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7" r:id="rId1"/>
  </p:sldMasterIdLst>
  <p:notesMasterIdLst>
    <p:notesMasterId r:id="rId23"/>
  </p:notesMasterIdLst>
  <p:sldIdLst>
    <p:sldId id="256" r:id="rId2"/>
    <p:sldId id="258" r:id="rId3"/>
    <p:sldId id="257" r:id="rId4"/>
    <p:sldId id="259" r:id="rId5"/>
    <p:sldId id="261" r:id="rId6"/>
    <p:sldId id="272" r:id="rId7"/>
    <p:sldId id="266" r:id="rId8"/>
    <p:sldId id="300" r:id="rId9"/>
    <p:sldId id="264" r:id="rId10"/>
    <p:sldId id="267" r:id="rId11"/>
    <p:sldId id="262" r:id="rId12"/>
    <p:sldId id="260" r:id="rId13"/>
    <p:sldId id="263" r:id="rId14"/>
    <p:sldId id="301" r:id="rId15"/>
    <p:sldId id="303" r:id="rId16"/>
    <p:sldId id="302" r:id="rId17"/>
    <p:sldId id="265" r:id="rId18"/>
    <p:sldId id="271" r:id="rId19"/>
    <p:sldId id="276" r:id="rId20"/>
    <p:sldId id="268" r:id="rId21"/>
    <p:sldId id="279" r:id="rId22"/>
  </p:sldIdLst>
  <p:sldSz cx="9144000" cy="5143500" type="screen16x9"/>
  <p:notesSz cx="6858000" cy="9144000"/>
  <p:embeddedFontLst>
    <p:embeddedFont>
      <p:font typeface="Bahnschrift" panose="020B0502040204020203" pitchFamily="34" charset="0"/>
      <p:regular r:id="rId24"/>
      <p:bold r:id="rId25"/>
    </p:embeddedFont>
    <p:embeddedFont>
      <p:font typeface="Bebas Neue" panose="020B0604020202020204" charset="0"/>
      <p:regular r:id="rId26"/>
    </p:embeddedFont>
    <p:embeddedFont>
      <p:font typeface="Fredoka One" panose="020B0604020202020204" charset="0"/>
      <p:regular r:id="rId27"/>
    </p:embeddedFont>
    <p:embeddedFont>
      <p:font typeface="Poppins" panose="00000500000000000000" pitchFamily="2" charset="0"/>
      <p:regular r:id="rId28"/>
      <p:bold r:id="rId29"/>
      <p:italic r:id="rId30"/>
      <p:boldItalic r:id="rId3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F77C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FB6C3F85-5E63-4FC0-985F-FDD9F513ECB3}">
  <a:tblStyle styleId="{FB6C3F85-5E63-4FC0-985F-FDD9F513ECB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195" autoAdjust="0"/>
  </p:normalViewPr>
  <p:slideViewPr>
    <p:cSldViewPr snapToGrid="0">
      <p:cViewPr varScale="1">
        <p:scale>
          <a:sx n="103" d="100"/>
          <a:sy n="103" d="100"/>
        </p:scale>
        <p:origin x="456" y="90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tableStyles" Target="tableStyles.xml"/><Relationship Id="rId8" Type="http://schemas.openxmlformats.org/officeDocument/2006/relationships/slide" Target="slides/slide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7" name="Google Shape;901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18" name="Google Shape;901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18" name="Google Shape;10518;gedaf5ece66_0_434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19" name="Google Shape;10519;gedaf5ece66_0_434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1" name="Google Shape;9911;gedaf5ece66_0_8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12" name="Google Shape;9912;gedaf5ece66_0_8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39" name="Google Shape;9639;gedaf5ece6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40" name="Google Shape;9640;gedaf5ece6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6" name="Google Shape;9946;gf2cbb8e30a_0_21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47" name="Google Shape;9947;gf2cbb8e30a_0_21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6" name="Google Shape;9946;gf2cbb8e30a_0_21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47" name="Google Shape;9947;gf2cbb8e30a_0_21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8203266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6" name="Google Shape;9946;gf2cbb8e30a_0_21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47" name="Google Shape;9947;gf2cbb8e30a_0_21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2873515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6" name="Google Shape;9946;gf2cbb8e30a_0_21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47" name="Google Shape;9947;gf2cbb8e30a_0_21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249648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85" name="Google Shape;10385;gedaf5ece66_0_215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386" name="Google Shape;10386;gedaf5ece66_0_215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11" name="Google Shape;10811;gedaf5ece66_0_18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12" name="Google Shape;10812;gedaf5ece66_0_18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2" name="Google Shape;10972;gf0bbd282e2_0_1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3" name="Google Shape;10973;gf0bbd282e2_0_11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7" name="Google Shape;9077;gebcc44cdea_0_4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78" name="Google Shape;9078;gebcc44cdea_0_4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2" name="Google Shape;10682;gf07e3b4d02_0_5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83" name="Google Shape;10683;gf07e3b4d02_0_5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4" name="Google Shape;12024;gf0bbd282e2_0_15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25" name="Google Shape;12025;gf0bbd282e2_0_15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1" name="Google Shape;9071;gf07e3b4d02_1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72" name="Google Shape;9072;gf07e3b4d02_1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6" name="Google Shape;9586;gebcc44cdea_0_12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87" name="Google Shape;9587;gebcc44cdea_0_12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4" name="Google Shape;9824;gebcc44cdea_0_19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25" name="Google Shape;9825;gebcc44cdea_0_19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8" name="Google Shape;10888;gf07e3b4d02_0_9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89" name="Google Shape;10889;gf07e3b4d02_0_9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2" name="Google Shape;10442;gf07e3b4d02_0_1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43" name="Google Shape;10443;gf07e3b4d02_0_1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4" name="Google Shape;9824;gebcc44cdea_0_19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25" name="Google Shape;9825;gebcc44cdea_0_19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4357196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20" name="Google Shape;10020;gebcc44cdea_0_26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21" name="Google Shape;10021;gebcc44cdea_0_26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accent4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3467100" y="646300"/>
            <a:ext cx="4953000" cy="3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700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467100" y="4147650"/>
            <a:ext cx="4953000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7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-2364926" y="-341310"/>
            <a:ext cx="6160044" cy="1752604"/>
            <a:chOff x="5021625" y="1087550"/>
            <a:chExt cx="996900" cy="283625"/>
          </a:xfrm>
        </p:grpSpPr>
        <p:sp>
          <p:nvSpPr>
            <p:cNvPr id="12" name="Google Shape;12;p2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4" name="Google Shape;304;p2"/>
          <p:cNvSpPr/>
          <p:nvPr/>
        </p:nvSpPr>
        <p:spPr>
          <a:xfrm>
            <a:off x="6961924" y="-341308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5" name="Google Shape;305;p2"/>
          <p:cNvSpPr/>
          <p:nvPr/>
        </p:nvSpPr>
        <p:spPr>
          <a:xfrm>
            <a:off x="8040599" y="554416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2"/>
          <p:cNvSpPr/>
          <p:nvPr/>
        </p:nvSpPr>
        <p:spPr>
          <a:xfrm>
            <a:off x="7638199" y="4392617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2"/>
          <p:cNvSpPr/>
          <p:nvPr/>
        </p:nvSpPr>
        <p:spPr>
          <a:xfrm>
            <a:off x="-481451" y="4013166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8" name="Google Shape;308;p2"/>
          <p:cNvGrpSpPr/>
          <p:nvPr/>
        </p:nvGrpSpPr>
        <p:grpSpPr>
          <a:xfrm>
            <a:off x="-433325" y="535005"/>
            <a:ext cx="2296835" cy="1084520"/>
            <a:chOff x="6419850" y="317880"/>
            <a:chExt cx="2296835" cy="1084520"/>
          </a:xfrm>
        </p:grpSpPr>
        <p:sp>
          <p:nvSpPr>
            <p:cNvPr id="309" name="Google Shape;309;p2"/>
            <p:cNvSpPr/>
            <p:nvPr/>
          </p:nvSpPr>
          <p:spPr>
            <a:xfrm>
              <a:off x="6419850" y="1230508"/>
              <a:ext cx="2392" cy="2905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7" y="0"/>
                  </a:moveTo>
                  <a:cubicBezTo>
                    <a:pt x="7" y="0"/>
                    <a:pt x="7" y="3"/>
                    <a:pt x="9" y="9"/>
                  </a:cubicBezTo>
                  <a:lnTo>
                    <a:pt x="9" y="9"/>
                  </a:lnTo>
                  <a:cubicBezTo>
                    <a:pt x="4" y="5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3" y="6"/>
                    <a:pt x="10" y="13"/>
                  </a:cubicBezTo>
                  <a:cubicBezTo>
                    <a:pt x="9" y="11"/>
                    <a:pt x="9" y="10"/>
                    <a:pt x="9" y="9"/>
                  </a:cubicBezTo>
                  <a:lnTo>
                    <a:pt x="9" y="9"/>
                  </a:lnTo>
                  <a:cubicBezTo>
                    <a:pt x="9" y="9"/>
                    <a:pt x="9" y="9"/>
                    <a:pt x="10" y="9"/>
                  </a:cubicBezTo>
                  <a:lnTo>
                    <a:pt x="10" y="9"/>
                  </a:lnTo>
                  <a:cubicBezTo>
                    <a:pt x="8" y="4"/>
                    <a:pt x="7" y="0"/>
                    <a:pt x="7" y="0"/>
                  </a:cubicBezTo>
                  <a:close/>
                  <a:moveTo>
                    <a:pt x="10" y="9"/>
                  </a:moveTo>
                  <a:cubicBezTo>
                    <a:pt x="12" y="16"/>
                    <a:pt x="14" y="25"/>
                    <a:pt x="17" y="33"/>
                  </a:cubicBezTo>
                  <a:lnTo>
                    <a:pt x="27" y="23"/>
                  </a:lnTo>
                  <a:cubicBezTo>
                    <a:pt x="21" y="19"/>
                    <a:pt x="15" y="13"/>
                    <a:pt x="1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6421302" y="1232473"/>
              <a:ext cx="940" cy="940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424805" y="647920"/>
              <a:ext cx="2291879" cy="352249"/>
            </a:xfrm>
            <a:custGeom>
              <a:avLst/>
              <a:gdLst/>
              <a:ahLst/>
              <a:cxnLst/>
              <a:rect l="l" t="t" r="r" b="b"/>
              <a:pathLst>
                <a:path w="26826" h="4123" extrusionOk="0">
                  <a:moveTo>
                    <a:pt x="8511" y="1813"/>
                  </a:moveTo>
                  <a:lnTo>
                    <a:pt x="8511" y="1813"/>
                  </a:lnTo>
                  <a:cubicBezTo>
                    <a:pt x="8511" y="1813"/>
                    <a:pt x="8510" y="1821"/>
                    <a:pt x="8509" y="1832"/>
                  </a:cubicBezTo>
                  <a:lnTo>
                    <a:pt x="8509" y="1832"/>
                  </a:lnTo>
                  <a:cubicBezTo>
                    <a:pt x="8508" y="1831"/>
                    <a:pt x="8508" y="1830"/>
                    <a:pt x="8508" y="1829"/>
                  </a:cubicBezTo>
                  <a:lnTo>
                    <a:pt x="8508" y="1829"/>
                  </a:lnTo>
                  <a:cubicBezTo>
                    <a:pt x="8510" y="1818"/>
                    <a:pt x="8511" y="1813"/>
                    <a:pt x="8511" y="1813"/>
                  </a:cubicBezTo>
                  <a:close/>
                  <a:moveTo>
                    <a:pt x="329" y="1"/>
                  </a:moveTo>
                  <a:cubicBezTo>
                    <a:pt x="234" y="1"/>
                    <a:pt x="126" y="42"/>
                    <a:pt x="1" y="119"/>
                  </a:cubicBezTo>
                  <a:cubicBezTo>
                    <a:pt x="111" y="386"/>
                    <a:pt x="246" y="646"/>
                    <a:pt x="323" y="923"/>
                  </a:cubicBezTo>
                  <a:cubicBezTo>
                    <a:pt x="486" y="1527"/>
                    <a:pt x="611" y="2141"/>
                    <a:pt x="767" y="2748"/>
                  </a:cubicBezTo>
                  <a:cubicBezTo>
                    <a:pt x="930" y="3390"/>
                    <a:pt x="1280" y="3883"/>
                    <a:pt x="1957" y="4122"/>
                  </a:cubicBezTo>
                  <a:cubicBezTo>
                    <a:pt x="2366" y="3983"/>
                    <a:pt x="2592" y="3671"/>
                    <a:pt x="2675" y="3272"/>
                  </a:cubicBezTo>
                  <a:cubicBezTo>
                    <a:pt x="2779" y="2790"/>
                    <a:pt x="2832" y="2294"/>
                    <a:pt x="2898" y="1805"/>
                  </a:cubicBezTo>
                  <a:cubicBezTo>
                    <a:pt x="2928" y="1583"/>
                    <a:pt x="2973" y="1378"/>
                    <a:pt x="3237" y="1256"/>
                  </a:cubicBezTo>
                  <a:cubicBezTo>
                    <a:pt x="3327" y="1458"/>
                    <a:pt x="3404" y="1645"/>
                    <a:pt x="3490" y="1826"/>
                  </a:cubicBezTo>
                  <a:cubicBezTo>
                    <a:pt x="3733" y="2325"/>
                    <a:pt x="3956" y="2835"/>
                    <a:pt x="4236" y="3310"/>
                  </a:cubicBezTo>
                  <a:cubicBezTo>
                    <a:pt x="4368" y="3529"/>
                    <a:pt x="4622" y="3678"/>
                    <a:pt x="4774" y="3817"/>
                  </a:cubicBezTo>
                  <a:cubicBezTo>
                    <a:pt x="5274" y="3706"/>
                    <a:pt x="5444" y="3432"/>
                    <a:pt x="5503" y="3051"/>
                  </a:cubicBezTo>
                  <a:cubicBezTo>
                    <a:pt x="5559" y="2693"/>
                    <a:pt x="5666" y="2339"/>
                    <a:pt x="5697" y="1978"/>
                  </a:cubicBezTo>
                  <a:cubicBezTo>
                    <a:pt x="5725" y="1663"/>
                    <a:pt x="5881" y="1454"/>
                    <a:pt x="6158" y="1187"/>
                  </a:cubicBezTo>
                  <a:cubicBezTo>
                    <a:pt x="6350" y="1589"/>
                    <a:pt x="6523" y="1937"/>
                    <a:pt x="6683" y="2290"/>
                  </a:cubicBezTo>
                  <a:cubicBezTo>
                    <a:pt x="6856" y="2676"/>
                    <a:pt x="6998" y="3078"/>
                    <a:pt x="7196" y="3453"/>
                  </a:cubicBezTo>
                  <a:cubicBezTo>
                    <a:pt x="7322" y="3694"/>
                    <a:pt x="7497" y="3809"/>
                    <a:pt x="7679" y="3809"/>
                  </a:cubicBezTo>
                  <a:cubicBezTo>
                    <a:pt x="7822" y="3809"/>
                    <a:pt x="7969" y="3739"/>
                    <a:pt x="8102" y="3605"/>
                  </a:cubicBezTo>
                  <a:cubicBezTo>
                    <a:pt x="8247" y="2984"/>
                    <a:pt x="8382" y="2415"/>
                    <a:pt x="8515" y="1850"/>
                  </a:cubicBezTo>
                  <a:cubicBezTo>
                    <a:pt x="8514" y="1849"/>
                    <a:pt x="8514" y="1847"/>
                    <a:pt x="8513" y="1846"/>
                  </a:cubicBezTo>
                  <a:lnTo>
                    <a:pt x="8513" y="1846"/>
                  </a:lnTo>
                  <a:cubicBezTo>
                    <a:pt x="8708" y="1570"/>
                    <a:pt x="8899" y="1297"/>
                    <a:pt x="9101" y="1011"/>
                  </a:cubicBezTo>
                  <a:cubicBezTo>
                    <a:pt x="9496" y="1208"/>
                    <a:pt x="9555" y="1541"/>
                    <a:pt x="9649" y="1836"/>
                  </a:cubicBezTo>
                  <a:cubicBezTo>
                    <a:pt x="9764" y="2214"/>
                    <a:pt x="9843" y="2603"/>
                    <a:pt x="9947" y="2984"/>
                  </a:cubicBezTo>
                  <a:cubicBezTo>
                    <a:pt x="10047" y="3335"/>
                    <a:pt x="10225" y="3626"/>
                    <a:pt x="10606" y="3762"/>
                  </a:cubicBezTo>
                  <a:cubicBezTo>
                    <a:pt x="10755" y="3678"/>
                    <a:pt x="10904" y="3592"/>
                    <a:pt x="11043" y="3512"/>
                  </a:cubicBezTo>
                  <a:cubicBezTo>
                    <a:pt x="11432" y="2686"/>
                    <a:pt x="11456" y="1718"/>
                    <a:pt x="12206" y="961"/>
                  </a:cubicBezTo>
                  <a:cubicBezTo>
                    <a:pt x="12386" y="1739"/>
                    <a:pt x="12542" y="2433"/>
                    <a:pt x="12699" y="3106"/>
                  </a:cubicBezTo>
                  <a:cubicBezTo>
                    <a:pt x="12882" y="3269"/>
                    <a:pt x="13045" y="3411"/>
                    <a:pt x="13271" y="3613"/>
                  </a:cubicBezTo>
                  <a:cubicBezTo>
                    <a:pt x="13430" y="3400"/>
                    <a:pt x="13610" y="3230"/>
                    <a:pt x="13701" y="3022"/>
                  </a:cubicBezTo>
                  <a:cubicBezTo>
                    <a:pt x="13885" y="2596"/>
                    <a:pt x="13996" y="2141"/>
                    <a:pt x="14180" y="1718"/>
                  </a:cubicBezTo>
                  <a:cubicBezTo>
                    <a:pt x="14322" y="1381"/>
                    <a:pt x="14460" y="1021"/>
                    <a:pt x="14859" y="798"/>
                  </a:cubicBezTo>
                  <a:cubicBezTo>
                    <a:pt x="15227" y="1635"/>
                    <a:pt x="15266" y="2519"/>
                    <a:pt x="15530" y="3421"/>
                  </a:cubicBezTo>
                  <a:cubicBezTo>
                    <a:pt x="15668" y="3578"/>
                    <a:pt x="15855" y="3789"/>
                    <a:pt x="16036" y="3991"/>
                  </a:cubicBezTo>
                  <a:cubicBezTo>
                    <a:pt x="16483" y="3796"/>
                    <a:pt x="16598" y="3453"/>
                    <a:pt x="16709" y="3075"/>
                  </a:cubicBezTo>
                  <a:cubicBezTo>
                    <a:pt x="16851" y="2588"/>
                    <a:pt x="17014" y="2106"/>
                    <a:pt x="17229" y="1652"/>
                  </a:cubicBezTo>
                  <a:cubicBezTo>
                    <a:pt x="17365" y="1371"/>
                    <a:pt x="17580" y="1111"/>
                    <a:pt x="18013" y="1076"/>
                  </a:cubicBezTo>
                  <a:cubicBezTo>
                    <a:pt x="18111" y="1235"/>
                    <a:pt x="18249" y="1409"/>
                    <a:pt x="18326" y="1603"/>
                  </a:cubicBezTo>
                  <a:cubicBezTo>
                    <a:pt x="18489" y="2026"/>
                    <a:pt x="18635" y="2457"/>
                    <a:pt x="18763" y="2891"/>
                  </a:cubicBezTo>
                  <a:cubicBezTo>
                    <a:pt x="18881" y="3280"/>
                    <a:pt x="19120" y="3533"/>
                    <a:pt x="19467" y="3696"/>
                  </a:cubicBezTo>
                  <a:cubicBezTo>
                    <a:pt x="20289" y="3189"/>
                    <a:pt x="20130" y="2284"/>
                    <a:pt x="20431" y="1589"/>
                  </a:cubicBezTo>
                  <a:cubicBezTo>
                    <a:pt x="20750" y="1406"/>
                    <a:pt x="21073" y="1222"/>
                    <a:pt x="21371" y="1048"/>
                  </a:cubicBezTo>
                  <a:cubicBezTo>
                    <a:pt x="22020" y="1250"/>
                    <a:pt x="22212" y="1773"/>
                    <a:pt x="22395" y="2276"/>
                  </a:cubicBezTo>
                  <a:cubicBezTo>
                    <a:pt x="22569" y="2752"/>
                    <a:pt x="22690" y="3241"/>
                    <a:pt x="23221" y="3470"/>
                  </a:cubicBezTo>
                  <a:cubicBezTo>
                    <a:pt x="23703" y="3234"/>
                    <a:pt x="23821" y="2755"/>
                    <a:pt x="23973" y="2305"/>
                  </a:cubicBezTo>
                  <a:cubicBezTo>
                    <a:pt x="24047" y="2093"/>
                    <a:pt x="24064" y="1857"/>
                    <a:pt x="24164" y="1663"/>
                  </a:cubicBezTo>
                  <a:cubicBezTo>
                    <a:pt x="24277" y="1449"/>
                    <a:pt x="24436" y="1341"/>
                    <a:pt x="24606" y="1341"/>
                  </a:cubicBezTo>
                  <a:cubicBezTo>
                    <a:pt x="24743" y="1341"/>
                    <a:pt x="24888" y="1412"/>
                    <a:pt x="25022" y="1555"/>
                  </a:cubicBezTo>
                  <a:cubicBezTo>
                    <a:pt x="25202" y="1749"/>
                    <a:pt x="25344" y="1971"/>
                    <a:pt x="25496" y="2186"/>
                  </a:cubicBezTo>
                  <a:cubicBezTo>
                    <a:pt x="25698" y="2468"/>
                    <a:pt x="25948" y="2683"/>
                    <a:pt x="26329" y="2783"/>
                  </a:cubicBezTo>
                  <a:cubicBezTo>
                    <a:pt x="26596" y="2609"/>
                    <a:pt x="26784" y="2374"/>
                    <a:pt x="26825" y="2020"/>
                  </a:cubicBezTo>
                  <a:cubicBezTo>
                    <a:pt x="26354" y="2016"/>
                    <a:pt x="26163" y="1933"/>
                    <a:pt x="25909" y="1568"/>
                  </a:cubicBezTo>
                  <a:cubicBezTo>
                    <a:pt x="25621" y="1160"/>
                    <a:pt x="25261" y="861"/>
                    <a:pt x="24747" y="722"/>
                  </a:cubicBezTo>
                  <a:cubicBezTo>
                    <a:pt x="24497" y="830"/>
                    <a:pt x="24231" y="944"/>
                    <a:pt x="24036" y="1027"/>
                  </a:cubicBezTo>
                  <a:cubicBezTo>
                    <a:pt x="23685" y="1402"/>
                    <a:pt x="23384" y="1722"/>
                    <a:pt x="23058" y="2061"/>
                  </a:cubicBezTo>
                  <a:cubicBezTo>
                    <a:pt x="22673" y="1305"/>
                    <a:pt x="22406" y="490"/>
                    <a:pt x="21472" y="365"/>
                  </a:cubicBezTo>
                  <a:cubicBezTo>
                    <a:pt x="21314" y="406"/>
                    <a:pt x="21214" y="584"/>
                    <a:pt x="21074" y="584"/>
                  </a:cubicBezTo>
                  <a:cubicBezTo>
                    <a:pt x="21026" y="584"/>
                    <a:pt x="20974" y="564"/>
                    <a:pt x="20914" y="511"/>
                  </a:cubicBezTo>
                  <a:lnTo>
                    <a:pt x="20914" y="511"/>
                  </a:lnTo>
                  <a:lnTo>
                    <a:pt x="20921" y="521"/>
                  </a:lnTo>
                  <a:cubicBezTo>
                    <a:pt x="20251" y="920"/>
                    <a:pt x="19869" y="1610"/>
                    <a:pt x="19283" y="2114"/>
                  </a:cubicBezTo>
                  <a:cubicBezTo>
                    <a:pt x="19131" y="1808"/>
                    <a:pt x="18978" y="1499"/>
                    <a:pt x="18763" y="1069"/>
                  </a:cubicBezTo>
                  <a:cubicBezTo>
                    <a:pt x="18766" y="830"/>
                    <a:pt x="18551" y="545"/>
                    <a:pt x="18201" y="462"/>
                  </a:cubicBezTo>
                  <a:cubicBezTo>
                    <a:pt x="18084" y="434"/>
                    <a:pt x="17971" y="419"/>
                    <a:pt x="17861" y="419"/>
                  </a:cubicBezTo>
                  <a:cubicBezTo>
                    <a:pt x="17551" y="419"/>
                    <a:pt x="17275" y="537"/>
                    <a:pt x="17053" y="798"/>
                  </a:cubicBezTo>
                  <a:cubicBezTo>
                    <a:pt x="16695" y="1222"/>
                    <a:pt x="16355" y="1659"/>
                    <a:pt x="15998" y="2100"/>
                  </a:cubicBezTo>
                  <a:cubicBezTo>
                    <a:pt x="15744" y="1451"/>
                    <a:pt x="15863" y="636"/>
                    <a:pt x="15137" y="223"/>
                  </a:cubicBezTo>
                  <a:cubicBezTo>
                    <a:pt x="15045" y="198"/>
                    <a:pt x="14958" y="186"/>
                    <a:pt x="14876" y="186"/>
                  </a:cubicBezTo>
                  <a:cubicBezTo>
                    <a:pt x="14608" y="186"/>
                    <a:pt x="14393" y="316"/>
                    <a:pt x="14228" y="577"/>
                  </a:cubicBezTo>
                  <a:cubicBezTo>
                    <a:pt x="14093" y="785"/>
                    <a:pt x="13954" y="990"/>
                    <a:pt x="13823" y="1198"/>
                  </a:cubicBezTo>
                  <a:cubicBezTo>
                    <a:pt x="13625" y="1514"/>
                    <a:pt x="13437" y="1829"/>
                    <a:pt x="13191" y="2228"/>
                  </a:cubicBezTo>
                  <a:cubicBezTo>
                    <a:pt x="13115" y="1951"/>
                    <a:pt x="13066" y="1773"/>
                    <a:pt x="13021" y="1593"/>
                  </a:cubicBezTo>
                  <a:cubicBezTo>
                    <a:pt x="12973" y="1409"/>
                    <a:pt x="12944" y="1222"/>
                    <a:pt x="12878" y="1045"/>
                  </a:cubicBezTo>
                  <a:cubicBezTo>
                    <a:pt x="12732" y="634"/>
                    <a:pt x="12527" y="448"/>
                    <a:pt x="12152" y="448"/>
                  </a:cubicBezTo>
                  <a:cubicBezTo>
                    <a:pt x="12041" y="448"/>
                    <a:pt x="11914" y="465"/>
                    <a:pt x="11769" y="497"/>
                  </a:cubicBezTo>
                  <a:cubicBezTo>
                    <a:pt x="11376" y="1229"/>
                    <a:pt x="10963" y="1999"/>
                    <a:pt x="10499" y="2870"/>
                  </a:cubicBezTo>
                  <a:cubicBezTo>
                    <a:pt x="10419" y="2516"/>
                    <a:pt x="10391" y="2266"/>
                    <a:pt x="10301" y="2041"/>
                  </a:cubicBezTo>
                  <a:cubicBezTo>
                    <a:pt x="10142" y="1638"/>
                    <a:pt x="9975" y="1229"/>
                    <a:pt x="9743" y="868"/>
                  </a:cubicBezTo>
                  <a:cubicBezTo>
                    <a:pt x="9622" y="675"/>
                    <a:pt x="9390" y="568"/>
                    <a:pt x="9188" y="568"/>
                  </a:cubicBezTo>
                  <a:cubicBezTo>
                    <a:pt x="9088" y="568"/>
                    <a:pt x="8996" y="594"/>
                    <a:pt x="8927" y="649"/>
                  </a:cubicBezTo>
                  <a:cubicBezTo>
                    <a:pt x="8674" y="854"/>
                    <a:pt x="8420" y="1097"/>
                    <a:pt x="8251" y="1374"/>
                  </a:cubicBezTo>
                  <a:cubicBezTo>
                    <a:pt x="7987" y="1805"/>
                    <a:pt x="7796" y="2276"/>
                    <a:pt x="7522" y="2832"/>
                  </a:cubicBezTo>
                  <a:cubicBezTo>
                    <a:pt x="7341" y="2391"/>
                    <a:pt x="7199" y="2037"/>
                    <a:pt x="7053" y="1683"/>
                  </a:cubicBezTo>
                  <a:cubicBezTo>
                    <a:pt x="6880" y="1256"/>
                    <a:pt x="6683" y="851"/>
                    <a:pt x="6145" y="694"/>
                  </a:cubicBezTo>
                  <a:cubicBezTo>
                    <a:pt x="5961" y="774"/>
                    <a:pt x="5753" y="868"/>
                    <a:pt x="5559" y="955"/>
                  </a:cubicBezTo>
                  <a:cubicBezTo>
                    <a:pt x="5256" y="1642"/>
                    <a:pt x="4968" y="2294"/>
                    <a:pt x="4680" y="2950"/>
                  </a:cubicBezTo>
                  <a:cubicBezTo>
                    <a:pt x="4406" y="2658"/>
                    <a:pt x="4070" y="1937"/>
                    <a:pt x="3980" y="1469"/>
                  </a:cubicBezTo>
                  <a:cubicBezTo>
                    <a:pt x="3883" y="974"/>
                    <a:pt x="3648" y="718"/>
                    <a:pt x="3293" y="718"/>
                  </a:cubicBezTo>
                  <a:cubicBezTo>
                    <a:pt x="3140" y="718"/>
                    <a:pt x="2965" y="765"/>
                    <a:pt x="2769" y="861"/>
                  </a:cubicBezTo>
                  <a:cubicBezTo>
                    <a:pt x="2669" y="1069"/>
                    <a:pt x="2519" y="1281"/>
                    <a:pt x="2457" y="1514"/>
                  </a:cubicBezTo>
                  <a:cubicBezTo>
                    <a:pt x="2318" y="2047"/>
                    <a:pt x="2228" y="2593"/>
                    <a:pt x="2096" y="3126"/>
                  </a:cubicBezTo>
                  <a:cubicBezTo>
                    <a:pt x="2062" y="3269"/>
                    <a:pt x="1947" y="3394"/>
                    <a:pt x="1853" y="3550"/>
                  </a:cubicBezTo>
                  <a:cubicBezTo>
                    <a:pt x="1475" y="3307"/>
                    <a:pt x="1277" y="2998"/>
                    <a:pt x="1204" y="2609"/>
                  </a:cubicBezTo>
                  <a:cubicBezTo>
                    <a:pt x="1125" y="2165"/>
                    <a:pt x="1072" y="1711"/>
                    <a:pt x="975" y="1270"/>
                  </a:cubicBezTo>
                  <a:cubicBezTo>
                    <a:pt x="899" y="931"/>
                    <a:pt x="808" y="587"/>
                    <a:pt x="663" y="275"/>
                  </a:cubicBezTo>
                  <a:cubicBezTo>
                    <a:pt x="575" y="86"/>
                    <a:pt x="466" y="1"/>
                    <a:pt x="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422157" y="1021361"/>
              <a:ext cx="2067527" cy="381040"/>
            </a:xfrm>
            <a:custGeom>
              <a:avLst/>
              <a:gdLst/>
              <a:ahLst/>
              <a:cxnLst/>
              <a:rect l="l" t="t" r="r" b="b"/>
              <a:pathLst>
                <a:path w="24200" h="4460" extrusionOk="0">
                  <a:moveTo>
                    <a:pt x="15270" y="1512"/>
                  </a:moveTo>
                  <a:lnTo>
                    <a:pt x="15270" y="1512"/>
                  </a:lnTo>
                  <a:cubicBezTo>
                    <a:pt x="15267" y="1515"/>
                    <a:pt x="15264" y="1518"/>
                    <a:pt x="15262" y="1521"/>
                  </a:cubicBezTo>
                  <a:lnTo>
                    <a:pt x="15276" y="1524"/>
                  </a:lnTo>
                  <a:cubicBezTo>
                    <a:pt x="15274" y="1520"/>
                    <a:pt x="15272" y="1516"/>
                    <a:pt x="15270" y="1512"/>
                  </a:cubicBezTo>
                  <a:close/>
                  <a:moveTo>
                    <a:pt x="11779" y="1840"/>
                  </a:moveTo>
                  <a:cubicBezTo>
                    <a:pt x="11789" y="1860"/>
                    <a:pt x="11800" y="1878"/>
                    <a:pt x="11810" y="1899"/>
                  </a:cubicBezTo>
                  <a:lnTo>
                    <a:pt x="11747" y="1899"/>
                  </a:lnTo>
                  <a:cubicBezTo>
                    <a:pt x="11758" y="1881"/>
                    <a:pt x="11768" y="1860"/>
                    <a:pt x="11779" y="1840"/>
                  </a:cubicBezTo>
                  <a:close/>
                  <a:moveTo>
                    <a:pt x="295" y="0"/>
                  </a:moveTo>
                  <a:cubicBezTo>
                    <a:pt x="179" y="0"/>
                    <a:pt x="75" y="37"/>
                    <a:pt x="0" y="168"/>
                  </a:cubicBezTo>
                  <a:cubicBezTo>
                    <a:pt x="128" y="352"/>
                    <a:pt x="282" y="501"/>
                    <a:pt x="351" y="678"/>
                  </a:cubicBezTo>
                  <a:cubicBezTo>
                    <a:pt x="448" y="938"/>
                    <a:pt x="490" y="1215"/>
                    <a:pt x="545" y="1490"/>
                  </a:cubicBezTo>
                  <a:cubicBezTo>
                    <a:pt x="677" y="2131"/>
                    <a:pt x="788" y="2780"/>
                    <a:pt x="940" y="3422"/>
                  </a:cubicBezTo>
                  <a:cubicBezTo>
                    <a:pt x="1030" y="3803"/>
                    <a:pt x="1302" y="4041"/>
                    <a:pt x="1550" y="4041"/>
                  </a:cubicBezTo>
                  <a:cubicBezTo>
                    <a:pt x="1562" y="4041"/>
                    <a:pt x="1574" y="4040"/>
                    <a:pt x="1585" y="4039"/>
                  </a:cubicBezTo>
                  <a:cubicBezTo>
                    <a:pt x="1846" y="4015"/>
                    <a:pt x="2033" y="3713"/>
                    <a:pt x="2068" y="3290"/>
                  </a:cubicBezTo>
                  <a:cubicBezTo>
                    <a:pt x="2093" y="2999"/>
                    <a:pt x="2085" y="2697"/>
                    <a:pt x="2165" y="2422"/>
                  </a:cubicBezTo>
                  <a:cubicBezTo>
                    <a:pt x="2290" y="1985"/>
                    <a:pt x="2411" y="1535"/>
                    <a:pt x="2769" y="1098"/>
                  </a:cubicBezTo>
                  <a:cubicBezTo>
                    <a:pt x="2897" y="1389"/>
                    <a:pt x="3004" y="1607"/>
                    <a:pt x="3084" y="1833"/>
                  </a:cubicBezTo>
                  <a:cubicBezTo>
                    <a:pt x="3220" y="2218"/>
                    <a:pt x="3303" y="2624"/>
                    <a:pt x="3466" y="2995"/>
                  </a:cubicBezTo>
                  <a:cubicBezTo>
                    <a:pt x="3685" y="3495"/>
                    <a:pt x="3862" y="4050"/>
                    <a:pt x="4528" y="4233"/>
                  </a:cubicBezTo>
                  <a:cubicBezTo>
                    <a:pt x="4621" y="4154"/>
                    <a:pt x="4784" y="4081"/>
                    <a:pt x="4826" y="3967"/>
                  </a:cubicBezTo>
                  <a:cubicBezTo>
                    <a:pt x="4958" y="3616"/>
                    <a:pt x="5069" y="3252"/>
                    <a:pt x="5132" y="2880"/>
                  </a:cubicBezTo>
                  <a:cubicBezTo>
                    <a:pt x="5194" y="2513"/>
                    <a:pt x="5173" y="2131"/>
                    <a:pt x="5211" y="1756"/>
                  </a:cubicBezTo>
                  <a:cubicBezTo>
                    <a:pt x="5257" y="1372"/>
                    <a:pt x="5423" y="1063"/>
                    <a:pt x="5894" y="910"/>
                  </a:cubicBezTo>
                  <a:cubicBezTo>
                    <a:pt x="6002" y="1032"/>
                    <a:pt x="6141" y="1153"/>
                    <a:pt x="6235" y="1302"/>
                  </a:cubicBezTo>
                  <a:cubicBezTo>
                    <a:pt x="6668" y="2006"/>
                    <a:pt x="6735" y="2822"/>
                    <a:pt x="6887" y="3606"/>
                  </a:cubicBezTo>
                  <a:cubicBezTo>
                    <a:pt x="6967" y="4025"/>
                    <a:pt x="7147" y="4296"/>
                    <a:pt x="7598" y="4459"/>
                  </a:cubicBezTo>
                  <a:cubicBezTo>
                    <a:pt x="7785" y="4175"/>
                    <a:pt x="7969" y="3900"/>
                    <a:pt x="8157" y="3623"/>
                  </a:cubicBezTo>
                  <a:cubicBezTo>
                    <a:pt x="8136" y="3616"/>
                    <a:pt x="8118" y="3609"/>
                    <a:pt x="8101" y="3602"/>
                  </a:cubicBezTo>
                  <a:cubicBezTo>
                    <a:pt x="8157" y="3408"/>
                    <a:pt x="8212" y="3213"/>
                    <a:pt x="8267" y="3019"/>
                  </a:cubicBezTo>
                  <a:cubicBezTo>
                    <a:pt x="8288" y="2377"/>
                    <a:pt x="8795" y="1399"/>
                    <a:pt x="9357" y="1125"/>
                  </a:cubicBezTo>
                  <a:cubicBezTo>
                    <a:pt x="9468" y="1351"/>
                    <a:pt x="9611" y="1566"/>
                    <a:pt x="9686" y="1805"/>
                  </a:cubicBezTo>
                  <a:cubicBezTo>
                    <a:pt x="9832" y="2263"/>
                    <a:pt x="9919" y="2742"/>
                    <a:pt x="10072" y="3200"/>
                  </a:cubicBezTo>
                  <a:cubicBezTo>
                    <a:pt x="10224" y="3665"/>
                    <a:pt x="10370" y="4161"/>
                    <a:pt x="10964" y="4358"/>
                  </a:cubicBezTo>
                  <a:cubicBezTo>
                    <a:pt x="11307" y="4133"/>
                    <a:pt x="11317" y="3692"/>
                    <a:pt x="11526" y="3418"/>
                  </a:cubicBezTo>
                  <a:lnTo>
                    <a:pt x="11526" y="2343"/>
                  </a:lnTo>
                  <a:cubicBezTo>
                    <a:pt x="11619" y="2457"/>
                    <a:pt x="11657" y="2502"/>
                    <a:pt x="11702" y="2558"/>
                  </a:cubicBezTo>
                  <a:cubicBezTo>
                    <a:pt x="11775" y="2073"/>
                    <a:pt x="11879" y="1628"/>
                    <a:pt x="12427" y="1337"/>
                  </a:cubicBezTo>
                  <a:cubicBezTo>
                    <a:pt x="12521" y="1656"/>
                    <a:pt x="12601" y="1913"/>
                    <a:pt x="12670" y="2177"/>
                  </a:cubicBezTo>
                  <a:cubicBezTo>
                    <a:pt x="12757" y="2513"/>
                    <a:pt x="12834" y="2856"/>
                    <a:pt x="12920" y="3197"/>
                  </a:cubicBezTo>
                  <a:cubicBezTo>
                    <a:pt x="13014" y="3561"/>
                    <a:pt x="13274" y="3783"/>
                    <a:pt x="13572" y="3963"/>
                  </a:cubicBezTo>
                  <a:cubicBezTo>
                    <a:pt x="14395" y="3575"/>
                    <a:pt x="14586" y="2752"/>
                    <a:pt x="14890" y="2044"/>
                  </a:cubicBezTo>
                  <a:cubicBezTo>
                    <a:pt x="14953" y="1830"/>
                    <a:pt x="15012" y="1611"/>
                    <a:pt x="15071" y="1396"/>
                  </a:cubicBezTo>
                  <a:cubicBezTo>
                    <a:pt x="15113" y="1386"/>
                    <a:pt x="15151" y="1375"/>
                    <a:pt x="15193" y="1365"/>
                  </a:cubicBezTo>
                  <a:cubicBezTo>
                    <a:pt x="15218" y="1416"/>
                    <a:pt x="15244" y="1464"/>
                    <a:pt x="15270" y="1512"/>
                  </a:cubicBezTo>
                  <a:lnTo>
                    <a:pt x="15270" y="1512"/>
                  </a:lnTo>
                  <a:cubicBezTo>
                    <a:pt x="15444" y="1321"/>
                    <a:pt x="15623" y="1128"/>
                    <a:pt x="15865" y="861"/>
                  </a:cubicBezTo>
                  <a:cubicBezTo>
                    <a:pt x="16358" y="1826"/>
                    <a:pt x="16368" y="2818"/>
                    <a:pt x="16719" y="3706"/>
                  </a:cubicBezTo>
                  <a:cubicBezTo>
                    <a:pt x="16909" y="3891"/>
                    <a:pt x="17079" y="4138"/>
                    <a:pt x="17359" y="4138"/>
                  </a:cubicBezTo>
                  <a:cubicBezTo>
                    <a:pt x="17448" y="4138"/>
                    <a:pt x="17548" y="4113"/>
                    <a:pt x="17663" y="4054"/>
                  </a:cubicBezTo>
                  <a:cubicBezTo>
                    <a:pt x="17780" y="3363"/>
                    <a:pt x="17905" y="2645"/>
                    <a:pt x="18020" y="1979"/>
                  </a:cubicBezTo>
                  <a:cubicBezTo>
                    <a:pt x="18183" y="1764"/>
                    <a:pt x="18315" y="1594"/>
                    <a:pt x="18499" y="1351"/>
                  </a:cubicBezTo>
                  <a:cubicBezTo>
                    <a:pt x="18658" y="1753"/>
                    <a:pt x="18895" y="2103"/>
                    <a:pt x="18915" y="2464"/>
                  </a:cubicBezTo>
                  <a:cubicBezTo>
                    <a:pt x="18946" y="3002"/>
                    <a:pt x="19210" y="3397"/>
                    <a:pt x="19467" y="3838"/>
                  </a:cubicBezTo>
                  <a:cubicBezTo>
                    <a:pt x="19599" y="3876"/>
                    <a:pt x="19737" y="3918"/>
                    <a:pt x="19862" y="3953"/>
                  </a:cubicBezTo>
                  <a:cubicBezTo>
                    <a:pt x="20019" y="3831"/>
                    <a:pt x="20157" y="3727"/>
                    <a:pt x="20299" y="3613"/>
                  </a:cubicBezTo>
                  <a:cubicBezTo>
                    <a:pt x="20483" y="3078"/>
                    <a:pt x="20667" y="2541"/>
                    <a:pt x="20848" y="2003"/>
                  </a:cubicBezTo>
                  <a:cubicBezTo>
                    <a:pt x="20962" y="1660"/>
                    <a:pt x="21184" y="1410"/>
                    <a:pt x="21548" y="1191"/>
                  </a:cubicBezTo>
                  <a:cubicBezTo>
                    <a:pt x="21621" y="1347"/>
                    <a:pt x="21701" y="1461"/>
                    <a:pt x="21729" y="1590"/>
                  </a:cubicBezTo>
                  <a:cubicBezTo>
                    <a:pt x="21788" y="1847"/>
                    <a:pt x="21868" y="2114"/>
                    <a:pt x="21850" y="2371"/>
                  </a:cubicBezTo>
                  <a:cubicBezTo>
                    <a:pt x="21819" y="2943"/>
                    <a:pt x="22149" y="3200"/>
                    <a:pt x="22592" y="3377"/>
                  </a:cubicBezTo>
                  <a:cubicBezTo>
                    <a:pt x="22898" y="3283"/>
                    <a:pt x="23037" y="3068"/>
                    <a:pt x="23151" y="2822"/>
                  </a:cubicBezTo>
                  <a:cubicBezTo>
                    <a:pt x="23150" y="2821"/>
                    <a:pt x="23149" y="2820"/>
                    <a:pt x="23147" y="2820"/>
                  </a:cubicBezTo>
                  <a:lnTo>
                    <a:pt x="23147" y="2820"/>
                  </a:lnTo>
                  <a:cubicBezTo>
                    <a:pt x="23281" y="2536"/>
                    <a:pt x="23206" y="2149"/>
                    <a:pt x="23585" y="1934"/>
                  </a:cubicBezTo>
                  <a:cubicBezTo>
                    <a:pt x="23661" y="2180"/>
                    <a:pt x="23734" y="2402"/>
                    <a:pt x="23817" y="2665"/>
                  </a:cubicBezTo>
                  <a:cubicBezTo>
                    <a:pt x="24199" y="2332"/>
                    <a:pt x="24074" y="1906"/>
                    <a:pt x="24192" y="1524"/>
                  </a:cubicBezTo>
                  <a:cubicBezTo>
                    <a:pt x="23963" y="1389"/>
                    <a:pt x="23745" y="1264"/>
                    <a:pt x="23529" y="1136"/>
                  </a:cubicBezTo>
                  <a:cubicBezTo>
                    <a:pt x="23522" y="1173"/>
                    <a:pt x="23519" y="1208"/>
                    <a:pt x="23512" y="1243"/>
                  </a:cubicBezTo>
                  <a:cubicBezTo>
                    <a:pt x="23186" y="1337"/>
                    <a:pt x="22860" y="1431"/>
                    <a:pt x="22534" y="1527"/>
                  </a:cubicBezTo>
                  <a:cubicBezTo>
                    <a:pt x="22377" y="958"/>
                    <a:pt x="22155" y="661"/>
                    <a:pt x="21514" y="661"/>
                  </a:cubicBezTo>
                  <a:cubicBezTo>
                    <a:pt x="21475" y="661"/>
                    <a:pt x="21434" y="662"/>
                    <a:pt x="21392" y="664"/>
                  </a:cubicBezTo>
                  <a:cubicBezTo>
                    <a:pt x="20636" y="1205"/>
                    <a:pt x="20254" y="2031"/>
                    <a:pt x="19734" y="2850"/>
                  </a:cubicBezTo>
                  <a:cubicBezTo>
                    <a:pt x="19678" y="2665"/>
                    <a:pt x="19651" y="2576"/>
                    <a:pt x="19620" y="2481"/>
                  </a:cubicBezTo>
                  <a:cubicBezTo>
                    <a:pt x="19477" y="2073"/>
                    <a:pt x="19342" y="1663"/>
                    <a:pt x="19189" y="1257"/>
                  </a:cubicBezTo>
                  <a:cubicBezTo>
                    <a:pt x="19074" y="944"/>
                    <a:pt x="18856" y="744"/>
                    <a:pt x="18506" y="720"/>
                  </a:cubicBezTo>
                  <a:cubicBezTo>
                    <a:pt x="18054" y="879"/>
                    <a:pt x="17996" y="934"/>
                    <a:pt x="17780" y="1399"/>
                  </a:cubicBezTo>
                  <a:cubicBezTo>
                    <a:pt x="17607" y="1785"/>
                    <a:pt x="17492" y="2214"/>
                    <a:pt x="17039" y="2416"/>
                  </a:cubicBezTo>
                  <a:cubicBezTo>
                    <a:pt x="16962" y="2076"/>
                    <a:pt x="16882" y="1750"/>
                    <a:pt x="16813" y="1423"/>
                  </a:cubicBezTo>
                  <a:cubicBezTo>
                    <a:pt x="16622" y="563"/>
                    <a:pt x="16327" y="428"/>
                    <a:pt x="15706" y="362"/>
                  </a:cubicBezTo>
                  <a:cubicBezTo>
                    <a:pt x="15515" y="494"/>
                    <a:pt x="15327" y="622"/>
                    <a:pt x="15207" y="709"/>
                  </a:cubicBezTo>
                  <a:cubicBezTo>
                    <a:pt x="14661" y="1476"/>
                    <a:pt x="14162" y="2183"/>
                    <a:pt x="13607" y="2968"/>
                  </a:cubicBezTo>
                  <a:cubicBezTo>
                    <a:pt x="13548" y="2752"/>
                    <a:pt x="13513" y="2645"/>
                    <a:pt x="13486" y="2534"/>
                  </a:cubicBezTo>
                  <a:cubicBezTo>
                    <a:pt x="13399" y="2180"/>
                    <a:pt x="13343" y="1819"/>
                    <a:pt x="13229" y="1476"/>
                  </a:cubicBezTo>
                  <a:cubicBezTo>
                    <a:pt x="13073" y="1021"/>
                    <a:pt x="12775" y="816"/>
                    <a:pt x="12372" y="816"/>
                  </a:cubicBezTo>
                  <a:cubicBezTo>
                    <a:pt x="12317" y="816"/>
                    <a:pt x="12260" y="820"/>
                    <a:pt x="12202" y="827"/>
                  </a:cubicBezTo>
                  <a:cubicBezTo>
                    <a:pt x="11779" y="1014"/>
                    <a:pt x="11622" y="1357"/>
                    <a:pt x="11473" y="1711"/>
                  </a:cubicBezTo>
                  <a:cubicBezTo>
                    <a:pt x="11244" y="2249"/>
                    <a:pt x="11009" y="2784"/>
                    <a:pt x="10741" y="3401"/>
                  </a:cubicBezTo>
                  <a:cubicBezTo>
                    <a:pt x="10640" y="3189"/>
                    <a:pt x="10554" y="3072"/>
                    <a:pt x="10526" y="2939"/>
                  </a:cubicBezTo>
                  <a:cubicBezTo>
                    <a:pt x="10443" y="2561"/>
                    <a:pt x="10384" y="2180"/>
                    <a:pt x="10307" y="1802"/>
                  </a:cubicBezTo>
                  <a:cubicBezTo>
                    <a:pt x="10207" y="1285"/>
                    <a:pt x="9950" y="879"/>
                    <a:pt x="9461" y="646"/>
                  </a:cubicBezTo>
                  <a:cubicBezTo>
                    <a:pt x="9132" y="646"/>
                    <a:pt x="8864" y="744"/>
                    <a:pt x="8691" y="1048"/>
                  </a:cubicBezTo>
                  <a:cubicBezTo>
                    <a:pt x="8493" y="1407"/>
                    <a:pt x="8271" y="1750"/>
                    <a:pt x="8073" y="2107"/>
                  </a:cubicBezTo>
                  <a:cubicBezTo>
                    <a:pt x="7893" y="2443"/>
                    <a:pt x="7734" y="2790"/>
                    <a:pt x="7526" y="3210"/>
                  </a:cubicBezTo>
                  <a:cubicBezTo>
                    <a:pt x="7459" y="3037"/>
                    <a:pt x="7428" y="2957"/>
                    <a:pt x="7396" y="2880"/>
                  </a:cubicBezTo>
                  <a:cubicBezTo>
                    <a:pt x="7151" y="2287"/>
                    <a:pt x="6935" y="1680"/>
                    <a:pt x="6647" y="1108"/>
                  </a:cubicBezTo>
                  <a:cubicBezTo>
                    <a:pt x="6458" y="726"/>
                    <a:pt x="6186" y="536"/>
                    <a:pt x="5906" y="536"/>
                  </a:cubicBezTo>
                  <a:cubicBezTo>
                    <a:pt x="5643" y="536"/>
                    <a:pt x="5372" y="703"/>
                    <a:pt x="5153" y="1035"/>
                  </a:cubicBezTo>
                  <a:cubicBezTo>
                    <a:pt x="5083" y="1143"/>
                    <a:pt x="5041" y="1271"/>
                    <a:pt x="4993" y="1392"/>
                  </a:cubicBezTo>
                  <a:cubicBezTo>
                    <a:pt x="4750" y="2010"/>
                    <a:pt x="4511" y="2631"/>
                    <a:pt x="4250" y="3297"/>
                  </a:cubicBezTo>
                  <a:cubicBezTo>
                    <a:pt x="3667" y="2510"/>
                    <a:pt x="3758" y="1511"/>
                    <a:pt x="3233" y="754"/>
                  </a:cubicBezTo>
                  <a:cubicBezTo>
                    <a:pt x="2998" y="695"/>
                    <a:pt x="2772" y="640"/>
                    <a:pt x="2525" y="577"/>
                  </a:cubicBezTo>
                  <a:cubicBezTo>
                    <a:pt x="1755" y="1323"/>
                    <a:pt x="1714" y="2371"/>
                    <a:pt x="1318" y="3359"/>
                  </a:cubicBezTo>
                  <a:cubicBezTo>
                    <a:pt x="1263" y="3106"/>
                    <a:pt x="1214" y="2950"/>
                    <a:pt x="1201" y="2794"/>
                  </a:cubicBezTo>
                  <a:cubicBezTo>
                    <a:pt x="1156" y="2343"/>
                    <a:pt x="1131" y="1892"/>
                    <a:pt x="1083" y="1441"/>
                  </a:cubicBezTo>
                  <a:cubicBezTo>
                    <a:pt x="1031" y="931"/>
                    <a:pt x="968" y="417"/>
                    <a:pt x="555" y="36"/>
                  </a:cubicBezTo>
                  <a:cubicBezTo>
                    <a:pt x="466" y="19"/>
                    <a:pt x="37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6453597" y="317880"/>
              <a:ext cx="2085896" cy="315597"/>
            </a:xfrm>
            <a:custGeom>
              <a:avLst/>
              <a:gdLst/>
              <a:ahLst/>
              <a:cxnLst/>
              <a:rect l="l" t="t" r="r" b="b"/>
              <a:pathLst>
                <a:path w="24415" h="3694" extrusionOk="0">
                  <a:moveTo>
                    <a:pt x="21076" y="2695"/>
                  </a:moveTo>
                  <a:lnTo>
                    <a:pt x="21084" y="2730"/>
                  </a:lnTo>
                  <a:lnTo>
                    <a:pt x="21084" y="2730"/>
                  </a:lnTo>
                  <a:lnTo>
                    <a:pt x="21055" y="2725"/>
                  </a:lnTo>
                  <a:lnTo>
                    <a:pt x="21076" y="2695"/>
                  </a:lnTo>
                  <a:close/>
                  <a:moveTo>
                    <a:pt x="21028" y="2913"/>
                  </a:moveTo>
                  <a:cubicBezTo>
                    <a:pt x="21038" y="2917"/>
                    <a:pt x="21049" y="2920"/>
                    <a:pt x="21059" y="2927"/>
                  </a:cubicBezTo>
                  <a:cubicBezTo>
                    <a:pt x="21055" y="2934"/>
                    <a:pt x="21052" y="2951"/>
                    <a:pt x="21049" y="2951"/>
                  </a:cubicBezTo>
                  <a:cubicBezTo>
                    <a:pt x="21038" y="2951"/>
                    <a:pt x="21028" y="2944"/>
                    <a:pt x="21017" y="2941"/>
                  </a:cubicBezTo>
                  <a:cubicBezTo>
                    <a:pt x="21021" y="2934"/>
                    <a:pt x="21024" y="2924"/>
                    <a:pt x="21028" y="2913"/>
                  </a:cubicBezTo>
                  <a:close/>
                  <a:moveTo>
                    <a:pt x="22742" y="1"/>
                  </a:moveTo>
                  <a:cubicBezTo>
                    <a:pt x="22719" y="1"/>
                    <a:pt x="22696" y="1"/>
                    <a:pt x="22672" y="3"/>
                  </a:cubicBezTo>
                  <a:cubicBezTo>
                    <a:pt x="22138" y="27"/>
                    <a:pt x="21860" y="446"/>
                    <a:pt x="21593" y="776"/>
                  </a:cubicBezTo>
                  <a:cubicBezTo>
                    <a:pt x="21174" y="1286"/>
                    <a:pt x="20875" y="1900"/>
                    <a:pt x="20525" y="2469"/>
                  </a:cubicBezTo>
                  <a:cubicBezTo>
                    <a:pt x="20476" y="2549"/>
                    <a:pt x="20410" y="2621"/>
                    <a:pt x="20296" y="2771"/>
                  </a:cubicBezTo>
                  <a:cubicBezTo>
                    <a:pt x="20139" y="2514"/>
                    <a:pt x="19984" y="2320"/>
                    <a:pt x="19904" y="2098"/>
                  </a:cubicBezTo>
                  <a:cubicBezTo>
                    <a:pt x="19761" y="1702"/>
                    <a:pt x="19675" y="1286"/>
                    <a:pt x="19547" y="884"/>
                  </a:cubicBezTo>
                  <a:cubicBezTo>
                    <a:pt x="19414" y="461"/>
                    <a:pt x="19185" y="117"/>
                    <a:pt x="18714" y="13"/>
                  </a:cubicBezTo>
                  <a:cubicBezTo>
                    <a:pt x="18557" y="54"/>
                    <a:pt x="18405" y="96"/>
                    <a:pt x="18173" y="155"/>
                  </a:cubicBezTo>
                  <a:cubicBezTo>
                    <a:pt x="17631" y="1033"/>
                    <a:pt x="17066" y="1952"/>
                    <a:pt x="16490" y="2889"/>
                  </a:cubicBezTo>
                  <a:cubicBezTo>
                    <a:pt x="16139" y="2733"/>
                    <a:pt x="16018" y="2455"/>
                    <a:pt x="15931" y="2160"/>
                  </a:cubicBezTo>
                  <a:cubicBezTo>
                    <a:pt x="15810" y="1740"/>
                    <a:pt x="15737" y="1303"/>
                    <a:pt x="15581" y="894"/>
                  </a:cubicBezTo>
                  <a:cubicBezTo>
                    <a:pt x="15431" y="493"/>
                    <a:pt x="15218" y="85"/>
                    <a:pt x="14708" y="85"/>
                  </a:cubicBezTo>
                  <a:cubicBezTo>
                    <a:pt x="14697" y="85"/>
                    <a:pt x="14686" y="85"/>
                    <a:pt x="14676" y="86"/>
                  </a:cubicBezTo>
                  <a:cubicBezTo>
                    <a:pt x="14471" y="93"/>
                    <a:pt x="14269" y="207"/>
                    <a:pt x="14082" y="266"/>
                  </a:cubicBezTo>
                  <a:cubicBezTo>
                    <a:pt x="13645" y="1119"/>
                    <a:pt x="13225" y="1931"/>
                    <a:pt x="12809" y="2746"/>
                  </a:cubicBezTo>
                  <a:cubicBezTo>
                    <a:pt x="12767" y="2750"/>
                    <a:pt x="12725" y="2757"/>
                    <a:pt x="12684" y="2764"/>
                  </a:cubicBezTo>
                  <a:cubicBezTo>
                    <a:pt x="12570" y="2486"/>
                    <a:pt x="12431" y="2219"/>
                    <a:pt x="12344" y="1931"/>
                  </a:cubicBezTo>
                  <a:cubicBezTo>
                    <a:pt x="12226" y="1539"/>
                    <a:pt x="12170" y="1133"/>
                    <a:pt x="12053" y="741"/>
                  </a:cubicBezTo>
                  <a:cubicBezTo>
                    <a:pt x="11945" y="391"/>
                    <a:pt x="11813" y="37"/>
                    <a:pt x="11383" y="6"/>
                  </a:cubicBezTo>
                  <a:cubicBezTo>
                    <a:pt x="10869" y="96"/>
                    <a:pt x="10679" y="491"/>
                    <a:pt x="10484" y="863"/>
                  </a:cubicBezTo>
                  <a:cubicBezTo>
                    <a:pt x="10193" y="1414"/>
                    <a:pt x="9939" y="1983"/>
                    <a:pt x="9659" y="2542"/>
                  </a:cubicBezTo>
                  <a:cubicBezTo>
                    <a:pt x="9586" y="2688"/>
                    <a:pt x="9464" y="2813"/>
                    <a:pt x="9322" y="3007"/>
                  </a:cubicBezTo>
                  <a:cubicBezTo>
                    <a:pt x="9211" y="2778"/>
                    <a:pt x="9121" y="2629"/>
                    <a:pt x="9065" y="2469"/>
                  </a:cubicBezTo>
                  <a:cubicBezTo>
                    <a:pt x="9014" y="2334"/>
                    <a:pt x="9006" y="2184"/>
                    <a:pt x="8964" y="2043"/>
                  </a:cubicBezTo>
                  <a:cubicBezTo>
                    <a:pt x="8850" y="1636"/>
                    <a:pt x="8753" y="1220"/>
                    <a:pt x="8597" y="828"/>
                  </a:cubicBezTo>
                  <a:cubicBezTo>
                    <a:pt x="8483" y="537"/>
                    <a:pt x="8256" y="367"/>
                    <a:pt x="8045" y="367"/>
                  </a:cubicBezTo>
                  <a:cubicBezTo>
                    <a:pt x="7961" y="367"/>
                    <a:pt x="7880" y="394"/>
                    <a:pt x="7810" y="450"/>
                  </a:cubicBezTo>
                  <a:cubicBezTo>
                    <a:pt x="7636" y="589"/>
                    <a:pt x="7486" y="789"/>
                    <a:pt x="7390" y="994"/>
                  </a:cubicBezTo>
                  <a:cubicBezTo>
                    <a:pt x="7237" y="1307"/>
                    <a:pt x="7143" y="1647"/>
                    <a:pt x="7015" y="1973"/>
                  </a:cubicBezTo>
                  <a:cubicBezTo>
                    <a:pt x="6894" y="2272"/>
                    <a:pt x="6751" y="2566"/>
                    <a:pt x="6620" y="2861"/>
                  </a:cubicBezTo>
                  <a:cubicBezTo>
                    <a:pt x="6221" y="2018"/>
                    <a:pt x="6283" y="1078"/>
                    <a:pt x="5784" y="346"/>
                  </a:cubicBezTo>
                  <a:cubicBezTo>
                    <a:pt x="5609" y="302"/>
                    <a:pt x="5483" y="276"/>
                    <a:pt x="5385" y="276"/>
                  </a:cubicBezTo>
                  <a:cubicBezTo>
                    <a:pt x="5191" y="276"/>
                    <a:pt x="5103" y="378"/>
                    <a:pt x="4961" y="651"/>
                  </a:cubicBezTo>
                  <a:cubicBezTo>
                    <a:pt x="4725" y="1102"/>
                    <a:pt x="4527" y="1574"/>
                    <a:pt x="4302" y="2032"/>
                  </a:cubicBezTo>
                  <a:cubicBezTo>
                    <a:pt x="4149" y="2341"/>
                    <a:pt x="3983" y="2639"/>
                    <a:pt x="3823" y="2941"/>
                  </a:cubicBezTo>
                  <a:cubicBezTo>
                    <a:pt x="3785" y="2941"/>
                    <a:pt x="3747" y="2938"/>
                    <a:pt x="3709" y="2938"/>
                  </a:cubicBezTo>
                  <a:cubicBezTo>
                    <a:pt x="3629" y="2743"/>
                    <a:pt x="3521" y="2552"/>
                    <a:pt x="3476" y="2351"/>
                  </a:cubicBezTo>
                  <a:cubicBezTo>
                    <a:pt x="3372" y="1883"/>
                    <a:pt x="3302" y="1404"/>
                    <a:pt x="3206" y="932"/>
                  </a:cubicBezTo>
                  <a:cubicBezTo>
                    <a:pt x="3147" y="640"/>
                    <a:pt x="3057" y="356"/>
                    <a:pt x="2987" y="96"/>
                  </a:cubicBezTo>
                  <a:cubicBezTo>
                    <a:pt x="2910" y="90"/>
                    <a:pt x="2840" y="87"/>
                    <a:pt x="2777" y="87"/>
                  </a:cubicBezTo>
                  <a:cubicBezTo>
                    <a:pt x="2400" y="87"/>
                    <a:pt x="2246" y="202"/>
                    <a:pt x="2127" y="544"/>
                  </a:cubicBezTo>
                  <a:cubicBezTo>
                    <a:pt x="1904" y="1192"/>
                    <a:pt x="1717" y="1855"/>
                    <a:pt x="1496" y="2504"/>
                  </a:cubicBezTo>
                  <a:cubicBezTo>
                    <a:pt x="1416" y="2736"/>
                    <a:pt x="1280" y="2951"/>
                    <a:pt x="1169" y="3177"/>
                  </a:cubicBezTo>
                  <a:cubicBezTo>
                    <a:pt x="1124" y="3170"/>
                    <a:pt x="1079" y="3162"/>
                    <a:pt x="1033" y="3159"/>
                  </a:cubicBezTo>
                  <a:cubicBezTo>
                    <a:pt x="968" y="2927"/>
                    <a:pt x="888" y="2698"/>
                    <a:pt x="846" y="2462"/>
                  </a:cubicBezTo>
                  <a:cubicBezTo>
                    <a:pt x="788" y="2147"/>
                    <a:pt x="770" y="1824"/>
                    <a:pt x="718" y="1508"/>
                  </a:cubicBezTo>
                  <a:cubicBezTo>
                    <a:pt x="670" y="1202"/>
                    <a:pt x="575" y="914"/>
                    <a:pt x="302" y="682"/>
                  </a:cubicBezTo>
                  <a:cubicBezTo>
                    <a:pt x="191" y="727"/>
                    <a:pt x="80" y="776"/>
                    <a:pt x="0" y="810"/>
                  </a:cubicBezTo>
                  <a:cubicBezTo>
                    <a:pt x="76" y="1130"/>
                    <a:pt x="146" y="1411"/>
                    <a:pt x="212" y="1692"/>
                  </a:cubicBezTo>
                  <a:cubicBezTo>
                    <a:pt x="295" y="2063"/>
                    <a:pt x="351" y="2441"/>
                    <a:pt x="461" y="2802"/>
                  </a:cubicBezTo>
                  <a:cubicBezTo>
                    <a:pt x="580" y="3180"/>
                    <a:pt x="749" y="3541"/>
                    <a:pt x="1190" y="3694"/>
                  </a:cubicBezTo>
                  <a:cubicBezTo>
                    <a:pt x="1686" y="3572"/>
                    <a:pt x="1912" y="3194"/>
                    <a:pt x="2043" y="2746"/>
                  </a:cubicBezTo>
                  <a:cubicBezTo>
                    <a:pt x="2203" y="2198"/>
                    <a:pt x="2332" y="1643"/>
                    <a:pt x="2481" y="1092"/>
                  </a:cubicBezTo>
                  <a:cubicBezTo>
                    <a:pt x="2501" y="1023"/>
                    <a:pt x="2564" y="963"/>
                    <a:pt x="2657" y="821"/>
                  </a:cubicBezTo>
                  <a:cubicBezTo>
                    <a:pt x="2724" y="1164"/>
                    <a:pt x="2758" y="1421"/>
                    <a:pt x="2824" y="1671"/>
                  </a:cubicBezTo>
                  <a:cubicBezTo>
                    <a:pt x="2939" y="2108"/>
                    <a:pt x="3046" y="2552"/>
                    <a:pt x="3206" y="2972"/>
                  </a:cubicBezTo>
                  <a:cubicBezTo>
                    <a:pt x="3329" y="3300"/>
                    <a:pt x="3549" y="3559"/>
                    <a:pt x="3953" y="3559"/>
                  </a:cubicBezTo>
                  <a:cubicBezTo>
                    <a:pt x="3969" y="3559"/>
                    <a:pt x="3984" y="3559"/>
                    <a:pt x="4000" y="3558"/>
                  </a:cubicBezTo>
                  <a:cubicBezTo>
                    <a:pt x="4042" y="3531"/>
                    <a:pt x="4101" y="3506"/>
                    <a:pt x="4135" y="3461"/>
                  </a:cubicBezTo>
                  <a:cubicBezTo>
                    <a:pt x="4524" y="2965"/>
                    <a:pt x="4860" y="2438"/>
                    <a:pt x="4985" y="1803"/>
                  </a:cubicBezTo>
                  <a:cubicBezTo>
                    <a:pt x="5055" y="1456"/>
                    <a:pt x="5148" y="1116"/>
                    <a:pt x="5457" y="789"/>
                  </a:cubicBezTo>
                  <a:cubicBezTo>
                    <a:pt x="5530" y="1085"/>
                    <a:pt x="5582" y="1310"/>
                    <a:pt x="5648" y="1532"/>
                  </a:cubicBezTo>
                  <a:cubicBezTo>
                    <a:pt x="5814" y="2088"/>
                    <a:pt x="5995" y="2642"/>
                    <a:pt x="6165" y="3197"/>
                  </a:cubicBezTo>
                  <a:cubicBezTo>
                    <a:pt x="6244" y="3450"/>
                    <a:pt x="6451" y="3573"/>
                    <a:pt x="6663" y="3573"/>
                  </a:cubicBezTo>
                  <a:cubicBezTo>
                    <a:pt x="6881" y="3573"/>
                    <a:pt x="7104" y="3443"/>
                    <a:pt x="7195" y="3191"/>
                  </a:cubicBezTo>
                  <a:cubicBezTo>
                    <a:pt x="7345" y="2767"/>
                    <a:pt x="7476" y="2334"/>
                    <a:pt x="7619" y="1907"/>
                  </a:cubicBezTo>
                  <a:cubicBezTo>
                    <a:pt x="7723" y="1588"/>
                    <a:pt x="7837" y="1272"/>
                    <a:pt x="7944" y="956"/>
                  </a:cubicBezTo>
                  <a:lnTo>
                    <a:pt x="8048" y="967"/>
                  </a:lnTo>
                  <a:cubicBezTo>
                    <a:pt x="8101" y="1098"/>
                    <a:pt x="8163" y="1227"/>
                    <a:pt x="8202" y="1362"/>
                  </a:cubicBezTo>
                  <a:cubicBezTo>
                    <a:pt x="8277" y="1643"/>
                    <a:pt x="8316" y="1938"/>
                    <a:pt x="8413" y="2212"/>
                  </a:cubicBezTo>
                  <a:cubicBezTo>
                    <a:pt x="8548" y="2590"/>
                    <a:pt x="8673" y="2996"/>
                    <a:pt x="8902" y="3319"/>
                  </a:cubicBezTo>
                  <a:cubicBezTo>
                    <a:pt x="9027" y="3494"/>
                    <a:pt x="9177" y="3572"/>
                    <a:pt x="9330" y="3572"/>
                  </a:cubicBezTo>
                  <a:cubicBezTo>
                    <a:pt x="9529" y="3572"/>
                    <a:pt x="9735" y="3441"/>
                    <a:pt x="9905" y="3222"/>
                  </a:cubicBezTo>
                  <a:cubicBezTo>
                    <a:pt x="10234" y="2795"/>
                    <a:pt x="10422" y="2320"/>
                    <a:pt x="10599" y="1827"/>
                  </a:cubicBezTo>
                  <a:cubicBezTo>
                    <a:pt x="10713" y="1497"/>
                    <a:pt x="10849" y="1175"/>
                    <a:pt x="10998" y="859"/>
                  </a:cubicBezTo>
                  <a:cubicBezTo>
                    <a:pt x="11064" y="717"/>
                    <a:pt x="11185" y="602"/>
                    <a:pt x="11286" y="477"/>
                  </a:cubicBezTo>
                  <a:cubicBezTo>
                    <a:pt x="11324" y="485"/>
                    <a:pt x="11366" y="495"/>
                    <a:pt x="11407" y="502"/>
                  </a:cubicBezTo>
                  <a:cubicBezTo>
                    <a:pt x="11511" y="859"/>
                    <a:pt x="11640" y="1213"/>
                    <a:pt x="11712" y="1577"/>
                  </a:cubicBezTo>
                  <a:cubicBezTo>
                    <a:pt x="11816" y="2101"/>
                    <a:pt x="11976" y="2594"/>
                    <a:pt x="12261" y="3048"/>
                  </a:cubicBezTo>
                  <a:cubicBezTo>
                    <a:pt x="12424" y="3301"/>
                    <a:pt x="12625" y="3452"/>
                    <a:pt x="12977" y="3452"/>
                  </a:cubicBezTo>
                  <a:cubicBezTo>
                    <a:pt x="13022" y="3452"/>
                    <a:pt x="13070" y="3449"/>
                    <a:pt x="13121" y="3444"/>
                  </a:cubicBezTo>
                  <a:cubicBezTo>
                    <a:pt x="13232" y="3292"/>
                    <a:pt x="13412" y="3100"/>
                    <a:pt x="13516" y="2875"/>
                  </a:cubicBezTo>
                  <a:cubicBezTo>
                    <a:pt x="13745" y="2389"/>
                    <a:pt x="13923" y="1879"/>
                    <a:pt x="14138" y="1386"/>
                  </a:cubicBezTo>
                  <a:cubicBezTo>
                    <a:pt x="14269" y="1088"/>
                    <a:pt x="14397" y="776"/>
                    <a:pt x="14780" y="571"/>
                  </a:cubicBezTo>
                  <a:cubicBezTo>
                    <a:pt x="14897" y="831"/>
                    <a:pt x="15022" y="1057"/>
                    <a:pt x="15105" y="1297"/>
                  </a:cubicBezTo>
                  <a:cubicBezTo>
                    <a:pt x="15268" y="1764"/>
                    <a:pt x="15383" y="2254"/>
                    <a:pt x="15567" y="2712"/>
                  </a:cubicBezTo>
                  <a:cubicBezTo>
                    <a:pt x="15755" y="3180"/>
                    <a:pt x="16063" y="3537"/>
                    <a:pt x="16726" y="3566"/>
                  </a:cubicBezTo>
                  <a:cubicBezTo>
                    <a:pt x="16920" y="3364"/>
                    <a:pt x="17218" y="3153"/>
                    <a:pt x="17382" y="2864"/>
                  </a:cubicBezTo>
                  <a:cubicBezTo>
                    <a:pt x="17656" y="2371"/>
                    <a:pt x="17829" y="1820"/>
                    <a:pt x="18082" y="1314"/>
                  </a:cubicBezTo>
                  <a:cubicBezTo>
                    <a:pt x="18211" y="1050"/>
                    <a:pt x="18415" y="824"/>
                    <a:pt x="18586" y="581"/>
                  </a:cubicBezTo>
                  <a:cubicBezTo>
                    <a:pt x="18631" y="589"/>
                    <a:pt x="18676" y="592"/>
                    <a:pt x="18721" y="599"/>
                  </a:cubicBezTo>
                  <a:cubicBezTo>
                    <a:pt x="18825" y="845"/>
                    <a:pt x="18940" y="1088"/>
                    <a:pt x="19033" y="1338"/>
                  </a:cubicBezTo>
                  <a:cubicBezTo>
                    <a:pt x="19196" y="1775"/>
                    <a:pt x="19348" y="2216"/>
                    <a:pt x="19505" y="2653"/>
                  </a:cubicBezTo>
                  <a:cubicBezTo>
                    <a:pt x="19684" y="3156"/>
                    <a:pt x="20015" y="3429"/>
                    <a:pt x="20511" y="3429"/>
                  </a:cubicBezTo>
                  <a:cubicBezTo>
                    <a:pt x="20551" y="3429"/>
                    <a:pt x="20593" y="3427"/>
                    <a:pt x="20636" y="3423"/>
                  </a:cubicBezTo>
                  <a:cubicBezTo>
                    <a:pt x="21142" y="3201"/>
                    <a:pt x="21396" y="2829"/>
                    <a:pt x="21510" y="2299"/>
                  </a:cubicBezTo>
                  <a:cubicBezTo>
                    <a:pt x="21590" y="1924"/>
                    <a:pt x="21840" y="1588"/>
                    <a:pt x="21968" y="1217"/>
                  </a:cubicBezTo>
                  <a:cubicBezTo>
                    <a:pt x="22089" y="866"/>
                    <a:pt x="22328" y="675"/>
                    <a:pt x="22700" y="523"/>
                  </a:cubicBezTo>
                  <a:cubicBezTo>
                    <a:pt x="22797" y="690"/>
                    <a:pt x="22908" y="839"/>
                    <a:pt x="22978" y="1008"/>
                  </a:cubicBezTo>
                  <a:cubicBezTo>
                    <a:pt x="23158" y="1439"/>
                    <a:pt x="23307" y="1883"/>
                    <a:pt x="23494" y="2309"/>
                  </a:cubicBezTo>
                  <a:cubicBezTo>
                    <a:pt x="23644" y="2650"/>
                    <a:pt x="23855" y="2944"/>
                    <a:pt x="24282" y="3017"/>
                  </a:cubicBezTo>
                  <a:cubicBezTo>
                    <a:pt x="24338" y="2954"/>
                    <a:pt x="24393" y="2892"/>
                    <a:pt x="24414" y="2868"/>
                  </a:cubicBezTo>
                  <a:cubicBezTo>
                    <a:pt x="24264" y="2496"/>
                    <a:pt x="24129" y="2160"/>
                    <a:pt x="23994" y="1824"/>
                  </a:cubicBezTo>
                  <a:cubicBezTo>
                    <a:pt x="23796" y="1338"/>
                    <a:pt x="23612" y="849"/>
                    <a:pt x="23398" y="370"/>
                  </a:cubicBezTo>
                  <a:cubicBezTo>
                    <a:pt x="23279" y="103"/>
                    <a:pt x="23029" y="1"/>
                    <a:pt x="22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7724522" y="1150967"/>
              <a:ext cx="2734" cy="598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0" y="0"/>
                  </a:moveTo>
                  <a:lnTo>
                    <a:pt x="32" y="7"/>
                  </a:lnTo>
                  <a:lnTo>
                    <a:pt x="1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8211500" y="690894"/>
              <a:ext cx="1880" cy="153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"/>
                  </a:moveTo>
                  <a:lnTo>
                    <a:pt x="1" y="8"/>
                  </a:lnTo>
                  <a:lnTo>
                    <a:pt x="8" y="18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" name="Google Shape;316;p2"/>
          <p:cNvGrpSpPr/>
          <p:nvPr/>
        </p:nvGrpSpPr>
        <p:grpSpPr>
          <a:xfrm>
            <a:off x="1336998" y="4225660"/>
            <a:ext cx="821456" cy="465482"/>
            <a:chOff x="5897275" y="4858975"/>
            <a:chExt cx="373525" cy="211650"/>
          </a:xfrm>
        </p:grpSpPr>
        <p:sp>
          <p:nvSpPr>
            <p:cNvPr id="317" name="Google Shape;317;p2"/>
            <p:cNvSpPr/>
            <p:nvPr/>
          </p:nvSpPr>
          <p:spPr>
            <a:xfrm>
              <a:off x="6025225" y="4858975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" name="Google Shape;319;p2"/>
          <p:cNvGrpSpPr/>
          <p:nvPr/>
        </p:nvGrpSpPr>
        <p:grpSpPr>
          <a:xfrm>
            <a:off x="8497310" y="2573557"/>
            <a:ext cx="419556" cy="413909"/>
            <a:chOff x="8221660" y="3010582"/>
            <a:chExt cx="419556" cy="413909"/>
          </a:xfrm>
        </p:grpSpPr>
        <p:sp>
          <p:nvSpPr>
            <p:cNvPr id="320" name="Google Shape;320;p2"/>
            <p:cNvSpPr/>
            <p:nvPr/>
          </p:nvSpPr>
          <p:spPr>
            <a:xfrm>
              <a:off x="8236996" y="327694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8221660" y="312075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8356474" y="317789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8299669" y="301058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8460560" y="305105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" name="Google Shape;325;p2"/>
          <p:cNvGrpSpPr/>
          <p:nvPr/>
        </p:nvGrpSpPr>
        <p:grpSpPr>
          <a:xfrm>
            <a:off x="8428909" y="3830031"/>
            <a:ext cx="309324" cy="305227"/>
            <a:chOff x="8675709" y="3359381"/>
            <a:chExt cx="309324" cy="305227"/>
          </a:xfrm>
        </p:grpSpPr>
        <p:sp>
          <p:nvSpPr>
            <p:cNvPr id="326" name="Google Shape;326;p2"/>
            <p:cNvSpPr/>
            <p:nvPr/>
          </p:nvSpPr>
          <p:spPr>
            <a:xfrm>
              <a:off x="8687058" y="355587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8675709" y="344071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8775033" y="348279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8733177" y="335938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8851880" y="338916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" name="Google Shape;331;p2"/>
          <p:cNvGrpSpPr/>
          <p:nvPr/>
        </p:nvGrpSpPr>
        <p:grpSpPr>
          <a:xfrm>
            <a:off x="8653493" y="3227378"/>
            <a:ext cx="366572" cy="362751"/>
            <a:chOff x="8740818" y="2883353"/>
            <a:chExt cx="366572" cy="362751"/>
          </a:xfrm>
        </p:grpSpPr>
        <p:sp>
          <p:nvSpPr>
            <p:cNvPr id="332" name="Google Shape;332;p2"/>
            <p:cNvSpPr/>
            <p:nvPr/>
          </p:nvSpPr>
          <p:spPr>
            <a:xfrm>
              <a:off x="8744970" y="309097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8740818" y="294176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8842468" y="302951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8833001" y="288335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8963053" y="291463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4"/>
        </a:solidFill>
        <a:effectLst/>
      </p:bgPr>
    </p:bg>
    <p:spTree>
      <p:nvGrpSpPr>
        <p:cNvPr id="1" name="Shape 3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" name="Google Shape;3328;p11"/>
          <p:cNvSpPr txBox="1">
            <a:spLocks noGrp="1"/>
          </p:cNvSpPr>
          <p:nvPr>
            <p:ph type="title" hasCustomPrompt="1"/>
          </p:nvPr>
        </p:nvSpPr>
        <p:spPr>
          <a:xfrm>
            <a:off x="2933625" y="2557050"/>
            <a:ext cx="3276600" cy="151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329" name="Google Shape;3329;p11"/>
          <p:cNvSpPr txBox="1">
            <a:spLocks noGrp="1"/>
          </p:cNvSpPr>
          <p:nvPr>
            <p:ph type="subTitle" idx="1"/>
          </p:nvPr>
        </p:nvSpPr>
        <p:spPr>
          <a:xfrm>
            <a:off x="2933775" y="3896900"/>
            <a:ext cx="3276600" cy="63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330" name="Google Shape;3330;p11"/>
          <p:cNvGrpSpPr/>
          <p:nvPr/>
        </p:nvGrpSpPr>
        <p:grpSpPr>
          <a:xfrm rot="-5400066">
            <a:off x="-5029445" y="-1805158"/>
            <a:ext cx="10383312" cy="1470397"/>
            <a:chOff x="5021625" y="1087550"/>
            <a:chExt cx="996900" cy="283625"/>
          </a:xfrm>
        </p:grpSpPr>
        <p:sp>
          <p:nvSpPr>
            <p:cNvPr id="3331" name="Google Shape;3331;p11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1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1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1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1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1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1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1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1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1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1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1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1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1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1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1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1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1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1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1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1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1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1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1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1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1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1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1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1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1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1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1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1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1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1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1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1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1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1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1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1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1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1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1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1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1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1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1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1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1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1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1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1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1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1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1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1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1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1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1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1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1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1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1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1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1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1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1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1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1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1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1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1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1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1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1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1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1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1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1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1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1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1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1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1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1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1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1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1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11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11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11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11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11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11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11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1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11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11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1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11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11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11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11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11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11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11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1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1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1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1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1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1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1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1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1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1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1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1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1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1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1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1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1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1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1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1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1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1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1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1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1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1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1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1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1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1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1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1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1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1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1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1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1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1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1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1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1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1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1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1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1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1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1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1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1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1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1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1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1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1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1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1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1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1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1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1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1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1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1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1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1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1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1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1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1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1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1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1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1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1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1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1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1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1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1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1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1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1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1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1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1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1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1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1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1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1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1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1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1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1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1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1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1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1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1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1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1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1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1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1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1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1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1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1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1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1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1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1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1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1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1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1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1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1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1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1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1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1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1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1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1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1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1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1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1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1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1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1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1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1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1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1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1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1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1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1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1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1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1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1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1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1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1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1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1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1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1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1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1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1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1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1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1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1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1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1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1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1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1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1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1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1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1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1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1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1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1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1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1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1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1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1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1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1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1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1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1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1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1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1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1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3" name="Google Shape;3623;p11"/>
          <p:cNvGrpSpPr/>
          <p:nvPr/>
        </p:nvGrpSpPr>
        <p:grpSpPr>
          <a:xfrm rot="5400066" flipH="1">
            <a:off x="3790205" y="4991467"/>
            <a:ext cx="10383312" cy="1470397"/>
            <a:chOff x="5021625" y="1087550"/>
            <a:chExt cx="996900" cy="283625"/>
          </a:xfrm>
        </p:grpSpPr>
        <p:sp>
          <p:nvSpPr>
            <p:cNvPr id="3624" name="Google Shape;3624;p11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1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1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1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1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1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1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1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1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1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1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1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1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1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1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1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1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1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1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1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1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1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1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1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1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1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1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1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1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1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1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1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1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1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1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1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1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1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1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1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1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1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1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1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1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1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1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1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1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1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1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1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1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1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1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1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1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1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1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1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1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1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1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1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1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1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1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1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1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1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1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1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1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1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1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1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1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1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1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1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1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1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1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1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1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1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1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1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1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1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1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1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1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1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1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1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1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1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1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1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1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1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1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1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1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1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1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1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1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1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1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1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1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1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1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1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1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1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1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1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1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1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1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1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1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1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1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1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1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1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1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1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1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1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1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1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1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1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1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1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1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1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1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1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1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1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1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1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1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1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1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1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1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1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1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1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1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1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1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1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1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1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1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1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1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1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1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1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1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1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1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1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1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1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1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1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1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1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1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1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1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1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1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1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1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1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1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1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1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1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1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1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1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1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1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1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1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1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1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1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1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1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1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1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1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1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1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1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1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1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1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1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1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1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1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1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1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1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1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1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1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1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1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1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1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1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1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1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1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1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1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1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1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1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1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1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1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1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1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1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1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1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1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1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1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1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1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1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1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1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1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1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1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1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1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1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1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1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1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1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1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1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1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1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1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1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1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1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1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1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1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1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1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1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1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1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1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1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1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1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1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1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1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1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1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1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1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1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1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1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1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1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16" name="Google Shape;3916;p11"/>
          <p:cNvSpPr/>
          <p:nvPr/>
        </p:nvSpPr>
        <p:spPr>
          <a:xfrm rot="5400000" flipH="1">
            <a:off x="7798213" y="43587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17" name="Google Shape;3917;p11"/>
          <p:cNvGrpSpPr/>
          <p:nvPr/>
        </p:nvGrpSpPr>
        <p:grpSpPr>
          <a:xfrm flipH="1">
            <a:off x="8187967" y="711760"/>
            <a:ext cx="821456" cy="734432"/>
            <a:chOff x="5897275" y="4736686"/>
            <a:chExt cx="373525" cy="333939"/>
          </a:xfrm>
        </p:grpSpPr>
        <p:sp>
          <p:nvSpPr>
            <p:cNvPr id="3918" name="Google Shape;3918;p11"/>
            <p:cNvSpPr/>
            <p:nvPr/>
          </p:nvSpPr>
          <p:spPr>
            <a:xfrm>
              <a:off x="6025225" y="4736686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1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0" name="Google Shape;3920;p11"/>
          <p:cNvGrpSpPr/>
          <p:nvPr/>
        </p:nvGrpSpPr>
        <p:grpSpPr>
          <a:xfrm>
            <a:off x="184619" y="2374819"/>
            <a:ext cx="419556" cy="413909"/>
            <a:chOff x="4129135" y="4735732"/>
            <a:chExt cx="419556" cy="413909"/>
          </a:xfrm>
        </p:grpSpPr>
        <p:sp>
          <p:nvSpPr>
            <p:cNvPr id="3921" name="Google Shape;3921;p11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1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1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1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1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6" name="Google Shape;3926;p11"/>
          <p:cNvGrpSpPr/>
          <p:nvPr/>
        </p:nvGrpSpPr>
        <p:grpSpPr>
          <a:xfrm>
            <a:off x="382092" y="3597781"/>
            <a:ext cx="309324" cy="305227"/>
            <a:chOff x="4583184" y="5084531"/>
            <a:chExt cx="309324" cy="305227"/>
          </a:xfrm>
        </p:grpSpPr>
        <p:sp>
          <p:nvSpPr>
            <p:cNvPr id="3927" name="Google Shape;3927;p11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1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1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1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1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2" name="Google Shape;3932;p11"/>
          <p:cNvGrpSpPr/>
          <p:nvPr/>
        </p:nvGrpSpPr>
        <p:grpSpPr>
          <a:xfrm>
            <a:off x="454739" y="2952478"/>
            <a:ext cx="366572" cy="362751"/>
            <a:chOff x="4648293" y="4608503"/>
            <a:chExt cx="366572" cy="362751"/>
          </a:xfrm>
        </p:grpSpPr>
        <p:sp>
          <p:nvSpPr>
            <p:cNvPr id="3933" name="Google Shape;3933;p11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1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1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1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1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8" name="Google Shape;3938;p11"/>
          <p:cNvGrpSpPr/>
          <p:nvPr/>
        </p:nvGrpSpPr>
        <p:grpSpPr>
          <a:xfrm flipH="1">
            <a:off x="6006478" y="-336697"/>
            <a:ext cx="1028674" cy="871690"/>
            <a:chOff x="5124150" y="3418675"/>
            <a:chExt cx="584175" cy="495025"/>
          </a:xfrm>
        </p:grpSpPr>
        <p:sp>
          <p:nvSpPr>
            <p:cNvPr id="3939" name="Google Shape;3939;p11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1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1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1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1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1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1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1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1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1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1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1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1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1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1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1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1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56" name="Google Shape;3956;p11"/>
          <p:cNvGrpSpPr/>
          <p:nvPr/>
        </p:nvGrpSpPr>
        <p:grpSpPr>
          <a:xfrm flipH="1">
            <a:off x="1291603" y="4492478"/>
            <a:ext cx="1028674" cy="871690"/>
            <a:chOff x="5124150" y="3418675"/>
            <a:chExt cx="584175" cy="495025"/>
          </a:xfrm>
        </p:grpSpPr>
        <p:sp>
          <p:nvSpPr>
            <p:cNvPr id="3957" name="Google Shape;3957;p11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1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1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1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1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1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1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1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1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1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1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1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1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1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1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1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1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97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bg>
      <p:bgPr>
        <a:solidFill>
          <a:schemeClr val="accent4"/>
        </a:solidFill>
        <a:effectLst/>
      </p:bgPr>
    </p:bg>
    <p:spTree>
      <p:nvGrpSpPr>
        <p:cNvPr id="1" name="Shape 3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6" name="Google Shape;3976;p13"/>
          <p:cNvSpPr txBox="1">
            <a:spLocks noGrp="1"/>
          </p:cNvSpPr>
          <p:nvPr>
            <p:ph type="title"/>
          </p:nvPr>
        </p:nvSpPr>
        <p:spPr>
          <a:xfrm>
            <a:off x="720075" y="1331525"/>
            <a:ext cx="1751400" cy="6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3977" name="Google Shape;3977;p13"/>
          <p:cNvSpPr txBox="1">
            <a:spLocks noGrp="1"/>
          </p:cNvSpPr>
          <p:nvPr>
            <p:ph type="title" idx="2" hasCustomPrompt="1"/>
          </p:nvPr>
        </p:nvSpPr>
        <p:spPr>
          <a:xfrm>
            <a:off x="2471400" y="1357500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978" name="Google Shape;3978;p13"/>
          <p:cNvSpPr txBox="1">
            <a:spLocks noGrp="1"/>
          </p:cNvSpPr>
          <p:nvPr>
            <p:ph type="subTitle" idx="1"/>
          </p:nvPr>
        </p:nvSpPr>
        <p:spPr>
          <a:xfrm>
            <a:off x="720000" y="1976875"/>
            <a:ext cx="1751400" cy="7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79" name="Google Shape;3979;p13"/>
          <p:cNvSpPr txBox="1">
            <a:spLocks noGrp="1"/>
          </p:cNvSpPr>
          <p:nvPr>
            <p:ph type="title" idx="3"/>
          </p:nvPr>
        </p:nvSpPr>
        <p:spPr>
          <a:xfrm>
            <a:off x="720075" y="3177500"/>
            <a:ext cx="1751400" cy="6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3980" name="Google Shape;3980;p13"/>
          <p:cNvSpPr txBox="1">
            <a:spLocks noGrp="1"/>
          </p:cNvSpPr>
          <p:nvPr>
            <p:ph type="title" idx="4" hasCustomPrompt="1"/>
          </p:nvPr>
        </p:nvSpPr>
        <p:spPr>
          <a:xfrm>
            <a:off x="2471400" y="3203450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981" name="Google Shape;3981;p13"/>
          <p:cNvSpPr txBox="1">
            <a:spLocks noGrp="1"/>
          </p:cNvSpPr>
          <p:nvPr>
            <p:ph type="subTitle" idx="5"/>
          </p:nvPr>
        </p:nvSpPr>
        <p:spPr>
          <a:xfrm>
            <a:off x="720000" y="3822800"/>
            <a:ext cx="1751400" cy="7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2" name="Google Shape;3982;p13"/>
          <p:cNvSpPr txBox="1">
            <a:spLocks noGrp="1"/>
          </p:cNvSpPr>
          <p:nvPr>
            <p:ph type="title" idx="6"/>
          </p:nvPr>
        </p:nvSpPr>
        <p:spPr>
          <a:xfrm>
            <a:off x="6672600" y="1331525"/>
            <a:ext cx="1751400" cy="6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3983" name="Google Shape;3983;p13"/>
          <p:cNvSpPr txBox="1">
            <a:spLocks noGrp="1"/>
          </p:cNvSpPr>
          <p:nvPr>
            <p:ph type="title" idx="7" hasCustomPrompt="1"/>
          </p:nvPr>
        </p:nvSpPr>
        <p:spPr>
          <a:xfrm>
            <a:off x="6002693" y="1357463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984" name="Google Shape;3984;p13"/>
          <p:cNvSpPr txBox="1">
            <a:spLocks noGrp="1"/>
          </p:cNvSpPr>
          <p:nvPr>
            <p:ph type="subTitle" idx="8"/>
          </p:nvPr>
        </p:nvSpPr>
        <p:spPr>
          <a:xfrm>
            <a:off x="6672600" y="1976850"/>
            <a:ext cx="1751400" cy="7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5" name="Google Shape;3985;p13"/>
          <p:cNvSpPr txBox="1">
            <a:spLocks noGrp="1"/>
          </p:cNvSpPr>
          <p:nvPr>
            <p:ph type="title" idx="9"/>
          </p:nvPr>
        </p:nvSpPr>
        <p:spPr>
          <a:xfrm>
            <a:off x="6672600" y="3176954"/>
            <a:ext cx="1751400" cy="645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1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Font typeface="Fredoka One"/>
              <a:buNone/>
              <a:defRPr sz="2400" b="1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3986" name="Google Shape;3986;p13"/>
          <p:cNvSpPr txBox="1">
            <a:spLocks noGrp="1"/>
          </p:cNvSpPr>
          <p:nvPr>
            <p:ph type="title" idx="13" hasCustomPrompt="1"/>
          </p:nvPr>
        </p:nvSpPr>
        <p:spPr>
          <a:xfrm>
            <a:off x="6002693" y="3202904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987" name="Google Shape;3987;p13"/>
          <p:cNvSpPr txBox="1">
            <a:spLocks noGrp="1"/>
          </p:cNvSpPr>
          <p:nvPr>
            <p:ph type="subTitle" idx="14"/>
          </p:nvPr>
        </p:nvSpPr>
        <p:spPr>
          <a:xfrm>
            <a:off x="6672600" y="3822279"/>
            <a:ext cx="1751400" cy="7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88" name="Google Shape;3988;p13"/>
          <p:cNvSpPr txBox="1">
            <a:spLocks noGrp="1"/>
          </p:cNvSpPr>
          <p:nvPr>
            <p:ph type="title" idx="15"/>
          </p:nvPr>
        </p:nvSpPr>
        <p:spPr>
          <a:xfrm>
            <a:off x="720000" y="445786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3989" name="Google Shape;3989;p13"/>
          <p:cNvGrpSpPr/>
          <p:nvPr/>
        </p:nvGrpSpPr>
        <p:grpSpPr>
          <a:xfrm rot="-9591300">
            <a:off x="-2620282" y="4025821"/>
            <a:ext cx="4415746" cy="1256320"/>
            <a:chOff x="5021625" y="1087550"/>
            <a:chExt cx="996900" cy="283625"/>
          </a:xfrm>
        </p:grpSpPr>
        <p:sp>
          <p:nvSpPr>
            <p:cNvPr id="3990" name="Google Shape;3990;p13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3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3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3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3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3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3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3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3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3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3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3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3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3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3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3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3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3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3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3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3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3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3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3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3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3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3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3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3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3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3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3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3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3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3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3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3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3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3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3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3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3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3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3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3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3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3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3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3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3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3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3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3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3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3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3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3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3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3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3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3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3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3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3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3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3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3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3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3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3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3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3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3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3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3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3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3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3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3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3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3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3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3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3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3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3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3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3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3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3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3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3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3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3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3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3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3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3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3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3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3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3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3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3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3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3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3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3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3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3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3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3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3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3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3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3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3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3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3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3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3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3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3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3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3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3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3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3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3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3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3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3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3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3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3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3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3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3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3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3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3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3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3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3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3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3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3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3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3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3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3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3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3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3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3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3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3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3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3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3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3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3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3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3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3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3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3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3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3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3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3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3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3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3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3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3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3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3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3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3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3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3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3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3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3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3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3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3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3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3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3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3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3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3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3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3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3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3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3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3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3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3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3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3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3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3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3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3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3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3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3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3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3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3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3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3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3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3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3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3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3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3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3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3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3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3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3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3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3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3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3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3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3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3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3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3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3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3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3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3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3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3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3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3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3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3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3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3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3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3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3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3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3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3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3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3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3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3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3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3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3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3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3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3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3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3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3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3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3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3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3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3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3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3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3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3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3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3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3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3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3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3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3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3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3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3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3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3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3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3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3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3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82" name="Google Shape;4282;p13"/>
          <p:cNvSpPr/>
          <p:nvPr/>
        </p:nvSpPr>
        <p:spPr>
          <a:xfrm rot="-9054692">
            <a:off x="7781112" y="4630755"/>
            <a:ext cx="2765345" cy="1585214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3" name="Google Shape;4283;p13"/>
          <p:cNvSpPr/>
          <p:nvPr/>
        </p:nvSpPr>
        <p:spPr>
          <a:xfrm>
            <a:off x="8697824" y="445399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84" name="Google Shape;4284;p13"/>
          <p:cNvGrpSpPr/>
          <p:nvPr/>
        </p:nvGrpSpPr>
        <p:grpSpPr>
          <a:xfrm>
            <a:off x="8423995" y="-167197"/>
            <a:ext cx="1028674" cy="871690"/>
            <a:chOff x="5124150" y="3418675"/>
            <a:chExt cx="584175" cy="495025"/>
          </a:xfrm>
        </p:grpSpPr>
        <p:sp>
          <p:nvSpPr>
            <p:cNvPr id="4285" name="Google Shape;4285;p13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3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3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3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3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3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3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3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3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3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3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3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3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3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3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3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3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2" name="Google Shape;4302;p13"/>
          <p:cNvGrpSpPr/>
          <p:nvPr/>
        </p:nvGrpSpPr>
        <p:grpSpPr>
          <a:xfrm rot="1880128">
            <a:off x="-1057010" y="-352785"/>
            <a:ext cx="2122479" cy="1325984"/>
            <a:chOff x="5656725" y="3569950"/>
            <a:chExt cx="889150" cy="555450"/>
          </a:xfrm>
        </p:grpSpPr>
        <p:sp>
          <p:nvSpPr>
            <p:cNvPr id="4303" name="Google Shape;4303;p13"/>
            <p:cNvSpPr/>
            <p:nvPr/>
          </p:nvSpPr>
          <p:spPr>
            <a:xfrm>
              <a:off x="5656725" y="3569950"/>
              <a:ext cx="889150" cy="555450"/>
            </a:xfrm>
            <a:custGeom>
              <a:avLst/>
              <a:gdLst/>
              <a:ahLst/>
              <a:cxnLst/>
              <a:rect l="l" t="t" r="r" b="b"/>
              <a:pathLst>
                <a:path w="35566" h="22218" extrusionOk="0">
                  <a:moveTo>
                    <a:pt x="24126" y="3203"/>
                  </a:moveTo>
                  <a:cubicBezTo>
                    <a:pt x="24126" y="3234"/>
                    <a:pt x="24129" y="3262"/>
                    <a:pt x="24134" y="3289"/>
                  </a:cubicBezTo>
                  <a:cubicBezTo>
                    <a:pt x="24053" y="3287"/>
                    <a:pt x="23973" y="3282"/>
                    <a:pt x="23893" y="3276"/>
                  </a:cubicBezTo>
                  <a:lnTo>
                    <a:pt x="23893" y="3276"/>
                  </a:lnTo>
                  <a:cubicBezTo>
                    <a:pt x="23971" y="3253"/>
                    <a:pt x="24048" y="3229"/>
                    <a:pt x="24126" y="3203"/>
                  </a:cubicBezTo>
                  <a:close/>
                  <a:moveTo>
                    <a:pt x="12584" y="6689"/>
                  </a:moveTo>
                  <a:cubicBezTo>
                    <a:pt x="12587" y="6724"/>
                    <a:pt x="12587" y="6759"/>
                    <a:pt x="12591" y="6793"/>
                  </a:cubicBezTo>
                  <a:cubicBezTo>
                    <a:pt x="12467" y="6783"/>
                    <a:pt x="12339" y="6772"/>
                    <a:pt x="12212" y="6759"/>
                  </a:cubicBezTo>
                  <a:lnTo>
                    <a:pt x="12212" y="6759"/>
                  </a:lnTo>
                  <a:cubicBezTo>
                    <a:pt x="12338" y="6736"/>
                    <a:pt x="12461" y="6713"/>
                    <a:pt x="12584" y="6689"/>
                  </a:cubicBezTo>
                  <a:close/>
                  <a:moveTo>
                    <a:pt x="12653" y="14756"/>
                  </a:moveTo>
                  <a:lnTo>
                    <a:pt x="12677" y="14797"/>
                  </a:lnTo>
                  <a:cubicBezTo>
                    <a:pt x="12673" y="14799"/>
                    <a:pt x="12669" y="14800"/>
                    <a:pt x="12665" y="14801"/>
                  </a:cubicBezTo>
                  <a:lnTo>
                    <a:pt x="12665" y="14801"/>
                  </a:lnTo>
                  <a:lnTo>
                    <a:pt x="12653" y="14756"/>
                  </a:lnTo>
                  <a:close/>
                  <a:moveTo>
                    <a:pt x="12199" y="14756"/>
                  </a:moveTo>
                  <a:cubicBezTo>
                    <a:pt x="12337" y="14756"/>
                    <a:pt x="12481" y="14773"/>
                    <a:pt x="12632" y="14811"/>
                  </a:cubicBezTo>
                  <a:lnTo>
                    <a:pt x="12632" y="14811"/>
                  </a:lnTo>
                  <a:cubicBezTo>
                    <a:pt x="11985" y="15011"/>
                    <a:pt x="11342" y="15209"/>
                    <a:pt x="10696" y="15408"/>
                  </a:cubicBezTo>
                  <a:lnTo>
                    <a:pt x="10696" y="15408"/>
                  </a:lnTo>
                  <a:cubicBezTo>
                    <a:pt x="11153" y="15049"/>
                    <a:pt x="11630" y="14756"/>
                    <a:pt x="12199" y="14756"/>
                  </a:cubicBezTo>
                  <a:close/>
                  <a:moveTo>
                    <a:pt x="6086" y="15873"/>
                  </a:moveTo>
                  <a:cubicBezTo>
                    <a:pt x="6110" y="15936"/>
                    <a:pt x="6131" y="15998"/>
                    <a:pt x="6155" y="16064"/>
                  </a:cubicBezTo>
                  <a:cubicBezTo>
                    <a:pt x="6080" y="16067"/>
                    <a:pt x="6005" y="16070"/>
                    <a:pt x="5930" y="16075"/>
                  </a:cubicBezTo>
                  <a:lnTo>
                    <a:pt x="5930" y="16075"/>
                  </a:lnTo>
                  <a:cubicBezTo>
                    <a:pt x="5983" y="16007"/>
                    <a:pt x="6033" y="15941"/>
                    <a:pt x="6086" y="15873"/>
                  </a:cubicBezTo>
                  <a:close/>
                  <a:moveTo>
                    <a:pt x="22733" y="16384"/>
                  </a:moveTo>
                  <a:cubicBezTo>
                    <a:pt x="22733" y="16384"/>
                    <a:pt x="22730" y="16385"/>
                    <a:pt x="22721" y="16388"/>
                  </a:cubicBezTo>
                  <a:lnTo>
                    <a:pt x="22721" y="16388"/>
                  </a:lnTo>
                  <a:cubicBezTo>
                    <a:pt x="22720" y="16388"/>
                    <a:pt x="22719" y="16389"/>
                    <a:pt x="22717" y="16389"/>
                  </a:cubicBezTo>
                  <a:lnTo>
                    <a:pt x="22717" y="16389"/>
                  </a:lnTo>
                  <a:cubicBezTo>
                    <a:pt x="22726" y="16386"/>
                    <a:pt x="22732" y="16384"/>
                    <a:pt x="22733" y="16384"/>
                  </a:cubicBezTo>
                  <a:close/>
                  <a:moveTo>
                    <a:pt x="22605" y="16437"/>
                  </a:moveTo>
                  <a:lnTo>
                    <a:pt x="22605" y="16437"/>
                  </a:lnTo>
                  <a:cubicBezTo>
                    <a:pt x="22604" y="16438"/>
                    <a:pt x="22603" y="16438"/>
                    <a:pt x="22603" y="16439"/>
                  </a:cubicBezTo>
                  <a:lnTo>
                    <a:pt x="22603" y="16439"/>
                  </a:lnTo>
                  <a:cubicBezTo>
                    <a:pt x="22580" y="16450"/>
                    <a:pt x="22571" y="16455"/>
                    <a:pt x="22571" y="16455"/>
                  </a:cubicBezTo>
                  <a:cubicBezTo>
                    <a:pt x="22570" y="16455"/>
                    <a:pt x="22584" y="16447"/>
                    <a:pt x="22605" y="16437"/>
                  </a:cubicBezTo>
                  <a:close/>
                  <a:moveTo>
                    <a:pt x="22586" y="16454"/>
                  </a:moveTo>
                  <a:cubicBezTo>
                    <a:pt x="22579" y="16461"/>
                    <a:pt x="22574" y="16465"/>
                    <a:pt x="22574" y="16465"/>
                  </a:cubicBezTo>
                  <a:cubicBezTo>
                    <a:pt x="22574" y="16465"/>
                    <a:pt x="22578" y="16461"/>
                    <a:pt x="22586" y="16454"/>
                  </a:cubicBezTo>
                  <a:close/>
                  <a:moveTo>
                    <a:pt x="21875" y="16285"/>
                  </a:moveTo>
                  <a:cubicBezTo>
                    <a:pt x="21351" y="16577"/>
                    <a:pt x="20945" y="16806"/>
                    <a:pt x="20428" y="17094"/>
                  </a:cubicBezTo>
                  <a:cubicBezTo>
                    <a:pt x="20702" y="16362"/>
                    <a:pt x="20816" y="16300"/>
                    <a:pt x="21875" y="16285"/>
                  </a:cubicBezTo>
                  <a:close/>
                  <a:moveTo>
                    <a:pt x="22387" y="17932"/>
                  </a:moveTo>
                  <a:lnTo>
                    <a:pt x="22387" y="17932"/>
                  </a:lnTo>
                  <a:cubicBezTo>
                    <a:pt x="22384" y="17932"/>
                    <a:pt x="22381" y="17933"/>
                    <a:pt x="22378" y="17934"/>
                  </a:cubicBezTo>
                  <a:lnTo>
                    <a:pt x="22398" y="17955"/>
                  </a:lnTo>
                  <a:cubicBezTo>
                    <a:pt x="22395" y="17948"/>
                    <a:pt x="22391" y="17940"/>
                    <a:pt x="22387" y="17932"/>
                  </a:cubicBezTo>
                  <a:close/>
                  <a:moveTo>
                    <a:pt x="31010" y="0"/>
                  </a:moveTo>
                  <a:cubicBezTo>
                    <a:pt x="30829" y="257"/>
                    <a:pt x="30712" y="420"/>
                    <a:pt x="30590" y="590"/>
                  </a:cubicBezTo>
                  <a:cubicBezTo>
                    <a:pt x="30395" y="493"/>
                    <a:pt x="30249" y="420"/>
                    <a:pt x="30129" y="358"/>
                  </a:cubicBezTo>
                  <a:cubicBezTo>
                    <a:pt x="29521" y="636"/>
                    <a:pt x="28949" y="927"/>
                    <a:pt x="28359" y="1166"/>
                  </a:cubicBezTo>
                  <a:cubicBezTo>
                    <a:pt x="26915" y="1749"/>
                    <a:pt x="25458" y="2304"/>
                    <a:pt x="24019" y="2891"/>
                  </a:cubicBezTo>
                  <a:cubicBezTo>
                    <a:pt x="23929" y="2927"/>
                    <a:pt x="23906" y="3134"/>
                    <a:pt x="23855" y="3274"/>
                  </a:cubicBezTo>
                  <a:lnTo>
                    <a:pt x="23855" y="3274"/>
                  </a:lnTo>
                  <a:cubicBezTo>
                    <a:pt x="23847" y="3273"/>
                    <a:pt x="23839" y="3272"/>
                    <a:pt x="23831" y="3272"/>
                  </a:cubicBezTo>
                  <a:cubicBezTo>
                    <a:pt x="23748" y="3334"/>
                    <a:pt x="23668" y="3435"/>
                    <a:pt x="23575" y="3456"/>
                  </a:cubicBezTo>
                  <a:cubicBezTo>
                    <a:pt x="22586" y="3661"/>
                    <a:pt x="21590" y="3855"/>
                    <a:pt x="20598" y="4053"/>
                  </a:cubicBezTo>
                  <a:lnTo>
                    <a:pt x="20581" y="4042"/>
                  </a:lnTo>
                  <a:lnTo>
                    <a:pt x="20581" y="4042"/>
                  </a:lnTo>
                  <a:cubicBezTo>
                    <a:pt x="20595" y="4091"/>
                    <a:pt x="20632" y="4174"/>
                    <a:pt x="20619" y="4181"/>
                  </a:cubicBezTo>
                  <a:cubicBezTo>
                    <a:pt x="19772" y="4771"/>
                    <a:pt x="18791" y="4836"/>
                    <a:pt x="17805" y="4896"/>
                  </a:cubicBezTo>
                  <a:cubicBezTo>
                    <a:pt x="18218" y="4729"/>
                    <a:pt x="18631" y="4559"/>
                    <a:pt x="19047" y="4393"/>
                  </a:cubicBezTo>
                  <a:lnTo>
                    <a:pt x="19047" y="4393"/>
                  </a:lnTo>
                  <a:cubicBezTo>
                    <a:pt x="17663" y="4583"/>
                    <a:pt x="17191" y="4778"/>
                    <a:pt x="16789" y="5198"/>
                  </a:cubicBezTo>
                  <a:cubicBezTo>
                    <a:pt x="16717" y="5172"/>
                    <a:pt x="16623" y="5160"/>
                    <a:pt x="16510" y="5160"/>
                  </a:cubicBezTo>
                  <a:cubicBezTo>
                    <a:pt x="15650" y="5160"/>
                    <a:pt x="13691" y="5870"/>
                    <a:pt x="12195" y="6762"/>
                  </a:cubicBezTo>
                  <a:cubicBezTo>
                    <a:pt x="12198" y="6762"/>
                    <a:pt x="12201" y="6761"/>
                    <a:pt x="12204" y="6761"/>
                  </a:cubicBezTo>
                  <a:lnTo>
                    <a:pt x="12204" y="6761"/>
                  </a:lnTo>
                  <a:cubicBezTo>
                    <a:pt x="11241" y="7079"/>
                    <a:pt x="10264" y="7370"/>
                    <a:pt x="9312" y="7720"/>
                  </a:cubicBezTo>
                  <a:cubicBezTo>
                    <a:pt x="7189" y="8504"/>
                    <a:pt x="5087" y="9340"/>
                    <a:pt x="2956" y="10100"/>
                  </a:cubicBezTo>
                  <a:cubicBezTo>
                    <a:pt x="2040" y="10429"/>
                    <a:pt x="1239" y="10860"/>
                    <a:pt x="635" y="11640"/>
                  </a:cubicBezTo>
                  <a:cubicBezTo>
                    <a:pt x="458" y="11866"/>
                    <a:pt x="170" y="12001"/>
                    <a:pt x="0" y="12130"/>
                  </a:cubicBezTo>
                  <a:cubicBezTo>
                    <a:pt x="420" y="12493"/>
                    <a:pt x="868" y="12882"/>
                    <a:pt x="1319" y="13267"/>
                  </a:cubicBezTo>
                  <a:cubicBezTo>
                    <a:pt x="1402" y="13340"/>
                    <a:pt x="1492" y="13409"/>
                    <a:pt x="1593" y="13454"/>
                  </a:cubicBezTo>
                  <a:cubicBezTo>
                    <a:pt x="2887" y="14027"/>
                    <a:pt x="4181" y="14596"/>
                    <a:pt x="5399" y="15134"/>
                  </a:cubicBezTo>
                  <a:cubicBezTo>
                    <a:pt x="5578" y="15466"/>
                    <a:pt x="5738" y="15772"/>
                    <a:pt x="5901" y="16077"/>
                  </a:cubicBezTo>
                  <a:lnTo>
                    <a:pt x="5901" y="16077"/>
                  </a:lnTo>
                  <a:cubicBezTo>
                    <a:pt x="5899" y="16077"/>
                    <a:pt x="5896" y="16077"/>
                    <a:pt x="5894" y="16077"/>
                  </a:cubicBezTo>
                  <a:cubicBezTo>
                    <a:pt x="5898" y="16079"/>
                    <a:pt x="5901" y="16082"/>
                    <a:pt x="5905" y="16084"/>
                  </a:cubicBezTo>
                  <a:lnTo>
                    <a:pt x="5905" y="16084"/>
                  </a:lnTo>
                  <a:cubicBezTo>
                    <a:pt x="5907" y="16089"/>
                    <a:pt x="5909" y="16093"/>
                    <a:pt x="5912" y="16098"/>
                  </a:cubicBezTo>
                  <a:cubicBezTo>
                    <a:pt x="5913" y="16096"/>
                    <a:pt x="5915" y="16094"/>
                    <a:pt x="5916" y="16092"/>
                  </a:cubicBezTo>
                  <a:lnTo>
                    <a:pt x="5916" y="16092"/>
                  </a:lnTo>
                  <a:cubicBezTo>
                    <a:pt x="6047" y="16186"/>
                    <a:pt x="6170" y="16315"/>
                    <a:pt x="6311" y="16344"/>
                  </a:cubicBezTo>
                  <a:cubicBezTo>
                    <a:pt x="6568" y="16397"/>
                    <a:pt x="6842" y="16379"/>
                    <a:pt x="7178" y="16397"/>
                  </a:cubicBezTo>
                  <a:cubicBezTo>
                    <a:pt x="6981" y="16681"/>
                    <a:pt x="6849" y="16872"/>
                    <a:pt x="6679" y="17115"/>
                  </a:cubicBezTo>
                  <a:cubicBezTo>
                    <a:pt x="6896" y="17184"/>
                    <a:pt x="7079" y="17301"/>
                    <a:pt x="7221" y="17301"/>
                  </a:cubicBezTo>
                  <a:cubicBezTo>
                    <a:pt x="7242" y="17301"/>
                    <a:pt x="7263" y="17298"/>
                    <a:pt x="7282" y="17292"/>
                  </a:cubicBezTo>
                  <a:cubicBezTo>
                    <a:pt x="7879" y="17105"/>
                    <a:pt x="8462" y="16862"/>
                    <a:pt x="9049" y="16639"/>
                  </a:cubicBezTo>
                  <a:cubicBezTo>
                    <a:pt x="9322" y="16789"/>
                    <a:pt x="9596" y="16935"/>
                    <a:pt x="10030" y="17167"/>
                  </a:cubicBezTo>
                  <a:cubicBezTo>
                    <a:pt x="9881" y="16782"/>
                    <a:pt x="9801" y="16573"/>
                    <a:pt x="9690" y="16282"/>
                  </a:cubicBezTo>
                  <a:cubicBezTo>
                    <a:pt x="9971" y="16265"/>
                    <a:pt x="10203" y="16249"/>
                    <a:pt x="10438" y="16235"/>
                  </a:cubicBezTo>
                  <a:lnTo>
                    <a:pt x="10438" y="16235"/>
                  </a:lnTo>
                  <a:cubicBezTo>
                    <a:pt x="10439" y="16241"/>
                    <a:pt x="10441" y="16246"/>
                    <a:pt x="10443" y="16251"/>
                  </a:cubicBezTo>
                  <a:lnTo>
                    <a:pt x="10464" y="16234"/>
                  </a:lnTo>
                  <a:lnTo>
                    <a:pt x="10464" y="16234"/>
                  </a:lnTo>
                  <a:cubicBezTo>
                    <a:pt x="10455" y="16234"/>
                    <a:pt x="10446" y="16235"/>
                    <a:pt x="10438" y="16235"/>
                  </a:cubicBezTo>
                  <a:lnTo>
                    <a:pt x="10438" y="16235"/>
                  </a:lnTo>
                  <a:cubicBezTo>
                    <a:pt x="10249" y="15693"/>
                    <a:pt x="10775" y="15740"/>
                    <a:pt x="11009" y="15648"/>
                  </a:cubicBezTo>
                  <a:cubicBezTo>
                    <a:pt x="11966" y="15273"/>
                    <a:pt x="12934" y="14905"/>
                    <a:pt x="13923" y="14634"/>
                  </a:cubicBezTo>
                  <a:cubicBezTo>
                    <a:pt x="14634" y="14440"/>
                    <a:pt x="15387" y="14402"/>
                    <a:pt x="16123" y="14291"/>
                  </a:cubicBezTo>
                  <a:lnTo>
                    <a:pt x="16123" y="14291"/>
                  </a:lnTo>
                  <a:cubicBezTo>
                    <a:pt x="15761" y="14613"/>
                    <a:pt x="15266" y="14673"/>
                    <a:pt x="15019" y="14953"/>
                  </a:cubicBezTo>
                  <a:cubicBezTo>
                    <a:pt x="14291" y="15772"/>
                    <a:pt x="13247" y="15811"/>
                    <a:pt x="12344" y="16181"/>
                  </a:cubicBezTo>
                  <a:cubicBezTo>
                    <a:pt x="11716" y="16439"/>
                    <a:pt x="11023" y="16535"/>
                    <a:pt x="10357" y="16706"/>
                  </a:cubicBezTo>
                  <a:cubicBezTo>
                    <a:pt x="10412" y="16764"/>
                    <a:pt x="10467" y="16827"/>
                    <a:pt x="10520" y="16886"/>
                  </a:cubicBezTo>
                  <a:cubicBezTo>
                    <a:pt x="10273" y="17351"/>
                    <a:pt x="10027" y="17819"/>
                    <a:pt x="9697" y="18444"/>
                  </a:cubicBezTo>
                  <a:cubicBezTo>
                    <a:pt x="9697" y="18461"/>
                    <a:pt x="9711" y="18676"/>
                    <a:pt x="9721" y="18908"/>
                  </a:cubicBezTo>
                  <a:cubicBezTo>
                    <a:pt x="9961" y="18922"/>
                    <a:pt x="10148" y="18933"/>
                    <a:pt x="10342" y="18943"/>
                  </a:cubicBezTo>
                  <a:cubicBezTo>
                    <a:pt x="10342" y="19235"/>
                    <a:pt x="10332" y="19505"/>
                    <a:pt x="10349" y="19773"/>
                  </a:cubicBezTo>
                  <a:cubicBezTo>
                    <a:pt x="10353" y="19842"/>
                    <a:pt x="10426" y="19925"/>
                    <a:pt x="10488" y="19970"/>
                  </a:cubicBezTo>
                  <a:cubicBezTo>
                    <a:pt x="10599" y="20046"/>
                    <a:pt x="10728" y="20099"/>
                    <a:pt x="10749" y="20109"/>
                  </a:cubicBezTo>
                  <a:cubicBezTo>
                    <a:pt x="11238" y="20016"/>
                    <a:pt x="11619" y="19939"/>
                    <a:pt x="12118" y="19842"/>
                  </a:cubicBezTo>
                  <a:lnTo>
                    <a:pt x="12118" y="19842"/>
                  </a:lnTo>
                  <a:cubicBezTo>
                    <a:pt x="11966" y="20212"/>
                    <a:pt x="11883" y="20413"/>
                    <a:pt x="11801" y="20611"/>
                  </a:cubicBezTo>
                  <a:lnTo>
                    <a:pt x="11801" y="20611"/>
                  </a:lnTo>
                  <a:cubicBezTo>
                    <a:pt x="11793" y="20609"/>
                    <a:pt x="11784" y="20607"/>
                    <a:pt x="11775" y="20605"/>
                  </a:cubicBezTo>
                  <a:lnTo>
                    <a:pt x="11775" y="20605"/>
                  </a:lnTo>
                  <a:lnTo>
                    <a:pt x="11796" y="20623"/>
                  </a:lnTo>
                  <a:cubicBezTo>
                    <a:pt x="11798" y="20619"/>
                    <a:pt x="11800" y="20615"/>
                    <a:pt x="11801" y="20611"/>
                  </a:cubicBezTo>
                  <a:lnTo>
                    <a:pt x="11801" y="20611"/>
                  </a:lnTo>
                  <a:cubicBezTo>
                    <a:pt x="11952" y="20644"/>
                    <a:pt x="12104" y="20677"/>
                    <a:pt x="12282" y="20716"/>
                  </a:cubicBezTo>
                  <a:cubicBezTo>
                    <a:pt x="12235" y="20865"/>
                    <a:pt x="12191" y="21006"/>
                    <a:pt x="12144" y="21151"/>
                  </a:cubicBezTo>
                  <a:lnTo>
                    <a:pt x="12144" y="21151"/>
                  </a:lnTo>
                  <a:cubicBezTo>
                    <a:pt x="12138" y="21150"/>
                    <a:pt x="12132" y="21148"/>
                    <a:pt x="12126" y="21146"/>
                  </a:cubicBezTo>
                  <a:lnTo>
                    <a:pt x="12126" y="21146"/>
                  </a:lnTo>
                  <a:lnTo>
                    <a:pt x="12139" y="21164"/>
                  </a:lnTo>
                  <a:cubicBezTo>
                    <a:pt x="12141" y="21160"/>
                    <a:pt x="12142" y="21155"/>
                    <a:pt x="12144" y="21151"/>
                  </a:cubicBezTo>
                  <a:lnTo>
                    <a:pt x="12144" y="21151"/>
                  </a:lnTo>
                  <a:cubicBezTo>
                    <a:pt x="12450" y="21233"/>
                    <a:pt x="12756" y="21315"/>
                    <a:pt x="13069" y="21400"/>
                  </a:cubicBezTo>
                  <a:cubicBezTo>
                    <a:pt x="12924" y="21628"/>
                    <a:pt x="12785" y="21843"/>
                    <a:pt x="12650" y="22062"/>
                  </a:cubicBezTo>
                  <a:cubicBezTo>
                    <a:pt x="12685" y="22114"/>
                    <a:pt x="12722" y="22166"/>
                    <a:pt x="12757" y="22218"/>
                  </a:cubicBezTo>
                  <a:cubicBezTo>
                    <a:pt x="13524" y="21923"/>
                    <a:pt x="14291" y="21632"/>
                    <a:pt x="15058" y="21337"/>
                  </a:cubicBezTo>
                  <a:cubicBezTo>
                    <a:pt x="15023" y="21285"/>
                    <a:pt x="14984" y="21233"/>
                    <a:pt x="14949" y="21181"/>
                  </a:cubicBezTo>
                  <a:cubicBezTo>
                    <a:pt x="15324" y="20706"/>
                    <a:pt x="15720" y="20248"/>
                    <a:pt x="16064" y="19752"/>
                  </a:cubicBezTo>
                  <a:cubicBezTo>
                    <a:pt x="16480" y="19145"/>
                    <a:pt x="17024" y="18783"/>
                    <a:pt x="17746" y="18628"/>
                  </a:cubicBezTo>
                  <a:cubicBezTo>
                    <a:pt x="18666" y="18434"/>
                    <a:pt x="19567" y="18173"/>
                    <a:pt x="20487" y="17979"/>
                  </a:cubicBezTo>
                  <a:cubicBezTo>
                    <a:pt x="21077" y="17854"/>
                    <a:pt x="21681" y="17795"/>
                    <a:pt x="22281" y="17726"/>
                  </a:cubicBezTo>
                  <a:cubicBezTo>
                    <a:pt x="22281" y="17726"/>
                    <a:pt x="22282" y="17726"/>
                    <a:pt x="22282" y="17726"/>
                  </a:cubicBezTo>
                  <a:cubicBezTo>
                    <a:pt x="22307" y="17726"/>
                    <a:pt x="22349" y="17850"/>
                    <a:pt x="22387" y="17932"/>
                  </a:cubicBezTo>
                  <a:lnTo>
                    <a:pt x="22387" y="17932"/>
                  </a:lnTo>
                  <a:cubicBezTo>
                    <a:pt x="24646" y="17342"/>
                    <a:pt x="26909" y="16763"/>
                    <a:pt x="29164" y="16160"/>
                  </a:cubicBezTo>
                  <a:cubicBezTo>
                    <a:pt x="29383" y="16104"/>
                    <a:pt x="29573" y="15928"/>
                    <a:pt x="29779" y="15803"/>
                  </a:cubicBezTo>
                  <a:lnTo>
                    <a:pt x="29779" y="15803"/>
                  </a:lnTo>
                  <a:cubicBezTo>
                    <a:pt x="29790" y="15806"/>
                    <a:pt x="29801" y="15808"/>
                    <a:pt x="29812" y="15811"/>
                  </a:cubicBezTo>
                  <a:lnTo>
                    <a:pt x="29796" y="15793"/>
                  </a:lnTo>
                  <a:cubicBezTo>
                    <a:pt x="29790" y="15797"/>
                    <a:pt x="29784" y="15800"/>
                    <a:pt x="29779" y="15803"/>
                  </a:cubicBezTo>
                  <a:lnTo>
                    <a:pt x="29779" y="15803"/>
                  </a:lnTo>
                  <a:cubicBezTo>
                    <a:pt x="29260" y="15688"/>
                    <a:pt x="28744" y="15575"/>
                    <a:pt x="28224" y="15464"/>
                  </a:cubicBezTo>
                  <a:cubicBezTo>
                    <a:pt x="28220" y="15398"/>
                    <a:pt x="28217" y="15335"/>
                    <a:pt x="28209" y="15273"/>
                  </a:cubicBezTo>
                  <a:cubicBezTo>
                    <a:pt x="28792" y="15078"/>
                    <a:pt x="29372" y="14887"/>
                    <a:pt x="29951" y="14693"/>
                  </a:cubicBezTo>
                  <a:cubicBezTo>
                    <a:pt x="29906" y="14260"/>
                    <a:pt x="29868" y="13912"/>
                    <a:pt x="29826" y="13517"/>
                  </a:cubicBezTo>
                  <a:cubicBezTo>
                    <a:pt x="29493" y="13444"/>
                    <a:pt x="29164" y="13371"/>
                    <a:pt x="28831" y="13295"/>
                  </a:cubicBezTo>
                  <a:cubicBezTo>
                    <a:pt x="28831" y="13246"/>
                    <a:pt x="28827" y="13195"/>
                    <a:pt x="28824" y="13142"/>
                  </a:cubicBezTo>
                  <a:cubicBezTo>
                    <a:pt x="29788" y="12871"/>
                    <a:pt x="30756" y="12598"/>
                    <a:pt x="31707" y="12330"/>
                  </a:cubicBezTo>
                  <a:cubicBezTo>
                    <a:pt x="31655" y="11949"/>
                    <a:pt x="31620" y="11682"/>
                    <a:pt x="31602" y="11547"/>
                  </a:cubicBezTo>
                  <a:cubicBezTo>
                    <a:pt x="31397" y="11270"/>
                    <a:pt x="31257" y="11085"/>
                    <a:pt x="31119" y="10903"/>
                  </a:cubicBezTo>
                  <a:lnTo>
                    <a:pt x="31119" y="10903"/>
                  </a:lnTo>
                  <a:cubicBezTo>
                    <a:pt x="31121" y="10904"/>
                    <a:pt x="31122" y="10904"/>
                    <a:pt x="31124" y="10905"/>
                  </a:cubicBezTo>
                  <a:lnTo>
                    <a:pt x="31107" y="10887"/>
                  </a:lnTo>
                  <a:lnTo>
                    <a:pt x="31107" y="10887"/>
                  </a:lnTo>
                  <a:cubicBezTo>
                    <a:pt x="31111" y="10893"/>
                    <a:pt x="31115" y="10898"/>
                    <a:pt x="31119" y="10903"/>
                  </a:cubicBezTo>
                  <a:lnTo>
                    <a:pt x="31119" y="10903"/>
                  </a:lnTo>
                  <a:cubicBezTo>
                    <a:pt x="30878" y="10817"/>
                    <a:pt x="30637" y="10731"/>
                    <a:pt x="30392" y="10648"/>
                  </a:cubicBezTo>
                  <a:cubicBezTo>
                    <a:pt x="30805" y="10436"/>
                    <a:pt x="31207" y="10364"/>
                    <a:pt x="31602" y="10249"/>
                  </a:cubicBezTo>
                  <a:cubicBezTo>
                    <a:pt x="31956" y="10149"/>
                    <a:pt x="32300" y="10003"/>
                    <a:pt x="32647" y="9874"/>
                  </a:cubicBezTo>
                  <a:cubicBezTo>
                    <a:pt x="32633" y="9836"/>
                    <a:pt x="32616" y="9795"/>
                    <a:pt x="32602" y="9753"/>
                  </a:cubicBezTo>
                  <a:cubicBezTo>
                    <a:pt x="32179" y="9822"/>
                    <a:pt x="31756" y="9891"/>
                    <a:pt x="31336" y="9965"/>
                  </a:cubicBezTo>
                  <a:cubicBezTo>
                    <a:pt x="31322" y="9909"/>
                    <a:pt x="31311" y="9857"/>
                    <a:pt x="31301" y="9802"/>
                  </a:cubicBezTo>
                  <a:cubicBezTo>
                    <a:pt x="32283" y="9583"/>
                    <a:pt x="33268" y="9361"/>
                    <a:pt x="34163" y="9160"/>
                  </a:cubicBezTo>
                  <a:cubicBezTo>
                    <a:pt x="34673" y="8580"/>
                    <a:pt x="35114" y="8084"/>
                    <a:pt x="35565" y="7574"/>
                  </a:cubicBezTo>
                  <a:cubicBezTo>
                    <a:pt x="35248" y="7174"/>
                    <a:pt x="34961" y="6940"/>
                    <a:pt x="34584" y="6940"/>
                  </a:cubicBezTo>
                  <a:cubicBezTo>
                    <a:pt x="34527" y="6940"/>
                    <a:pt x="34468" y="6945"/>
                    <a:pt x="34406" y="6956"/>
                  </a:cubicBezTo>
                  <a:cubicBezTo>
                    <a:pt x="33761" y="7071"/>
                    <a:pt x="33115" y="7172"/>
                    <a:pt x="32484" y="7339"/>
                  </a:cubicBezTo>
                  <a:cubicBezTo>
                    <a:pt x="32363" y="7370"/>
                    <a:pt x="32237" y="7386"/>
                    <a:pt x="32112" y="7386"/>
                  </a:cubicBezTo>
                  <a:cubicBezTo>
                    <a:pt x="31696" y="7386"/>
                    <a:pt x="31274" y="7209"/>
                    <a:pt x="30944" y="6818"/>
                  </a:cubicBezTo>
                  <a:cubicBezTo>
                    <a:pt x="29888" y="7109"/>
                    <a:pt x="28862" y="7671"/>
                    <a:pt x="27771" y="7671"/>
                  </a:cubicBezTo>
                  <a:cubicBezTo>
                    <a:pt x="27495" y="7671"/>
                    <a:pt x="27215" y="7635"/>
                    <a:pt x="26930" y="7550"/>
                  </a:cubicBezTo>
                  <a:cubicBezTo>
                    <a:pt x="26267" y="7224"/>
                    <a:pt x="25646" y="6922"/>
                    <a:pt x="25025" y="6620"/>
                  </a:cubicBezTo>
                  <a:cubicBezTo>
                    <a:pt x="25029" y="6537"/>
                    <a:pt x="25032" y="6457"/>
                    <a:pt x="25032" y="6377"/>
                  </a:cubicBezTo>
                  <a:cubicBezTo>
                    <a:pt x="26257" y="5972"/>
                    <a:pt x="27095" y="4695"/>
                    <a:pt x="28612" y="4695"/>
                  </a:cubicBezTo>
                  <a:cubicBezTo>
                    <a:pt x="28745" y="4695"/>
                    <a:pt x="28882" y="4705"/>
                    <a:pt x="29025" y="4726"/>
                  </a:cubicBezTo>
                  <a:cubicBezTo>
                    <a:pt x="28609" y="5049"/>
                    <a:pt x="28293" y="5293"/>
                    <a:pt x="27981" y="5536"/>
                  </a:cubicBezTo>
                  <a:lnTo>
                    <a:pt x="27981" y="5536"/>
                  </a:lnTo>
                  <a:cubicBezTo>
                    <a:pt x="27971" y="5534"/>
                    <a:pt x="27962" y="5533"/>
                    <a:pt x="27953" y="5531"/>
                  </a:cubicBezTo>
                  <a:lnTo>
                    <a:pt x="27953" y="5531"/>
                  </a:lnTo>
                  <a:lnTo>
                    <a:pt x="27970" y="5544"/>
                  </a:lnTo>
                  <a:cubicBezTo>
                    <a:pt x="27974" y="5542"/>
                    <a:pt x="27977" y="5539"/>
                    <a:pt x="27981" y="5536"/>
                  </a:cubicBezTo>
                  <a:lnTo>
                    <a:pt x="27981" y="5536"/>
                  </a:lnTo>
                  <a:cubicBezTo>
                    <a:pt x="28426" y="5625"/>
                    <a:pt x="28874" y="5717"/>
                    <a:pt x="29438" y="5832"/>
                  </a:cubicBezTo>
                  <a:cubicBezTo>
                    <a:pt x="29716" y="5523"/>
                    <a:pt x="30062" y="5135"/>
                    <a:pt x="30448" y="4705"/>
                  </a:cubicBezTo>
                  <a:lnTo>
                    <a:pt x="30448" y="4705"/>
                  </a:lnTo>
                  <a:cubicBezTo>
                    <a:pt x="30070" y="4757"/>
                    <a:pt x="29775" y="4795"/>
                    <a:pt x="29483" y="4836"/>
                  </a:cubicBezTo>
                  <a:cubicBezTo>
                    <a:pt x="29476" y="4757"/>
                    <a:pt x="29469" y="4677"/>
                    <a:pt x="29463" y="4597"/>
                  </a:cubicBezTo>
                  <a:cubicBezTo>
                    <a:pt x="30117" y="4492"/>
                    <a:pt x="30759" y="4242"/>
                    <a:pt x="31433" y="4242"/>
                  </a:cubicBezTo>
                  <a:cubicBezTo>
                    <a:pt x="31694" y="4242"/>
                    <a:pt x="31961" y="4279"/>
                    <a:pt x="32234" y="4378"/>
                  </a:cubicBezTo>
                  <a:cubicBezTo>
                    <a:pt x="32387" y="4365"/>
                    <a:pt x="32568" y="4351"/>
                    <a:pt x="32696" y="4337"/>
                  </a:cubicBezTo>
                  <a:cubicBezTo>
                    <a:pt x="33737" y="3488"/>
                    <a:pt x="34441" y="2426"/>
                    <a:pt x="34826" y="1118"/>
                  </a:cubicBezTo>
                  <a:cubicBezTo>
                    <a:pt x="34572" y="939"/>
                    <a:pt x="34338" y="845"/>
                    <a:pt x="34082" y="845"/>
                  </a:cubicBezTo>
                  <a:cubicBezTo>
                    <a:pt x="33905" y="845"/>
                    <a:pt x="33718" y="890"/>
                    <a:pt x="33508" y="985"/>
                  </a:cubicBezTo>
                  <a:cubicBezTo>
                    <a:pt x="32814" y="1298"/>
                    <a:pt x="32054" y="1464"/>
                    <a:pt x="31176" y="1739"/>
                  </a:cubicBezTo>
                  <a:cubicBezTo>
                    <a:pt x="31565" y="1385"/>
                    <a:pt x="31811" y="1163"/>
                    <a:pt x="32033" y="961"/>
                  </a:cubicBezTo>
                  <a:cubicBezTo>
                    <a:pt x="31648" y="597"/>
                    <a:pt x="31343" y="313"/>
                    <a:pt x="31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3"/>
            <p:cNvSpPr/>
            <p:nvPr/>
          </p:nvSpPr>
          <p:spPr>
            <a:xfrm>
              <a:off x="6348175" y="3708200"/>
              <a:ext cx="7825" cy="3075"/>
            </a:xfrm>
            <a:custGeom>
              <a:avLst/>
              <a:gdLst/>
              <a:ahLst/>
              <a:cxnLst/>
              <a:rect l="l" t="t" r="r" b="b"/>
              <a:pathLst>
                <a:path w="313" h="123" extrusionOk="0">
                  <a:moveTo>
                    <a:pt x="295" y="1"/>
                  </a:moveTo>
                  <a:cubicBezTo>
                    <a:pt x="284" y="5"/>
                    <a:pt x="274" y="10"/>
                    <a:pt x="263" y="14"/>
                  </a:cubicBezTo>
                  <a:lnTo>
                    <a:pt x="312" y="14"/>
                  </a:lnTo>
                  <a:lnTo>
                    <a:pt x="295" y="1"/>
                  </a:lnTo>
                  <a:close/>
                  <a:moveTo>
                    <a:pt x="0" y="14"/>
                  </a:moveTo>
                  <a:cubicBezTo>
                    <a:pt x="7" y="52"/>
                    <a:pt x="14" y="87"/>
                    <a:pt x="21" y="122"/>
                  </a:cubicBezTo>
                  <a:cubicBezTo>
                    <a:pt x="101" y="86"/>
                    <a:pt x="181" y="49"/>
                    <a:pt x="26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3"/>
            <p:cNvSpPr/>
            <p:nvPr/>
          </p:nvSpPr>
          <p:spPr>
            <a:xfrm>
              <a:off x="6239400" y="3648800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extrusionOk="0">
                  <a:moveTo>
                    <a:pt x="98" y="0"/>
                  </a:moveTo>
                  <a:cubicBezTo>
                    <a:pt x="63" y="7"/>
                    <a:pt x="31" y="17"/>
                    <a:pt x="1" y="28"/>
                  </a:cubicBezTo>
                  <a:cubicBezTo>
                    <a:pt x="15" y="45"/>
                    <a:pt x="21" y="73"/>
                    <a:pt x="39" y="80"/>
                  </a:cubicBezTo>
                  <a:cubicBezTo>
                    <a:pt x="41" y="80"/>
                    <a:pt x="43" y="80"/>
                    <a:pt x="46" y="80"/>
                  </a:cubicBezTo>
                  <a:cubicBezTo>
                    <a:pt x="62" y="80"/>
                    <a:pt x="83" y="69"/>
                    <a:pt x="101" y="63"/>
                  </a:cubicBezTo>
                  <a:cubicBezTo>
                    <a:pt x="101" y="42"/>
                    <a:pt x="98" y="21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3"/>
            <p:cNvSpPr/>
            <p:nvPr/>
          </p:nvSpPr>
          <p:spPr>
            <a:xfrm>
              <a:off x="6455900" y="3881425"/>
              <a:ext cx="1750" cy="1400"/>
            </a:xfrm>
            <a:custGeom>
              <a:avLst/>
              <a:gdLst/>
              <a:ahLst/>
              <a:cxnLst/>
              <a:rect l="l" t="t" r="r" b="b"/>
              <a:pathLst>
                <a:path w="70" h="56" extrusionOk="0">
                  <a:moveTo>
                    <a:pt x="7" y="0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69" y="3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3"/>
            <p:cNvSpPr/>
            <p:nvPr/>
          </p:nvSpPr>
          <p:spPr>
            <a:xfrm>
              <a:off x="6214675" y="4018300"/>
              <a:ext cx="2025" cy="1475"/>
            </a:xfrm>
            <a:custGeom>
              <a:avLst/>
              <a:gdLst/>
              <a:ahLst/>
              <a:cxnLst/>
              <a:rect l="l" t="t" r="r" b="b"/>
              <a:pathLst>
                <a:path w="81" h="59" extrusionOk="0">
                  <a:moveTo>
                    <a:pt x="60" y="0"/>
                  </a:moveTo>
                  <a:cubicBezTo>
                    <a:pt x="48" y="13"/>
                    <a:pt x="37" y="26"/>
                    <a:pt x="28" y="36"/>
                  </a:cubicBezTo>
                  <a:lnTo>
                    <a:pt x="28" y="36"/>
                  </a:lnTo>
                  <a:cubicBezTo>
                    <a:pt x="42" y="32"/>
                    <a:pt x="61" y="26"/>
                    <a:pt x="80" y="21"/>
                  </a:cubicBezTo>
                  <a:lnTo>
                    <a:pt x="60" y="0"/>
                  </a:lnTo>
                  <a:close/>
                  <a:moveTo>
                    <a:pt x="28" y="36"/>
                  </a:moveTo>
                  <a:cubicBezTo>
                    <a:pt x="11" y="41"/>
                    <a:pt x="0" y="45"/>
                    <a:pt x="1" y="45"/>
                  </a:cubicBezTo>
                  <a:cubicBezTo>
                    <a:pt x="2" y="45"/>
                    <a:pt x="10" y="43"/>
                    <a:pt x="26" y="38"/>
                  </a:cubicBezTo>
                  <a:lnTo>
                    <a:pt x="26" y="38"/>
                  </a:lnTo>
                  <a:cubicBezTo>
                    <a:pt x="16" y="50"/>
                    <a:pt x="9" y="59"/>
                    <a:pt x="10" y="59"/>
                  </a:cubicBezTo>
                  <a:cubicBezTo>
                    <a:pt x="10" y="59"/>
                    <a:pt x="16" y="53"/>
                    <a:pt x="29" y="37"/>
                  </a:cubicBezTo>
                  <a:lnTo>
                    <a:pt x="29" y="37"/>
                  </a:lnTo>
                  <a:cubicBezTo>
                    <a:pt x="28" y="38"/>
                    <a:pt x="27" y="38"/>
                    <a:pt x="26" y="38"/>
                  </a:cubicBezTo>
                  <a:lnTo>
                    <a:pt x="26" y="38"/>
                  </a:lnTo>
                  <a:cubicBezTo>
                    <a:pt x="27" y="38"/>
                    <a:pt x="27" y="37"/>
                    <a:pt x="28" y="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3"/>
            <p:cNvSpPr/>
            <p:nvPr/>
          </p:nvSpPr>
          <p:spPr>
            <a:xfrm>
              <a:off x="6169025" y="3671000"/>
              <a:ext cx="2675" cy="275"/>
            </a:xfrm>
            <a:custGeom>
              <a:avLst/>
              <a:gdLst/>
              <a:ahLst/>
              <a:cxnLst/>
              <a:rect l="l" t="t" r="r" b="b"/>
              <a:pathLst>
                <a:path w="107" h="1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9" y="2"/>
                    <a:pt x="36" y="3"/>
                  </a:cubicBezTo>
                  <a:lnTo>
                    <a:pt x="36" y="3"/>
                  </a:lnTo>
                  <a:cubicBezTo>
                    <a:pt x="36" y="3"/>
                    <a:pt x="36" y="3"/>
                    <a:pt x="36" y="3"/>
                  </a:cubicBezTo>
                  <a:cubicBezTo>
                    <a:pt x="17" y="1"/>
                    <a:pt x="9" y="1"/>
                    <a:pt x="9" y="1"/>
                  </a:cubicBezTo>
                  <a:close/>
                  <a:moveTo>
                    <a:pt x="89" y="0"/>
                  </a:moveTo>
                  <a:cubicBezTo>
                    <a:pt x="75" y="2"/>
                    <a:pt x="61" y="3"/>
                    <a:pt x="48" y="5"/>
                  </a:cubicBezTo>
                  <a:lnTo>
                    <a:pt x="48" y="5"/>
                  </a:lnTo>
                  <a:cubicBezTo>
                    <a:pt x="44" y="4"/>
                    <a:pt x="40" y="4"/>
                    <a:pt x="36" y="3"/>
                  </a:cubicBezTo>
                  <a:lnTo>
                    <a:pt x="36" y="3"/>
                  </a:lnTo>
                  <a:cubicBezTo>
                    <a:pt x="9" y="7"/>
                    <a:pt x="1" y="9"/>
                    <a:pt x="5" y="9"/>
                  </a:cubicBezTo>
                  <a:cubicBezTo>
                    <a:pt x="9" y="9"/>
                    <a:pt x="26" y="7"/>
                    <a:pt x="48" y="5"/>
                  </a:cubicBezTo>
                  <a:lnTo>
                    <a:pt x="48" y="5"/>
                  </a:lnTo>
                  <a:cubicBezTo>
                    <a:pt x="65" y="7"/>
                    <a:pt x="85" y="9"/>
                    <a:pt x="106" y="11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3"/>
            <p:cNvSpPr/>
            <p:nvPr/>
          </p:nvSpPr>
          <p:spPr>
            <a:xfrm>
              <a:off x="6434400" y="3841250"/>
              <a:ext cx="1125" cy="1325"/>
            </a:xfrm>
            <a:custGeom>
              <a:avLst/>
              <a:gdLst/>
              <a:ahLst/>
              <a:cxnLst/>
              <a:rect l="l" t="t" r="r" b="b"/>
              <a:pathLst>
                <a:path w="45" h="53" extrusionOk="0">
                  <a:moveTo>
                    <a:pt x="45" y="0"/>
                  </a:moveTo>
                  <a:lnTo>
                    <a:pt x="0" y="35"/>
                  </a:lnTo>
                  <a:lnTo>
                    <a:pt x="17" y="5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3"/>
            <p:cNvSpPr/>
            <p:nvPr/>
          </p:nvSpPr>
          <p:spPr>
            <a:xfrm>
              <a:off x="6401500" y="3963550"/>
              <a:ext cx="550" cy="1675"/>
            </a:xfrm>
            <a:custGeom>
              <a:avLst/>
              <a:gdLst/>
              <a:ahLst/>
              <a:cxnLst/>
              <a:rect l="l" t="t" r="r" b="b"/>
              <a:pathLst>
                <a:path w="22" h="67" extrusionOk="0">
                  <a:moveTo>
                    <a:pt x="0" y="0"/>
                  </a:moveTo>
                  <a:lnTo>
                    <a:pt x="5" y="49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1" name="Google Shape;4311;p13"/>
          <p:cNvGrpSpPr/>
          <p:nvPr/>
        </p:nvGrpSpPr>
        <p:grpSpPr>
          <a:xfrm>
            <a:off x="8338885" y="753869"/>
            <a:ext cx="419556" cy="413909"/>
            <a:chOff x="4129135" y="4735732"/>
            <a:chExt cx="419556" cy="413909"/>
          </a:xfrm>
        </p:grpSpPr>
        <p:sp>
          <p:nvSpPr>
            <p:cNvPr id="4312" name="Google Shape;4312;p13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3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3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3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3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17" name="Google Shape;4317;p13"/>
          <p:cNvGrpSpPr/>
          <p:nvPr/>
        </p:nvGrpSpPr>
        <p:grpSpPr>
          <a:xfrm>
            <a:off x="8536359" y="1976831"/>
            <a:ext cx="309324" cy="305227"/>
            <a:chOff x="4583184" y="5084531"/>
            <a:chExt cx="309324" cy="305227"/>
          </a:xfrm>
        </p:grpSpPr>
        <p:sp>
          <p:nvSpPr>
            <p:cNvPr id="4318" name="Google Shape;4318;p13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3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3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3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3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3" name="Google Shape;4323;p13"/>
          <p:cNvGrpSpPr/>
          <p:nvPr/>
        </p:nvGrpSpPr>
        <p:grpSpPr>
          <a:xfrm>
            <a:off x="8609005" y="1331528"/>
            <a:ext cx="366572" cy="362751"/>
            <a:chOff x="4648293" y="4608503"/>
            <a:chExt cx="366572" cy="362751"/>
          </a:xfrm>
        </p:grpSpPr>
        <p:sp>
          <p:nvSpPr>
            <p:cNvPr id="4324" name="Google Shape;4324;p13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3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3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3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3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bg>
      <p:bgPr>
        <a:solidFill>
          <a:schemeClr val="accent4"/>
        </a:solidFill>
        <a:effectLst/>
      </p:bgPr>
    </p:bg>
    <p:spTree>
      <p:nvGrpSpPr>
        <p:cNvPr id="1" name="Shape 4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0" name="Google Shape;4330;p14"/>
          <p:cNvSpPr txBox="1">
            <a:spLocks noGrp="1"/>
          </p:cNvSpPr>
          <p:nvPr>
            <p:ph type="title"/>
          </p:nvPr>
        </p:nvSpPr>
        <p:spPr>
          <a:xfrm>
            <a:off x="3724000" y="3212900"/>
            <a:ext cx="47049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331" name="Google Shape;4331;p14"/>
          <p:cNvSpPr txBox="1">
            <a:spLocks noGrp="1"/>
          </p:cNvSpPr>
          <p:nvPr>
            <p:ph type="subTitle" idx="1"/>
          </p:nvPr>
        </p:nvSpPr>
        <p:spPr>
          <a:xfrm>
            <a:off x="3724000" y="1426300"/>
            <a:ext cx="4704900" cy="168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3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32" name="Google Shape;4332;p14"/>
          <p:cNvSpPr/>
          <p:nvPr/>
        </p:nvSpPr>
        <p:spPr>
          <a:xfrm rot="-10057307">
            <a:off x="5728778" y="-1163815"/>
            <a:ext cx="3963900" cy="227227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3" name="Google Shape;4333;p14"/>
          <p:cNvSpPr/>
          <p:nvPr/>
        </p:nvSpPr>
        <p:spPr>
          <a:xfrm rot="-8100000">
            <a:off x="-1080136" y="-571476"/>
            <a:ext cx="2533693" cy="1452422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34" name="Google Shape;4334;p14"/>
          <p:cNvGrpSpPr/>
          <p:nvPr/>
        </p:nvGrpSpPr>
        <p:grpSpPr>
          <a:xfrm>
            <a:off x="3314422" y="4560854"/>
            <a:ext cx="6076983" cy="1106526"/>
            <a:chOff x="5385025" y="663550"/>
            <a:chExt cx="894450" cy="205850"/>
          </a:xfrm>
        </p:grpSpPr>
        <p:sp>
          <p:nvSpPr>
            <p:cNvPr id="4335" name="Google Shape;4335;p14"/>
            <p:cNvSpPr/>
            <p:nvPr/>
          </p:nvSpPr>
          <p:spPr>
            <a:xfrm>
              <a:off x="5851675" y="857100"/>
              <a:ext cx="47200" cy="4325"/>
            </a:xfrm>
            <a:custGeom>
              <a:avLst/>
              <a:gdLst/>
              <a:ahLst/>
              <a:cxnLst/>
              <a:rect l="l" t="t" r="r" b="b"/>
              <a:pathLst>
                <a:path w="1888" h="173" extrusionOk="0">
                  <a:moveTo>
                    <a:pt x="1388" y="1"/>
                  </a:moveTo>
                  <a:cubicBezTo>
                    <a:pt x="1372" y="1"/>
                    <a:pt x="1360" y="4"/>
                    <a:pt x="1343" y="9"/>
                  </a:cubicBezTo>
                  <a:cubicBezTo>
                    <a:pt x="1273" y="33"/>
                    <a:pt x="1214" y="65"/>
                    <a:pt x="1124" y="68"/>
                  </a:cubicBezTo>
                  <a:cubicBezTo>
                    <a:pt x="1112" y="68"/>
                    <a:pt x="1101" y="69"/>
                    <a:pt x="1090" y="69"/>
                  </a:cubicBezTo>
                  <a:cubicBezTo>
                    <a:pt x="1072" y="69"/>
                    <a:pt x="1056" y="67"/>
                    <a:pt x="1041" y="61"/>
                  </a:cubicBezTo>
                  <a:cubicBezTo>
                    <a:pt x="1008" y="48"/>
                    <a:pt x="976" y="42"/>
                    <a:pt x="945" y="42"/>
                  </a:cubicBezTo>
                  <a:cubicBezTo>
                    <a:pt x="907" y="42"/>
                    <a:pt x="871" y="51"/>
                    <a:pt x="833" y="68"/>
                  </a:cubicBezTo>
                  <a:cubicBezTo>
                    <a:pt x="789" y="89"/>
                    <a:pt x="747" y="100"/>
                    <a:pt x="705" y="100"/>
                  </a:cubicBezTo>
                  <a:cubicBezTo>
                    <a:pt x="670" y="100"/>
                    <a:pt x="634" y="92"/>
                    <a:pt x="597" y="78"/>
                  </a:cubicBezTo>
                  <a:cubicBezTo>
                    <a:pt x="542" y="54"/>
                    <a:pt x="484" y="44"/>
                    <a:pt x="422" y="44"/>
                  </a:cubicBezTo>
                  <a:cubicBezTo>
                    <a:pt x="386" y="44"/>
                    <a:pt x="348" y="47"/>
                    <a:pt x="309" y="54"/>
                  </a:cubicBezTo>
                  <a:cubicBezTo>
                    <a:pt x="278" y="57"/>
                    <a:pt x="236" y="54"/>
                    <a:pt x="229" y="78"/>
                  </a:cubicBezTo>
                  <a:cubicBezTo>
                    <a:pt x="211" y="84"/>
                    <a:pt x="207" y="101"/>
                    <a:pt x="187" y="101"/>
                  </a:cubicBezTo>
                  <a:cubicBezTo>
                    <a:pt x="181" y="101"/>
                    <a:pt x="173" y="100"/>
                    <a:pt x="164" y="96"/>
                  </a:cubicBezTo>
                  <a:cubicBezTo>
                    <a:pt x="156" y="71"/>
                    <a:pt x="87" y="89"/>
                    <a:pt x="76" y="65"/>
                  </a:cubicBezTo>
                  <a:cubicBezTo>
                    <a:pt x="74" y="60"/>
                    <a:pt x="64" y="55"/>
                    <a:pt x="55" y="55"/>
                  </a:cubicBezTo>
                  <a:cubicBezTo>
                    <a:pt x="52" y="55"/>
                    <a:pt x="48" y="55"/>
                    <a:pt x="45" y="57"/>
                  </a:cubicBezTo>
                  <a:cubicBezTo>
                    <a:pt x="28" y="65"/>
                    <a:pt x="35" y="75"/>
                    <a:pt x="45" y="78"/>
                  </a:cubicBezTo>
                  <a:cubicBezTo>
                    <a:pt x="87" y="89"/>
                    <a:pt x="97" y="110"/>
                    <a:pt x="129" y="123"/>
                  </a:cubicBezTo>
                  <a:cubicBezTo>
                    <a:pt x="135" y="127"/>
                    <a:pt x="146" y="137"/>
                    <a:pt x="139" y="141"/>
                  </a:cubicBezTo>
                  <a:cubicBezTo>
                    <a:pt x="129" y="148"/>
                    <a:pt x="108" y="148"/>
                    <a:pt x="94" y="148"/>
                  </a:cubicBezTo>
                  <a:cubicBezTo>
                    <a:pt x="73" y="148"/>
                    <a:pt x="69" y="137"/>
                    <a:pt x="55" y="134"/>
                  </a:cubicBezTo>
                  <a:cubicBezTo>
                    <a:pt x="49" y="130"/>
                    <a:pt x="41" y="127"/>
                    <a:pt x="32" y="127"/>
                  </a:cubicBezTo>
                  <a:cubicBezTo>
                    <a:pt x="26" y="127"/>
                    <a:pt x="20" y="128"/>
                    <a:pt x="14" y="131"/>
                  </a:cubicBezTo>
                  <a:cubicBezTo>
                    <a:pt x="0" y="137"/>
                    <a:pt x="4" y="144"/>
                    <a:pt x="7" y="155"/>
                  </a:cubicBezTo>
                  <a:cubicBezTo>
                    <a:pt x="21" y="172"/>
                    <a:pt x="49" y="172"/>
                    <a:pt x="80" y="172"/>
                  </a:cubicBezTo>
                  <a:cubicBezTo>
                    <a:pt x="84" y="172"/>
                    <a:pt x="88" y="173"/>
                    <a:pt x="91" y="173"/>
                  </a:cubicBezTo>
                  <a:cubicBezTo>
                    <a:pt x="144" y="173"/>
                    <a:pt x="180" y="151"/>
                    <a:pt x="233" y="148"/>
                  </a:cubicBezTo>
                  <a:cubicBezTo>
                    <a:pt x="240" y="148"/>
                    <a:pt x="246" y="148"/>
                    <a:pt x="253" y="148"/>
                  </a:cubicBezTo>
                  <a:cubicBezTo>
                    <a:pt x="320" y="148"/>
                    <a:pt x="385" y="161"/>
                    <a:pt x="451" y="161"/>
                  </a:cubicBezTo>
                  <a:cubicBezTo>
                    <a:pt x="474" y="161"/>
                    <a:pt x="497" y="159"/>
                    <a:pt x="521" y="155"/>
                  </a:cubicBezTo>
                  <a:cubicBezTo>
                    <a:pt x="547" y="156"/>
                    <a:pt x="573" y="157"/>
                    <a:pt x="599" y="157"/>
                  </a:cubicBezTo>
                  <a:cubicBezTo>
                    <a:pt x="644" y="157"/>
                    <a:pt x="688" y="154"/>
                    <a:pt x="732" y="148"/>
                  </a:cubicBezTo>
                  <a:cubicBezTo>
                    <a:pt x="833" y="134"/>
                    <a:pt x="947" y="148"/>
                    <a:pt x="1038" y="113"/>
                  </a:cubicBezTo>
                  <a:lnTo>
                    <a:pt x="1048" y="113"/>
                  </a:lnTo>
                  <a:cubicBezTo>
                    <a:pt x="1092" y="114"/>
                    <a:pt x="1137" y="116"/>
                    <a:pt x="1182" y="116"/>
                  </a:cubicBezTo>
                  <a:cubicBezTo>
                    <a:pt x="1250" y="116"/>
                    <a:pt x="1318" y="113"/>
                    <a:pt x="1384" y="102"/>
                  </a:cubicBezTo>
                  <a:cubicBezTo>
                    <a:pt x="1424" y="96"/>
                    <a:pt x="1456" y="77"/>
                    <a:pt x="1501" y="77"/>
                  </a:cubicBezTo>
                  <a:cubicBezTo>
                    <a:pt x="1507" y="77"/>
                    <a:pt x="1513" y="77"/>
                    <a:pt x="1520" y="78"/>
                  </a:cubicBezTo>
                  <a:cubicBezTo>
                    <a:pt x="1531" y="80"/>
                    <a:pt x="1540" y="81"/>
                    <a:pt x="1549" y="81"/>
                  </a:cubicBezTo>
                  <a:cubicBezTo>
                    <a:pt x="1574" y="81"/>
                    <a:pt x="1592" y="73"/>
                    <a:pt x="1610" y="57"/>
                  </a:cubicBezTo>
                  <a:cubicBezTo>
                    <a:pt x="1622" y="47"/>
                    <a:pt x="1635" y="41"/>
                    <a:pt x="1646" y="41"/>
                  </a:cubicBezTo>
                  <a:cubicBezTo>
                    <a:pt x="1661" y="41"/>
                    <a:pt x="1674" y="49"/>
                    <a:pt x="1683" y="65"/>
                  </a:cubicBezTo>
                  <a:cubicBezTo>
                    <a:pt x="1686" y="70"/>
                    <a:pt x="1693" y="73"/>
                    <a:pt x="1703" y="73"/>
                  </a:cubicBezTo>
                  <a:cubicBezTo>
                    <a:pt x="1706" y="73"/>
                    <a:pt x="1710" y="72"/>
                    <a:pt x="1714" y="71"/>
                  </a:cubicBezTo>
                  <a:cubicBezTo>
                    <a:pt x="1752" y="71"/>
                    <a:pt x="1794" y="71"/>
                    <a:pt x="1832" y="68"/>
                  </a:cubicBezTo>
                  <a:cubicBezTo>
                    <a:pt x="1837" y="68"/>
                    <a:pt x="1843" y="68"/>
                    <a:pt x="1849" y="68"/>
                  </a:cubicBezTo>
                  <a:cubicBezTo>
                    <a:pt x="1868" y="68"/>
                    <a:pt x="1887" y="66"/>
                    <a:pt x="1887" y="51"/>
                  </a:cubicBezTo>
                  <a:cubicBezTo>
                    <a:pt x="1884" y="37"/>
                    <a:pt x="1887" y="16"/>
                    <a:pt x="1846" y="9"/>
                  </a:cubicBezTo>
                  <a:cubicBezTo>
                    <a:pt x="1818" y="4"/>
                    <a:pt x="1791" y="1"/>
                    <a:pt x="1762" y="1"/>
                  </a:cubicBezTo>
                  <a:cubicBezTo>
                    <a:pt x="1751" y="1"/>
                    <a:pt x="1740" y="1"/>
                    <a:pt x="1728" y="2"/>
                  </a:cubicBezTo>
                  <a:cubicBezTo>
                    <a:pt x="1678" y="9"/>
                    <a:pt x="1628" y="11"/>
                    <a:pt x="1578" y="11"/>
                  </a:cubicBezTo>
                  <a:cubicBezTo>
                    <a:pt x="1521" y="11"/>
                    <a:pt x="1464" y="8"/>
                    <a:pt x="1408" y="2"/>
                  </a:cubicBezTo>
                  <a:cubicBezTo>
                    <a:pt x="1401" y="1"/>
                    <a:pt x="1394" y="1"/>
                    <a:pt x="1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4"/>
            <p:cNvSpPr/>
            <p:nvPr/>
          </p:nvSpPr>
          <p:spPr>
            <a:xfrm>
              <a:off x="5912550" y="855550"/>
              <a:ext cx="20575" cy="2475"/>
            </a:xfrm>
            <a:custGeom>
              <a:avLst/>
              <a:gdLst/>
              <a:ahLst/>
              <a:cxnLst/>
              <a:rect l="l" t="t" r="r" b="b"/>
              <a:pathLst>
                <a:path w="823" h="99" extrusionOk="0">
                  <a:moveTo>
                    <a:pt x="463" y="0"/>
                  </a:moveTo>
                  <a:cubicBezTo>
                    <a:pt x="423" y="0"/>
                    <a:pt x="382" y="2"/>
                    <a:pt x="341" y="9"/>
                  </a:cubicBezTo>
                  <a:cubicBezTo>
                    <a:pt x="312" y="13"/>
                    <a:pt x="283" y="14"/>
                    <a:pt x="254" y="14"/>
                  </a:cubicBezTo>
                  <a:cubicBezTo>
                    <a:pt x="240" y="14"/>
                    <a:pt x="226" y="14"/>
                    <a:pt x="213" y="14"/>
                  </a:cubicBezTo>
                  <a:cubicBezTo>
                    <a:pt x="171" y="14"/>
                    <a:pt x="131" y="16"/>
                    <a:pt x="97" y="29"/>
                  </a:cubicBezTo>
                  <a:cubicBezTo>
                    <a:pt x="79" y="29"/>
                    <a:pt x="63" y="28"/>
                    <a:pt x="49" y="28"/>
                  </a:cubicBezTo>
                  <a:cubicBezTo>
                    <a:pt x="31" y="28"/>
                    <a:pt x="17" y="30"/>
                    <a:pt x="8" y="39"/>
                  </a:cubicBezTo>
                  <a:cubicBezTo>
                    <a:pt x="1" y="47"/>
                    <a:pt x="11" y="50"/>
                    <a:pt x="22" y="57"/>
                  </a:cubicBezTo>
                  <a:cubicBezTo>
                    <a:pt x="72" y="79"/>
                    <a:pt x="121" y="99"/>
                    <a:pt x="178" y="99"/>
                  </a:cubicBezTo>
                  <a:cubicBezTo>
                    <a:pt x="204" y="99"/>
                    <a:pt x="231" y="95"/>
                    <a:pt x="261" y="85"/>
                  </a:cubicBezTo>
                  <a:cubicBezTo>
                    <a:pt x="268" y="81"/>
                    <a:pt x="278" y="80"/>
                    <a:pt x="289" y="80"/>
                  </a:cubicBezTo>
                  <a:cubicBezTo>
                    <a:pt x="299" y="80"/>
                    <a:pt x="308" y="81"/>
                    <a:pt x="316" y="81"/>
                  </a:cubicBezTo>
                  <a:cubicBezTo>
                    <a:pt x="330" y="81"/>
                    <a:pt x="343" y="82"/>
                    <a:pt x="357" y="82"/>
                  </a:cubicBezTo>
                  <a:cubicBezTo>
                    <a:pt x="491" y="82"/>
                    <a:pt x="621" y="64"/>
                    <a:pt x="754" y="64"/>
                  </a:cubicBezTo>
                  <a:cubicBezTo>
                    <a:pt x="759" y="65"/>
                    <a:pt x="765" y="66"/>
                    <a:pt x="771" y="66"/>
                  </a:cubicBezTo>
                  <a:cubicBezTo>
                    <a:pt x="795" y="66"/>
                    <a:pt x="823" y="60"/>
                    <a:pt x="823" y="44"/>
                  </a:cubicBezTo>
                  <a:cubicBezTo>
                    <a:pt x="823" y="26"/>
                    <a:pt x="781" y="15"/>
                    <a:pt x="754" y="15"/>
                  </a:cubicBezTo>
                  <a:cubicBezTo>
                    <a:pt x="658" y="13"/>
                    <a:pt x="561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4"/>
            <p:cNvSpPr/>
            <p:nvPr/>
          </p:nvSpPr>
          <p:spPr>
            <a:xfrm>
              <a:off x="5440025" y="867550"/>
              <a:ext cx="13550" cy="1850"/>
            </a:xfrm>
            <a:custGeom>
              <a:avLst/>
              <a:gdLst/>
              <a:ahLst/>
              <a:cxnLst/>
              <a:rect l="l" t="t" r="r" b="b"/>
              <a:pathLst>
                <a:path w="542" h="74" extrusionOk="0">
                  <a:moveTo>
                    <a:pt x="455" y="3"/>
                  </a:moveTo>
                  <a:cubicBezTo>
                    <a:pt x="451" y="3"/>
                    <a:pt x="448" y="3"/>
                    <a:pt x="445" y="4"/>
                  </a:cubicBezTo>
                  <a:cubicBezTo>
                    <a:pt x="316" y="7"/>
                    <a:pt x="181" y="1"/>
                    <a:pt x="56" y="28"/>
                  </a:cubicBezTo>
                  <a:cubicBezTo>
                    <a:pt x="35" y="32"/>
                    <a:pt x="1" y="32"/>
                    <a:pt x="14" y="49"/>
                  </a:cubicBezTo>
                  <a:cubicBezTo>
                    <a:pt x="20" y="60"/>
                    <a:pt x="36" y="69"/>
                    <a:pt x="57" y="69"/>
                  </a:cubicBezTo>
                  <a:cubicBezTo>
                    <a:pt x="63" y="69"/>
                    <a:pt x="70" y="68"/>
                    <a:pt x="77" y="66"/>
                  </a:cubicBezTo>
                  <a:cubicBezTo>
                    <a:pt x="109" y="61"/>
                    <a:pt x="141" y="56"/>
                    <a:pt x="173" y="56"/>
                  </a:cubicBezTo>
                  <a:cubicBezTo>
                    <a:pt x="202" y="56"/>
                    <a:pt x="231" y="60"/>
                    <a:pt x="261" y="70"/>
                  </a:cubicBezTo>
                  <a:cubicBezTo>
                    <a:pt x="269" y="72"/>
                    <a:pt x="280" y="73"/>
                    <a:pt x="292" y="73"/>
                  </a:cubicBezTo>
                  <a:cubicBezTo>
                    <a:pt x="314" y="73"/>
                    <a:pt x="339" y="70"/>
                    <a:pt x="355" y="63"/>
                  </a:cubicBezTo>
                  <a:cubicBezTo>
                    <a:pt x="385" y="52"/>
                    <a:pt x="414" y="52"/>
                    <a:pt x="445" y="52"/>
                  </a:cubicBezTo>
                  <a:lnTo>
                    <a:pt x="486" y="52"/>
                  </a:lnTo>
                  <a:cubicBezTo>
                    <a:pt x="514" y="52"/>
                    <a:pt x="534" y="49"/>
                    <a:pt x="539" y="32"/>
                  </a:cubicBezTo>
                  <a:cubicBezTo>
                    <a:pt x="542" y="22"/>
                    <a:pt x="521" y="14"/>
                    <a:pt x="500" y="11"/>
                  </a:cubicBezTo>
                  <a:cubicBezTo>
                    <a:pt x="486" y="8"/>
                    <a:pt x="470" y="3"/>
                    <a:pt x="45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4"/>
            <p:cNvSpPr/>
            <p:nvPr/>
          </p:nvSpPr>
          <p:spPr>
            <a:xfrm>
              <a:off x="5582875" y="682000"/>
              <a:ext cx="16500" cy="4200"/>
            </a:xfrm>
            <a:custGeom>
              <a:avLst/>
              <a:gdLst/>
              <a:ahLst/>
              <a:cxnLst/>
              <a:rect l="l" t="t" r="r" b="b"/>
              <a:pathLst>
                <a:path w="660" h="168" extrusionOk="0">
                  <a:moveTo>
                    <a:pt x="604" y="0"/>
                  </a:moveTo>
                  <a:cubicBezTo>
                    <a:pt x="591" y="0"/>
                    <a:pt x="581" y="4"/>
                    <a:pt x="573" y="12"/>
                  </a:cubicBezTo>
                  <a:cubicBezTo>
                    <a:pt x="566" y="19"/>
                    <a:pt x="587" y="29"/>
                    <a:pt x="559" y="33"/>
                  </a:cubicBezTo>
                  <a:cubicBezTo>
                    <a:pt x="540" y="14"/>
                    <a:pt x="517" y="7"/>
                    <a:pt x="491" y="7"/>
                  </a:cubicBezTo>
                  <a:cubicBezTo>
                    <a:pt x="464" y="7"/>
                    <a:pt x="435" y="15"/>
                    <a:pt x="407" y="25"/>
                  </a:cubicBezTo>
                  <a:cubicBezTo>
                    <a:pt x="351" y="44"/>
                    <a:pt x="283" y="63"/>
                    <a:pt x="218" y="63"/>
                  </a:cubicBezTo>
                  <a:cubicBezTo>
                    <a:pt x="198" y="63"/>
                    <a:pt x="179" y="61"/>
                    <a:pt x="160" y="57"/>
                  </a:cubicBezTo>
                  <a:cubicBezTo>
                    <a:pt x="147" y="54"/>
                    <a:pt x="135" y="53"/>
                    <a:pt x="124" y="53"/>
                  </a:cubicBezTo>
                  <a:cubicBezTo>
                    <a:pt x="75" y="53"/>
                    <a:pt x="46" y="75"/>
                    <a:pt x="0" y="75"/>
                  </a:cubicBezTo>
                  <a:cubicBezTo>
                    <a:pt x="63" y="78"/>
                    <a:pt x="129" y="78"/>
                    <a:pt x="149" y="120"/>
                  </a:cubicBezTo>
                  <a:lnTo>
                    <a:pt x="164" y="120"/>
                  </a:lnTo>
                  <a:cubicBezTo>
                    <a:pt x="181" y="101"/>
                    <a:pt x="200" y="95"/>
                    <a:pt x="219" y="95"/>
                  </a:cubicBezTo>
                  <a:cubicBezTo>
                    <a:pt x="245" y="95"/>
                    <a:pt x="273" y="106"/>
                    <a:pt x="299" y="112"/>
                  </a:cubicBezTo>
                  <a:cubicBezTo>
                    <a:pt x="307" y="114"/>
                    <a:pt x="316" y="115"/>
                    <a:pt x="324" y="115"/>
                  </a:cubicBezTo>
                  <a:cubicBezTo>
                    <a:pt x="338" y="115"/>
                    <a:pt x="351" y="112"/>
                    <a:pt x="362" y="105"/>
                  </a:cubicBezTo>
                  <a:cubicBezTo>
                    <a:pt x="387" y="105"/>
                    <a:pt x="411" y="92"/>
                    <a:pt x="443" y="92"/>
                  </a:cubicBezTo>
                  <a:cubicBezTo>
                    <a:pt x="455" y="92"/>
                    <a:pt x="468" y="94"/>
                    <a:pt x="482" y="99"/>
                  </a:cubicBezTo>
                  <a:cubicBezTo>
                    <a:pt x="434" y="105"/>
                    <a:pt x="410" y="112"/>
                    <a:pt x="386" y="126"/>
                  </a:cubicBezTo>
                  <a:cubicBezTo>
                    <a:pt x="365" y="137"/>
                    <a:pt x="358" y="147"/>
                    <a:pt x="396" y="158"/>
                  </a:cubicBezTo>
                  <a:cubicBezTo>
                    <a:pt x="419" y="163"/>
                    <a:pt x="442" y="167"/>
                    <a:pt x="463" y="167"/>
                  </a:cubicBezTo>
                  <a:cubicBezTo>
                    <a:pt x="483" y="167"/>
                    <a:pt x="502" y="164"/>
                    <a:pt x="521" y="154"/>
                  </a:cubicBezTo>
                  <a:cubicBezTo>
                    <a:pt x="538" y="144"/>
                    <a:pt x="552" y="137"/>
                    <a:pt x="570" y="130"/>
                  </a:cubicBezTo>
                  <a:cubicBezTo>
                    <a:pt x="636" y="112"/>
                    <a:pt x="646" y="91"/>
                    <a:pt x="604" y="54"/>
                  </a:cubicBezTo>
                  <a:cubicBezTo>
                    <a:pt x="597" y="40"/>
                    <a:pt x="607" y="36"/>
                    <a:pt x="628" y="33"/>
                  </a:cubicBezTo>
                  <a:cubicBezTo>
                    <a:pt x="646" y="29"/>
                    <a:pt x="660" y="22"/>
                    <a:pt x="657" y="12"/>
                  </a:cubicBezTo>
                  <a:cubicBezTo>
                    <a:pt x="653" y="5"/>
                    <a:pt x="636" y="5"/>
                    <a:pt x="618" y="1"/>
                  </a:cubicBezTo>
                  <a:cubicBezTo>
                    <a:pt x="613" y="0"/>
                    <a:pt x="608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4"/>
            <p:cNvSpPr/>
            <p:nvPr/>
          </p:nvSpPr>
          <p:spPr>
            <a:xfrm>
              <a:off x="5456600" y="859425"/>
              <a:ext cx="12775" cy="4000"/>
            </a:xfrm>
            <a:custGeom>
              <a:avLst/>
              <a:gdLst/>
              <a:ahLst/>
              <a:cxnLst/>
              <a:rect l="l" t="t" r="r" b="b"/>
              <a:pathLst>
                <a:path w="511" h="160" extrusionOk="0">
                  <a:moveTo>
                    <a:pt x="299" y="121"/>
                  </a:moveTo>
                  <a:lnTo>
                    <a:pt x="299" y="124"/>
                  </a:lnTo>
                  <a:lnTo>
                    <a:pt x="295" y="124"/>
                  </a:lnTo>
                  <a:lnTo>
                    <a:pt x="299" y="121"/>
                  </a:lnTo>
                  <a:close/>
                  <a:moveTo>
                    <a:pt x="233" y="1"/>
                  </a:moveTo>
                  <a:cubicBezTo>
                    <a:pt x="215" y="1"/>
                    <a:pt x="207" y="12"/>
                    <a:pt x="198" y="23"/>
                  </a:cubicBezTo>
                  <a:cubicBezTo>
                    <a:pt x="174" y="48"/>
                    <a:pt x="153" y="72"/>
                    <a:pt x="80" y="76"/>
                  </a:cubicBezTo>
                  <a:cubicBezTo>
                    <a:pt x="46" y="79"/>
                    <a:pt x="1" y="103"/>
                    <a:pt x="70" y="124"/>
                  </a:cubicBezTo>
                  <a:lnTo>
                    <a:pt x="76" y="124"/>
                  </a:lnTo>
                  <a:cubicBezTo>
                    <a:pt x="105" y="134"/>
                    <a:pt x="111" y="159"/>
                    <a:pt x="146" y="159"/>
                  </a:cubicBezTo>
                  <a:cubicBezTo>
                    <a:pt x="212" y="155"/>
                    <a:pt x="278" y="148"/>
                    <a:pt x="334" y="124"/>
                  </a:cubicBezTo>
                  <a:lnTo>
                    <a:pt x="468" y="124"/>
                  </a:lnTo>
                  <a:cubicBezTo>
                    <a:pt x="489" y="124"/>
                    <a:pt x="510" y="121"/>
                    <a:pt x="507" y="107"/>
                  </a:cubicBezTo>
                  <a:cubicBezTo>
                    <a:pt x="507" y="98"/>
                    <a:pt x="493" y="89"/>
                    <a:pt x="478" y="89"/>
                  </a:cubicBezTo>
                  <a:cubicBezTo>
                    <a:pt x="476" y="89"/>
                    <a:pt x="474" y="89"/>
                    <a:pt x="472" y="89"/>
                  </a:cubicBezTo>
                  <a:cubicBezTo>
                    <a:pt x="464" y="91"/>
                    <a:pt x="455" y="92"/>
                    <a:pt x="447" y="92"/>
                  </a:cubicBezTo>
                  <a:cubicBezTo>
                    <a:pt x="430" y="92"/>
                    <a:pt x="412" y="89"/>
                    <a:pt x="393" y="89"/>
                  </a:cubicBezTo>
                  <a:cubicBezTo>
                    <a:pt x="388" y="89"/>
                    <a:pt x="383" y="89"/>
                    <a:pt x="379" y="89"/>
                  </a:cubicBezTo>
                  <a:cubicBezTo>
                    <a:pt x="373" y="90"/>
                    <a:pt x="368" y="90"/>
                    <a:pt x="363" y="90"/>
                  </a:cubicBezTo>
                  <a:cubicBezTo>
                    <a:pt x="312" y="90"/>
                    <a:pt x="264" y="59"/>
                    <a:pt x="264" y="30"/>
                  </a:cubicBezTo>
                  <a:cubicBezTo>
                    <a:pt x="267" y="20"/>
                    <a:pt x="271" y="6"/>
                    <a:pt x="246" y="3"/>
                  </a:cubicBezTo>
                  <a:cubicBezTo>
                    <a:pt x="241" y="1"/>
                    <a:pt x="237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4"/>
            <p:cNvSpPr/>
            <p:nvPr/>
          </p:nvSpPr>
          <p:spPr>
            <a:xfrm>
              <a:off x="5641600" y="678200"/>
              <a:ext cx="7300" cy="3675"/>
            </a:xfrm>
            <a:custGeom>
              <a:avLst/>
              <a:gdLst/>
              <a:ahLst/>
              <a:cxnLst/>
              <a:rect l="l" t="t" r="r" b="b"/>
              <a:pathLst>
                <a:path w="292" h="147" extrusionOk="0">
                  <a:moveTo>
                    <a:pt x="205" y="1"/>
                  </a:moveTo>
                  <a:cubicBezTo>
                    <a:pt x="163" y="8"/>
                    <a:pt x="111" y="1"/>
                    <a:pt x="87" y="28"/>
                  </a:cubicBezTo>
                  <a:cubicBezTo>
                    <a:pt x="80" y="32"/>
                    <a:pt x="74" y="32"/>
                    <a:pt x="69" y="35"/>
                  </a:cubicBezTo>
                  <a:lnTo>
                    <a:pt x="35" y="35"/>
                  </a:lnTo>
                  <a:cubicBezTo>
                    <a:pt x="18" y="56"/>
                    <a:pt x="45" y="73"/>
                    <a:pt x="39" y="94"/>
                  </a:cubicBezTo>
                  <a:cubicBezTo>
                    <a:pt x="0" y="122"/>
                    <a:pt x="14" y="136"/>
                    <a:pt x="69" y="147"/>
                  </a:cubicBezTo>
                  <a:cubicBezTo>
                    <a:pt x="143" y="143"/>
                    <a:pt x="139" y="126"/>
                    <a:pt x="98" y="102"/>
                  </a:cubicBezTo>
                  <a:cubicBezTo>
                    <a:pt x="77" y="91"/>
                    <a:pt x="87" y="81"/>
                    <a:pt x="104" y="73"/>
                  </a:cubicBezTo>
                  <a:cubicBezTo>
                    <a:pt x="114" y="67"/>
                    <a:pt x="130" y="60"/>
                    <a:pt x="142" y="60"/>
                  </a:cubicBezTo>
                  <a:cubicBezTo>
                    <a:pt x="149" y="60"/>
                    <a:pt x="154" y="62"/>
                    <a:pt x="157" y="67"/>
                  </a:cubicBezTo>
                  <a:cubicBezTo>
                    <a:pt x="165" y="81"/>
                    <a:pt x="178" y="85"/>
                    <a:pt x="193" y="85"/>
                  </a:cubicBezTo>
                  <a:cubicBezTo>
                    <a:pt x="209" y="85"/>
                    <a:pt x="228" y="80"/>
                    <a:pt x="244" y="80"/>
                  </a:cubicBezTo>
                  <a:cubicBezTo>
                    <a:pt x="249" y="80"/>
                    <a:pt x="253" y="80"/>
                    <a:pt x="257" y="81"/>
                  </a:cubicBezTo>
                  <a:cubicBezTo>
                    <a:pt x="261" y="83"/>
                    <a:pt x="265" y="84"/>
                    <a:pt x="269" y="84"/>
                  </a:cubicBezTo>
                  <a:cubicBezTo>
                    <a:pt x="279" y="84"/>
                    <a:pt x="288" y="78"/>
                    <a:pt x="288" y="70"/>
                  </a:cubicBezTo>
                  <a:cubicBezTo>
                    <a:pt x="291" y="62"/>
                    <a:pt x="282" y="55"/>
                    <a:pt x="266" y="55"/>
                  </a:cubicBezTo>
                  <a:cubicBezTo>
                    <a:pt x="263" y="55"/>
                    <a:pt x="260" y="55"/>
                    <a:pt x="257" y="56"/>
                  </a:cubicBezTo>
                  <a:cubicBezTo>
                    <a:pt x="246" y="57"/>
                    <a:pt x="238" y="58"/>
                    <a:pt x="231" y="58"/>
                  </a:cubicBezTo>
                  <a:cubicBezTo>
                    <a:pt x="199" y="58"/>
                    <a:pt x="218" y="43"/>
                    <a:pt x="233" y="28"/>
                  </a:cubicBezTo>
                  <a:cubicBezTo>
                    <a:pt x="247" y="14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4"/>
            <p:cNvSpPr/>
            <p:nvPr/>
          </p:nvSpPr>
          <p:spPr>
            <a:xfrm>
              <a:off x="5412625" y="777775"/>
              <a:ext cx="9375" cy="1350"/>
            </a:xfrm>
            <a:custGeom>
              <a:avLst/>
              <a:gdLst/>
              <a:ahLst/>
              <a:cxnLst/>
              <a:rect l="l" t="t" r="r" b="b"/>
              <a:pathLst>
                <a:path w="375" h="54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50" y="7"/>
                    <a:pt x="139" y="15"/>
                    <a:pt x="28" y="21"/>
                  </a:cubicBezTo>
                  <a:cubicBezTo>
                    <a:pt x="11" y="21"/>
                    <a:pt x="0" y="28"/>
                    <a:pt x="0" y="39"/>
                  </a:cubicBezTo>
                  <a:cubicBezTo>
                    <a:pt x="0" y="49"/>
                    <a:pt x="18" y="49"/>
                    <a:pt x="35" y="53"/>
                  </a:cubicBezTo>
                  <a:cubicBezTo>
                    <a:pt x="47" y="54"/>
                    <a:pt x="60" y="54"/>
                    <a:pt x="72" y="54"/>
                  </a:cubicBezTo>
                  <a:cubicBezTo>
                    <a:pt x="131" y="54"/>
                    <a:pt x="190" y="48"/>
                    <a:pt x="250" y="42"/>
                  </a:cubicBezTo>
                  <a:cubicBezTo>
                    <a:pt x="292" y="39"/>
                    <a:pt x="337" y="35"/>
                    <a:pt x="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4"/>
            <p:cNvSpPr/>
            <p:nvPr/>
          </p:nvSpPr>
          <p:spPr>
            <a:xfrm>
              <a:off x="5437675" y="791075"/>
              <a:ext cx="8200" cy="1250"/>
            </a:xfrm>
            <a:custGeom>
              <a:avLst/>
              <a:gdLst/>
              <a:ahLst/>
              <a:cxnLst/>
              <a:rect l="l" t="t" r="r" b="b"/>
              <a:pathLst>
                <a:path w="328" h="50" extrusionOk="0">
                  <a:moveTo>
                    <a:pt x="165" y="0"/>
                  </a:moveTo>
                  <a:cubicBezTo>
                    <a:pt x="153" y="0"/>
                    <a:pt x="141" y="1"/>
                    <a:pt x="129" y="3"/>
                  </a:cubicBezTo>
                  <a:lnTo>
                    <a:pt x="84" y="3"/>
                  </a:lnTo>
                  <a:cubicBezTo>
                    <a:pt x="75" y="3"/>
                    <a:pt x="64" y="3"/>
                    <a:pt x="54" y="3"/>
                  </a:cubicBezTo>
                  <a:cubicBezTo>
                    <a:pt x="33" y="3"/>
                    <a:pt x="13" y="4"/>
                    <a:pt x="8" y="13"/>
                  </a:cubicBezTo>
                  <a:cubicBezTo>
                    <a:pt x="1" y="37"/>
                    <a:pt x="50" y="34"/>
                    <a:pt x="77" y="41"/>
                  </a:cubicBezTo>
                  <a:cubicBezTo>
                    <a:pt x="87" y="44"/>
                    <a:pt x="101" y="46"/>
                    <a:pt x="111" y="46"/>
                  </a:cubicBezTo>
                  <a:cubicBezTo>
                    <a:pt x="115" y="46"/>
                    <a:pt x="119" y="46"/>
                    <a:pt x="122" y="45"/>
                  </a:cubicBezTo>
                  <a:cubicBezTo>
                    <a:pt x="145" y="38"/>
                    <a:pt x="167" y="35"/>
                    <a:pt x="189" y="35"/>
                  </a:cubicBezTo>
                  <a:cubicBezTo>
                    <a:pt x="214" y="35"/>
                    <a:pt x="239" y="39"/>
                    <a:pt x="265" y="45"/>
                  </a:cubicBezTo>
                  <a:cubicBezTo>
                    <a:pt x="274" y="46"/>
                    <a:pt x="287" y="49"/>
                    <a:pt x="297" y="49"/>
                  </a:cubicBezTo>
                  <a:cubicBezTo>
                    <a:pt x="306" y="49"/>
                    <a:pt x="313" y="47"/>
                    <a:pt x="316" y="41"/>
                  </a:cubicBezTo>
                  <a:cubicBezTo>
                    <a:pt x="327" y="24"/>
                    <a:pt x="310" y="13"/>
                    <a:pt x="275" y="10"/>
                  </a:cubicBezTo>
                  <a:cubicBezTo>
                    <a:pt x="238" y="7"/>
                    <a:pt x="20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4"/>
            <p:cNvSpPr/>
            <p:nvPr/>
          </p:nvSpPr>
          <p:spPr>
            <a:xfrm>
              <a:off x="5451825" y="783325"/>
              <a:ext cx="11725" cy="4325"/>
            </a:xfrm>
            <a:custGeom>
              <a:avLst/>
              <a:gdLst/>
              <a:ahLst/>
              <a:cxnLst/>
              <a:rect l="l" t="t" r="r" b="b"/>
              <a:pathLst>
                <a:path w="469" h="173" extrusionOk="0">
                  <a:moveTo>
                    <a:pt x="220" y="1"/>
                  </a:moveTo>
                  <a:cubicBezTo>
                    <a:pt x="212" y="1"/>
                    <a:pt x="206" y="4"/>
                    <a:pt x="202" y="11"/>
                  </a:cubicBezTo>
                  <a:cubicBezTo>
                    <a:pt x="171" y="52"/>
                    <a:pt x="118" y="81"/>
                    <a:pt x="28" y="84"/>
                  </a:cubicBezTo>
                  <a:cubicBezTo>
                    <a:pt x="11" y="84"/>
                    <a:pt x="0" y="97"/>
                    <a:pt x="4" y="108"/>
                  </a:cubicBezTo>
                  <a:cubicBezTo>
                    <a:pt x="8" y="108"/>
                    <a:pt x="8" y="112"/>
                    <a:pt x="4" y="112"/>
                  </a:cubicBezTo>
                  <a:cubicBezTo>
                    <a:pt x="43" y="152"/>
                    <a:pt x="94" y="173"/>
                    <a:pt x="152" y="173"/>
                  </a:cubicBezTo>
                  <a:cubicBezTo>
                    <a:pt x="192" y="173"/>
                    <a:pt x="236" y="163"/>
                    <a:pt x="281" y="143"/>
                  </a:cubicBezTo>
                  <a:cubicBezTo>
                    <a:pt x="287" y="143"/>
                    <a:pt x="293" y="142"/>
                    <a:pt x="298" y="142"/>
                  </a:cubicBezTo>
                  <a:cubicBezTo>
                    <a:pt x="337" y="142"/>
                    <a:pt x="374" y="154"/>
                    <a:pt x="413" y="157"/>
                  </a:cubicBezTo>
                  <a:cubicBezTo>
                    <a:pt x="419" y="157"/>
                    <a:pt x="425" y="158"/>
                    <a:pt x="431" y="158"/>
                  </a:cubicBezTo>
                  <a:cubicBezTo>
                    <a:pt x="451" y="158"/>
                    <a:pt x="466" y="153"/>
                    <a:pt x="469" y="139"/>
                  </a:cubicBezTo>
                  <a:cubicBezTo>
                    <a:pt x="469" y="126"/>
                    <a:pt x="445" y="122"/>
                    <a:pt x="424" y="122"/>
                  </a:cubicBezTo>
                  <a:cubicBezTo>
                    <a:pt x="414" y="123"/>
                    <a:pt x="405" y="123"/>
                    <a:pt x="395" y="123"/>
                  </a:cubicBezTo>
                  <a:cubicBezTo>
                    <a:pt x="348" y="123"/>
                    <a:pt x="304" y="117"/>
                    <a:pt x="261" y="108"/>
                  </a:cubicBezTo>
                  <a:lnTo>
                    <a:pt x="264" y="105"/>
                  </a:lnTo>
                  <a:cubicBezTo>
                    <a:pt x="247" y="81"/>
                    <a:pt x="208" y="60"/>
                    <a:pt x="261" y="32"/>
                  </a:cubicBezTo>
                  <a:cubicBezTo>
                    <a:pt x="275" y="25"/>
                    <a:pt x="254" y="11"/>
                    <a:pt x="237" y="4"/>
                  </a:cubicBezTo>
                  <a:cubicBezTo>
                    <a:pt x="230" y="2"/>
                    <a:pt x="225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4"/>
            <p:cNvSpPr/>
            <p:nvPr/>
          </p:nvSpPr>
          <p:spPr>
            <a:xfrm>
              <a:off x="5713450" y="67787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3" y="1"/>
                  </a:moveTo>
                  <a:cubicBezTo>
                    <a:pt x="6" y="1"/>
                    <a:pt x="1" y="4"/>
                    <a:pt x="2" y="14"/>
                  </a:cubicBezTo>
                  <a:cubicBezTo>
                    <a:pt x="5" y="33"/>
                    <a:pt x="0" y="60"/>
                    <a:pt x="56" y="60"/>
                  </a:cubicBezTo>
                  <a:cubicBezTo>
                    <a:pt x="62" y="60"/>
                    <a:pt x="68" y="60"/>
                    <a:pt x="76" y="59"/>
                  </a:cubicBezTo>
                  <a:cubicBezTo>
                    <a:pt x="79" y="59"/>
                    <a:pt x="83" y="58"/>
                    <a:pt x="86" y="58"/>
                  </a:cubicBezTo>
                  <a:cubicBezTo>
                    <a:pt x="112" y="58"/>
                    <a:pt x="122" y="70"/>
                    <a:pt x="138" y="80"/>
                  </a:cubicBezTo>
                  <a:cubicBezTo>
                    <a:pt x="145" y="83"/>
                    <a:pt x="159" y="83"/>
                    <a:pt x="169" y="83"/>
                  </a:cubicBezTo>
                  <a:cubicBezTo>
                    <a:pt x="180" y="80"/>
                    <a:pt x="180" y="73"/>
                    <a:pt x="180" y="69"/>
                  </a:cubicBezTo>
                  <a:cubicBezTo>
                    <a:pt x="176" y="35"/>
                    <a:pt x="117" y="6"/>
                    <a:pt x="51" y="3"/>
                  </a:cubicBezTo>
                  <a:cubicBezTo>
                    <a:pt x="49" y="5"/>
                    <a:pt x="47" y="6"/>
                    <a:pt x="43" y="6"/>
                  </a:cubicBezTo>
                  <a:cubicBezTo>
                    <a:pt x="34" y="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4"/>
            <p:cNvSpPr/>
            <p:nvPr/>
          </p:nvSpPr>
          <p:spPr>
            <a:xfrm>
              <a:off x="5481400" y="695975"/>
              <a:ext cx="7750" cy="1600"/>
            </a:xfrm>
            <a:custGeom>
              <a:avLst/>
              <a:gdLst/>
              <a:ahLst/>
              <a:cxnLst/>
              <a:rect l="l" t="t" r="r" b="b"/>
              <a:pathLst>
                <a:path w="310" h="64" extrusionOk="0">
                  <a:moveTo>
                    <a:pt x="165" y="0"/>
                  </a:moveTo>
                  <a:cubicBezTo>
                    <a:pt x="117" y="0"/>
                    <a:pt x="77" y="26"/>
                    <a:pt x="28" y="26"/>
                  </a:cubicBezTo>
                  <a:cubicBezTo>
                    <a:pt x="24" y="26"/>
                    <a:pt x="19" y="26"/>
                    <a:pt x="14" y="25"/>
                  </a:cubicBezTo>
                  <a:cubicBezTo>
                    <a:pt x="4" y="25"/>
                    <a:pt x="0" y="49"/>
                    <a:pt x="14" y="49"/>
                  </a:cubicBezTo>
                  <a:cubicBezTo>
                    <a:pt x="47" y="51"/>
                    <a:pt x="79" y="63"/>
                    <a:pt x="111" y="63"/>
                  </a:cubicBezTo>
                  <a:cubicBezTo>
                    <a:pt x="130" y="63"/>
                    <a:pt x="149" y="59"/>
                    <a:pt x="167" y="46"/>
                  </a:cubicBezTo>
                  <a:cubicBezTo>
                    <a:pt x="176" y="42"/>
                    <a:pt x="185" y="41"/>
                    <a:pt x="194" y="41"/>
                  </a:cubicBezTo>
                  <a:cubicBezTo>
                    <a:pt x="219" y="41"/>
                    <a:pt x="244" y="51"/>
                    <a:pt x="271" y="51"/>
                  </a:cubicBezTo>
                  <a:cubicBezTo>
                    <a:pt x="283" y="51"/>
                    <a:pt x="296" y="49"/>
                    <a:pt x="309" y="43"/>
                  </a:cubicBezTo>
                  <a:lnTo>
                    <a:pt x="309" y="43"/>
                  </a:lnTo>
                  <a:cubicBezTo>
                    <a:pt x="306" y="43"/>
                    <a:pt x="303" y="43"/>
                    <a:pt x="300" y="43"/>
                  </a:cubicBezTo>
                  <a:cubicBezTo>
                    <a:pt x="246" y="43"/>
                    <a:pt x="238" y="15"/>
                    <a:pt x="198" y="4"/>
                  </a:cubicBezTo>
                  <a:cubicBezTo>
                    <a:pt x="187" y="1"/>
                    <a:pt x="176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4"/>
            <p:cNvSpPr/>
            <p:nvPr/>
          </p:nvSpPr>
          <p:spPr>
            <a:xfrm>
              <a:off x="5546200" y="862850"/>
              <a:ext cx="12000" cy="3725"/>
            </a:xfrm>
            <a:custGeom>
              <a:avLst/>
              <a:gdLst/>
              <a:ahLst/>
              <a:cxnLst/>
              <a:rect l="l" t="t" r="r" b="b"/>
              <a:pathLst>
                <a:path w="480" h="149" extrusionOk="0">
                  <a:moveTo>
                    <a:pt x="404" y="1"/>
                  </a:moveTo>
                  <a:cubicBezTo>
                    <a:pt x="402" y="1"/>
                    <a:pt x="400" y="1"/>
                    <a:pt x="399" y="1"/>
                  </a:cubicBezTo>
                  <a:cubicBezTo>
                    <a:pt x="377" y="13"/>
                    <a:pt x="356" y="16"/>
                    <a:pt x="334" y="16"/>
                  </a:cubicBezTo>
                  <a:cubicBezTo>
                    <a:pt x="300" y="16"/>
                    <a:pt x="266" y="8"/>
                    <a:pt x="232" y="8"/>
                  </a:cubicBezTo>
                  <a:cubicBezTo>
                    <a:pt x="229" y="8"/>
                    <a:pt x="225" y="8"/>
                    <a:pt x="222" y="8"/>
                  </a:cubicBezTo>
                  <a:cubicBezTo>
                    <a:pt x="204" y="5"/>
                    <a:pt x="184" y="1"/>
                    <a:pt x="166" y="1"/>
                  </a:cubicBezTo>
                  <a:cubicBezTo>
                    <a:pt x="149" y="1"/>
                    <a:pt x="134" y="4"/>
                    <a:pt x="125" y="15"/>
                  </a:cubicBezTo>
                  <a:cubicBezTo>
                    <a:pt x="101" y="50"/>
                    <a:pt x="0" y="64"/>
                    <a:pt x="28" y="112"/>
                  </a:cubicBezTo>
                  <a:cubicBezTo>
                    <a:pt x="31" y="115"/>
                    <a:pt x="14" y="122"/>
                    <a:pt x="4" y="126"/>
                  </a:cubicBezTo>
                  <a:cubicBezTo>
                    <a:pt x="42" y="136"/>
                    <a:pt x="80" y="136"/>
                    <a:pt x="114" y="143"/>
                  </a:cubicBezTo>
                  <a:cubicBezTo>
                    <a:pt x="132" y="145"/>
                    <a:pt x="152" y="148"/>
                    <a:pt x="170" y="148"/>
                  </a:cubicBezTo>
                  <a:cubicBezTo>
                    <a:pt x="189" y="148"/>
                    <a:pt x="206" y="144"/>
                    <a:pt x="215" y="130"/>
                  </a:cubicBezTo>
                  <a:cubicBezTo>
                    <a:pt x="226" y="109"/>
                    <a:pt x="250" y="80"/>
                    <a:pt x="170" y="74"/>
                  </a:cubicBezTo>
                  <a:cubicBezTo>
                    <a:pt x="159" y="74"/>
                    <a:pt x="128" y="67"/>
                    <a:pt x="135" y="53"/>
                  </a:cubicBezTo>
                  <a:cubicBezTo>
                    <a:pt x="218" y="53"/>
                    <a:pt x="222" y="53"/>
                    <a:pt x="250" y="80"/>
                  </a:cubicBezTo>
                  <a:cubicBezTo>
                    <a:pt x="256" y="89"/>
                    <a:pt x="264" y="95"/>
                    <a:pt x="276" y="95"/>
                  </a:cubicBezTo>
                  <a:cubicBezTo>
                    <a:pt x="279" y="95"/>
                    <a:pt x="281" y="95"/>
                    <a:pt x="284" y="95"/>
                  </a:cubicBezTo>
                  <a:cubicBezTo>
                    <a:pt x="302" y="91"/>
                    <a:pt x="319" y="85"/>
                    <a:pt x="323" y="74"/>
                  </a:cubicBezTo>
                  <a:cubicBezTo>
                    <a:pt x="323" y="67"/>
                    <a:pt x="316" y="60"/>
                    <a:pt x="298" y="56"/>
                  </a:cubicBezTo>
                  <a:cubicBezTo>
                    <a:pt x="278" y="50"/>
                    <a:pt x="253" y="56"/>
                    <a:pt x="239" y="46"/>
                  </a:cubicBezTo>
                  <a:lnTo>
                    <a:pt x="239" y="46"/>
                  </a:lnTo>
                  <a:cubicBezTo>
                    <a:pt x="244" y="47"/>
                    <a:pt x="249" y="47"/>
                    <a:pt x="253" y="47"/>
                  </a:cubicBezTo>
                  <a:cubicBezTo>
                    <a:pt x="285" y="47"/>
                    <a:pt x="317" y="41"/>
                    <a:pt x="348" y="41"/>
                  </a:cubicBezTo>
                  <a:cubicBezTo>
                    <a:pt x="363" y="41"/>
                    <a:pt x="378" y="42"/>
                    <a:pt x="392" y="46"/>
                  </a:cubicBezTo>
                  <a:cubicBezTo>
                    <a:pt x="404" y="50"/>
                    <a:pt x="414" y="51"/>
                    <a:pt x="423" y="51"/>
                  </a:cubicBezTo>
                  <a:cubicBezTo>
                    <a:pt x="439" y="51"/>
                    <a:pt x="453" y="47"/>
                    <a:pt x="468" y="43"/>
                  </a:cubicBezTo>
                  <a:cubicBezTo>
                    <a:pt x="479" y="39"/>
                    <a:pt x="479" y="29"/>
                    <a:pt x="472" y="22"/>
                  </a:cubicBezTo>
                  <a:cubicBezTo>
                    <a:pt x="457" y="13"/>
                    <a:pt x="420" y="1"/>
                    <a:pt x="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4"/>
            <p:cNvSpPr/>
            <p:nvPr/>
          </p:nvSpPr>
          <p:spPr>
            <a:xfrm>
              <a:off x="6001800" y="852950"/>
              <a:ext cx="6425" cy="2050"/>
            </a:xfrm>
            <a:custGeom>
              <a:avLst/>
              <a:gdLst/>
              <a:ahLst/>
              <a:cxnLst/>
              <a:rect l="l" t="t" r="r" b="b"/>
              <a:pathLst>
                <a:path w="257" h="82" extrusionOk="0">
                  <a:moveTo>
                    <a:pt x="18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0" y="2"/>
                    <a:pt x="0" y="9"/>
                    <a:pt x="0" y="15"/>
                  </a:cubicBezTo>
                  <a:cubicBezTo>
                    <a:pt x="4" y="47"/>
                    <a:pt x="56" y="78"/>
                    <a:pt x="108" y="78"/>
                  </a:cubicBezTo>
                  <a:cubicBezTo>
                    <a:pt x="109" y="77"/>
                    <a:pt x="111" y="76"/>
                    <a:pt x="113" y="76"/>
                  </a:cubicBezTo>
                  <a:cubicBezTo>
                    <a:pt x="121" y="76"/>
                    <a:pt x="133" y="81"/>
                    <a:pt x="141" y="81"/>
                  </a:cubicBezTo>
                  <a:cubicBezTo>
                    <a:pt x="147" y="81"/>
                    <a:pt x="151" y="78"/>
                    <a:pt x="149" y="68"/>
                  </a:cubicBezTo>
                  <a:cubicBezTo>
                    <a:pt x="146" y="60"/>
                    <a:pt x="146" y="50"/>
                    <a:pt x="146" y="43"/>
                  </a:cubicBezTo>
                  <a:lnTo>
                    <a:pt x="146" y="43"/>
                  </a:lnTo>
                  <a:cubicBezTo>
                    <a:pt x="160" y="50"/>
                    <a:pt x="181" y="53"/>
                    <a:pt x="202" y="53"/>
                  </a:cubicBezTo>
                  <a:cubicBezTo>
                    <a:pt x="205" y="54"/>
                    <a:pt x="209" y="54"/>
                    <a:pt x="213" y="54"/>
                  </a:cubicBezTo>
                  <a:cubicBezTo>
                    <a:pt x="236" y="54"/>
                    <a:pt x="257" y="45"/>
                    <a:pt x="250" y="29"/>
                  </a:cubicBezTo>
                  <a:cubicBezTo>
                    <a:pt x="247" y="17"/>
                    <a:pt x="242" y="1"/>
                    <a:pt x="198" y="1"/>
                  </a:cubicBezTo>
                  <a:cubicBezTo>
                    <a:pt x="193" y="1"/>
                    <a:pt x="187" y="1"/>
                    <a:pt x="181" y="2"/>
                  </a:cubicBezTo>
                  <a:cubicBezTo>
                    <a:pt x="164" y="2"/>
                    <a:pt x="115" y="2"/>
                    <a:pt x="115" y="19"/>
                  </a:cubicBezTo>
                  <a:cubicBezTo>
                    <a:pt x="115" y="19"/>
                    <a:pt x="115" y="23"/>
                    <a:pt x="119" y="23"/>
                  </a:cubicBezTo>
                  <a:lnTo>
                    <a:pt x="91" y="23"/>
                  </a:lnTo>
                  <a:cubicBezTo>
                    <a:pt x="87" y="23"/>
                    <a:pt x="84" y="23"/>
                    <a:pt x="80" y="23"/>
                  </a:cubicBezTo>
                  <a:cubicBezTo>
                    <a:pt x="57" y="23"/>
                    <a:pt x="48" y="14"/>
                    <a:pt x="35" y="5"/>
                  </a:cubicBezTo>
                  <a:cubicBezTo>
                    <a:pt x="31" y="3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4"/>
            <p:cNvSpPr/>
            <p:nvPr/>
          </p:nvSpPr>
          <p:spPr>
            <a:xfrm>
              <a:off x="5507600" y="726400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46" y="1"/>
                  </a:moveTo>
                  <a:cubicBezTo>
                    <a:pt x="32" y="1"/>
                    <a:pt x="19" y="4"/>
                    <a:pt x="11" y="12"/>
                  </a:cubicBezTo>
                  <a:cubicBezTo>
                    <a:pt x="1" y="30"/>
                    <a:pt x="21" y="33"/>
                    <a:pt x="49" y="36"/>
                  </a:cubicBezTo>
                  <a:cubicBezTo>
                    <a:pt x="52" y="36"/>
                    <a:pt x="55" y="40"/>
                    <a:pt x="59" y="43"/>
                  </a:cubicBezTo>
                  <a:cubicBezTo>
                    <a:pt x="68" y="60"/>
                    <a:pt x="84" y="65"/>
                    <a:pt x="103" y="65"/>
                  </a:cubicBezTo>
                  <a:cubicBezTo>
                    <a:pt x="122" y="65"/>
                    <a:pt x="143" y="60"/>
                    <a:pt x="160" y="60"/>
                  </a:cubicBezTo>
                  <a:cubicBezTo>
                    <a:pt x="163" y="61"/>
                    <a:pt x="167" y="61"/>
                    <a:pt x="169" y="61"/>
                  </a:cubicBezTo>
                  <a:cubicBezTo>
                    <a:pt x="193" y="61"/>
                    <a:pt x="187" y="49"/>
                    <a:pt x="184" y="40"/>
                  </a:cubicBezTo>
                  <a:cubicBezTo>
                    <a:pt x="184" y="29"/>
                    <a:pt x="207" y="5"/>
                    <a:pt x="179" y="5"/>
                  </a:cubicBezTo>
                  <a:cubicBezTo>
                    <a:pt x="173" y="5"/>
                    <a:pt x="165" y="6"/>
                    <a:pt x="153" y="9"/>
                  </a:cubicBezTo>
                  <a:cubicBezTo>
                    <a:pt x="138" y="11"/>
                    <a:pt x="127" y="12"/>
                    <a:pt x="118" y="12"/>
                  </a:cubicBezTo>
                  <a:cubicBezTo>
                    <a:pt x="102" y="12"/>
                    <a:pt x="90" y="10"/>
                    <a:pt x="73" y="5"/>
                  </a:cubicBezTo>
                  <a:cubicBezTo>
                    <a:pt x="66" y="2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4"/>
            <p:cNvSpPr/>
            <p:nvPr/>
          </p:nvSpPr>
          <p:spPr>
            <a:xfrm>
              <a:off x="5400725" y="717350"/>
              <a:ext cx="7825" cy="375"/>
            </a:xfrm>
            <a:custGeom>
              <a:avLst/>
              <a:gdLst/>
              <a:ahLst/>
              <a:cxnLst/>
              <a:rect l="l" t="t" r="r" b="b"/>
              <a:pathLst>
                <a:path w="313" h="15" extrusionOk="0">
                  <a:moveTo>
                    <a:pt x="132" y="0"/>
                  </a:moveTo>
                  <a:cubicBezTo>
                    <a:pt x="88" y="0"/>
                    <a:pt x="44" y="2"/>
                    <a:pt x="1" y="6"/>
                  </a:cubicBezTo>
                  <a:cubicBezTo>
                    <a:pt x="48" y="13"/>
                    <a:pt x="96" y="15"/>
                    <a:pt x="143" y="15"/>
                  </a:cubicBezTo>
                  <a:cubicBezTo>
                    <a:pt x="200" y="15"/>
                    <a:pt x="256" y="12"/>
                    <a:pt x="313" y="9"/>
                  </a:cubicBezTo>
                  <a:cubicBezTo>
                    <a:pt x="252" y="4"/>
                    <a:pt x="192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4"/>
            <p:cNvSpPr/>
            <p:nvPr/>
          </p:nvSpPr>
          <p:spPr>
            <a:xfrm>
              <a:off x="5447225" y="734275"/>
              <a:ext cx="5050" cy="1125"/>
            </a:xfrm>
            <a:custGeom>
              <a:avLst/>
              <a:gdLst/>
              <a:ahLst/>
              <a:cxnLst/>
              <a:rect l="l" t="t" r="r" b="b"/>
              <a:pathLst>
                <a:path w="202" h="45" extrusionOk="0">
                  <a:moveTo>
                    <a:pt x="160" y="1"/>
                  </a:moveTo>
                  <a:cubicBezTo>
                    <a:pt x="146" y="1"/>
                    <a:pt x="129" y="6"/>
                    <a:pt x="115" y="9"/>
                  </a:cubicBezTo>
                  <a:cubicBezTo>
                    <a:pt x="100" y="12"/>
                    <a:pt x="83" y="20"/>
                    <a:pt x="72" y="20"/>
                  </a:cubicBezTo>
                  <a:cubicBezTo>
                    <a:pt x="70" y="20"/>
                    <a:pt x="68" y="20"/>
                    <a:pt x="67" y="19"/>
                  </a:cubicBezTo>
                  <a:cubicBezTo>
                    <a:pt x="53" y="17"/>
                    <a:pt x="36" y="12"/>
                    <a:pt x="23" y="12"/>
                  </a:cubicBezTo>
                  <a:cubicBezTo>
                    <a:pt x="14" y="12"/>
                    <a:pt x="7" y="15"/>
                    <a:pt x="4" y="24"/>
                  </a:cubicBezTo>
                  <a:cubicBezTo>
                    <a:pt x="1" y="35"/>
                    <a:pt x="11" y="37"/>
                    <a:pt x="25" y="37"/>
                  </a:cubicBezTo>
                  <a:cubicBezTo>
                    <a:pt x="32" y="37"/>
                    <a:pt x="40" y="37"/>
                    <a:pt x="47" y="37"/>
                  </a:cubicBezTo>
                  <a:cubicBezTo>
                    <a:pt x="56" y="37"/>
                    <a:pt x="64" y="37"/>
                    <a:pt x="70" y="40"/>
                  </a:cubicBezTo>
                  <a:cubicBezTo>
                    <a:pt x="80" y="40"/>
                    <a:pt x="91" y="40"/>
                    <a:pt x="105" y="44"/>
                  </a:cubicBezTo>
                  <a:cubicBezTo>
                    <a:pt x="115" y="44"/>
                    <a:pt x="129" y="40"/>
                    <a:pt x="139" y="37"/>
                  </a:cubicBezTo>
                  <a:cubicBezTo>
                    <a:pt x="157" y="30"/>
                    <a:pt x="202" y="30"/>
                    <a:pt x="188" y="13"/>
                  </a:cubicBezTo>
                  <a:cubicBezTo>
                    <a:pt x="182" y="4"/>
                    <a:pt x="172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4"/>
            <p:cNvSpPr/>
            <p:nvPr/>
          </p:nvSpPr>
          <p:spPr>
            <a:xfrm>
              <a:off x="5558175" y="864125"/>
              <a:ext cx="5225" cy="875"/>
            </a:xfrm>
            <a:custGeom>
              <a:avLst/>
              <a:gdLst/>
              <a:ahLst/>
              <a:cxnLst/>
              <a:rect l="l" t="t" r="r" b="b"/>
              <a:pathLst>
                <a:path w="209" h="35" extrusionOk="0">
                  <a:moveTo>
                    <a:pt x="173" y="0"/>
                  </a:moveTo>
                  <a:cubicBezTo>
                    <a:pt x="164" y="0"/>
                    <a:pt x="154" y="2"/>
                    <a:pt x="146" y="5"/>
                  </a:cubicBezTo>
                  <a:cubicBezTo>
                    <a:pt x="107" y="13"/>
                    <a:pt x="69" y="13"/>
                    <a:pt x="34" y="13"/>
                  </a:cubicBezTo>
                  <a:cubicBezTo>
                    <a:pt x="18" y="13"/>
                    <a:pt x="0" y="16"/>
                    <a:pt x="3" y="26"/>
                  </a:cubicBezTo>
                  <a:cubicBezTo>
                    <a:pt x="5" y="33"/>
                    <a:pt x="12" y="34"/>
                    <a:pt x="19" y="34"/>
                  </a:cubicBezTo>
                  <a:cubicBezTo>
                    <a:pt x="24" y="34"/>
                    <a:pt x="29" y="34"/>
                    <a:pt x="34" y="34"/>
                  </a:cubicBezTo>
                  <a:cubicBezTo>
                    <a:pt x="54" y="30"/>
                    <a:pt x="75" y="29"/>
                    <a:pt x="95" y="29"/>
                  </a:cubicBezTo>
                  <a:cubicBezTo>
                    <a:pt x="113" y="29"/>
                    <a:pt x="131" y="29"/>
                    <a:pt x="149" y="29"/>
                  </a:cubicBezTo>
                  <a:cubicBezTo>
                    <a:pt x="154" y="32"/>
                    <a:pt x="159" y="33"/>
                    <a:pt x="164" y="33"/>
                  </a:cubicBezTo>
                  <a:cubicBezTo>
                    <a:pt x="176" y="33"/>
                    <a:pt x="187" y="27"/>
                    <a:pt x="194" y="23"/>
                  </a:cubicBezTo>
                  <a:cubicBezTo>
                    <a:pt x="205" y="16"/>
                    <a:pt x="208" y="9"/>
                    <a:pt x="197" y="5"/>
                  </a:cubicBezTo>
                  <a:cubicBezTo>
                    <a:pt x="191" y="2"/>
                    <a:pt x="182" y="0"/>
                    <a:pt x="1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4"/>
            <p:cNvSpPr/>
            <p:nvPr/>
          </p:nvSpPr>
          <p:spPr>
            <a:xfrm>
              <a:off x="5573075" y="683475"/>
              <a:ext cx="3200" cy="1125"/>
            </a:xfrm>
            <a:custGeom>
              <a:avLst/>
              <a:gdLst/>
              <a:ahLst/>
              <a:cxnLst/>
              <a:rect l="l" t="t" r="r" b="b"/>
              <a:pathLst>
                <a:path w="128" h="45" extrusionOk="0">
                  <a:moveTo>
                    <a:pt x="93" y="1"/>
                  </a:moveTo>
                  <a:cubicBezTo>
                    <a:pt x="90" y="1"/>
                    <a:pt x="87" y="1"/>
                    <a:pt x="83" y="1"/>
                  </a:cubicBezTo>
                  <a:cubicBezTo>
                    <a:pt x="53" y="5"/>
                    <a:pt x="8" y="1"/>
                    <a:pt x="4" y="22"/>
                  </a:cubicBezTo>
                  <a:cubicBezTo>
                    <a:pt x="0" y="43"/>
                    <a:pt x="53" y="40"/>
                    <a:pt x="77" y="43"/>
                  </a:cubicBezTo>
                  <a:cubicBezTo>
                    <a:pt x="81" y="44"/>
                    <a:pt x="85" y="44"/>
                    <a:pt x="90" y="44"/>
                  </a:cubicBezTo>
                  <a:cubicBezTo>
                    <a:pt x="108" y="44"/>
                    <a:pt x="128" y="39"/>
                    <a:pt x="122" y="26"/>
                  </a:cubicBezTo>
                  <a:cubicBezTo>
                    <a:pt x="116" y="13"/>
                    <a:pt x="11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4"/>
            <p:cNvSpPr/>
            <p:nvPr/>
          </p:nvSpPr>
          <p:spPr>
            <a:xfrm>
              <a:off x="5905875" y="856700"/>
              <a:ext cx="3500" cy="1000"/>
            </a:xfrm>
            <a:custGeom>
              <a:avLst/>
              <a:gdLst/>
              <a:ahLst/>
              <a:cxnLst/>
              <a:rect l="l" t="t" r="r" b="b"/>
              <a:pathLst>
                <a:path w="140" h="40" extrusionOk="0">
                  <a:moveTo>
                    <a:pt x="56" y="1"/>
                  </a:moveTo>
                  <a:cubicBezTo>
                    <a:pt x="31" y="1"/>
                    <a:pt x="1" y="8"/>
                    <a:pt x="1" y="25"/>
                  </a:cubicBezTo>
                  <a:cubicBezTo>
                    <a:pt x="2" y="37"/>
                    <a:pt x="15" y="38"/>
                    <a:pt x="30" y="38"/>
                  </a:cubicBezTo>
                  <a:cubicBezTo>
                    <a:pt x="37" y="38"/>
                    <a:pt x="44" y="38"/>
                    <a:pt x="50" y="38"/>
                  </a:cubicBezTo>
                  <a:cubicBezTo>
                    <a:pt x="56" y="38"/>
                    <a:pt x="61" y="38"/>
                    <a:pt x="66" y="39"/>
                  </a:cubicBezTo>
                  <a:cubicBezTo>
                    <a:pt x="71" y="38"/>
                    <a:pt x="76" y="37"/>
                    <a:pt x="82" y="37"/>
                  </a:cubicBezTo>
                  <a:cubicBezTo>
                    <a:pt x="92" y="37"/>
                    <a:pt x="103" y="38"/>
                    <a:pt x="112" y="38"/>
                  </a:cubicBezTo>
                  <a:cubicBezTo>
                    <a:pt x="125" y="38"/>
                    <a:pt x="135" y="36"/>
                    <a:pt x="135" y="25"/>
                  </a:cubicBezTo>
                  <a:cubicBezTo>
                    <a:pt x="140" y="1"/>
                    <a:pt x="87" y="4"/>
                    <a:pt x="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4"/>
            <p:cNvSpPr/>
            <p:nvPr/>
          </p:nvSpPr>
          <p:spPr>
            <a:xfrm>
              <a:off x="5608050" y="680725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38" y="1"/>
                  </a:moveTo>
                  <a:cubicBezTo>
                    <a:pt x="17" y="1"/>
                    <a:pt x="0" y="4"/>
                    <a:pt x="7" y="14"/>
                  </a:cubicBezTo>
                  <a:cubicBezTo>
                    <a:pt x="21" y="31"/>
                    <a:pt x="13" y="52"/>
                    <a:pt x="58" y="52"/>
                  </a:cubicBezTo>
                  <a:cubicBezTo>
                    <a:pt x="61" y="53"/>
                    <a:pt x="64" y="53"/>
                    <a:pt x="68" y="53"/>
                  </a:cubicBezTo>
                  <a:cubicBezTo>
                    <a:pt x="83" y="53"/>
                    <a:pt x="98" y="47"/>
                    <a:pt x="90" y="35"/>
                  </a:cubicBezTo>
                  <a:cubicBezTo>
                    <a:pt x="79" y="21"/>
                    <a:pt x="69" y="4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4"/>
            <p:cNvSpPr/>
            <p:nvPr/>
          </p:nvSpPr>
          <p:spPr>
            <a:xfrm>
              <a:off x="5650350" y="678900"/>
              <a:ext cx="2875" cy="1175"/>
            </a:xfrm>
            <a:custGeom>
              <a:avLst/>
              <a:gdLst/>
              <a:ahLst/>
              <a:cxnLst/>
              <a:rect l="l" t="t" r="r" b="b"/>
              <a:pathLst>
                <a:path w="115" h="47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3" y="7"/>
                    <a:pt x="49" y="11"/>
                    <a:pt x="25" y="15"/>
                  </a:cubicBezTo>
                  <a:cubicBezTo>
                    <a:pt x="8" y="18"/>
                    <a:pt x="1" y="25"/>
                    <a:pt x="1" y="32"/>
                  </a:cubicBezTo>
                  <a:cubicBezTo>
                    <a:pt x="1" y="40"/>
                    <a:pt x="8" y="46"/>
                    <a:pt x="18" y="46"/>
                  </a:cubicBezTo>
                  <a:cubicBezTo>
                    <a:pt x="20" y="46"/>
                    <a:pt x="22" y="46"/>
                    <a:pt x="25" y="45"/>
                  </a:cubicBezTo>
                  <a:cubicBezTo>
                    <a:pt x="63" y="39"/>
                    <a:pt x="115" y="39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4"/>
            <p:cNvSpPr/>
            <p:nvPr/>
          </p:nvSpPr>
          <p:spPr>
            <a:xfrm>
              <a:off x="5439950" y="780900"/>
              <a:ext cx="1925" cy="1675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73" y="0"/>
                  </a:moveTo>
                  <a:lnTo>
                    <a:pt x="73" y="0"/>
                  </a:lnTo>
                  <a:cubicBezTo>
                    <a:pt x="7" y="7"/>
                    <a:pt x="0" y="21"/>
                    <a:pt x="49" y="66"/>
                  </a:cubicBezTo>
                  <a:cubicBezTo>
                    <a:pt x="55" y="42"/>
                    <a:pt x="76" y="21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4"/>
            <p:cNvSpPr/>
            <p:nvPr/>
          </p:nvSpPr>
          <p:spPr>
            <a:xfrm>
              <a:off x="5441750" y="78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4"/>
            <p:cNvSpPr/>
            <p:nvPr/>
          </p:nvSpPr>
          <p:spPr>
            <a:xfrm>
              <a:off x="5545925" y="683675"/>
              <a:ext cx="2550" cy="925"/>
            </a:xfrm>
            <a:custGeom>
              <a:avLst/>
              <a:gdLst/>
              <a:ahLst/>
              <a:cxnLst/>
              <a:rect l="l" t="t" r="r" b="b"/>
              <a:pathLst>
                <a:path w="102" h="37" extrusionOk="0">
                  <a:moveTo>
                    <a:pt x="53" y="0"/>
                  </a:moveTo>
                  <a:cubicBezTo>
                    <a:pt x="29" y="3"/>
                    <a:pt x="0" y="3"/>
                    <a:pt x="4" y="21"/>
                  </a:cubicBezTo>
                  <a:cubicBezTo>
                    <a:pt x="4" y="32"/>
                    <a:pt x="16" y="36"/>
                    <a:pt x="30" y="36"/>
                  </a:cubicBezTo>
                  <a:cubicBezTo>
                    <a:pt x="34" y="36"/>
                    <a:pt x="38" y="36"/>
                    <a:pt x="42" y="35"/>
                  </a:cubicBezTo>
                  <a:cubicBezTo>
                    <a:pt x="70" y="35"/>
                    <a:pt x="95" y="32"/>
                    <a:pt x="98" y="18"/>
                  </a:cubicBezTo>
                  <a:cubicBezTo>
                    <a:pt x="101" y="3"/>
                    <a:pt x="70" y="3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4"/>
            <p:cNvSpPr/>
            <p:nvPr/>
          </p:nvSpPr>
          <p:spPr>
            <a:xfrm>
              <a:off x="5503775" y="784450"/>
              <a:ext cx="2375" cy="900"/>
            </a:xfrm>
            <a:custGeom>
              <a:avLst/>
              <a:gdLst/>
              <a:ahLst/>
              <a:cxnLst/>
              <a:rect l="l" t="t" r="r" b="b"/>
              <a:pathLst>
                <a:path w="95" h="36" extrusionOk="0">
                  <a:moveTo>
                    <a:pt x="42" y="1"/>
                  </a:moveTo>
                  <a:cubicBezTo>
                    <a:pt x="24" y="1"/>
                    <a:pt x="0" y="4"/>
                    <a:pt x="4" y="15"/>
                  </a:cubicBezTo>
                  <a:cubicBezTo>
                    <a:pt x="4" y="32"/>
                    <a:pt x="29" y="36"/>
                    <a:pt x="56" y="36"/>
                  </a:cubicBezTo>
                  <a:cubicBezTo>
                    <a:pt x="74" y="36"/>
                    <a:pt x="91" y="28"/>
                    <a:pt x="94" y="18"/>
                  </a:cubicBezTo>
                  <a:cubicBezTo>
                    <a:pt x="87" y="4"/>
                    <a:pt x="66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4"/>
            <p:cNvSpPr/>
            <p:nvPr/>
          </p:nvSpPr>
          <p:spPr>
            <a:xfrm>
              <a:off x="5508975" y="724450"/>
              <a:ext cx="2300" cy="875"/>
            </a:xfrm>
            <a:custGeom>
              <a:avLst/>
              <a:gdLst/>
              <a:ahLst/>
              <a:cxnLst/>
              <a:rect l="l" t="t" r="r" b="b"/>
              <a:pathLst>
                <a:path w="92" h="35" extrusionOk="0">
                  <a:moveTo>
                    <a:pt x="45" y="0"/>
                  </a:moveTo>
                  <a:cubicBezTo>
                    <a:pt x="25" y="0"/>
                    <a:pt x="0" y="4"/>
                    <a:pt x="0" y="17"/>
                  </a:cubicBezTo>
                  <a:cubicBezTo>
                    <a:pt x="0" y="28"/>
                    <a:pt x="25" y="31"/>
                    <a:pt x="45" y="34"/>
                  </a:cubicBezTo>
                  <a:cubicBezTo>
                    <a:pt x="66" y="31"/>
                    <a:pt x="91" y="31"/>
                    <a:pt x="91" y="14"/>
                  </a:cubicBezTo>
                  <a:cubicBezTo>
                    <a:pt x="87" y="4"/>
                    <a:pt x="63" y="4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4"/>
            <p:cNvSpPr/>
            <p:nvPr/>
          </p:nvSpPr>
          <p:spPr>
            <a:xfrm>
              <a:off x="5508725" y="856625"/>
              <a:ext cx="2350" cy="800"/>
            </a:xfrm>
            <a:custGeom>
              <a:avLst/>
              <a:gdLst/>
              <a:ahLst/>
              <a:cxnLst/>
              <a:rect l="l" t="t" r="r" b="b"/>
              <a:pathLst>
                <a:path w="94" h="32" extrusionOk="0">
                  <a:moveTo>
                    <a:pt x="60" y="1"/>
                  </a:moveTo>
                  <a:cubicBezTo>
                    <a:pt x="35" y="4"/>
                    <a:pt x="7" y="11"/>
                    <a:pt x="4" y="21"/>
                  </a:cubicBezTo>
                  <a:cubicBezTo>
                    <a:pt x="1" y="31"/>
                    <a:pt x="28" y="31"/>
                    <a:pt x="45" y="31"/>
                  </a:cubicBezTo>
                  <a:cubicBezTo>
                    <a:pt x="66" y="31"/>
                    <a:pt x="90" y="31"/>
                    <a:pt x="94" y="17"/>
                  </a:cubicBezTo>
                  <a:cubicBezTo>
                    <a:pt x="94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4"/>
            <p:cNvSpPr/>
            <p:nvPr/>
          </p:nvSpPr>
          <p:spPr>
            <a:xfrm>
              <a:off x="5434125" y="704575"/>
              <a:ext cx="2375" cy="650"/>
            </a:xfrm>
            <a:custGeom>
              <a:avLst/>
              <a:gdLst/>
              <a:ahLst/>
              <a:cxnLst/>
              <a:rect l="l" t="t" r="r" b="b"/>
              <a:pathLst>
                <a:path w="95" h="26" extrusionOk="0">
                  <a:moveTo>
                    <a:pt x="78" y="0"/>
                  </a:moveTo>
                  <a:cubicBezTo>
                    <a:pt x="65" y="0"/>
                    <a:pt x="43" y="6"/>
                    <a:pt x="0" y="18"/>
                  </a:cubicBezTo>
                  <a:cubicBezTo>
                    <a:pt x="20" y="24"/>
                    <a:pt x="41" y="26"/>
                    <a:pt x="60" y="26"/>
                  </a:cubicBezTo>
                  <a:cubicBezTo>
                    <a:pt x="72" y="26"/>
                    <a:pt x="84" y="25"/>
                    <a:pt x="94" y="25"/>
                  </a:cubicBezTo>
                  <a:cubicBezTo>
                    <a:pt x="93" y="8"/>
                    <a:pt x="92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4"/>
            <p:cNvSpPr/>
            <p:nvPr/>
          </p:nvSpPr>
          <p:spPr>
            <a:xfrm>
              <a:off x="5436475" y="70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4"/>
            <p:cNvSpPr/>
            <p:nvPr/>
          </p:nvSpPr>
          <p:spPr>
            <a:xfrm>
              <a:off x="5527675" y="724950"/>
              <a:ext cx="2925" cy="1325"/>
            </a:xfrm>
            <a:custGeom>
              <a:avLst/>
              <a:gdLst/>
              <a:ahLst/>
              <a:cxnLst/>
              <a:rect l="l" t="t" r="r" b="b"/>
              <a:pathLst>
                <a:path w="117" h="53" extrusionOk="0">
                  <a:moveTo>
                    <a:pt x="40" y="0"/>
                  </a:moveTo>
                  <a:cubicBezTo>
                    <a:pt x="24" y="0"/>
                    <a:pt x="11" y="3"/>
                    <a:pt x="5" y="14"/>
                  </a:cubicBezTo>
                  <a:cubicBezTo>
                    <a:pt x="1" y="24"/>
                    <a:pt x="14" y="27"/>
                    <a:pt x="29" y="27"/>
                  </a:cubicBezTo>
                  <a:cubicBezTo>
                    <a:pt x="36" y="27"/>
                    <a:pt x="44" y="26"/>
                    <a:pt x="51" y="25"/>
                  </a:cubicBezTo>
                  <a:lnTo>
                    <a:pt x="51" y="25"/>
                  </a:lnTo>
                  <a:cubicBezTo>
                    <a:pt x="72" y="32"/>
                    <a:pt x="40" y="53"/>
                    <a:pt x="75" y="53"/>
                  </a:cubicBezTo>
                  <a:cubicBezTo>
                    <a:pt x="106" y="53"/>
                    <a:pt x="109" y="35"/>
                    <a:pt x="113" y="25"/>
                  </a:cubicBezTo>
                  <a:cubicBezTo>
                    <a:pt x="117" y="11"/>
                    <a:pt x="103" y="4"/>
                    <a:pt x="82" y="4"/>
                  </a:cubicBezTo>
                  <a:cubicBezTo>
                    <a:pt x="69" y="3"/>
                    <a:pt x="53" y="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4"/>
            <p:cNvSpPr/>
            <p:nvPr/>
          </p:nvSpPr>
          <p:spPr>
            <a:xfrm>
              <a:off x="5413750" y="746925"/>
              <a:ext cx="2450" cy="650"/>
            </a:xfrm>
            <a:custGeom>
              <a:avLst/>
              <a:gdLst/>
              <a:ahLst/>
              <a:cxnLst/>
              <a:rect l="l" t="t" r="r" b="b"/>
              <a:pathLst>
                <a:path w="98" h="26" extrusionOk="0">
                  <a:moveTo>
                    <a:pt x="38" y="0"/>
                  </a:moveTo>
                  <a:cubicBezTo>
                    <a:pt x="30" y="0"/>
                    <a:pt x="22" y="1"/>
                    <a:pt x="14" y="3"/>
                  </a:cubicBezTo>
                  <a:cubicBezTo>
                    <a:pt x="3" y="6"/>
                    <a:pt x="0" y="13"/>
                    <a:pt x="8" y="17"/>
                  </a:cubicBezTo>
                  <a:cubicBezTo>
                    <a:pt x="20" y="23"/>
                    <a:pt x="33" y="26"/>
                    <a:pt x="47" y="26"/>
                  </a:cubicBezTo>
                  <a:cubicBezTo>
                    <a:pt x="62" y="26"/>
                    <a:pt x="79" y="22"/>
                    <a:pt x="98" y="17"/>
                  </a:cubicBezTo>
                  <a:cubicBezTo>
                    <a:pt x="77" y="7"/>
                    <a:pt x="59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4"/>
            <p:cNvSpPr/>
            <p:nvPr/>
          </p:nvSpPr>
          <p:spPr>
            <a:xfrm>
              <a:off x="5461800" y="724475"/>
              <a:ext cx="3400" cy="550"/>
            </a:xfrm>
            <a:custGeom>
              <a:avLst/>
              <a:gdLst/>
              <a:ahLst/>
              <a:cxnLst/>
              <a:rect l="l" t="t" r="r" b="b"/>
              <a:pathLst>
                <a:path w="136" h="22" extrusionOk="0">
                  <a:moveTo>
                    <a:pt x="84" y="0"/>
                  </a:moveTo>
                  <a:cubicBezTo>
                    <a:pt x="57" y="0"/>
                    <a:pt x="30" y="4"/>
                    <a:pt x="1" y="6"/>
                  </a:cubicBezTo>
                  <a:cubicBezTo>
                    <a:pt x="27" y="15"/>
                    <a:pt x="50" y="22"/>
                    <a:pt x="73" y="22"/>
                  </a:cubicBezTo>
                  <a:cubicBezTo>
                    <a:pt x="93" y="22"/>
                    <a:pt x="113" y="17"/>
                    <a:pt x="136" y="6"/>
                  </a:cubicBezTo>
                  <a:cubicBezTo>
                    <a:pt x="118" y="2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4"/>
            <p:cNvSpPr/>
            <p:nvPr/>
          </p:nvSpPr>
          <p:spPr>
            <a:xfrm>
              <a:off x="5525625" y="726100"/>
              <a:ext cx="2200" cy="800"/>
            </a:xfrm>
            <a:custGeom>
              <a:avLst/>
              <a:gdLst/>
              <a:ahLst/>
              <a:cxnLst/>
              <a:rect l="l" t="t" r="r" b="b"/>
              <a:pathLst>
                <a:path w="88" h="32" extrusionOk="0">
                  <a:moveTo>
                    <a:pt x="60" y="0"/>
                  </a:moveTo>
                  <a:cubicBezTo>
                    <a:pt x="32" y="0"/>
                    <a:pt x="1" y="0"/>
                    <a:pt x="18" y="24"/>
                  </a:cubicBezTo>
                  <a:cubicBezTo>
                    <a:pt x="32" y="26"/>
                    <a:pt x="47" y="32"/>
                    <a:pt x="60" y="32"/>
                  </a:cubicBezTo>
                  <a:cubicBezTo>
                    <a:pt x="69" y="32"/>
                    <a:pt x="77" y="29"/>
                    <a:pt x="84" y="21"/>
                  </a:cubicBezTo>
                  <a:cubicBezTo>
                    <a:pt x="87" y="10"/>
                    <a:pt x="74" y="3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4"/>
            <p:cNvSpPr/>
            <p:nvPr/>
          </p:nvSpPr>
          <p:spPr>
            <a:xfrm>
              <a:off x="5526075" y="72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4"/>
            <p:cNvSpPr/>
            <p:nvPr/>
          </p:nvSpPr>
          <p:spPr>
            <a:xfrm>
              <a:off x="5508125" y="7868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3" y="0"/>
                  </a:moveTo>
                  <a:cubicBezTo>
                    <a:pt x="29" y="0"/>
                    <a:pt x="14" y="2"/>
                    <a:pt x="0" y="4"/>
                  </a:cubicBezTo>
                  <a:lnTo>
                    <a:pt x="0" y="18"/>
                  </a:lnTo>
                  <a:cubicBezTo>
                    <a:pt x="31" y="18"/>
                    <a:pt x="63" y="21"/>
                    <a:pt x="111" y="21"/>
                  </a:cubicBezTo>
                  <a:cubicBezTo>
                    <a:pt x="87" y="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4"/>
            <p:cNvSpPr/>
            <p:nvPr/>
          </p:nvSpPr>
          <p:spPr>
            <a:xfrm>
              <a:off x="5419475" y="758500"/>
              <a:ext cx="2375" cy="850"/>
            </a:xfrm>
            <a:custGeom>
              <a:avLst/>
              <a:gdLst/>
              <a:ahLst/>
              <a:cxnLst/>
              <a:rect l="l" t="t" r="r" b="b"/>
              <a:pathLst>
                <a:path w="95" h="34" extrusionOk="0">
                  <a:moveTo>
                    <a:pt x="42" y="1"/>
                  </a:moveTo>
                  <a:cubicBezTo>
                    <a:pt x="28" y="1"/>
                    <a:pt x="16" y="3"/>
                    <a:pt x="8" y="12"/>
                  </a:cubicBezTo>
                  <a:cubicBezTo>
                    <a:pt x="0" y="22"/>
                    <a:pt x="8" y="33"/>
                    <a:pt x="21" y="33"/>
                  </a:cubicBezTo>
                  <a:cubicBezTo>
                    <a:pt x="24" y="33"/>
                    <a:pt x="26" y="33"/>
                    <a:pt x="28" y="33"/>
                  </a:cubicBezTo>
                  <a:cubicBezTo>
                    <a:pt x="54" y="33"/>
                    <a:pt x="62" y="18"/>
                    <a:pt x="94" y="5"/>
                  </a:cubicBezTo>
                  <a:cubicBezTo>
                    <a:pt x="74" y="3"/>
                    <a:pt x="57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4"/>
            <p:cNvSpPr/>
            <p:nvPr/>
          </p:nvSpPr>
          <p:spPr>
            <a:xfrm>
              <a:off x="5658175" y="865300"/>
              <a:ext cx="3875" cy="875"/>
            </a:xfrm>
            <a:custGeom>
              <a:avLst/>
              <a:gdLst/>
              <a:ahLst/>
              <a:cxnLst/>
              <a:rect l="l" t="t" r="r" b="b"/>
              <a:pathLst>
                <a:path w="155" h="35" extrusionOk="0">
                  <a:moveTo>
                    <a:pt x="138" y="1"/>
                  </a:moveTo>
                  <a:cubicBezTo>
                    <a:pt x="123" y="1"/>
                    <a:pt x="101" y="9"/>
                    <a:pt x="83" y="9"/>
                  </a:cubicBezTo>
                  <a:cubicBezTo>
                    <a:pt x="79" y="9"/>
                    <a:pt x="76" y="8"/>
                    <a:pt x="73" y="7"/>
                  </a:cubicBezTo>
                  <a:lnTo>
                    <a:pt x="56" y="7"/>
                  </a:lnTo>
                  <a:cubicBezTo>
                    <a:pt x="48" y="4"/>
                    <a:pt x="40" y="2"/>
                    <a:pt x="32" y="2"/>
                  </a:cubicBezTo>
                  <a:cubicBezTo>
                    <a:pt x="23" y="2"/>
                    <a:pt x="14" y="5"/>
                    <a:pt x="7" y="11"/>
                  </a:cubicBezTo>
                  <a:cubicBezTo>
                    <a:pt x="0" y="17"/>
                    <a:pt x="3" y="24"/>
                    <a:pt x="14" y="28"/>
                  </a:cubicBezTo>
                  <a:cubicBezTo>
                    <a:pt x="22" y="32"/>
                    <a:pt x="28" y="34"/>
                    <a:pt x="34" y="34"/>
                  </a:cubicBezTo>
                  <a:cubicBezTo>
                    <a:pt x="47" y="34"/>
                    <a:pt x="56" y="27"/>
                    <a:pt x="66" y="24"/>
                  </a:cubicBezTo>
                  <a:cubicBezTo>
                    <a:pt x="70" y="24"/>
                    <a:pt x="74" y="24"/>
                    <a:pt x="79" y="24"/>
                  </a:cubicBezTo>
                  <a:cubicBezTo>
                    <a:pt x="94" y="24"/>
                    <a:pt x="111" y="25"/>
                    <a:pt x="125" y="25"/>
                  </a:cubicBezTo>
                  <a:cubicBezTo>
                    <a:pt x="142" y="25"/>
                    <a:pt x="154" y="23"/>
                    <a:pt x="152" y="11"/>
                  </a:cubicBezTo>
                  <a:cubicBezTo>
                    <a:pt x="151" y="3"/>
                    <a:pt x="146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4"/>
            <p:cNvSpPr/>
            <p:nvPr/>
          </p:nvSpPr>
          <p:spPr>
            <a:xfrm>
              <a:off x="5696950" y="865200"/>
              <a:ext cx="2000" cy="725"/>
            </a:xfrm>
            <a:custGeom>
              <a:avLst/>
              <a:gdLst/>
              <a:ahLst/>
              <a:cxnLst/>
              <a:rect l="l" t="t" r="r" b="b"/>
              <a:pathLst>
                <a:path w="80" h="29" extrusionOk="0">
                  <a:moveTo>
                    <a:pt x="38" y="1"/>
                  </a:moveTo>
                  <a:cubicBezTo>
                    <a:pt x="20" y="1"/>
                    <a:pt x="4" y="7"/>
                    <a:pt x="4" y="15"/>
                  </a:cubicBezTo>
                  <a:cubicBezTo>
                    <a:pt x="1" y="27"/>
                    <a:pt x="11" y="29"/>
                    <a:pt x="25" y="29"/>
                  </a:cubicBezTo>
                  <a:cubicBezTo>
                    <a:pt x="31" y="29"/>
                    <a:pt x="39" y="28"/>
                    <a:pt x="45" y="28"/>
                  </a:cubicBezTo>
                  <a:cubicBezTo>
                    <a:pt x="55" y="28"/>
                    <a:pt x="79" y="28"/>
                    <a:pt x="73" y="18"/>
                  </a:cubicBezTo>
                  <a:cubicBezTo>
                    <a:pt x="69" y="7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4"/>
            <p:cNvSpPr/>
            <p:nvPr/>
          </p:nvSpPr>
          <p:spPr>
            <a:xfrm>
              <a:off x="5651475" y="680900"/>
              <a:ext cx="1425" cy="975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18" y="0"/>
                  </a:moveTo>
                  <a:cubicBezTo>
                    <a:pt x="4" y="0"/>
                    <a:pt x="1" y="10"/>
                    <a:pt x="4" y="18"/>
                  </a:cubicBezTo>
                  <a:cubicBezTo>
                    <a:pt x="4" y="28"/>
                    <a:pt x="7" y="35"/>
                    <a:pt x="32" y="39"/>
                  </a:cubicBezTo>
                  <a:cubicBezTo>
                    <a:pt x="46" y="35"/>
                    <a:pt x="57" y="31"/>
                    <a:pt x="53" y="24"/>
                  </a:cubicBezTo>
                  <a:cubicBezTo>
                    <a:pt x="49" y="14"/>
                    <a:pt x="46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4"/>
            <p:cNvSpPr/>
            <p:nvPr/>
          </p:nvSpPr>
          <p:spPr>
            <a:xfrm>
              <a:off x="5512825" y="856450"/>
              <a:ext cx="1450" cy="825"/>
            </a:xfrm>
            <a:custGeom>
              <a:avLst/>
              <a:gdLst/>
              <a:ahLst/>
              <a:cxnLst/>
              <a:rect l="l" t="t" r="r" b="b"/>
              <a:pathLst>
                <a:path w="58" h="33" extrusionOk="0">
                  <a:moveTo>
                    <a:pt x="37" y="0"/>
                  </a:moveTo>
                  <a:cubicBezTo>
                    <a:pt x="16" y="0"/>
                    <a:pt x="6" y="11"/>
                    <a:pt x="3" y="18"/>
                  </a:cubicBezTo>
                  <a:cubicBezTo>
                    <a:pt x="0" y="26"/>
                    <a:pt x="7" y="33"/>
                    <a:pt x="17" y="33"/>
                  </a:cubicBezTo>
                  <a:cubicBezTo>
                    <a:pt x="19" y="33"/>
                    <a:pt x="21" y="32"/>
                    <a:pt x="24" y="32"/>
                  </a:cubicBezTo>
                  <a:cubicBezTo>
                    <a:pt x="41" y="32"/>
                    <a:pt x="55" y="24"/>
                    <a:pt x="58" y="11"/>
                  </a:cubicBezTo>
                  <a:cubicBezTo>
                    <a:pt x="51" y="8"/>
                    <a:pt x="45" y="0"/>
                    <a:pt x="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4"/>
            <p:cNvSpPr/>
            <p:nvPr/>
          </p:nvSpPr>
          <p:spPr>
            <a:xfrm>
              <a:off x="5507425" y="728425"/>
              <a:ext cx="1575" cy="750"/>
            </a:xfrm>
            <a:custGeom>
              <a:avLst/>
              <a:gdLst/>
              <a:ahLst/>
              <a:cxnLst/>
              <a:rect l="l" t="t" r="r" b="b"/>
              <a:pathLst>
                <a:path w="63" h="30" extrusionOk="0">
                  <a:moveTo>
                    <a:pt x="28" y="0"/>
                  </a:moveTo>
                  <a:cubicBezTo>
                    <a:pt x="11" y="4"/>
                    <a:pt x="0" y="11"/>
                    <a:pt x="3" y="18"/>
                  </a:cubicBezTo>
                  <a:cubicBezTo>
                    <a:pt x="7" y="23"/>
                    <a:pt x="17" y="29"/>
                    <a:pt x="28" y="29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53" y="29"/>
                    <a:pt x="62" y="24"/>
                    <a:pt x="62" y="11"/>
                  </a:cubicBezTo>
                  <a:cubicBezTo>
                    <a:pt x="56" y="4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4"/>
            <p:cNvSpPr/>
            <p:nvPr/>
          </p:nvSpPr>
          <p:spPr>
            <a:xfrm>
              <a:off x="5404125" y="850900"/>
              <a:ext cx="1400" cy="550"/>
            </a:xfrm>
            <a:custGeom>
              <a:avLst/>
              <a:gdLst/>
              <a:ahLst/>
              <a:cxnLst/>
              <a:rect l="l" t="t" r="r" b="b"/>
              <a:pathLst>
                <a:path w="56" h="22" extrusionOk="0">
                  <a:moveTo>
                    <a:pt x="25" y="1"/>
                  </a:moveTo>
                  <a:cubicBezTo>
                    <a:pt x="14" y="1"/>
                    <a:pt x="0" y="7"/>
                    <a:pt x="4" y="14"/>
                  </a:cubicBezTo>
                  <a:cubicBezTo>
                    <a:pt x="7" y="21"/>
                    <a:pt x="25" y="21"/>
                    <a:pt x="39" y="21"/>
                  </a:cubicBezTo>
                  <a:cubicBezTo>
                    <a:pt x="49" y="21"/>
                    <a:pt x="55" y="17"/>
                    <a:pt x="55" y="11"/>
                  </a:cubicBezTo>
                  <a:cubicBezTo>
                    <a:pt x="52" y="4"/>
                    <a:pt x="42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4"/>
            <p:cNvSpPr/>
            <p:nvPr/>
          </p:nvSpPr>
          <p:spPr>
            <a:xfrm>
              <a:off x="5640625" y="679500"/>
              <a:ext cx="1600" cy="77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12" y="1"/>
                  </a:moveTo>
                  <a:cubicBezTo>
                    <a:pt x="12" y="11"/>
                    <a:pt x="1" y="21"/>
                    <a:pt x="22" y="29"/>
                  </a:cubicBezTo>
                  <a:cubicBezTo>
                    <a:pt x="25" y="30"/>
                    <a:pt x="28" y="30"/>
                    <a:pt x="31" y="30"/>
                  </a:cubicBezTo>
                  <a:cubicBezTo>
                    <a:pt x="38" y="30"/>
                    <a:pt x="45" y="28"/>
                    <a:pt x="50" y="25"/>
                  </a:cubicBezTo>
                  <a:cubicBezTo>
                    <a:pt x="63" y="11"/>
                    <a:pt x="46" y="4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4"/>
            <p:cNvSpPr/>
            <p:nvPr/>
          </p:nvSpPr>
          <p:spPr>
            <a:xfrm>
              <a:off x="5553200" y="682375"/>
              <a:ext cx="1425" cy="700"/>
            </a:xfrm>
            <a:custGeom>
              <a:avLst/>
              <a:gdLst/>
              <a:ahLst/>
              <a:cxnLst/>
              <a:rect l="l" t="t" r="r" b="b"/>
              <a:pathLst>
                <a:path w="57" h="28" extrusionOk="0">
                  <a:moveTo>
                    <a:pt x="33" y="0"/>
                  </a:moveTo>
                  <a:cubicBezTo>
                    <a:pt x="15" y="0"/>
                    <a:pt x="1" y="4"/>
                    <a:pt x="1" y="14"/>
                  </a:cubicBezTo>
                  <a:cubicBezTo>
                    <a:pt x="1" y="25"/>
                    <a:pt x="15" y="28"/>
                    <a:pt x="29" y="28"/>
                  </a:cubicBezTo>
                  <a:cubicBezTo>
                    <a:pt x="46" y="28"/>
                    <a:pt x="57" y="21"/>
                    <a:pt x="57" y="18"/>
                  </a:cubicBezTo>
                  <a:cubicBezTo>
                    <a:pt x="57" y="4"/>
                    <a:pt x="46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4"/>
            <p:cNvSpPr/>
            <p:nvPr/>
          </p:nvSpPr>
          <p:spPr>
            <a:xfrm>
              <a:off x="5592425" y="686875"/>
              <a:ext cx="1600" cy="675"/>
            </a:xfrm>
            <a:custGeom>
              <a:avLst/>
              <a:gdLst/>
              <a:ahLst/>
              <a:cxnLst/>
              <a:rect l="l" t="t" r="r" b="b"/>
              <a:pathLst>
                <a:path w="64" h="27" extrusionOk="0">
                  <a:moveTo>
                    <a:pt x="35" y="0"/>
                  </a:moveTo>
                  <a:cubicBezTo>
                    <a:pt x="21" y="0"/>
                    <a:pt x="4" y="4"/>
                    <a:pt x="4" y="14"/>
                  </a:cubicBezTo>
                  <a:cubicBezTo>
                    <a:pt x="1" y="21"/>
                    <a:pt x="17" y="25"/>
                    <a:pt x="31" y="25"/>
                  </a:cubicBezTo>
                  <a:cubicBezTo>
                    <a:pt x="35" y="26"/>
                    <a:pt x="38" y="26"/>
                    <a:pt x="41" y="26"/>
                  </a:cubicBezTo>
                  <a:cubicBezTo>
                    <a:pt x="55" y="26"/>
                    <a:pt x="63" y="19"/>
                    <a:pt x="63" y="11"/>
                  </a:cubicBezTo>
                  <a:cubicBezTo>
                    <a:pt x="63" y="4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4"/>
            <p:cNvSpPr/>
            <p:nvPr/>
          </p:nvSpPr>
          <p:spPr>
            <a:xfrm>
              <a:off x="5601600" y="86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4"/>
            <p:cNvSpPr/>
            <p:nvPr/>
          </p:nvSpPr>
          <p:spPr>
            <a:xfrm>
              <a:off x="5477825" y="86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4"/>
            <p:cNvSpPr/>
            <p:nvPr/>
          </p:nvSpPr>
          <p:spPr>
            <a:xfrm>
              <a:off x="5606725" y="68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4"/>
            <p:cNvSpPr/>
            <p:nvPr/>
          </p:nvSpPr>
          <p:spPr>
            <a:xfrm>
              <a:off x="5740650" y="85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4"/>
            <p:cNvSpPr/>
            <p:nvPr/>
          </p:nvSpPr>
          <p:spPr>
            <a:xfrm>
              <a:off x="5584950" y="853975"/>
              <a:ext cx="3350" cy="925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8" y="1"/>
                  </a:moveTo>
                  <a:cubicBezTo>
                    <a:pt x="43" y="1"/>
                    <a:pt x="20" y="9"/>
                    <a:pt x="1" y="27"/>
                  </a:cubicBezTo>
                  <a:cubicBezTo>
                    <a:pt x="28" y="31"/>
                    <a:pt x="52" y="36"/>
                    <a:pt x="76" y="36"/>
                  </a:cubicBezTo>
                  <a:cubicBezTo>
                    <a:pt x="92" y="36"/>
                    <a:pt x="107" y="34"/>
                    <a:pt x="122" y="27"/>
                  </a:cubicBezTo>
                  <a:cubicBezTo>
                    <a:pt x="133" y="19"/>
                    <a:pt x="126" y="12"/>
                    <a:pt x="116" y="9"/>
                  </a:cubicBezTo>
                  <a:cubicBezTo>
                    <a:pt x="99" y="4"/>
                    <a:pt x="83" y="1"/>
                    <a:pt x="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4"/>
            <p:cNvSpPr/>
            <p:nvPr/>
          </p:nvSpPr>
          <p:spPr>
            <a:xfrm>
              <a:off x="5619375" y="861200"/>
              <a:ext cx="1425" cy="825"/>
            </a:xfrm>
            <a:custGeom>
              <a:avLst/>
              <a:gdLst/>
              <a:ahLst/>
              <a:cxnLst/>
              <a:rect l="l" t="t" r="r" b="b"/>
              <a:pathLst>
                <a:path w="57" h="33" extrusionOk="0">
                  <a:moveTo>
                    <a:pt x="32" y="1"/>
                  </a:moveTo>
                  <a:cubicBezTo>
                    <a:pt x="15" y="1"/>
                    <a:pt x="1" y="5"/>
                    <a:pt x="1" y="15"/>
                  </a:cubicBezTo>
                  <a:cubicBezTo>
                    <a:pt x="5" y="26"/>
                    <a:pt x="12" y="32"/>
                    <a:pt x="32" y="32"/>
                  </a:cubicBezTo>
                  <a:cubicBezTo>
                    <a:pt x="47" y="32"/>
                    <a:pt x="53" y="29"/>
                    <a:pt x="57" y="22"/>
                  </a:cubicBezTo>
                  <a:cubicBezTo>
                    <a:pt x="53" y="12"/>
                    <a:pt x="53" y="5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4"/>
            <p:cNvSpPr/>
            <p:nvPr/>
          </p:nvSpPr>
          <p:spPr>
            <a:xfrm>
              <a:off x="5816975" y="856525"/>
              <a:ext cx="2175" cy="725"/>
            </a:xfrm>
            <a:custGeom>
              <a:avLst/>
              <a:gdLst/>
              <a:ahLst/>
              <a:cxnLst/>
              <a:rect l="l" t="t" r="r" b="b"/>
              <a:pathLst>
                <a:path w="87" h="29" extrusionOk="0">
                  <a:moveTo>
                    <a:pt x="35" y="0"/>
                  </a:moveTo>
                  <a:cubicBezTo>
                    <a:pt x="18" y="5"/>
                    <a:pt x="0" y="8"/>
                    <a:pt x="4" y="15"/>
                  </a:cubicBezTo>
                  <a:cubicBezTo>
                    <a:pt x="6" y="27"/>
                    <a:pt x="22" y="29"/>
                    <a:pt x="38" y="29"/>
                  </a:cubicBezTo>
                  <a:cubicBezTo>
                    <a:pt x="44" y="29"/>
                    <a:pt x="50" y="29"/>
                    <a:pt x="56" y="29"/>
                  </a:cubicBezTo>
                  <a:cubicBezTo>
                    <a:pt x="69" y="25"/>
                    <a:pt x="87" y="25"/>
                    <a:pt x="87" y="15"/>
                  </a:cubicBezTo>
                  <a:cubicBezTo>
                    <a:pt x="77" y="0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4"/>
            <p:cNvSpPr/>
            <p:nvPr/>
          </p:nvSpPr>
          <p:spPr>
            <a:xfrm>
              <a:off x="5474100" y="738125"/>
              <a:ext cx="1950" cy="925"/>
            </a:xfrm>
            <a:custGeom>
              <a:avLst/>
              <a:gdLst/>
              <a:ahLst/>
              <a:cxnLst/>
              <a:rect l="l" t="t" r="r" b="b"/>
              <a:pathLst>
                <a:path w="78" h="37" extrusionOk="0">
                  <a:moveTo>
                    <a:pt x="45" y="0"/>
                  </a:moveTo>
                  <a:cubicBezTo>
                    <a:pt x="42" y="0"/>
                    <a:pt x="39" y="1"/>
                    <a:pt x="36" y="1"/>
                  </a:cubicBezTo>
                  <a:cubicBezTo>
                    <a:pt x="15" y="1"/>
                    <a:pt x="1" y="8"/>
                    <a:pt x="4" y="22"/>
                  </a:cubicBezTo>
                  <a:cubicBezTo>
                    <a:pt x="8" y="28"/>
                    <a:pt x="18" y="37"/>
                    <a:pt x="37" y="37"/>
                  </a:cubicBezTo>
                  <a:cubicBezTo>
                    <a:pt x="40" y="37"/>
                    <a:pt x="43" y="37"/>
                    <a:pt x="46" y="36"/>
                  </a:cubicBezTo>
                  <a:cubicBezTo>
                    <a:pt x="63" y="36"/>
                    <a:pt x="77" y="32"/>
                    <a:pt x="77" y="22"/>
                  </a:cubicBezTo>
                  <a:cubicBezTo>
                    <a:pt x="75" y="10"/>
                    <a:pt x="63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4"/>
            <p:cNvSpPr/>
            <p:nvPr/>
          </p:nvSpPr>
          <p:spPr>
            <a:xfrm>
              <a:off x="5553650" y="8553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37" y="1"/>
                  </a:moveTo>
                  <a:cubicBezTo>
                    <a:pt x="19" y="1"/>
                    <a:pt x="14" y="7"/>
                    <a:pt x="0" y="25"/>
                  </a:cubicBezTo>
                  <a:cubicBezTo>
                    <a:pt x="32" y="25"/>
                    <a:pt x="59" y="22"/>
                    <a:pt x="77" y="4"/>
                  </a:cubicBezTo>
                  <a:cubicBezTo>
                    <a:pt x="59" y="2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4"/>
            <p:cNvSpPr/>
            <p:nvPr/>
          </p:nvSpPr>
          <p:spPr>
            <a:xfrm>
              <a:off x="5850875" y="671450"/>
              <a:ext cx="39425" cy="4375"/>
            </a:xfrm>
            <a:custGeom>
              <a:avLst/>
              <a:gdLst/>
              <a:ahLst/>
              <a:cxnLst/>
              <a:rect l="l" t="t" r="r" b="b"/>
              <a:pathLst>
                <a:path w="1577" h="175" extrusionOk="0">
                  <a:moveTo>
                    <a:pt x="1502" y="0"/>
                  </a:moveTo>
                  <a:cubicBezTo>
                    <a:pt x="1458" y="0"/>
                    <a:pt x="1428" y="25"/>
                    <a:pt x="1385" y="28"/>
                  </a:cubicBezTo>
                  <a:cubicBezTo>
                    <a:pt x="1381" y="28"/>
                    <a:pt x="1377" y="28"/>
                    <a:pt x="1372" y="28"/>
                  </a:cubicBezTo>
                  <a:cubicBezTo>
                    <a:pt x="1313" y="28"/>
                    <a:pt x="1256" y="12"/>
                    <a:pt x="1197" y="12"/>
                  </a:cubicBezTo>
                  <a:cubicBezTo>
                    <a:pt x="1179" y="12"/>
                    <a:pt x="1161" y="14"/>
                    <a:pt x="1142" y="18"/>
                  </a:cubicBezTo>
                  <a:cubicBezTo>
                    <a:pt x="1083" y="18"/>
                    <a:pt x="1024" y="18"/>
                    <a:pt x="969" y="28"/>
                  </a:cubicBezTo>
                  <a:cubicBezTo>
                    <a:pt x="883" y="42"/>
                    <a:pt x="788" y="24"/>
                    <a:pt x="712" y="63"/>
                  </a:cubicBezTo>
                  <a:lnTo>
                    <a:pt x="705" y="63"/>
                  </a:lnTo>
                  <a:cubicBezTo>
                    <a:pt x="664" y="61"/>
                    <a:pt x="623" y="60"/>
                    <a:pt x="583" y="60"/>
                  </a:cubicBezTo>
                  <a:cubicBezTo>
                    <a:pt x="529" y="60"/>
                    <a:pt x="475" y="63"/>
                    <a:pt x="420" y="73"/>
                  </a:cubicBezTo>
                  <a:cubicBezTo>
                    <a:pt x="388" y="79"/>
                    <a:pt x="362" y="98"/>
                    <a:pt x="327" y="98"/>
                  </a:cubicBezTo>
                  <a:cubicBezTo>
                    <a:pt x="321" y="98"/>
                    <a:pt x="316" y="98"/>
                    <a:pt x="310" y="97"/>
                  </a:cubicBezTo>
                  <a:cubicBezTo>
                    <a:pt x="301" y="95"/>
                    <a:pt x="293" y="94"/>
                    <a:pt x="286" y="94"/>
                  </a:cubicBezTo>
                  <a:cubicBezTo>
                    <a:pt x="264" y="94"/>
                    <a:pt x="249" y="102"/>
                    <a:pt x="233" y="118"/>
                  </a:cubicBezTo>
                  <a:cubicBezTo>
                    <a:pt x="224" y="128"/>
                    <a:pt x="215" y="133"/>
                    <a:pt x="205" y="133"/>
                  </a:cubicBezTo>
                  <a:cubicBezTo>
                    <a:pt x="193" y="133"/>
                    <a:pt x="182" y="125"/>
                    <a:pt x="175" y="111"/>
                  </a:cubicBezTo>
                  <a:cubicBezTo>
                    <a:pt x="171" y="101"/>
                    <a:pt x="161" y="101"/>
                    <a:pt x="150" y="101"/>
                  </a:cubicBezTo>
                  <a:cubicBezTo>
                    <a:pt x="116" y="101"/>
                    <a:pt x="81" y="101"/>
                    <a:pt x="50" y="104"/>
                  </a:cubicBezTo>
                  <a:cubicBezTo>
                    <a:pt x="32" y="108"/>
                    <a:pt x="1" y="104"/>
                    <a:pt x="4" y="122"/>
                  </a:cubicBezTo>
                  <a:cubicBezTo>
                    <a:pt x="4" y="139"/>
                    <a:pt x="4" y="156"/>
                    <a:pt x="36" y="164"/>
                  </a:cubicBezTo>
                  <a:cubicBezTo>
                    <a:pt x="58" y="170"/>
                    <a:pt x="79" y="174"/>
                    <a:pt x="100" y="174"/>
                  </a:cubicBezTo>
                  <a:cubicBezTo>
                    <a:pt x="112" y="174"/>
                    <a:pt x="124" y="173"/>
                    <a:pt x="136" y="170"/>
                  </a:cubicBezTo>
                  <a:cubicBezTo>
                    <a:pt x="174" y="166"/>
                    <a:pt x="210" y="164"/>
                    <a:pt x="247" y="164"/>
                  </a:cubicBezTo>
                  <a:cubicBezTo>
                    <a:pt x="299" y="164"/>
                    <a:pt x="350" y="168"/>
                    <a:pt x="404" y="173"/>
                  </a:cubicBezTo>
                  <a:cubicBezTo>
                    <a:pt x="409" y="174"/>
                    <a:pt x="414" y="175"/>
                    <a:pt x="419" y="175"/>
                  </a:cubicBezTo>
                  <a:cubicBezTo>
                    <a:pt x="432" y="175"/>
                    <a:pt x="443" y="172"/>
                    <a:pt x="455" y="167"/>
                  </a:cubicBezTo>
                  <a:cubicBezTo>
                    <a:pt x="514" y="143"/>
                    <a:pt x="566" y="111"/>
                    <a:pt x="639" y="104"/>
                  </a:cubicBezTo>
                  <a:cubicBezTo>
                    <a:pt x="649" y="104"/>
                    <a:pt x="659" y="104"/>
                    <a:pt x="668" y="104"/>
                  </a:cubicBezTo>
                  <a:cubicBezTo>
                    <a:pt x="682" y="104"/>
                    <a:pt x="696" y="105"/>
                    <a:pt x="708" y="111"/>
                  </a:cubicBezTo>
                  <a:cubicBezTo>
                    <a:pt x="738" y="124"/>
                    <a:pt x="765" y="131"/>
                    <a:pt x="792" y="131"/>
                  </a:cubicBezTo>
                  <a:cubicBezTo>
                    <a:pt x="822" y="131"/>
                    <a:pt x="851" y="122"/>
                    <a:pt x="883" y="104"/>
                  </a:cubicBezTo>
                  <a:cubicBezTo>
                    <a:pt x="920" y="84"/>
                    <a:pt x="954" y="73"/>
                    <a:pt x="988" y="73"/>
                  </a:cubicBezTo>
                  <a:cubicBezTo>
                    <a:pt x="1018" y="73"/>
                    <a:pt x="1048" y="81"/>
                    <a:pt x="1080" y="97"/>
                  </a:cubicBezTo>
                  <a:cubicBezTo>
                    <a:pt x="1128" y="120"/>
                    <a:pt x="1178" y="129"/>
                    <a:pt x="1232" y="129"/>
                  </a:cubicBezTo>
                  <a:cubicBezTo>
                    <a:pt x="1260" y="129"/>
                    <a:pt x="1289" y="126"/>
                    <a:pt x="1320" y="122"/>
                  </a:cubicBezTo>
                  <a:cubicBezTo>
                    <a:pt x="1347" y="118"/>
                    <a:pt x="1382" y="122"/>
                    <a:pt x="1385" y="94"/>
                  </a:cubicBezTo>
                  <a:cubicBezTo>
                    <a:pt x="1402" y="91"/>
                    <a:pt x="1405" y="72"/>
                    <a:pt x="1424" y="72"/>
                  </a:cubicBezTo>
                  <a:cubicBezTo>
                    <a:pt x="1428" y="72"/>
                    <a:pt x="1434" y="74"/>
                    <a:pt x="1440" y="76"/>
                  </a:cubicBezTo>
                  <a:cubicBezTo>
                    <a:pt x="1448" y="104"/>
                    <a:pt x="1507" y="84"/>
                    <a:pt x="1514" y="111"/>
                  </a:cubicBezTo>
                  <a:cubicBezTo>
                    <a:pt x="1516" y="116"/>
                    <a:pt x="1524" y="119"/>
                    <a:pt x="1532" y="119"/>
                  </a:cubicBezTo>
                  <a:cubicBezTo>
                    <a:pt x="1535" y="119"/>
                    <a:pt x="1538" y="119"/>
                    <a:pt x="1541" y="118"/>
                  </a:cubicBezTo>
                  <a:cubicBezTo>
                    <a:pt x="1555" y="111"/>
                    <a:pt x="1549" y="97"/>
                    <a:pt x="1538" y="97"/>
                  </a:cubicBezTo>
                  <a:cubicBezTo>
                    <a:pt x="1503" y="87"/>
                    <a:pt x="1496" y="63"/>
                    <a:pt x="1472" y="52"/>
                  </a:cubicBezTo>
                  <a:cubicBezTo>
                    <a:pt x="1461" y="45"/>
                    <a:pt x="1455" y="39"/>
                    <a:pt x="1461" y="31"/>
                  </a:cubicBezTo>
                  <a:cubicBezTo>
                    <a:pt x="1472" y="28"/>
                    <a:pt x="1486" y="28"/>
                    <a:pt x="1500" y="28"/>
                  </a:cubicBezTo>
                  <a:cubicBezTo>
                    <a:pt x="1501" y="27"/>
                    <a:pt x="1503" y="27"/>
                    <a:pt x="1505" y="27"/>
                  </a:cubicBezTo>
                  <a:cubicBezTo>
                    <a:pt x="1516" y="27"/>
                    <a:pt x="1522" y="35"/>
                    <a:pt x="1531" y="42"/>
                  </a:cubicBezTo>
                  <a:cubicBezTo>
                    <a:pt x="1538" y="44"/>
                    <a:pt x="1545" y="48"/>
                    <a:pt x="1554" y="48"/>
                  </a:cubicBezTo>
                  <a:cubicBezTo>
                    <a:pt x="1557" y="48"/>
                    <a:pt x="1561" y="47"/>
                    <a:pt x="1565" y="45"/>
                  </a:cubicBezTo>
                  <a:cubicBezTo>
                    <a:pt x="1576" y="39"/>
                    <a:pt x="1576" y="28"/>
                    <a:pt x="1569" y="21"/>
                  </a:cubicBezTo>
                  <a:cubicBezTo>
                    <a:pt x="1559" y="4"/>
                    <a:pt x="1534" y="4"/>
                    <a:pt x="1510" y="0"/>
                  </a:cubicBezTo>
                  <a:cubicBezTo>
                    <a:pt x="1508" y="0"/>
                    <a:pt x="1505" y="0"/>
                    <a:pt x="1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4"/>
            <p:cNvSpPr/>
            <p:nvPr/>
          </p:nvSpPr>
          <p:spPr>
            <a:xfrm>
              <a:off x="5822350" y="674875"/>
              <a:ext cx="17200" cy="2475"/>
            </a:xfrm>
            <a:custGeom>
              <a:avLst/>
              <a:gdLst/>
              <a:ahLst/>
              <a:cxnLst/>
              <a:rect l="l" t="t" r="r" b="b"/>
              <a:pathLst>
                <a:path w="688" h="99" extrusionOk="0">
                  <a:moveTo>
                    <a:pt x="541" y="0"/>
                  </a:moveTo>
                  <a:cubicBezTo>
                    <a:pt x="519" y="0"/>
                    <a:pt x="495" y="5"/>
                    <a:pt x="469" y="16"/>
                  </a:cubicBezTo>
                  <a:cubicBezTo>
                    <a:pt x="465" y="17"/>
                    <a:pt x="461" y="17"/>
                    <a:pt x="455" y="17"/>
                  </a:cubicBezTo>
                  <a:cubicBezTo>
                    <a:pt x="445" y="17"/>
                    <a:pt x="433" y="16"/>
                    <a:pt x="424" y="16"/>
                  </a:cubicBezTo>
                  <a:cubicBezTo>
                    <a:pt x="416" y="15"/>
                    <a:pt x="408" y="15"/>
                    <a:pt x="400" y="15"/>
                  </a:cubicBezTo>
                  <a:cubicBezTo>
                    <a:pt x="292" y="15"/>
                    <a:pt x="188" y="33"/>
                    <a:pt x="83" y="33"/>
                  </a:cubicBezTo>
                  <a:cubicBezTo>
                    <a:pt x="75" y="33"/>
                    <a:pt x="67" y="33"/>
                    <a:pt x="59" y="33"/>
                  </a:cubicBezTo>
                  <a:cubicBezTo>
                    <a:pt x="38" y="33"/>
                    <a:pt x="0" y="33"/>
                    <a:pt x="0" y="54"/>
                  </a:cubicBezTo>
                  <a:cubicBezTo>
                    <a:pt x="4" y="71"/>
                    <a:pt x="35" y="85"/>
                    <a:pt x="59" y="85"/>
                  </a:cubicBezTo>
                  <a:cubicBezTo>
                    <a:pt x="140" y="85"/>
                    <a:pt x="218" y="99"/>
                    <a:pt x="299" y="99"/>
                  </a:cubicBezTo>
                  <a:cubicBezTo>
                    <a:pt x="333" y="99"/>
                    <a:pt x="368" y="96"/>
                    <a:pt x="403" y="89"/>
                  </a:cubicBezTo>
                  <a:cubicBezTo>
                    <a:pt x="423" y="85"/>
                    <a:pt x="443" y="84"/>
                    <a:pt x="463" y="84"/>
                  </a:cubicBezTo>
                  <a:cubicBezTo>
                    <a:pt x="482" y="84"/>
                    <a:pt x="501" y="85"/>
                    <a:pt x="519" y="85"/>
                  </a:cubicBezTo>
                  <a:cubicBezTo>
                    <a:pt x="550" y="85"/>
                    <a:pt x="580" y="82"/>
                    <a:pt x="604" y="68"/>
                  </a:cubicBezTo>
                  <a:cubicBezTo>
                    <a:pt x="621" y="70"/>
                    <a:pt x="635" y="71"/>
                    <a:pt x="646" y="71"/>
                  </a:cubicBezTo>
                  <a:cubicBezTo>
                    <a:pt x="661" y="71"/>
                    <a:pt x="672" y="69"/>
                    <a:pt x="680" y="61"/>
                  </a:cubicBezTo>
                  <a:cubicBezTo>
                    <a:pt x="687" y="54"/>
                    <a:pt x="680" y="47"/>
                    <a:pt x="670" y="43"/>
                  </a:cubicBezTo>
                  <a:cubicBezTo>
                    <a:pt x="630" y="22"/>
                    <a:pt x="589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4"/>
            <p:cNvSpPr/>
            <p:nvPr/>
          </p:nvSpPr>
          <p:spPr>
            <a:xfrm>
              <a:off x="5385025" y="666200"/>
              <a:ext cx="894450" cy="200450"/>
            </a:xfrm>
            <a:custGeom>
              <a:avLst/>
              <a:gdLst/>
              <a:ahLst/>
              <a:cxnLst/>
              <a:rect l="l" t="t" r="r" b="b"/>
              <a:pathLst>
                <a:path w="35778" h="8018" extrusionOk="0">
                  <a:moveTo>
                    <a:pt x="28109" y="85"/>
                  </a:moveTo>
                  <a:cubicBezTo>
                    <a:pt x="28109" y="85"/>
                    <a:pt x="28109" y="89"/>
                    <a:pt x="28114" y="89"/>
                  </a:cubicBezTo>
                  <a:lnTo>
                    <a:pt x="28106" y="89"/>
                  </a:lnTo>
                  <a:lnTo>
                    <a:pt x="28109" y="85"/>
                  </a:lnTo>
                  <a:close/>
                  <a:moveTo>
                    <a:pt x="26625" y="169"/>
                  </a:moveTo>
                  <a:lnTo>
                    <a:pt x="26625" y="172"/>
                  </a:lnTo>
                  <a:cubicBezTo>
                    <a:pt x="26621" y="172"/>
                    <a:pt x="26621" y="172"/>
                    <a:pt x="26621" y="169"/>
                  </a:cubicBezTo>
                  <a:close/>
                  <a:moveTo>
                    <a:pt x="20370" y="238"/>
                  </a:moveTo>
                  <a:lnTo>
                    <a:pt x="20373" y="241"/>
                  </a:lnTo>
                  <a:lnTo>
                    <a:pt x="20370" y="241"/>
                  </a:lnTo>
                  <a:lnTo>
                    <a:pt x="20370" y="238"/>
                  </a:lnTo>
                  <a:close/>
                  <a:moveTo>
                    <a:pt x="21983" y="241"/>
                  </a:moveTo>
                  <a:cubicBezTo>
                    <a:pt x="21986" y="241"/>
                    <a:pt x="21986" y="244"/>
                    <a:pt x="21989" y="244"/>
                  </a:cubicBezTo>
                  <a:lnTo>
                    <a:pt x="21979" y="244"/>
                  </a:lnTo>
                  <a:lnTo>
                    <a:pt x="21983" y="241"/>
                  </a:lnTo>
                  <a:close/>
                  <a:moveTo>
                    <a:pt x="21855" y="214"/>
                  </a:moveTo>
                  <a:cubicBezTo>
                    <a:pt x="21837" y="234"/>
                    <a:pt x="21823" y="252"/>
                    <a:pt x="21827" y="276"/>
                  </a:cubicBezTo>
                  <a:lnTo>
                    <a:pt x="21726" y="276"/>
                  </a:lnTo>
                  <a:cubicBezTo>
                    <a:pt x="21723" y="279"/>
                    <a:pt x="21719" y="279"/>
                    <a:pt x="21716" y="279"/>
                  </a:cubicBezTo>
                  <a:cubicBezTo>
                    <a:pt x="21728" y="264"/>
                    <a:pt x="21724" y="255"/>
                    <a:pt x="21696" y="255"/>
                  </a:cubicBezTo>
                  <a:cubicBezTo>
                    <a:pt x="21692" y="255"/>
                    <a:pt x="21687" y="255"/>
                    <a:pt x="21681" y="255"/>
                  </a:cubicBezTo>
                  <a:cubicBezTo>
                    <a:pt x="21681" y="252"/>
                    <a:pt x="21677" y="252"/>
                    <a:pt x="21674" y="252"/>
                  </a:cubicBezTo>
                  <a:cubicBezTo>
                    <a:pt x="21677" y="249"/>
                    <a:pt x="21681" y="249"/>
                    <a:pt x="21685" y="249"/>
                  </a:cubicBezTo>
                  <a:cubicBezTo>
                    <a:pt x="21685" y="237"/>
                    <a:pt x="21679" y="230"/>
                    <a:pt x="21672" y="226"/>
                  </a:cubicBezTo>
                  <a:lnTo>
                    <a:pt x="21672" y="226"/>
                  </a:lnTo>
                  <a:cubicBezTo>
                    <a:pt x="21677" y="228"/>
                    <a:pt x="21684" y="228"/>
                    <a:pt x="21691" y="228"/>
                  </a:cubicBezTo>
                  <a:cubicBezTo>
                    <a:pt x="21715" y="228"/>
                    <a:pt x="21741" y="231"/>
                    <a:pt x="21766" y="231"/>
                  </a:cubicBezTo>
                  <a:cubicBezTo>
                    <a:pt x="21791" y="231"/>
                    <a:pt x="21816" y="228"/>
                    <a:pt x="21837" y="214"/>
                  </a:cubicBezTo>
                  <a:close/>
                  <a:moveTo>
                    <a:pt x="31507" y="283"/>
                  </a:moveTo>
                  <a:cubicBezTo>
                    <a:pt x="31510" y="283"/>
                    <a:pt x="31513" y="286"/>
                    <a:pt x="31513" y="286"/>
                  </a:cubicBezTo>
                  <a:cubicBezTo>
                    <a:pt x="31510" y="290"/>
                    <a:pt x="31507" y="294"/>
                    <a:pt x="31496" y="294"/>
                  </a:cubicBezTo>
                  <a:cubicBezTo>
                    <a:pt x="31499" y="290"/>
                    <a:pt x="31507" y="286"/>
                    <a:pt x="31507" y="283"/>
                  </a:cubicBezTo>
                  <a:close/>
                  <a:moveTo>
                    <a:pt x="20925" y="238"/>
                  </a:moveTo>
                  <a:cubicBezTo>
                    <a:pt x="20932" y="238"/>
                    <a:pt x="20935" y="241"/>
                    <a:pt x="20932" y="249"/>
                  </a:cubicBezTo>
                  <a:cubicBezTo>
                    <a:pt x="20921" y="265"/>
                    <a:pt x="20921" y="283"/>
                    <a:pt x="20921" y="300"/>
                  </a:cubicBezTo>
                  <a:lnTo>
                    <a:pt x="20921" y="304"/>
                  </a:lnTo>
                  <a:cubicBezTo>
                    <a:pt x="20911" y="311"/>
                    <a:pt x="20900" y="314"/>
                    <a:pt x="20890" y="314"/>
                  </a:cubicBezTo>
                  <a:cubicBezTo>
                    <a:pt x="20880" y="318"/>
                    <a:pt x="20870" y="318"/>
                    <a:pt x="20859" y="321"/>
                  </a:cubicBezTo>
                  <a:cubicBezTo>
                    <a:pt x="20841" y="321"/>
                    <a:pt x="20820" y="321"/>
                    <a:pt x="20803" y="324"/>
                  </a:cubicBezTo>
                  <a:cubicBezTo>
                    <a:pt x="20794" y="324"/>
                    <a:pt x="20785" y="326"/>
                    <a:pt x="20777" y="326"/>
                  </a:cubicBezTo>
                  <a:cubicBezTo>
                    <a:pt x="20773" y="326"/>
                    <a:pt x="20769" y="325"/>
                    <a:pt x="20765" y="324"/>
                  </a:cubicBezTo>
                  <a:cubicBezTo>
                    <a:pt x="20755" y="324"/>
                    <a:pt x="20745" y="324"/>
                    <a:pt x="20734" y="328"/>
                  </a:cubicBezTo>
                  <a:lnTo>
                    <a:pt x="20727" y="328"/>
                  </a:lnTo>
                  <a:cubicBezTo>
                    <a:pt x="20724" y="318"/>
                    <a:pt x="20727" y="307"/>
                    <a:pt x="20716" y="300"/>
                  </a:cubicBezTo>
                  <a:cubicBezTo>
                    <a:pt x="20692" y="279"/>
                    <a:pt x="20703" y="265"/>
                    <a:pt x="20734" y="262"/>
                  </a:cubicBezTo>
                  <a:cubicBezTo>
                    <a:pt x="20750" y="264"/>
                    <a:pt x="20764" y="264"/>
                    <a:pt x="20779" y="264"/>
                  </a:cubicBezTo>
                  <a:cubicBezTo>
                    <a:pt x="20794" y="264"/>
                    <a:pt x="20808" y="264"/>
                    <a:pt x="20824" y="262"/>
                  </a:cubicBezTo>
                  <a:cubicBezTo>
                    <a:pt x="20859" y="262"/>
                    <a:pt x="20886" y="252"/>
                    <a:pt x="20915" y="241"/>
                  </a:cubicBezTo>
                  <a:cubicBezTo>
                    <a:pt x="20918" y="241"/>
                    <a:pt x="20921" y="241"/>
                    <a:pt x="20925" y="238"/>
                  </a:cubicBezTo>
                  <a:close/>
                  <a:moveTo>
                    <a:pt x="23925" y="335"/>
                  </a:moveTo>
                  <a:lnTo>
                    <a:pt x="23925" y="335"/>
                  </a:lnTo>
                  <a:cubicBezTo>
                    <a:pt x="23938" y="338"/>
                    <a:pt x="23952" y="340"/>
                    <a:pt x="23967" y="340"/>
                  </a:cubicBezTo>
                  <a:cubicBezTo>
                    <a:pt x="23974" y="340"/>
                    <a:pt x="23981" y="340"/>
                    <a:pt x="23988" y="339"/>
                  </a:cubicBezTo>
                  <a:lnTo>
                    <a:pt x="23988" y="339"/>
                  </a:lnTo>
                  <a:cubicBezTo>
                    <a:pt x="23985" y="345"/>
                    <a:pt x="23988" y="353"/>
                    <a:pt x="23995" y="356"/>
                  </a:cubicBezTo>
                  <a:cubicBezTo>
                    <a:pt x="23967" y="356"/>
                    <a:pt x="23946" y="345"/>
                    <a:pt x="23925" y="335"/>
                  </a:cubicBezTo>
                  <a:close/>
                  <a:moveTo>
                    <a:pt x="21601" y="356"/>
                  </a:moveTo>
                  <a:cubicBezTo>
                    <a:pt x="21608" y="356"/>
                    <a:pt x="21608" y="359"/>
                    <a:pt x="21605" y="359"/>
                  </a:cubicBezTo>
                  <a:cubicBezTo>
                    <a:pt x="21601" y="359"/>
                    <a:pt x="21594" y="356"/>
                    <a:pt x="21591" y="356"/>
                  </a:cubicBezTo>
                  <a:close/>
                  <a:moveTo>
                    <a:pt x="20287" y="473"/>
                  </a:moveTo>
                  <a:lnTo>
                    <a:pt x="20287" y="473"/>
                  </a:lnTo>
                  <a:cubicBezTo>
                    <a:pt x="20290" y="478"/>
                    <a:pt x="20290" y="484"/>
                    <a:pt x="20293" y="488"/>
                  </a:cubicBezTo>
                  <a:cubicBezTo>
                    <a:pt x="20287" y="481"/>
                    <a:pt x="20283" y="478"/>
                    <a:pt x="20287" y="473"/>
                  </a:cubicBezTo>
                  <a:close/>
                  <a:moveTo>
                    <a:pt x="30531" y="376"/>
                  </a:moveTo>
                  <a:cubicBezTo>
                    <a:pt x="30550" y="376"/>
                    <a:pt x="30563" y="381"/>
                    <a:pt x="30566" y="398"/>
                  </a:cubicBezTo>
                  <a:cubicBezTo>
                    <a:pt x="30532" y="401"/>
                    <a:pt x="30507" y="408"/>
                    <a:pt x="30507" y="436"/>
                  </a:cubicBezTo>
                  <a:cubicBezTo>
                    <a:pt x="30507" y="450"/>
                    <a:pt x="30497" y="458"/>
                    <a:pt x="30478" y="458"/>
                  </a:cubicBezTo>
                  <a:cubicBezTo>
                    <a:pt x="30474" y="458"/>
                    <a:pt x="30470" y="457"/>
                    <a:pt x="30466" y="457"/>
                  </a:cubicBezTo>
                  <a:cubicBezTo>
                    <a:pt x="30452" y="457"/>
                    <a:pt x="30436" y="458"/>
                    <a:pt x="30421" y="458"/>
                  </a:cubicBezTo>
                  <a:cubicBezTo>
                    <a:pt x="30414" y="458"/>
                    <a:pt x="30406" y="458"/>
                    <a:pt x="30399" y="457"/>
                  </a:cubicBezTo>
                  <a:cubicBezTo>
                    <a:pt x="30391" y="457"/>
                    <a:pt x="30383" y="457"/>
                    <a:pt x="30375" y="457"/>
                  </a:cubicBezTo>
                  <a:cubicBezTo>
                    <a:pt x="30356" y="457"/>
                    <a:pt x="30342" y="454"/>
                    <a:pt x="30344" y="432"/>
                  </a:cubicBezTo>
                  <a:cubicBezTo>
                    <a:pt x="30348" y="415"/>
                    <a:pt x="30320" y="411"/>
                    <a:pt x="30295" y="411"/>
                  </a:cubicBezTo>
                  <a:cubicBezTo>
                    <a:pt x="30268" y="411"/>
                    <a:pt x="30244" y="418"/>
                    <a:pt x="30216" y="422"/>
                  </a:cubicBezTo>
                  <a:cubicBezTo>
                    <a:pt x="30195" y="425"/>
                    <a:pt x="30178" y="428"/>
                    <a:pt x="30174" y="446"/>
                  </a:cubicBezTo>
                  <a:cubicBezTo>
                    <a:pt x="30170" y="463"/>
                    <a:pt x="30195" y="463"/>
                    <a:pt x="30212" y="470"/>
                  </a:cubicBezTo>
                  <a:cubicBezTo>
                    <a:pt x="30191" y="478"/>
                    <a:pt x="30164" y="478"/>
                    <a:pt x="30146" y="488"/>
                  </a:cubicBezTo>
                  <a:cubicBezTo>
                    <a:pt x="30143" y="488"/>
                    <a:pt x="30139" y="488"/>
                    <a:pt x="30139" y="484"/>
                  </a:cubicBezTo>
                  <a:cubicBezTo>
                    <a:pt x="30136" y="478"/>
                    <a:pt x="30115" y="478"/>
                    <a:pt x="30104" y="470"/>
                  </a:cubicBezTo>
                  <a:cubicBezTo>
                    <a:pt x="30080" y="460"/>
                    <a:pt x="30077" y="432"/>
                    <a:pt x="30101" y="428"/>
                  </a:cubicBezTo>
                  <a:cubicBezTo>
                    <a:pt x="30146" y="425"/>
                    <a:pt x="30181" y="401"/>
                    <a:pt x="30226" y="401"/>
                  </a:cubicBezTo>
                  <a:cubicBezTo>
                    <a:pt x="30323" y="401"/>
                    <a:pt x="30420" y="390"/>
                    <a:pt x="30514" y="377"/>
                  </a:cubicBezTo>
                  <a:cubicBezTo>
                    <a:pt x="30520" y="376"/>
                    <a:pt x="30526" y="376"/>
                    <a:pt x="30531" y="376"/>
                  </a:cubicBezTo>
                  <a:close/>
                  <a:moveTo>
                    <a:pt x="23501" y="267"/>
                  </a:moveTo>
                  <a:cubicBezTo>
                    <a:pt x="23541" y="267"/>
                    <a:pt x="23577" y="278"/>
                    <a:pt x="23603" y="300"/>
                  </a:cubicBezTo>
                  <a:cubicBezTo>
                    <a:pt x="23606" y="307"/>
                    <a:pt x="23613" y="311"/>
                    <a:pt x="23617" y="314"/>
                  </a:cubicBezTo>
                  <a:cubicBezTo>
                    <a:pt x="23617" y="324"/>
                    <a:pt x="23627" y="335"/>
                    <a:pt x="23648" y="335"/>
                  </a:cubicBezTo>
                  <a:cubicBezTo>
                    <a:pt x="23654" y="336"/>
                    <a:pt x="23660" y="337"/>
                    <a:pt x="23666" y="337"/>
                  </a:cubicBezTo>
                  <a:cubicBezTo>
                    <a:pt x="23694" y="337"/>
                    <a:pt x="23720" y="325"/>
                    <a:pt x="23731" y="311"/>
                  </a:cubicBezTo>
                  <a:cubicBezTo>
                    <a:pt x="23743" y="295"/>
                    <a:pt x="23758" y="290"/>
                    <a:pt x="23773" y="290"/>
                  </a:cubicBezTo>
                  <a:cubicBezTo>
                    <a:pt x="23788" y="290"/>
                    <a:pt x="23803" y="295"/>
                    <a:pt x="23815" y="300"/>
                  </a:cubicBezTo>
                  <a:cubicBezTo>
                    <a:pt x="23829" y="307"/>
                    <a:pt x="23842" y="307"/>
                    <a:pt x="23856" y="311"/>
                  </a:cubicBezTo>
                  <a:cubicBezTo>
                    <a:pt x="23863" y="314"/>
                    <a:pt x="23874" y="314"/>
                    <a:pt x="23884" y="314"/>
                  </a:cubicBezTo>
                  <a:cubicBezTo>
                    <a:pt x="23891" y="314"/>
                    <a:pt x="23898" y="318"/>
                    <a:pt x="23905" y="318"/>
                  </a:cubicBezTo>
                  <a:cubicBezTo>
                    <a:pt x="23909" y="318"/>
                    <a:pt x="23912" y="318"/>
                    <a:pt x="23915" y="321"/>
                  </a:cubicBezTo>
                  <a:lnTo>
                    <a:pt x="23915" y="328"/>
                  </a:lnTo>
                  <a:cubicBezTo>
                    <a:pt x="23877" y="335"/>
                    <a:pt x="23842" y="342"/>
                    <a:pt x="23805" y="345"/>
                  </a:cubicBezTo>
                  <a:cubicBezTo>
                    <a:pt x="23784" y="349"/>
                    <a:pt x="23773" y="359"/>
                    <a:pt x="23773" y="369"/>
                  </a:cubicBezTo>
                  <a:cubicBezTo>
                    <a:pt x="23773" y="379"/>
                    <a:pt x="23783" y="381"/>
                    <a:pt x="23793" y="381"/>
                  </a:cubicBezTo>
                  <a:cubicBezTo>
                    <a:pt x="23798" y="381"/>
                    <a:pt x="23803" y="380"/>
                    <a:pt x="23808" y="380"/>
                  </a:cubicBezTo>
                  <a:cubicBezTo>
                    <a:pt x="23808" y="374"/>
                    <a:pt x="23805" y="366"/>
                    <a:pt x="23818" y="363"/>
                  </a:cubicBezTo>
                  <a:lnTo>
                    <a:pt x="23818" y="363"/>
                  </a:lnTo>
                  <a:cubicBezTo>
                    <a:pt x="23815" y="369"/>
                    <a:pt x="23808" y="374"/>
                    <a:pt x="23808" y="380"/>
                  </a:cubicBezTo>
                  <a:cubicBezTo>
                    <a:pt x="23835" y="390"/>
                    <a:pt x="23860" y="401"/>
                    <a:pt x="23891" y="401"/>
                  </a:cubicBezTo>
                  <a:cubicBezTo>
                    <a:pt x="23901" y="401"/>
                    <a:pt x="23909" y="401"/>
                    <a:pt x="23895" y="411"/>
                  </a:cubicBezTo>
                  <a:cubicBezTo>
                    <a:pt x="23861" y="430"/>
                    <a:pt x="23826" y="439"/>
                    <a:pt x="23787" y="439"/>
                  </a:cubicBezTo>
                  <a:cubicBezTo>
                    <a:pt x="23762" y="439"/>
                    <a:pt x="23736" y="435"/>
                    <a:pt x="23707" y="428"/>
                  </a:cubicBezTo>
                  <a:cubicBezTo>
                    <a:pt x="23680" y="421"/>
                    <a:pt x="23650" y="416"/>
                    <a:pt x="23619" y="416"/>
                  </a:cubicBezTo>
                  <a:cubicBezTo>
                    <a:pt x="23580" y="416"/>
                    <a:pt x="23541" y="423"/>
                    <a:pt x="23506" y="439"/>
                  </a:cubicBezTo>
                  <a:cubicBezTo>
                    <a:pt x="23495" y="445"/>
                    <a:pt x="23483" y="448"/>
                    <a:pt x="23472" y="448"/>
                  </a:cubicBezTo>
                  <a:cubicBezTo>
                    <a:pt x="23459" y="448"/>
                    <a:pt x="23446" y="445"/>
                    <a:pt x="23433" y="439"/>
                  </a:cubicBezTo>
                  <a:cubicBezTo>
                    <a:pt x="23412" y="428"/>
                    <a:pt x="23389" y="423"/>
                    <a:pt x="23366" y="423"/>
                  </a:cubicBezTo>
                  <a:cubicBezTo>
                    <a:pt x="23345" y="423"/>
                    <a:pt x="23323" y="428"/>
                    <a:pt x="23301" y="436"/>
                  </a:cubicBezTo>
                  <a:cubicBezTo>
                    <a:pt x="23287" y="442"/>
                    <a:pt x="23273" y="445"/>
                    <a:pt x="23258" y="445"/>
                  </a:cubicBezTo>
                  <a:cubicBezTo>
                    <a:pt x="23248" y="445"/>
                    <a:pt x="23237" y="443"/>
                    <a:pt x="23225" y="439"/>
                  </a:cubicBezTo>
                  <a:cubicBezTo>
                    <a:pt x="23204" y="434"/>
                    <a:pt x="23184" y="430"/>
                    <a:pt x="23162" y="430"/>
                  </a:cubicBezTo>
                  <a:cubicBezTo>
                    <a:pt x="23155" y="430"/>
                    <a:pt x="23147" y="431"/>
                    <a:pt x="23139" y="432"/>
                  </a:cubicBezTo>
                  <a:cubicBezTo>
                    <a:pt x="23128" y="435"/>
                    <a:pt x="23118" y="436"/>
                    <a:pt x="23109" y="436"/>
                  </a:cubicBezTo>
                  <a:cubicBezTo>
                    <a:pt x="23093" y="436"/>
                    <a:pt x="23077" y="432"/>
                    <a:pt x="23062" y="425"/>
                  </a:cubicBezTo>
                  <a:cubicBezTo>
                    <a:pt x="23031" y="411"/>
                    <a:pt x="23000" y="400"/>
                    <a:pt x="22967" y="400"/>
                  </a:cubicBezTo>
                  <a:cubicBezTo>
                    <a:pt x="22952" y="400"/>
                    <a:pt x="22936" y="402"/>
                    <a:pt x="22920" y="408"/>
                  </a:cubicBezTo>
                  <a:cubicBezTo>
                    <a:pt x="22916" y="409"/>
                    <a:pt x="22913" y="409"/>
                    <a:pt x="22910" y="409"/>
                  </a:cubicBezTo>
                  <a:cubicBezTo>
                    <a:pt x="22904" y="409"/>
                    <a:pt x="22899" y="408"/>
                    <a:pt x="22892" y="408"/>
                  </a:cubicBezTo>
                  <a:cubicBezTo>
                    <a:pt x="22860" y="398"/>
                    <a:pt x="22840" y="392"/>
                    <a:pt x="22826" y="392"/>
                  </a:cubicBezTo>
                  <a:cubicBezTo>
                    <a:pt x="22806" y="392"/>
                    <a:pt x="22799" y="405"/>
                    <a:pt x="22785" y="436"/>
                  </a:cubicBezTo>
                  <a:cubicBezTo>
                    <a:pt x="22777" y="436"/>
                    <a:pt x="22774" y="439"/>
                    <a:pt x="22767" y="439"/>
                  </a:cubicBezTo>
                  <a:cubicBezTo>
                    <a:pt x="22764" y="436"/>
                    <a:pt x="22764" y="425"/>
                    <a:pt x="22767" y="418"/>
                  </a:cubicBezTo>
                  <a:cubicBezTo>
                    <a:pt x="22767" y="408"/>
                    <a:pt x="22777" y="390"/>
                    <a:pt x="22756" y="383"/>
                  </a:cubicBezTo>
                  <a:cubicBezTo>
                    <a:pt x="22754" y="383"/>
                    <a:pt x="22752" y="383"/>
                    <a:pt x="22750" y="383"/>
                  </a:cubicBezTo>
                  <a:cubicBezTo>
                    <a:pt x="22724" y="383"/>
                    <a:pt x="22711" y="402"/>
                    <a:pt x="22708" y="415"/>
                  </a:cubicBezTo>
                  <a:cubicBezTo>
                    <a:pt x="22705" y="428"/>
                    <a:pt x="22697" y="439"/>
                    <a:pt x="22691" y="443"/>
                  </a:cubicBezTo>
                  <a:cubicBezTo>
                    <a:pt x="22681" y="443"/>
                    <a:pt x="22673" y="439"/>
                    <a:pt x="22663" y="436"/>
                  </a:cubicBezTo>
                  <a:cubicBezTo>
                    <a:pt x="22656" y="432"/>
                    <a:pt x="22652" y="425"/>
                    <a:pt x="22646" y="418"/>
                  </a:cubicBezTo>
                  <a:cubicBezTo>
                    <a:pt x="22637" y="410"/>
                    <a:pt x="22624" y="403"/>
                    <a:pt x="22606" y="403"/>
                  </a:cubicBezTo>
                  <a:cubicBezTo>
                    <a:pt x="22602" y="403"/>
                    <a:pt x="22598" y="404"/>
                    <a:pt x="22593" y="404"/>
                  </a:cubicBezTo>
                  <a:cubicBezTo>
                    <a:pt x="22576" y="408"/>
                    <a:pt x="22572" y="415"/>
                    <a:pt x="22572" y="425"/>
                  </a:cubicBezTo>
                  <a:cubicBezTo>
                    <a:pt x="22569" y="436"/>
                    <a:pt x="22566" y="443"/>
                    <a:pt x="22562" y="449"/>
                  </a:cubicBezTo>
                  <a:cubicBezTo>
                    <a:pt x="22558" y="452"/>
                    <a:pt x="22553" y="454"/>
                    <a:pt x="22547" y="454"/>
                  </a:cubicBezTo>
                  <a:cubicBezTo>
                    <a:pt x="22544" y="454"/>
                    <a:pt x="22541" y="454"/>
                    <a:pt x="22538" y="453"/>
                  </a:cubicBezTo>
                  <a:cubicBezTo>
                    <a:pt x="22527" y="449"/>
                    <a:pt x="22517" y="446"/>
                    <a:pt x="22510" y="446"/>
                  </a:cubicBezTo>
                  <a:cubicBezTo>
                    <a:pt x="22507" y="443"/>
                    <a:pt x="22503" y="443"/>
                    <a:pt x="22503" y="443"/>
                  </a:cubicBezTo>
                  <a:cubicBezTo>
                    <a:pt x="22489" y="433"/>
                    <a:pt x="22479" y="428"/>
                    <a:pt x="22472" y="428"/>
                  </a:cubicBezTo>
                  <a:cubicBezTo>
                    <a:pt x="22463" y="428"/>
                    <a:pt x="22458" y="435"/>
                    <a:pt x="22455" y="449"/>
                  </a:cubicBezTo>
                  <a:cubicBezTo>
                    <a:pt x="22452" y="453"/>
                    <a:pt x="22447" y="457"/>
                    <a:pt x="22447" y="460"/>
                  </a:cubicBezTo>
                  <a:cubicBezTo>
                    <a:pt x="22437" y="467"/>
                    <a:pt x="22427" y="473"/>
                    <a:pt x="22417" y="481"/>
                  </a:cubicBezTo>
                  <a:cubicBezTo>
                    <a:pt x="22402" y="485"/>
                    <a:pt x="22387" y="486"/>
                    <a:pt x="22371" y="486"/>
                  </a:cubicBezTo>
                  <a:cubicBezTo>
                    <a:pt x="22360" y="486"/>
                    <a:pt x="22348" y="486"/>
                    <a:pt x="22337" y="484"/>
                  </a:cubicBezTo>
                  <a:cubicBezTo>
                    <a:pt x="22281" y="470"/>
                    <a:pt x="22229" y="453"/>
                    <a:pt x="22177" y="432"/>
                  </a:cubicBezTo>
                  <a:cubicBezTo>
                    <a:pt x="22173" y="428"/>
                    <a:pt x="22170" y="428"/>
                    <a:pt x="22167" y="428"/>
                  </a:cubicBezTo>
                  <a:cubicBezTo>
                    <a:pt x="22156" y="418"/>
                    <a:pt x="22139" y="418"/>
                    <a:pt x="22122" y="415"/>
                  </a:cubicBezTo>
                  <a:lnTo>
                    <a:pt x="22080" y="415"/>
                  </a:lnTo>
                  <a:cubicBezTo>
                    <a:pt x="22071" y="414"/>
                    <a:pt x="22061" y="413"/>
                    <a:pt x="22051" y="413"/>
                  </a:cubicBezTo>
                  <a:cubicBezTo>
                    <a:pt x="22031" y="413"/>
                    <a:pt x="22011" y="415"/>
                    <a:pt x="21989" y="415"/>
                  </a:cubicBezTo>
                  <a:lnTo>
                    <a:pt x="21910" y="415"/>
                  </a:lnTo>
                  <a:cubicBezTo>
                    <a:pt x="21875" y="415"/>
                    <a:pt x="21840" y="415"/>
                    <a:pt x="21806" y="404"/>
                  </a:cubicBezTo>
                  <a:cubicBezTo>
                    <a:pt x="21795" y="415"/>
                    <a:pt x="21778" y="411"/>
                    <a:pt x="21765" y="415"/>
                  </a:cubicBezTo>
                  <a:lnTo>
                    <a:pt x="21754" y="415"/>
                  </a:lnTo>
                  <a:cubicBezTo>
                    <a:pt x="21706" y="432"/>
                    <a:pt x="21706" y="457"/>
                    <a:pt x="21730" y="491"/>
                  </a:cubicBezTo>
                  <a:cubicBezTo>
                    <a:pt x="21694" y="486"/>
                    <a:pt x="21659" y="486"/>
                    <a:pt x="21625" y="486"/>
                  </a:cubicBezTo>
                  <a:cubicBezTo>
                    <a:pt x="21618" y="486"/>
                    <a:pt x="21610" y="486"/>
                    <a:pt x="21602" y="486"/>
                  </a:cubicBezTo>
                  <a:cubicBezTo>
                    <a:pt x="21548" y="486"/>
                    <a:pt x="21496" y="485"/>
                    <a:pt x="21445" y="467"/>
                  </a:cubicBezTo>
                  <a:cubicBezTo>
                    <a:pt x="21419" y="460"/>
                    <a:pt x="21389" y="458"/>
                    <a:pt x="21360" y="458"/>
                  </a:cubicBezTo>
                  <a:cubicBezTo>
                    <a:pt x="21343" y="458"/>
                    <a:pt x="21326" y="459"/>
                    <a:pt x="21310" y="460"/>
                  </a:cubicBezTo>
                  <a:cubicBezTo>
                    <a:pt x="21264" y="468"/>
                    <a:pt x="21219" y="472"/>
                    <a:pt x="21174" y="472"/>
                  </a:cubicBezTo>
                  <a:cubicBezTo>
                    <a:pt x="21113" y="472"/>
                    <a:pt x="21051" y="464"/>
                    <a:pt x="20987" y="446"/>
                  </a:cubicBezTo>
                  <a:lnTo>
                    <a:pt x="20987" y="446"/>
                  </a:lnTo>
                  <a:cubicBezTo>
                    <a:pt x="21004" y="448"/>
                    <a:pt x="21021" y="449"/>
                    <a:pt x="21037" y="449"/>
                  </a:cubicBezTo>
                  <a:cubicBezTo>
                    <a:pt x="21052" y="449"/>
                    <a:pt x="21067" y="448"/>
                    <a:pt x="21081" y="443"/>
                  </a:cubicBezTo>
                  <a:cubicBezTo>
                    <a:pt x="21091" y="439"/>
                    <a:pt x="21099" y="432"/>
                    <a:pt x="21112" y="432"/>
                  </a:cubicBezTo>
                  <a:cubicBezTo>
                    <a:pt x="21125" y="432"/>
                    <a:pt x="21136" y="433"/>
                    <a:pt x="21148" y="433"/>
                  </a:cubicBezTo>
                  <a:cubicBezTo>
                    <a:pt x="21159" y="433"/>
                    <a:pt x="21170" y="432"/>
                    <a:pt x="21182" y="428"/>
                  </a:cubicBezTo>
                  <a:cubicBezTo>
                    <a:pt x="21195" y="422"/>
                    <a:pt x="21219" y="418"/>
                    <a:pt x="21219" y="408"/>
                  </a:cubicBezTo>
                  <a:cubicBezTo>
                    <a:pt x="21217" y="398"/>
                    <a:pt x="21210" y="396"/>
                    <a:pt x="21200" y="396"/>
                  </a:cubicBezTo>
                  <a:cubicBezTo>
                    <a:pt x="21192" y="396"/>
                    <a:pt x="21182" y="398"/>
                    <a:pt x="21174" y="398"/>
                  </a:cubicBezTo>
                  <a:lnTo>
                    <a:pt x="21126" y="398"/>
                  </a:lnTo>
                  <a:cubicBezTo>
                    <a:pt x="21123" y="398"/>
                    <a:pt x="21123" y="398"/>
                    <a:pt x="21119" y="394"/>
                  </a:cubicBezTo>
                  <a:cubicBezTo>
                    <a:pt x="21112" y="394"/>
                    <a:pt x="21105" y="390"/>
                    <a:pt x="21102" y="390"/>
                  </a:cubicBezTo>
                  <a:cubicBezTo>
                    <a:pt x="21074" y="377"/>
                    <a:pt x="21032" y="380"/>
                    <a:pt x="21022" y="353"/>
                  </a:cubicBezTo>
                  <a:cubicBezTo>
                    <a:pt x="21046" y="350"/>
                    <a:pt x="21070" y="346"/>
                    <a:pt x="21094" y="346"/>
                  </a:cubicBezTo>
                  <a:cubicBezTo>
                    <a:pt x="21105" y="346"/>
                    <a:pt x="21115" y="346"/>
                    <a:pt x="21126" y="349"/>
                  </a:cubicBezTo>
                  <a:cubicBezTo>
                    <a:pt x="21171" y="357"/>
                    <a:pt x="21213" y="368"/>
                    <a:pt x="21259" y="368"/>
                  </a:cubicBezTo>
                  <a:cubicBezTo>
                    <a:pt x="21270" y="368"/>
                    <a:pt x="21281" y="367"/>
                    <a:pt x="21293" y="366"/>
                  </a:cubicBezTo>
                  <a:lnTo>
                    <a:pt x="21293" y="363"/>
                  </a:lnTo>
                  <a:cubicBezTo>
                    <a:pt x="21294" y="364"/>
                    <a:pt x="21297" y="365"/>
                    <a:pt x="21300" y="365"/>
                  </a:cubicBezTo>
                  <a:cubicBezTo>
                    <a:pt x="21303" y="365"/>
                    <a:pt x="21306" y="364"/>
                    <a:pt x="21310" y="363"/>
                  </a:cubicBezTo>
                  <a:cubicBezTo>
                    <a:pt x="21376" y="363"/>
                    <a:pt x="21438" y="349"/>
                    <a:pt x="21501" y="349"/>
                  </a:cubicBezTo>
                  <a:lnTo>
                    <a:pt x="21501" y="353"/>
                  </a:lnTo>
                  <a:cubicBezTo>
                    <a:pt x="21519" y="385"/>
                    <a:pt x="21538" y="400"/>
                    <a:pt x="21568" y="400"/>
                  </a:cubicBezTo>
                  <a:cubicBezTo>
                    <a:pt x="21582" y="400"/>
                    <a:pt x="21599" y="397"/>
                    <a:pt x="21619" y="390"/>
                  </a:cubicBezTo>
                  <a:lnTo>
                    <a:pt x="21640" y="390"/>
                  </a:lnTo>
                  <a:cubicBezTo>
                    <a:pt x="21661" y="405"/>
                    <a:pt x="21684" y="409"/>
                    <a:pt x="21709" y="409"/>
                  </a:cubicBezTo>
                  <a:cubicBezTo>
                    <a:pt x="21737" y="409"/>
                    <a:pt x="21767" y="404"/>
                    <a:pt x="21795" y="404"/>
                  </a:cubicBezTo>
                  <a:cubicBezTo>
                    <a:pt x="21799" y="404"/>
                    <a:pt x="21803" y="404"/>
                    <a:pt x="21806" y="404"/>
                  </a:cubicBezTo>
                  <a:cubicBezTo>
                    <a:pt x="21810" y="401"/>
                    <a:pt x="21816" y="394"/>
                    <a:pt x="21820" y="390"/>
                  </a:cubicBezTo>
                  <a:cubicBezTo>
                    <a:pt x="21809" y="368"/>
                    <a:pt x="21793" y="362"/>
                    <a:pt x="21772" y="362"/>
                  </a:cubicBezTo>
                  <a:cubicBezTo>
                    <a:pt x="21757" y="362"/>
                    <a:pt x="21741" y="365"/>
                    <a:pt x="21723" y="369"/>
                  </a:cubicBezTo>
                  <a:cubicBezTo>
                    <a:pt x="21709" y="369"/>
                    <a:pt x="21691" y="374"/>
                    <a:pt x="21677" y="374"/>
                  </a:cubicBezTo>
                  <a:cubicBezTo>
                    <a:pt x="21707" y="358"/>
                    <a:pt x="21736" y="349"/>
                    <a:pt x="21767" y="349"/>
                  </a:cubicBezTo>
                  <a:cubicBezTo>
                    <a:pt x="21787" y="349"/>
                    <a:pt x="21808" y="353"/>
                    <a:pt x="21830" y="363"/>
                  </a:cubicBezTo>
                  <a:cubicBezTo>
                    <a:pt x="21830" y="327"/>
                    <a:pt x="21860" y="320"/>
                    <a:pt x="21899" y="320"/>
                  </a:cubicBezTo>
                  <a:cubicBezTo>
                    <a:pt x="21909" y="320"/>
                    <a:pt x="21920" y="320"/>
                    <a:pt x="21931" y="321"/>
                  </a:cubicBezTo>
                  <a:cubicBezTo>
                    <a:pt x="21945" y="321"/>
                    <a:pt x="21959" y="321"/>
                    <a:pt x="21965" y="311"/>
                  </a:cubicBezTo>
                  <a:cubicBezTo>
                    <a:pt x="21972" y="307"/>
                    <a:pt x="21979" y="305"/>
                    <a:pt x="21988" y="305"/>
                  </a:cubicBezTo>
                  <a:cubicBezTo>
                    <a:pt x="21994" y="305"/>
                    <a:pt x="22000" y="306"/>
                    <a:pt x="22007" y="307"/>
                  </a:cubicBezTo>
                  <a:cubicBezTo>
                    <a:pt x="21997" y="328"/>
                    <a:pt x="22035" y="328"/>
                    <a:pt x="22049" y="339"/>
                  </a:cubicBezTo>
                  <a:cubicBezTo>
                    <a:pt x="22036" y="355"/>
                    <a:pt x="22017" y="374"/>
                    <a:pt x="22061" y="374"/>
                  </a:cubicBezTo>
                  <a:cubicBezTo>
                    <a:pt x="22065" y="374"/>
                    <a:pt x="22069" y="374"/>
                    <a:pt x="22073" y="374"/>
                  </a:cubicBezTo>
                  <a:cubicBezTo>
                    <a:pt x="22103" y="363"/>
                    <a:pt x="22132" y="359"/>
                    <a:pt x="22161" y="359"/>
                  </a:cubicBezTo>
                  <a:cubicBezTo>
                    <a:pt x="22179" y="359"/>
                    <a:pt x="22197" y="360"/>
                    <a:pt x="22215" y="363"/>
                  </a:cubicBezTo>
                  <a:cubicBezTo>
                    <a:pt x="22226" y="366"/>
                    <a:pt x="22233" y="369"/>
                    <a:pt x="22243" y="369"/>
                  </a:cubicBezTo>
                  <a:cubicBezTo>
                    <a:pt x="22247" y="369"/>
                    <a:pt x="22247" y="374"/>
                    <a:pt x="22250" y="374"/>
                  </a:cubicBezTo>
                  <a:cubicBezTo>
                    <a:pt x="22256" y="375"/>
                    <a:pt x="22262" y="376"/>
                    <a:pt x="22269" y="376"/>
                  </a:cubicBezTo>
                  <a:cubicBezTo>
                    <a:pt x="22291" y="376"/>
                    <a:pt x="22315" y="368"/>
                    <a:pt x="22333" y="363"/>
                  </a:cubicBezTo>
                  <a:cubicBezTo>
                    <a:pt x="22340" y="363"/>
                    <a:pt x="22343" y="359"/>
                    <a:pt x="22351" y="359"/>
                  </a:cubicBezTo>
                  <a:cubicBezTo>
                    <a:pt x="22361" y="356"/>
                    <a:pt x="22372" y="356"/>
                    <a:pt x="22385" y="356"/>
                  </a:cubicBezTo>
                  <a:lnTo>
                    <a:pt x="22392" y="356"/>
                  </a:lnTo>
                  <a:cubicBezTo>
                    <a:pt x="22406" y="361"/>
                    <a:pt x="22419" y="363"/>
                    <a:pt x="22431" y="363"/>
                  </a:cubicBezTo>
                  <a:cubicBezTo>
                    <a:pt x="22449" y="363"/>
                    <a:pt x="22465" y="359"/>
                    <a:pt x="22479" y="353"/>
                  </a:cubicBezTo>
                  <a:lnTo>
                    <a:pt x="22493" y="353"/>
                  </a:lnTo>
                  <a:cubicBezTo>
                    <a:pt x="22514" y="366"/>
                    <a:pt x="22535" y="369"/>
                    <a:pt x="22566" y="369"/>
                  </a:cubicBezTo>
                  <a:cubicBezTo>
                    <a:pt x="22580" y="370"/>
                    <a:pt x="22594" y="370"/>
                    <a:pt x="22608" y="370"/>
                  </a:cubicBezTo>
                  <a:cubicBezTo>
                    <a:pt x="22693" y="370"/>
                    <a:pt x="22773" y="357"/>
                    <a:pt x="22830" y="304"/>
                  </a:cubicBezTo>
                  <a:cubicBezTo>
                    <a:pt x="22843" y="342"/>
                    <a:pt x="22885" y="353"/>
                    <a:pt x="22923" y="363"/>
                  </a:cubicBezTo>
                  <a:cubicBezTo>
                    <a:pt x="22930" y="364"/>
                    <a:pt x="22939" y="364"/>
                    <a:pt x="22948" y="364"/>
                  </a:cubicBezTo>
                  <a:cubicBezTo>
                    <a:pt x="22989" y="364"/>
                    <a:pt x="23038" y="353"/>
                    <a:pt x="23041" y="342"/>
                  </a:cubicBezTo>
                  <a:cubicBezTo>
                    <a:pt x="23044" y="314"/>
                    <a:pt x="23009" y="300"/>
                    <a:pt x="22975" y="290"/>
                  </a:cubicBezTo>
                  <a:cubicBezTo>
                    <a:pt x="22969" y="287"/>
                    <a:pt x="22966" y="286"/>
                    <a:pt x="22965" y="286"/>
                  </a:cubicBezTo>
                  <a:lnTo>
                    <a:pt x="22965" y="286"/>
                  </a:lnTo>
                  <a:cubicBezTo>
                    <a:pt x="23006" y="288"/>
                    <a:pt x="23046" y="291"/>
                    <a:pt x="23087" y="291"/>
                  </a:cubicBezTo>
                  <a:cubicBezTo>
                    <a:pt x="23118" y="291"/>
                    <a:pt x="23148" y="289"/>
                    <a:pt x="23180" y="286"/>
                  </a:cubicBezTo>
                  <a:cubicBezTo>
                    <a:pt x="23197" y="283"/>
                    <a:pt x="23215" y="280"/>
                    <a:pt x="23232" y="280"/>
                  </a:cubicBezTo>
                  <a:cubicBezTo>
                    <a:pt x="23250" y="280"/>
                    <a:pt x="23268" y="283"/>
                    <a:pt x="23284" y="290"/>
                  </a:cubicBezTo>
                  <a:cubicBezTo>
                    <a:pt x="23304" y="298"/>
                    <a:pt x="23322" y="301"/>
                    <a:pt x="23340" y="301"/>
                  </a:cubicBezTo>
                  <a:cubicBezTo>
                    <a:pt x="23362" y="301"/>
                    <a:pt x="23384" y="296"/>
                    <a:pt x="23409" y="286"/>
                  </a:cubicBezTo>
                  <a:cubicBezTo>
                    <a:pt x="23440" y="273"/>
                    <a:pt x="23471" y="267"/>
                    <a:pt x="23501" y="267"/>
                  </a:cubicBezTo>
                  <a:close/>
                  <a:moveTo>
                    <a:pt x="16843" y="539"/>
                  </a:moveTo>
                  <a:cubicBezTo>
                    <a:pt x="16861" y="539"/>
                    <a:pt x="16879" y="540"/>
                    <a:pt x="16897" y="543"/>
                  </a:cubicBezTo>
                  <a:cubicBezTo>
                    <a:pt x="16894" y="547"/>
                    <a:pt x="16890" y="547"/>
                    <a:pt x="16890" y="547"/>
                  </a:cubicBezTo>
                  <a:cubicBezTo>
                    <a:pt x="16877" y="550"/>
                    <a:pt x="16865" y="552"/>
                    <a:pt x="16853" y="552"/>
                  </a:cubicBezTo>
                  <a:cubicBezTo>
                    <a:pt x="16841" y="552"/>
                    <a:pt x="16829" y="550"/>
                    <a:pt x="16817" y="547"/>
                  </a:cubicBezTo>
                  <a:cubicBezTo>
                    <a:pt x="16806" y="543"/>
                    <a:pt x="16793" y="543"/>
                    <a:pt x="16782" y="540"/>
                  </a:cubicBezTo>
                  <a:cubicBezTo>
                    <a:pt x="16802" y="540"/>
                    <a:pt x="16822" y="539"/>
                    <a:pt x="16843" y="539"/>
                  </a:cubicBezTo>
                  <a:close/>
                  <a:moveTo>
                    <a:pt x="32343" y="553"/>
                  </a:moveTo>
                  <a:cubicBezTo>
                    <a:pt x="32339" y="553"/>
                    <a:pt x="32339" y="553"/>
                    <a:pt x="32339" y="557"/>
                  </a:cubicBezTo>
                  <a:lnTo>
                    <a:pt x="32339" y="553"/>
                  </a:lnTo>
                  <a:close/>
                  <a:moveTo>
                    <a:pt x="29852" y="403"/>
                  </a:moveTo>
                  <a:cubicBezTo>
                    <a:pt x="29890" y="403"/>
                    <a:pt x="29929" y="409"/>
                    <a:pt x="29966" y="415"/>
                  </a:cubicBezTo>
                  <a:cubicBezTo>
                    <a:pt x="29994" y="422"/>
                    <a:pt x="30000" y="436"/>
                    <a:pt x="29997" y="453"/>
                  </a:cubicBezTo>
                  <a:cubicBezTo>
                    <a:pt x="29997" y="467"/>
                    <a:pt x="29987" y="478"/>
                    <a:pt x="29962" y="478"/>
                  </a:cubicBezTo>
                  <a:cubicBezTo>
                    <a:pt x="29951" y="477"/>
                    <a:pt x="29941" y="477"/>
                    <a:pt x="29930" y="477"/>
                  </a:cubicBezTo>
                  <a:cubicBezTo>
                    <a:pt x="29841" y="477"/>
                    <a:pt x="29755" y="499"/>
                    <a:pt x="29666" y="499"/>
                  </a:cubicBezTo>
                  <a:cubicBezTo>
                    <a:pt x="29656" y="499"/>
                    <a:pt x="29646" y="499"/>
                    <a:pt x="29637" y="498"/>
                  </a:cubicBezTo>
                  <a:cubicBezTo>
                    <a:pt x="29612" y="498"/>
                    <a:pt x="29592" y="498"/>
                    <a:pt x="29571" y="505"/>
                  </a:cubicBezTo>
                  <a:lnTo>
                    <a:pt x="29567" y="508"/>
                  </a:lnTo>
                  <a:cubicBezTo>
                    <a:pt x="29553" y="508"/>
                    <a:pt x="29536" y="508"/>
                    <a:pt x="29522" y="512"/>
                  </a:cubicBezTo>
                  <a:lnTo>
                    <a:pt x="29432" y="512"/>
                  </a:lnTo>
                  <a:cubicBezTo>
                    <a:pt x="29411" y="512"/>
                    <a:pt x="29393" y="505"/>
                    <a:pt x="29379" y="491"/>
                  </a:cubicBezTo>
                  <a:cubicBezTo>
                    <a:pt x="29383" y="481"/>
                    <a:pt x="29397" y="473"/>
                    <a:pt x="29383" y="463"/>
                  </a:cubicBezTo>
                  <a:cubicBezTo>
                    <a:pt x="29376" y="459"/>
                    <a:pt x="29369" y="458"/>
                    <a:pt x="29362" y="458"/>
                  </a:cubicBezTo>
                  <a:cubicBezTo>
                    <a:pt x="29350" y="458"/>
                    <a:pt x="29339" y="463"/>
                    <a:pt x="29328" y="467"/>
                  </a:cubicBezTo>
                  <a:lnTo>
                    <a:pt x="29254" y="467"/>
                  </a:lnTo>
                  <a:cubicBezTo>
                    <a:pt x="29250" y="467"/>
                    <a:pt x="29245" y="466"/>
                    <a:pt x="29240" y="466"/>
                  </a:cubicBezTo>
                  <a:cubicBezTo>
                    <a:pt x="29230" y="466"/>
                    <a:pt x="29220" y="468"/>
                    <a:pt x="29220" y="478"/>
                  </a:cubicBezTo>
                  <a:cubicBezTo>
                    <a:pt x="29224" y="491"/>
                    <a:pt x="29241" y="491"/>
                    <a:pt x="29258" y="491"/>
                  </a:cubicBezTo>
                  <a:cubicBezTo>
                    <a:pt x="29263" y="491"/>
                    <a:pt x="29267" y="492"/>
                    <a:pt x="29271" y="492"/>
                  </a:cubicBezTo>
                  <a:cubicBezTo>
                    <a:pt x="29279" y="492"/>
                    <a:pt x="29287" y="491"/>
                    <a:pt x="29295" y="491"/>
                  </a:cubicBezTo>
                  <a:cubicBezTo>
                    <a:pt x="29308" y="491"/>
                    <a:pt x="29320" y="493"/>
                    <a:pt x="29331" y="502"/>
                  </a:cubicBezTo>
                  <a:cubicBezTo>
                    <a:pt x="29317" y="508"/>
                    <a:pt x="29300" y="508"/>
                    <a:pt x="29286" y="512"/>
                  </a:cubicBezTo>
                  <a:cubicBezTo>
                    <a:pt x="29283" y="512"/>
                    <a:pt x="29279" y="512"/>
                    <a:pt x="29279" y="515"/>
                  </a:cubicBezTo>
                  <a:cubicBezTo>
                    <a:pt x="29224" y="519"/>
                    <a:pt x="29168" y="530"/>
                    <a:pt x="29112" y="530"/>
                  </a:cubicBezTo>
                  <a:cubicBezTo>
                    <a:pt x="29106" y="530"/>
                    <a:pt x="29099" y="530"/>
                    <a:pt x="29092" y="529"/>
                  </a:cubicBezTo>
                  <a:cubicBezTo>
                    <a:pt x="29062" y="528"/>
                    <a:pt x="29031" y="527"/>
                    <a:pt x="29002" y="527"/>
                  </a:cubicBezTo>
                  <a:cubicBezTo>
                    <a:pt x="28936" y="527"/>
                    <a:pt x="28872" y="532"/>
                    <a:pt x="28811" y="553"/>
                  </a:cubicBezTo>
                  <a:cubicBezTo>
                    <a:pt x="28804" y="557"/>
                    <a:pt x="28796" y="558"/>
                    <a:pt x="28787" y="558"/>
                  </a:cubicBezTo>
                  <a:cubicBezTo>
                    <a:pt x="28778" y="558"/>
                    <a:pt x="28768" y="557"/>
                    <a:pt x="28759" y="557"/>
                  </a:cubicBezTo>
                  <a:cubicBezTo>
                    <a:pt x="28745" y="553"/>
                    <a:pt x="28727" y="553"/>
                    <a:pt x="28710" y="550"/>
                  </a:cubicBezTo>
                  <a:cubicBezTo>
                    <a:pt x="28686" y="543"/>
                    <a:pt x="28658" y="540"/>
                    <a:pt x="28630" y="540"/>
                  </a:cubicBezTo>
                  <a:cubicBezTo>
                    <a:pt x="28609" y="540"/>
                    <a:pt x="28585" y="540"/>
                    <a:pt x="28561" y="543"/>
                  </a:cubicBezTo>
                  <a:cubicBezTo>
                    <a:pt x="28557" y="547"/>
                    <a:pt x="28551" y="547"/>
                    <a:pt x="28543" y="550"/>
                  </a:cubicBezTo>
                  <a:cubicBezTo>
                    <a:pt x="28533" y="553"/>
                    <a:pt x="28522" y="557"/>
                    <a:pt x="28512" y="557"/>
                  </a:cubicBezTo>
                  <a:cubicBezTo>
                    <a:pt x="28502" y="561"/>
                    <a:pt x="28488" y="561"/>
                    <a:pt x="28474" y="561"/>
                  </a:cubicBezTo>
                  <a:cubicBezTo>
                    <a:pt x="28477" y="553"/>
                    <a:pt x="28481" y="550"/>
                    <a:pt x="28484" y="543"/>
                  </a:cubicBezTo>
                  <a:lnTo>
                    <a:pt x="28488" y="543"/>
                  </a:lnTo>
                  <a:cubicBezTo>
                    <a:pt x="28554" y="512"/>
                    <a:pt x="28634" y="512"/>
                    <a:pt x="28713" y="502"/>
                  </a:cubicBezTo>
                  <a:lnTo>
                    <a:pt x="28713" y="502"/>
                  </a:lnTo>
                  <a:cubicBezTo>
                    <a:pt x="28705" y="503"/>
                    <a:pt x="28698" y="503"/>
                    <a:pt x="28690" y="503"/>
                  </a:cubicBezTo>
                  <a:cubicBezTo>
                    <a:pt x="28644" y="503"/>
                    <a:pt x="28600" y="490"/>
                    <a:pt x="28557" y="490"/>
                  </a:cubicBezTo>
                  <a:cubicBezTo>
                    <a:pt x="28550" y="490"/>
                    <a:pt x="28543" y="490"/>
                    <a:pt x="28537" y="491"/>
                  </a:cubicBezTo>
                  <a:cubicBezTo>
                    <a:pt x="28522" y="492"/>
                    <a:pt x="28509" y="492"/>
                    <a:pt x="28495" y="492"/>
                  </a:cubicBezTo>
                  <a:cubicBezTo>
                    <a:pt x="28462" y="492"/>
                    <a:pt x="28429" y="490"/>
                    <a:pt x="28398" y="488"/>
                  </a:cubicBezTo>
                  <a:cubicBezTo>
                    <a:pt x="28388" y="484"/>
                    <a:pt x="28373" y="481"/>
                    <a:pt x="28356" y="481"/>
                  </a:cubicBezTo>
                  <a:lnTo>
                    <a:pt x="28287" y="481"/>
                  </a:lnTo>
                  <a:cubicBezTo>
                    <a:pt x="28293" y="460"/>
                    <a:pt x="28335" y="470"/>
                    <a:pt x="28353" y="457"/>
                  </a:cubicBezTo>
                  <a:cubicBezTo>
                    <a:pt x="28377" y="467"/>
                    <a:pt x="28408" y="467"/>
                    <a:pt x="28439" y="470"/>
                  </a:cubicBezTo>
                  <a:cubicBezTo>
                    <a:pt x="28547" y="470"/>
                    <a:pt x="28647" y="457"/>
                    <a:pt x="28751" y="439"/>
                  </a:cubicBezTo>
                  <a:cubicBezTo>
                    <a:pt x="28824" y="426"/>
                    <a:pt x="28900" y="419"/>
                    <a:pt x="28974" y="419"/>
                  </a:cubicBezTo>
                  <a:cubicBezTo>
                    <a:pt x="29000" y="419"/>
                    <a:pt x="29025" y="420"/>
                    <a:pt x="29050" y="422"/>
                  </a:cubicBezTo>
                  <a:cubicBezTo>
                    <a:pt x="29068" y="423"/>
                    <a:pt x="29086" y="424"/>
                    <a:pt x="29102" y="424"/>
                  </a:cubicBezTo>
                  <a:cubicBezTo>
                    <a:pt x="29163" y="424"/>
                    <a:pt x="29215" y="415"/>
                    <a:pt x="29272" y="404"/>
                  </a:cubicBezTo>
                  <a:lnTo>
                    <a:pt x="29279" y="404"/>
                  </a:lnTo>
                  <a:cubicBezTo>
                    <a:pt x="29282" y="423"/>
                    <a:pt x="29287" y="430"/>
                    <a:pt x="29309" y="430"/>
                  </a:cubicBezTo>
                  <a:cubicBezTo>
                    <a:pt x="29315" y="430"/>
                    <a:pt x="29322" y="429"/>
                    <a:pt x="29331" y="428"/>
                  </a:cubicBezTo>
                  <a:cubicBezTo>
                    <a:pt x="29379" y="422"/>
                    <a:pt x="29425" y="422"/>
                    <a:pt x="29473" y="418"/>
                  </a:cubicBezTo>
                  <a:cubicBezTo>
                    <a:pt x="29592" y="408"/>
                    <a:pt x="29709" y="418"/>
                    <a:pt x="29827" y="404"/>
                  </a:cubicBezTo>
                  <a:cubicBezTo>
                    <a:pt x="29835" y="404"/>
                    <a:pt x="29844" y="403"/>
                    <a:pt x="29852" y="403"/>
                  </a:cubicBezTo>
                  <a:close/>
                  <a:moveTo>
                    <a:pt x="15686" y="488"/>
                  </a:moveTo>
                  <a:cubicBezTo>
                    <a:pt x="15697" y="498"/>
                    <a:pt x="15709" y="503"/>
                    <a:pt x="15722" y="503"/>
                  </a:cubicBezTo>
                  <a:cubicBezTo>
                    <a:pt x="15726" y="503"/>
                    <a:pt x="15731" y="503"/>
                    <a:pt x="15735" y="502"/>
                  </a:cubicBezTo>
                  <a:lnTo>
                    <a:pt x="15735" y="502"/>
                  </a:lnTo>
                  <a:cubicBezTo>
                    <a:pt x="15731" y="512"/>
                    <a:pt x="15745" y="523"/>
                    <a:pt x="15762" y="529"/>
                  </a:cubicBezTo>
                  <a:cubicBezTo>
                    <a:pt x="15804" y="547"/>
                    <a:pt x="15811" y="568"/>
                    <a:pt x="15780" y="578"/>
                  </a:cubicBezTo>
                  <a:lnTo>
                    <a:pt x="15780" y="574"/>
                  </a:lnTo>
                  <a:lnTo>
                    <a:pt x="15773" y="574"/>
                  </a:lnTo>
                  <a:cubicBezTo>
                    <a:pt x="15738" y="563"/>
                    <a:pt x="15710" y="534"/>
                    <a:pt x="15674" y="534"/>
                  </a:cubicBezTo>
                  <a:cubicBezTo>
                    <a:pt x="15655" y="534"/>
                    <a:pt x="15635" y="542"/>
                    <a:pt x="15610" y="564"/>
                  </a:cubicBezTo>
                  <a:lnTo>
                    <a:pt x="15603" y="564"/>
                  </a:lnTo>
                  <a:cubicBezTo>
                    <a:pt x="15599" y="541"/>
                    <a:pt x="15589" y="527"/>
                    <a:pt x="15569" y="519"/>
                  </a:cubicBezTo>
                  <a:lnTo>
                    <a:pt x="15569" y="519"/>
                  </a:lnTo>
                  <a:cubicBezTo>
                    <a:pt x="15574" y="520"/>
                    <a:pt x="15578" y="520"/>
                    <a:pt x="15582" y="520"/>
                  </a:cubicBezTo>
                  <a:cubicBezTo>
                    <a:pt x="15607" y="520"/>
                    <a:pt x="15626" y="513"/>
                    <a:pt x="15637" y="502"/>
                  </a:cubicBezTo>
                  <a:cubicBezTo>
                    <a:pt x="15655" y="498"/>
                    <a:pt x="15669" y="494"/>
                    <a:pt x="15686" y="488"/>
                  </a:cubicBezTo>
                  <a:close/>
                  <a:moveTo>
                    <a:pt x="11810" y="543"/>
                  </a:moveTo>
                  <a:cubicBezTo>
                    <a:pt x="11828" y="557"/>
                    <a:pt x="11831" y="571"/>
                    <a:pt x="11821" y="582"/>
                  </a:cubicBezTo>
                  <a:lnTo>
                    <a:pt x="11821" y="585"/>
                  </a:lnTo>
                  <a:lnTo>
                    <a:pt x="11818" y="585"/>
                  </a:lnTo>
                  <a:cubicBezTo>
                    <a:pt x="11821" y="585"/>
                    <a:pt x="11821" y="582"/>
                    <a:pt x="11821" y="582"/>
                  </a:cubicBezTo>
                  <a:cubicBezTo>
                    <a:pt x="11831" y="571"/>
                    <a:pt x="11818" y="557"/>
                    <a:pt x="11810" y="543"/>
                  </a:cubicBezTo>
                  <a:close/>
                  <a:moveTo>
                    <a:pt x="14503" y="574"/>
                  </a:moveTo>
                  <a:cubicBezTo>
                    <a:pt x="14516" y="582"/>
                    <a:pt x="14534" y="592"/>
                    <a:pt x="14545" y="598"/>
                  </a:cubicBezTo>
                  <a:cubicBezTo>
                    <a:pt x="14541" y="602"/>
                    <a:pt x="14537" y="602"/>
                    <a:pt x="14534" y="602"/>
                  </a:cubicBezTo>
                  <a:cubicBezTo>
                    <a:pt x="14510" y="602"/>
                    <a:pt x="14506" y="585"/>
                    <a:pt x="14503" y="574"/>
                  </a:cubicBezTo>
                  <a:close/>
                  <a:moveTo>
                    <a:pt x="12501" y="651"/>
                  </a:moveTo>
                  <a:cubicBezTo>
                    <a:pt x="12491" y="654"/>
                    <a:pt x="12487" y="654"/>
                    <a:pt x="12481" y="657"/>
                  </a:cubicBezTo>
                  <a:cubicBezTo>
                    <a:pt x="12484" y="654"/>
                    <a:pt x="12491" y="651"/>
                    <a:pt x="12501" y="651"/>
                  </a:cubicBezTo>
                  <a:close/>
                  <a:moveTo>
                    <a:pt x="11048" y="657"/>
                  </a:moveTo>
                  <a:cubicBezTo>
                    <a:pt x="11058" y="661"/>
                    <a:pt x="11058" y="665"/>
                    <a:pt x="11051" y="672"/>
                  </a:cubicBezTo>
                  <a:cubicBezTo>
                    <a:pt x="11048" y="668"/>
                    <a:pt x="11048" y="661"/>
                    <a:pt x="11048" y="657"/>
                  </a:cubicBezTo>
                  <a:close/>
                  <a:moveTo>
                    <a:pt x="10541" y="717"/>
                  </a:moveTo>
                  <a:lnTo>
                    <a:pt x="10541" y="720"/>
                  </a:lnTo>
                  <a:cubicBezTo>
                    <a:pt x="10537" y="720"/>
                    <a:pt x="10537" y="717"/>
                    <a:pt x="10534" y="717"/>
                  </a:cubicBezTo>
                  <a:close/>
                  <a:moveTo>
                    <a:pt x="9018" y="741"/>
                  </a:moveTo>
                  <a:cubicBezTo>
                    <a:pt x="9014" y="755"/>
                    <a:pt x="8979" y="769"/>
                    <a:pt x="9021" y="779"/>
                  </a:cubicBezTo>
                  <a:cubicBezTo>
                    <a:pt x="9023" y="781"/>
                    <a:pt x="9026" y="781"/>
                    <a:pt x="9028" y="781"/>
                  </a:cubicBezTo>
                  <a:cubicBezTo>
                    <a:pt x="9031" y="781"/>
                    <a:pt x="9033" y="781"/>
                    <a:pt x="9035" y="782"/>
                  </a:cubicBezTo>
                  <a:lnTo>
                    <a:pt x="9004" y="782"/>
                  </a:lnTo>
                  <a:lnTo>
                    <a:pt x="9000" y="786"/>
                  </a:lnTo>
                  <a:lnTo>
                    <a:pt x="8851" y="786"/>
                  </a:lnTo>
                  <a:cubicBezTo>
                    <a:pt x="8830" y="772"/>
                    <a:pt x="8872" y="776"/>
                    <a:pt x="8872" y="765"/>
                  </a:cubicBezTo>
                  <a:lnTo>
                    <a:pt x="8872" y="762"/>
                  </a:lnTo>
                  <a:cubicBezTo>
                    <a:pt x="8875" y="762"/>
                    <a:pt x="8878" y="762"/>
                    <a:pt x="8881" y="762"/>
                  </a:cubicBezTo>
                  <a:cubicBezTo>
                    <a:pt x="8898" y="762"/>
                    <a:pt x="8904" y="754"/>
                    <a:pt x="8907" y="748"/>
                  </a:cubicBezTo>
                  <a:cubicBezTo>
                    <a:pt x="8917" y="756"/>
                    <a:pt x="8927" y="759"/>
                    <a:pt x="8940" y="759"/>
                  </a:cubicBezTo>
                  <a:cubicBezTo>
                    <a:pt x="8948" y="759"/>
                    <a:pt x="8958" y="758"/>
                    <a:pt x="8969" y="755"/>
                  </a:cubicBezTo>
                  <a:cubicBezTo>
                    <a:pt x="8972" y="755"/>
                    <a:pt x="8974" y="755"/>
                    <a:pt x="8975" y="755"/>
                  </a:cubicBezTo>
                  <a:cubicBezTo>
                    <a:pt x="8992" y="755"/>
                    <a:pt x="8999" y="744"/>
                    <a:pt x="9018" y="741"/>
                  </a:cubicBezTo>
                  <a:close/>
                  <a:moveTo>
                    <a:pt x="10237" y="796"/>
                  </a:moveTo>
                  <a:cubicBezTo>
                    <a:pt x="10240" y="796"/>
                    <a:pt x="10243" y="796"/>
                    <a:pt x="10246" y="796"/>
                  </a:cubicBezTo>
                  <a:cubicBezTo>
                    <a:pt x="10239" y="800"/>
                    <a:pt x="10232" y="800"/>
                    <a:pt x="10232" y="803"/>
                  </a:cubicBezTo>
                  <a:cubicBezTo>
                    <a:pt x="10228" y="803"/>
                    <a:pt x="10225" y="806"/>
                    <a:pt x="10222" y="806"/>
                  </a:cubicBezTo>
                  <a:cubicBezTo>
                    <a:pt x="10222" y="801"/>
                    <a:pt x="10226" y="796"/>
                    <a:pt x="10237" y="796"/>
                  </a:cubicBezTo>
                  <a:close/>
                  <a:moveTo>
                    <a:pt x="4508" y="862"/>
                  </a:moveTo>
                  <a:cubicBezTo>
                    <a:pt x="4509" y="862"/>
                    <a:pt x="4510" y="862"/>
                    <a:pt x="4511" y="862"/>
                  </a:cubicBezTo>
                  <a:lnTo>
                    <a:pt x="4505" y="862"/>
                  </a:lnTo>
                  <a:cubicBezTo>
                    <a:pt x="4506" y="862"/>
                    <a:pt x="4507" y="862"/>
                    <a:pt x="4508" y="862"/>
                  </a:cubicBezTo>
                  <a:close/>
                  <a:moveTo>
                    <a:pt x="4503" y="863"/>
                  </a:moveTo>
                  <a:cubicBezTo>
                    <a:pt x="4502" y="864"/>
                    <a:pt x="4501" y="865"/>
                    <a:pt x="4501" y="865"/>
                  </a:cubicBezTo>
                  <a:cubicBezTo>
                    <a:pt x="4501" y="865"/>
                    <a:pt x="4502" y="864"/>
                    <a:pt x="4503" y="863"/>
                  </a:cubicBezTo>
                  <a:close/>
                  <a:moveTo>
                    <a:pt x="10402" y="869"/>
                  </a:moveTo>
                  <a:lnTo>
                    <a:pt x="10402" y="873"/>
                  </a:lnTo>
                  <a:lnTo>
                    <a:pt x="10399" y="873"/>
                  </a:lnTo>
                  <a:cubicBezTo>
                    <a:pt x="10399" y="869"/>
                    <a:pt x="10402" y="869"/>
                    <a:pt x="10402" y="869"/>
                  </a:cubicBezTo>
                  <a:close/>
                  <a:moveTo>
                    <a:pt x="10468" y="869"/>
                  </a:moveTo>
                  <a:lnTo>
                    <a:pt x="10468" y="869"/>
                  </a:lnTo>
                  <a:cubicBezTo>
                    <a:pt x="10471" y="873"/>
                    <a:pt x="10471" y="873"/>
                    <a:pt x="10475" y="873"/>
                  </a:cubicBezTo>
                  <a:lnTo>
                    <a:pt x="10471" y="873"/>
                  </a:lnTo>
                  <a:cubicBezTo>
                    <a:pt x="10471" y="873"/>
                    <a:pt x="10468" y="873"/>
                    <a:pt x="10468" y="869"/>
                  </a:cubicBezTo>
                  <a:close/>
                  <a:moveTo>
                    <a:pt x="8942" y="876"/>
                  </a:moveTo>
                  <a:cubicBezTo>
                    <a:pt x="8942" y="880"/>
                    <a:pt x="8938" y="880"/>
                    <a:pt x="8938" y="880"/>
                  </a:cubicBezTo>
                  <a:lnTo>
                    <a:pt x="8938" y="876"/>
                  </a:lnTo>
                  <a:close/>
                  <a:moveTo>
                    <a:pt x="4848" y="859"/>
                  </a:moveTo>
                  <a:cubicBezTo>
                    <a:pt x="4854" y="876"/>
                    <a:pt x="4854" y="890"/>
                    <a:pt x="4813" y="890"/>
                  </a:cubicBezTo>
                  <a:cubicBezTo>
                    <a:pt x="4830" y="880"/>
                    <a:pt x="4830" y="866"/>
                    <a:pt x="4848" y="859"/>
                  </a:cubicBezTo>
                  <a:close/>
                  <a:moveTo>
                    <a:pt x="7821" y="824"/>
                  </a:moveTo>
                  <a:cubicBezTo>
                    <a:pt x="7836" y="831"/>
                    <a:pt x="7851" y="832"/>
                    <a:pt x="7867" y="832"/>
                  </a:cubicBezTo>
                  <a:cubicBezTo>
                    <a:pt x="7876" y="832"/>
                    <a:pt x="7886" y="831"/>
                    <a:pt x="7897" y="831"/>
                  </a:cubicBezTo>
                  <a:cubicBezTo>
                    <a:pt x="7908" y="835"/>
                    <a:pt x="7918" y="838"/>
                    <a:pt x="7929" y="841"/>
                  </a:cubicBezTo>
                  <a:lnTo>
                    <a:pt x="7943" y="841"/>
                  </a:lnTo>
                  <a:cubicBezTo>
                    <a:pt x="7939" y="841"/>
                    <a:pt x="7939" y="845"/>
                    <a:pt x="7939" y="848"/>
                  </a:cubicBezTo>
                  <a:lnTo>
                    <a:pt x="7943" y="848"/>
                  </a:lnTo>
                  <a:cubicBezTo>
                    <a:pt x="7939" y="848"/>
                    <a:pt x="7935" y="852"/>
                    <a:pt x="7932" y="856"/>
                  </a:cubicBezTo>
                  <a:cubicBezTo>
                    <a:pt x="7929" y="855"/>
                    <a:pt x="7926" y="855"/>
                    <a:pt x="7924" y="855"/>
                  </a:cubicBezTo>
                  <a:cubicBezTo>
                    <a:pt x="7886" y="855"/>
                    <a:pt x="7882" y="877"/>
                    <a:pt x="7866" y="886"/>
                  </a:cubicBezTo>
                  <a:cubicBezTo>
                    <a:pt x="7865" y="886"/>
                    <a:pt x="7865" y="886"/>
                    <a:pt x="7864" y="886"/>
                  </a:cubicBezTo>
                  <a:cubicBezTo>
                    <a:pt x="7848" y="886"/>
                    <a:pt x="7834" y="908"/>
                    <a:pt x="7821" y="908"/>
                  </a:cubicBezTo>
                  <a:cubicBezTo>
                    <a:pt x="7814" y="908"/>
                    <a:pt x="7807" y="902"/>
                    <a:pt x="7800" y="886"/>
                  </a:cubicBezTo>
                  <a:cubicBezTo>
                    <a:pt x="7800" y="883"/>
                    <a:pt x="7800" y="880"/>
                    <a:pt x="7797" y="876"/>
                  </a:cubicBezTo>
                  <a:cubicBezTo>
                    <a:pt x="7821" y="859"/>
                    <a:pt x="7807" y="838"/>
                    <a:pt x="7821" y="824"/>
                  </a:cubicBezTo>
                  <a:close/>
                  <a:moveTo>
                    <a:pt x="8536" y="960"/>
                  </a:moveTo>
                  <a:cubicBezTo>
                    <a:pt x="8536" y="963"/>
                    <a:pt x="8532" y="963"/>
                    <a:pt x="8521" y="966"/>
                  </a:cubicBezTo>
                  <a:cubicBezTo>
                    <a:pt x="8529" y="963"/>
                    <a:pt x="8532" y="960"/>
                    <a:pt x="8536" y="960"/>
                  </a:cubicBezTo>
                  <a:close/>
                  <a:moveTo>
                    <a:pt x="5819" y="1001"/>
                  </a:moveTo>
                  <a:cubicBezTo>
                    <a:pt x="5836" y="1001"/>
                    <a:pt x="5857" y="1005"/>
                    <a:pt x="5874" y="1008"/>
                  </a:cubicBezTo>
                  <a:cubicBezTo>
                    <a:pt x="5854" y="1008"/>
                    <a:pt x="5836" y="1005"/>
                    <a:pt x="5819" y="1001"/>
                  </a:cubicBezTo>
                  <a:close/>
                  <a:moveTo>
                    <a:pt x="4513" y="863"/>
                  </a:moveTo>
                  <a:cubicBezTo>
                    <a:pt x="4540" y="874"/>
                    <a:pt x="4564" y="883"/>
                    <a:pt x="4591" y="894"/>
                  </a:cubicBezTo>
                  <a:cubicBezTo>
                    <a:pt x="4574" y="931"/>
                    <a:pt x="4580" y="939"/>
                    <a:pt x="4636" y="939"/>
                  </a:cubicBezTo>
                  <a:lnTo>
                    <a:pt x="4640" y="942"/>
                  </a:lnTo>
                  <a:cubicBezTo>
                    <a:pt x="4657" y="944"/>
                    <a:pt x="4674" y="944"/>
                    <a:pt x="4692" y="944"/>
                  </a:cubicBezTo>
                  <a:cubicBezTo>
                    <a:pt x="4709" y="944"/>
                    <a:pt x="4726" y="944"/>
                    <a:pt x="4744" y="946"/>
                  </a:cubicBezTo>
                  <a:cubicBezTo>
                    <a:pt x="4750" y="946"/>
                    <a:pt x="4758" y="949"/>
                    <a:pt x="4768" y="949"/>
                  </a:cubicBezTo>
                  <a:cubicBezTo>
                    <a:pt x="4774" y="952"/>
                    <a:pt x="4782" y="952"/>
                    <a:pt x="4789" y="952"/>
                  </a:cubicBezTo>
                  <a:cubicBezTo>
                    <a:pt x="4806" y="966"/>
                    <a:pt x="4806" y="977"/>
                    <a:pt x="4754" y="981"/>
                  </a:cubicBezTo>
                  <a:cubicBezTo>
                    <a:pt x="4712" y="984"/>
                    <a:pt x="4695" y="998"/>
                    <a:pt x="4685" y="1015"/>
                  </a:cubicBezTo>
                  <a:cubicBezTo>
                    <a:pt x="4681" y="1015"/>
                    <a:pt x="4678" y="1015"/>
                    <a:pt x="4675" y="1019"/>
                  </a:cubicBezTo>
                  <a:cubicBezTo>
                    <a:pt x="4675" y="1015"/>
                    <a:pt x="4675" y="1015"/>
                    <a:pt x="4670" y="1015"/>
                  </a:cubicBezTo>
                  <a:cubicBezTo>
                    <a:pt x="4615" y="1015"/>
                    <a:pt x="4587" y="975"/>
                    <a:pt x="4531" y="975"/>
                  </a:cubicBezTo>
                  <a:cubicBezTo>
                    <a:pt x="4517" y="975"/>
                    <a:pt x="4501" y="977"/>
                    <a:pt x="4483" y="984"/>
                  </a:cubicBezTo>
                  <a:cubicBezTo>
                    <a:pt x="4504" y="966"/>
                    <a:pt x="4518" y="956"/>
                    <a:pt x="4476" y="946"/>
                  </a:cubicBezTo>
                  <a:lnTo>
                    <a:pt x="4473" y="946"/>
                  </a:lnTo>
                  <a:cubicBezTo>
                    <a:pt x="4466" y="939"/>
                    <a:pt x="4462" y="928"/>
                    <a:pt x="4480" y="928"/>
                  </a:cubicBezTo>
                  <a:cubicBezTo>
                    <a:pt x="4484" y="928"/>
                    <a:pt x="4488" y="928"/>
                    <a:pt x="4492" y="928"/>
                  </a:cubicBezTo>
                  <a:cubicBezTo>
                    <a:pt x="4530" y="928"/>
                    <a:pt x="4521" y="913"/>
                    <a:pt x="4521" y="901"/>
                  </a:cubicBezTo>
                  <a:lnTo>
                    <a:pt x="4525" y="901"/>
                  </a:lnTo>
                  <a:cubicBezTo>
                    <a:pt x="4529" y="897"/>
                    <a:pt x="4529" y="894"/>
                    <a:pt x="4525" y="890"/>
                  </a:cubicBezTo>
                  <a:cubicBezTo>
                    <a:pt x="4538" y="880"/>
                    <a:pt x="4529" y="870"/>
                    <a:pt x="4513" y="863"/>
                  </a:cubicBezTo>
                  <a:close/>
                  <a:moveTo>
                    <a:pt x="6246" y="1015"/>
                  </a:moveTo>
                  <a:lnTo>
                    <a:pt x="6246" y="1019"/>
                  </a:lnTo>
                  <a:cubicBezTo>
                    <a:pt x="6246" y="1015"/>
                    <a:pt x="6246" y="1015"/>
                    <a:pt x="6242" y="1015"/>
                  </a:cubicBezTo>
                  <a:close/>
                  <a:moveTo>
                    <a:pt x="7016" y="1026"/>
                  </a:moveTo>
                  <a:cubicBezTo>
                    <a:pt x="7017" y="1026"/>
                    <a:pt x="7018" y="1027"/>
                    <a:pt x="7019" y="1029"/>
                  </a:cubicBezTo>
                  <a:lnTo>
                    <a:pt x="7016" y="1029"/>
                  </a:lnTo>
                  <a:cubicBezTo>
                    <a:pt x="7016" y="1027"/>
                    <a:pt x="7016" y="1026"/>
                    <a:pt x="7016" y="1026"/>
                  </a:cubicBezTo>
                  <a:close/>
                  <a:moveTo>
                    <a:pt x="5455" y="1081"/>
                  </a:moveTo>
                  <a:cubicBezTo>
                    <a:pt x="5461" y="1085"/>
                    <a:pt x="5466" y="1085"/>
                    <a:pt x="5469" y="1088"/>
                  </a:cubicBezTo>
                  <a:cubicBezTo>
                    <a:pt x="5461" y="1085"/>
                    <a:pt x="5458" y="1085"/>
                    <a:pt x="5455" y="1081"/>
                  </a:cubicBezTo>
                  <a:close/>
                  <a:moveTo>
                    <a:pt x="7106" y="727"/>
                  </a:moveTo>
                  <a:cubicBezTo>
                    <a:pt x="7110" y="731"/>
                    <a:pt x="7117" y="731"/>
                    <a:pt x="7127" y="731"/>
                  </a:cubicBezTo>
                  <a:cubicBezTo>
                    <a:pt x="7176" y="744"/>
                    <a:pt x="7235" y="741"/>
                    <a:pt x="7280" y="758"/>
                  </a:cubicBezTo>
                  <a:lnTo>
                    <a:pt x="7287" y="758"/>
                  </a:lnTo>
                  <a:cubicBezTo>
                    <a:pt x="7256" y="769"/>
                    <a:pt x="7235" y="779"/>
                    <a:pt x="7277" y="796"/>
                  </a:cubicBezTo>
                  <a:cubicBezTo>
                    <a:pt x="7280" y="796"/>
                    <a:pt x="7283" y="793"/>
                    <a:pt x="7283" y="793"/>
                  </a:cubicBezTo>
                  <a:cubicBezTo>
                    <a:pt x="7277" y="806"/>
                    <a:pt x="7311" y="811"/>
                    <a:pt x="7307" y="824"/>
                  </a:cubicBezTo>
                  <a:cubicBezTo>
                    <a:pt x="7304" y="831"/>
                    <a:pt x="7290" y="841"/>
                    <a:pt x="7314" y="845"/>
                  </a:cubicBezTo>
                  <a:cubicBezTo>
                    <a:pt x="7317" y="845"/>
                    <a:pt x="7320" y="846"/>
                    <a:pt x="7323" y="846"/>
                  </a:cubicBezTo>
                  <a:cubicBezTo>
                    <a:pt x="7335" y="846"/>
                    <a:pt x="7344" y="840"/>
                    <a:pt x="7352" y="835"/>
                  </a:cubicBezTo>
                  <a:cubicBezTo>
                    <a:pt x="7367" y="824"/>
                    <a:pt x="7381" y="814"/>
                    <a:pt x="7397" y="803"/>
                  </a:cubicBezTo>
                  <a:cubicBezTo>
                    <a:pt x="7401" y="800"/>
                    <a:pt x="7408" y="796"/>
                    <a:pt x="7415" y="790"/>
                  </a:cubicBezTo>
                  <a:lnTo>
                    <a:pt x="7418" y="793"/>
                  </a:lnTo>
                  <a:cubicBezTo>
                    <a:pt x="7454" y="814"/>
                    <a:pt x="7497" y="819"/>
                    <a:pt x="7541" y="819"/>
                  </a:cubicBezTo>
                  <a:cubicBezTo>
                    <a:pt x="7561" y="819"/>
                    <a:pt x="7582" y="818"/>
                    <a:pt x="7602" y="817"/>
                  </a:cubicBezTo>
                  <a:cubicBezTo>
                    <a:pt x="7605" y="814"/>
                    <a:pt x="7605" y="811"/>
                    <a:pt x="7605" y="811"/>
                  </a:cubicBezTo>
                  <a:lnTo>
                    <a:pt x="7610" y="811"/>
                  </a:lnTo>
                  <a:cubicBezTo>
                    <a:pt x="7613" y="811"/>
                    <a:pt x="7617" y="811"/>
                    <a:pt x="7620" y="811"/>
                  </a:cubicBezTo>
                  <a:cubicBezTo>
                    <a:pt x="7651" y="811"/>
                    <a:pt x="7669" y="798"/>
                    <a:pt x="7679" y="786"/>
                  </a:cubicBezTo>
                  <a:cubicBezTo>
                    <a:pt x="7700" y="784"/>
                    <a:pt x="7725" y="772"/>
                    <a:pt x="7746" y="772"/>
                  </a:cubicBezTo>
                  <a:cubicBezTo>
                    <a:pt x="7761" y="772"/>
                    <a:pt x="7773" y="777"/>
                    <a:pt x="7783" y="793"/>
                  </a:cubicBezTo>
                  <a:cubicBezTo>
                    <a:pt x="7783" y="793"/>
                    <a:pt x="7786" y="796"/>
                    <a:pt x="7786" y="800"/>
                  </a:cubicBezTo>
                  <a:cubicBezTo>
                    <a:pt x="7772" y="814"/>
                    <a:pt x="7755" y="827"/>
                    <a:pt x="7720" y="831"/>
                  </a:cubicBezTo>
                  <a:cubicBezTo>
                    <a:pt x="7696" y="848"/>
                    <a:pt x="7710" y="880"/>
                    <a:pt x="7655" y="890"/>
                  </a:cubicBezTo>
                  <a:cubicBezTo>
                    <a:pt x="7626" y="901"/>
                    <a:pt x="7605" y="915"/>
                    <a:pt x="7589" y="931"/>
                  </a:cubicBezTo>
                  <a:cubicBezTo>
                    <a:pt x="7578" y="936"/>
                    <a:pt x="7564" y="939"/>
                    <a:pt x="7554" y="939"/>
                  </a:cubicBezTo>
                  <a:cubicBezTo>
                    <a:pt x="7477" y="946"/>
                    <a:pt x="7464" y="956"/>
                    <a:pt x="7491" y="1001"/>
                  </a:cubicBezTo>
                  <a:cubicBezTo>
                    <a:pt x="7512" y="1011"/>
                    <a:pt x="7536" y="1015"/>
                    <a:pt x="7568" y="1015"/>
                  </a:cubicBezTo>
                  <a:cubicBezTo>
                    <a:pt x="7596" y="1015"/>
                    <a:pt x="7622" y="1010"/>
                    <a:pt x="7648" y="1010"/>
                  </a:cubicBezTo>
                  <a:cubicBezTo>
                    <a:pt x="7661" y="1010"/>
                    <a:pt x="7675" y="1011"/>
                    <a:pt x="7689" y="1015"/>
                  </a:cubicBezTo>
                  <a:cubicBezTo>
                    <a:pt x="7693" y="1025"/>
                    <a:pt x="7735" y="1032"/>
                    <a:pt x="7710" y="1046"/>
                  </a:cubicBezTo>
                  <a:cubicBezTo>
                    <a:pt x="7706" y="1048"/>
                    <a:pt x="7702" y="1049"/>
                    <a:pt x="7699" y="1049"/>
                  </a:cubicBezTo>
                  <a:cubicBezTo>
                    <a:pt x="7684" y="1049"/>
                    <a:pt x="7675" y="1035"/>
                    <a:pt x="7658" y="1035"/>
                  </a:cubicBezTo>
                  <a:lnTo>
                    <a:pt x="7637" y="1035"/>
                  </a:lnTo>
                  <a:cubicBezTo>
                    <a:pt x="7613" y="1032"/>
                    <a:pt x="7589" y="1032"/>
                    <a:pt x="7564" y="1032"/>
                  </a:cubicBezTo>
                  <a:cubicBezTo>
                    <a:pt x="7540" y="1035"/>
                    <a:pt x="7501" y="1040"/>
                    <a:pt x="7506" y="1053"/>
                  </a:cubicBezTo>
                  <a:cubicBezTo>
                    <a:pt x="7507" y="1062"/>
                    <a:pt x="7513" y="1065"/>
                    <a:pt x="7521" y="1065"/>
                  </a:cubicBezTo>
                  <a:cubicBezTo>
                    <a:pt x="7532" y="1065"/>
                    <a:pt x="7547" y="1060"/>
                    <a:pt x="7561" y="1060"/>
                  </a:cubicBezTo>
                  <a:cubicBezTo>
                    <a:pt x="7563" y="1060"/>
                    <a:pt x="7566" y="1060"/>
                    <a:pt x="7568" y="1060"/>
                  </a:cubicBezTo>
                  <a:cubicBezTo>
                    <a:pt x="7578" y="1060"/>
                    <a:pt x="7592" y="1056"/>
                    <a:pt x="7605" y="1056"/>
                  </a:cubicBezTo>
                  <a:cubicBezTo>
                    <a:pt x="7620" y="1070"/>
                    <a:pt x="7644" y="1060"/>
                    <a:pt x="7665" y="1070"/>
                  </a:cubicBezTo>
                  <a:cubicBezTo>
                    <a:pt x="7677" y="1077"/>
                    <a:pt x="7689" y="1079"/>
                    <a:pt x="7701" y="1079"/>
                  </a:cubicBezTo>
                  <a:cubicBezTo>
                    <a:pt x="7722" y="1079"/>
                    <a:pt x="7742" y="1070"/>
                    <a:pt x="7755" y="1056"/>
                  </a:cubicBezTo>
                  <a:lnTo>
                    <a:pt x="7783" y="1056"/>
                  </a:lnTo>
                  <a:cubicBezTo>
                    <a:pt x="7783" y="1077"/>
                    <a:pt x="7780" y="1095"/>
                    <a:pt x="7762" y="1109"/>
                  </a:cubicBezTo>
                  <a:lnTo>
                    <a:pt x="7720" y="1109"/>
                  </a:lnTo>
                  <a:cubicBezTo>
                    <a:pt x="7666" y="1100"/>
                    <a:pt x="7611" y="1096"/>
                    <a:pt x="7557" y="1096"/>
                  </a:cubicBezTo>
                  <a:cubicBezTo>
                    <a:pt x="7487" y="1096"/>
                    <a:pt x="7418" y="1102"/>
                    <a:pt x="7349" y="1112"/>
                  </a:cubicBezTo>
                  <a:cubicBezTo>
                    <a:pt x="7328" y="1123"/>
                    <a:pt x="7304" y="1123"/>
                    <a:pt x="7280" y="1126"/>
                  </a:cubicBezTo>
                  <a:cubicBezTo>
                    <a:pt x="7269" y="1126"/>
                    <a:pt x="7262" y="1123"/>
                    <a:pt x="7256" y="1115"/>
                  </a:cubicBezTo>
                  <a:cubicBezTo>
                    <a:pt x="7247" y="1103"/>
                    <a:pt x="7237" y="1099"/>
                    <a:pt x="7225" y="1099"/>
                  </a:cubicBezTo>
                  <a:cubicBezTo>
                    <a:pt x="7214" y="1099"/>
                    <a:pt x="7202" y="1103"/>
                    <a:pt x="7189" y="1109"/>
                  </a:cubicBezTo>
                  <a:cubicBezTo>
                    <a:pt x="7173" y="1115"/>
                    <a:pt x="7162" y="1126"/>
                    <a:pt x="7138" y="1130"/>
                  </a:cubicBezTo>
                  <a:cubicBezTo>
                    <a:pt x="7099" y="1102"/>
                    <a:pt x="7123" y="1070"/>
                    <a:pt x="7123" y="1040"/>
                  </a:cubicBezTo>
                  <a:cubicBezTo>
                    <a:pt x="7123" y="1040"/>
                    <a:pt x="7123" y="1035"/>
                    <a:pt x="7127" y="1035"/>
                  </a:cubicBezTo>
                  <a:lnTo>
                    <a:pt x="7134" y="1035"/>
                  </a:lnTo>
                  <a:cubicBezTo>
                    <a:pt x="7153" y="1047"/>
                    <a:pt x="7169" y="1051"/>
                    <a:pt x="7183" y="1051"/>
                  </a:cubicBezTo>
                  <a:cubicBezTo>
                    <a:pt x="7222" y="1051"/>
                    <a:pt x="7249" y="1020"/>
                    <a:pt x="7287" y="1015"/>
                  </a:cubicBezTo>
                  <a:cubicBezTo>
                    <a:pt x="7304" y="1015"/>
                    <a:pt x="7332" y="1005"/>
                    <a:pt x="7318" y="990"/>
                  </a:cubicBezTo>
                  <a:cubicBezTo>
                    <a:pt x="7312" y="982"/>
                    <a:pt x="7292" y="972"/>
                    <a:pt x="7272" y="972"/>
                  </a:cubicBezTo>
                  <a:cubicBezTo>
                    <a:pt x="7269" y="972"/>
                    <a:pt x="7265" y="973"/>
                    <a:pt x="7262" y="973"/>
                  </a:cubicBezTo>
                  <a:cubicBezTo>
                    <a:pt x="7246" y="977"/>
                    <a:pt x="7230" y="979"/>
                    <a:pt x="7213" y="979"/>
                  </a:cubicBezTo>
                  <a:cubicBezTo>
                    <a:pt x="7189" y="979"/>
                    <a:pt x="7166" y="976"/>
                    <a:pt x="7141" y="973"/>
                  </a:cubicBezTo>
                  <a:cubicBezTo>
                    <a:pt x="7147" y="961"/>
                    <a:pt x="7166" y="944"/>
                    <a:pt x="7131" y="944"/>
                  </a:cubicBezTo>
                  <a:cubicBezTo>
                    <a:pt x="7125" y="944"/>
                    <a:pt x="7118" y="945"/>
                    <a:pt x="7110" y="946"/>
                  </a:cubicBezTo>
                  <a:lnTo>
                    <a:pt x="7106" y="946"/>
                  </a:lnTo>
                  <a:cubicBezTo>
                    <a:pt x="7110" y="939"/>
                    <a:pt x="7117" y="928"/>
                    <a:pt x="7123" y="925"/>
                  </a:cubicBezTo>
                  <a:cubicBezTo>
                    <a:pt x="7129" y="923"/>
                    <a:pt x="7134" y="922"/>
                    <a:pt x="7140" y="922"/>
                  </a:cubicBezTo>
                  <a:cubicBezTo>
                    <a:pt x="7147" y="922"/>
                    <a:pt x="7155" y="923"/>
                    <a:pt x="7165" y="925"/>
                  </a:cubicBezTo>
                  <a:cubicBezTo>
                    <a:pt x="7214" y="931"/>
                    <a:pt x="7189" y="963"/>
                    <a:pt x="7224" y="963"/>
                  </a:cubicBezTo>
                  <a:cubicBezTo>
                    <a:pt x="7226" y="963"/>
                    <a:pt x="7228" y="963"/>
                    <a:pt x="7229" y="963"/>
                  </a:cubicBezTo>
                  <a:cubicBezTo>
                    <a:pt x="7275" y="963"/>
                    <a:pt x="7233" y="921"/>
                    <a:pt x="7284" y="921"/>
                  </a:cubicBezTo>
                  <a:cubicBezTo>
                    <a:pt x="7286" y="921"/>
                    <a:pt x="7288" y="921"/>
                    <a:pt x="7290" y="921"/>
                  </a:cubicBezTo>
                  <a:cubicBezTo>
                    <a:pt x="7297" y="921"/>
                    <a:pt x="7304" y="918"/>
                    <a:pt x="7311" y="915"/>
                  </a:cubicBezTo>
                  <a:cubicBezTo>
                    <a:pt x="7328" y="901"/>
                    <a:pt x="7318" y="886"/>
                    <a:pt x="7314" y="873"/>
                  </a:cubicBezTo>
                  <a:cubicBezTo>
                    <a:pt x="7310" y="868"/>
                    <a:pt x="7305" y="866"/>
                    <a:pt x="7298" y="866"/>
                  </a:cubicBezTo>
                  <a:cubicBezTo>
                    <a:pt x="7289" y="866"/>
                    <a:pt x="7277" y="871"/>
                    <a:pt x="7266" y="873"/>
                  </a:cubicBezTo>
                  <a:cubicBezTo>
                    <a:pt x="7253" y="875"/>
                    <a:pt x="7242" y="876"/>
                    <a:pt x="7230" y="876"/>
                  </a:cubicBezTo>
                  <a:cubicBezTo>
                    <a:pt x="7195" y="876"/>
                    <a:pt x="7164" y="867"/>
                    <a:pt x="7138" y="848"/>
                  </a:cubicBezTo>
                  <a:cubicBezTo>
                    <a:pt x="7110" y="827"/>
                    <a:pt x="7158" y="821"/>
                    <a:pt x="7165" y="806"/>
                  </a:cubicBezTo>
                  <a:cubicBezTo>
                    <a:pt x="7168" y="806"/>
                    <a:pt x="7173" y="803"/>
                    <a:pt x="7173" y="800"/>
                  </a:cubicBezTo>
                  <a:lnTo>
                    <a:pt x="7173" y="796"/>
                  </a:lnTo>
                  <a:cubicBezTo>
                    <a:pt x="7189" y="790"/>
                    <a:pt x="7227" y="796"/>
                    <a:pt x="7231" y="779"/>
                  </a:cubicBezTo>
                  <a:lnTo>
                    <a:pt x="7227" y="776"/>
                  </a:lnTo>
                  <a:cubicBezTo>
                    <a:pt x="7217" y="771"/>
                    <a:pt x="7241" y="747"/>
                    <a:pt x="7220" y="747"/>
                  </a:cubicBezTo>
                  <a:cubicBezTo>
                    <a:pt x="7214" y="747"/>
                    <a:pt x="7203" y="749"/>
                    <a:pt x="7186" y="755"/>
                  </a:cubicBezTo>
                  <a:cubicBezTo>
                    <a:pt x="7172" y="745"/>
                    <a:pt x="7156" y="743"/>
                    <a:pt x="7139" y="743"/>
                  </a:cubicBezTo>
                  <a:cubicBezTo>
                    <a:pt x="7126" y="743"/>
                    <a:pt x="7113" y="744"/>
                    <a:pt x="7099" y="744"/>
                  </a:cubicBezTo>
                  <a:cubicBezTo>
                    <a:pt x="7099" y="744"/>
                    <a:pt x="7096" y="744"/>
                    <a:pt x="7096" y="741"/>
                  </a:cubicBezTo>
                  <a:cubicBezTo>
                    <a:pt x="7103" y="737"/>
                    <a:pt x="7110" y="734"/>
                    <a:pt x="7106" y="727"/>
                  </a:cubicBezTo>
                  <a:close/>
                  <a:moveTo>
                    <a:pt x="6457" y="1199"/>
                  </a:moveTo>
                  <a:cubicBezTo>
                    <a:pt x="6461" y="1199"/>
                    <a:pt x="6461" y="1202"/>
                    <a:pt x="6465" y="1202"/>
                  </a:cubicBezTo>
                  <a:cubicBezTo>
                    <a:pt x="6461" y="1202"/>
                    <a:pt x="6457" y="1199"/>
                    <a:pt x="6454" y="1199"/>
                  </a:cubicBezTo>
                  <a:close/>
                  <a:moveTo>
                    <a:pt x="5410" y="1209"/>
                  </a:moveTo>
                  <a:lnTo>
                    <a:pt x="5410" y="1213"/>
                  </a:lnTo>
                  <a:cubicBezTo>
                    <a:pt x="5406" y="1213"/>
                    <a:pt x="5403" y="1209"/>
                    <a:pt x="5399" y="1209"/>
                  </a:cubicBezTo>
                  <a:close/>
                  <a:moveTo>
                    <a:pt x="6992" y="1244"/>
                  </a:moveTo>
                  <a:cubicBezTo>
                    <a:pt x="6992" y="1248"/>
                    <a:pt x="6988" y="1248"/>
                    <a:pt x="6988" y="1248"/>
                  </a:cubicBezTo>
                  <a:cubicBezTo>
                    <a:pt x="6988" y="1248"/>
                    <a:pt x="6988" y="1244"/>
                    <a:pt x="6992" y="1244"/>
                  </a:cubicBezTo>
                  <a:close/>
                  <a:moveTo>
                    <a:pt x="4497" y="1424"/>
                  </a:moveTo>
                  <a:cubicBezTo>
                    <a:pt x="4494" y="1424"/>
                    <a:pt x="4494" y="1424"/>
                    <a:pt x="4494" y="1428"/>
                  </a:cubicBezTo>
                  <a:lnTo>
                    <a:pt x="4494" y="1424"/>
                  </a:lnTo>
                  <a:close/>
                  <a:moveTo>
                    <a:pt x="3471" y="1486"/>
                  </a:moveTo>
                  <a:cubicBezTo>
                    <a:pt x="3481" y="1486"/>
                    <a:pt x="3491" y="1487"/>
                    <a:pt x="3501" y="1490"/>
                  </a:cubicBezTo>
                  <a:cubicBezTo>
                    <a:pt x="3484" y="1511"/>
                    <a:pt x="3446" y="1504"/>
                    <a:pt x="3418" y="1511"/>
                  </a:cubicBezTo>
                  <a:cubicBezTo>
                    <a:pt x="3415" y="1508"/>
                    <a:pt x="3411" y="1504"/>
                    <a:pt x="3405" y="1504"/>
                  </a:cubicBezTo>
                  <a:lnTo>
                    <a:pt x="3408" y="1504"/>
                  </a:lnTo>
                  <a:cubicBezTo>
                    <a:pt x="3428" y="1494"/>
                    <a:pt x="3448" y="1486"/>
                    <a:pt x="3471" y="1486"/>
                  </a:cubicBezTo>
                  <a:close/>
                  <a:moveTo>
                    <a:pt x="4723" y="1549"/>
                  </a:moveTo>
                  <a:cubicBezTo>
                    <a:pt x="4723" y="1553"/>
                    <a:pt x="4723" y="1553"/>
                    <a:pt x="4720" y="1553"/>
                  </a:cubicBezTo>
                  <a:cubicBezTo>
                    <a:pt x="4720" y="1549"/>
                    <a:pt x="4723" y="1549"/>
                    <a:pt x="4723" y="1549"/>
                  </a:cubicBezTo>
                  <a:close/>
                  <a:moveTo>
                    <a:pt x="2336" y="1806"/>
                  </a:moveTo>
                  <a:cubicBezTo>
                    <a:pt x="2308" y="1810"/>
                    <a:pt x="2277" y="1810"/>
                    <a:pt x="2246" y="1810"/>
                  </a:cubicBezTo>
                  <a:cubicBezTo>
                    <a:pt x="2273" y="1806"/>
                    <a:pt x="2305" y="1806"/>
                    <a:pt x="2336" y="1806"/>
                  </a:cubicBezTo>
                  <a:close/>
                  <a:moveTo>
                    <a:pt x="1034" y="1874"/>
                  </a:moveTo>
                  <a:cubicBezTo>
                    <a:pt x="1035" y="1874"/>
                    <a:pt x="1037" y="1877"/>
                    <a:pt x="1035" y="1879"/>
                  </a:cubicBezTo>
                  <a:lnTo>
                    <a:pt x="1024" y="1879"/>
                  </a:lnTo>
                  <a:cubicBezTo>
                    <a:pt x="1028" y="1876"/>
                    <a:pt x="1032" y="1876"/>
                    <a:pt x="1035" y="1876"/>
                  </a:cubicBezTo>
                  <a:cubicBezTo>
                    <a:pt x="1034" y="1875"/>
                    <a:pt x="1034" y="1874"/>
                    <a:pt x="1034" y="1874"/>
                  </a:cubicBezTo>
                  <a:close/>
                  <a:moveTo>
                    <a:pt x="5600" y="2191"/>
                  </a:moveTo>
                  <a:cubicBezTo>
                    <a:pt x="5597" y="2195"/>
                    <a:pt x="5594" y="2198"/>
                    <a:pt x="5590" y="2201"/>
                  </a:cubicBezTo>
                  <a:cubicBezTo>
                    <a:pt x="5586" y="2198"/>
                    <a:pt x="5586" y="2195"/>
                    <a:pt x="5594" y="2191"/>
                  </a:cubicBezTo>
                  <a:close/>
                  <a:moveTo>
                    <a:pt x="6492" y="2260"/>
                  </a:moveTo>
                  <a:cubicBezTo>
                    <a:pt x="6499" y="2260"/>
                    <a:pt x="6502" y="2260"/>
                    <a:pt x="6510" y="2264"/>
                  </a:cubicBezTo>
                  <a:cubicBezTo>
                    <a:pt x="6502" y="2264"/>
                    <a:pt x="6499" y="2260"/>
                    <a:pt x="6492" y="2260"/>
                  </a:cubicBezTo>
                  <a:close/>
                  <a:moveTo>
                    <a:pt x="6103" y="2281"/>
                  </a:moveTo>
                  <a:lnTo>
                    <a:pt x="6107" y="2284"/>
                  </a:lnTo>
                  <a:cubicBezTo>
                    <a:pt x="6108" y="2286"/>
                    <a:pt x="6108" y="2286"/>
                    <a:pt x="6107" y="2286"/>
                  </a:cubicBezTo>
                  <a:cubicBezTo>
                    <a:pt x="6106" y="2286"/>
                    <a:pt x="6101" y="2283"/>
                    <a:pt x="6103" y="2281"/>
                  </a:cubicBezTo>
                  <a:close/>
                  <a:moveTo>
                    <a:pt x="5573" y="2393"/>
                  </a:moveTo>
                  <a:cubicBezTo>
                    <a:pt x="5576" y="2393"/>
                    <a:pt x="5576" y="2396"/>
                    <a:pt x="5576" y="2396"/>
                  </a:cubicBezTo>
                  <a:lnTo>
                    <a:pt x="5573" y="2396"/>
                  </a:lnTo>
                  <a:lnTo>
                    <a:pt x="5573" y="2393"/>
                  </a:lnTo>
                  <a:close/>
                  <a:moveTo>
                    <a:pt x="4473" y="2632"/>
                  </a:moveTo>
                  <a:cubicBezTo>
                    <a:pt x="4470" y="2638"/>
                    <a:pt x="4459" y="2642"/>
                    <a:pt x="4449" y="2646"/>
                  </a:cubicBezTo>
                  <a:cubicBezTo>
                    <a:pt x="4456" y="2638"/>
                    <a:pt x="4466" y="2635"/>
                    <a:pt x="4473" y="2632"/>
                  </a:cubicBezTo>
                  <a:close/>
                  <a:moveTo>
                    <a:pt x="4670" y="2652"/>
                  </a:moveTo>
                  <a:cubicBezTo>
                    <a:pt x="4670" y="2656"/>
                    <a:pt x="4670" y="2656"/>
                    <a:pt x="4675" y="2656"/>
                  </a:cubicBezTo>
                  <a:lnTo>
                    <a:pt x="4670" y="2656"/>
                  </a:lnTo>
                  <a:lnTo>
                    <a:pt x="4670" y="2652"/>
                  </a:lnTo>
                  <a:close/>
                  <a:moveTo>
                    <a:pt x="2943" y="2635"/>
                  </a:moveTo>
                  <a:cubicBezTo>
                    <a:pt x="2960" y="2638"/>
                    <a:pt x="2974" y="2646"/>
                    <a:pt x="2984" y="2649"/>
                  </a:cubicBezTo>
                  <a:cubicBezTo>
                    <a:pt x="2978" y="2656"/>
                    <a:pt x="2974" y="2659"/>
                    <a:pt x="2981" y="2663"/>
                  </a:cubicBezTo>
                  <a:cubicBezTo>
                    <a:pt x="2976" y="2664"/>
                    <a:pt x="2972" y="2665"/>
                    <a:pt x="2968" y="2665"/>
                  </a:cubicBezTo>
                  <a:cubicBezTo>
                    <a:pt x="2960" y="2665"/>
                    <a:pt x="2954" y="2663"/>
                    <a:pt x="2950" y="2656"/>
                  </a:cubicBezTo>
                  <a:cubicBezTo>
                    <a:pt x="2957" y="2649"/>
                    <a:pt x="2953" y="2642"/>
                    <a:pt x="2943" y="2635"/>
                  </a:cubicBezTo>
                  <a:close/>
                  <a:moveTo>
                    <a:pt x="2926" y="2667"/>
                  </a:moveTo>
                  <a:lnTo>
                    <a:pt x="2926" y="2680"/>
                  </a:lnTo>
                  <a:cubicBezTo>
                    <a:pt x="2922" y="2677"/>
                    <a:pt x="2915" y="2670"/>
                    <a:pt x="2909" y="2667"/>
                  </a:cubicBezTo>
                  <a:lnTo>
                    <a:pt x="2909" y="2667"/>
                  </a:lnTo>
                  <a:cubicBezTo>
                    <a:pt x="2911" y="2667"/>
                    <a:pt x="2914" y="2668"/>
                    <a:pt x="2919" y="2668"/>
                  </a:cubicBezTo>
                  <a:cubicBezTo>
                    <a:pt x="2921" y="2668"/>
                    <a:pt x="2924" y="2668"/>
                    <a:pt x="2926" y="2667"/>
                  </a:cubicBezTo>
                  <a:close/>
                  <a:moveTo>
                    <a:pt x="3026" y="2677"/>
                  </a:moveTo>
                  <a:cubicBezTo>
                    <a:pt x="3031" y="2678"/>
                    <a:pt x="3036" y="2679"/>
                    <a:pt x="3040" y="2679"/>
                  </a:cubicBezTo>
                  <a:cubicBezTo>
                    <a:pt x="3044" y="2679"/>
                    <a:pt x="3047" y="2678"/>
                    <a:pt x="3051" y="2677"/>
                  </a:cubicBezTo>
                  <a:lnTo>
                    <a:pt x="3051" y="2677"/>
                  </a:lnTo>
                  <a:cubicBezTo>
                    <a:pt x="3043" y="2687"/>
                    <a:pt x="3037" y="2697"/>
                    <a:pt x="3033" y="2708"/>
                  </a:cubicBezTo>
                  <a:cubicBezTo>
                    <a:pt x="3037" y="2697"/>
                    <a:pt x="3037" y="2687"/>
                    <a:pt x="3026" y="2677"/>
                  </a:cubicBezTo>
                  <a:close/>
                  <a:moveTo>
                    <a:pt x="4428" y="2792"/>
                  </a:moveTo>
                  <a:lnTo>
                    <a:pt x="4425" y="2795"/>
                  </a:lnTo>
                  <a:cubicBezTo>
                    <a:pt x="4425" y="2792"/>
                    <a:pt x="4425" y="2792"/>
                    <a:pt x="4421" y="2792"/>
                  </a:cubicBezTo>
                  <a:close/>
                  <a:moveTo>
                    <a:pt x="33526" y="2951"/>
                  </a:moveTo>
                  <a:cubicBezTo>
                    <a:pt x="33522" y="2955"/>
                    <a:pt x="33522" y="2955"/>
                    <a:pt x="33518" y="2955"/>
                  </a:cubicBezTo>
                  <a:cubicBezTo>
                    <a:pt x="33522" y="2955"/>
                    <a:pt x="33522" y="2951"/>
                    <a:pt x="33522" y="2951"/>
                  </a:cubicBezTo>
                  <a:close/>
                  <a:moveTo>
                    <a:pt x="3727" y="2816"/>
                  </a:moveTo>
                  <a:cubicBezTo>
                    <a:pt x="3727" y="2819"/>
                    <a:pt x="3730" y="2822"/>
                    <a:pt x="3734" y="2822"/>
                  </a:cubicBezTo>
                  <a:cubicBezTo>
                    <a:pt x="3765" y="2833"/>
                    <a:pt x="3800" y="2826"/>
                    <a:pt x="3828" y="2836"/>
                  </a:cubicBezTo>
                  <a:cubicBezTo>
                    <a:pt x="3863" y="2848"/>
                    <a:pt x="3900" y="2855"/>
                    <a:pt x="3940" y="2855"/>
                  </a:cubicBezTo>
                  <a:cubicBezTo>
                    <a:pt x="3959" y="2855"/>
                    <a:pt x="3978" y="2854"/>
                    <a:pt x="3998" y="2851"/>
                  </a:cubicBezTo>
                  <a:cubicBezTo>
                    <a:pt x="4003" y="2850"/>
                    <a:pt x="4008" y="2849"/>
                    <a:pt x="4013" y="2849"/>
                  </a:cubicBezTo>
                  <a:cubicBezTo>
                    <a:pt x="4027" y="2849"/>
                    <a:pt x="4038" y="2853"/>
                    <a:pt x="4043" y="2861"/>
                  </a:cubicBezTo>
                  <a:lnTo>
                    <a:pt x="4036" y="2861"/>
                  </a:lnTo>
                  <a:cubicBezTo>
                    <a:pt x="4025" y="2864"/>
                    <a:pt x="4015" y="2867"/>
                    <a:pt x="4008" y="2875"/>
                  </a:cubicBezTo>
                  <a:lnTo>
                    <a:pt x="3998" y="2875"/>
                  </a:lnTo>
                  <a:cubicBezTo>
                    <a:pt x="3953" y="2878"/>
                    <a:pt x="3900" y="2871"/>
                    <a:pt x="3876" y="2896"/>
                  </a:cubicBezTo>
                  <a:cubicBezTo>
                    <a:pt x="3855" y="2920"/>
                    <a:pt x="3821" y="2923"/>
                    <a:pt x="3783" y="2926"/>
                  </a:cubicBezTo>
                  <a:lnTo>
                    <a:pt x="3786" y="2923"/>
                  </a:lnTo>
                  <a:cubicBezTo>
                    <a:pt x="3807" y="2913"/>
                    <a:pt x="3814" y="2902"/>
                    <a:pt x="3796" y="2892"/>
                  </a:cubicBezTo>
                  <a:cubicBezTo>
                    <a:pt x="3790" y="2888"/>
                    <a:pt x="3781" y="2886"/>
                    <a:pt x="3773" y="2886"/>
                  </a:cubicBezTo>
                  <a:cubicBezTo>
                    <a:pt x="3768" y="2886"/>
                    <a:pt x="3763" y="2887"/>
                    <a:pt x="3759" y="2888"/>
                  </a:cubicBezTo>
                  <a:cubicBezTo>
                    <a:pt x="3741" y="2899"/>
                    <a:pt x="3717" y="2906"/>
                    <a:pt x="3738" y="2920"/>
                  </a:cubicBezTo>
                  <a:cubicBezTo>
                    <a:pt x="3744" y="2926"/>
                    <a:pt x="3748" y="2930"/>
                    <a:pt x="3744" y="2934"/>
                  </a:cubicBezTo>
                  <a:lnTo>
                    <a:pt x="3717" y="2934"/>
                  </a:lnTo>
                  <a:cubicBezTo>
                    <a:pt x="3679" y="2941"/>
                    <a:pt x="3623" y="2937"/>
                    <a:pt x="3655" y="2976"/>
                  </a:cubicBezTo>
                  <a:lnTo>
                    <a:pt x="3658" y="2976"/>
                  </a:lnTo>
                  <a:cubicBezTo>
                    <a:pt x="3644" y="2982"/>
                    <a:pt x="3616" y="2982"/>
                    <a:pt x="3616" y="2996"/>
                  </a:cubicBezTo>
                  <a:lnTo>
                    <a:pt x="3613" y="2996"/>
                  </a:lnTo>
                  <a:cubicBezTo>
                    <a:pt x="3588" y="2996"/>
                    <a:pt x="3567" y="2996"/>
                    <a:pt x="3550" y="2989"/>
                  </a:cubicBezTo>
                  <a:cubicBezTo>
                    <a:pt x="3592" y="2955"/>
                    <a:pt x="3554" y="2944"/>
                    <a:pt x="3498" y="2937"/>
                  </a:cubicBezTo>
                  <a:cubicBezTo>
                    <a:pt x="3462" y="2932"/>
                    <a:pt x="3427" y="2926"/>
                    <a:pt x="3391" y="2926"/>
                  </a:cubicBezTo>
                  <a:cubicBezTo>
                    <a:pt x="3375" y="2926"/>
                    <a:pt x="3359" y="2927"/>
                    <a:pt x="3342" y="2930"/>
                  </a:cubicBezTo>
                  <a:cubicBezTo>
                    <a:pt x="3332" y="2927"/>
                    <a:pt x="3324" y="2926"/>
                    <a:pt x="3317" y="2926"/>
                  </a:cubicBezTo>
                  <a:cubicBezTo>
                    <a:pt x="3296" y="2926"/>
                    <a:pt x="3295" y="2938"/>
                    <a:pt x="3290" y="2951"/>
                  </a:cubicBezTo>
                  <a:cubicBezTo>
                    <a:pt x="3278" y="2971"/>
                    <a:pt x="3265" y="2992"/>
                    <a:pt x="3225" y="2992"/>
                  </a:cubicBezTo>
                  <a:cubicBezTo>
                    <a:pt x="3216" y="2992"/>
                    <a:pt x="3207" y="2991"/>
                    <a:pt x="3197" y="2989"/>
                  </a:cubicBezTo>
                  <a:cubicBezTo>
                    <a:pt x="3179" y="2986"/>
                    <a:pt x="3158" y="2989"/>
                    <a:pt x="3144" y="2982"/>
                  </a:cubicBezTo>
                  <a:lnTo>
                    <a:pt x="3144" y="2955"/>
                  </a:lnTo>
                  <a:cubicBezTo>
                    <a:pt x="3172" y="2937"/>
                    <a:pt x="3141" y="2913"/>
                    <a:pt x="3162" y="2896"/>
                  </a:cubicBezTo>
                  <a:cubicBezTo>
                    <a:pt x="3176" y="2888"/>
                    <a:pt x="3192" y="2885"/>
                    <a:pt x="3207" y="2878"/>
                  </a:cubicBezTo>
                  <a:cubicBezTo>
                    <a:pt x="3210" y="2878"/>
                    <a:pt x="3210" y="2881"/>
                    <a:pt x="3213" y="2881"/>
                  </a:cubicBezTo>
                  <a:cubicBezTo>
                    <a:pt x="3238" y="2874"/>
                    <a:pt x="3265" y="2868"/>
                    <a:pt x="3294" y="2868"/>
                  </a:cubicBezTo>
                  <a:cubicBezTo>
                    <a:pt x="3305" y="2868"/>
                    <a:pt x="3316" y="2869"/>
                    <a:pt x="3328" y="2871"/>
                  </a:cubicBezTo>
                  <a:cubicBezTo>
                    <a:pt x="3337" y="2874"/>
                    <a:pt x="3346" y="2875"/>
                    <a:pt x="3355" y="2875"/>
                  </a:cubicBezTo>
                  <a:cubicBezTo>
                    <a:pt x="3374" y="2875"/>
                    <a:pt x="3392" y="2870"/>
                    <a:pt x="3408" y="2861"/>
                  </a:cubicBezTo>
                  <a:cubicBezTo>
                    <a:pt x="3417" y="2862"/>
                    <a:pt x="3426" y="2862"/>
                    <a:pt x="3434" y="2862"/>
                  </a:cubicBezTo>
                  <a:cubicBezTo>
                    <a:pt x="3499" y="2862"/>
                    <a:pt x="3545" y="2829"/>
                    <a:pt x="3609" y="2826"/>
                  </a:cubicBezTo>
                  <a:cubicBezTo>
                    <a:pt x="3624" y="2832"/>
                    <a:pt x="3638" y="2834"/>
                    <a:pt x="3652" y="2834"/>
                  </a:cubicBezTo>
                  <a:cubicBezTo>
                    <a:pt x="3671" y="2834"/>
                    <a:pt x="3689" y="2830"/>
                    <a:pt x="3706" y="2826"/>
                  </a:cubicBezTo>
                  <a:cubicBezTo>
                    <a:pt x="3713" y="2822"/>
                    <a:pt x="3717" y="2819"/>
                    <a:pt x="3713" y="2816"/>
                  </a:cubicBezTo>
                  <a:cubicBezTo>
                    <a:pt x="3717" y="2816"/>
                    <a:pt x="3717" y="2816"/>
                    <a:pt x="3717" y="2819"/>
                  </a:cubicBezTo>
                  <a:lnTo>
                    <a:pt x="3720" y="2816"/>
                  </a:lnTo>
                  <a:lnTo>
                    <a:pt x="3724" y="2819"/>
                  </a:lnTo>
                  <a:cubicBezTo>
                    <a:pt x="3724" y="2819"/>
                    <a:pt x="3724" y="2816"/>
                    <a:pt x="3727" y="2816"/>
                  </a:cubicBezTo>
                  <a:close/>
                  <a:moveTo>
                    <a:pt x="2859" y="2867"/>
                  </a:moveTo>
                  <a:cubicBezTo>
                    <a:pt x="2867" y="2875"/>
                    <a:pt x="2870" y="2885"/>
                    <a:pt x="2888" y="2888"/>
                  </a:cubicBezTo>
                  <a:cubicBezTo>
                    <a:pt x="2880" y="2913"/>
                    <a:pt x="2839" y="2906"/>
                    <a:pt x="2811" y="2909"/>
                  </a:cubicBezTo>
                  <a:cubicBezTo>
                    <a:pt x="2776" y="2913"/>
                    <a:pt x="2755" y="2930"/>
                    <a:pt x="2780" y="2937"/>
                  </a:cubicBezTo>
                  <a:cubicBezTo>
                    <a:pt x="2829" y="2951"/>
                    <a:pt x="2801" y="2976"/>
                    <a:pt x="2822" y="2989"/>
                  </a:cubicBezTo>
                  <a:cubicBezTo>
                    <a:pt x="2856" y="3024"/>
                    <a:pt x="2929" y="3017"/>
                    <a:pt x="2981" y="3034"/>
                  </a:cubicBezTo>
                  <a:cubicBezTo>
                    <a:pt x="2969" y="3056"/>
                    <a:pt x="2944" y="3062"/>
                    <a:pt x="2914" y="3062"/>
                  </a:cubicBezTo>
                  <a:cubicBezTo>
                    <a:pt x="2900" y="3062"/>
                    <a:pt x="2885" y="3061"/>
                    <a:pt x="2870" y="3059"/>
                  </a:cubicBezTo>
                  <a:cubicBezTo>
                    <a:pt x="2854" y="3056"/>
                    <a:pt x="2840" y="3050"/>
                    <a:pt x="2826" y="3050"/>
                  </a:cubicBezTo>
                  <a:cubicBezTo>
                    <a:pt x="2819" y="3050"/>
                    <a:pt x="2812" y="3052"/>
                    <a:pt x="2804" y="3055"/>
                  </a:cubicBezTo>
                  <a:cubicBezTo>
                    <a:pt x="2800" y="3055"/>
                    <a:pt x="2795" y="3055"/>
                    <a:pt x="2791" y="3055"/>
                  </a:cubicBezTo>
                  <a:cubicBezTo>
                    <a:pt x="2754" y="3055"/>
                    <a:pt x="2727" y="3040"/>
                    <a:pt x="2693" y="3027"/>
                  </a:cubicBezTo>
                  <a:cubicBezTo>
                    <a:pt x="2620" y="3000"/>
                    <a:pt x="2659" y="2992"/>
                    <a:pt x="2704" y="2979"/>
                  </a:cubicBezTo>
                  <a:cubicBezTo>
                    <a:pt x="2714" y="2976"/>
                    <a:pt x="2724" y="2971"/>
                    <a:pt x="2739" y="2965"/>
                  </a:cubicBezTo>
                  <a:cubicBezTo>
                    <a:pt x="2718" y="2955"/>
                    <a:pt x="2697" y="2947"/>
                    <a:pt x="2680" y="2937"/>
                  </a:cubicBezTo>
                  <a:lnTo>
                    <a:pt x="2676" y="2937"/>
                  </a:lnTo>
                  <a:cubicBezTo>
                    <a:pt x="2679" y="2932"/>
                    <a:pt x="2684" y="2931"/>
                    <a:pt x="2691" y="2931"/>
                  </a:cubicBezTo>
                  <a:cubicBezTo>
                    <a:pt x="2701" y="2931"/>
                    <a:pt x="2713" y="2934"/>
                    <a:pt x="2723" y="2934"/>
                  </a:cubicBezTo>
                  <a:cubicBezTo>
                    <a:pt x="2728" y="2934"/>
                    <a:pt x="2732" y="2933"/>
                    <a:pt x="2734" y="2930"/>
                  </a:cubicBezTo>
                  <a:lnTo>
                    <a:pt x="2734" y="2926"/>
                  </a:lnTo>
                  <a:cubicBezTo>
                    <a:pt x="2739" y="2930"/>
                    <a:pt x="2739" y="2930"/>
                    <a:pt x="2742" y="2930"/>
                  </a:cubicBezTo>
                  <a:cubicBezTo>
                    <a:pt x="2755" y="2930"/>
                    <a:pt x="2766" y="2926"/>
                    <a:pt x="2769" y="2920"/>
                  </a:cubicBezTo>
                  <a:cubicBezTo>
                    <a:pt x="2769" y="2885"/>
                    <a:pt x="2811" y="2875"/>
                    <a:pt x="2859" y="2867"/>
                  </a:cubicBezTo>
                  <a:close/>
                  <a:moveTo>
                    <a:pt x="29904" y="3138"/>
                  </a:moveTo>
                  <a:cubicBezTo>
                    <a:pt x="29969" y="3138"/>
                    <a:pt x="30033" y="3139"/>
                    <a:pt x="30098" y="3142"/>
                  </a:cubicBezTo>
                  <a:cubicBezTo>
                    <a:pt x="30104" y="3155"/>
                    <a:pt x="30129" y="3155"/>
                    <a:pt x="30143" y="3163"/>
                  </a:cubicBezTo>
                  <a:cubicBezTo>
                    <a:pt x="30157" y="3166"/>
                    <a:pt x="30178" y="3166"/>
                    <a:pt x="30164" y="3180"/>
                  </a:cubicBezTo>
                  <a:cubicBezTo>
                    <a:pt x="30149" y="3200"/>
                    <a:pt x="30167" y="3218"/>
                    <a:pt x="30184" y="3232"/>
                  </a:cubicBezTo>
                  <a:cubicBezTo>
                    <a:pt x="30181" y="3235"/>
                    <a:pt x="30174" y="3235"/>
                    <a:pt x="30170" y="3235"/>
                  </a:cubicBezTo>
                  <a:cubicBezTo>
                    <a:pt x="30143" y="3232"/>
                    <a:pt x="30119" y="3229"/>
                    <a:pt x="30094" y="3225"/>
                  </a:cubicBezTo>
                  <a:cubicBezTo>
                    <a:pt x="30080" y="3221"/>
                    <a:pt x="30063" y="3221"/>
                    <a:pt x="30050" y="3221"/>
                  </a:cubicBezTo>
                  <a:cubicBezTo>
                    <a:pt x="30018" y="3223"/>
                    <a:pt x="29987" y="3224"/>
                    <a:pt x="29956" y="3224"/>
                  </a:cubicBezTo>
                  <a:cubicBezTo>
                    <a:pt x="29830" y="3224"/>
                    <a:pt x="29707" y="3209"/>
                    <a:pt x="29581" y="3200"/>
                  </a:cubicBezTo>
                  <a:lnTo>
                    <a:pt x="29553" y="3200"/>
                  </a:lnTo>
                  <a:cubicBezTo>
                    <a:pt x="29553" y="3197"/>
                    <a:pt x="29553" y="3197"/>
                    <a:pt x="29557" y="3190"/>
                  </a:cubicBezTo>
                  <a:cubicBezTo>
                    <a:pt x="29563" y="3184"/>
                    <a:pt x="29571" y="3180"/>
                    <a:pt x="29581" y="3180"/>
                  </a:cubicBezTo>
                  <a:cubicBezTo>
                    <a:pt x="29587" y="3180"/>
                    <a:pt x="29594" y="3181"/>
                    <a:pt x="29602" y="3184"/>
                  </a:cubicBezTo>
                  <a:cubicBezTo>
                    <a:pt x="29608" y="3185"/>
                    <a:pt x="29618" y="3188"/>
                    <a:pt x="29626" y="3188"/>
                  </a:cubicBezTo>
                  <a:cubicBezTo>
                    <a:pt x="29634" y="3188"/>
                    <a:pt x="29641" y="3185"/>
                    <a:pt x="29643" y="3176"/>
                  </a:cubicBezTo>
                  <a:cubicBezTo>
                    <a:pt x="29647" y="3163"/>
                    <a:pt x="29629" y="3155"/>
                    <a:pt x="29605" y="3155"/>
                  </a:cubicBezTo>
                  <a:cubicBezTo>
                    <a:pt x="29601" y="3155"/>
                    <a:pt x="29597" y="3156"/>
                    <a:pt x="29593" y="3156"/>
                  </a:cubicBezTo>
                  <a:cubicBezTo>
                    <a:pt x="29586" y="3156"/>
                    <a:pt x="29580" y="3155"/>
                    <a:pt x="29574" y="3149"/>
                  </a:cubicBezTo>
                  <a:cubicBezTo>
                    <a:pt x="29595" y="3145"/>
                    <a:pt x="29612" y="3145"/>
                    <a:pt x="29629" y="3142"/>
                  </a:cubicBezTo>
                  <a:lnTo>
                    <a:pt x="29647" y="3142"/>
                  </a:lnTo>
                  <a:cubicBezTo>
                    <a:pt x="29733" y="3140"/>
                    <a:pt x="29819" y="3138"/>
                    <a:pt x="29904" y="3138"/>
                  </a:cubicBezTo>
                  <a:close/>
                  <a:moveTo>
                    <a:pt x="30895" y="3246"/>
                  </a:moveTo>
                  <a:cubicBezTo>
                    <a:pt x="30902" y="3250"/>
                    <a:pt x="30907" y="3252"/>
                    <a:pt x="30912" y="3252"/>
                  </a:cubicBezTo>
                  <a:cubicBezTo>
                    <a:pt x="30916" y="3252"/>
                    <a:pt x="30919" y="3251"/>
                    <a:pt x="30924" y="3249"/>
                  </a:cubicBezTo>
                  <a:lnTo>
                    <a:pt x="30924" y="3249"/>
                  </a:lnTo>
                  <a:cubicBezTo>
                    <a:pt x="30915" y="3254"/>
                    <a:pt x="30906" y="3258"/>
                    <a:pt x="30898" y="3258"/>
                  </a:cubicBezTo>
                  <a:cubicBezTo>
                    <a:pt x="30893" y="3258"/>
                    <a:pt x="30889" y="3256"/>
                    <a:pt x="30885" y="3253"/>
                  </a:cubicBezTo>
                  <a:cubicBezTo>
                    <a:pt x="30889" y="3249"/>
                    <a:pt x="30892" y="3249"/>
                    <a:pt x="30895" y="3249"/>
                  </a:cubicBezTo>
                  <a:lnTo>
                    <a:pt x="30895" y="3246"/>
                  </a:lnTo>
                  <a:close/>
                  <a:moveTo>
                    <a:pt x="29218" y="3283"/>
                  </a:moveTo>
                  <a:cubicBezTo>
                    <a:pt x="29229" y="3283"/>
                    <a:pt x="29240" y="3284"/>
                    <a:pt x="29251" y="3284"/>
                  </a:cubicBezTo>
                  <a:cubicBezTo>
                    <a:pt x="29345" y="3291"/>
                    <a:pt x="29435" y="3304"/>
                    <a:pt x="29532" y="3309"/>
                  </a:cubicBezTo>
                  <a:cubicBezTo>
                    <a:pt x="29624" y="3309"/>
                    <a:pt x="29715" y="3326"/>
                    <a:pt x="29804" y="3326"/>
                  </a:cubicBezTo>
                  <a:cubicBezTo>
                    <a:pt x="29813" y="3326"/>
                    <a:pt x="29822" y="3326"/>
                    <a:pt x="29831" y="3325"/>
                  </a:cubicBezTo>
                  <a:cubicBezTo>
                    <a:pt x="29848" y="3325"/>
                    <a:pt x="29866" y="3324"/>
                    <a:pt x="29883" y="3324"/>
                  </a:cubicBezTo>
                  <a:cubicBezTo>
                    <a:pt x="29965" y="3324"/>
                    <a:pt x="30046" y="3330"/>
                    <a:pt x="30125" y="3333"/>
                  </a:cubicBezTo>
                  <a:cubicBezTo>
                    <a:pt x="30389" y="3343"/>
                    <a:pt x="30649" y="3364"/>
                    <a:pt x="30910" y="3374"/>
                  </a:cubicBezTo>
                  <a:cubicBezTo>
                    <a:pt x="30941" y="3372"/>
                    <a:pt x="30973" y="3369"/>
                    <a:pt x="31005" y="3369"/>
                  </a:cubicBezTo>
                  <a:cubicBezTo>
                    <a:pt x="31025" y="3369"/>
                    <a:pt x="31045" y="3370"/>
                    <a:pt x="31065" y="3374"/>
                  </a:cubicBezTo>
                  <a:cubicBezTo>
                    <a:pt x="31076" y="3374"/>
                    <a:pt x="31083" y="3374"/>
                    <a:pt x="31094" y="3378"/>
                  </a:cubicBezTo>
                  <a:cubicBezTo>
                    <a:pt x="31104" y="3378"/>
                    <a:pt x="31114" y="3378"/>
                    <a:pt x="31124" y="3381"/>
                  </a:cubicBezTo>
                  <a:lnTo>
                    <a:pt x="31166" y="3381"/>
                  </a:lnTo>
                  <a:cubicBezTo>
                    <a:pt x="31184" y="3384"/>
                    <a:pt x="31204" y="3384"/>
                    <a:pt x="31222" y="3384"/>
                  </a:cubicBezTo>
                  <a:cubicBezTo>
                    <a:pt x="31229" y="3388"/>
                    <a:pt x="31232" y="3388"/>
                    <a:pt x="31236" y="3388"/>
                  </a:cubicBezTo>
                  <a:cubicBezTo>
                    <a:pt x="31253" y="3399"/>
                    <a:pt x="31272" y="3404"/>
                    <a:pt x="31291" y="3404"/>
                  </a:cubicBezTo>
                  <a:cubicBezTo>
                    <a:pt x="31303" y="3404"/>
                    <a:pt x="31314" y="3402"/>
                    <a:pt x="31326" y="3399"/>
                  </a:cubicBezTo>
                  <a:cubicBezTo>
                    <a:pt x="31333" y="3395"/>
                    <a:pt x="31340" y="3395"/>
                    <a:pt x="31350" y="3392"/>
                  </a:cubicBezTo>
                  <a:cubicBezTo>
                    <a:pt x="31368" y="3395"/>
                    <a:pt x="31388" y="3395"/>
                    <a:pt x="31406" y="3395"/>
                  </a:cubicBezTo>
                  <a:cubicBezTo>
                    <a:pt x="31413" y="3395"/>
                    <a:pt x="31416" y="3399"/>
                    <a:pt x="31423" y="3399"/>
                  </a:cubicBezTo>
                  <a:cubicBezTo>
                    <a:pt x="31486" y="3413"/>
                    <a:pt x="31552" y="3409"/>
                    <a:pt x="31614" y="3413"/>
                  </a:cubicBezTo>
                  <a:cubicBezTo>
                    <a:pt x="31690" y="3413"/>
                    <a:pt x="31763" y="3413"/>
                    <a:pt x="31832" y="3429"/>
                  </a:cubicBezTo>
                  <a:cubicBezTo>
                    <a:pt x="31862" y="3437"/>
                    <a:pt x="31889" y="3443"/>
                    <a:pt x="31917" y="3443"/>
                  </a:cubicBezTo>
                  <a:cubicBezTo>
                    <a:pt x="31928" y="3443"/>
                    <a:pt x="31939" y="3442"/>
                    <a:pt x="31950" y="3440"/>
                  </a:cubicBezTo>
                  <a:cubicBezTo>
                    <a:pt x="31971" y="3437"/>
                    <a:pt x="31991" y="3436"/>
                    <a:pt x="32012" y="3436"/>
                  </a:cubicBezTo>
                  <a:cubicBezTo>
                    <a:pt x="32040" y="3436"/>
                    <a:pt x="32068" y="3438"/>
                    <a:pt x="32096" y="3440"/>
                  </a:cubicBezTo>
                  <a:cubicBezTo>
                    <a:pt x="32184" y="3452"/>
                    <a:pt x="32272" y="3466"/>
                    <a:pt x="32360" y="3466"/>
                  </a:cubicBezTo>
                  <a:cubicBezTo>
                    <a:pt x="32398" y="3466"/>
                    <a:pt x="32436" y="3464"/>
                    <a:pt x="32474" y="3458"/>
                  </a:cubicBezTo>
                  <a:cubicBezTo>
                    <a:pt x="32477" y="3457"/>
                    <a:pt x="32480" y="3456"/>
                    <a:pt x="32484" y="3456"/>
                  </a:cubicBezTo>
                  <a:cubicBezTo>
                    <a:pt x="32491" y="3456"/>
                    <a:pt x="32498" y="3459"/>
                    <a:pt x="32506" y="3461"/>
                  </a:cubicBezTo>
                  <a:cubicBezTo>
                    <a:pt x="32519" y="3464"/>
                    <a:pt x="32533" y="3468"/>
                    <a:pt x="32547" y="3471"/>
                  </a:cubicBezTo>
                  <a:lnTo>
                    <a:pt x="32522" y="3471"/>
                  </a:lnTo>
                  <a:cubicBezTo>
                    <a:pt x="32516" y="3468"/>
                    <a:pt x="32509" y="3468"/>
                    <a:pt x="32502" y="3468"/>
                  </a:cubicBezTo>
                  <a:cubicBezTo>
                    <a:pt x="32499" y="3468"/>
                    <a:pt x="32497" y="3467"/>
                    <a:pt x="32495" y="3467"/>
                  </a:cubicBezTo>
                  <a:cubicBezTo>
                    <a:pt x="32437" y="3467"/>
                    <a:pt x="32449" y="3513"/>
                    <a:pt x="32408" y="3523"/>
                  </a:cubicBezTo>
                  <a:cubicBezTo>
                    <a:pt x="32368" y="3488"/>
                    <a:pt x="32326" y="3471"/>
                    <a:pt x="32276" y="3471"/>
                  </a:cubicBezTo>
                  <a:cubicBezTo>
                    <a:pt x="32258" y="3471"/>
                    <a:pt x="32238" y="3474"/>
                    <a:pt x="32218" y="3478"/>
                  </a:cubicBezTo>
                  <a:cubicBezTo>
                    <a:pt x="32210" y="3478"/>
                    <a:pt x="32207" y="3478"/>
                    <a:pt x="32200" y="3475"/>
                  </a:cubicBezTo>
                  <a:cubicBezTo>
                    <a:pt x="32174" y="3468"/>
                    <a:pt x="32133" y="3464"/>
                    <a:pt x="32090" y="3464"/>
                  </a:cubicBezTo>
                  <a:cubicBezTo>
                    <a:pt x="32029" y="3464"/>
                    <a:pt x="31964" y="3471"/>
                    <a:pt x="31926" y="3485"/>
                  </a:cubicBezTo>
                  <a:cubicBezTo>
                    <a:pt x="31919" y="3486"/>
                    <a:pt x="31912" y="3486"/>
                    <a:pt x="31905" y="3486"/>
                  </a:cubicBezTo>
                  <a:cubicBezTo>
                    <a:pt x="31873" y="3486"/>
                    <a:pt x="31840" y="3479"/>
                    <a:pt x="31807" y="3479"/>
                  </a:cubicBezTo>
                  <a:cubicBezTo>
                    <a:pt x="31795" y="3479"/>
                    <a:pt x="31784" y="3479"/>
                    <a:pt x="31773" y="3482"/>
                  </a:cubicBezTo>
                  <a:lnTo>
                    <a:pt x="31770" y="3482"/>
                  </a:lnTo>
                  <a:cubicBezTo>
                    <a:pt x="31760" y="3482"/>
                    <a:pt x="31752" y="3478"/>
                    <a:pt x="31742" y="3475"/>
                  </a:cubicBezTo>
                  <a:cubicBezTo>
                    <a:pt x="31683" y="3461"/>
                    <a:pt x="31611" y="3478"/>
                    <a:pt x="31555" y="3454"/>
                  </a:cubicBezTo>
                  <a:cubicBezTo>
                    <a:pt x="31513" y="3435"/>
                    <a:pt x="31470" y="3430"/>
                    <a:pt x="31426" y="3430"/>
                  </a:cubicBezTo>
                  <a:cubicBezTo>
                    <a:pt x="31399" y="3430"/>
                    <a:pt x="31371" y="3432"/>
                    <a:pt x="31343" y="3433"/>
                  </a:cubicBezTo>
                  <a:cubicBezTo>
                    <a:pt x="31318" y="3436"/>
                    <a:pt x="31293" y="3439"/>
                    <a:pt x="31269" y="3439"/>
                  </a:cubicBezTo>
                  <a:cubicBezTo>
                    <a:pt x="31237" y="3439"/>
                    <a:pt x="31205" y="3435"/>
                    <a:pt x="31174" y="3423"/>
                  </a:cubicBezTo>
                  <a:cubicBezTo>
                    <a:pt x="31162" y="3418"/>
                    <a:pt x="31150" y="3416"/>
                    <a:pt x="31137" y="3416"/>
                  </a:cubicBezTo>
                  <a:cubicBezTo>
                    <a:pt x="31121" y="3416"/>
                    <a:pt x="31105" y="3419"/>
                    <a:pt x="31090" y="3423"/>
                  </a:cubicBezTo>
                  <a:cubicBezTo>
                    <a:pt x="31041" y="3433"/>
                    <a:pt x="31010" y="3454"/>
                    <a:pt x="30986" y="3482"/>
                  </a:cubicBezTo>
                  <a:cubicBezTo>
                    <a:pt x="30976" y="3483"/>
                    <a:pt x="30966" y="3484"/>
                    <a:pt x="30956" y="3484"/>
                  </a:cubicBezTo>
                  <a:cubicBezTo>
                    <a:pt x="30929" y="3484"/>
                    <a:pt x="30908" y="3477"/>
                    <a:pt x="30892" y="3464"/>
                  </a:cubicBezTo>
                  <a:lnTo>
                    <a:pt x="30892" y="3461"/>
                  </a:lnTo>
                  <a:cubicBezTo>
                    <a:pt x="30882" y="3437"/>
                    <a:pt x="30854" y="3423"/>
                    <a:pt x="30841" y="3402"/>
                  </a:cubicBezTo>
                  <a:cubicBezTo>
                    <a:pt x="30802" y="3397"/>
                    <a:pt x="30765" y="3386"/>
                    <a:pt x="30726" y="3386"/>
                  </a:cubicBezTo>
                  <a:cubicBezTo>
                    <a:pt x="30711" y="3386"/>
                    <a:pt x="30696" y="3388"/>
                    <a:pt x="30681" y="3392"/>
                  </a:cubicBezTo>
                  <a:cubicBezTo>
                    <a:pt x="30664" y="3386"/>
                    <a:pt x="30649" y="3384"/>
                    <a:pt x="30635" y="3384"/>
                  </a:cubicBezTo>
                  <a:cubicBezTo>
                    <a:pt x="30612" y="3384"/>
                    <a:pt x="30591" y="3390"/>
                    <a:pt x="30570" y="3399"/>
                  </a:cubicBezTo>
                  <a:lnTo>
                    <a:pt x="30559" y="3399"/>
                  </a:lnTo>
                  <a:cubicBezTo>
                    <a:pt x="30556" y="3395"/>
                    <a:pt x="30552" y="3395"/>
                    <a:pt x="30549" y="3392"/>
                  </a:cubicBezTo>
                  <a:cubicBezTo>
                    <a:pt x="30511" y="3371"/>
                    <a:pt x="30458" y="3374"/>
                    <a:pt x="30413" y="3364"/>
                  </a:cubicBezTo>
                  <a:cubicBezTo>
                    <a:pt x="30407" y="3364"/>
                    <a:pt x="30399" y="3360"/>
                    <a:pt x="30393" y="3360"/>
                  </a:cubicBezTo>
                  <a:cubicBezTo>
                    <a:pt x="30368" y="3355"/>
                    <a:pt x="30343" y="3353"/>
                    <a:pt x="30318" y="3353"/>
                  </a:cubicBezTo>
                  <a:cubicBezTo>
                    <a:pt x="30293" y="3353"/>
                    <a:pt x="30268" y="3355"/>
                    <a:pt x="30244" y="3360"/>
                  </a:cubicBezTo>
                  <a:cubicBezTo>
                    <a:pt x="30224" y="3366"/>
                    <a:pt x="30205" y="3368"/>
                    <a:pt x="30187" y="3368"/>
                  </a:cubicBezTo>
                  <a:cubicBezTo>
                    <a:pt x="30172" y="3368"/>
                    <a:pt x="30158" y="3367"/>
                    <a:pt x="30143" y="3367"/>
                  </a:cubicBezTo>
                  <a:cubicBezTo>
                    <a:pt x="30071" y="3362"/>
                    <a:pt x="29996" y="3351"/>
                    <a:pt x="29923" y="3351"/>
                  </a:cubicBezTo>
                  <a:cubicBezTo>
                    <a:pt x="29905" y="3351"/>
                    <a:pt x="29887" y="3352"/>
                    <a:pt x="29869" y="3354"/>
                  </a:cubicBezTo>
                  <a:cubicBezTo>
                    <a:pt x="29837" y="3357"/>
                    <a:pt x="29813" y="3360"/>
                    <a:pt x="29786" y="3364"/>
                  </a:cubicBezTo>
                  <a:cubicBezTo>
                    <a:pt x="29761" y="3360"/>
                    <a:pt x="29737" y="3357"/>
                    <a:pt x="29716" y="3354"/>
                  </a:cubicBezTo>
                  <a:cubicBezTo>
                    <a:pt x="29706" y="3346"/>
                    <a:pt x="29699" y="3346"/>
                    <a:pt x="29688" y="3339"/>
                  </a:cubicBezTo>
                  <a:lnTo>
                    <a:pt x="29640" y="3339"/>
                  </a:lnTo>
                  <a:cubicBezTo>
                    <a:pt x="29563" y="3325"/>
                    <a:pt x="29483" y="3315"/>
                    <a:pt x="29400" y="3312"/>
                  </a:cubicBezTo>
                  <a:cubicBezTo>
                    <a:pt x="29321" y="3309"/>
                    <a:pt x="29238" y="3301"/>
                    <a:pt x="29154" y="3298"/>
                  </a:cubicBezTo>
                  <a:cubicBezTo>
                    <a:pt x="29154" y="3298"/>
                    <a:pt x="29150" y="3298"/>
                    <a:pt x="29147" y="3294"/>
                  </a:cubicBezTo>
                  <a:cubicBezTo>
                    <a:pt x="29171" y="3285"/>
                    <a:pt x="29194" y="3283"/>
                    <a:pt x="29218" y="3283"/>
                  </a:cubicBezTo>
                  <a:close/>
                  <a:moveTo>
                    <a:pt x="2680" y="3523"/>
                  </a:moveTo>
                  <a:cubicBezTo>
                    <a:pt x="2676" y="3523"/>
                    <a:pt x="2672" y="3527"/>
                    <a:pt x="2672" y="3527"/>
                  </a:cubicBezTo>
                  <a:cubicBezTo>
                    <a:pt x="2669" y="3527"/>
                    <a:pt x="2669" y="3523"/>
                    <a:pt x="2669" y="3523"/>
                  </a:cubicBezTo>
                  <a:close/>
                  <a:moveTo>
                    <a:pt x="32655" y="3461"/>
                  </a:moveTo>
                  <a:cubicBezTo>
                    <a:pt x="32668" y="3461"/>
                    <a:pt x="32682" y="3463"/>
                    <a:pt x="32696" y="3464"/>
                  </a:cubicBezTo>
                  <a:cubicBezTo>
                    <a:pt x="32703" y="3468"/>
                    <a:pt x="32710" y="3468"/>
                    <a:pt x="32717" y="3468"/>
                  </a:cubicBezTo>
                  <a:cubicBezTo>
                    <a:pt x="32825" y="3488"/>
                    <a:pt x="32935" y="3485"/>
                    <a:pt x="33050" y="3492"/>
                  </a:cubicBezTo>
                  <a:cubicBezTo>
                    <a:pt x="33075" y="3492"/>
                    <a:pt x="33099" y="3488"/>
                    <a:pt x="33113" y="3475"/>
                  </a:cubicBezTo>
                  <a:lnTo>
                    <a:pt x="33113" y="3471"/>
                  </a:lnTo>
                  <a:cubicBezTo>
                    <a:pt x="33113" y="3475"/>
                    <a:pt x="33116" y="3475"/>
                    <a:pt x="33116" y="3475"/>
                  </a:cubicBezTo>
                  <a:cubicBezTo>
                    <a:pt x="33119" y="3475"/>
                    <a:pt x="33119" y="3478"/>
                    <a:pt x="33123" y="3478"/>
                  </a:cubicBezTo>
                  <a:cubicBezTo>
                    <a:pt x="33130" y="3482"/>
                    <a:pt x="33137" y="3482"/>
                    <a:pt x="33144" y="3485"/>
                  </a:cubicBezTo>
                  <a:cubicBezTo>
                    <a:pt x="33163" y="3494"/>
                    <a:pt x="33178" y="3509"/>
                    <a:pt x="33200" y="3509"/>
                  </a:cubicBezTo>
                  <a:cubicBezTo>
                    <a:pt x="33205" y="3509"/>
                    <a:pt x="33211" y="3508"/>
                    <a:pt x="33217" y="3506"/>
                  </a:cubicBezTo>
                  <a:cubicBezTo>
                    <a:pt x="33241" y="3496"/>
                    <a:pt x="33265" y="3492"/>
                    <a:pt x="33289" y="3485"/>
                  </a:cubicBezTo>
                  <a:cubicBezTo>
                    <a:pt x="33300" y="3485"/>
                    <a:pt x="33313" y="3485"/>
                    <a:pt x="33328" y="3488"/>
                  </a:cubicBezTo>
                  <a:cubicBezTo>
                    <a:pt x="33343" y="3488"/>
                    <a:pt x="33360" y="3488"/>
                    <a:pt x="33376" y="3488"/>
                  </a:cubicBezTo>
                  <a:cubicBezTo>
                    <a:pt x="33393" y="3488"/>
                    <a:pt x="33409" y="3488"/>
                    <a:pt x="33425" y="3492"/>
                  </a:cubicBezTo>
                  <a:cubicBezTo>
                    <a:pt x="33446" y="3496"/>
                    <a:pt x="33466" y="3499"/>
                    <a:pt x="33485" y="3499"/>
                  </a:cubicBezTo>
                  <a:cubicBezTo>
                    <a:pt x="33524" y="3499"/>
                    <a:pt x="33560" y="3490"/>
                    <a:pt x="33595" y="3478"/>
                  </a:cubicBezTo>
                  <a:lnTo>
                    <a:pt x="33609" y="3478"/>
                  </a:lnTo>
                  <a:cubicBezTo>
                    <a:pt x="33616" y="3499"/>
                    <a:pt x="33626" y="3503"/>
                    <a:pt x="33675" y="3506"/>
                  </a:cubicBezTo>
                  <a:cubicBezTo>
                    <a:pt x="33687" y="3506"/>
                    <a:pt x="33699" y="3506"/>
                    <a:pt x="33711" y="3506"/>
                  </a:cubicBezTo>
                  <a:cubicBezTo>
                    <a:pt x="33755" y="3506"/>
                    <a:pt x="33800" y="3508"/>
                    <a:pt x="33838" y="3527"/>
                  </a:cubicBezTo>
                  <a:cubicBezTo>
                    <a:pt x="33813" y="3538"/>
                    <a:pt x="33786" y="3538"/>
                    <a:pt x="33761" y="3541"/>
                  </a:cubicBezTo>
                  <a:cubicBezTo>
                    <a:pt x="33741" y="3541"/>
                    <a:pt x="33713" y="3541"/>
                    <a:pt x="33709" y="3558"/>
                  </a:cubicBezTo>
                  <a:lnTo>
                    <a:pt x="33706" y="3558"/>
                  </a:lnTo>
                  <a:cubicBezTo>
                    <a:pt x="33699" y="3554"/>
                    <a:pt x="33688" y="3551"/>
                    <a:pt x="33678" y="3551"/>
                  </a:cubicBezTo>
                  <a:cubicBezTo>
                    <a:pt x="33660" y="3538"/>
                    <a:pt x="33644" y="3532"/>
                    <a:pt x="33626" y="3532"/>
                  </a:cubicBezTo>
                  <a:cubicBezTo>
                    <a:pt x="33609" y="3532"/>
                    <a:pt x="33591" y="3538"/>
                    <a:pt x="33567" y="3548"/>
                  </a:cubicBezTo>
                  <a:cubicBezTo>
                    <a:pt x="33541" y="3560"/>
                    <a:pt x="33515" y="3569"/>
                    <a:pt x="33489" y="3569"/>
                  </a:cubicBezTo>
                  <a:cubicBezTo>
                    <a:pt x="33470" y="3569"/>
                    <a:pt x="33451" y="3564"/>
                    <a:pt x="33432" y="3551"/>
                  </a:cubicBezTo>
                  <a:cubicBezTo>
                    <a:pt x="33422" y="3544"/>
                    <a:pt x="33411" y="3544"/>
                    <a:pt x="33397" y="3544"/>
                  </a:cubicBezTo>
                  <a:cubicBezTo>
                    <a:pt x="33382" y="3545"/>
                    <a:pt x="33368" y="3545"/>
                    <a:pt x="33354" y="3545"/>
                  </a:cubicBezTo>
                  <a:cubicBezTo>
                    <a:pt x="33305" y="3545"/>
                    <a:pt x="33256" y="3542"/>
                    <a:pt x="33206" y="3542"/>
                  </a:cubicBezTo>
                  <a:cubicBezTo>
                    <a:pt x="33160" y="3542"/>
                    <a:pt x="33113" y="3545"/>
                    <a:pt x="33068" y="3558"/>
                  </a:cubicBezTo>
                  <a:cubicBezTo>
                    <a:pt x="33038" y="3529"/>
                    <a:pt x="32999" y="3512"/>
                    <a:pt x="32955" y="3512"/>
                  </a:cubicBezTo>
                  <a:cubicBezTo>
                    <a:pt x="32942" y="3512"/>
                    <a:pt x="32928" y="3513"/>
                    <a:pt x="32915" y="3517"/>
                  </a:cubicBezTo>
                  <a:cubicBezTo>
                    <a:pt x="32908" y="3513"/>
                    <a:pt x="32905" y="3513"/>
                    <a:pt x="32897" y="3513"/>
                  </a:cubicBezTo>
                  <a:cubicBezTo>
                    <a:pt x="32881" y="3513"/>
                    <a:pt x="32863" y="3513"/>
                    <a:pt x="32860" y="3527"/>
                  </a:cubicBezTo>
                  <a:cubicBezTo>
                    <a:pt x="32852" y="3530"/>
                    <a:pt x="32849" y="3533"/>
                    <a:pt x="32849" y="3533"/>
                  </a:cubicBezTo>
                  <a:cubicBezTo>
                    <a:pt x="32849" y="3530"/>
                    <a:pt x="32849" y="3527"/>
                    <a:pt x="32856" y="3523"/>
                  </a:cubicBezTo>
                  <a:cubicBezTo>
                    <a:pt x="32850" y="3522"/>
                    <a:pt x="32845" y="3522"/>
                    <a:pt x="32841" y="3522"/>
                  </a:cubicBezTo>
                  <a:cubicBezTo>
                    <a:pt x="32821" y="3522"/>
                    <a:pt x="32812" y="3533"/>
                    <a:pt x="32804" y="3544"/>
                  </a:cubicBezTo>
                  <a:cubicBezTo>
                    <a:pt x="32791" y="3557"/>
                    <a:pt x="32775" y="3564"/>
                    <a:pt x="32755" y="3564"/>
                  </a:cubicBezTo>
                  <a:cubicBezTo>
                    <a:pt x="32743" y="3564"/>
                    <a:pt x="32729" y="3561"/>
                    <a:pt x="32714" y="3554"/>
                  </a:cubicBezTo>
                  <a:cubicBezTo>
                    <a:pt x="32714" y="3554"/>
                    <a:pt x="32710" y="3554"/>
                    <a:pt x="32706" y="3551"/>
                  </a:cubicBezTo>
                  <a:cubicBezTo>
                    <a:pt x="32738" y="3551"/>
                    <a:pt x="32741" y="3527"/>
                    <a:pt x="32772" y="3527"/>
                  </a:cubicBezTo>
                  <a:cubicBezTo>
                    <a:pt x="32786" y="3523"/>
                    <a:pt x="32790" y="3517"/>
                    <a:pt x="32780" y="3509"/>
                  </a:cubicBezTo>
                  <a:cubicBezTo>
                    <a:pt x="32775" y="3505"/>
                    <a:pt x="32771" y="3502"/>
                    <a:pt x="32765" y="3502"/>
                  </a:cubicBezTo>
                  <a:cubicBezTo>
                    <a:pt x="32761" y="3502"/>
                    <a:pt x="32757" y="3503"/>
                    <a:pt x="32751" y="3506"/>
                  </a:cubicBezTo>
                  <a:cubicBezTo>
                    <a:pt x="32744" y="3508"/>
                    <a:pt x="32740" y="3521"/>
                    <a:pt x="32731" y="3521"/>
                  </a:cubicBezTo>
                  <a:cubicBezTo>
                    <a:pt x="32728" y="3521"/>
                    <a:pt x="32725" y="3520"/>
                    <a:pt x="32721" y="3517"/>
                  </a:cubicBezTo>
                  <a:cubicBezTo>
                    <a:pt x="32709" y="3510"/>
                    <a:pt x="32700" y="3507"/>
                    <a:pt x="32692" y="3507"/>
                  </a:cubicBezTo>
                  <a:cubicBezTo>
                    <a:pt x="32677" y="3507"/>
                    <a:pt x="32668" y="3518"/>
                    <a:pt x="32658" y="3530"/>
                  </a:cubicBezTo>
                  <a:cubicBezTo>
                    <a:pt x="32658" y="3530"/>
                    <a:pt x="32655" y="3533"/>
                    <a:pt x="32652" y="3533"/>
                  </a:cubicBezTo>
                  <a:cubicBezTo>
                    <a:pt x="32655" y="3538"/>
                    <a:pt x="32655" y="3541"/>
                    <a:pt x="32655" y="3541"/>
                  </a:cubicBezTo>
                  <a:cubicBezTo>
                    <a:pt x="32637" y="3548"/>
                    <a:pt x="32623" y="3554"/>
                    <a:pt x="32610" y="3562"/>
                  </a:cubicBezTo>
                  <a:lnTo>
                    <a:pt x="32599" y="3562"/>
                  </a:lnTo>
                  <a:cubicBezTo>
                    <a:pt x="32592" y="3548"/>
                    <a:pt x="32564" y="3548"/>
                    <a:pt x="32540" y="3548"/>
                  </a:cubicBezTo>
                  <a:cubicBezTo>
                    <a:pt x="32522" y="3544"/>
                    <a:pt x="32509" y="3538"/>
                    <a:pt x="32506" y="3523"/>
                  </a:cubicBezTo>
                  <a:cubicBezTo>
                    <a:pt x="32506" y="3513"/>
                    <a:pt x="32519" y="3509"/>
                    <a:pt x="32537" y="3506"/>
                  </a:cubicBezTo>
                  <a:cubicBezTo>
                    <a:pt x="32554" y="3499"/>
                    <a:pt x="32582" y="3499"/>
                    <a:pt x="32578" y="3482"/>
                  </a:cubicBezTo>
                  <a:cubicBezTo>
                    <a:pt x="32575" y="3478"/>
                    <a:pt x="32575" y="3475"/>
                    <a:pt x="32572" y="3475"/>
                  </a:cubicBezTo>
                  <a:cubicBezTo>
                    <a:pt x="32585" y="3475"/>
                    <a:pt x="32599" y="3471"/>
                    <a:pt x="32613" y="3468"/>
                  </a:cubicBezTo>
                  <a:cubicBezTo>
                    <a:pt x="32627" y="3463"/>
                    <a:pt x="32641" y="3461"/>
                    <a:pt x="32655" y="3461"/>
                  </a:cubicBezTo>
                  <a:close/>
                  <a:moveTo>
                    <a:pt x="1860" y="3568"/>
                  </a:moveTo>
                  <a:lnTo>
                    <a:pt x="1860" y="3572"/>
                  </a:lnTo>
                  <a:cubicBezTo>
                    <a:pt x="1857" y="3572"/>
                    <a:pt x="1857" y="3572"/>
                    <a:pt x="1854" y="3568"/>
                  </a:cubicBezTo>
                  <a:close/>
                  <a:moveTo>
                    <a:pt x="2027" y="3583"/>
                  </a:moveTo>
                  <a:lnTo>
                    <a:pt x="2027" y="3586"/>
                  </a:lnTo>
                  <a:cubicBezTo>
                    <a:pt x="2027" y="3586"/>
                    <a:pt x="2023" y="3586"/>
                    <a:pt x="2023" y="3583"/>
                  </a:cubicBezTo>
                  <a:close/>
                  <a:moveTo>
                    <a:pt x="32971" y="3636"/>
                  </a:moveTo>
                  <a:cubicBezTo>
                    <a:pt x="32972" y="3636"/>
                    <a:pt x="32974" y="3637"/>
                    <a:pt x="32974" y="3637"/>
                  </a:cubicBezTo>
                  <a:lnTo>
                    <a:pt x="32970" y="3637"/>
                  </a:lnTo>
                  <a:cubicBezTo>
                    <a:pt x="32970" y="3636"/>
                    <a:pt x="32971" y="3636"/>
                    <a:pt x="32971" y="3636"/>
                  </a:cubicBezTo>
                  <a:close/>
                  <a:moveTo>
                    <a:pt x="3366" y="4380"/>
                  </a:moveTo>
                  <a:cubicBezTo>
                    <a:pt x="3368" y="4382"/>
                    <a:pt x="3367" y="4383"/>
                    <a:pt x="3366" y="4383"/>
                  </a:cubicBezTo>
                  <a:cubicBezTo>
                    <a:pt x="3365" y="4383"/>
                    <a:pt x="3363" y="4382"/>
                    <a:pt x="3363" y="4380"/>
                  </a:cubicBezTo>
                  <a:close/>
                  <a:moveTo>
                    <a:pt x="33435" y="4478"/>
                  </a:moveTo>
                  <a:lnTo>
                    <a:pt x="33435" y="4481"/>
                  </a:lnTo>
                  <a:lnTo>
                    <a:pt x="33428" y="4481"/>
                  </a:lnTo>
                  <a:cubicBezTo>
                    <a:pt x="33428" y="4478"/>
                    <a:pt x="33432" y="4478"/>
                    <a:pt x="33435" y="4478"/>
                  </a:cubicBezTo>
                  <a:close/>
                  <a:moveTo>
                    <a:pt x="2744" y="4452"/>
                  </a:moveTo>
                  <a:cubicBezTo>
                    <a:pt x="2768" y="4452"/>
                    <a:pt x="2791" y="4457"/>
                    <a:pt x="2814" y="4470"/>
                  </a:cubicBezTo>
                  <a:cubicBezTo>
                    <a:pt x="2825" y="4474"/>
                    <a:pt x="2839" y="4474"/>
                    <a:pt x="2853" y="4474"/>
                  </a:cubicBezTo>
                  <a:cubicBezTo>
                    <a:pt x="2872" y="4473"/>
                    <a:pt x="2892" y="4473"/>
                    <a:pt x="2912" y="4473"/>
                  </a:cubicBezTo>
                  <a:cubicBezTo>
                    <a:pt x="2969" y="4473"/>
                    <a:pt x="3027" y="4476"/>
                    <a:pt x="3084" y="4476"/>
                  </a:cubicBezTo>
                  <a:cubicBezTo>
                    <a:pt x="3140" y="4476"/>
                    <a:pt x="3195" y="4473"/>
                    <a:pt x="3248" y="4460"/>
                  </a:cubicBezTo>
                  <a:lnTo>
                    <a:pt x="3252" y="4460"/>
                  </a:lnTo>
                  <a:cubicBezTo>
                    <a:pt x="3284" y="4493"/>
                    <a:pt x="3334" y="4509"/>
                    <a:pt x="3390" y="4509"/>
                  </a:cubicBezTo>
                  <a:cubicBezTo>
                    <a:pt x="3405" y="4509"/>
                    <a:pt x="3420" y="4507"/>
                    <a:pt x="3436" y="4505"/>
                  </a:cubicBezTo>
                  <a:cubicBezTo>
                    <a:pt x="3439" y="4505"/>
                    <a:pt x="3446" y="4505"/>
                    <a:pt x="3453" y="4508"/>
                  </a:cubicBezTo>
                  <a:cubicBezTo>
                    <a:pt x="3474" y="4508"/>
                    <a:pt x="3495" y="4505"/>
                    <a:pt x="3501" y="4491"/>
                  </a:cubicBezTo>
                  <a:cubicBezTo>
                    <a:pt x="3505" y="4491"/>
                    <a:pt x="3509" y="4488"/>
                    <a:pt x="3512" y="4484"/>
                  </a:cubicBezTo>
                  <a:lnTo>
                    <a:pt x="3512" y="4484"/>
                  </a:lnTo>
                  <a:cubicBezTo>
                    <a:pt x="3512" y="4488"/>
                    <a:pt x="3512" y="4491"/>
                    <a:pt x="3505" y="4495"/>
                  </a:cubicBezTo>
                  <a:cubicBezTo>
                    <a:pt x="3511" y="4496"/>
                    <a:pt x="3517" y="4497"/>
                    <a:pt x="3522" y="4497"/>
                  </a:cubicBezTo>
                  <a:cubicBezTo>
                    <a:pt x="3545" y="4497"/>
                    <a:pt x="3556" y="4486"/>
                    <a:pt x="3567" y="4478"/>
                  </a:cubicBezTo>
                  <a:cubicBezTo>
                    <a:pt x="3583" y="4463"/>
                    <a:pt x="3602" y="4454"/>
                    <a:pt x="3625" y="4454"/>
                  </a:cubicBezTo>
                  <a:cubicBezTo>
                    <a:pt x="3639" y="4454"/>
                    <a:pt x="3654" y="4457"/>
                    <a:pt x="3671" y="4463"/>
                  </a:cubicBezTo>
                  <a:cubicBezTo>
                    <a:pt x="3675" y="4467"/>
                    <a:pt x="3679" y="4467"/>
                    <a:pt x="3682" y="4467"/>
                  </a:cubicBezTo>
                  <a:cubicBezTo>
                    <a:pt x="3644" y="4467"/>
                    <a:pt x="3640" y="4495"/>
                    <a:pt x="3602" y="4495"/>
                  </a:cubicBezTo>
                  <a:cubicBezTo>
                    <a:pt x="3585" y="4495"/>
                    <a:pt x="3585" y="4502"/>
                    <a:pt x="3592" y="4508"/>
                  </a:cubicBezTo>
                  <a:cubicBezTo>
                    <a:pt x="3599" y="4514"/>
                    <a:pt x="3607" y="4517"/>
                    <a:pt x="3616" y="4517"/>
                  </a:cubicBezTo>
                  <a:cubicBezTo>
                    <a:pt x="3619" y="4517"/>
                    <a:pt x="3623" y="4517"/>
                    <a:pt x="3626" y="4516"/>
                  </a:cubicBezTo>
                  <a:cubicBezTo>
                    <a:pt x="3637" y="4510"/>
                    <a:pt x="3642" y="4498"/>
                    <a:pt x="3654" y="4498"/>
                  </a:cubicBezTo>
                  <a:cubicBezTo>
                    <a:pt x="3658" y="4498"/>
                    <a:pt x="3662" y="4499"/>
                    <a:pt x="3668" y="4502"/>
                  </a:cubicBezTo>
                  <a:cubicBezTo>
                    <a:pt x="3682" y="4510"/>
                    <a:pt x="3692" y="4513"/>
                    <a:pt x="3701" y="4513"/>
                  </a:cubicBezTo>
                  <a:cubicBezTo>
                    <a:pt x="3719" y="4513"/>
                    <a:pt x="3729" y="4500"/>
                    <a:pt x="3741" y="4491"/>
                  </a:cubicBezTo>
                  <a:cubicBezTo>
                    <a:pt x="3741" y="4488"/>
                    <a:pt x="3744" y="4488"/>
                    <a:pt x="3748" y="4484"/>
                  </a:cubicBezTo>
                  <a:cubicBezTo>
                    <a:pt x="3748" y="4484"/>
                    <a:pt x="3744" y="4481"/>
                    <a:pt x="3744" y="4478"/>
                  </a:cubicBezTo>
                  <a:cubicBezTo>
                    <a:pt x="3765" y="4470"/>
                    <a:pt x="3783" y="4463"/>
                    <a:pt x="3800" y="4457"/>
                  </a:cubicBezTo>
                  <a:lnTo>
                    <a:pt x="3810" y="4457"/>
                  </a:lnTo>
                  <a:cubicBezTo>
                    <a:pt x="3821" y="4474"/>
                    <a:pt x="3855" y="4470"/>
                    <a:pt x="3879" y="4474"/>
                  </a:cubicBezTo>
                  <a:cubicBezTo>
                    <a:pt x="3904" y="4478"/>
                    <a:pt x="3921" y="4481"/>
                    <a:pt x="3921" y="4495"/>
                  </a:cubicBezTo>
                  <a:cubicBezTo>
                    <a:pt x="3925" y="4508"/>
                    <a:pt x="3908" y="4512"/>
                    <a:pt x="3890" y="4516"/>
                  </a:cubicBezTo>
                  <a:cubicBezTo>
                    <a:pt x="3866" y="4519"/>
                    <a:pt x="3834" y="4523"/>
                    <a:pt x="3838" y="4537"/>
                  </a:cubicBezTo>
                  <a:cubicBezTo>
                    <a:pt x="3838" y="4543"/>
                    <a:pt x="3842" y="4543"/>
                    <a:pt x="3845" y="4547"/>
                  </a:cubicBezTo>
                  <a:cubicBezTo>
                    <a:pt x="3831" y="4547"/>
                    <a:pt x="3814" y="4547"/>
                    <a:pt x="3796" y="4553"/>
                  </a:cubicBezTo>
                  <a:cubicBezTo>
                    <a:pt x="3779" y="4557"/>
                    <a:pt x="3762" y="4559"/>
                    <a:pt x="3745" y="4559"/>
                  </a:cubicBezTo>
                  <a:cubicBezTo>
                    <a:pt x="3728" y="4559"/>
                    <a:pt x="3712" y="4557"/>
                    <a:pt x="3696" y="4553"/>
                  </a:cubicBezTo>
                  <a:cubicBezTo>
                    <a:pt x="3689" y="4553"/>
                    <a:pt x="3679" y="4550"/>
                    <a:pt x="3671" y="4550"/>
                  </a:cubicBezTo>
                  <a:cubicBezTo>
                    <a:pt x="3540" y="4529"/>
                    <a:pt x="3405" y="4533"/>
                    <a:pt x="3272" y="4529"/>
                  </a:cubicBezTo>
                  <a:cubicBezTo>
                    <a:pt x="3267" y="4529"/>
                    <a:pt x="3262" y="4528"/>
                    <a:pt x="3257" y="4528"/>
                  </a:cubicBezTo>
                  <a:cubicBezTo>
                    <a:pt x="3232" y="4528"/>
                    <a:pt x="3210" y="4535"/>
                    <a:pt x="3192" y="4547"/>
                  </a:cubicBezTo>
                  <a:cubicBezTo>
                    <a:pt x="3189" y="4543"/>
                    <a:pt x="3186" y="4543"/>
                    <a:pt x="3182" y="4540"/>
                  </a:cubicBezTo>
                  <a:cubicBezTo>
                    <a:pt x="3176" y="4540"/>
                    <a:pt x="3165" y="4537"/>
                    <a:pt x="3158" y="4537"/>
                  </a:cubicBezTo>
                  <a:cubicBezTo>
                    <a:pt x="3137" y="4526"/>
                    <a:pt x="3119" y="4511"/>
                    <a:pt x="3096" y="4511"/>
                  </a:cubicBezTo>
                  <a:cubicBezTo>
                    <a:pt x="3088" y="4511"/>
                    <a:pt x="3081" y="4513"/>
                    <a:pt x="3072" y="4516"/>
                  </a:cubicBezTo>
                  <a:cubicBezTo>
                    <a:pt x="3043" y="4526"/>
                    <a:pt x="3013" y="4529"/>
                    <a:pt x="2984" y="4533"/>
                  </a:cubicBezTo>
                  <a:lnTo>
                    <a:pt x="2939" y="4533"/>
                  </a:lnTo>
                  <a:cubicBezTo>
                    <a:pt x="2919" y="4533"/>
                    <a:pt x="2898" y="4534"/>
                    <a:pt x="2877" y="4534"/>
                  </a:cubicBezTo>
                  <a:cubicBezTo>
                    <a:pt x="2858" y="4534"/>
                    <a:pt x="2840" y="4533"/>
                    <a:pt x="2822" y="4529"/>
                  </a:cubicBezTo>
                  <a:cubicBezTo>
                    <a:pt x="2795" y="4523"/>
                    <a:pt x="2770" y="4521"/>
                    <a:pt x="2746" y="4521"/>
                  </a:cubicBezTo>
                  <a:cubicBezTo>
                    <a:pt x="2701" y="4521"/>
                    <a:pt x="2660" y="4530"/>
                    <a:pt x="2617" y="4543"/>
                  </a:cubicBezTo>
                  <a:lnTo>
                    <a:pt x="2603" y="4543"/>
                  </a:lnTo>
                  <a:cubicBezTo>
                    <a:pt x="2593" y="4519"/>
                    <a:pt x="2582" y="4519"/>
                    <a:pt x="2523" y="4516"/>
                  </a:cubicBezTo>
                  <a:cubicBezTo>
                    <a:pt x="2457" y="4512"/>
                    <a:pt x="2385" y="4519"/>
                    <a:pt x="2326" y="4495"/>
                  </a:cubicBezTo>
                  <a:cubicBezTo>
                    <a:pt x="2356" y="4484"/>
                    <a:pt x="2388" y="4481"/>
                    <a:pt x="2419" y="4481"/>
                  </a:cubicBezTo>
                  <a:cubicBezTo>
                    <a:pt x="2443" y="4478"/>
                    <a:pt x="2478" y="4481"/>
                    <a:pt x="2481" y="4460"/>
                  </a:cubicBezTo>
                  <a:lnTo>
                    <a:pt x="2485" y="4463"/>
                  </a:lnTo>
                  <a:cubicBezTo>
                    <a:pt x="2492" y="4467"/>
                    <a:pt x="2502" y="4467"/>
                    <a:pt x="2516" y="4467"/>
                  </a:cubicBezTo>
                  <a:cubicBezTo>
                    <a:pt x="2540" y="4479"/>
                    <a:pt x="2559" y="4485"/>
                    <a:pt x="2581" y="4485"/>
                  </a:cubicBezTo>
                  <a:cubicBezTo>
                    <a:pt x="2601" y="4485"/>
                    <a:pt x="2623" y="4480"/>
                    <a:pt x="2651" y="4470"/>
                  </a:cubicBezTo>
                  <a:cubicBezTo>
                    <a:pt x="2683" y="4461"/>
                    <a:pt x="2714" y="4452"/>
                    <a:pt x="2744" y="4452"/>
                  </a:cubicBezTo>
                  <a:close/>
                  <a:moveTo>
                    <a:pt x="4043" y="4495"/>
                  </a:moveTo>
                  <a:cubicBezTo>
                    <a:pt x="4088" y="4533"/>
                    <a:pt x="4140" y="4551"/>
                    <a:pt x="4199" y="4551"/>
                  </a:cubicBezTo>
                  <a:cubicBezTo>
                    <a:pt x="4221" y="4551"/>
                    <a:pt x="4244" y="4548"/>
                    <a:pt x="4268" y="4543"/>
                  </a:cubicBezTo>
                  <a:lnTo>
                    <a:pt x="4292" y="4543"/>
                  </a:lnTo>
                  <a:cubicBezTo>
                    <a:pt x="4324" y="4551"/>
                    <a:pt x="4375" y="4555"/>
                    <a:pt x="4429" y="4555"/>
                  </a:cubicBezTo>
                  <a:cubicBezTo>
                    <a:pt x="4498" y="4555"/>
                    <a:pt x="4572" y="4549"/>
                    <a:pt x="4615" y="4537"/>
                  </a:cubicBezTo>
                  <a:cubicBezTo>
                    <a:pt x="4625" y="4536"/>
                    <a:pt x="4636" y="4535"/>
                    <a:pt x="4646" y="4535"/>
                  </a:cubicBezTo>
                  <a:cubicBezTo>
                    <a:pt x="4682" y="4535"/>
                    <a:pt x="4718" y="4541"/>
                    <a:pt x="4754" y="4541"/>
                  </a:cubicBezTo>
                  <a:cubicBezTo>
                    <a:pt x="4769" y="4541"/>
                    <a:pt x="4784" y="4540"/>
                    <a:pt x="4799" y="4537"/>
                  </a:cubicBezTo>
                  <a:lnTo>
                    <a:pt x="4806" y="4537"/>
                  </a:lnTo>
                  <a:cubicBezTo>
                    <a:pt x="4816" y="4540"/>
                    <a:pt x="4827" y="4543"/>
                    <a:pt x="4837" y="4543"/>
                  </a:cubicBezTo>
                  <a:cubicBezTo>
                    <a:pt x="4910" y="4561"/>
                    <a:pt x="5000" y="4543"/>
                    <a:pt x="5063" y="4568"/>
                  </a:cubicBezTo>
                  <a:cubicBezTo>
                    <a:pt x="5110" y="4586"/>
                    <a:pt x="5159" y="4591"/>
                    <a:pt x="5208" y="4591"/>
                  </a:cubicBezTo>
                  <a:cubicBezTo>
                    <a:pt x="5245" y="4591"/>
                    <a:pt x="5282" y="4588"/>
                    <a:pt x="5320" y="4585"/>
                  </a:cubicBezTo>
                  <a:cubicBezTo>
                    <a:pt x="5346" y="4584"/>
                    <a:pt x="5371" y="4583"/>
                    <a:pt x="5396" y="4583"/>
                  </a:cubicBezTo>
                  <a:cubicBezTo>
                    <a:pt x="5438" y="4583"/>
                    <a:pt x="5479" y="4586"/>
                    <a:pt x="5521" y="4599"/>
                  </a:cubicBezTo>
                  <a:cubicBezTo>
                    <a:pt x="5535" y="4604"/>
                    <a:pt x="5550" y="4606"/>
                    <a:pt x="5565" y="4606"/>
                  </a:cubicBezTo>
                  <a:cubicBezTo>
                    <a:pt x="5583" y="4606"/>
                    <a:pt x="5602" y="4603"/>
                    <a:pt x="5621" y="4599"/>
                  </a:cubicBezTo>
                  <a:cubicBezTo>
                    <a:pt x="5680" y="4588"/>
                    <a:pt x="5715" y="4564"/>
                    <a:pt x="5746" y="4540"/>
                  </a:cubicBezTo>
                  <a:cubicBezTo>
                    <a:pt x="5760" y="4538"/>
                    <a:pt x="5772" y="4537"/>
                    <a:pt x="5784" y="4537"/>
                  </a:cubicBezTo>
                  <a:cubicBezTo>
                    <a:pt x="5816" y="4537"/>
                    <a:pt x="5839" y="4545"/>
                    <a:pt x="5857" y="4558"/>
                  </a:cubicBezTo>
                  <a:cubicBezTo>
                    <a:pt x="5857" y="4558"/>
                    <a:pt x="5857" y="4561"/>
                    <a:pt x="5861" y="4561"/>
                  </a:cubicBezTo>
                  <a:cubicBezTo>
                    <a:pt x="5871" y="4582"/>
                    <a:pt x="5903" y="4599"/>
                    <a:pt x="5919" y="4620"/>
                  </a:cubicBezTo>
                  <a:cubicBezTo>
                    <a:pt x="5968" y="4625"/>
                    <a:pt x="6012" y="4635"/>
                    <a:pt x="6059" y="4635"/>
                  </a:cubicBezTo>
                  <a:cubicBezTo>
                    <a:pt x="6077" y="4635"/>
                    <a:pt x="6095" y="4634"/>
                    <a:pt x="6114" y="4630"/>
                  </a:cubicBezTo>
                  <a:cubicBezTo>
                    <a:pt x="6133" y="4635"/>
                    <a:pt x="6150" y="4638"/>
                    <a:pt x="6167" y="4638"/>
                  </a:cubicBezTo>
                  <a:cubicBezTo>
                    <a:pt x="6194" y="4638"/>
                    <a:pt x="6219" y="4632"/>
                    <a:pt x="6242" y="4623"/>
                  </a:cubicBezTo>
                  <a:lnTo>
                    <a:pt x="6260" y="4623"/>
                  </a:lnTo>
                  <a:cubicBezTo>
                    <a:pt x="6263" y="4623"/>
                    <a:pt x="6267" y="4627"/>
                    <a:pt x="6270" y="4627"/>
                  </a:cubicBezTo>
                  <a:cubicBezTo>
                    <a:pt x="6315" y="4647"/>
                    <a:pt x="6377" y="4644"/>
                    <a:pt x="6433" y="4654"/>
                  </a:cubicBezTo>
                  <a:cubicBezTo>
                    <a:pt x="6440" y="4657"/>
                    <a:pt x="6447" y="4657"/>
                    <a:pt x="6454" y="4657"/>
                  </a:cubicBezTo>
                  <a:cubicBezTo>
                    <a:pt x="6483" y="4664"/>
                    <a:pt x="6512" y="4667"/>
                    <a:pt x="6541" y="4667"/>
                  </a:cubicBezTo>
                  <a:cubicBezTo>
                    <a:pt x="6574" y="4667"/>
                    <a:pt x="6606" y="4663"/>
                    <a:pt x="6638" y="4657"/>
                  </a:cubicBezTo>
                  <a:cubicBezTo>
                    <a:pt x="6660" y="4654"/>
                    <a:pt x="6683" y="4652"/>
                    <a:pt x="6706" y="4652"/>
                  </a:cubicBezTo>
                  <a:cubicBezTo>
                    <a:pt x="6722" y="4652"/>
                    <a:pt x="6739" y="4653"/>
                    <a:pt x="6756" y="4654"/>
                  </a:cubicBezTo>
                  <a:cubicBezTo>
                    <a:pt x="6839" y="4660"/>
                    <a:pt x="6921" y="4669"/>
                    <a:pt x="7002" y="4669"/>
                  </a:cubicBezTo>
                  <a:cubicBezTo>
                    <a:pt x="7030" y="4669"/>
                    <a:pt x="7058" y="4668"/>
                    <a:pt x="7085" y="4665"/>
                  </a:cubicBezTo>
                  <a:cubicBezTo>
                    <a:pt x="7128" y="4663"/>
                    <a:pt x="7170" y="4656"/>
                    <a:pt x="7209" y="4656"/>
                  </a:cubicBezTo>
                  <a:cubicBezTo>
                    <a:pt x="7241" y="4656"/>
                    <a:pt x="7272" y="4661"/>
                    <a:pt x="7301" y="4678"/>
                  </a:cubicBezTo>
                  <a:cubicBezTo>
                    <a:pt x="7301" y="4678"/>
                    <a:pt x="7304" y="4682"/>
                    <a:pt x="7307" y="4682"/>
                  </a:cubicBezTo>
                  <a:cubicBezTo>
                    <a:pt x="7325" y="4681"/>
                    <a:pt x="7341" y="4680"/>
                    <a:pt x="7358" y="4680"/>
                  </a:cubicBezTo>
                  <a:cubicBezTo>
                    <a:pt x="7444" y="4680"/>
                    <a:pt x="7525" y="4699"/>
                    <a:pt x="7610" y="4699"/>
                  </a:cubicBezTo>
                  <a:cubicBezTo>
                    <a:pt x="7696" y="4699"/>
                    <a:pt x="7783" y="4710"/>
                    <a:pt x="7870" y="4710"/>
                  </a:cubicBezTo>
                  <a:cubicBezTo>
                    <a:pt x="7881" y="4710"/>
                    <a:pt x="7891" y="4710"/>
                    <a:pt x="7901" y="4710"/>
                  </a:cubicBezTo>
                  <a:cubicBezTo>
                    <a:pt x="7918" y="4710"/>
                    <a:pt x="7939" y="4710"/>
                    <a:pt x="7949" y="4724"/>
                  </a:cubicBezTo>
                  <a:cubicBezTo>
                    <a:pt x="7924" y="4733"/>
                    <a:pt x="7897" y="4736"/>
                    <a:pt x="7869" y="4736"/>
                  </a:cubicBezTo>
                  <a:cubicBezTo>
                    <a:pt x="7856" y="4736"/>
                    <a:pt x="7842" y="4735"/>
                    <a:pt x="7828" y="4734"/>
                  </a:cubicBezTo>
                  <a:cubicBezTo>
                    <a:pt x="7714" y="4727"/>
                    <a:pt x="7605" y="4713"/>
                    <a:pt x="7491" y="4713"/>
                  </a:cubicBezTo>
                  <a:cubicBezTo>
                    <a:pt x="7385" y="4713"/>
                    <a:pt x="7278" y="4695"/>
                    <a:pt x="7174" y="4695"/>
                  </a:cubicBezTo>
                  <a:cubicBezTo>
                    <a:pt x="7159" y="4695"/>
                    <a:pt x="7145" y="4695"/>
                    <a:pt x="7131" y="4696"/>
                  </a:cubicBezTo>
                  <a:cubicBezTo>
                    <a:pt x="7108" y="4696"/>
                    <a:pt x="7085" y="4697"/>
                    <a:pt x="7062" y="4697"/>
                  </a:cubicBezTo>
                  <a:cubicBezTo>
                    <a:pt x="6965" y="4697"/>
                    <a:pt x="6872" y="4692"/>
                    <a:pt x="6777" y="4689"/>
                  </a:cubicBezTo>
                  <a:cubicBezTo>
                    <a:pt x="6465" y="4675"/>
                    <a:pt x="6153" y="4654"/>
                    <a:pt x="5836" y="4644"/>
                  </a:cubicBezTo>
                  <a:cubicBezTo>
                    <a:pt x="5797" y="4646"/>
                    <a:pt x="5758" y="4651"/>
                    <a:pt x="5719" y="4651"/>
                  </a:cubicBezTo>
                  <a:cubicBezTo>
                    <a:pt x="5696" y="4651"/>
                    <a:pt x="5672" y="4649"/>
                    <a:pt x="5649" y="4644"/>
                  </a:cubicBezTo>
                  <a:lnTo>
                    <a:pt x="5618" y="4644"/>
                  </a:lnTo>
                  <a:cubicBezTo>
                    <a:pt x="5607" y="4641"/>
                    <a:pt x="5594" y="4641"/>
                    <a:pt x="5580" y="4641"/>
                  </a:cubicBezTo>
                  <a:cubicBezTo>
                    <a:pt x="5562" y="4637"/>
                    <a:pt x="5549" y="4637"/>
                    <a:pt x="5531" y="4637"/>
                  </a:cubicBezTo>
                  <a:cubicBezTo>
                    <a:pt x="5507" y="4637"/>
                    <a:pt x="5486" y="4637"/>
                    <a:pt x="5461" y="4633"/>
                  </a:cubicBezTo>
                  <a:cubicBezTo>
                    <a:pt x="5455" y="4633"/>
                    <a:pt x="5451" y="4633"/>
                    <a:pt x="5448" y="4630"/>
                  </a:cubicBezTo>
                  <a:cubicBezTo>
                    <a:pt x="5427" y="4621"/>
                    <a:pt x="5405" y="4615"/>
                    <a:pt x="5382" y="4615"/>
                  </a:cubicBezTo>
                  <a:cubicBezTo>
                    <a:pt x="5368" y="4615"/>
                    <a:pt x="5353" y="4618"/>
                    <a:pt x="5337" y="4623"/>
                  </a:cubicBezTo>
                  <a:cubicBezTo>
                    <a:pt x="5327" y="4623"/>
                    <a:pt x="5320" y="4627"/>
                    <a:pt x="5312" y="4627"/>
                  </a:cubicBezTo>
                  <a:lnTo>
                    <a:pt x="5243" y="4627"/>
                  </a:lnTo>
                  <a:cubicBezTo>
                    <a:pt x="5237" y="4623"/>
                    <a:pt x="5229" y="4623"/>
                    <a:pt x="5222" y="4623"/>
                  </a:cubicBezTo>
                  <a:cubicBezTo>
                    <a:pt x="5146" y="4606"/>
                    <a:pt x="5070" y="4613"/>
                    <a:pt x="4990" y="4609"/>
                  </a:cubicBezTo>
                  <a:cubicBezTo>
                    <a:pt x="4904" y="4606"/>
                    <a:pt x="4813" y="4609"/>
                    <a:pt x="4730" y="4592"/>
                  </a:cubicBezTo>
                  <a:cubicBezTo>
                    <a:pt x="4691" y="4584"/>
                    <a:pt x="4656" y="4577"/>
                    <a:pt x="4619" y="4577"/>
                  </a:cubicBezTo>
                  <a:cubicBezTo>
                    <a:pt x="4610" y="4577"/>
                    <a:pt x="4601" y="4578"/>
                    <a:pt x="4591" y="4578"/>
                  </a:cubicBezTo>
                  <a:cubicBezTo>
                    <a:pt x="4562" y="4582"/>
                    <a:pt x="4532" y="4583"/>
                    <a:pt x="4503" y="4583"/>
                  </a:cubicBezTo>
                  <a:cubicBezTo>
                    <a:pt x="4473" y="4583"/>
                    <a:pt x="4444" y="4582"/>
                    <a:pt x="4414" y="4578"/>
                  </a:cubicBezTo>
                  <a:cubicBezTo>
                    <a:pt x="4311" y="4569"/>
                    <a:pt x="4207" y="4554"/>
                    <a:pt x="4103" y="4554"/>
                  </a:cubicBezTo>
                  <a:cubicBezTo>
                    <a:pt x="4056" y="4554"/>
                    <a:pt x="4010" y="4557"/>
                    <a:pt x="3963" y="4564"/>
                  </a:cubicBezTo>
                  <a:cubicBezTo>
                    <a:pt x="3949" y="4564"/>
                    <a:pt x="3935" y="4561"/>
                    <a:pt x="3925" y="4561"/>
                  </a:cubicBezTo>
                  <a:cubicBezTo>
                    <a:pt x="3908" y="4558"/>
                    <a:pt x="3890" y="4550"/>
                    <a:pt x="3873" y="4550"/>
                  </a:cubicBezTo>
                  <a:cubicBezTo>
                    <a:pt x="3878" y="4548"/>
                    <a:pt x="3883" y="4548"/>
                    <a:pt x="3889" y="4548"/>
                  </a:cubicBezTo>
                  <a:cubicBezTo>
                    <a:pt x="3894" y="4548"/>
                    <a:pt x="3899" y="4548"/>
                    <a:pt x="3904" y="4550"/>
                  </a:cubicBezTo>
                  <a:lnTo>
                    <a:pt x="3929" y="4550"/>
                  </a:lnTo>
                  <a:cubicBezTo>
                    <a:pt x="3934" y="4551"/>
                    <a:pt x="3938" y="4551"/>
                    <a:pt x="3942" y="4551"/>
                  </a:cubicBezTo>
                  <a:cubicBezTo>
                    <a:pt x="4003" y="4551"/>
                    <a:pt x="3994" y="4504"/>
                    <a:pt x="4043" y="4495"/>
                  </a:cubicBezTo>
                  <a:close/>
                  <a:moveTo>
                    <a:pt x="5850" y="4763"/>
                  </a:moveTo>
                  <a:cubicBezTo>
                    <a:pt x="5856" y="4763"/>
                    <a:pt x="5862" y="4765"/>
                    <a:pt x="5868" y="4769"/>
                  </a:cubicBezTo>
                  <a:cubicBezTo>
                    <a:pt x="5861" y="4769"/>
                    <a:pt x="5857" y="4769"/>
                    <a:pt x="5854" y="4772"/>
                  </a:cubicBezTo>
                  <a:cubicBezTo>
                    <a:pt x="5844" y="4769"/>
                    <a:pt x="5833" y="4769"/>
                    <a:pt x="5823" y="4769"/>
                  </a:cubicBezTo>
                  <a:cubicBezTo>
                    <a:pt x="5831" y="4767"/>
                    <a:pt x="5841" y="4763"/>
                    <a:pt x="5850" y="4763"/>
                  </a:cubicBezTo>
                  <a:close/>
                  <a:moveTo>
                    <a:pt x="4483" y="4849"/>
                  </a:moveTo>
                  <a:cubicBezTo>
                    <a:pt x="4473" y="4852"/>
                    <a:pt x="4459" y="4852"/>
                    <a:pt x="4446" y="4859"/>
                  </a:cubicBezTo>
                  <a:cubicBezTo>
                    <a:pt x="4459" y="4852"/>
                    <a:pt x="4470" y="4852"/>
                    <a:pt x="4483" y="4849"/>
                  </a:cubicBezTo>
                  <a:close/>
                  <a:moveTo>
                    <a:pt x="6725" y="4782"/>
                  </a:moveTo>
                  <a:cubicBezTo>
                    <a:pt x="6756" y="4787"/>
                    <a:pt x="6784" y="4790"/>
                    <a:pt x="6814" y="4793"/>
                  </a:cubicBezTo>
                  <a:cubicBezTo>
                    <a:pt x="6832" y="4797"/>
                    <a:pt x="6853" y="4800"/>
                    <a:pt x="6870" y="4800"/>
                  </a:cubicBezTo>
                  <a:cubicBezTo>
                    <a:pt x="6906" y="4798"/>
                    <a:pt x="6942" y="4797"/>
                    <a:pt x="6977" y="4797"/>
                  </a:cubicBezTo>
                  <a:cubicBezTo>
                    <a:pt x="7130" y="4797"/>
                    <a:pt x="7280" y="4812"/>
                    <a:pt x="7432" y="4817"/>
                  </a:cubicBezTo>
                  <a:cubicBezTo>
                    <a:pt x="7443" y="4821"/>
                    <a:pt x="7453" y="4821"/>
                    <a:pt x="7464" y="4821"/>
                  </a:cubicBezTo>
                  <a:cubicBezTo>
                    <a:pt x="7464" y="4821"/>
                    <a:pt x="7464" y="4824"/>
                    <a:pt x="7460" y="4828"/>
                  </a:cubicBezTo>
                  <a:cubicBezTo>
                    <a:pt x="7453" y="4835"/>
                    <a:pt x="7441" y="4841"/>
                    <a:pt x="7427" y="4841"/>
                  </a:cubicBezTo>
                  <a:cubicBezTo>
                    <a:pt x="7421" y="4841"/>
                    <a:pt x="7415" y="4840"/>
                    <a:pt x="7408" y="4838"/>
                  </a:cubicBezTo>
                  <a:cubicBezTo>
                    <a:pt x="7398" y="4835"/>
                    <a:pt x="7386" y="4832"/>
                    <a:pt x="7376" y="4832"/>
                  </a:cubicBezTo>
                  <a:cubicBezTo>
                    <a:pt x="7366" y="4832"/>
                    <a:pt x="7358" y="4835"/>
                    <a:pt x="7356" y="4842"/>
                  </a:cubicBezTo>
                  <a:cubicBezTo>
                    <a:pt x="7349" y="4856"/>
                    <a:pt x="7373" y="4866"/>
                    <a:pt x="7401" y="4866"/>
                  </a:cubicBezTo>
                  <a:cubicBezTo>
                    <a:pt x="7409" y="4866"/>
                    <a:pt x="7416" y="4864"/>
                    <a:pt x="7423" y="4864"/>
                  </a:cubicBezTo>
                  <a:cubicBezTo>
                    <a:pt x="7429" y="4864"/>
                    <a:pt x="7434" y="4865"/>
                    <a:pt x="7439" y="4870"/>
                  </a:cubicBezTo>
                  <a:cubicBezTo>
                    <a:pt x="7415" y="4873"/>
                    <a:pt x="7394" y="4876"/>
                    <a:pt x="7370" y="4876"/>
                  </a:cubicBezTo>
                  <a:lnTo>
                    <a:pt x="7352" y="4876"/>
                  </a:lnTo>
                  <a:cubicBezTo>
                    <a:pt x="7254" y="4880"/>
                    <a:pt x="7154" y="4883"/>
                    <a:pt x="7054" y="4883"/>
                  </a:cubicBezTo>
                  <a:cubicBezTo>
                    <a:pt x="6972" y="4883"/>
                    <a:pt x="6889" y="4881"/>
                    <a:pt x="6808" y="4876"/>
                  </a:cubicBezTo>
                  <a:cubicBezTo>
                    <a:pt x="6801" y="4866"/>
                    <a:pt x="6773" y="4866"/>
                    <a:pt x="6756" y="4859"/>
                  </a:cubicBezTo>
                  <a:cubicBezTo>
                    <a:pt x="6742" y="4856"/>
                    <a:pt x="6718" y="4856"/>
                    <a:pt x="6731" y="4838"/>
                  </a:cubicBezTo>
                  <a:cubicBezTo>
                    <a:pt x="6749" y="4817"/>
                    <a:pt x="6728" y="4803"/>
                    <a:pt x="6704" y="4790"/>
                  </a:cubicBezTo>
                  <a:cubicBezTo>
                    <a:pt x="6710" y="4787"/>
                    <a:pt x="6718" y="4787"/>
                    <a:pt x="6725" y="4782"/>
                  </a:cubicBezTo>
                  <a:close/>
                  <a:moveTo>
                    <a:pt x="3991" y="4901"/>
                  </a:moveTo>
                  <a:cubicBezTo>
                    <a:pt x="3991" y="4904"/>
                    <a:pt x="3988" y="4904"/>
                    <a:pt x="3988" y="4904"/>
                  </a:cubicBezTo>
                  <a:cubicBezTo>
                    <a:pt x="3988" y="4904"/>
                    <a:pt x="3988" y="4901"/>
                    <a:pt x="3991" y="4901"/>
                  </a:cubicBezTo>
                  <a:close/>
                  <a:moveTo>
                    <a:pt x="2540" y="4998"/>
                  </a:moveTo>
                  <a:lnTo>
                    <a:pt x="2540" y="5001"/>
                  </a:lnTo>
                  <a:cubicBezTo>
                    <a:pt x="2537" y="5001"/>
                    <a:pt x="2537" y="5001"/>
                    <a:pt x="2534" y="4998"/>
                  </a:cubicBezTo>
                  <a:close/>
                  <a:moveTo>
                    <a:pt x="2707" y="5067"/>
                  </a:moveTo>
                  <a:lnTo>
                    <a:pt x="2704" y="5070"/>
                  </a:lnTo>
                  <a:lnTo>
                    <a:pt x="2704" y="5067"/>
                  </a:lnTo>
                  <a:close/>
                  <a:moveTo>
                    <a:pt x="33349" y="4956"/>
                  </a:moveTo>
                  <a:cubicBezTo>
                    <a:pt x="33360" y="4956"/>
                    <a:pt x="33372" y="4958"/>
                    <a:pt x="33383" y="4960"/>
                  </a:cubicBezTo>
                  <a:cubicBezTo>
                    <a:pt x="33398" y="4962"/>
                    <a:pt x="33408" y="4969"/>
                    <a:pt x="33420" y="4969"/>
                  </a:cubicBezTo>
                  <a:cubicBezTo>
                    <a:pt x="33426" y="4969"/>
                    <a:pt x="33432" y="4968"/>
                    <a:pt x="33438" y="4963"/>
                  </a:cubicBezTo>
                  <a:cubicBezTo>
                    <a:pt x="33477" y="4963"/>
                    <a:pt x="33501" y="4977"/>
                    <a:pt x="33532" y="4991"/>
                  </a:cubicBezTo>
                  <a:cubicBezTo>
                    <a:pt x="33592" y="5019"/>
                    <a:pt x="33560" y="5026"/>
                    <a:pt x="33522" y="5043"/>
                  </a:cubicBezTo>
                  <a:cubicBezTo>
                    <a:pt x="33515" y="5046"/>
                    <a:pt x="33505" y="5050"/>
                    <a:pt x="33494" y="5053"/>
                  </a:cubicBezTo>
                  <a:cubicBezTo>
                    <a:pt x="33512" y="5064"/>
                    <a:pt x="33529" y="5074"/>
                    <a:pt x="33542" y="5085"/>
                  </a:cubicBezTo>
                  <a:lnTo>
                    <a:pt x="33547" y="5085"/>
                  </a:lnTo>
                  <a:cubicBezTo>
                    <a:pt x="33544" y="5088"/>
                    <a:pt x="33540" y="5089"/>
                    <a:pt x="33536" y="5089"/>
                  </a:cubicBezTo>
                  <a:cubicBezTo>
                    <a:pt x="33527" y="5089"/>
                    <a:pt x="33517" y="5085"/>
                    <a:pt x="33508" y="5085"/>
                  </a:cubicBezTo>
                  <a:cubicBezTo>
                    <a:pt x="33504" y="5085"/>
                    <a:pt x="33500" y="5086"/>
                    <a:pt x="33498" y="5091"/>
                  </a:cubicBezTo>
                  <a:lnTo>
                    <a:pt x="33494" y="5091"/>
                  </a:lnTo>
                  <a:lnTo>
                    <a:pt x="33491" y="5088"/>
                  </a:lnTo>
                  <a:cubicBezTo>
                    <a:pt x="33477" y="5088"/>
                    <a:pt x="33470" y="5095"/>
                    <a:pt x="33470" y="5102"/>
                  </a:cubicBezTo>
                  <a:cubicBezTo>
                    <a:pt x="33467" y="5133"/>
                    <a:pt x="33432" y="5144"/>
                    <a:pt x="33393" y="5150"/>
                  </a:cubicBezTo>
                  <a:cubicBezTo>
                    <a:pt x="33387" y="5144"/>
                    <a:pt x="33383" y="5136"/>
                    <a:pt x="33373" y="5133"/>
                  </a:cubicBezTo>
                  <a:cubicBezTo>
                    <a:pt x="33376" y="5109"/>
                    <a:pt x="33411" y="5112"/>
                    <a:pt x="33432" y="5109"/>
                  </a:cubicBezTo>
                  <a:cubicBezTo>
                    <a:pt x="33463" y="5105"/>
                    <a:pt x="33480" y="5088"/>
                    <a:pt x="33459" y="5081"/>
                  </a:cubicBezTo>
                  <a:cubicBezTo>
                    <a:pt x="33418" y="5067"/>
                    <a:pt x="33443" y="5046"/>
                    <a:pt x="33425" y="5029"/>
                  </a:cubicBezTo>
                  <a:cubicBezTo>
                    <a:pt x="33397" y="4998"/>
                    <a:pt x="33334" y="5001"/>
                    <a:pt x="33293" y="4987"/>
                  </a:cubicBezTo>
                  <a:cubicBezTo>
                    <a:pt x="33302" y="4964"/>
                    <a:pt x="33324" y="4956"/>
                    <a:pt x="33349" y="4956"/>
                  </a:cubicBezTo>
                  <a:close/>
                  <a:moveTo>
                    <a:pt x="32766" y="5022"/>
                  </a:moveTo>
                  <a:cubicBezTo>
                    <a:pt x="32783" y="5022"/>
                    <a:pt x="32801" y="5026"/>
                    <a:pt x="32818" y="5029"/>
                  </a:cubicBezTo>
                  <a:cubicBezTo>
                    <a:pt x="32783" y="5064"/>
                    <a:pt x="32814" y="5074"/>
                    <a:pt x="32860" y="5085"/>
                  </a:cubicBezTo>
                  <a:cubicBezTo>
                    <a:pt x="32891" y="5089"/>
                    <a:pt x="32921" y="5096"/>
                    <a:pt x="32951" y="5096"/>
                  </a:cubicBezTo>
                  <a:cubicBezTo>
                    <a:pt x="32964" y="5096"/>
                    <a:pt x="32978" y="5095"/>
                    <a:pt x="32991" y="5091"/>
                  </a:cubicBezTo>
                  <a:cubicBezTo>
                    <a:pt x="32999" y="5094"/>
                    <a:pt x="33005" y="5095"/>
                    <a:pt x="33010" y="5095"/>
                  </a:cubicBezTo>
                  <a:cubicBezTo>
                    <a:pt x="33027" y="5095"/>
                    <a:pt x="33028" y="5082"/>
                    <a:pt x="33036" y="5070"/>
                  </a:cubicBezTo>
                  <a:cubicBezTo>
                    <a:pt x="33045" y="5050"/>
                    <a:pt x="33056" y="5030"/>
                    <a:pt x="33091" y="5030"/>
                  </a:cubicBezTo>
                  <a:cubicBezTo>
                    <a:pt x="33097" y="5030"/>
                    <a:pt x="33104" y="5031"/>
                    <a:pt x="33113" y="5032"/>
                  </a:cubicBezTo>
                  <a:cubicBezTo>
                    <a:pt x="33117" y="5033"/>
                    <a:pt x="33121" y="5034"/>
                    <a:pt x="33125" y="5034"/>
                  </a:cubicBezTo>
                  <a:cubicBezTo>
                    <a:pt x="33128" y="5034"/>
                    <a:pt x="33132" y="5033"/>
                    <a:pt x="33135" y="5033"/>
                  </a:cubicBezTo>
                  <a:cubicBezTo>
                    <a:pt x="33143" y="5033"/>
                    <a:pt x="33151" y="5034"/>
                    <a:pt x="33158" y="5040"/>
                  </a:cubicBezTo>
                  <a:cubicBezTo>
                    <a:pt x="33154" y="5046"/>
                    <a:pt x="33154" y="5057"/>
                    <a:pt x="33154" y="5064"/>
                  </a:cubicBezTo>
                  <a:cubicBezTo>
                    <a:pt x="33134" y="5085"/>
                    <a:pt x="33161" y="5105"/>
                    <a:pt x="33144" y="5126"/>
                  </a:cubicBezTo>
                  <a:cubicBezTo>
                    <a:pt x="33130" y="5130"/>
                    <a:pt x="33116" y="5136"/>
                    <a:pt x="33102" y="5140"/>
                  </a:cubicBezTo>
                  <a:lnTo>
                    <a:pt x="33099" y="5140"/>
                  </a:lnTo>
                  <a:cubicBezTo>
                    <a:pt x="33077" y="5145"/>
                    <a:pt x="33057" y="5151"/>
                    <a:pt x="33034" y="5151"/>
                  </a:cubicBezTo>
                  <a:cubicBezTo>
                    <a:pt x="33024" y="5151"/>
                    <a:pt x="33013" y="5150"/>
                    <a:pt x="33001" y="5147"/>
                  </a:cubicBezTo>
                  <a:cubicBezTo>
                    <a:pt x="32995" y="5145"/>
                    <a:pt x="32988" y="5144"/>
                    <a:pt x="32982" y="5144"/>
                  </a:cubicBezTo>
                  <a:cubicBezTo>
                    <a:pt x="32965" y="5144"/>
                    <a:pt x="32950" y="5150"/>
                    <a:pt x="32935" y="5157"/>
                  </a:cubicBezTo>
                  <a:lnTo>
                    <a:pt x="32935" y="5161"/>
                  </a:lnTo>
                  <a:cubicBezTo>
                    <a:pt x="32927" y="5159"/>
                    <a:pt x="32918" y="5158"/>
                    <a:pt x="32910" y="5158"/>
                  </a:cubicBezTo>
                  <a:cubicBezTo>
                    <a:pt x="32858" y="5158"/>
                    <a:pt x="32820" y="5192"/>
                    <a:pt x="32769" y="5192"/>
                  </a:cubicBezTo>
                  <a:cubicBezTo>
                    <a:pt x="32758" y="5186"/>
                    <a:pt x="32747" y="5184"/>
                    <a:pt x="32736" y="5184"/>
                  </a:cubicBezTo>
                  <a:cubicBezTo>
                    <a:pt x="32720" y="5184"/>
                    <a:pt x="32704" y="5189"/>
                    <a:pt x="32689" y="5195"/>
                  </a:cubicBezTo>
                  <a:cubicBezTo>
                    <a:pt x="32679" y="5199"/>
                    <a:pt x="32679" y="5199"/>
                    <a:pt x="32679" y="5203"/>
                  </a:cubicBezTo>
                  <a:lnTo>
                    <a:pt x="32672" y="5203"/>
                  </a:lnTo>
                  <a:cubicBezTo>
                    <a:pt x="32668" y="5199"/>
                    <a:pt x="32668" y="5199"/>
                    <a:pt x="32662" y="5195"/>
                  </a:cubicBezTo>
                  <a:cubicBezTo>
                    <a:pt x="32641" y="5189"/>
                    <a:pt x="32610" y="5195"/>
                    <a:pt x="32585" y="5185"/>
                  </a:cubicBezTo>
                  <a:cubicBezTo>
                    <a:pt x="32553" y="5171"/>
                    <a:pt x="32522" y="5165"/>
                    <a:pt x="32488" y="5165"/>
                  </a:cubicBezTo>
                  <a:cubicBezTo>
                    <a:pt x="32474" y="5165"/>
                    <a:pt x="32459" y="5166"/>
                    <a:pt x="32443" y="5168"/>
                  </a:cubicBezTo>
                  <a:cubicBezTo>
                    <a:pt x="32438" y="5169"/>
                    <a:pt x="32433" y="5170"/>
                    <a:pt x="32427" y="5170"/>
                  </a:cubicBezTo>
                  <a:cubicBezTo>
                    <a:pt x="32418" y="5170"/>
                    <a:pt x="32411" y="5168"/>
                    <a:pt x="32408" y="5161"/>
                  </a:cubicBezTo>
                  <a:lnTo>
                    <a:pt x="32412" y="5157"/>
                  </a:lnTo>
                  <a:cubicBezTo>
                    <a:pt x="32423" y="5154"/>
                    <a:pt x="32429" y="5150"/>
                    <a:pt x="32433" y="5147"/>
                  </a:cubicBezTo>
                  <a:cubicBezTo>
                    <a:pt x="32436" y="5144"/>
                    <a:pt x="32439" y="5144"/>
                    <a:pt x="32443" y="5144"/>
                  </a:cubicBezTo>
                  <a:cubicBezTo>
                    <a:pt x="32451" y="5144"/>
                    <a:pt x="32460" y="5144"/>
                    <a:pt x="32468" y="5144"/>
                  </a:cubicBezTo>
                  <a:cubicBezTo>
                    <a:pt x="32499" y="5144"/>
                    <a:pt x="32530" y="5142"/>
                    <a:pt x="32543" y="5123"/>
                  </a:cubicBezTo>
                  <a:cubicBezTo>
                    <a:pt x="32564" y="5102"/>
                    <a:pt x="32592" y="5095"/>
                    <a:pt x="32623" y="5091"/>
                  </a:cubicBezTo>
                  <a:lnTo>
                    <a:pt x="32623" y="5091"/>
                  </a:lnTo>
                  <a:cubicBezTo>
                    <a:pt x="32623" y="5095"/>
                    <a:pt x="32620" y="5095"/>
                    <a:pt x="32620" y="5095"/>
                  </a:cubicBezTo>
                  <a:cubicBezTo>
                    <a:pt x="32602" y="5105"/>
                    <a:pt x="32596" y="5115"/>
                    <a:pt x="32613" y="5130"/>
                  </a:cubicBezTo>
                  <a:cubicBezTo>
                    <a:pt x="32617" y="5133"/>
                    <a:pt x="32622" y="5135"/>
                    <a:pt x="32627" y="5135"/>
                  </a:cubicBezTo>
                  <a:cubicBezTo>
                    <a:pt x="32633" y="5135"/>
                    <a:pt x="32639" y="5133"/>
                    <a:pt x="32644" y="5130"/>
                  </a:cubicBezTo>
                  <a:cubicBezTo>
                    <a:pt x="32658" y="5123"/>
                    <a:pt x="32676" y="5112"/>
                    <a:pt x="32658" y="5099"/>
                  </a:cubicBezTo>
                  <a:cubicBezTo>
                    <a:pt x="32655" y="5095"/>
                    <a:pt x="32655" y="5091"/>
                    <a:pt x="32655" y="5088"/>
                  </a:cubicBezTo>
                  <a:cubicBezTo>
                    <a:pt x="32662" y="5085"/>
                    <a:pt x="32668" y="5085"/>
                    <a:pt x="32679" y="5085"/>
                  </a:cubicBezTo>
                  <a:cubicBezTo>
                    <a:pt x="32710" y="5078"/>
                    <a:pt x="32759" y="5081"/>
                    <a:pt x="32731" y="5046"/>
                  </a:cubicBezTo>
                  <a:cubicBezTo>
                    <a:pt x="32731" y="5043"/>
                    <a:pt x="32727" y="5043"/>
                    <a:pt x="32727" y="5043"/>
                  </a:cubicBezTo>
                  <a:cubicBezTo>
                    <a:pt x="32738" y="5036"/>
                    <a:pt x="32762" y="5040"/>
                    <a:pt x="32762" y="5026"/>
                  </a:cubicBezTo>
                  <a:cubicBezTo>
                    <a:pt x="32766" y="5026"/>
                    <a:pt x="32766" y="5022"/>
                    <a:pt x="32766" y="5022"/>
                  </a:cubicBezTo>
                  <a:close/>
                  <a:moveTo>
                    <a:pt x="32085" y="5227"/>
                  </a:moveTo>
                  <a:cubicBezTo>
                    <a:pt x="32089" y="5227"/>
                    <a:pt x="32089" y="5227"/>
                    <a:pt x="32089" y="5230"/>
                  </a:cubicBezTo>
                  <a:lnTo>
                    <a:pt x="32085" y="5227"/>
                  </a:lnTo>
                  <a:close/>
                  <a:moveTo>
                    <a:pt x="33248" y="5310"/>
                  </a:moveTo>
                  <a:cubicBezTo>
                    <a:pt x="33248" y="5320"/>
                    <a:pt x="33244" y="5331"/>
                    <a:pt x="33255" y="5341"/>
                  </a:cubicBezTo>
                  <a:lnTo>
                    <a:pt x="33234" y="5341"/>
                  </a:lnTo>
                  <a:cubicBezTo>
                    <a:pt x="33238" y="5331"/>
                    <a:pt x="33244" y="5320"/>
                    <a:pt x="33248" y="5310"/>
                  </a:cubicBezTo>
                  <a:close/>
                  <a:moveTo>
                    <a:pt x="33338" y="5341"/>
                  </a:moveTo>
                  <a:cubicBezTo>
                    <a:pt x="33338" y="5344"/>
                    <a:pt x="33345" y="5349"/>
                    <a:pt x="33355" y="5352"/>
                  </a:cubicBezTo>
                  <a:lnTo>
                    <a:pt x="33338" y="5352"/>
                  </a:lnTo>
                  <a:lnTo>
                    <a:pt x="33338" y="5341"/>
                  </a:lnTo>
                  <a:close/>
                  <a:moveTo>
                    <a:pt x="31885" y="5362"/>
                  </a:moveTo>
                  <a:lnTo>
                    <a:pt x="31885" y="5365"/>
                  </a:lnTo>
                  <a:cubicBezTo>
                    <a:pt x="31881" y="5365"/>
                    <a:pt x="31881" y="5365"/>
                    <a:pt x="31881" y="5362"/>
                  </a:cubicBezTo>
                  <a:close/>
                  <a:moveTo>
                    <a:pt x="33301" y="5354"/>
                  </a:moveTo>
                  <a:cubicBezTo>
                    <a:pt x="33308" y="5354"/>
                    <a:pt x="33315" y="5357"/>
                    <a:pt x="33318" y="5362"/>
                  </a:cubicBezTo>
                  <a:cubicBezTo>
                    <a:pt x="33310" y="5373"/>
                    <a:pt x="33313" y="5379"/>
                    <a:pt x="33324" y="5383"/>
                  </a:cubicBezTo>
                  <a:cubicBezTo>
                    <a:pt x="33310" y="5383"/>
                    <a:pt x="33300" y="5376"/>
                    <a:pt x="33286" y="5369"/>
                  </a:cubicBezTo>
                  <a:cubicBezTo>
                    <a:pt x="33297" y="5365"/>
                    <a:pt x="33297" y="5362"/>
                    <a:pt x="33293" y="5355"/>
                  </a:cubicBezTo>
                  <a:cubicBezTo>
                    <a:pt x="33296" y="5354"/>
                    <a:pt x="33298" y="5354"/>
                    <a:pt x="33301" y="5354"/>
                  </a:cubicBezTo>
                  <a:close/>
                  <a:moveTo>
                    <a:pt x="32069" y="5376"/>
                  </a:moveTo>
                  <a:cubicBezTo>
                    <a:pt x="32061" y="5379"/>
                    <a:pt x="32055" y="5383"/>
                    <a:pt x="32048" y="5386"/>
                  </a:cubicBezTo>
                  <a:cubicBezTo>
                    <a:pt x="32051" y="5379"/>
                    <a:pt x="32058" y="5376"/>
                    <a:pt x="32069" y="5376"/>
                  </a:cubicBezTo>
                  <a:close/>
                  <a:moveTo>
                    <a:pt x="30830" y="5588"/>
                  </a:moveTo>
                  <a:lnTo>
                    <a:pt x="30833" y="5591"/>
                  </a:lnTo>
                  <a:lnTo>
                    <a:pt x="30830" y="5591"/>
                  </a:lnTo>
                  <a:lnTo>
                    <a:pt x="30830" y="5588"/>
                  </a:lnTo>
                  <a:close/>
                  <a:moveTo>
                    <a:pt x="31382" y="5602"/>
                  </a:moveTo>
                  <a:lnTo>
                    <a:pt x="31382" y="5602"/>
                  </a:lnTo>
                  <a:cubicBezTo>
                    <a:pt x="31368" y="5612"/>
                    <a:pt x="31350" y="5615"/>
                    <a:pt x="31333" y="5619"/>
                  </a:cubicBezTo>
                  <a:cubicBezTo>
                    <a:pt x="31350" y="5615"/>
                    <a:pt x="31368" y="5608"/>
                    <a:pt x="31382" y="5602"/>
                  </a:cubicBezTo>
                  <a:close/>
                  <a:moveTo>
                    <a:pt x="30684" y="5734"/>
                  </a:moveTo>
                  <a:cubicBezTo>
                    <a:pt x="30686" y="5734"/>
                    <a:pt x="30690" y="5737"/>
                    <a:pt x="30687" y="5737"/>
                  </a:cubicBezTo>
                  <a:lnTo>
                    <a:pt x="30684" y="5737"/>
                  </a:lnTo>
                  <a:cubicBezTo>
                    <a:pt x="30683" y="5734"/>
                    <a:pt x="30683" y="5734"/>
                    <a:pt x="30684" y="5734"/>
                  </a:cubicBezTo>
                  <a:close/>
                  <a:moveTo>
                    <a:pt x="30517" y="5817"/>
                  </a:moveTo>
                  <a:cubicBezTo>
                    <a:pt x="30514" y="5817"/>
                    <a:pt x="30514" y="5817"/>
                    <a:pt x="30514" y="5820"/>
                  </a:cubicBezTo>
                  <a:lnTo>
                    <a:pt x="30514" y="5817"/>
                  </a:lnTo>
                  <a:close/>
                  <a:moveTo>
                    <a:pt x="31114" y="5817"/>
                  </a:moveTo>
                  <a:cubicBezTo>
                    <a:pt x="31118" y="5820"/>
                    <a:pt x="31118" y="5823"/>
                    <a:pt x="31114" y="5831"/>
                  </a:cubicBezTo>
                  <a:lnTo>
                    <a:pt x="31107" y="5831"/>
                  </a:lnTo>
                  <a:cubicBezTo>
                    <a:pt x="31107" y="5827"/>
                    <a:pt x="31111" y="5820"/>
                    <a:pt x="31114" y="5817"/>
                  </a:cubicBezTo>
                  <a:close/>
                  <a:moveTo>
                    <a:pt x="34916" y="6143"/>
                  </a:moveTo>
                  <a:cubicBezTo>
                    <a:pt x="34916" y="6144"/>
                    <a:pt x="34916" y="6144"/>
                    <a:pt x="34915" y="6144"/>
                  </a:cubicBezTo>
                  <a:cubicBezTo>
                    <a:pt x="34914" y="6144"/>
                    <a:pt x="34913" y="6143"/>
                    <a:pt x="34913" y="6143"/>
                  </a:cubicBezTo>
                  <a:close/>
                  <a:moveTo>
                    <a:pt x="33907" y="6209"/>
                  </a:moveTo>
                  <a:cubicBezTo>
                    <a:pt x="33891" y="6213"/>
                    <a:pt x="33876" y="6214"/>
                    <a:pt x="33860" y="6214"/>
                  </a:cubicBezTo>
                  <a:cubicBezTo>
                    <a:pt x="33850" y="6214"/>
                    <a:pt x="33839" y="6213"/>
                    <a:pt x="33827" y="6212"/>
                  </a:cubicBezTo>
                  <a:cubicBezTo>
                    <a:pt x="33855" y="6212"/>
                    <a:pt x="33880" y="6209"/>
                    <a:pt x="33907" y="6209"/>
                  </a:cubicBezTo>
                  <a:close/>
                  <a:moveTo>
                    <a:pt x="32925" y="6510"/>
                  </a:moveTo>
                  <a:cubicBezTo>
                    <a:pt x="32929" y="6514"/>
                    <a:pt x="32932" y="6518"/>
                    <a:pt x="32939" y="6518"/>
                  </a:cubicBezTo>
                  <a:lnTo>
                    <a:pt x="32935" y="6518"/>
                  </a:lnTo>
                  <a:cubicBezTo>
                    <a:pt x="32919" y="6525"/>
                    <a:pt x="32903" y="6534"/>
                    <a:pt x="32885" y="6534"/>
                  </a:cubicBezTo>
                  <a:cubicBezTo>
                    <a:pt x="32877" y="6534"/>
                    <a:pt x="32869" y="6532"/>
                    <a:pt x="32860" y="6528"/>
                  </a:cubicBezTo>
                  <a:cubicBezTo>
                    <a:pt x="32870" y="6507"/>
                    <a:pt x="32905" y="6518"/>
                    <a:pt x="32925" y="6510"/>
                  </a:cubicBezTo>
                  <a:close/>
                  <a:moveTo>
                    <a:pt x="29771" y="6694"/>
                  </a:moveTo>
                  <a:cubicBezTo>
                    <a:pt x="29768" y="6694"/>
                    <a:pt x="29768" y="6697"/>
                    <a:pt x="29765" y="6697"/>
                  </a:cubicBezTo>
                  <a:lnTo>
                    <a:pt x="29765" y="6694"/>
                  </a:lnTo>
                  <a:close/>
                  <a:moveTo>
                    <a:pt x="30570" y="6760"/>
                  </a:moveTo>
                  <a:lnTo>
                    <a:pt x="30570" y="6764"/>
                  </a:lnTo>
                  <a:lnTo>
                    <a:pt x="30566" y="6764"/>
                  </a:lnTo>
                  <a:cubicBezTo>
                    <a:pt x="30570" y="6764"/>
                    <a:pt x="30570" y="6760"/>
                    <a:pt x="30570" y="6760"/>
                  </a:cubicBezTo>
                  <a:close/>
                  <a:moveTo>
                    <a:pt x="31267" y="6806"/>
                  </a:moveTo>
                  <a:cubicBezTo>
                    <a:pt x="31270" y="6809"/>
                    <a:pt x="31270" y="6809"/>
                    <a:pt x="31274" y="6812"/>
                  </a:cubicBezTo>
                  <a:lnTo>
                    <a:pt x="31267" y="6812"/>
                  </a:lnTo>
                  <a:lnTo>
                    <a:pt x="31267" y="6806"/>
                  </a:lnTo>
                  <a:close/>
                  <a:moveTo>
                    <a:pt x="30386" y="6819"/>
                  </a:moveTo>
                  <a:lnTo>
                    <a:pt x="30386" y="6819"/>
                  </a:lnTo>
                  <a:cubicBezTo>
                    <a:pt x="30389" y="6819"/>
                    <a:pt x="30393" y="6819"/>
                    <a:pt x="30396" y="6822"/>
                  </a:cubicBezTo>
                  <a:lnTo>
                    <a:pt x="30393" y="6822"/>
                  </a:lnTo>
                  <a:cubicBezTo>
                    <a:pt x="30393" y="6819"/>
                    <a:pt x="30389" y="6819"/>
                    <a:pt x="30386" y="6819"/>
                  </a:cubicBezTo>
                  <a:close/>
                  <a:moveTo>
                    <a:pt x="31219" y="6934"/>
                  </a:moveTo>
                  <a:cubicBezTo>
                    <a:pt x="31222" y="6934"/>
                    <a:pt x="31225" y="6937"/>
                    <a:pt x="31229" y="6937"/>
                  </a:cubicBezTo>
                  <a:cubicBezTo>
                    <a:pt x="31222" y="6937"/>
                    <a:pt x="31219" y="6937"/>
                    <a:pt x="31219" y="6934"/>
                  </a:cubicBezTo>
                  <a:close/>
                  <a:moveTo>
                    <a:pt x="29925" y="6989"/>
                  </a:moveTo>
                  <a:lnTo>
                    <a:pt x="29928" y="6993"/>
                  </a:lnTo>
                  <a:lnTo>
                    <a:pt x="29925" y="6993"/>
                  </a:lnTo>
                  <a:lnTo>
                    <a:pt x="29925" y="6989"/>
                  </a:lnTo>
                  <a:close/>
                  <a:moveTo>
                    <a:pt x="30878" y="7014"/>
                  </a:moveTo>
                  <a:cubicBezTo>
                    <a:pt x="30895" y="7014"/>
                    <a:pt x="30913" y="7014"/>
                    <a:pt x="30924" y="7021"/>
                  </a:cubicBezTo>
                  <a:cubicBezTo>
                    <a:pt x="30910" y="7017"/>
                    <a:pt x="30892" y="7014"/>
                    <a:pt x="30878" y="7014"/>
                  </a:cubicBezTo>
                  <a:close/>
                  <a:moveTo>
                    <a:pt x="30597" y="7038"/>
                  </a:moveTo>
                  <a:cubicBezTo>
                    <a:pt x="30594" y="7038"/>
                    <a:pt x="30594" y="7041"/>
                    <a:pt x="30591" y="7041"/>
                  </a:cubicBezTo>
                  <a:cubicBezTo>
                    <a:pt x="30594" y="7038"/>
                    <a:pt x="30594" y="7038"/>
                    <a:pt x="30597" y="7038"/>
                  </a:cubicBezTo>
                  <a:close/>
                  <a:moveTo>
                    <a:pt x="31763" y="7128"/>
                  </a:moveTo>
                  <a:lnTo>
                    <a:pt x="31763" y="7131"/>
                  </a:lnTo>
                  <a:cubicBezTo>
                    <a:pt x="31749" y="7139"/>
                    <a:pt x="31752" y="7152"/>
                    <a:pt x="31736" y="7160"/>
                  </a:cubicBezTo>
                  <a:cubicBezTo>
                    <a:pt x="31728" y="7145"/>
                    <a:pt x="31731" y="7131"/>
                    <a:pt x="31763" y="7128"/>
                  </a:cubicBezTo>
                  <a:close/>
                  <a:moveTo>
                    <a:pt x="31881" y="7003"/>
                  </a:moveTo>
                  <a:lnTo>
                    <a:pt x="31881" y="7006"/>
                  </a:lnTo>
                  <a:cubicBezTo>
                    <a:pt x="31929" y="7006"/>
                    <a:pt x="31954" y="7045"/>
                    <a:pt x="32001" y="7045"/>
                  </a:cubicBezTo>
                  <a:cubicBezTo>
                    <a:pt x="32011" y="7045"/>
                    <a:pt x="32023" y="7043"/>
                    <a:pt x="32037" y="7038"/>
                  </a:cubicBezTo>
                  <a:lnTo>
                    <a:pt x="32037" y="7038"/>
                  </a:lnTo>
                  <a:cubicBezTo>
                    <a:pt x="32023" y="7051"/>
                    <a:pt x="32010" y="7066"/>
                    <a:pt x="32044" y="7072"/>
                  </a:cubicBezTo>
                  <a:lnTo>
                    <a:pt x="32048" y="7072"/>
                  </a:lnTo>
                  <a:cubicBezTo>
                    <a:pt x="32051" y="7082"/>
                    <a:pt x="32056" y="7090"/>
                    <a:pt x="32046" y="7090"/>
                  </a:cubicBezTo>
                  <a:cubicBezTo>
                    <a:pt x="32045" y="7090"/>
                    <a:pt x="32043" y="7090"/>
                    <a:pt x="32040" y="7090"/>
                  </a:cubicBezTo>
                  <a:cubicBezTo>
                    <a:pt x="32037" y="7089"/>
                    <a:pt x="32034" y="7089"/>
                    <a:pt x="32031" y="7089"/>
                  </a:cubicBezTo>
                  <a:cubicBezTo>
                    <a:pt x="31997" y="7089"/>
                    <a:pt x="32006" y="7108"/>
                    <a:pt x="32006" y="7121"/>
                  </a:cubicBezTo>
                  <a:lnTo>
                    <a:pt x="32002" y="7121"/>
                  </a:lnTo>
                  <a:lnTo>
                    <a:pt x="32002" y="7131"/>
                  </a:lnTo>
                  <a:cubicBezTo>
                    <a:pt x="31992" y="7142"/>
                    <a:pt x="31999" y="7149"/>
                    <a:pt x="32016" y="7155"/>
                  </a:cubicBezTo>
                  <a:lnTo>
                    <a:pt x="32020" y="7155"/>
                  </a:lnTo>
                  <a:cubicBezTo>
                    <a:pt x="32021" y="7155"/>
                    <a:pt x="32021" y="7155"/>
                    <a:pt x="32022" y="7155"/>
                  </a:cubicBezTo>
                  <a:lnTo>
                    <a:pt x="32022" y="7155"/>
                  </a:lnTo>
                  <a:cubicBezTo>
                    <a:pt x="32025" y="7155"/>
                    <a:pt x="32021" y="7160"/>
                    <a:pt x="32018" y="7160"/>
                  </a:cubicBezTo>
                  <a:cubicBezTo>
                    <a:pt x="32017" y="7160"/>
                    <a:pt x="32017" y="7160"/>
                    <a:pt x="32016" y="7160"/>
                  </a:cubicBezTo>
                  <a:cubicBezTo>
                    <a:pt x="31992" y="7149"/>
                    <a:pt x="31975" y="7135"/>
                    <a:pt x="31950" y="7128"/>
                  </a:cubicBezTo>
                  <a:cubicBezTo>
                    <a:pt x="31965" y="7090"/>
                    <a:pt x="31957" y="7080"/>
                    <a:pt x="31912" y="7080"/>
                  </a:cubicBezTo>
                  <a:lnTo>
                    <a:pt x="31909" y="7080"/>
                  </a:lnTo>
                  <a:cubicBezTo>
                    <a:pt x="31895" y="7078"/>
                    <a:pt x="31880" y="7078"/>
                    <a:pt x="31866" y="7078"/>
                  </a:cubicBezTo>
                  <a:cubicBezTo>
                    <a:pt x="31851" y="7078"/>
                    <a:pt x="31836" y="7078"/>
                    <a:pt x="31822" y="7076"/>
                  </a:cubicBezTo>
                  <a:cubicBezTo>
                    <a:pt x="31815" y="7072"/>
                    <a:pt x="31808" y="7072"/>
                    <a:pt x="31801" y="7069"/>
                  </a:cubicBezTo>
                  <a:cubicBezTo>
                    <a:pt x="31798" y="7069"/>
                    <a:pt x="31791" y="7069"/>
                    <a:pt x="31784" y="7066"/>
                  </a:cubicBezTo>
                  <a:cubicBezTo>
                    <a:pt x="31770" y="7056"/>
                    <a:pt x="31770" y="7045"/>
                    <a:pt x="31811" y="7038"/>
                  </a:cubicBezTo>
                  <a:cubicBezTo>
                    <a:pt x="31846" y="7035"/>
                    <a:pt x="31861" y="7021"/>
                    <a:pt x="31871" y="7003"/>
                  </a:cubicBezTo>
                  <a:close/>
                  <a:moveTo>
                    <a:pt x="29255" y="7111"/>
                  </a:moveTo>
                  <a:cubicBezTo>
                    <a:pt x="29261" y="7111"/>
                    <a:pt x="29266" y="7116"/>
                    <a:pt x="29272" y="7131"/>
                  </a:cubicBezTo>
                  <a:cubicBezTo>
                    <a:pt x="29275" y="7135"/>
                    <a:pt x="29275" y="7142"/>
                    <a:pt x="29275" y="7145"/>
                  </a:cubicBezTo>
                  <a:cubicBezTo>
                    <a:pt x="29258" y="7160"/>
                    <a:pt x="29268" y="7180"/>
                    <a:pt x="29254" y="7197"/>
                  </a:cubicBezTo>
                  <a:cubicBezTo>
                    <a:pt x="29238" y="7187"/>
                    <a:pt x="29213" y="7190"/>
                    <a:pt x="29192" y="7187"/>
                  </a:cubicBezTo>
                  <a:cubicBezTo>
                    <a:pt x="29182" y="7187"/>
                    <a:pt x="29171" y="7184"/>
                    <a:pt x="29164" y="7180"/>
                  </a:cubicBezTo>
                  <a:lnTo>
                    <a:pt x="29154" y="7180"/>
                  </a:lnTo>
                  <a:cubicBezTo>
                    <a:pt x="29158" y="7176"/>
                    <a:pt x="29158" y="7173"/>
                    <a:pt x="29158" y="7173"/>
                  </a:cubicBezTo>
                  <a:lnTo>
                    <a:pt x="29154" y="7173"/>
                  </a:lnTo>
                  <a:cubicBezTo>
                    <a:pt x="29158" y="7170"/>
                    <a:pt x="29161" y="7170"/>
                    <a:pt x="29161" y="7166"/>
                  </a:cubicBezTo>
                  <a:cubicBezTo>
                    <a:pt x="29164" y="7166"/>
                    <a:pt x="29166" y="7167"/>
                    <a:pt x="29168" y="7167"/>
                  </a:cubicBezTo>
                  <a:cubicBezTo>
                    <a:pt x="29200" y="7167"/>
                    <a:pt x="29204" y="7145"/>
                    <a:pt x="29220" y="7131"/>
                  </a:cubicBezTo>
                  <a:cubicBezTo>
                    <a:pt x="29221" y="7131"/>
                    <a:pt x="29221" y="7131"/>
                    <a:pt x="29222" y="7131"/>
                  </a:cubicBezTo>
                  <a:cubicBezTo>
                    <a:pt x="29233" y="7131"/>
                    <a:pt x="29244" y="7111"/>
                    <a:pt x="29255" y="7111"/>
                  </a:cubicBezTo>
                  <a:close/>
                  <a:moveTo>
                    <a:pt x="28273" y="7232"/>
                  </a:moveTo>
                  <a:cubicBezTo>
                    <a:pt x="28311" y="7232"/>
                    <a:pt x="28353" y="7235"/>
                    <a:pt x="28391" y="7235"/>
                  </a:cubicBezTo>
                  <a:lnTo>
                    <a:pt x="28398" y="7235"/>
                  </a:lnTo>
                  <a:cubicBezTo>
                    <a:pt x="28412" y="7246"/>
                    <a:pt x="28377" y="7246"/>
                    <a:pt x="28377" y="7253"/>
                  </a:cubicBezTo>
                  <a:lnTo>
                    <a:pt x="28377" y="7256"/>
                  </a:lnTo>
                  <a:cubicBezTo>
                    <a:pt x="28380" y="7260"/>
                    <a:pt x="28380" y="7260"/>
                    <a:pt x="28384" y="7260"/>
                  </a:cubicBezTo>
                  <a:lnTo>
                    <a:pt x="28377" y="7260"/>
                  </a:lnTo>
                  <a:cubicBezTo>
                    <a:pt x="28374" y="7259"/>
                    <a:pt x="28371" y="7259"/>
                    <a:pt x="28369" y="7259"/>
                  </a:cubicBezTo>
                  <a:cubicBezTo>
                    <a:pt x="28357" y="7259"/>
                    <a:pt x="28352" y="7265"/>
                    <a:pt x="28349" y="7274"/>
                  </a:cubicBezTo>
                  <a:cubicBezTo>
                    <a:pt x="28341" y="7265"/>
                    <a:pt x="28333" y="7261"/>
                    <a:pt x="28322" y="7261"/>
                  </a:cubicBezTo>
                  <a:cubicBezTo>
                    <a:pt x="28315" y="7261"/>
                    <a:pt x="28307" y="7263"/>
                    <a:pt x="28297" y="7267"/>
                  </a:cubicBezTo>
                  <a:cubicBezTo>
                    <a:pt x="28295" y="7267"/>
                    <a:pt x="28293" y="7266"/>
                    <a:pt x="28292" y="7266"/>
                  </a:cubicBezTo>
                  <a:cubicBezTo>
                    <a:pt x="28278" y="7266"/>
                    <a:pt x="28271" y="7277"/>
                    <a:pt x="28259" y="7277"/>
                  </a:cubicBezTo>
                  <a:cubicBezTo>
                    <a:pt x="28259" y="7264"/>
                    <a:pt x="28290" y="7250"/>
                    <a:pt x="28255" y="7239"/>
                  </a:cubicBezTo>
                  <a:lnTo>
                    <a:pt x="28242" y="7239"/>
                  </a:lnTo>
                  <a:cubicBezTo>
                    <a:pt x="28252" y="7239"/>
                    <a:pt x="28259" y="7239"/>
                    <a:pt x="28269" y="7235"/>
                  </a:cubicBezTo>
                  <a:lnTo>
                    <a:pt x="28273" y="7232"/>
                  </a:lnTo>
                  <a:close/>
                  <a:moveTo>
                    <a:pt x="29827" y="6892"/>
                  </a:moveTo>
                  <a:cubicBezTo>
                    <a:pt x="29858" y="6920"/>
                    <a:pt x="29837" y="6951"/>
                    <a:pt x="29837" y="6979"/>
                  </a:cubicBezTo>
                  <a:cubicBezTo>
                    <a:pt x="29837" y="6982"/>
                    <a:pt x="29837" y="6982"/>
                    <a:pt x="29834" y="6986"/>
                  </a:cubicBezTo>
                  <a:lnTo>
                    <a:pt x="29827" y="6986"/>
                  </a:lnTo>
                  <a:cubicBezTo>
                    <a:pt x="29812" y="6974"/>
                    <a:pt x="29798" y="6970"/>
                    <a:pt x="29786" y="6970"/>
                  </a:cubicBezTo>
                  <a:cubicBezTo>
                    <a:pt x="29755" y="6970"/>
                    <a:pt x="29732" y="6998"/>
                    <a:pt x="29702" y="7003"/>
                  </a:cubicBezTo>
                  <a:cubicBezTo>
                    <a:pt x="29688" y="7006"/>
                    <a:pt x="29664" y="7014"/>
                    <a:pt x="29675" y="7027"/>
                  </a:cubicBezTo>
                  <a:cubicBezTo>
                    <a:pt x="29680" y="7039"/>
                    <a:pt x="29696" y="7046"/>
                    <a:pt x="29713" y="7046"/>
                  </a:cubicBezTo>
                  <a:cubicBezTo>
                    <a:pt x="29716" y="7046"/>
                    <a:pt x="29720" y="7045"/>
                    <a:pt x="29723" y="7045"/>
                  </a:cubicBezTo>
                  <a:cubicBezTo>
                    <a:pt x="29735" y="7042"/>
                    <a:pt x="29746" y="7042"/>
                    <a:pt x="29757" y="7042"/>
                  </a:cubicBezTo>
                  <a:cubicBezTo>
                    <a:pt x="29779" y="7042"/>
                    <a:pt x="29799" y="7045"/>
                    <a:pt x="29821" y="7045"/>
                  </a:cubicBezTo>
                  <a:cubicBezTo>
                    <a:pt x="29817" y="7060"/>
                    <a:pt x="29801" y="7078"/>
                    <a:pt x="29833" y="7078"/>
                  </a:cubicBezTo>
                  <a:cubicBezTo>
                    <a:pt x="29838" y="7078"/>
                    <a:pt x="29844" y="7077"/>
                    <a:pt x="29851" y="7076"/>
                  </a:cubicBezTo>
                  <a:lnTo>
                    <a:pt x="29851" y="7076"/>
                  </a:lnTo>
                  <a:cubicBezTo>
                    <a:pt x="29848" y="7083"/>
                    <a:pt x="29845" y="7090"/>
                    <a:pt x="29837" y="7097"/>
                  </a:cubicBezTo>
                  <a:cubicBezTo>
                    <a:pt x="29831" y="7097"/>
                    <a:pt x="29821" y="7097"/>
                    <a:pt x="29803" y="7093"/>
                  </a:cubicBezTo>
                  <a:cubicBezTo>
                    <a:pt x="29761" y="7086"/>
                    <a:pt x="29782" y="7059"/>
                    <a:pt x="29751" y="7059"/>
                  </a:cubicBezTo>
                  <a:cubicBezTo>
                    <a:pt x="29749" y="7059"/>
                    <a:pt x="29747" y="7059"/>
                    <a:pt x="29746" y="7059"/>
                  </a:cubicBezTo>
                  <a:cubicBezTo>
                    <a:pt x="29709" y="7059"/>
                    <a:pt x="29749" y="7100"/>
                    <a:pt x="29699" y="7100"/>
                  </a:cubicBezTo>
                  <a:cubicBezTo>
                    <a:pt x="29696" y="7100"/>
                    <a:pt x="29685" y="7104"/>
                    <a:pt x="29681" y="7107"/>
                  </a:cubicBezTo>
                  <a:cubicBezTo>
                    <a:pt x="29664" y="7118"/>
                    <a:pt x="29675" y="7131"/>
                    <a:pt x="29678" y="7145"/>
                  </a:cubicBezTo>
                  <a:cubicBezTo>
                    <a:pt x="29681" y="7152"/>
                    <a:pt x="29685" y="7154"/>
                    <a:pt x="29690" y="7154"/>
                  </a:cubicBezTo>
                  <a:cubicBezTo>
                    <a:pt x="29698" y="7154"/>
                    <a:pt x="29708" y="7149"/>
                    <a:pt x="29716" y="7149"/>
                  </a:cubicBezTo>
                  <a:cubicBezTo>
                    <a:pt x="29727" y="7147"/>
                    <a:pt x="29737" y="7146"/>
                    <a:pt x="29747" y="7146"/>
                  </a:cubicBezTo>
                  <a:cubicBezTo>
                    <a:pt x="29778" y="7146"/>
                    <a:pt x="29802" y="7155"/>
                    <a:pt x="29824" y="7173"/>
                  </a:cubicBezTo>
                  <a:cubicBezTo>
                    <a:pt x="29848" y="7194"/>
                    <a:pt x="29810" y="7197"/>
                    <a:pt x="29803" y="7211"/>
                  </a:cubicBezTo>
                  <a:cubicBezTo>
                    <a:pt x="29800" y="7215"/>
                    <a:pt x="29796" y="7218"/>
                    <a:pt x="29796" y="7222"/>
                  </a:cubicBezTo>
                  <a:cubicBezTo>
                    <a:pt x="29782" y="7229"/>
                    <a:pt x="29751" y="7222"/>
                    <a:pt x="29747" y="7243"/>
                  </a:cubicBezTo>
                  <a:lnTo>
                    <a:pt x="29751" y="7243"/>
                  </a:lnTo>
                  <a:cubicBezTo>
                    <a:pt x="29759" y="7251"/>
                    <a:pt x="29738" y="7274"/>
                    <a:pt x="29757" y="7274"/>
                  </a:cubicBezTo>
                  <a:cubicBezTo>
                    <a:pt x="29763" y="7274"/>
                    <a:pt x="29772" y="7272"/>
                    <a:pt x="29786" y="7267"/>
                  </a:cubicBezTo>
                  <a:cubicBezTo>
                    <a:pt x="29795" y="7275"/>
                    <a:pt x="29805" y="7277"/>
                    <a:pt x="29815" y="7277"/>
                  </a:cubicBezTo>
                  <a:cubicBezTo>
                    <a:pt x="29828" y="7277"/>
                    <a:pt x="29841" y="7274"/>
                    <a:pt x="29855" y="7274"/>
                  </a:cubicBezTo>
                  <a:cubicBezTo>
                    <a:pt x="29858" y="7277"/>
                    <a:pt x="29858" y="7277"/>
                    <a:pt x="29862" y="7277"/>
                  </a:cubicBezTo>
                  <a:cubicBezTo>
                    <a:pt x="29851" y="7280"/>
                    <a:pt x="29848" y="7285"/>
                    <a:pt x="29851" y="7291"/>
                  </a:cubicBezTo>
                  <a:cubicBezTo>
                    <a:pt x="29849" y="7291"/>
                    <a:pt x="29845" y="7290"/>
                    <a:pt x="29841" y="7290"/>
                  </a:cubicBezTo>
                  <a:cubicBezTo>
                    <a:pt x="29839" y="7290"/>
                    <a:pt x="29836" y="7290"/>
                    <a:pt x="29834" y="7291"/>
                  </a:cubicBezTo>
                  <a:cubicBezTo>
                    <a:pt x="29792" y="7277"/>
                    <a:pt x="29744" y="7280"/>
                    <a:pt x="29706" y="7264"/>
                  </a:cubicBezTo>
                  <a:lnTo>
                    <a:pt x="29702" y="7264"/>
                  </a:lnTo>
                  <a:cubicBezTo>
                    <a:pt x="29726" y="7253"/>
                    <a:pt x="29744" y="7243"/>
                    <a:pt x="29709" y="7225"/>
                  </a:cubicBezTo>
                  <a:lnTo>
                    <a:pt x="29709" y="7225"/>
                  </a:lnTo>
                  <a:cubicBezTo>
                    <a:pt x="29709" y="7225"/>
                    <a:pt x="29706" y="7225"/>
                    <a:pt x="29702" y="7229"/>
                  </a:cubicBezTo>
                  <a:cubicBezTo>
                    <a:pt x="29702" y="7225"/>
                    <a:pt x="29702" y="7225"/>
                    <a:pt x="29706" y="7225"/>
                  </a:cubicBezTo>
                  <a:lnTo>
                    <a:pt x="29702" y="7225"/>
                  </a:lnTo>
                  <a:cubicBezTo>
                    <a:pt x="29709" y="7211"/>
                    <a:pt x="29681" y="7208"/>
                    <a:pt x="29685" y="7197"/>
                  </a:cubicBezTo>
                  <a:cubicBezTo>
                    <a:pt x="29685" y="7190"/>
                    <a:pt x="29699" y="7180"/>
                    <a:pt x="29678" y="7176"/>
                  </a:cubicBezTo>
                  <a:cubicBezTo>
                    <a:pt x="29676" y="7176"/>
                    <a:pt x="29673" y="7175"/>
                    <a:pt x="29671" y="7175"/>
                  </a:cubicBezTo>
                  <a:cubicBezTo>
                    <a:pt x="29661" y="7175"/>
                    <a:pt x="29653" y="7182"/>
                    <a:pt x="29647" y="7187"/>
                  </a:cubicBezTo>
                  <a:cubicBezTo>
                    <a:pt x="29637" y="7197"/>
                    <a:pt x="29622" y="7205"/>
                    <a:pt x="29608" y="7215"/>
                  </a:cubicBezTo>
                  <a:cubicBezTo>
                    <a:pt x="29605" y="7218"/>
                    <a:pt x="29598" y="7225"/>
                    <a:pt x="29595" y="7229"/>
                  </a:cubicBezTo>
                  <a:cubicBezTo>
                    <a:pt x="29592" y="7229"/>
                    <a:pt x="29592" y="7229"/>
                    <a:pt x="29592" y="7225"/>
                  </a:cubicBezTo>
                  <a:cubicBezTo>
                    <a:pt x="29561" y="7207"/>
                    <a:pt x="29527" y="7202"/>
                    <a:pt x="29492" y="7202"/>
                  </a:cubicBezTo>
                  <a:cubicBezTo>
                    <a:pt x="29473" y="7202"/>
                    <a:pt x="29454" y="7203"/>
                    <a:pt x="29435" y="7205"/>
                  </a:cubicBezTo>
                  <a:lnTo>
                    <a:pt x="29435" y="7211"/>
                  </a:lnTo>
                  <a:cubicBezTo>
                    <a:pt x="29435" y="7211"/>
                    <a:pt x="29432" y="7211"/>
                    <a:pt x="29432" y="7208"/>
                  </a:cubicBezTo>
                  <a:cubicBezTo>
                    <a:pt x="29400" y="7208"/>
                    <a:pt x="29383" y="7218"/>
                    <a:pt x="29373" y="7235"/>
                  </a:cubicBezTo>
                  <a:cubicBezTo>
                    <a:pt x="29355" y="7235"/>
                    <a:pt x="29334" y="7249"/>
                    <a:pt x="29315" y="7249"/>
                  </a:cubicBezTo>
                  <a:cubicBezTo>
                    <a:pt x="29304" y="7249"/>
                    <a:pt x="29294" y="7244"/>
                    <a:pt x="29286" y="7229"/>
                  </a:cubicBezTo>
                  <a:cubicBezTo>
                    <a:pt x="29286" y="7225"/>
                    <a:pt x="29286" y="7222"/>
                    <a:pt x="29283" y="7218"/>
                  </a:cubicBezTo>
                  <a:cubicBezTo>
                    <a:pt x="29296" y="7205"/>
                    <a:pt x="29310" y="7194"/>
                    <a:pt x="29338" y="7190"/>
                  </a:cubicBezTo>
                  <a:cubicBezTo>
                    <a:pt x="29358" y="7170"/>
                    <a:pt x="29348" y="7142"/>
                    <a:pt x="29393" y="7131"/>
                  </a:cubicBezTo>
                  <a:cubicBezTo>
                    <a:pt x="29418" y="7118"/>
                    <a:pt x="29435" y="7107"/>
                    <a:pt x="29449" y="7090"/>
                  </a:cubicBezTo>
                  <a:cubicBezTo>
                    <a:pt x="29459" y="7086"/>
                    <a:pt x="29470" y="7083"/>
                    <a:pt x="29480" y="7083"/>
                  </a:cubicBezTo>
                  <a:cubicBezTo>
                    <a:pt x="29542" y="7076"/>
                    <a:pt x="29553" y="7062"/>
                    <a:pt x="29529" y="7021"/>
                  </a:cubicBezTo>
                  <a:cubicBezTo>
                    <a:pt x="29515" y="7006"/>
                    <a:pt x="29491" y="7003"/>
                    <a:pt x="29467" y="7003"/>
                  </a:cubicBezTo>
                  <a:cubicBezTo>
                    <a:pt x="29443" y="7003"/>
                    <a:pt x="29422" y="7008"/>
                    <a:pt x="29399" y="7008"/>
                  </a:cubicBezTo>
                  <a:cubicBezTo>
                    <a:pt x="29388" y="7008"/>
                    <a:pt x="29377" y="7007"/>
                    <a:pt x="29366" y="7003"/>
                  </a:cubicBezTo>
                  <a:cubicBezTo>
                    <a:pt x="29363" y="6993"/>
                    <a:pt x="29328" y="6989"/>
                    <a:pt x="29348" y="6976"/>
                  </a:cubicBezTo>
                  <a:cubicBezTo>
                    <a:pt x="29352" y="6973"/>
                    <a:pt x="29356" y="6972"/>
                    <a:pt x="29359" y="6972"/>
                  </a:cubicBezTo>
                  <a:cubicBezTo>
                    <a:pt x="29371" y="6972"/>
                    <a:pt x="29379" y="6983"/>
                    <a:pt x="29390" y="6986"/>
                  </a:cubicBezTo>
                  <a:lnTo>
                    <a:pt x="29411" y="6986"/>
                  </a:lnTo>
                  <a:cubicBezTo>
                    <a:pt x="29432" y="6986"/>
                    <a:pt x="29449" y="6989"/>
                    <a:pt x="29470" y="6989"/>
                  </a:cubicBezTo>
                  <a:cubicBezTo>
                    <a:pt x="29491" y="6986"/>
                    <a:pt x="29522" y="6982"/>
                    <a:pt x="29518" y="6968"/>
                  </a:cubicBezTo>
                  <a:cubicBezTo>
                    <a:pt x="29517" y="6958"/>
                    <a:pt x="29512" y="6955"/>
                    <a:pt x="29506" y="6955"/>
                  </a:cubicBezTo>
                  <a:cubicBezTo>
                    <a:pt x="29497" y="6955"/>
                    <a:pt x="29483" y="6962"/>
                    <a:pt x="29471" y="6962"/>
                  </a:cubicBezTo>
                  <a:cubicBezTo>
                    <a:pt x="29469" y="6962"/>
                    <a:pt x="29468" y="6962"/>
                    <a:pt x="29467" y="6961"/>
                  </a:cubicBezTo>
                  <a:lnTo>
                    <a:pt x="29435" y="6961"/>
                  </a:lnTo>
                  <a:cubicBezTo>
                    <a:pt x="29425" y="6951"/>
                    <a:pt x="29400" y="6958"/>
                    <a:pt x="29387" y="6947"/>
                  </a:cubicBezTo>
                  <a:cubicBezTo>
                    <a:pt x="29377" y="6941"/>
                    <a:pt x="29367" y="6939"/>
                    <a:pt x="29357" y="6939"/>
                  </a:cubicBezTo>
                  <a:cubicBezTo>
                    <a:pt x="29339" y="6939"/>
                    <a:pt x="29322" y="6948"/>
                    <a:pt x="29310" y="6961"/>
                  </a:cubicBezTo>
                  <a:lnTo>
                    <a:pt x="29289" y="6961"/>
                  </a:lnTo>
                  <a:cubicBezTo>
                    <a:pt x="29286" y="6947"/>
                    <a:pt x="29289" y="6937"/>
                    <a:pt x="29296" y="6923"/>
                  </a:cubicBezTo>
                  <a:cubicBezTo>
                    <a:pt x="29303" y="6920"/>
                    <a:pt x="29313" y="6916"/>
                    <a:pt x="29324" y="6913"/>
                  </a:cubicBezTo>
                  <a:cubicBezTo>
                    <a:pt x="29326" y="6913"/>
                    <a:pt x="29330" y="6912"/>
                    <a:pt x="29333" y="6912"/>
                  </a:cubicBezTo>
                  <a:cubicBezTo>
                    <a:pt x="29335" y="6912"/>
                    <a:pt x="29336" y="6912"/>
                    <a:pt x="29338" y="6913"/>
                  </a:cubicBezTo>
                  <a:cubicBezTo>
                    <a:pt x="29381" y="6922"/>
                    <a:pt x="29424" y="6926"/>
                    <a:pt x="29466" y="6926"/>
                  </a:cubicBezTo>
                  <a:cubicBezTo>
                    <a:pt x="29528" y="6926"/>
                    <a:pt x="29589" y="6918"/>
                    <a:pt x="29650" y="6906"/>
                  </a:cubicBezTo>
                  <a:cubicBezTo>
                    <a:pt x="29667" y="6899"/>
                    <a:pt x="29685" y="6896"/>
                    <a:pt x="29706" y="6892"/>
                  </a:cubicBezTo>
                  <a:lnTo>
                    <a:pt x="29709" y="6892"/>
                  </a:lnTo>
                  <a:cubicBezTo>
                    <a:pt x="29716" y="6896"/>
                    <a:pt x="29723" y="6899"/>
                    <a:pt x="29726" y="6906"/>
                  </a:cubicBezTo>
                  <a:cubicBezTo>
                    <a:pt x="29735" y="6918"/>
                    <a:pt x="29743" y="6922"/>
                    <a:pt x="29752" y="6922"/>
                  </a:cubicBezTo>
                  <a:cubicBezTo>
                    <a:pt x="29761" y="6922"/>
                    <a:pt x="29771" y="6917"/>
                    <a:pt x="29782" y="6910"/>
                  </a:cubicBezTo>
                  <a:cubicBezTo>
                    <a:pt x="29796" y="6902"/>
                    <a:pt x="29806" y="6892"/>
                    <a:pt x="29827" y="6892"/>
                  </a:cubicBezTo>
                  <a:close/>
                  <a:moveTo>
                    <a:pt x="27603" y="7368"/>
                  </a:moveTo>
                  <a:lnTo>
                    <a:pt x="27603" y="7371"/>
                  </a:lnTo>
                  <a:cubicBezTo>
                    <a:pt x="27607" y="7389"/>
                    <a:pt x="27593" y="7395"/>
                    <a:pt x="27565" y="7395"/>
                  </a:cubicBezTo>
                  <a:cubicBezTo>
                    <a:pt x="27562" y="7389"/>
                    <a:pt x="27558" y="7381"/>
                    <a:pt x="27555" y="7374"/>
                  </a:cubicBezTo>
                  <a:cubicBezTo>
                    <a:pt x="27568" y="7374"/>
                    <a:pt x="27586" y="7371"/>
                    <a:pt x="27603" y="7368"/>
                  </a:cubicBezTo>
                  <a:close/>
                  <a:moveTo>
                    <a:pt x="25917" y="7451"/>
                  </a:moveTo>
                  <a:cubicBezTo>
                    <a:pt x="25917" y="7458"/>
                    <a:pt x="25924" y="7468"/>
                    <a:pt x="25928" y="7475"/>
                  </a:cubicBezTo>
                  <a:cubicBezTo>
                    <a:pt x="25920" y="7468"/>
                    <a:pt x="25917" y="7458"/>
                    <a:pt x="25917" y="7451"/>
                  </a:cubicBezTo>
                  <a:close/>
                  <a:moveTo>
                    <a:pt x="24279" y="7506"/>
                  </a:moveTo>
                  <a:lnTo>
                    <a:pt x="24279" y="7509"/>
                  </a:lnTo>
                  <a:lnTo>
                    <a:pt x="24276" y="7509"/>
                  </a:lnTo>
                  <a:cubicBezTo>
                    <a:pt x="24276" y="7509"/>
                    <a:pt x="24276" y="7506"/>
                    <a:pt x="24279" y="7506"/>
                  </a:cubicBezTo>
                  <a:close/>
                  <a:moveTo>
                    <a:pt x="8483" y="7516"/>
                  </a:moveTo>
                  <a:cubicBezTo>
                    <a:pt x="8478" y="7516"/>
                    <a:pt x="8474" y="7516"/>
                    <a:pt x="8470" y="7517"/>
                  </a:cubicBezTo>
                  <a:cubicBezTo>
                    <a:pt x="8474" y="7516"/>
                    <a:pt x="8478" y="7516"/>
                    <a:pt x="8483" y="7516"/>
                  </a:cubicBezTo>
                  <a:close/>
                  <a:moveTo>
                    <a:pt x="23482" y="7468"/>
                  </a:moveTo>
                  <a:cubicBezTo>
                    <a:pt x="23492" y="7475"/>
                    <a:pt x="23502" y="7485"/>
                    <a:pt x="23506" y="7496"/>
                  </a:cubicBezTo>
                  <a:cubicBezTo>
                    <a:pt x="23506" y="7506"/>
                    <a:pt x="23523" y="7513"/>
                    <a:pt x="23513" y="7520"/>
                  </a:cubicBezTo>
                  <a:cubicBezTo>
                    <a:pt x="23509" y="7523"/>
                    <a:pt x="23504" y="7524"/>
                    <a:pt x="23500" y="7524"/>
                  </a:cubicBezTo>
                  <a:cubicBezTo>
                    <a:pt x="23492" y="7524"/>
                    <a:pt x="23483" y="7521"/>
                    <a:pt x="23475" y="7517"/>
                  </a:cubicBezTo>
                  <a:cubicBezTo>
                    <a:pt x="23469" y="7515"/>
                    <a:pt x="23463" y="7514"/>
                    <a:pt x="23457" y="7514"/>
                  </a:cubicBezTo>
                  <a:cubicBezTo>
                    <a:pt x="23444" y="7514"/>
                    <a:pt x="23431" y="7519"/>
                    <a:pt x="23419" y="7523"/>
                  </a:cubicBezTo>
                  <a:cubicBezTo>
                    <a:pt x="23416" y="7517"/>
                    <a:pt x="23409" y="7513"/>
                    <a:pt x="23402" y="7506"/>
                  </a:cubicBezTo>
                  <a:cubicBezTo>
                    <a:pt x="23374" y="7482"/>
                    <a:pt x="23392" y="7475"/>
                    <a:pt x="23437" y="7472"/>
                  </a:cubicBezTo>
                  <a:cubicBezTo>
                    <a:pt x="23451" y="7468"/>
                    <a:pt x="23464" y="7468"/>
                    <a:pt x="23482" y="7468"/>
                  </a:cubicBezTo>
                  <a:close/>
                  <a:moveTo>
                    <a:pt x="23721" y="7472"/>
                  </a:moveTo>
                  <a:cubicBezTo>
                    <a:pt x="23746" y="7472"/>
                    <a:pt x="23770" y="7472"/>
                    <a:pt x="23794" y="7475"/>
                  </a:cubicBezTo>
                  <a:cubicBezTo>
                    <a:pt x="23842" y="7475"/>
                    <a:pt x="23811" y="7489"/>
                    <a:pt x="23794" y="7499"/>
                  </a:cubicBezTo>
                  <a:cubicBezTo>
                    <a:pt x="23773" y="7509"/>
                    <a:pt x="23766" y="7520"/>
                    <a:pt x="23770" y="7527"/>
                  </a:cubicBezTo>
                  <a:cubicBezTo>
                    <a:pt x="23766" y="7523"/>
                    <a:pt x="23759" y="7517"/>
                    <a:pt x="23752" y="7513"/>
                  </a:cubicBezTo>
                  <a:cubicBezTo>
                    <a:pt x="23752" y="7499"/>
                    <a:pt x="23735" y="7493"/>
                    <a:pt x="23725" y="7482"/>
                  </a:cubicBezTo>
                  <a:cubicBezTo>
                    <a:pt x="23725" y="7475"/>
                    <a:pt x="23725" y="7472"/>
                    <a:pt x="23721" y="7472"/>
                  </a:cubicBezTo>
                  <a:close/>
                  <a:moveTo>
                    <a:pt x="18569" y="7534"/>
                  </a:moveTo>
                  <a:lnTo>
                    <a:pt x="18569" y="7534"/>
                  </a:lnTo>
                  <a:cubicBezTo>
                    <a:pt x="18576" y="7538"/>
                    <a:pt x="18580" y="7541"/>
                    <a:pt x="18576" y="7544"/>
                  </a:cubicBezTo>
                  <a:cubicBezTo>
                    <a:pt x="18572" y="7541"/>
                    <a:pt x="18572" y="7538"/>
                    <a:pt x="18569" y="7534"/>
                  </a:cubicBezTo>
                  <a:close/>
                  <a:moveTo>
                    <a:pt x="8758" y="7461"/>
                  </a:moveTo>
                  <a:cubicBezTo>
                    <a:pt x="8755" y="7464"/>
                    <a:pt x="8747" y="7472"/>
                    <a:pt x="8744" y="7475"/>
                  </a:cubicBezTo>
                  <a:lnTo>
                    <a:pt x="8740" y="7479"/>
                  </a:lnTo>
                  <a:cubicBezTo>
                    <a:pt x="8664" y="7505"/>
                    <a:pt x="8575" y="7509"/>
                    <a:pt x="8483" y="7516"/>
                  </a:cubicBezTo>
                  <a:lnTo>
                    <a:pt x="8483" y="7516"/>
                  </a:lnTo>
                  <a:cubicBezTo>
                    <a:pt x="8488" y="7516"/>
                    <a:pt x="8494" y="7515"/>
                    <a:pt x="8500" y="7515"/>
                  </a:cubicBezTo>
                  <a:cubicBezTo>
                    <a:pt x="8559" y="7515"/>
                    <a:pt x="8614" y="7531"/>
                    <a:pt x="8668" y="7531"/>
                  </a:cubicBezTo>
                  <a:cubicBezTo>
                    <a:pt x="8674" y="7531"/>
                    <a:pt x="8679" y="7530"/>
                    <a:pt x="8685" y="7530"/>
                  </a:cubicBezTo>
                  <a:cubicBezTo>
                    <a:pt x="8705" y="7528"/>
                    <a:pt x="8726" y="7527"/>
                    <a:pt x="8747" y="7527"/>
                  </a:cubicBezTo>
                  <a:cubicBezTo>
                    <a:pt x="8782" y="7527"/>
                    <a:pt x="8815" y="7530"/>
                    <a:pt x="8848" y="7534"/>
                  </a:cubicBezTo>
                  <a:cubicBezTo>
                    <a:pt x="8862" y="7538"/>
                    <a:pt x="8875" y="7541"/>
                    <a:pt x="8900" y="7541"/>
                  </a:cubicBezTo>
                  <a:cubicBezTo>
                    <a:pt x="8907" y="7541"/>
                    <a:pt x="8914" y="7538"/>
                    <a:pt x="8924" y="7538"/>
                  </a:cubicBezTo>
                  <a:cubicBezTo>
                    <a:pt x="8945" y="7541"/>
                    <a:pt x="8963" y="7541"/>
                    <a:pt x="8984" y="7541"/>
                  </a:cubicBezTo>
                  <a:cubicBezTo>
                    <a:pt x="8973" y="7562"/>
                    <a:pt x="8928" y="7551"/>
                    <a:pt x="8904" y="7562"/>
                  </a:cubicBezTo>
                  <a:cubicBezTo>
                    <a:pt x="8872" y="7551"/>
                    <a:pt x="8838" y="7551"/>
                    <a:pt x="8799" y="7551"/>
                  </a:cubicBezTo>
                  <a:cubicBezTo>
                    <a:pt x="8789" y="7551"/>
                    <a:pt x="8778" y="7551"/>
                    <a:pt x="8768" y="7551"/>
                  </a:cubicBezTo>
                  <a:cubicBezTo>
                    <a:pt x="8651" y="7551"/>
                    <a:pt x="8539" y="7567"/>
                    <a:pt x="8425" y="7583"/>
                  </a:cubicBezTo>
                  <a:cubicBezTo>
                    <a:pt x="8338" y="7593"/>
                    <a:pt x="8249" y="7599"/>
                    <a:pt x="8162" y="7599"/>
                  </a:cubicBezTo>
                  <a:cubicBezTo>
                    <a:pt x="8130" y="7599"/>
                    <a:pt x="8099" y="7599"/>
                    <a:pt x="8068" y="7597"/>
                  </a:cubicBezTo>
                  <a:cubicBezTo>
                    <a:pt x="8049" y="7595"/>
                    <a:pt x="8030" y="7595"/>
                    <a:pt x="8012" y="7595"/>
                  </a:cubicBezTo>
                  <a:cubicBezTo>
                    <a:pt x="7937" y="7595"/>
                    <a:pt x="7870" y="7605"/>
                    <a:pt x="7800" y="7613"/>
                  </a:cubicBezTo>
                  <a:lnTo>
                    <a:pt x="7793" y="7613"/>
                  </a:lnTo>
                  <a:cubicBezTo>
                    <a:pt x="7790" y="7596"/>
                    <a:pt x="7785" y="7590"/>
                    <a:pt x="7764" y="7590"/>
                  </a:cubicBezTo>
                  <a:cubicBezTo>
                    <a:pt x="7755" y="7590"/>
                    <a:pt x="7745" y="7591"/>
                    <a:pt x="7730" y="7593"/>
                  </a:cubicBezTo>
                  <a:cubicBezTo>
                    <a:pt x="7675" y="7600"/>
                    <a:pt x="7616" y="7600"/>
                    <a:pt x="7561" y="7603"/>
                  </a:cubicBezTo>
                  <a:cubicBezTo>
                    <a:pt x="7514" y="7607"/>
                    <a:pt x="7468" y="7607"/>
                    <a:pt x="7420" y="7607"/>
                  </a:cubicBezTo>
                  <a:cubicBezTo>
                    <a:pt x="7383" y="7607"/>
                    <a:pt x="7345" y="7607"/>
                    <a:pt x="7307" y="7607"/>
                  </a:cubicBezTo>
                  <a:cubicBezTo>
                    <a:pt x="7250" y="7607"/>
                    <a:pt x="7193" y="7608"/>
                    <a:pt x="7138" y="7613"/>
                  </a:cubicBezTo>
                  <a:cubicBezTo>
                    <a:pt x="7124" y="7615"/>
                    <a:pt x="7111" y="7616"/>
                    <a:pt x="7097" y="7616"/>
                  </a:cubicBezTo>
                  <a:cubicBezTo>
                    <a:pt x="7054" y="7616"/>
                    <a:pt x="7010" y="7608"/>
                    <a:pt x="6971" y="7603"/>
                  </a:cubicBezTo>
                  <a:cubicBezTo>
                    <a:pt x="6933" y="7600"/>
                    <a:pt x="6929" y="7583"/>
                    <a:pt x="6929" y="7568"/>
                  </a:cubicBezTo>
                  <a:cubicBezTo>
                    <a:pt x="6929" y="7551"/>
                    <a:pt x="6947" y="7544"/>
                    <a:pt x="6974" y="7544"/>
                  </a:cubicBezTo>
                  <a:cubicBezTo>
                    <a:pt x="6980" y="7544"/>
                    <a:pt x="6987" y="7545"/>
                    <a:pt x="6993" y="7545"/>
                  </a:cubicBezTo>
                  <a:cubicBezTo>
                    <a:pt x="7101" y="7545"/>
                    <a:pt x="7205" y="7522"/>
                    <a:pt x="7315" y="7522"/>
                  </a:cubicBezTo>
                  <a:cubicBezTo>
                    <a:pt x="7332" y="7522"/>
                    <a:pt x="7349" y="7522"/>
                    <a:pt x="7367" y="7523"/>
                  </a:cubicBezTo>
                  <a:cubicBezTo>
                    <a:pt x="7391" y="7523"/>
                    <a:pt x="7418" y="7520"/>
                    <a:pt x="7443" y="7513"/>
                  </a:cubicBezTo>
                  <a:lnTo>
                    <a:pt x="7446" y="7513"/>
                  </a:lnTo>
                  <a:cubicBezTo>
                    <a:pt x="7467" y="7513"/>
                    <a:pt x="7485" y="7509"/>
                    <a:pt x="7501" y="7509"/>
                  </a:cubicBezTo>
                  <a:cubicBezTo>
                    <a:pt x="7536" y="7506"/>
                    <a:pt x="7575" y="7506"/>
                    <a:pt x="7610" y="7506"/>
                  </a:cubicBezTo>
                  <a:cubicBezTo>
                    <a:pt x="7634" y="7509"/>
                    <a:pt x="7655" y="7517"/>
                    <a:pt x="7672" y="7530"/>
                  </a:cubicBezTo>
                  <a:cubicBezTo>
                    <a:pt x="7665" y="7538"/>
                    <a:pt x="7651" y="7548"/>
                    <a:pt x="7668" y="7555"/>
                  </a:cubicBezTo>
                  <a:cubicBezTo>
                    <a:pt x="7678" y="7559"/>
                    <a:pt x="7687" y="7560"/>
                    <a:pt x="7696" y="7560"/>
                  </a:cubicBezTo>
                  <a:cubicBezTo>
                    <a:pt x="7709" y="7560"/>
                    <a:pt x="7722" y="7557"/>
                    <a:pt x="7735" y="7555"/>
                  </a:cubicBezTo>
                  <a:lnTo>
                    <a:pt x="7821" y="7555"/>
                  </a:lnTo>
                  <a:cubicBezTo>
                    <a:pt x="7839" y="7555"/>
                    <a:pt x="7863" y="7555"/>
                    <a:pt x="7863" y="7541"/>
                  </a:cubicBezTo>
                  <a:cubicBezTo>
                    <a:pt x="7863" y="7531"/>
                    <a:pt x="7852" y="7530"/>
                    <a:pt x="7838" y="7530"/>
                  </a:cubicBezTo>
                  <a:cubicBezTo>
                    <a:pt x="7831" y="7530"/>
                    <a:pt x="7824" y="7530"/>
                    <a:pt x="7818" y="7530"/>
                  </a:cubicBezTo>
                  <a:cubicBezTo>
                    <a:pt x="7813" y="7530"/>
                    <a:pt x="7809" y="7529"/>
                    <a:pt x="7804" y="7529"/>
                  </a:cubicBezTo>
                  <a:cubicBezTo>
                    <a:pt x="7795" y="7529"/>
                    <a:pt x="7786" y="7530"/>
                    <a:pt x="7776" y="7530"/>
                  </a:cubicBezTo>
                  <a:cubicBezTo>
                    <a:pt x="7760" y="7530"/>
                    <a:pt x="7744" y="7528"/>
                    <a:pt x="7730" y="7517"/>
                  </a:cubicBezTo>
                  <a:cubicBezTo>
                    <a:pt x="7745" y="7509"/>
                    <a:pt x="7769" y="7513"/>
                    <a:pt x="7786" y="7506"/>
                  </a:cubicBezTo>
                  <a:lnTo>
                    <a:pt x="7793" y="7506"/>
                  </a:lnTo>
                  <a:cubicBezTo>
                    <a:pt x="7860" y="7503"/>
                    <a:pt x="7924" y="7492"/>
                    <a:pt x="7990" y="7492"/>
                  </a:cubicBezTo>
                  <a:cubicBezTo>
                    <a:pt x="7999" y="7492"/>
                    <a:pt x="8009" y="7492"/>
                    <a:pt x="8018" y="7493"/>
                  </a:cubicBezTo>
                  <a:cubicBezTo>
                    <a:pt x="8052" y="7494"/>
                    <a:pt x="8086" y="7495"/>
                    <a:pt x="8120" y="7495"/>
                  </a:cubicBezTo>
                  <a:cubicBezTo>
                    <a:pt x="8200" y="7495"/>
                    <a:pt x="8278" y="7489"/>
                    <a:pt x="8352" y="7464"/>
                  </a:cubicBezTo>
                  <a:cubicBezTo>
                    <a:pt x="8362" y="7463"/>
                    <a:pt x="8372" y="7462"/>
                    <a:pt x="8383" y="7462"/>
                  </a:cubicBezTo>
                  <a:cubicBezTo>
                    <a:pt x="8393" y="7462"/>
                    <a:pt x="8404" y="7463"/>
                    <a:pt x="8414" y="7464"/>
                  </a:cubicBezTo>
                  <a:cubicBezTo>
                    <a:pt x="8435" y="7464"/>
                    <a:pt x="8456" y="7468"/>
                    <a:pt x="8473" y="7472"/>
                  </a:cubicBezTo>
                  <a:cubicBezTo>
                    <a:pt x="8505" y="7479"/>
                    <a:pt x="8536" y="7482"/>
                    <a:pt x="8571" y="7482"/>
                  </a:cubicBezTo>
                  <a:cubicBezTo>
                    <a:pt x="8595" y="7482"/>
                    <a:pt x="8622" y="7482"/>
                    <a:pt x="8654" y="7475"/>
                  </a:cubicBezTo>
                  <a:cubicBezTo>
                    <a:pt x="8660" y="7475"/>
                    <a:pt x="8667" y="7472"/>
                    <a:pt x="8675" y="7468"/>
                  </a:cubicBezTo>
                  <a:cubicBezTo>
                    <a:pt x="8688" y="7464"/>
                    <a:pt x="8699" y="7464"/>
                    <a:pt x="8709" y="7461"/>
                  </a:cubicBezTo>
                  <a:close/>
                  <a:moveTo>
                    <a:pt x="6763" y="7534"/>
                  </a:moveTo>
                  <a:cubicBezTo>
                    <a:pt x="6766" y="7544"/>
                    <a:pt x="6790" y="7544"/>
                    <a:pt x="6801" y="7548"/>
                  </a:cubicBezTo>
                  <a:cubicBezTo>
                    <a:pt x="6832" y="7562"/>
                    <a:pt x="6835" y="7589"/>
                    <a:pt x="6808" y="7593"/>
                  </a:cubicBezTo>
                  <a:cubicBezTo>
                    <a:pt x="6752" y="7597"/>
                    <a:pt x="6710" y="7618"/>
                    <a:pt x="6655" y="7618"/>
                  </a:cubicBezTo>
                  <a:cubicBezTo>
                    <a:pt x="6541" y="7621"/>
                    <a:pt x="6426" y="7631"/>
                    <a:pt x="6312" y="7642"/>
                  </a:cubicBezTo>
                  <a:cubicBezTo>
                    <a:pt x="6304" y="7642"/>
                    <a:pt x="6298" y="7643"/>
                    <a:pt x="6292" y="7643"/>
                  </a:cubicBezTo>
                  <a:cubicBezTo>
                    <a:pt x="6269" y="7643"/>
                    <a:pt x="6255" y="7637"/>
                    <a:pt x="6249" y="7621"/>
                  </a:cubicBezTo>
                  <a:cubicBezTo>
                    <a:pt x="6291" y="7621"/>
                    <a:pt x="6319" y="7610"/>
                    <a:pt x="6319" y="7586"/>
                  </a:cubicBezTo>
                  <a:cubicBezTo>
                    <a:pt x="6319" y="7565"/>
                    <a:pt x="6336" y="7562"/>
                    <a:pt x="6371" y="7562"/>
                  </a:cubicBezTo>
                  <a:cubicBezTo>
                    <a:pt x="6379" y="7563"/>
                    <a:pt x="6387" y="7563"/>
                    <a:pt x="6396" y="7563"/>
                  </a:cubicBezTo>
                  <a:cubicBezTo>
                    <a:pt x="6414" y="7563"/>
                    <a:pt x="6432" y="7562"/>
                    <a:pt x="6451" y="7562"/>
                  </a:cubicBezTo>
                  <a:cubicBezTo>
                    <a:pt x="6456" y="7562"/>
                    <a:pt x="6462" y="7562"/>
                    <a:pt x="6467" y="7562"/>
                  </a:cubicBezTo>
                  <a:cubicBezTo>
                    <a:pt x="6494" y="7562"/>
                    <a:pt x="6519" y="7564"/>
                    <a:pt x="6516" y="7589"/>
                  </a:cubicBezTo>
                  <a:cubicBezTo>
                    <a:pt x="6514" y="7601"/>
                    <a:pt x="6534" y="7608"/>
                    <a:pt x="6560" y="7608"/>
                  </a:cubicBezTo>
                  <a:cubicBezTo>
                    <a:pt x="6565" y="7608"/>
                    <a:pt x="6570" y="7607"/>
                    <a:pt x="6575" y="7607"/>
                  </a:cubicBezTo>
                  <a:cubicBezTo>
                    <a:pt x="6606" y="7607"/>
                    <a:pt x="6638" y="7600"/>
                    <a:pt x="6669" y="7597"/>
                  </a:cubicBezTo>
                  <a:cubicBezTo>
                    <a:pt x="6694" y="7597"/>
                    <a:pt x="6718" y="7589"/>
                    <a:pt x="6721" y="7576"/>
                  </a:cubicBezTo>
                  <a:cubicBezTo>
                    <a:pt x="6725" y="7558"/>
                    <a:pt x="6694" y="7558"/>
                    <a:pt x="6673" y="7551"/>
                  </a:cubicBezTo>
                  <a:cubicBezTo>
                    <a:pt x="6700" y="7544"/>
                    <a:pt x="6731" y="7544"/>
                    <a:pt x="6756" y="7534"/>
                  </a:cubicBezTo>
                  <a:close/>
                  <a:moveTo>
                    <a:pt x="14354" y="7638"/>
                  </a:moveTo>
                  <a:lnTo>
                    <a:pt x="14354" y="7638"/>
                  </a:lnTo>
                  <a:cubicBezTo>
                    <a:pt x="14350" y="7645"/>
                    <a:pt x="14357" y="7652"/>
                    <a:pt x="14340" y="7655"/>
                  </a:cubicBezTo>
                  <a:cubicBezTo>
                    <a:pt x="14347" y="7652"/>
                    <a:pt x="14350" y="7645"/>
                    <a:pt x="14354" y="7638"/>
                  </a:cubicBezTo>
                  <a:close/>
                  <a:moveTo>
                    <a:pt x="16994" y="7659"/>
                  </a:moveTo>
                  <a:cubicBezTo>
                    <a:pt x="17001" y="7663"/>
                    <a:pt x="17004" y="7663"/>
                    <a:pt x="17011" y="7666"/>
                  </a:cubicBezTo>
                  <a:lnTo>
                    <a:pt x="16998" y="7666"/>
                  </a:lnTo>
                  <a:cubicBezTo>
                    <a:pt x="16990" y="7663"/>
                    <a:pt x="16994" y="7663"/>
                    <a:pt x="16994" y="7659"/>
                  </a:cubicBezTo>
                  <a:close/>
                  <a:moveTo>
                    <a:pt x="14128" y="7663"/>
                  </a:moveTo>
                  <a:cubicBezTo>
                    <a:pt x="14163" y="7666"/>
                    <a:pt x="14188" y="7673"/>
                    <a:pt x="14215" y="7687"/>
                  </a:cubicBezTo>
                  <a:cubicBezTo>
                    <a:pt x="14198" y="7682"/>
                    <a:pt x="14178" y="7678"/>
                    <a:pt x="14159" y="7678"/>
                  </a:cubicBezTo>
                  <a:cubicBezTo>
                    <a:pt x="14152" y="7678"/>
                    <a:pt x="14145" y="7679"/>
                    <a:pt x="14138" y="7680"/>
                  </a:cubicBezTo>
                  <a:cubicBezTo>
                    <a:pt x="14138" y="7673"/>
                    <a:pt x="14135" y="7669"/>
                    <a:pt x="14128" y="7663"/>
                  </a:cubicBezTo>
                  <a:close/>
                  <a:moveTo>
                    <a:pt x="6877" y="7704"/>
                  </a:moveTo>
                  <a:lnTo>
                    <a:pt x="6877" y="7707"/>
                  </a:lnTo>
                  <a:lnTo>
                    <a:pt x="6874" y="7707"/>
                  </a:lnTo>
                  <a:lnTo>
                    <a:pt x="6877" y="7704"/>
                  </a:lnTo>
                  <a:close/>
                  <a:moveTo>
                    <a:pt x="5130" y="7727"/>
                  </a:moveTo>
                  <a:cubicBezTo>
                    <a:pt x="5132" y="7727"/>
                    <a:pt x="5134" y="7728"/>
                    <a:pt x="5136" y="7728"/>
                  </a:cubicBezTo>
                  <a:cubicBezTo>
                    <a:pt x="5128" y="7732"/>
                    <a:pt x="5122" y="7732"/>
                    <a:pt x="5122" y="7738"/>
                  </a:cubicBezTo>
                  <a:cubicBezTo>
                    <a:pt x="5118" y="7735"/>
                    <a:pt x="5115" y="7735"/>
                    <a:pt x="5112" y="7735"/>
                  </a:cubicBezTo>
                  <a:cubicBezTo>
                    <a:pt x="5117" y="7732"/>
                    <a:pt x="5122" y="7727"/>
                    <a:pt x="5130" y="7727"/>
                  </a:cubicBezTo>
                  <a:close/>
                  <a:moveTo>
                    <a:pt x="16845" y="7527"/>
                  </a:moveTo>
                  <a:lnTo>
                    <a:pt x="16845" y="7527"/>
                  </a:lnTo>
                  <a:cubicBezTo>
                    <a:pt x="16966" y="7544"/>
                    <a:pt x="17081" y="7523"/>
                    <a:pt x="17188" y="7551"/>
                  </a:cubicBezTo>
                  <a:cubicBezTo>
                    <a:pt x="17215" y="7559"/>
                    <a:pt x="17248" y="7563"/>
                    <a:pt x="17281" y="7563"/>
                  </a:cubicBezTo>
                  <a:cubicBezTo>
                    <a:pt x="17304" y="7563"/>
                    <a:pt x="17326" y="7561"/>
                    <a:pt x="17347" y="7558"/>
                  </a:cubicBezTo>
                  <a:cubicBezTo>
                    <a:pt x="17401" y="7553"/>
                    <a:pt x="17455" y="7549"/>
                    <a:pt x="17509" y="7549"/>
                  </a:cubicBezTo>
                  <a:cubicBezTo>
                    <a:pt x="17584" y="7549"/>
                    <a:pt x="17660" y="7556"/>
                    <a:pt x="17736" y="7572"/>
                  </a:cubicBezTo>
                  <a:cubicBezTo>
                    <a:pt x="17719" y="7572"/>
                    <a:pt x="17704" y="7571"/>
                    <a:pt x="17689" y="7571"/>
                  </a:cubicBezTo>
                  <a:cubicBezTo>
                    <a:pt x="17665" y="7571"/>
                    <a:pt x="17645" y="7573"/>
                    <a:pt x="17626" y="7579"/>
                  </a:cubicBezTo>
                  <a:cubicBezTo>
                    <a:pt x="17611" y="7583"/>
                    <a:pt x="17601" y="7586"/>
                    <a:pt x="17584" y="7589"/>
                  </a:cubicBezTo>
                  <a:cubicBezTo>
                    <a:pt x="17572" y="7588"/>
                    <a:pt x="17561" y="7587"/>
                    <a:pt x="17549" y="7587"/>
                  </a:cubicBezTo>
                  <a:cubicBezTo>
                    <a:pt x="17533" y="7587"/>
                    <a:pt x="17518" y="7589"/>
                    <a:pt x="17504" y="7593"/>
                  </a:cubicBezTo>
                  <a:cubicBezTo>
                    <a:pt x="17487" y="7597"/>
                    <a:pt x="17456" y="7600"/>
                    <a:pt x="17459" y="7613"/>
                  </a:cubicBezTo>
                  <a:cubicBezTo>
                    <a:pt x="17461" y="7622"/>
                    <a:pt x="17467" y="7624"/>
                    <a:pt x="17476" y="7624"/>
                  </a:cubicBezTo>
                  <a:cubicBezTo>
                    <a:pt x="17487" y="7624"/>
                    <a:pt x="17500" y="7621"/>
                    <a:pt x="17511" y="7621"/>
                  </a:cubicBezTo>
                  <a:cubicBezTo>
                    <a:pt x="17528" y="7621"/>
                    <a:pt x="17549" y="7624"/>
                    <a:pt x="17570" y="7624"/>
                  </a:cubicBezTo>
                  <a:lnTo>
                    <a:pt x="17576" y="7624"/>
                  </a:lnTo>
                  <a:cubicBezTo>
                    <a:pt x="17584" y="7628"/>
                    <a:pt x="17594" y="7628"/>
                    <a:pt x="17597" y="7631"/>
                  </a:cubicBezTo>
                  <a:cubicBezTo>
                    <a:pt x="17632" y="7642"/>
                    <a:pt x="17681" y="7642"/>
                    <a:pt x="17691" y="7666"/>
                  </a:cubicBezTo>
                  <a:cubicBezTo>
                    <a:pt x="17661" y="7671"/>
                    <a:pt x="17632" y="7674"/>
                    <a:pt x="17601" y="7674"/>
                  </a:cubicBezTo>
                  <a:cubicBezTo>
                    <a:pt x="17590" y="7674"/>
                    <a:pt x="17578" y="7673"/>
                    <a:pt x="17566" y="7673"/>
                  </a:cubicBezTo>
                  <a:cubicBezTo>
                    <a:pt x="17517" y="7665"/>
                    <a:pt x="17468" y="7652"/>
                    <a:pt x="17413" y="7652"/>
                  </a:cubicBezTo>
                  <a:cubicBezTo>
                    <a:pt x="17399" y="7652"/>
                    <a:pt x="17384" y="7653"/>
                    <a:pt x="17368" y="7655"/>
                  </a:cubicBezTo>
                  <a:lnTo>
                    <a:pt x="17352" y="7655"/>
                  </a:lnTo>
                  <a:cubicBezTo>
                    <a:pt x="17347" y="7655"/>
                    <a:pt x="17347" y="7655"/>
                    <a:pt x="17347" y="7659"/>
                  </a:cubicBezTo>
                  <a:cubicBezTo>
                    <a:pt x="17272" y="7659"/>
                    <a:pt x="17195" y="7669"/>
                    <a:pt x="17118" y="7673"/>
                  </a:cubicBezTo>
                  <a:cubicBezTo>
                    <a:pt x="17118" y="7669"/>
                    <a:pt x="17123" y="7669"/>
                    <a:pt x="17123" y="7669"/>
                  </a:cubicBezTo>
                  <a:cubicBezTo>
                    <a:pt x="17099" y="7634"/>
                    <a:pt x="17075" y="7618"/>
                    <a:pt x="17038" y="7618"/>
                  </a:cubicBezTo>
                  <a:cubicBezTo>
                    <a:pt x="17021" y="7618"/>
                    <a:pt x="17001" y="7621"/>
                    <a:pt x="16977" y="7628"/>
                  </a:cubicBezTo>
                  <a:lnTo>
                    <a:pt x="16977" y="7631"/>
                  </a:lnTo>
                  <a:cubicBezTo>
                    <a:pt x="16969" y="7631"/>
                    <a:pt x="16963" y="7631"/>
                    <a:pt x="16952" y="7628"/>
                  </a:cubicBezTo>
                  <a:cubicBezTo>
                    <a:pt x="16929" y="7615"/>
                    <a:pt x="16902" y="7611"/>
                    <a:pt x="16874" y="7611"/>
                  </a:cubicBezTo>
                  <a:cubicBezTo>
                    <a:pt x="16845" y="7611"/>
                    <a:pt x="16814" y="7615"/>
                    <a:pt x="16785" y="7615"/>
                  </a:cubicBezTo>
                  <a:cubicBezTo>
                    <a:pt x="16774" y="7615"/>
                    <a:pt x="16764" y="7615"/>
                    <a:pt x="16755" y="7613"/>
                  </a:cubicBezTo>
                  <a:cubicBezTo>
                    <a:pt x="16748" y="7621"/>
                    <a:pt x="16740" y="7624"/>
                    <a:pt x="16734" y="7631"/>
                  </a:cubicBezTo>
                  <a:cubicBezTo>
                    <a:pt x="16748" y="7651"/>
                    <a:pt x="16768" y="7658"/>
                    <a:pt x="16793" y="7658"/>
                  </a:cubicBezTo>
                  <a:cubicBezTo>
                    <a:pt x="16811" y="7658"/>
                    <a:pt x="16831" y="7654"/>
                    <a:pt x="16852" y="7648"/>
                  </a:cubicBezTo>
                  <a:lnTo>
                    <a:pt x="16907" y="7648"/>
                  </a:lnTo>
                  <a:cubicBezTo>
                    <a:pt x="16875" y="7662"/>
                    <a:pt x="16841" y="7672"/>
                    <a:pt x="16804" y="7672"/>
                  </a:cubicBezTo>
                  <a:cubicBezTo>
                    <a:pt x="16778" y="7672"/>
                    <a:pt x="16751" y="7667"/>
                    <a:pt x="16723" y="7655"/>
                  </a:cubicBezTo>
                  <a:lnTo>
                    <a:pt x="16723" y="7655"/>
                  </a:lnTo>
                  <a:cubicBezTo>
                    <a:pt x="16726" y="7694"/>
                    <a:pt x="16690" y="7702"/>
                    <a:pt x="16642" y="7702"/>
                  </a:cubicBezTo>
                  <a:cubicBezTo>
                    <a:pt x="16629" y="7702"/>
                    <a:pt x="16616" y="7702"/>
                    <a:pt x="16602" y="7701"/>
                  </a:cubicBezTo>
                  <a:cubicBezTo>
                    <a:pt x="16588" y="7701"/>
                    <a:pt x="16571" y="7701"/>
                    <a:pt x="16561" y="7707"/>
                  </a:cubicBezTo>
                  <a:cubicBezTo>
                    <a:pt x="16552" y="7714"/>
                    <a:pt x="16543" y="7716"/>
                    <a:pt x="16533" y="7716"/>
                  </a:cubicBezTo>
                  <a:cubicBezTo>
                    <a:pt x="16527" y="7716"/>
                    <a:pt x="16521" y="7715"/>
                    <a:pt x="16515" y="7714"/>
                  </a:cubicBezTo>
                  <a:cubicBezTo>
                    <a:pt x="16522" y="7690"/>
                    <a:pt x="16477" y="7693"/>
                    <a:pt x="16463" y="7680"/>
                  </a:cubicBezTo>
                  <a:cubicBezTo>
                    <a:pt x="16479" y="7664"/>
                    <a:pt x="16501" y="7648"/>
                    <a:pt x="16448" y="7648"/>
                  </a:cubicBezTo>
                  <a:cubicBezTo>
                    <a:pt x="16443" y="7648"/>
                    <a:pt x="16438" y="7648"/>
                    <a:pt x="16432" y="7648"/>
                  </a:cubicBezTo>
                  <a:cubicBezTo>
                    <a:pt x="16401" y="7658"/>
                    <a:pt x="16370" y="7662"/>
                    <a:pt x="16338" y="7662"/>
                  </a:cubicBezTo>
                  <a:cubicBezTo>
                    <a:pt x="16313" y="7662"/>
                    <a:pt x="16288" y="7660"/>
                    <a:pt x="16262" y="7655"/>
                  </a:cubicBezTo>
                  <a:cubicBezTo>
                    <a:pt x="16252" y="7652"/>
                    <a:pt x="16241" y="7648"/>
                    <a:pt x="16228" y="7648"/>
                  </a:cubicBezTo>
                  <a:lnTo>
                    <a:pt x="16220" y="7648"/>
                  </a:lnTo>
                  <a:cubicBezTo>
                    <a:pt x="16211" y="7646"/>
                    <a:pt x="16201" y="7646"/>
                    <a:pt x="16191" y="7646"/>
                  </a:cubicBezTo>
                  <a:cubicBezTo>
                    <a:pt x="16167" y="7646"/>
                    <a:pt x="16142" y="7650"/>
                    <a:pt x="16119" y="7655"/>
                  </a:cubicBezTo>
                  <a:cubicBezTo>
                    <a:pt x="16113" y="7659"/>
                    <a:pt x="16109" y="7659"/>
                    <a:pt x="16103" y="7663"/>
                  </a:cubicBezTo>
                  <a:cubicBezTo>
                    <a:pt x="16089" y="7663"/>
                    <a:pt x="16074" y="7666"/>
                    <a:pt x="16061" y="7666"/>
                  </a:cubicBezTo>
                  <a:cubicBezTo>
                    <a:pt x="16057" y="7666"/>
                    <a:pt x="16054" y="7663"/>
                    <a:pt x="16050" y="7663"/>
                  </a:cubicBezTo>
                  <a:cubicBezTo>
                    <a:pt x="16036" y="7659"/>
                    <a:pt x="16023" y="7657"/>
                    <a:pt x="16010" y="7657"/>
                  </a:cubicBezTo>
                  <a:cubicBezTo>
                    <a:pt x="15987" y="7657"/>
                    <a:pt x="15967" y="7663"/>
                    <a:pt x="15946" y="7669"/>
                  </a:cubicBezTo>
                  <a:lnTo>
                    <a:pt x="15929" y="7669"/>
                  </a:lnTo>
                  <a:cubicBezTo>
                    <a:pt x="15904" y="7652"/>
                    <a:pt x="15877" y="7648"/>
                    <a:pt x="15842" y="7648"/>
                  </a:cubicBezTo>
                  <a:cubicBezTo>
                    <a:pt x="15827" y="7648"/>
                    <a:pt x="15811" y="7648"/>
                    <a:pt x="15796" y="7648"/>
                  </a:cubicBezTo>
                  <a:cubicBezTo>
                    <a:pt x="15692" y="7648"/>
                    <a:pt x="15596" y="7660"/>
                    <a:pt x="15526" y="7717"/>
                  </a:cubicBezTo>
                  <a:cubicBezTo>
                    <a:pt x="15509" y="7676"/>
                    <a:pt x="15461" y="7666"/>
                    <a:pt x="15412" y="7659"/>
                  </a:cubicBezTo>
                  <a:cubicBezTo>
                    <a:pt x="15400" y="7657"/>
                    <a:pt x="15386" y="7655"/>
                    <a:pt x="15371" y="7655"/>
                  </a:cubicBezTo>
                  <a:cubicBezTo>
                    <a:pt x="15326" y="7655"/>
                    <a:pt x="15276" y="7667"/>
                    <a:pt x="15273" y="7680"/>
                  </a:cubicBezTo>
                  <a:cubicBezTo>
                    <a:pt x="15270" y="7707"/>
                    <a:pt x="15312" y="7722"/>
                    <a:pt x="15353" y="7732"/>
                  </a:cubicBezTo>
                  <a:cubicBezTo>
                    <a:pt x="15360" y="7732"/>
                    <a:pt x="15363" y="7732"/>
                    <a:pt x="15363" y="7735"/>
                  </a:cubicBezTo>
                  <a:cubicBezTo>
                    <a:pt x="15320" y="7732"/>
                    <a:pt x="15278" y="7730"/>
                    <a:pt x="15235" y="7730"/>
                  </a:cubicBezTo>
                  <a:cubicBezTo>
                    <a:pt x="15193" y="7730"/>
                    <a:pt x="15150" y="7732"/>
                    <a:pt x="15107" y="7735"/>
                  </a:cubicBezTo>
                  <a:cubicBezTo>
                    <a:pt x="15085" y="7737"/>
                    <a:pt x="15063" y="7739"/>
                    <a:pt x="15041" y="7739"/>
                  </a:cubicBezTo>
                  <a:cubicBezTo>
                    <a:pt x="15020" y="7739"/>
                    <a:pt x="14999" y="7737"/>
                    <a:pt x="14979" y="7732"/>
                  </a:cubicBezTo>
                  <a:cubicBezTo>
                    <a:pt x="14955" y="7724"/>
                    <a:pt x="14933" y="7720"/>
                    <a:pt x="14912" y="7720"/>
                  </a:cubicBezTo>
                  <a:cubicBezTo>
                    <a:pt x="14886" y="7720"/>
                    <a:pt x="14861" y="7725"/>
                    <a:pt x="14833" y="7735"/>
                  </a:cubicBezTo>
                  <a:cubicBezTo>
                    <a:pt x="14798" y="7748"/>
                    <a:pt x="14762" y="7754"/>
                    <a:pt x="14728" y="7754"/>
                  </a:cubicBezTo>
                  <a:cubicBezTo>
                    <a:pt x="14677" y="7754"/>
                    <a:pt x="14630" y="7740"/>
                    <a:pt x="14596" y="7717"/>
                  </a:cubicBezTo>
                  <a:cubicBezTo>
                    <a:pt x="14593" y="7714"/>
                    <a:pt x="14586" y="7711"/>
                    <a:pt x="14583" y="7704"/>
                  </a:cubicBezTo>
                  <a:cubicBezTo>
                    <a:pt x="14583" y="7693"/>
                    <a:pt x="14569" y="7687"/>
                    <a:pt x="14545" y="7683"/>
                  </a:cubicBezTo>
                  <a:cubicBezTo>
                    <a:pt x="14540" y="7683"/>
                    <a:pt x="14536" y="7683"/>
                    <a:pt x="14532" y="7683"/>
                  </a:cubicBezTo>
                  <a:cubicBezTo>
                    <a:pt x="14495" y="7683"/>
                    <a:pt x="14460" y="7695"/>
                    <a:pt x="14444" y="7711"/>
                  </a:cubicBezTo>
                  <a:cubicBezTo>
                    <a:pt x="14430" y="7725"/>
                    <a:pt x="14410" y="7730"/>
                    <a:pt x="14391" y="7730"/>
                  </a:cubicBezTo>
                  <a:cubicBezTo>
                    <a:pt x="14373" y="7730"/>
                    <a:pt x="14356" y="7726"/>
                    <a:pt x="14343" y="7722"/>
                  </a:cubicBezTo>
                  <a:cubicBezTo>
                    <a:pt x="14326" y="7714"/>
                    <a:pt x="14312" y="7711"/>
                    <a:pt x="14295" y="7711"/>
                  </a:cubicBezTo>
                  <a:cubicBezTo>
                    <a:pt x="14284" y="7707"/>
                    <a:pt x="14274" y="7704"/>
                    <a:pt x="14263" y="7704"/>
                  </a:cubicBezTo>
                  <a:lnTo>
                    <a:pt x="14239" y="7704"/>
                  </a:lnTo>
                  <a:cubicBezTo>
                    <a:pt x="14233" y="7701"/>
                    <a:pt x="14229" y="7701"/>
                    <a:pt x="14225" y="7701"/>
                  </a:cubicBezTo>
                  <a:lnTo>
                    <a:pt x="14225" y="7690"/>
                  </a:lnTo>
                  <a:cubicBezTo>
                    <a:pt x="14267" y="7683"/>
                    <a:pt x="14312" y="7680"/>
                    <a:pt x="14357" y="7673"/>
                  </a:cubicBezTo>
                  <a:cubicBezTo>
                    <a:pt x="14382" y="7669"/>
                    <a:pt x="14396" y="7663"/>
                    <a:pt x="14396" y="7652"/>
                  </a:cubicBezTo>
                  <a:cubicBezTo>
                    <a:pt x="14396" y="7634"/>
                    <a:pt x="14371" y="7642"/>
                    <a:pt x="14354" y="7638"/>
                  </a:cubicBezTo>
                  <a:lnTo>
                    <a:pt x="14354" y="7638"/>
                  </a:lnTo>
                  <a:cubicBezTo>
                    <a:pt x="14354" y="7638"/>
                    <a:pt x="14354" y="7638"/>
                    <a:pt x="14354" y="7638"/>
                  </a:cubicBezTo>
                  <a:cubicBezTo>
                    <a:pt x="14326" y="7632"/>
                    <a:pt x="14298" y="7620"/>
                    <a:pt x="14265" y="7620"/>
                  </a:cubicBezTo>
                  <a:cubicBezTo>
                    <a:pt x="14262" y="7620"/>
                    <a:pt x="14257" y="7621"/>
                    <a:pt x="14253" y="7621"/>
                  </a:cubicBezTo>
                  <a:cubicBezTo>
                    <a:pt x="14243" y="7621"/>
                    <a:pt x="14236" y="7618"/>
                    <a:pt x="14250" y="7607"/>
                  </a:cubicBezTo>
                  <a:cubicBezTo>
                    <a:pt x="14292" y="7590"/>
                    <a:pt x="14333" y="7581"/>
                    <a:pt x="14379" y="7581"/>
                  </a:cubicBezTo>
                  <a:cubicBezTo>
                    <a:pt x="14408" y="7581"/>
                    <a:pt x="14440" y="7584"/>
                    <a:pt x="14475" y="7593"/>
                  </a:cubicBezTo>
                  <a:cubicBezTo>
                    <a:pt x="14509" y="7599"/>
                    <a:pt x="14545" y="7603"/>
                    <a:pt x="14581" y="7603"/>
                  </a:cubicBezTo>
                  <a:cubicBezTo>
                    <a:pt x="14626" y="7603"/>
                    <a:pt x="14672" y="7596"/>
                    <a:pt x="14715" y="7579"/>
                  </a:cubicBezTo>
                  <a:cubicBezTo>
                    <a:pt x="14726" y="7575"/>
                    <a:pt x="14739" y="7573"/>
                    <a:pt x="14752" y="7573"/>
                  </a:cubicBezTo>
                  <a:cubicBezTo>
                    <a:pt x="14769" y="7573"/>
                    <a:pt x="14787" y="7576"/>
                    <a:pt x="14805" y="7583"/>
                  </a:cubicBezTo>
                  <a:cubicBezTo>
                    <a:pt x="14830" y="7592"/>
                    <a:pt x="14857" y="7597"/>
                    <a:pt x="14885" y="7597"/>
                  </a:cubicBezTo>
                  <a:cubicBezTo>
                    <a:pt x="14910" y="7597"/>
                    <a:pt x="14936" y="7593"/>
                    <a:pt x="14961" y="7583"/>
                  </a:cubicBezTo>
                  <a:cubicBezTo>
                    <a:pt x="14978" y="7577"/>
                    <a:pt x="14994" y="7574"/>
                    <a:pt x="15011" y="7574"/>
                  </a:cubicBezTo>
                  <a:cubicBezTo>
                    <a:pt x="15025" y="7574"/>
                    <a:pt x="15039" y="7576"/>
                    <a:pt x="15054" y="7579"/>
                  </a:cubicBezTo>
                  <a:cubicBezTo>
                    <a:pt x="15074" y="7586"/>
                    <a:pt x="15095" y="7588"/>
                    <a:pt x="15117" y="7588"/>
                  </a:cubicBezTo>
                  <a:cubicBezTo>
                    <a:pt x="15130" y="7588"/>
                    <a:pt x="15142" y="7587"/>
                    <a:pt x="15155" y="7586"/>
                  </a:cubicBezTo>
                  <a:cubicBezTo>
                    <a:pt x="15164" y="7585"/>
                    <a:pt x="15172" y="7585"/>
                    <a:pt x="15180" y="7585"/>
                  </a:cubicBezTo>
                  <a:cubicBezTo>
                    <a:pt x="15204" y="7585"/>
                    <a:pt x="15225" y="7589"/>
                    <a:pt x="15249" y="7597"/>
                  </a:cubicBezTo>
                  <a:cubicBezTo>
                    <a:pt x="15283" y="7610"/>
                    <a:pt x="15316" y="7621"/>
                    <a:pt x="15354" y="7621"/>
                  </a:cubicBezTo>
                  <a:cubicBezTo>
                    <a:pt x="15374" y="7621"/>
                    <a:pt x="15396" y="7617"/>
                    <a:pt x="15419" y="7610"/>
                  </a:cubicBezTo>
                  <a:cubicBezTo>
                    <a:pt x="15429" y="7610"/>
                    <a:pt x="15440" y="7610"/>
                    <a:pt x="15450" y="7613"/>
                  </a:cubicBezTo>
                  <a:cubicBezTo>
                    <a:pt x="15487" y="7623"/>
                    <a:pt x="15511" y="7628"/>
                    <a:pt x="15527" y="7628"/>
                  </a:cubicBezTo>
                  <a:cubicBezTo>
                    <a:pt x="15554" y="7628"/>
                    <a:pt x="15563" y="7614"/>
                    <a:pt x="15582" y="7583"/>
                  </a:cubicBezTo>
                  <a:cubicBezTo>
                    <a:pt x="15589" y="7583"/>
                    <a:pt x="15596" y="7583"/>
                    <a:pt x="15603" y="7579"/>
                  </a:cubicBezTo>
                  <a:cubicBezTo>
                    <a:pt x="15606" y="7586"/>
                    <a:pt x="15606" y="7593"/>
                    <a:pt x="15603" y="7603"/>
                  </a:cubicBezTo>
                  <a:cubicBezTo>
                    <a:pt x="15599" y="7613"/>
                    <a:pt x="15589" y="7631"/>
                    <a:pt x="15616" y="7634"/>
                  </a:cubicBezTo>
                  <a:cubicBezTo>
                    <a:pt x="15620" y="7635"/>
                    <a:pt x="15623" y="7635"/>
                    <a:pt x="15627" y="7635"/>
                  </a:cubicBezTo>
                  <a:cubicBezTo>
                    <a:pt x="15655" y="7635"/>
                    <a:pt x="15669" y="7619"/>
                    <a:pt x="15672" y="7607"/>
                  </a:cubicBezTo>
                  <a:cubicBezTo>
                    <a:pt x="15679" y="7589"/>
                    <a:pt x="15686" y="7583"/>
                    <a:pt x="15693" y="7576"/>
                  </a:cubicBezTo>
                  <a:cubicBezTo>
                    <a:pt x="15703" y="7579"/>
                    <a:pt x="15717" y="7583"/>
                    <a:pt x="15728" y="7586"/>
                  </a:cubicBezTo>
                  <a:cubicBezTo>
                    <a:pt x="15731" y="7589"/>
                    <a:pt x="15738" y="7593"/>
                    <a:pt x="15745" y="7600"/>
                  </a:cubicBezTo>
                  <a:cubicBezTo>
                    <a:pt x="15759" y="7610"/>
                    <a:pt x="15780" y="7618"/>
                    <a:pt x="15807" y="7618"/>
                  </a:cubicBezTo>
                  <a:cubicBezTo>
                    <a:pt x="15828" y="7613"/>
                    <a:pt x="15835" y="7603"/>
                    <a:pt x="15835" y="7593"/>
                  </a:cubicBezTo>
                  <a:cubicBezTo>
                    <a:pt x="15835" y="7583"/>
                    <a:pt x="15842" y="7576"/>
                    <a:pt x="15845" y="7572"/>
                  </a:cubicBezTo>
                  <a:cubicBezTo>
                    <a:pt x="15851" y="7569"/>
                    <a:pt x="15857" y="7567"/>
                    <a:pt x="15864" y="7567"/>
                  </a:cubicBezTo>
                  <a:cubicBezTo>
                    <a:pt x="15867" y="7567"/>
                    <a:pt x="15871" y="7567"/>
                    <a:pt x="15874" y="7568"/>
                  </a:cubicBezTo>
                  <a:cubicBezTo>
                    <a:pt x="15887" y="7572"/>
                    <a:pt x="15901" y="7572"/>
                    <a:pt x="15911" y="7576"/>
                  </a:cubicBezTo>
                  <a:cubicBezTo>
                    <a:pt x="15915" y="7576"/>
                    <a:pt x="15915" y="7579"/>
                    <a:pt x="15919" y="7579"/>
                  </a:cubicBezTo>
                  <a:cubicBezTo>
                    <a:pt x="15936" y="7588"/>
                    <a:pt x="15947" y="7593"/>
                    <a:pt x="15955" y="7593"/>
                  </a:cubicBezTo>
                  <a:cubicBezTo>
                    <a:pt x="15966" y="7593"/>
                    <a:pt x="15972" y="7586"/>
                    <a:pt x="15978" y="7572"/>
                  </a:cubicBezTo>
                  <a:cubicBezTo>
                    <a:pt x="15981" y="7568"/>
                    <a:pt x="15981" y="7565"/>
                    <a:pt x="15984" y="7558"/>
                  </a:cubicBezTo>
                  <a:cubicBezTo>
                    <a:pt x="15999" y="7555"/>
                    <a:pt x="16009" y="7548"/>
                    <a:pt x="16023" y="7541"/>
                  </a:cubicBezTo>
                  <a:cubicBezTo>
                    <a:pt x="16040" y="7535"/>
                    <a:pt x="16057" y="7532"/>
                    <a:pt x="16074" y="7532"/>
                  </a:cubicBezTo>
                  <a:cubicBezTo>
                    <a:pt x="16088" y="7532"/>
                    <a:pt x="16102" y="7534"/>
                    <a:pt x="16116" y="7538"/>
                  </a:cubicBezTo>
                  <a:cubicBezTo>
                    <a:pt x="16186" y="7548"/>
                    <a:pt x="16248" y="7568"/>
                    <a:pt x="16307" y="7589"/>
                  </a:cubicBezTo>
                  <a:cubicBezTo>
                    <a:pt x="16311" y="7589"/>
                    <a:pt x="16317" y="7593"/>
                    <a:pt x="16321" y="7593"/>
                  </a:cubicBezTo>
                  <a:cubicBezTo>
                    <a:pt x="16335" y="7600"/>
                    <a:pt x="16352" y="7603"/>
                    <a:pt x="16373" y="7603"/>
                  </a:cubicBezTo>
                  <a:cubicBezTo>
                    <a:pt x="16383" y="7607"/>
                    <a:pt x="16394" y="7607"/>
                    <a:pt x="16404" y="7607"/>
                  </a:cubicBezTo>
                  <a:lnTo>
                    <a:pt x="16425" y="7607"/>
                  </a:lnTo>
                  <a:cubicBezTo>
                    <a:pt x="16460" y="7607"/>
                    <a:pt x="16494" y="7607"/>
                    <a:pt x="16532" y="7603"/>
                  </a:cubicBezTo>
                  <a:lnTo>
                    <a:pt x="16630" y="7603"/>
                  </a:lnTo>
                  <a:cubicBezTo>
                    <a:pt x="16671" y="7603"/>
                    <a:pt x="16713" y="7607"/>
                    <a:pt x="16755" y="7613"/>
                  </a:cubicBezTo>
                  <a:cubicBezTo>
                    <a:pt x="16765" y="7603"/>
                    <a:pt x="16785" y="7607"/>
                    <a:pt x="16803" y="7603"/>
                  </a:cubicBezTo>
                  <a:lnTo>
                    <a:pt x="16814" y="7603"/>
                  </a:lnTo>
                  <a:cubicBezTo>
                    <a:pt x="16876" y="7589"/>
                    <a:pt x="16876" y="7562"/>
                    <a:pt x="16845" y="7527"/>
                  </a:cubicBezTo>
                  <a:close/>
                  <a:moveTo>
                    <a:pt x="18045" y="7693"/>
                  </a:moveTo>
                  <a:cubicBezTo>
                    <a:pt x="18049" y="7704"/>
                    <a:pt x="18049" y="7711"/>
                    <a:pt x="18059" y="7722"/>
                  </a:cubicBezTo>
                  <a:cubicBezTo>
                    <a:pt x="18087" y="7742"/>
                    <a:pt x="18076" y="7756"/>
                    <a:pt x="18039" y="7759"/>
                  </a:cubicBezTo>
                  <a:cubicBezTo>
                    <a:pt x="18014" y="7757"/>
                    <a:pt x="17987" y="7754"/>
                    <a:pt x="17962" y="7754"/>
                  </a:cubicBezTo>
                  <a:cubicBezTo>
                    <a:pt x="17951" y="7754"/>
                    <a:pt x="17941" y="7755"/>
                    <a:pt x="17930" y="7756"/>
                  </a:cubicBezTo>
                  <a:cubicBezTo>
                    <a:pt x="17889" y="7759"/>
                    <a:pt x="17858" y="7767"/>
                    <a:pt x="17823" y="7777"/>
                  </a:cubicBezTo>
                  <a:cubicBezTo>
                    <a:pt x="17820" y="7777"/>
                    <a:pt x="17813" y="7780"/>
                    <a:pt x="17810" y="7780"/>
                  </a:cubicBezTo>
                  <a:cubicBezTo>
                    <a:pt x="17802" y="7780"/>
                    <a:pt x="17799" y="7780"/>
                    <a:pt x="17802" y="7773"/>
                  </a:cubicBezTo>
                  <a:cubicBezTo>
                    <a:pt x="17816" y="7756"/>
                    <a:pt x="17816" y="7738"/>
                    <a:pt x="17816" y="7722"/>
                  </a:cubicBezTo>
                  <a:cubicBezTo>
                    <a:pt x="17816" y="7717"/>
                    <a:pt x="17816" y="7717"/>
                    <a:pt x="17813" y="7714"/>
                  </a:cubicBezTo>
                  <a:cubicBezTo>
                    <a:pt x="17826" y="7711"/>
                    <a:pt x="17837" y="7707"/>
                    <a:pt x="17851" y="7704"/>
                  </a:cubicBezTo>
                  <a:cubicBezTo>
                    <a:pt x="17865" y="7704"/>
                    <a:pt x="17875" y="7701"/>
                    <a:pt x="17889" y="7701"/>
                  </a:cubicBezTo>
                  <a:cubicBezTo>
                    <a:pt x="17910" y="7697"/>
                    <a:pt x="17934" y="7697"/>
                    <a:pt x="17955" y="7693"/>
                  </a:cubicBezTo>
                  <a:close/>
                  <a:moveTo>
                    <a:pt x="10239" y="7782"/>
                  </a:moveTo>
                  <a:cubicBezTo>
                    <a:pt x="10238" y="7782"/>
                    <a:pt x="10239" y="7782"/>
                    <a:pt x="10239" y="7783"/>
                  </a:cubicBezTo>
                  <a:lnTo>
                    <a:pt x="10239" y="7783"/>
                  </a:lnTo>
                  <a:cubicBezTo>
                    <a:pt x="10239" y="7782"/>
                    <a:pt x="10239" y="7782"/>
                    <a:pt x="10239" y="7782"/>
                  </a:cubicBezTo>
                  <a:close/>
                  <a:moveTo>
                    <a:pt x="18479" y="7777"/>
                  </a:moveTo>
                  <a:lnTo>
                    <a:pt x="18479" y="7784"/>
                  </a:lnTo>
                  <a:cubicBezTo>
                    <a:pt x="18476" y="7780"/>
                    <a:pt x="18476" y="7780"/>
                    <a:pt x="18472" y="7780"/>
                  </a:cubicBezTo>
                  <a:cubicBezTo>
                    <a:pt x="18476" y="7780"/>
                    <a:pt x="18476" y="7780"/>
                    <a:pt x="18479" y="7777"/>
                  </a:cubicBezTo>
                  <a:close/>
                  <a:moveTo>
                    <a:pt x="16862" y="7742"/>
                  </a:moveTo>
                  <a:cubicBezTo>
                    <a:pt x="16849" y="7754"/>
                    <a:pt x="16854" y="7767"/>
                    <a:pt x="16890" y="7767"/>
                  </a:cubicBezTo>
                  <a:cubicBezTo>
                    <a:pt x="16894" y="7767"/>
                    <a:pt x="16899" y="7767"/>
                    <a:pt x="16904" y="7767"/>
                  </a:cubicBezTo>
                  <a:cubicBezTo>
                    <a:pt x="16904" y="7767"/>
                    <a:pt x="16907" y="7770"/>
                    <a:pt x="16910" y="7770"/>
                  </a:cubicBezTo>
                  <a:cubicBezTo>
                    <a:pt x="16907" y="7770"/>
                    <a:pt x="16900" y="7770"/>
                    <a:pt x="16897" y="7773"/>
                  </a:cubicBezTo>
                  <a:cubicBezTo>
                    <a:pt x="16897" y="7784"/>
                    <a:pt x="16907" y="7791"/>
                    <a:pt x="16921" y="7794"/>
                  </a:cubicBezTo>
                  <a:cubicBezTo>
                    <a:pt x="16910" y="7794"/>
                    <a:pt x="16900" y="7791"/>
                    <a:pt x="16890" y="7791"/>
                  </a:cubicBezTo>
                  <a:cubicBezTo>
                    <a:pt x="16864" y="7791"/>
                    <a:pt x="16837" y="7789"/>
                    <a:pt x="16811" y="7789"/>
                  </a:cubicBezTo>
                  <a:cubicBezTo>
                    <a:pt x="16777" y="7789"/>
                    <a:pt x="16744" y="7792"/>
                    <a:pt x="16716" y="7808"/>
                  </a:cubicBezTo>
                  <a:lnTo>
                    <a:pt x="16699" y="7808"/>
                  </a:lnTo>
                  <a:cubicBezTo>
                    <a:pt x="16716" y="7787"/>
                    <a:pt x="16734" y="7767"/>
                    <a:pt x="16727" y="7746"/>
                  </a:cubicBezTo>
                  <a:lnTo>
                    <a:pt x="16730" y="7746"/>
                  </a:lnTo>
                  <a:cubicBezTo>
                    <a:pt x="16769" y="7746"/>
                    <a:pt x="16810" y="7746"/>
                    <a:pt x="16848" y="7742"/>
                  </a:cubicBezTo>
                  <a:close/>
                  <a:moveTo>
                    <a:pt x="3717" y="7832"/>
                  </a:moveTo>
                  <a:lnTo>
                    <a:pt x="3717" y="7836"/>
                  </a:lnTo>
                  <a:lnTo>
                    <a:pt x="3713" y="7836"/>
                  </a:lnTo>
                  <a:cubicBezTo>
                    <a:pt x="3713" y="7836"/>
                    <a:pt x="3717" y="7836"/>
                    <a:pt x="3717" y="7832"/>
                  </a:cubicBezTo>
                  <a:close/>
                  <a:moveTo>
                    <a:pt x="11373" y="7874"/>
                  </a:moveTo>
                  <a:lnTo>
                    <a:pt x="11373" y="7877"/>
                  </a:lnTo>
                  <a:lnTo>
                    <a:pt x="11370" y="7877"/>
                  </a:lnTo>
                  <a:lnTo>
                    <a:pt x="11373" y="7874"/>
                  </a:lnTo>
                  <a:close/>
                  <a:moveTo>
                    <a:pt x="16591" y="7898"/>
                  </a:moveTo>
                  <a:lnTo>
                    <a:pt x="16591" y="7902"/>
                  </a:lnTo>
                  <a:lnTo>
                    <a:pt x="16588" y="7902"/>
                  </a:lnTo>
                  <a:cubicBezTo>
                    <a:pt x="16588" y="7898"/>
                    <a:pt x="16591" y="7898"/>
                    <a:pt x="16591" y="7898"/>
                  </a:cubicBezTo>
                  <a:close/>
                  <a:moveTo>
                    <a:pt x="9372" y="7916"/>
                  </a:moveTo>
                  <a:cubicBezTo>
                    <a:pt x="9372" y="7919"/>
                    <a:pt x="9372" y="7919"/>
                    <a:pt x="9375" y="7919"/>
                  </a:cubicBezTo>
                  <a:lnTo>
                    <a:pt x="9368" y="7919"/>
                  </a:lnTo>
                  <a:cubicBezTo>
                    <a:pt x="9372" y="7919"/>
                    <a:pt x="9372" y="7919"/>
                    <a:pt x="9372" y="7916"/>
                  </a:cubicBezTo>
                  <a:close/>
                  <a:moveTo>
                    <a:pt x="7988" y="7930"/>
                  </a:moveTo>
                  <a:lnTo>
                    <a:pt x="7991" y="7933"/>
                  </a:lnTo>
                  <a:cubicBezTo>
                    <a:pt x="7984" y="7930"/>
                    <a:pt x="7980" y="7930"/>
                    <a:pt x="7977" y="7930"/>
                  </a:cubicBezTo>
                  <a:close/>
                  <a:moveTo>
                    <a:pt x="25968" y="1"/>
                  </a:moveTo>
                  <a:cubicBezTo>
                    <a:pt x="25965" y="1"/>
                    <a:pt x="25962" y="1"/>
                    <a:pt x="25959" y="2"/>
                  </a:cubicBezTo>
                  <a:cubicBezTo>
                    <a:pt x="25924" y="12"/>
                    <a:pt x="25952" y="36"/>
                    <a:pt x="25952" y="50"/>
                  </a:cubicBezTo>
                  <a:cubicBezTo>
                    <a:pt x="25952" y="61"/>
                    <a:pt x="25955" y="71"/>
                    <a:pt x="25955" y="82"/>
                  </a:cubicBezTo>
                  <a:cubicBezTo>
                    <a:pt x="25955" y="113"/>
                    <a:pt x="25924" y="120"/>
                    <a:pt x="25882" y="120"/>
                  </a:cubicBezTo>
                  <a:cubicBezTo>
                    <a:pt x="25827" y="120"/>
                    <a:pt x="25775" y="120"/>
                    <a:pt x="25720" y="124"/>
                  </a:cubicBezTo>
                  <a:cubicBezTo>
                    <a:pt x="25714" y="124"/>
                    <a:pt x="25707" y="124"/>
                    <a:pt x="25701" y="124"/>
                  </a:cubicBezTo>
                  <a:cubicBezTo>
                    <a:pt x="25635" y="124"/>
                    <a:pt x="25574" y="108"/>
                    <a:pt x="25497" y="95"/>
                  </a:cubicBezTo>
                  <a:cubicBezTo>
                    <a:pt x="25557" y="89"/>
                    <a:pt x="25570" y="82"/>
                    <a:pt x="25553" y="68"/>
                  </a:cubicBezTo>
                  <a:cubicBezTo>
                    <a:pt x="25544" y="62"/>
                    <a:pt x="25533" y="60"/>
                    <a:pt x="25522" y="60"/>
                  </a:cubicBezTo>
                  <a:cubicBezTo>
                    <a:pt x="25508" y="60"/>
                    <a:pt x="25493" y="63"/>
                    <a:pt x="25480" y="65"/>
                  </a:cubicBezTo>
                  <a:cubicBezTo>
                    <a:pt x="25449" y="71"/>
                    <a:pt x="25452" y="85"/>
                    <a:pt x="25470" y="99"/>
                  </a:cubicBezTo>
                  <a:cubicBezTo>
                    <a:pt x="25461" y="100"/>
                    <a:pt x="25452" y="100"/>
                    <a:pt x="25444" y="100"/>
                  </a:cubicBezTo>
                  <a:cubicBezTo>
                    <a:pt x="25378" y="100"/>
                    <a:pt x="25319" y="78"/>
                    <a:pt x="25254" y="75"/>
                  </a:cubicBezTo>
                  <a:cubicBezTo>
                    <a:pt x="25225" y="75"/>
                    <a:pt x="25196" y="79"/>
                    <a:pt x="25167" y="79"/>
                  </a:cubicBezTo>
                  <a:cubicBezTo>
                    <a:pt x="25147" y="79"/>
                    <a:pt x="25128" y="77"/>
                    <a:pt x="25109" y="71"/>
                  </a:cubicBezTo>
                  <a:cubicBezTo>
                    <a:pt x="25067" y="61"/>
                    <a:pt x="25046" y="54"/>
                    <a:pt x="25105" y="33"/>
                  </a:cubicBezTo>
                  <a:cubicBezTo>
                    <a:pt x="25091" y="31"/>
                    <a:pt x="25081" y="29"/>
                    <a:pt x="25071" y="29"/>
                  </a:cubicBezTo>
                  <a:cubicBezTo>
                    <a:pt x="25064" y="29"/>
                    <a:pt x="25057" y="30"/>
                    <a:pt x="25049" y="33"/>
                  </a:cubicBezTo>
                  <a:cubicBezTo>
                    <a:pt x="25039" y="36"/>
                    <a:pt x="25028" y="36"/>
                    <a:pt x="25017" y="36"/>
                  </a:cubicBezTo>
                  <a:cubicBezTo>
                    <a:pt x="24982" y="36"/>
                    <a:pt x="24946" y="26"/>
                    <a:pt x="24911" y="26"/>
                  </a:cubicBezTo>
                  <a:cubicBezTo>
                    <a:pt x="24887" y="29"/>
                    <a:pt x="24869" y="52"/>
                    <a:pt x="24846" y="52"/>
                  </a:cubicBezTo>
                  <a:cubicBezTo>
                    <a:pt x="24837" y="52"/>
                    <a:pt x="24826" y="48"/>
                    <a:pt x="24814" y="36"/>
                  </a:cubicBezTo>
                  <a:cubicBezTo>
                    <a:pt x="24807" y="40"/>
                    <a:pt x="24800" y="40"/>
                    <a:pt x="24796" y="44"/>
                  </a:cubicBezTo>
                  <a:cubicBezTo>
                    <a:pt x="24786" y="55"/>
                    <a:pt x="24776" y="60"/>
                    <a:pt x="24769" y="60"/>
                  </a:cubicBezTo>
                  <a:cubicBezTo>
                    <a:pt x="24759" y="60"/>
                    <a:pt x="24753" y="52"/>
                    <a:pt x="24751" y="36"/>
                  </a:cubicBezTo>
                  <a:cubicBezTo>
                    <a:pt x="24748" y="26"/>
                    <a:pt x="24741" y="26"/>
                    <a:pt x="24727" y="26"/>
                  </a:cubicBezTo>
                  <a:cubicBezTo>
                    <a:pt x="24708" y="30"/>
                    <a:pt x="24688" y="31"/>
                    <a:pt x="24669" y="31"/>
                  </a:cubicBezTo>
                  <a:cubicBezTo>
                    <a:pt x="24633" y="31"/>
                    <a:pt x="24598" y="26"/>
                    <a:pt x="24564" y="20"/>
                  </a:cubicBezTo>
                  <a:cubicBezTo>
                    <a:pt x="24557" y="17"/>
                    <a:pt x="24549" y="16"/>
                    <a:pt x="24543" y="16"/>
                  </a:cubicBezTo>
                  <a:cubicBezTo>
                    <a:pt x="24529" y="16"/>
                    <a:pt x="24520" y="21"/>
                    <a:pt x="24537" y="33"/>
                  </a:cubicBezTo>
                  <a:cubicBezTo>
                    <a:pt x="24567" y="57"/>
                    <a:pt x="24564" y="92"/>
                    <a:pt x="24606" y="110"/>
                  </a:cubicBezTo>
                  <a:cubicBezTo>
                    <a:pt x="24606" y="113"/>
                    <a:pt x="24609" y="116"/>
                    <a:pt x="24606" y="116"/>
                  </a:cubicBezTo>
                  <a:cubicBezTo>
                    <a:pt x="24586" y="124"/>
                    <a:pt x="24560" y="128"/>
                    <a:pt x="24534" y="128"/>
                  </a:cubicBezTo>
                  <a:cubicBezTo>
                    <a:pt x="24491" y="128"/>
                    <a:pt x="24447" y="118"/>
                    <a:pt x="24422" y="99"/>
                  </a:cubicBezTo>
                  <a:cubicBezTo>
                    <a:pt x="24391" y="80"/>
                    <a:pt x="24359" y="65"/>
                    <a:pt x="24318" y="65"/>
                  </a:cubicBezTo>
                  <a:cubicBezTo>
                    <a:pt x="24307" y="65"/>
                    <a:pt x="24296" y="66"/>
                    <a:pt x="24283" y="68"/>
                  </a:cubicBezTo>
                  <a:cubicBezTo>
                    <a:pt x="24278" y="69"/>
                    <a:pt x="24272" y="69"/>
                    <a:pt x="24266" y="69"/>
                  </a:cubicBezTo>
                  <a:cubicBezTo>
                    <a:pt x="24251" y="69"/>
                    <a:pt x="24236" y="67"/>
                    <a:pt x="24231" y="65"/>
                  </a:cubicBezTo>
                  <a:cubicBezTo>
                    <a:pt x="24208" y="44"/>
                    <a:pt x="24182" y="38"/>
                    <a:pt x="24156" y="38"/>
                  </a:cubicBezTo>
                  <a:cubicBezTo>
                    <a:pt x="24128" y="38"/>
                    <a:pt x="24098" y="45"/>
                    <a:pt x="24068" y="50"/>
                  </a:cubicBezTo>
                  <a:cubicBezTo>
                    <a:pt x="24055" y="54"/>
                    <a:pt x="24040" y="60"/>
                    <a:pt x="24027" y="60"/>
                  </a:cubicBezTo>
                  <a:cubicBezTo>
                    <a:pt x="24015" y="60"/>
                    <a:pt x="24004" y="55"/>
                    <a:pt x="23995" y="40"/>
                  </a:cubicBezTo>
                  <a:cubicBezTo>
                    <a:pt x="23990" y="32"/>
                    <a:pt x="23980" y="28"/>
                    <a:pt x="23969" y="28"/>
                  </a:cubicBezTo>
                  <a:cubicBezTo>
                    <a:pt x="23959" y="28"/>
                    <a:pt x="23948" y="31"/>
                    <a:pt x="23940" y="36"/>
                  </a:cubicBezTo>
                  <a:cubicBezTo>
                    <a:pt x="23889" y="61"/>
                    <a:pt x="23833" y="68"/>
                    <a:pt x="23776" y="68"/>
                  </a:cubicBezTo>
                  <a:cubicBezTo>
                    <a:pt x="23751" y="68"/>
                    <a:pt x="23726" y="67"/>
                    <a:pt x="23701" y="65"/>
                  </a:cubicBezTo>
                  <a:cubicBezTo>
                    <a:pt x="23691" y="56"/>
                    <a:pt x="23680" y="53"/>
                    <a:pt x="23669" y="53"/>
                  </a:cubicBezTo>
                  <a:cubicBezTo>
                    <a:pt x="23658" y="53"/>
                    <a:pt x="23647" y="57"/>
                    <a:pt x="23638" y="65"/>
                  </a:cubicBezTo>
                  <a:cubicBezTo>
                    <a:pt x="23617" y="78"/>
                    <a:pt x="23631" y="92"/>
                    <a:pt x="23645" y="110"/>
                  </a:cubicBezTo>
                  <a:cubicBezTo>
                    <a:pt x="23641" y="127"/>
                    <a:pt x="23666" y="127"/>
                    <a:pt x="23686" y="127"/>
                  </a:cubicBezTo>
                  <a:cubicBezTo>
                    <a:pt x="23717" y="127"/>
                    <a:pt x="23746" y="130"/>
                    <a:pt x="23780" y="145"/>
                  </a:cubicBezTo>
                  <a:cubicBezTo>
                    <a:pt x="23735" y="151"/>
                    <a:pt x="23690" y="155"/>
                    <a:pt x="23725" y="193"/>
                  </a:cubicBezTo>
                  <a:cubicBezTo>
                    <a:pt x="23735" y="203"/>
                    <a:pt x="23714" y="217"/>
                    <a:pt x="23686" y="217"/>
                  </a:cubicBezTo>
                  <a:cubicBezTo>
                    <a:pt x="23659" y="217"/>
                    <a:pt x="23631" y="220"/>
                    <a:pt x="23603" y="220"/>
                  </a:cubicBezTo>
                  <a:cubicBezTo>
                    <a:pt x="23565" y="217"/>
                    <a:pt x="23523" y="224"/>
                    <a:pt x="23485" y="210"/>
                  </a:cubicBezTo>
                  <a:cubicBezTo>
                    <a:pt x="23502" y="203"/>
                    <a:pt x="23530" y="196"/>
                    <a:pt x="23506" y="175"/>
                  </a:cubicBezTo>
                  <a:cubicBezTo>
                    <a:pt x="23478" y="153"/>
                    <a:pt x="23495" y="151"/>
                    <a:pt x="23517" y="151"/>
                  </a:cubicBezTo>
                  <a:cubicBezTo>
                    <a:pt x="23523" y="151"/>
                    <a:pt x="23529" y="151"/>
                    <a:pt x="23534" y="151"/>
                  </a:cubicBezTo>
                  <a:cubicBezTo>
                    <a:pt x="23547" y="158"/>
                    <a:pt x="23562" y="165"/>
                    <a:pt x="23572" y="175"/>
                  </a:cubicBezTo>
                  <a:cubicBezTo>
                    <a:pt x="23581" y="181"/>
                    <a:pt x="23585" y="190"/>
                    <a:pt x="23597" y="190"/>
                  </a:cubicBezTo>
                  <a:cubicBezTo>
                    <a:pt x="23599" y="190"/>
                    <a:pt x="23601" y="190"/>
                    <a:pt x="23603" y="189"/>
                  </a:cubicBezTo>
                  <a:cubicBezTo>
                    <a:pt x="23617" y="182"/>
                    <a:pt x="23610" y="172"/>
                    <a:pt x="23610" y="165"/>
                  </a:cubicBezTo>
                  <a:cubicBezTo>
                    <a:pt x="23631" y="124"/>
                    <a:pt x="23592" y="92"/>
                    <a:pt x="23568" y="57"/>
                  </a:cubicBezTo>
                  <a:cubicBezTo>
                    <a:pt x="23562" y="48"/>
                    <a:pt x="23549" y="42"/>
                    <a:pt x="23533" y="42"/>
                  </a:cubicBezTo>
                  <a:cubicBezTo>
                    <a:pt x="23526" y="42"/>
                    <a:pt x="23517" y="43"/>
                    <a:pt x="23509" y="47"/>
                  </a:cubicBezTo>
                  <a:cubicBezTo>
                    <a:pt x="23488" y="56"/>
                    <a:pt x="23466" y="58"/>
                    <a:pt x="23444" y="58"/>
                  </a:cubicBezTo>
                  <a:cubicBezTo>
                    <a:pt x="23431" y="58"/>
                    <a:pt x="23418" y="57"/>
                    <a:pt x="23405" y="57"/>
                  </a:cubicBezTo>
                  <a:cubicBezTo>
                    <a:pt x="23401" y="57"/>
                    <a:pt x="23398" y="58"/>
                    <a:pt x="23394" y="58"/>
                  </a:cubicBezTo>
                  <a:cubicBezTo>
                    <a:pt x="23359" y="58"/>
                    <a:pt x="23325" y="45"/>
                    <a:pt x="23290" y="45"/>
                  </a:cubicBezTo>
                  <a:cubicBezTo>
                    <a:pt x="23278" y="45"/>
                    <a:pt x="23265" y="46"/>
                    <a:pt x="23253" y="50"/>
                  </a:cubicBezTo>
                  <a:cubicBezTo>
                    <a:pt x="23228" y="57"/>
                    <a:pt x="23204" y="61"/>
                    <a:pt x="23176" y="65"/>
                  </a:cubicBezTo>
                  <a:cubicBezTo>
                    <a:pt x="23171" y="65"/>
                    <a:pt x="23166" y="65"/>
                    <a:pt x="23160" y="65"/>
                  </a:cubicBezTo>
                  <a:cubicBezTo>
                    <a:pt x="23128" y="65"/>
                    <a:pt x="23095" y="59"/>
                    <a:pt x="23064" y="59"/>
                  </a:cubicBezTo>
                  <a:cubicBezTo>
                    <a:pt x="23054" y="59"/>
                    <a:pt x="23044" y="60"/>
                    <a:pt x="23034" y="61"/>
                  </a:cubicBezTo>
                  <a:cubicBezTo>
                    <a:pt x="22934" y="78"/>
                    <a:pt x="22830" y="89"/>
                    <a:pt x="22726" y="92"/>
                  </a:cubicBezTo>
                  <a:cubicBezTo>
                    <a:pt x="22642" y="89"/>
                    <a:pt x="22559" y="92"/>
                    <a:pt x="22472" y="85"/>
                  </a:cubicBezTo>
                  <a:cubicBezTo>
                    <a:pt x="22443" y="83"/>
                    <a:pt x="22412" y="82"/>
                    <a:pt x="22381" y="82"/>
                  </a:cubicBezTo>
                  <a:cubicBezTo>
                    <a:pt x="22315" y="82"/>
                    <a:pt x="22248" y="87"/>
                    <a:pt x="22184" y="99"/>
                  </a:cubicBezTo>
                  <a:cubicBezTo>
                    <a:pt x="22121" y="102"/>
                    <a:pt x="22056" y="110"/>
                    <a:pt x="21995" y="110"/>
                  </a:cubicBezTo>
                  <a:cubicBezTo>
                    <a:pt x="21985" y="110"/>
                    <a:pt x="21975" y="110"/>
                    <a:pt x="21965" y="110"/>
                  </a:cubicBezTo>
                  <a:cubicBezTo>
                    <a:pt x="21958" y="109"/>
                    <a:pt x="21951" y="109"/>
                    <a:pt x="21944" y="109"/>
                  </a:cubicBezTo>
                  <a:cubicBezTo>
                    <a:pt x="21885" y="109"/>
                    <a:pt x="21839" y="133"/>
                    <a:pt x="21823" y="155"/>
                  </a:cubicBezTo>
                  <a:cubicBezTo>
                    <a:pt x="21807" y="174"/>
                    <a:pt x="21795" y="181"/>
                    <a:pt x="21784" y="181"/>
                  </a:cubicBezTo>
                  <a:cubicBezTo>
                    <a:pt x="21767" y="181"/>
                    <a:pt x="21754" y="163"/>
                    <a:pt x="21736" y="155"/>
                  </a:cubicBezTo>
                  <a:cubicBezTo>
                    <a:pt x="21721" y="142"/>
                    <a:pt x="21708" y="119"/>
                    <a:pt x="21691" y="119"/>
                  </a:cubicBezTo>
                  <a:cubicBezTo>
                    <a:pt x="21689" y="119"/>
                    <a:pt x="21687" y="119"/>
                    <a:pt x="21685" y="120"/>
                  </a:cubicBezTo>
                  <a:cubicBezTo>
                    <a:pt x="21662" y="128"/>
                    <a:pt x="21640" y="130"/>
                    <a:pt x="21618" y="130"/>
                  </a:cubicBezTo>
                  <a:cubicBezTo>
                    <a:pt x="21590" y="130"/>
                    <a:pt x="21563" y="127"/>
                    <a:pt x="21537" y="127"/>
                  </a:cubicBezTo>
                  <a:cubicBezTo>
                    <a:pt x="21532" y="127"/>
                    <a:pt x="21527" y="127"/>
                    <a:pt x="21522" y="127"/>
                  </a:cubicBezTo>
                  <a:cubicBezTo>
                    <a:pt x="21488" y="129"/>
                    <a:pt x="21451" y="135"/>
                    <a:pt x="21416" y="135"/>
                  </a:cubicBezTo>
                  <a:cubicBezTo>
                    <a:pt x="21390" y="135"/>
                    <a:pt x="21365" y="132"/>
                    <a:pt x="21344" y="120"/>
                  </a:cubicBezTo>
                  <a:cubicBezTo>
                    <a:pt x="21331" y="113"/>
                    <a:pt x="21320" y="110"/>
                    <a:pt x="21312" y="110"/>
                  </a:cubicBezTo>
                  <a:cubicBezTo>
                    <a:pt x="21290" y="110"/>
                    <a:pt x="21281" y="127"/>
                    <a:pt x="21268" y="137"/>
                  </a:cubicBezTo>
                  <a:cubicBezTo>
                    <a:pt x="21237" y="158"/>
                    <a:pt x="21258" y="169"/>
                    <a:pt x="21289" y="179"/>
                  </a:cubicBezTo>
                  <a:cubicBezTo>
                    <a:pt x="21296" y="182"/>
                    <a:pt x="21317" y="182"/>
                    <a:pt x="21310" y="196"/>
                  </a:cubicBezTo>
                  <a:cubicBezTo>
                    <a:pt x="21296" y="199"/>
                    <a:pt x="21282" y="199"/>
                    <a:pt x="21268" y="203"/>
                  </a:cubicBezTo>
                  <a:cubicBezTo>
                    <a:pt x="21258" y="207"/>
                    <a:pt x="21248" y="214"/>
                    <a:pt x="21254" y="220"/>
                  </a:cubicBezTo>
                  <a:cubicBezTo>
                    <a:pt x="21257" y="226"/>
                    <a:pt x="21267" y="229"/>
                    <a:pt x="21275" y="229"/>
                  </a:cubicBezTo>
                  <a:cubicBezTo>
                    <a:pt x="21277" y="229"/>
                    <a:pt x="21280" y="229"/>
                    <a:pt x="21282" y="228"/>
                  </a:cubicBezTo>
                  <a:cubicBezTo>
                    <a:pt x="21298" y="219"/>
                    <a:pt x="21313" y="216"/>
                    <a:pt x="21328" y="216"/>
                  </a:cubicBezTo>
                  <a:cubicBezTo>
                    <a:pt x="21362" y="216"/>
                    <a:pt x="21393" y="232"/>
                    <a:pt x="21424" y="234"/>
                  </a:cubicBezTo>
                  <a:cubicBezTo>
                    <a:pt x="21437" y="232"/>
                    <a:pt x="21450" y="231"/>
                    <a:pt x="21464" y="231"/>
                  </a:cubicBezTo>
                  <a:cubicBezTo>
                    <a:pt x="21479" y="231"/>
                    <a:pt x="21493" y="232"/>
                    <a:pt x="21508" y="232"/>
                  </a:cubicBezTo>
                  <a:cubicBezTo>
                    <a:pt x="21516" y="232"/>
                    <a:pt x="21524" y="232"/>
                    <a:pt x="21532" y="231"/>
                  </a:cubicBezTo>
                  <a:cubicBezTo>
                    <a:pt x="21539" y="230"/>
                    <a:pt x="21544" y="229"/>
                    <a:pt x="21548" y="229"/>
                  </a:cubicBezTo>
                  <a:cubicBezTo>
                    <a:pt x="21565" y="229"/>
                    <a:pt x="21554" y="240"/>
                    <a:pt x="21542" y="252"/>
                  </a:cubicBezTo>
                  <a:cubicBezTo>
                    <a:pt x="21477" y="259"/>
                    <a:pt x="21477" y="259"/>
                    <a:pt x="21522" y="297"/>
                  </a:cubicBezTo>
                  <a:cubicBezTo>
                    <a:pt x="21522" y="297"/>
                    <a:pt x="21518" y="300"/>
                    <a:pt x="21518" y="304"/>
                  </a:cubicBezTo>
                  <a:lnTo>
                    <a:pt x="21507" y="304"/>
                  </a:lnTo>
                  <a:cubicBezTo>
                    <a:pt x="21503" y="302"/>
                    <a:pt x="21499" y="301"/>
                    <a:pt x="21495" y="301"/>
                  </a:cubicBezTo>
                  <a:cubicBezTo>
                    <a:pt x="21486" y="301"/>
                    <a:pt x="21479" y="304"/>
                    <a:pt x="21470" y="304"/>
                  </a:cubicBezTo>
                  <a:cubicBezTo>
                    <a:pt x="21468" y="304"/>
                    <a:pt x="21465" y="304"/>
                    <a:pt x="21462" y="304"/>
                  </a:cubicBezTo>
                  <a:cubicBezTo>
                    <a:pt x="21456" y="301"/>
                    <a:pt x="21449" y="300"/>
                    <a:pt x="21442" y="300"/>
                  </a:cubicBezTo>
                  <a:cubicBezTo>
                    <a:pt x="21427" y="300"/>
                    <a:pt x="21412" y="304"/>
                    <a:pt x="21396" y="304"/>
                  </a:cubicBezTo>
                  <a:cubicBezTo>
                    <a:pt x="21392" y="304"/>
                    <a:pt x="21389" y="304"/>
                    <a:pt x="21386" y="304"/>
                  </a:cubicBezTo>
                  <a:lnTo>
                    <a:pt x="21272" y="304"/>
                  </a:lnTo>
                  <a:cubicBezTo>
                    <a:pt x="21265" y="304"/>
                    <a:pt x="21257" y="304"/>
                    <a:pt x="21249" y="304"/>
                  </a:cubicBezTo>
                  <a:cubicBezTo>
                    <a:pt x="21233" y="304"/>
                    <a:pt x="21217" y="302"/>
                    <a:pt x="21213" y="294"/>
                  </a:cubicBezTo>
                  <a:cubicBezTo>
                    <a:pt x="21206" y="269"/>
                    <a:pt x="21178" y="273"/>
                    <a:pt x="21153" y="269"/>
                  </a:cubicBezTo>
                  <a:cubicBezTo>
                    <a:pt x="21126" y="269"/>
                    <a:pt x="21102" y="265"/>
                    <a:pt x="21074" y="265"/>
                  </a:cubicBezTo>
                  <a:cubicBezTo>
                    <a:pt x="21099" y="244"/>
                    <a:pt x="21164" y="234"/>
                    <a:pt x="21102" y="214"/>
                  </a:cubicBezTo>
                  <a:cubicBezTo>
                    <a:pt x="21067" y="203"/>
                    <a:pt x="21029" y="193"/>
                    <a:pt x="20994" y="186"/>
                  </a:cubicBezTo>
                  <a:cubicBezTo>
                    <a:pt x="20991" y="186"/>
                    <a:pt x="20987" y="186"/>
                    <a:pt x="20984" y="186"/>
                  </a:cubicBezTo>
                  <a:cubicBezTo>
                    <a:pt x="20938" y="186"/>
                    <a:pt x="20891" y="171"/>
                    <a:pt x="20847" y="171"/>
                  </a:cubicBezTo>
                  <a:cubicBezTo>
                    <a:pt x="20835" y="171"/>
                    <a:pt x="20822" y="172"/>
                    <a:pt x="20810" y="175"/>
                  </a:cubicBezTo>
                  <a:cubicBezTo>
                    <a:pt x="20789" y="180"/>
                    <a:pt x="20767" y="182"/>
                    <a:pt x="20747" y="182"/>
                  </a:cubicBezTo>
                  <a:cubicBezTo>
                    <a:pt x="20705" y="182"/>
                    <a:pt x="20665" y="175"/>
                    <a:pt x="20623" y="175"/>
                  </a:cubicBezTo>
                  <a:cubicBezTo>
                    <a:pt x="20612" y="175"/>
                    <a:pt x="20602" y="175"/>
                    <a:pt x="20588" y="179"/>
                  </a:cubicBezTo>
                  <a:cubicBezTo>
                    <a:pt x="20544" y="179"/>
                    <a:pt x="20502" y="191"/>
                    <a:pt x="20458" y="191"/>
                  </a:cubicBezTo>
                  <a:cubicBezTo>
                    <a:pt x="20436" y="191"/>
                    <a:pt x="20414" y="188"/>
                    <a:pt x="20391" y="179"/>
                  </a:cubicBezTo>
                  <a:cubicBezTo>
                    <a:pt x="20383" y="175"/>
                    <a:pt x="20372" y="173"/>
                    <a:pt x="20361" y="173"/>
                  </a:cubicBezTo>
                  <a:cubicBezTo>
                    <a:pt x="20341" y="173"/>
                    <a:pt x="20319" y="178"/>
                    <a:pt x="20303" y="189"/>
                  </a:cubicBezTo>
                  <a:cubicBezTo>
                    <a:pt x="20276" y="210"/>
                    <a:pt x="20311" y="220"/>
                    <a:pt x="20324" y="231"/>
                  </a:cubicBezTo>
                  <a:cubicBezTo>
                    <a:pt x="20345" y="252"/>
                    <a:pt x="20300" y="249"/>
                    <a:pt x="20300" y="259"/>
                  </a:cubicBezTo>
                  <a:cubicBezTo>
                    <a:pt x="20238" y="262"/>
                    <a:pt x="20269" y="304"/>
                    <a:pt x="20238" y="321"/>
                  </a:cubicBezTo>
                  <a:cubicBezTo>
                    <a:pt x="20238" y="328"/>
                    <a:pt x="20234" y="332"/>
                    <a:pt x="20234" y="339"/>
                  </a:cubicBezTo>
                  <a:cubicBezTo>
                    <a:pt x="20210" y="356"/>
                    <a:pt x="20172" y="359"/>
                    <a:pt x="20141" y="369"/>
                  </a:cubicBezTo>
                  <a:cubicBezTo>
                    <a:pt x="20117" y="369"/>
                    <a:pt x="20092" y="368"/>
                    <a:pt x="20068" y="368"/>
                  </a:cubicBezTo>
                  <a:cubicBezTo>
                    <a:pt x="19987" y="368"/>
                    <a:pt x="19906" y="373"/>
                    <a:pt x="19832" y="383"/>
                  </a:cubicBezTo>
                  <a:cubicBezTo>
                    <a:pt x="19634" y="411"/>
                    <a:pt x="19429" y="404"/>
                    <a:pt x="19228" y="428"/>
                  </a:cubicBezTo>
                  <a:cubicBezTo>
                    <a:pt x="19128" y="439"/>
                    <a:pt x="19020" y="443"/>
                    <a:pt x="18916" y="453"/>
                  </a:cubicBezTo>
                  <a:cubicBezTo>
                    <a:pt x="18888" y="457"/>
                    <a:pt x="18860" y="460"/>
                    <a:pt x="18830" y="460"/>
                  </a:cubicBezTo>
                  <a:cubicBezTo>
                    <a:pt x="18823" y="460"/>
                    <a:pt x="18817" y="460"/>
                    <a:pt x="18810" y="460"/>
                  </a:cubicBezTo>
                  <a:cubicBezTo>
                    <a:pt x="18762" y="460"/>
                    <a:pt x="18712" y="466"/>
                    <a:pt x="18662" y="466"/>
                  </a:cubicBezTo>
                  <a:cubicBezTo>
                    <a:pt x="18633" y="466"/>
                    <a:pt x="18604" y="464"/>
                    <a:pt x="18576" y="457"/>
                  </a:cubicBezTo>
                  <a:lnTo>
                    <a:pt x="18569" y="457"/>
                  </a:lnTo>
                  <a:cubicBezTo>
                    <a:pt x="18502" y="481"/>
                    <a:pt x="18429" y="484"/>
                    <a:pt x="18355" y="484"/>
                  </a:cubicBezTo>
                  <a:cubicBezTo>
                    <a:pt x="18330" y="484"/>
                    <a:pt x="18305" y="484"/>
                    <a:pt x="18280" y="484"/>
                  </a:cubicBezTo>
                  <a:cubicBezTo>
                    <a:pt x="18264" y="484"/>
                    <a:pt x="18248" y="484"/>
                    <a:pt x="18233" y="484"/>
                  </a:cubicBezTo>
                  <a:cubicBezTo>
                    <a:pt x="18208" y="481"/>
                    <a:pt x="18184" y="473"/>
                    <a:pt x="18163" y="463"/>
                  </a:cubicBezTo>
                  <a:cubicBezTo>
                    <a:pt x="18148" y="457"/>
                    <a:pt x="18135" y="455"/>
                    <a:pt x="18122" y="455"/>
                  </a:cubicBezTo>
                  <a:cubicBezTo>
                    <a:pt x="18107" y="455"/>
                    <a:pt x="18091" y="458"/>
                    <a:pt x="18069" y="460"/>
                  </a:cubicBezTo>
                  <a:cubicBezTo>
                    <a:pt x="18009" y="463"/>
                    <a:pt x="17958" y="478"/>
                    <a:pt x="17894" y="478"/>
                  </a:cubicBezTo>
                  <a:cubicBezTo>
                    <a:pt x="17888" y="478"/>
                    <a:pt x="17882" y="478"/>
                    <a:pt x="17875" y="478"/>
                  </a:cubicBezTo>
                  <a:cubicBezTo>
                    <a:pt x="17830" y="478"/>
                    <a:pt x="17783" y="478"/>
                    <a:pt x="17736" y="478"/>
                  </a:cubicBezTo>
                  <a:cubicBezTo>
                    <a:pt x="17683" y="478"/>
                    <a:pt x="17630" y="477"/>
                    <a:pt x="17576" y="473"/>
                  </a:cubicBezTo>
                  <a:cubicBezTo>
                    <a:pt x="17574" y="473"/>
                    <a:pt x="17571" y="473"/>
                    <a:pt x="17568" y="473"/>
                  </a:cubicBezTo>
                  <a:cubicBezTo>
                    <a:pt x="17548" y="473"/>
                    <a:pt x="17525" y="479"/>
                    <a:pt x="17503" y="479"/>
                  </a:cubicBezTo>
                  <a:cubicBezTo>
                    <a:pt x="17490" y="479"/>
                    <a:pt x="17478" y="477"/>
                    <a:pt x="17466" y="470"/>
                  </a:cubicBezTo>
                  <a:cubicBezTo>
                    <a:pt x="17431" y="449"/>
                    <a:pt x="17382" y="446"/>
                    <a:pt x="17341" y="446"/>
                  </a:cubicBezTo>
                  <a:cubicBezTo>
                    <a:pt x="17327" y="449"/>
                    <a:pt x="17310" y="449"/>
                    <a:pt x="17296" y="449"/>
                  </a:cubicBezTo>
                  <a:cubicBezTo>
                    <a:pt x="17303" y="446"/>
                    <a:pt x="17303" y="443"/>
                    <a:pt x="17303" y="432"/>
                  </a:cubicBezTo>
                  <a:cubicBezTo>
                    <a:pt x="17300" y="424"/>
                    <a:pt x="17291" y="416"/>
                    <a:pt x="17278" y="416"/>
                  </a:cubicBezTo>
                  <a:cubicBezTo>
                    <a:pt x="17274" y="416"/>
                    <a:pt x="17269" y="417"/>
                    <a:pt x="17264" y="418"/>
                  </a:cubicBezTo>
                  <a:cubicBezTo>
                    <a:pt x="17259" y="421"/>
                    <a:pt x="17254" y="421"/>
                    <a:pt x="17249" y="421"/>
                  </a:cubicBezTo>
                  <a:cubicBezTo>
                    <a:pt x="17239" y="421"/>
                    <a:pt x="17229" y="417"/>
                    <a:pt x="17219" y="415"/>
                  </a:cubicBezTo>
                  <a:cubicBezTo>
                    <a:pt x="17198" y="411"/>
                    <a:pt x="17181" y="411"/>
                    <a:pt x="17160" y="408"/>
                  </a:cubicBezTo>
                  <a:cubicBezTo>
                    <a:pt x="17147" y="408"/>
                    <a:pt x="17126" y="408"/>
                    <a:pt x="17118" y="418"/>
                  </a:cubicBezTo>
                  <a:cubicBezTo>
                    <a:pt x="17115" y="428"/>
                    <a:pt x="17133" y="439"/>
                    <a:pt x="17150" y="439"/>
                  </a:cubicBezTo>
                  <a:cubicBezTo>
                    <a:pt x="17157" y="449"/>
                    <a:pt x="17168" y="453"/>
                    <a:pt x="17178" y="457"/>
                  </a:cubicBezTo>
                  <a:cubicBezTo>
                    <a:pt x="17126" y="460"/>
                    <a:pt x="17077" y="460"/>
                    <a:pt x="17029" y="467"/>
                  </a:cubicBezTo>
                  <a:cubicBezTo>
                    <a:pt x="17019" y="467"/>
                    <a:pt x="17009" y="468"/>
                    <a:pt x="16998" y="468"/>
                  </a:cubicBezTo>
                  <a:cubicBezTo>
                    <a:pt x="16959" y="468"/>
                    <a:pt x="16918" y="464"/>
                    <a:pt x="16879" y="464"/>
                  </a:cubicBezTo>
                  <a:cubicBezTo>
                    <a:pt x="16826" y="464"/>
                    <a:pt x="16777" y="471"/>
                    <a:pt x="16740" y="505"/>
                  </a:cubicBezTo>
                  <a:cubicBezTo>
                    <a:pt x="16739" y="506"/>
                    <a:pt x="16737" y="507"/>
                    <a:pt x="16734" y="507"/>
                  </a:cubicBezTo>
                  <a:cubicBezTo>
                    <a:pt x="16729" y="507"/>
                    <a:pt x="16721" y="505"/>
                    <a:pt x="16716" y="505"/>
                  </a:cubicBezTo>
                  <a:cubicBezTo>
                    <a:pt x="16699" y="505"/>
                    <a:pt x="16671" y="505"/>
                    <a:pt x="16671" y="519"/>
                  </a:cubicBezTo>
                  <a:cubicBezTo>
                    <a:pt x="16671" y="523"/>
                    <a:pt x="16675" y="526"/>
                    <a:pt x="16678" y="529"/>
                  </a:cubicBezTo>
                  <a:cubicBezTo>
                    <a:pt x="16659" y="528"/>
                    <a:pt x="16639" y="528"/>
                    <a:pt x="16620" y="528"/>
                  </a:cubicBezTo>
                  <a:cubicBezTo>
                    <a:pt x="16566" y="528"/>
                    <a:pt x="16512" y="531"/>
                    <a:pt x="16457" y="536"/>
                  </a:cubicBezTo>
                  <a:cubicBezTo>
                    <a:pt x="16431" y="538"/>
                    <a:pt x="16410" y="540"/>
                    <a:pt x="16394" y="540"/>
                  </a:cubicBezTo>
                  <a:cubicBezTo>
                    <a:pt x="16340" y="540"/>
                    <a:pt x="16333" y="523"/>
                    <a:pt x="16338" y="467"/>
                  </a:cubicBezTo>
                  <a:cubicBezTo>
                    <a:pt x="16338" y="457"/>
                    <a:pt x="16348" y="443"/>
                    <a:pt x="16321" y="439"/>
                  </a:cubicBezTo>
                  <a:cubicBezTo>
                    <a:pt x="16314" y="438"/>
                    <a:pt x="16307" y="437"/>
                    <a:pt x="16300" y="437"/>
                  </a:cubicBezTo>
                  <a:cubicBezTo>
                    <a:pt x="16293" y="437"/>
                    <a:pt x="16286" y="438"/>
                    <a:pt x="16279" y="439"/>
                  </a:cubicBezTo>
                  <a:cubicBezTo>
                    <a:pt x="16272" y="427"/>
                    <a:pt x="16256" y="424"/>
                    <a:pt x="16237" y="424"/>
                  </a:cubicBezTo>
                  <a:cubicBezTo>
                    <a:pt x="16219" y="424"/>
                    <a:pt x="16197" y="427"/>
                    <a:pt x="16178" y="428"/>
                  </a:cubicBezTo>
                  <a:cubicBezTo>
                    <a:pt x="16170" y="428"/>
                    <a:pt x="16162" y="428"/>
                    <a:pt x="16153" y="428"/>
                  </a:cubicBezTo>
                  <a:cubicBezTo>
                    <a:pt x="16139" y="428"/>
                    <a:pt x="16125" y="429"/>
                    <a:pt x="16116" y="436"/>
                  </a:cubicBezTo>
                  <a:cubicBezTo>
                    <a:pt x="16119" y="453"/>
                    <a:pt x="16158" y="449"/>
                    <a:pt x="16161" y="463"/>
                  </a:cubicBezTo>
                  <a:cubicBezTo>
                    <a:pt x="16151" y="470"/>
                    <a:pt x="16137" y="473"/>
                    <a:pt x="16119" y="473"/>
                  </a:cubicBezTo>
                  <a:cubicBezTo>
                    <a:pt x="16109" y="460"/>
                    <a:pt x="16068" y="425"/>
                    <a:pt x="16061" y="425"/>
                  </a:cubicBezTo>
                  <a:cubicBezTo>
                    <a:pt x="16036" y="428"/>
                    <a:pt x="16033" y="439"/>
                    <a:pt x="16033" y="453"/>
                  </a:cubicBezTo>
                  <a:cubicBezTo>
                    <a:pt x="16033" y="463"/>
                    <a:pt x="16040" y="470"/>
                    <a:pt x="16050" y="473"/>
                  </a:cubicBezTo>
                  <a:cubicBezTo>
                    <a:pt x="16033" y="473"/>
                    <a:pt x="16026" y="481"/>
                    <a:pt x="16026" y="491"/>
                  </a:cubicBezTo>
                  <a:cubicBezTo>
                    <a:pt x="16026" y="508"/>
                    <a:pt x="16047" y="508"/>
                    <a:pt x="16064" y="508"/>
                  </a:cubicBezTo>
                  <a:lnTo>
                    <a:pt x="16186" y="508"/>
                  </a:lnTo>
                  <a:cubicBezTo>
                    <a:pt x="16213" y="508"/>
                    <a:pt x="16234" y="505"/>
                    <a:pt x="16248" y="498"/>
                  </a:cubicBezTo>
                  <a:cubicBezTo>
                    <a:pt x="16252" y="505"/>
                    <a:pt x="16255" y="508"/>
                    <a:pt x="16258" y="512"/>
                  </a:cubicBezTo>
                  <a:cubicBezTo>
                    <a:pt x="16276" y="526"/>
                    <a:pt x="16276" y="536"/>
                    <a:pt x="16265" y="540"/>
                  </a:cubicBezTo>
                  <a:cubicBezTo>
                    <a:pt x="16255" y="540"/>
                    <a:pt x="16241" y="543"/>
                    <a:pt x="16231" y="550"/>
                  </a:cubicBezTo>
                  <a:cubicBezTo>
                    <a:pt x="16201" y="553"/>
                    <a:pt x="16173" y="554"/>
                    <a:pt x="16144" y="554"/>
                  </a:cubicBezTo>
                  <a:cubicBezTo>
                    <a:pt x="16105" y="554"/>
                    <a:pt x="16066" y="552"/>
                    <a:pt x="16026" y="550"/>
                  </a:cubicBezTo>
                  <a:cubicBezTo>
                    <a:pt x="16011" y="541"/>
                    <a:pt x="15993" y="537"/>
                    <a:pt x="15973" y="537"/>
                  </a:cubicBezTo>
                  <a:cubicBezTo>
                    <a:pt x="15955" y="537"/>
                    <a:pt x="15936" y="540"/>
                    <a:pt x="15919" y="543"/>
                  </a:cubicBezTo>
                  <a:cubicBezTo>
                    <a:pt x="15904" y="540"/>
                    <a:pt x="15925" y="529"/>
                    <a:pt x="15936" y="523"/>
                  </a:cubicBezTo>
                  <a:cubicBezTo>
                    <a:pt x="15970" y="498"/>
                    <a:pt x="15964" y="481"/>
                    <a:pt x="15911" y="470"/>
                  </a:cubicBezTo>
                  <a:cubicBezTo>
                    <a:pt x="15890" y="467"/>
                    <a:pt x="15866" y="467"/>
                    <a:pt x="15845" y="457"/>
                  </a:cubicBezTo>
                  <a:cubicBezTo>
                    <a:pt x="15830" y="447"/>
                    <a:pt x="15818" y="443"/>
                    <a:pt x="15808" y="443"/>
                  </a:cubicBezTo>
                  <a:cubicBezTo>
                    <a:pt x="15790" y="443"/>
                    <a:pt x="15780" y="457"/>
                    <a:pt x="15770" y="470"/>
                  </a:cubicBezTo>
                  <a:cubicBezTo>
                    <a:pt x="15761" y="464"/>
                    <a:pt x="15748" y="461"/>
                    <a:pt x="15733" y="461"/>
                  </a:cubicBezTo>
                  <a:cubicBezTo>
                    <a:pt x="15725" y="461"/>
                    <a:pt x="15716" y="462"/>
                    <a:pt x="15707" y="463"/>
                  </a:cubicBezTo>
                  <a:cubicBezTo>
                    <a:pt x="15682" y="463"/>
                    <a:pt x="15655" y="467"/>
                    <a:pt x="15627" y="470"/>
                  </a:cubicBezTo>
                  <a:cubicBezTo>
                    <a:pt x="15616" y="467"/>
                    <a:pt x="15606" y="467"/>
                    <a:pt x="15599" y="463"/>
                  </a:cubicBezTo>
                  <a:cubicBezTo>
                    <a:pt x="15591" y="457"/>
                    <a:pt x="15581" y="456"/>
                    <a:pt x="15570" y="456"/>
                  </a:cubicBezTo>
                  <a:cubicBezTo>
                    <a:pt x="15561" y="456"/>
                    <a:pt x="15551" y="457"/>
                    <a:pt x="15541" y="457"/>
                  </a:cubicBezTo>
                  <a:lnTo>
                    <a:pt x="15516" y="457"/>
                  </a:lnTo>
                  <a:cubicBezTo>
                    <a:pt x="15482" y="457"/>
                    <a:pt x="15464" y="467"/>
                    <a:pt x="15461" y="484"/>
                  </a:cubicBezTo>
                  <a:cubicBezTo>
                    <a:pt x="15453" y="508"/>
                    <a:pt x="15488" y="498"/>
                    <a:pt x="15506" y="505"/>
                  </a:cubicBezTo>
                  <a:cubicBezTo>
                    <a:pt x="15520" y="507"/>
                    <a:pt x="15533" y="511"/>
                    <a:pt x="15547" y="514"/>
                  </a:cubicBezTo>
                  <a:lnTo>
                    <a:pt x="15547" y="514"/>
                  </a:lnTo>
                  <a:cubicBezTo>
                    <a:pt x="15540" y="514"/>
                    <a:pt x="15533" y="513"/>
                    <a:pt x="15524" y="513"/>
                  </a:cubicBezTo>
                  <a:cubicBezTo>
                    <a:pt x="15514" y="513"/>
                    <a:pt x="15502" y="514"/>
                    <a:pt x="15488" y="515"/>
                  </a:cubicBezTo>
                  <a:lnTo>
                    <a:pt x="15474" y="515"/>
                  </a:lnTo>
                  <a:cubicBezTo>
                    <a:pt x="15443" y="512"/>
                    <a:pt x="15412" y="512"/>
                    <a:pt x="15384" y="512"/>
                  </a:cubicBezTo>
                  <a:cubicBezTo>
                    <a:pt x="15367" y="494"/>
                    <a:pt x="15332" y="481"/>
                    <a:pt x="15294" y="481"/>
                  </a:cubicBezTo>
                  <a:cubicBezTo>
                    <a:pt x="15277" y="484"/>
                    <a:pt x="15245" y="484"/>
                    <a:pt x="15256" y="502"/>
                  </a:cubicBezTo>
                  <a:cubicBezTo>
                    <a:pt x="15263" y="512"/>
                    <a:pt x="15270" y="519"/>
                    <a:pt x="15277" y="529"/>
                  </a:cubicBezTo>
                  <a:lnTo>
                    <a:pt x="15273" y="529"/>
                  </a:lnTo>
                  <a:cubicBezTo>
                    <a:pt x="15266" y="529"/>
                    <a:pt x="15256" y="529"/>
                    <a:pt x="15249" y="533"/>
                  </a:cubicBezTo>
                  <a:cubicBezTo>
                    <a:pt x="15245" y="541"/>
                    <a:pt x="15239" y="544"/>
                    <a:pt x="15231" y="544"/>
                  </a:cubicBezTo>
                  <a:cubicBezTo>
                    <a:pt x="15226" y="544"/>
                    <a:pt x="15219" y="543"/>
                    <a:pt x="15211" y="540"/>
                  </a:cubicBezTo>
                  <a:cubicBezTo>
                    <a:pt x="15197" y="536"/>
                    <a:pt x="15179" y="532"/>
                    <a:pt x="15164" y="532"/>
                  </a:cubicBezTo>
                  <a:cubicBezTo>
                    <a:pt x="15153" y="532"/>
                    <a:pt x="15144" y="534"/>
                    <a:pt x="15141" y="540"/>
                  </a:cubicBezTo>
                  <a:cubicBezTo>
                    <a:pt x="15134" y="553"/>
                    <a:pt x="15120" y="568"/>
                    <a:pt x="15113" y="582"/>
                  </a:cubicBezTo>
                  <a:cubicBezTo>
                    <a:pt x="15093" y="578"/>
                    <a:pt x="15075" y="578"/>
                    <a:pt x="15054" y="574"/>
                  </a:cubicBezTo>
                  <a:lnTo>
                    <a:pt x="15009" y="574"/>
                  </a:lnTo>
                  <a:cubicBezTo>
                    <a:pt x="14926" y="571"/>
                    <a:pt x="14843" y="561"/>
                    <a:pt x="14770" y="529"/>
                  </a:cubicBezTo>
                  <a:cubicBezTo>
                    <a:pt x="14764" y="527"/>
                    <a:pt x="14750" y="522"/>
                    <a:pt x="14738" y="522"/>
                  </a:cubicBezTo>
                  <a:cubicBezTo>
                    <a:pt x="14730" y="522"/>
                    <a:pt x="14723" y="524"/>
                    <a:pt x="14718" y="529"/>
                  </a:cubicBezTo>
                  <a:cubicBezTo>
                    <a:pt x="14718" y="529"/>
                    <a:pt x="14718" y="526"/>
                    <a:pt x="14715" y="523"/>
                  </a:cubicBezTo>
                  <a:cubicBezTo>
                    <a:pt x="14715" y="515"/>
                    <a:pt x="14694" y="508"/>
                    <a:pt x="14708" y="502"/>
                  </a:cubicBezTo>
                  <a:cubicBezTo>
                    <a:pt x="14713" y="499"/>
                    <a:pt x="14719" y="498"/>
                    <a:pt x="14725" y="498"/>
                  </a:cubicBezTo>
                  <a:cubicBezTo>
                    <a:pt x="14733" y="498"/>
                    <a:pt x="14741" y="500"/>
                    <a:pt x="14750" y="502"/>
                  </a:cubicBezTo>
                  <a:cubicBezTo>
                    <a:pt x="14757" y="504"/>
                    <a:pt x="14764" y="504"/>
                    <a:pt x="14770" y="504"/>
                  </a:cubicBezTo>
                  <a:cubicBezTo>
                    <a:pt x="14798" y="504"/>
                    <a:pt x="14822" y="491"/>
                    <a:pt x="14850" y="491"/>
                  </a:cubicBezTo>
                  <a:cubicBezTo>
                    <a:pt x="14836" y="478"/>
                    <a:pt x="14833" y="453"/>
                    <a:pt x="14812" y="449"/>
                  </a:cubicBezTo>
                  <a:cubicBezTo>
                    <a:pt x="14787" y="445"/>
                    <a:pt x="14760" y="439"/>
                    <a:pt x="14732" y="439"/>
                  </a:cubicBezTo>
                  <a:cubicBezTo>
                    <a:pt x="14716" y="439"/>
                    <a:pt x="14699" y="441"/>
                    <a:pt x="14683" y="446"/>
                  </a:cubicBezTo>
                  <a:cubicBezTo>
                    <a:pt x="14660" y="454"/>
                    <a:pt x="14641" y="461"/>
                    <a:pt x="14620" y="461"/>
                  </a:cubicBezTo>
                  <a:cubicBezTo>
                    <a:pt x="14604" y="461"/>
                    <a:pt x="14587" y="457"/>
                    <a:pt x="14566" y="446"/>
                  </a:cubicBezTo>
                  <a:cubicBezTo>
                    <a:pt x="14548" y="436"/>
                    <a:pt x="14528" y="432"/>
                    <a:pt x="14506" y="432"/>
                  </a:cubicBezTo>
                  <a:cubicBezTo>
                    <a:pt x="14476" y="432"/>
                    <a:pt x="14443" y="440"/>
                    <a:pt x="14417" y="453"/>
                  </a:cubicBezTo>
                  <a:cubicBezTo>
                    <a:pt x="14375" y="470"/>
                    <a:pt x="14385" y="488"/>
                    <a:pt x="14420" y="505"/>
                  </a:cubicBezTo>
                  <a:cubicBezTo>
                    <a:pt x="14420" y="519"/>
                    <a:pt x="14444" y="529"/>
                    <a:pt x="14451" y="540"/>
                  </a:cubicBezTo>
                  <a:lnTo>
                    <a:pt x="14454" y="543"/>
                  </a:lnTo>
                  <a:cubicBezTo>
                    <a:pt x="14447" y="547"/>
                    <a:pt x="14444" y="553"/>
                    <a:pt x="14433" y="561"/>
                  </a:cubicBezTo>
                  <a:cubicBezTo>
                    <a:pt x="14431" y="565"/>
                    <a:pt x="14425" y="568"/>
                    <a:pt x="14419" y="568"/>
                  </a:cubicBezTo>
                  <a:cubicBezTo>
                    <a:pt x="14414" y="568"/>
                    <a:pt x="14410" y="567"/>
                    <a:pt x="14406" y="564"/>
                  </a:cubicBezTo>
                  <a:cubicBezTo>
                    <a:pt x="14383" y="556"/>
                    <a:pt x="14361" y="553"/>
                    <a:pt x="14340" y="553"/>
                  </a:cubicBezTo>
                  <a:cubicBezTo>
                    <a:pt x="14315" y="553"/>
                    <a:pt x="14291" y="557"/>
                    <a:pt x="14267" y="561"/>
                  </a:cubicBezTo>
                  <a:cubicBezTo>
                    <a:pt x="14263" y="550"/>
                    <a:pt x="14257" y="543"/>
                    <a:pt x="14239" y="533"/>
                  </a:cubicBezTo>
                  <a:cubicBezTo>
                    <a:pt x="14257" y="515"/>
                    <a:pt x="14257" y="494"/>
                    <a:pt x="14222" y="491"/>
                  </a:cubicBezTo>
                  <a:cubicBezTo>
                    <a:pt x="14217" y="490"/>
                    <a:pt x="14213" y="490"/>
                    <a:pt x="14209" y="490"/>
                  </a:cubicBezTo>
                  <a:cubicBezTo>
                    <a:pt x="14185" y="490"/>
                    <a:pt x="14177" y="507"/>
                    <a:pt x="14180" y="523"/>
                  </a:cubicBezTo>
                  <a:cubicBezTo>
                    <a:pt x="14183" y="529"/>
                    <a:pt x="14188" y="540"/>
                    <a:pt x="14191" y="547"/>
                  </a:cubicBezTo>
                  <a:cubicBezTo>
                    <a:pt x="14175" y="548"/>
                    <a:pt x="14159" y="549"/>
                    <a:pt x="14144" y="549"/>
                  </a:cubicBezTo>
                  <a:cubicBezTo>
                    <a:pt x="14098" y="549"/>
                    <a:pt x="14061" y="540"/>
                    <a:pt x="14045" y="508"/>
                  </a:cubicBezTo>
                  <a:cubicBezTo>
                    <a:pt x="14039" y="496"/>
                    <a:pt x="14023" y="487"/>
                    <a:pt x="14004" y="487"/>
                  </a:cubicBezTo>
                  <a:cubicBezTo>
                    <a:pt x="13992" y="487"/>
                    <a:pt x="13979" y="490"/>
                    <a:pt x="13965" y="498"/>
                  </a:cubicBezTo>
                  <a:cubicBezTo>
                    <a:pt x="13965" y="502"/>
                    <a:pt x="13965" y="505"/>
                    <a:pt x="13962" y="505"/>
                  </a:cubicBezTo>
                  <a:cubicBezTo>
                    <a:pt x="13935" y="489"/>
                    <a:pt x="13915" y="463"/>
                    <a:pt x="13860" y="463"/>
                  </a:cubicBezTo>
                  <a:cubicBezTo>
                    <a:pt x="13857" y="463"/>
                    <a:pt x="13854" y="463"/>
                    <a:pt x="13850" y="463"/>
                  </a:cubicBezTo>
                  <a:cubicBezTo>
                    <a:pt x="13802" y="467"/>
                    <a:pt x="13813" y="491"/>
                    <a:pt x="13788" y="512"/>
                  </a:cubicBezTo>
                  <a:cubicBezTo>
                    <a:pt x="13788" y="492"/>
                    <a:pt x="13783" y="479"/>
                    <a:pt x="13761" y="479"/>
                  </a:cubicBezTo>
                  <a:cubicBezTo>
                    <a:pt x="13753" y="479"/>
                    <a:pt x="13743" y="480"/>
                    <a:pt x="13730" y="484"/>
                  </a:cubicBezTo>
                  <a:cubicBezTo>
                    <a:pt x="13721" y="488"/>
                    <a:pt x="13710" y="491"/>
                    <a:pt x="13697" y="491"/>
                  </a:cubicBezTo>
                  <a:cubicBezTo>
                    <a:pt x="13688" y="491"/>
                    <a:pt x="13680" y="490"/>
                    <a:pt x="13670" y="488"/>
                  </a:cubicBezTo>
                  <a:cubicBezTo>
                    <a:pt x="13658" y="483"/>
                    <a:pt x="13646" y="481"/>
                    <a:pt x="13635" y="481"/>
                  </a:cubicBezTo>
                  <a:cubicBezTo>
                    <a:pt x="13609" y="481"/>
                    <a:pt x="13589" y="492"/>
                    <a:pt x="13576" y="508"/>
                  </a:cubicBezTo>
                  <a:cubicBezTo>
                    <a:pt x="13538" y="508"/>
                    <a:pt x="13501" y="505"/>
                    <a:pt x="13462" y="505"/>
                  </a:cubicBezTo>
                  <a:cubicBezTo>
                    <a:pt x="13436" y="502"/>
                    <a:pt x="13434" y="478"/>
                    <a:pt x="13402" y="478"/>
                  </a:cubicBezTo>
                  <a:cubicBezTo>
                    <a:pt x="13396" y="478"/>
                    <a:pt x="13388" y="479"/>
                    <a:pt x="13379" y="481"/>
                  </a:cubicBezTo>
                  <a:cubicBezTo>
                    <a:pt x="13362" y="488"/>
                    <a:pt x="13337" y="491"/>
                    <a:pt x="13341" y="505"/>
                  </a:cubicBezTo>
                  <a:cubicBezTo>
                    <a:pt x="13344" y="519"/>
                    <a:pt x="13351" y="533"/>
                    <a:pt x="13372" y="533"/>
                  </a:cubicBezTo>
                  <a:cubicBezTo>
                    <a:pt x="13395" y="533"/>
                    <a:pt x="13420" y="545"/>
                    <a:pt x="13443" y="545"/>
                  </a:cubicBezTo>
                  <a:cubicBezTo>
                    <a:pt x="13454" y="545"/>
                    <a:pt x="13465" y="542"/>
                    <a:pt x="13476" y="533"/>
                  </a:cubicBezTo>
                  <a:cubicBezTo>
                    <a:pt x="13494" y="530"/>
                    <a:pt x="13513" y="520"/>
                    <a:pt x="13528" y="520"/>
                  </a:cubicBezTo>
                  <a:cubicBezTo>
                    <a:pt x="13533" y="520"/>
                    <a:pt x="13538" y="522"/>
                    <a:pt x="13542" y="526"/>
                  </a:cubicBezTo>
                  <a:cubicBezTo>
                    <a:pt x="13573" y="557"/>
                    <a:pt x="13650" y="564"/>
                    <a:pt x="13691" y="598"/>
                  </a:cubicBezTo>
                  <a:cubicBezTo>
                    <a:pt x="13670" y="598"/>
                    <a:pt x="13653" y="598"/>
                    <a:pt x="13632" y="602"/>
                  </a:cubicBezTo>
                  <a:lnTo>
                    <a:pt x="13507" y="602"/>
                  </a:lnTo>
                  <a:cubicBezTo>
                    <a:pt x="13505" y="603"/>
                    <a:pt x="13502" y="603"/>
                    <a:pt x="13499" y="603"/>
                  </a:cubicBezTo>
                  <a:cubicBezTo>
                    <a:pt x="13490" y="603"/>
                    <a:pt x="13481" y="602"/>
                    <a:pt x="13471" y="602"/>
                  </a:cubicBezTo>
                  <a:cubicBezTo>
                    <a:pt x="13461" y="602"/>
                    <a:pt x="13452" y="603"/>
                    <a:pt x="13445" y="609"/>
                  </a:cubicBezTo>
                  <a:cubicBezTo>
                    <a:pt x="13434" y="609"/>
                    <a:pt x="13424" y="612"/>
                    <a:pt x="13410" y="616"/>
                  </a:cubicBezTo>
                  <a:lnTo>
                    <a:pt x="13392" y="616"/>
                  </a:lnTo>
                  <a:cubicBezTo>
                    <a:pt x="13350" y="592"/>
                    <a:pt x="13303" y="580"/>
                    <a:pt x="13255" y="580"/>
                  </a:cubicBezTo>
                  <a:cubicBezTo>
                    <a:pt x="13217" y="580"/>
                    <a:pt x="13179" y="587"/>
                    <a:pt x="13139" y="602"/>
                  </a:cubicBezTo>
                  <a:cubicBezTo>
                    <a:pt x="13134" y="601"/>
                    <a:pt x="13129" y="600"/>
                    <a:pt x="13125" y="600"/>
                  </a:cubicBezTo>
                  <a:cubicBezTo>
                    <a:pt x="13112" y="600"/>
                    <a:pt x="13102" y="607"/>
                    <a:pt x="13091" y="609"/>
                  </a:cubicBezTo>
                  <a:cubicBezTo>
                    <a:pt x="13088" y="602"/>
                    <a:pt x="13088" y="595"/>
                    <a:pt x="13088" y="592"/>
                  </a:cubicBezTo>
                  <a:cubicBezTo>
                    <a:pt x="13082" y="575"/>
                    <a:pt x="13060" y="562"/>
                    <a:pt x="13041" y="562"/>
                  </a:cubicBezTo>
                  <a:cubicBezTo>
                    <a:pt x="13033" y="562"/>
                    <a:pt x="13026" y="564"/>
                    <a:pt x="13022" y="571"/>
                  </a:cubicBezTo>
                  <a:cubicBezTo>
                    <a:pt x="13010" y="587"/>
                    <a:pt x="13000" y="592"/>
                    <a:pt x="12989" y="592"/>
                  </a:cubicBezTo>
                  <a:cubicBezTo>
                    <a:pt x="12974" y="592"/>
                    <a:pt x="12960" y="582"/>
                    <a:pt x="12942" y="578"/>
                  </a:cubicBezTo>
                  <a:cubicBezTo>
                    <a:pt x="12925" y="572"/>
                    <a:pt x="12898" y="567"/>
                    <a:pt x="12880" y="567"/>
                  </a:cubicBezTo>
                  <a:cubicBezTo>
                    <a:pt x="12876" y="567"/>
                    <a:pt x="12872" y="567"/>
                    <a:pt x="12869" y="568"/>
                  </a:cubicBezTo>
                  <a:cubicBezTo>
                    <a:pt x="12851" y="572"/>
                    <a:pt x="12837" y="573"/>
                    <a:pt x="12824" y="573"/>
                  </a:cubicBezTo>
                  <a:cubicBezTo>
                    <a:pt x="12784" y="573"/>
                    <a:pt x="12765" y="555"/>
                    <a:pt x="12740" y="536"/>
                  </a:cubicBezTo>
                  <a:cubicBezTo>
                    <a:pt x="12724" y="524"/>
                    <a:pt x="12715" y="508"/>
                    <a:pt x="12681" y="508"/>
                  </a:cubicBezTo>
                  <a:cubicBezTo>
                    <a:pt x="12678" y="508"/>
                    <a:pt x="12675" y="508"/>
                    <a:pt x="12671" y="508"/>
                  </a:cubicBezTo>
                  <a:cubicBezTo>
                    <a:pt x="12668" y="508"/>
                    <a:pt x="12665" y="508"/>
                    <a:pt x="12662" y="508"/>
                  </a:cubicBezTo>
                  <a:cubicBezTo>
                    <a:pt x="12624" y="508"/>
                    <a:pt x="12636" y="527"/>
                    <a:pt x="12636" y="540"/>
                  </a:cubicBezTo>
                  <a:cubicBezTo>
                    <a:pt x="12636" y="553"/>
                    <a:pt x="12647" y="568"/>
                    <a:pt x="12650" y="585"/>
                  </a:cubicBezTo>
                  <a:lnTo>
                    <a:pt x="12539" y="585"/>
                  </a:lnTo>
                  <a:cubicBezTo>
                    <a:pt x="12519" y="578"/>
                    <a:pt x="12500" y="575"/>
                    <a:pt x="12482" y="575"/>
                  </a:cubicBezTo>
                  <a:cubicBezTo>
                    <a:pt x="12447" y="575"/>
                    <a:pt x="12414" y="585"/>
                    <a:pt x="12380" y="592"/>
                  </a:cubicBezTo>
                  <a:cubicBezTo>
                    <a:pt x="12365" y="592"/>
                    <a:pt x="12359" y="605"/>
                    <a:pt x="12346" y="605"/>
                  </a:cubicBezTo>
                  <a:cubicBezTo>
                    <a:pt x="12341" y="605"/>
                    <a:pt x="12335" y="603"/>
                    <a:pt x="12327" y="598"/>
                  </a:cubicBezTo>
                  <a:cubicBezTo>
                    <a:pt x="12331" y="588"/>
                    <a:pt x="12324" y="578"/>
                    <a:pt x="12303" y="578"/>
                  </a:cubicBezTo>
                  <a:cubicBezTo>
                    <a:pt x="12238" y="574"/>
                    <a:pt x="12199" y="547"/>
                    <a:pt x="12148" y="533"/>
                  </a:cubicBezTo>
                  <a:cubicBezTo>
                    <a:pt x="12141" y="526"/>
                    <a:pt x="12133" y="524"/>
                    <a:pt x="12124" y="524"/>
                  </a:cubicBezTo>
                  <a:cubicBezTo>
                    <a:pt x="12119" y="524"/>
                    <a:pt x="12114" y="525"/>
                    <a:pt x="12109" y="526"/>
                  </a:cubicBezTo>
                  <a:cubicBezTo>
                    <a:pt x="12093" y="530"/>
                    <a:pt x="12079" y="532"/>
                    <a:pt x="12066" y="532"/>
                  </a:cubicBezTo>
                  <a:cubicBezTo>
                    <a:pt x="12038" y="532"/>
                    <a:pt x="12018" y="523"/>
                    <a:pt x="12002" y="508"/>
                  </a:cubicBezTo>
                  <a:cubicBezTo>
                    <a:pt x="11977" y="502"/>
                    <a:pt x="11956" y="494"/>
                    <a:pt x="11935" y="491"/>
                  </a:cubicBezTo>
                  <a:cubicBezTo>
                    <a:pt x="11926" y="481"/>
                    <a:pt x="11913" y="479"/>
                    <a:pt x="11899" y="479"/>
                  </a:cubicBezTo>
                  <a:cubicBezTo>
                    <a:pt x="11887" y="479"/>
                    <a:pt x="11874" y="481"/>
                    <a:pt x="11863" y="481"/>
                  </a:cubicBezTo>
                  <a:cubicBezTo>
                    <a:pt x="11797" y="481"/>
                    <a:pt x="11735" y="488"/>
                    <a:pt x="11669" y="494"/>
                  </a:cubicBezTo>
                  <a:cubicBezTo>
                    <a:pt x="11627" y="498"/>
                    <a:pt x="11616" y="498"/>
                    <a:pt x="11637" y="519"/>
                  </a:cubicBezTo>
                  <a:cubicBezTo>
                    <a:pt x="11655" y="540"/>
                    <a:pt x="11644" y="553"/>
                    <a:pt x="11586" y="561"/>
                  </a:cubicBezTo>
                  <a:cubicBezTo>
                    <a:pt x="11627" y="536"/>
                    <a:pt x="11634" y="523"/>
                    <a:pt x="11575" y="523"/>
                  </a:cubicBezTo>
                  <a:lnTo>
                    <a:pt x="11502" y="523"/>
                  </a:lnTo>
                  <a:cubicBezTo>
                    <a:pt x="11499" y="503"/>
                    <a:pt x="11481" y="491"/>
                    <a:pt x="11458" y="491"/>
                  </a:cubicBezTo>
                  <a:cubicBezTo>
                    <a:pt x="11447" y="491"/>
                    <a:pt x="11436" y="493"/>
                    <a:pt x="11426" y="498"/>
                  </a:cubicBezTo>
                  <a:cubicBezTo>
                    <a:pt x="11402" y="508"/>
                    <a:pt x="11377" y="512"/>
                    <a:pt x="11349" y="519"/>
                  </a:cubicBezTo>
                  <a:cubicBezTo>
                    <a:pt x="11332" y="523"/>
                    <a:pt x="11315" y="529"/>
                    <a:pt x="11325" y="540"/>
                  </a:cubicBezTo>
                  <a:cubicBezTo>
                    <a:pt x="11330" y="547"/>
                    <a:pt x="11338" y="549"/>
                    <a:pt x="11346" y="549"/>
                  </a:cubicBezTo>
                  <a:cubicBezTo>
                    <a:pt x="11355" y="549"/>
                    <a:pt x="11363" y="547"/>
                    <a:pt x="11370" y="543"/>
                  </a:cubicBezTo>
                  <a:cubicBezTo>
                    <a:pt x="11383" y="535"/>
                    <a:pt x="11396" y="533"/>
                    <a:pt x="11409" y="533"/>
                  </a:cubicBezTo>
                  <a:cubicBezTo>
                    <a:pt x="11431" y="533"/>
                    <a:pt x="11453" y="540"/>
                    <a:pt x="11474" y="540"/>
                  </a:cubicBezTo>
                  <a:cubicBezTo>
                    <a:pt x="11477" y="540"/>
                    <a:pt x="11479" y="540"/>
                    <a:pt x="11481" y="540"/>
                  </a:cubicBezTo>
                  <a:cubicBezTo>
                    <a:pt x="11484" y="540"/>
                    <a:pt x="11487" y="541"/>
                    <a:pt x="11490" y="541"/>
                  </a:cubicBezTo>
                  <a:cubicBezTo>
                    <a:pt x="11499" y="541"/>
                    <a:pt x="11509" y="539"/>
                    <a:pt x="11518" y="539"/>
                  </a:cubicBezTo>
                  <a:cubicBezTo>
                    <a:pt x="11532" y="539"/>
                    <a:pt x="11541" y="542"/>
                    <a:pt x="11533" y="557"/>
                  </a:cubicBezTo>
                  <a:cubicBezTo>
                    <a:pt x="11512" y="564"/>
                    <a:pt x="11491" y="571"/>
                    <a:pt x="11471" y="574"/>
                  </a:cubicBezTo>
                  <a:lnTo>
                    <a:pt x="11387" y="574"/>
                  </a:lnTo>
                  <a:cubicBezTo>
                    <a:pt x="11383" y="575"/>
                    <a:pt x="11379" y="575"/>
                    <a:pt x="11375" y="575"/>
                  </a:cubicBezTo>
                  <a:cubicBezTo>
                    <a:pt x="11363" y="575"/>
                    <a:pt x="11351" y="574"/>
                    <a:pt x="11340" y="574"/>
                  </a:cubicBezTo>
                  <a:cubicBezTo>
                    <a:pt x="11315" y="574"/>
                    <a:pt x="11298" y="578"/>
                    <a:pt x="11311" y="606"/>
                  </a:cubicBezTo>
                  <a:cubicBezTo>
                    <a:pt x="11316" y="615"/>
                    <a:pt x="11302" y="615"/>
                    <a:pt x="11288" y="615"/>
                  </a:cubicBezTo>
                  <a:lnTo>
                    <a:pt x="11288" y="615"/>
                  </a:lnTo>
                  <a:cubicBezTo>
                    <a:pt x="11281" y="615"/>
                    <a:pt x="11274" y="615"/>
                    <a:pt x="11269" y="616"/>
                  </a:cubicBezTo>
                  <a:cubicBezTo>
                    <a:pt x="11260" y="617"/>
                    <a:pt x="11251" y="618"/>
                    <a:pt x="11242" y="618"/>
                  </a:cubicBezTo>
                  <a:cubicBezTo>
                    <a:pt x="11224" y="618"/>
                    <a:pt x="11207" y="615"/>
                    <a:pt x="11193" y="606"/>
                  </a:cubicBezTo>
                  <a:cubicBezTo>
                    <a:pt x="11169" y="578"/>
                    <a:pt x="11211" y="536"/>
                    <a:pt x="11138" y="515"/>
                  </a:cubicBezTo>
                  <a:lnTo>
                    <a:pt x="11128" y="515"/>
                  </a:lnTo>
                  <a:cubicBezTo>
                    <a:pt x="11079" y="510"/>
                    <a:pt x="11032" y="491"/>
                    <a:pt x="10983" y="491"/>
                  </a:cubicBezTo>
                  <a:cubicBezTo>
                    <a:pt x="10961" y="491"/>
                    <a:pt x="10939" y="494"/>
                    <a:pt x="10915" y="505"/>
                  </a:cubicBezTo>
                  <a:cubicBezTo>
                    <a:pt x="10905" y="505"/>
                    <a:pt x="10894" y="508"/>
                    <a:pt x="10884" y="508"/>
                  </a:cubicBezTo>
                  <a:cubicBezTo>
                    <a:pt x="10877" y="508"/>
                    <a:pt x="10870" y="507"/>
                    <a:pt x="10866" y="507"/>
                  </a:cubicBezTo>
                  <a:cubicBezTo>
                    <a:pt x="10863" y="507"/>
                    <a:pt x="10861" y="507"/>
                    <a:pt x="10860" y="508"/>
                  </a:cubicBezTo>
                  <a:cubicBezTo>
                    <a:pt x="10832" y="533"/>
                    <a:pt x="10798" y="561"/>
                    <a:pt x="10784" y="588"/>
                  </a:cubicBezTo>
                  <a:cubicBezTo>
                    <a:pt x="10770" y="619"/>
                    <a:pt x="10739" y="644"/>
                    <a:pt x="10673" y="651"/>
                  </a:cubicBezTo>
                  <a:cubicBezTo>
                    <a:pt x="10659" y="652"/>
                    <a:pt x="10645" y="653"/>
                    <a:pt x="10631" y="653"/>
                  </a:cubicBezTo>
                  <a:cubicBezTo>
                    <a:pt x="10585" y="653"/>
                    <a:pt x="10542" y="646"/>
                    <a:pt x="10499" y="640"/>
                  </a:cubicBezTo>
                  <a:cubicBezTo>
                    <a:pt x="10503" y="630"/>
                    <a:pt x="10513" y="627"/>
                    <a:pt x="10531" y="627"/>
                  </a:cubicBezTo>
                  <a:cubicBezTo>
                    <a:pt x="10548" y="623"/>
                    <a:pt x="10576" y="623"/>
                    <a:pt x="10561" y="609"/>
                  </a:cubicBezTo>
                  <a:cubicBezTo>
                    <a:pt x="10555" y="598"/>
                    <a:pt x="10561" y="582"/>
                    <a:pt x="10531" y="578"/>
                  </a:cubicBezTo>
                  <a:cubicBezTo>
                    <a:pt x="10528" y="577"/>
                    <a:pt x="10526" y="577"/>
                    <a:pt x="10525" y="577"/>
                  </a:cubicBezTo>
                  <a:cubicBezTo>
                    <a:pt x="10508" y="577"/>
                    <a:pt x="10502" y="589"/>
                    <a:pt x="10492" y="595"/>
                  </a:cubicBezTo>
                  <a:cubicBezTo>
                    <a:pt x="10486" y="602"/>
                    <a:pt x="10471" y="606"/>
                    <a:pt x="10461" y="609"/>
                  </a:cubicBezTo>
                  <a:cubicBezTo>
                    <a:pt x="10416" y="612"/>
                    <a:pt x="10399" y="627"/>
                    <a:pt x="10412" y="651"/>
                  </a:cubicBezTo>
                  <a:lnTo>
                    <a:pt x="10399" y="651"/>
                  </a:lnTo>
                  <a:cubicBezTo>
                    <a:pt x="10394" y="650"/>
                    <a:pt x="10389" y="650"/>
                    <a:pt x="10385" y="650"/>
                  </a:cubicBezTo>
                  <a:cubicBezTo>
                    <a:pt x="10351" y="650"/>
                    <a:pt x="10355" y="672"/>
                    <a:pt x="10332" y="678"/>
                  </a:cubicBezTo>
                  <a:cubicBezTo>
                    <a:pt x="10332" y="682"/>
                    <a:pt x="10329" y="686"/>
                    <a:pt x="10326" y="692"/>
                  </a:cubicBezTo>
                  <a:cubicBezTo>
                    <a:pt x="10277" y="678"/>
                    <a:pt x="10228" y="665"/>
                    <a:pt x="10187" y="644"/>
                  </a:cubicBezTo>
                  <a:cubicBezTo>
                    <a:pt x="10228" y="640"/>
                    <a:pt x="10228" y="616"/>
                    <a:pt x="10249" y="602"/>
                  </a:cubicBezTo>
                  <a:cubicBezTo>
                    <a:pt x="10257" y="597"/>
                    <a:pt x="10248" y="594"/>
                    <a:pt x="10236" y="594"/>
                  </a:cubicBezTo>
                  <a:cubicBezTo>
                    <a:pt x="10231" y="594"/>
                    <a:pt x="10226" y="594"/>
                    <a:pt x="10222" y="595"/>
                  </a:cubicBezTo>
                  <a:cubicBezTo>
                    <a:pt x="10212" y="595"/>
                    <a:pt x="10208" y="595"/>
                    <a:pt x="10204" y="602"/>
                  </a:cubicBezTo>
                  <a:cubicBezTo>
                    <a:pt x="10199" y="606"/>
                    <a:pt x="10192" y="607"/>
                    <a:pt x="10185" y="607"/>
                  </a:cubicBezTo>
                  <a:cubicBezTo>
                    <a:pt x="10178" y="607"/>
                    <a:pt x="10170" y="606"/>
                    <a:pt x="10163" y="606"/>
                  </a:cubicBezTo>
                  <a:cubicBezTo>
                    <a:pt x="10157" y="606"/>
                    <a:pt x="10150" y="605"/>
                    <a:pt x="10143" y="605"/>
                  </a:cubicBezTo>
                  <a:cubicBezTo>
                    <a:pt x="10129" y="605"/>
                    <a:pt x="10116" y="607"/>
                    <a:pt x="10114" y="616"/>
                  </a:cubicBezTo>
                  <a:cubicBezTo>
                    <a:pt x="10111" y="630"/>
                    <a:pt x="10138" y="627"/>
                    <a:pt x="10153" y="633"/>
                  </a:cubicBezTo>
                  <a:cubicBezTo>
                    <a:pt x="10156" y="647"/>
                    <a:pt x="10153" y="657"/>
                    <a:pt x="10121" y="661"/>
                  </a:cubicBezTo>
                  <a:cubicBezTo>
                    <a:pt x="10100" y="655"/>
                    <a:pt x="10080" y="652"/>
                    <a:pt x="10060" y="652"/>
                  </a:cubicBezTo>
                  <a:cubicBezTo>
                    <a:pt x="10037" y="652"/>
                    <a:pt x="10015" y="655"/>
                    <a:pt x="9993" y="661"/>
                  </a:cubicBezTo>
                  <a:cubicBezTo>
                    <a:pt x="9983" y="654"/>
                    <a:pt x="9958" y="651"/>
                    <a:pt x="9969" y="644"/>
                  </a:cubicBezTo>
                  <a:cubicBezTo>
                    <a:pt x="9993" y="623"/>
                    <a:pt x="9986" y="602"/>
                    <a:pt x="10007" y="582"/>
                  </a:cubicBezTo>
                  <a:cubicBezTo>
                    <a:pt x="9996" y="577"/>
                    <a:pt x="9982" y="576"/>
                    <a:pt x="9967" y="576"/>
                  </a:cubicBezTo>
                  <a:cubicBezTo>
                    <a:pt x="9956" y="576"/>
                    <a:pt x="9945" y="576"/>
                    <a:pt x="9934" y="576"/>
                  </a:cubicBezTo>
                  <a:cubicBezTo>
                    <a:pt x="9907" y="576"/>
                    <a:pt x="9882" y="573"/>
                    <a:pt x="9871" y="550"/>
                  </a:cubicBezTo>
                  <a:cubicBezTo>
                    <a:pt x="9833" y="595"/>
                    <a:pt x="9770" y="606"/>
                    <a:pt x="9680" y="609"/>
                  </a:cubicBezTo>
                  <a:cubicBezTo>
                    <a:pt x="9767" y="578"/>
                    <a:pt x="9767" y="574"/>
                    <a:pt x="9698" y="540"/>
                  </a:cubicBezTo>
                  <a:cubicBezTo>
                    <a:pt x="9687" y="536"/>
                    <a:pt x="9677" y="534"/>
                    <a:pt x="9668" y="534"/>
                  </a:cubicBezTo>
                  <a:cubicBezTo>
                    <a:pt x="9640" y="534"/>
                    <a:pt x="9618" y="548"/>
                    <a:pt x="9597" y="553"/>
                  </a:cubicBezTo>
                  <a:cubicBezTo>
                    <a:pt x="9580" y="557"/>
                    <a:pt x="9608" y="571"/>
                    <a:pt x="9632" y="574"/>
                  </a:cubicBezTo>
                  <a:cubicBezTo>
                    <a:pt x="9632" y="583"/>
                    <a:pt x="9638" y="590"/>
                    <a:pt x="9623" y="590"/>
                  </a:cubicBezTo>
                  <a:cubicBezTo>
                    <a:pt x="9619" y="590"/>
                    <a:pt x="9612" y="590"/>
                    <a:pt x="9604" y="588"/>
                  </a:cubicBezTo>
                  <a:cubicBezTo>
                    <a:pt x="9597" y="587"/>
                    <a:pt x="9591" y="586"/>
                    <a:pt x="9585" y="586"/>
                  </a:cubicBezTo>
                  <a:cubicBezTo>
                    <a:pt x="9556" y="586"/>
                    <a:pt x="9548" y="608"/>
                    <a:pt x="9541" y="619"/>
                  </a:cubicBezTo>
                  <a:cubicBezTo>
                    <a:pt x="9535" y="633"/>
                    <a:pt x="9556" y="633"/>
                    <a:pt x="9573" y="633"/>
                  </a:cubicBezTo>
                  <a:cubicBezTo>
                    <a:pt x="9588" y="631"/>
                    <a:pt x="9601" y="630"/>
                    <a:pt x="9610" y="630"/>
                  </a:cubicBezTo>
                  <a:cubicBezTo>
                    <a:pt x="9654" y="630"/>
                    <a:pt x="9650" y="652"/>
                    <a:pt x="9650" y="675"/>
                  </a:cubicBezTo>
                  <a:cubicBezTo>
                    <a:pt x="9636" y="670"/>
                    <a:pt x="9623" y="669"/>
                    <a:pt x="9610" y="669"/>
                  </a:cubicBezTo>
                  <a:cubicBezTo>
                    <a:pt x="9583" y="669"/>
                    <a:pt x="9557" y="676"/>
                    <a:pt x="9531" y="678"/>
                  </a:cubicBezTo>
                  <a:cubicBezTo>
                    <a:pt x="9514" y="682"/>
                    <a:pt x="9504" y="689"/>
                    <a:pt x="9507" y="699"/>
                  </a:cubicBezTo>
                  <a:cubicBezTo>
                    <a:pt x="9507" y="705"/>
                    <a:pt x="9519" y="711"/>
                    <a:pt x="9529" y="711"/>
                  </a:cubicBezTo>
                  <a:cubicBezTo>
                    <a:pt x="9531" y="711"/>
                    <a:pt x="9533" y="710"/>
                    <a:pt x="9535" y="710"/>
                  </a:cubicBezTo>
                  <a:cubicBezTo>
                    <a:pt x="9552" y="705"/>
                    <a:pt x="9572" y="704"/>
                    <a:pt x="9592" y="704"/>
                  </a:cubicBezTo>
                  <a:cubicBezTo>
                    <a:pt x="9607" y="704"/>
                    <a:pt x="9622" y="705"/>
                    <a:pt x="9637" y="705"/>
                  </a:cubicBezTo>
                  <a:cubicBezTo>
                    <a:pt x="9665" y="705"/>
                    <a:pt x="9692" y="703"/>
                    <a:pt x="9715" y="692"/>
                  </a:cubicBezTo>
                  <a:cubicBezTo>
                    <a:pt x="9726" y="694"/>
                    <a:pt x="9735" y="694"/>
                    <a:pt x="9744" y="694"/>
                  </a:cubicBezTo>
                  <a:cubicBezTo>
                    <a:pt x="9788" y="694"/>
                    <a:pt x="9810" y="680"/>
                    <a:pt x="9802" y="651"/>
                  </a:cubicBezTo>
                  <a:cubicBezTo>
                    <a:pt x="9799" y="630"/>
                    <a:pt x="9816" y="627"/>
                    <a:pt x="9847" y="623"/>
                  </a:cubicBezTo>
                  <a:cubicBezTo>
                    <a:pt x="9870" y="649"/>
                    <a:pt x="9869" y="687"/>
                    <a:pt x="9932" y="687"/>
                  </a:cubicBezTo>
                  <a:cubicBezTo>
                    <a:pt x="9945" y="687"/>
                    <a:pt x="9960" y="685"/>
                    <a:pt x="9979" y="682"/>
                  </a:cubicBezTo>
                  <a:cubicBezTo>
                    <a:pt x="9983" y="686"/>
                    <a:pt x="9986" y="686"/>
                    <a:pt x="9993" y="689"/>
                  </a:cubicBezTo>
                  <a:cubicBezTo>
                    <a:pt x="9986" y="702"/>
                    <a:pt x="10048" y="702"/>
                    <a:pt x="10020" y="723"/>
                  </a:cubicBezTo>
                  <a:cubicBezTo>
                    <a:pt x="9986" y="755"/>
                    <a:pt x="10028" y="758"/>
                    <a:pt x="10073" y="762"/>
                  </a:cubicBezTo>
                  <a:cubicBezTo>
                    <a:pt x="10076" y="769"/>
                    <a:pt x="10087" y="772"/>
                    <a:pt x="10103" y="772"/>
                  </a:cubicBezTo>
                  <a:cubicBezTo>
                    <a:pt x="10108" y="776"/>
                    <a:pt x="10114" y="782"/>
                    <a:pt x="10121" y="786"/>
                  </a:cubicBezTo>
                  <a:cubicBezTo>
                    <a:pt x="10137" y="786"/>
                    <a:pt x="10109" y="812"/>
                    <a:pt x="10127" y="812"/>
                  </a:cubicBezTo>
                  <a:cubicBezTo>
                    <a:pt x="10132" y="812"/>
                    <a:pt x="10142" y="810"/>
                    <a:pt x="10159" y="803"/>
                  </a:cubicBezTo>
                  <a:cubicBezTo>
                    <a:pt x="10162" y="802"/>
                    <a:pt x="10165" y="802"/>
                    <a:pt x="10168" y="802"/>
                  </a:cubicBezTo>
                  <a:cubicBezTo>
                    <a:pt x="10180" y="802"/>
                    <a:pt x="10181" y="815"/>
                    <a:pt x="10187" y="821"/>
                  </a:cubicBezTo>
                  <a:cubicBezTo>
                    <a:pt x="10173" y="835"/>
                    <a:pt x="10191" y="838"/>
                    <a:pt x="10201" y="845"/>
                  </a:cubicBezTo>
                  <a:cubicBezTo>
                    <a:pt x="10182" y="849"/>
                    <a:pt x="10160" y="857"/>
                    <a:pt x="10145" y="857"/>
                  </a:cubicBezTo>
                  <a:cubicBezTo>
                    <a:pt x="10132" y="857"/>
                    <a:pt x="10123" y="851"/>
                    <a:pt x="10124" y="831"/>
                  </a:cubicBezTo>
                  <a:cubicBezTo>
                    <a:pt x="10124" y="824"/>
                    <a:pt x="10100" y="821"/>
                    <a:pt x="10083" y="821"/>
                  </a:cubicBezTo>
                  <a:cubicBezTo>
                    <a:pt x="10077" y="821"/>
                    <a:pt x="10071" y="821"/>
                    <a:pt x="10066" y="821"/>
                  </a:cubicBezTo>
                  <a:cubicBezTo>
                    <a:pt x="10011" y="821"/>
                    <a:pt x="9968" y="796"/>
                    <a:pt x="9912" y="796"/>
                  </a:cubicBezTo>
                  <a:cubicBezTo>
                    <a:pt x="9907" y="796"/>
                    <a:pt x="9901" y="796"/>
                    <a:pt x="9895" y="796"/>
                  </a:cubicBezTo>
                  <a:lnTo>
                    <a:pt x="9895" y="814"/>
                  </a:lnTo>
                  <a:cubicBezTo>
                    <a:pt x="9892" y="806"/>
                    <a:pt x="9892" y="803"/>
                    <a:pt x="9895" y="796"/>
                  </a:cubicBezTo>
                  <a:lnTo>
                    <a:pt x="9895" y="796"/>
                  </a:lnTo>
                  <a:cubicBezTo>
                    <a:pt x="9865" y="802"/>
                    <a:pt x="9842" y="814"/>
                    <a:pt x="9810" y="814"/>
                  </a:cubicBezTo>
                  <a:cubicBezTo>
                    <a:pt x="9806" y="814"/>
                    <a:pt x="9803" y="814"/>
                    <a:pt x="9799" y="814"/>
                  </a:cubicBezTo>
                  <a:cubicBezTo>
                    <a:pt x="9760" y="827"/>
                    <a:pt x="9701" y="817"/>
                    <a:pt x="9684" y="848"/>
                  </a:cubicBezTo>
                  <a:cubicBezTo>
                    <a:pt x="9684" y="852"/>
                    <a:pt x="9684" y="859"/>
                    <a:pt x="9687" y="862"/>
                  </a:cubicBezTo>
                  <a:cubicBezTo>
                    <a:pt x="9684" y="866"/>
                    <a:pt x="9684" y="869"/>
                    <a:pt x="9684" y="873"/>
                  </a:cubicBezTo>
                  <a:cubicBezTo>
                    <a:pt x="9642" y="873"/>
                    <a:pt x="9615" y="886"/>
                    <a:pt x="9583" y="894"/>
                  </a:cubicBezTo>
                  <a:cubicBezTo>
                    <a:pt x="9575" y="897"/>
                    <a:pt x="9565" y="899"/>
                    <a:pt x="9555" y="899"/>
                  </a:cubicBezTo>
                  <a:cubicBezTo>
                    <a:pt x="9546" y="899"/>
                    <a:pt x="9535" y="897"/>
                    <a:pt x="9525" y="894"/>
                  </a:cubicBezTo>
                  <a:cubicBezTo>
                    <a:pt x="9513" y="888"/>
                    <a:pt x="9500" y="885"/>
                    <a:pt x="9487" y="885"/>
                  </a:cubicBezTo>
                  <a:cubicBezTo>
                    <a:pt x="9477" y="885"/>
                    <a:pt x="9467" y="887"/>
                    <a:pt x="9458" y="890"/>
                  </a:cubicBezTo>
                  <a:cubicBezTo>
                    <a:pt x="9446" y="895"/>
                    <a:pt x="9436" y="896"/>
                    <a:pt x="9429" y="896"/>
                  </a:cubicBezTo>
                  <a:cubicBezTo>
                    <a:pt x="9409" y="896"/>
                    <a:pt x="9402" y="883"/>
                    <a:pt x="9389" y="873"/>
                  </a:cubicBezTo>
                  <a:cubicBezTo>
                    <a:pt x="9376" y="864"/>
                    <a:pt x="9365" y="861"/>
                    <a:pt x="9354" y="861"/>
                  </a:cubicBezTo>
                  <a:cubicBezTo>
                    <a:pt x="9328" y="861"/>
                    <a:pt x="9305" y="877"/>
                    <a:pt x="9278" y="880"/>
                  </a:cubicBezTo>
                  <a:cubicBezTo>
                    <a:pt x="9298" y="857"/>
                    <a:pt x="9293" y="851"/>
                    <a:pt x="9280" y="851"/>
                  </a:cubicBezTo>
                  <a:cubicBezTo>
                    <a:pt x="9267" y="851"/>
                    <a:pt x="9244" y="857"/>
                    <a:pt x="9230" y="857"/>
                  </a:cubicBezTo>
                  <a:cubicBezTo>
                    <a:pt x="9225" y="857"/>
                    <a:pt x="9222" y="857"/>
                    <a:pt x="9219" y="856"/>
                  </a:cubicBezTo>
                  <a:lnTo>
                    <a:pt x="9219" y="856"/>
                  </a:lnTo>
                  <a:cubicBezTo>
                    <a:pt x="9292" y="911"/>
                    <a:pt x="9157" y="897"/>
                    <a:pt x="9139" y="921"/>
                  </a:cubicBezTo>
                  <a:cubicBezTo>
                    <a:pt x="9137" y="926"/>
                    <a:pt x="9134" y="928"/>
                    <a:pt x="9131" y="928"/>
                  </a:cubicBezTo>
                  <a:cubicBezTo>
                    <a:pt x="9123" y="928"/>
                    <a:pt x="9114" y="915"/>
                    <a:pt x="9101" y="915"/>
                  </a:cubicBezTo>
                  <a:cubicBezTo>
                    <a:pt x="9092" y="912"/>
                    <a:pt x="9083" y="911"/>
                    <a:pt x="9073" y="911"/>
                  </a:cubicBezTo>
                  <a:cubicBezTo>
                    <a:pt x="9055" y="911"/>
                    <a:pt x="9037" y="915"/>
                    <a:pt x="9018" y="915"/>
                  </a:cubicBezTo>
                  <a:cubicBezTo>
                    <a:pt x="8989" y="896"/>
                    <a:pt x="9013" y="894"/>
                    <a:pt x="9032" y="894"/>
                  </a:cubicBezTo>
                  <a:cubicBezTo>
                    <a:pt x="9038" y="894"/>
                    <a:pt x="9043" y="894"/>
                    <a:pt x="9046" y="894"/>
                  </a:cubicBezTo>
                  <a:cubicBezTo>
                    <a:pt x="9077" y="890"/>
                    <a:pt x="9108" y="886"/>
                    <a:pt x="9098" y="866"/>
                  </a:cubicBezTo>
                  <a:cubicBezTo>
                    <a:pt x="9098" y="852"/>
                    <a:pt x="9059" y="838"/>
                    <a:pt x="9083" y="821"/>
                  </a:cubicBezTo>
                  <a:lnTo>
                    <a:pt x="9083" y="821"/>
                  </a:lnTo>
                  <a:cubicBezTo>
                    <a:pt x="9097" y="823"/>
                    <a:pt x="9102" y="835"/>
                    <a:pt x="9116" y="835"/>
                  </a:cubicBezTo>
                  <a:cubicBezTo>
                    <a:pt x="9119" y="835"/>
                    <a:pt x="9124" y="834"/>
                    <a:pt x="9129" y="831"/>
                  </a:cubicBezTo>
                  <a:cubicBezTo>
                    <a:pt x="9146" y="827"/>
                    <a:pt x="9139" y="821"/>
                    <a:pt x="9139" y="811"/>
                  </a:cubicBezTo>
                  <a:cubicBezTo>
                    <a:pt x="9143" y="782"/>
                    <a:pt x="9083" y="765"/>
                    <a:pt x="9098" y="737"/>
                  </a:cubicBezTo>
                  <a:lnTo>
                    <a:pt x="9098" y="737"/>
                  </a:lnTo>
                  <a:cubicBezTo>
                    <a:pt x="9122" y="748"/>
                    <a:pt x="9146" y="748"/>
                    <a:pt x="9184" y="748"/>
                  </a:cubicBezTo>
                  <a:cubicBezTo>
                    <a:pt x="9250" y="741"/>
                    <a:pt x="9257" y="710"/>
                    <a:pt x="9292" y="692"/>
                  </a:cubicBezTo>
                  <a:cubicBezTo>
                    <a:pt x="9302" y="696"/>
                    <a:pt x="9317" y="699"/>
                    <a:pt x="9327" y="702"/>
                  </a:cubicBezTo>
                  <a:cubicBezTo>
                    <a:pt x="9337" y="706"/>
                    <a:pt x="9347" y="707"/>
                    <a:pt x="9356" y="707"/>
                  </a:cubicBezTo>
                  <a:cubicBezTo>
                    <a:pt x="9379" y="707"/>
                    <a:pt x="9398" y="699"/>
                    <a:pt x="9413" y="692"/>
                  </a:cubicBezTo>
                  <a:cubicBezTo>
                    <a:pt x="9431" y="682"/>
                    <a:pt x="9424" y="665"/>
                    <a:pt x="9389" y="661"/>
                  </a:cubicBezTo>
                  <a:cubicBezTo>
                    <a:pt x="9375" y="657"/>
                    <a:pt x="9362" y="651"/>
                    <a:pt x="9362" y="644"/>
                  </a:cubicBezTo>
                  <a:cubicBezTo>
                    <a:pt x="9384" y="640"/>
                    <a:pt x="9364" y="619"/>
                    <a:pt x="9396" y="619"/>
                  </a:cubicBezTo>
                  <a:cubicBezTo>
                    <a:pt x="9398" y="619"/>
                    <a:pt x="9400" y="619"/>
                    <a:pt x="9403" y="619"/>
                  </a:cubicBezTo>
                  <a:cubicBezTo>
                    <a:pt x="9424" y="625"/>
                    <a:pt x="9442" y="627"/>
                    <a:pt x="9457" y="627"/>
                  </a:cubicBezTo>
                  <a:cubicBezTo>
                    <a:pt x="9497" y="627"/>
                    <a:pt x="9520" y="610"/>
                    <a:pt x="9535" y="585"/>
                  </a:cubicBezTo>
                  <a:cubicBezTo>
                    <a:pt x="9512" y="585"/>
                    <a:pt x="9490" y="582"/>
                    <a:pt x="9468" y="582"/>
                  </a:cubicBezTo>
                  <a:cubicBezTo>
                    <a:pt x="9452" y="582"/>
                    <a:pt x="9436" y="584"/>
                    <a:pt x="9421" y="588"/>
                  </a:cubicBezTo>
                  <a:cubicBezTo>
                    <a:pt x="9377" y="594"/>
                    <a:pt x="9345" y="620"/>
                    <a:pt x="9294" y="620"/>
                  </a:cubicBezTo>
                  <a:cubicBezTo>
                    <a:pt x="9288" y="620"/>
                    <a:pt x="9281" y="620"/>
                    <a:pt x="9275" y="619"/>
                  </a:cubicBezTo>
                  <a:cubicBezTo>
                    <a:pt x="9264" y="612"/>
                    <a:pt x="9264" y="606"/>
                    <a:pt x="9264" y="602"/>
                  </a:cubicBezTo>
                  <a:cubicBezTo>
                    <a:pt x="9275" y="598"/>
                    <a:pt x="9288" y="592"/>
                    <a:pt x="9285" y="585"/>
                  </a:cubicBezTo>
                  <a:cubicBezTo>
                    <a:pt x="9285" y="582"/>
                    <a:pt x="9275" y="577"/>
                    <a:pt x="9263" y="577"/>
                  </a:cubicBezTo>
                  <a:cubicBezTo>
                    <a:pt x="9260" y="577"/>
                    <a:pt x="9257" y="577"/>
                    <a:pt x="9254" y="578"/>
                  </a:cubicBezTo>
                  <a:cubicBezTo>
                    <a:pt x="9237" y="582"/>
                    <a:pt x="9216" y="588"/>
                    <a:pt x="9198" y="588"/>
                  </a:cubicBezTo>
                  <a:cubicBezTo>
                    <a:pt x="9181" y="587"/>
                    <a:pt x="9167" y="586"/>
                    <a:pt x="9157" y="586"/>
                  </a:cubicBezTo>
                  <a:cubicBezTo>
                    <a:pt x="9105" y="586"/>
                    <a:pt x="9140" y="606"/>
                    <a:pt x="9160" y="627"/>
                  </a:cubicBezTo>
                  <a:cubicBezTo>
                    <a:pt x="9163" y="640"/>
                    <a:pt x="9233" y="627"/>
                    <a:pt x="9208" y="654"/>
                  </a:cubicBezTo>
                  <a:cubicBezTo>
                    <a:pt x="9192" y="654"/>
                    <a:pt x="9182" y="641"/>
                    <a:pt x="9165" y="641"/>
                  </a:cubicBezTo>
                  <a:cubicBezTo>
                    <a:pt x="9161" y="641"/>
                    <a:pt x="9156" y="642"/>
                    <a:pt x="9150" y="644"/>
                  </a:cubicBezTo>
                  <a:cubicBezTo>
                    <a:pt x="9139" y="644"/>
                    <a:pt x="9133" y="647"/>
                    <a:pt x="9125" y="647"/>
                  </a:cubicBezTo>
                  <a:cubicBezTo>
                    <a:pt x="9106" y="643"/>
                    <a:pt x="9088" y="641"/>
                    <a:pt x="9072" y="641"/>
                  </a:cubicBezTo>
                  <a:cubicBezTo>
                    <a:pt x="9021" y="641"/>
                    <a:pt x="8985" y="660"/>
                    <a:pt x="8959" y="689"/>
                  </a:cubicBezTo>
                  <a:cubicBezTo>
                    <a:pt x="8954" y="694"/>
                    <a:pt x="8948" y="696"/>
                    <a:pt x="8941" y="696"/>
                  </a:cubicBezTo>
                  <a:cubicBezTo>
                    <a:pt x="8935" y="696"/>
                    <a:pt x="8928" y="694"/>
                    <a:pt x="8921" y="692"/>
                  </a:cubicBezTo>
                  <a:lnTo>
                    <a:pt x="8907" y="692"/>
                  </a:lnTo>
                  <a:cubicBezTo>
                    <a:pt x="8900" y="689"/>
                    <a:pt x="8893" y="682"/>
                    <a:pt x="8886" y="678"/>
                  </a:cubicBezTo>
                  <a:cubicBezTo>
                    <a:pt x="8883" y="668"/>
                    <a:pt x="8883" y="657"/>
                    <a:pt x="8879" y="647"/>
                  </a:cubicBezTo>
                  <a:cubicBezTo>
                    <a:pt x="8879" y="647"/>
                    <a:pt x="8878" y="647"/>
                    <a:pt x="8877" y="647"/>
                  </a:cubicBezTo>
                  <a:cubicBezTo>
                    <a:pt x="8860" y="647"/>
                    <a:pt x="8846" y="666"/>
                    <a:pt x="8832" y="666"/>
                  </a:cubicBezTo>
                  <a:cubicBezTo>
                    <a:pt x="8825" y="666"/>
                    <a:pt x="8819" y="662"/>
                    <a:pt x="8813" y="651"/>
                  </a:cubicBezTo>
                  <a:cubicBezTo>
                    <a:pt x="8806" y="633"/>
                    <a:pt x="8830" y="619"/>
                    <a:pt x="8771" y="616"/>
                  </a:cubicBezTo>
                  <a:cubicBezTo>
                    <a:pt x="8759" y="615"/>
                    <a:pt x="8748" y="614"/>
                    <a:pt x="8737" y="614"/>
                  </a:cubicBezTo>
                  <a:cubicBezTo>
                    <a:pt x="8709" y="614"/>
                    <a:pt x="8686" y="619"/>
                    <a:pt x="8671" y="637"/>
                  </a:cubicBezTo>
                  <a:cubicBezTo>
                    <a:pt x="8755" y="644"/>
                    <a:pt x="8782" y="682"/>
                    <a:pt x="8820" y="710"/>
                  </a:cubicBezTo>
                  <a:cubicBezTo>
                    <a:pt x="8785" y="748"/>
                    <a:pt x="8709" y="765"/>
                    <a:pt x="8671" y="800"/>
                  </a:cubicBezTo>
                  <a:cubicBezTo>
                    <a:pt x="8664" y="806"/>
                    <a:pt x="8643" y="811"/>
                    <a:pt x="8654" y="821"/>
                  </a:cubicBezTo>
                  <a:cubicBezTo>
                    <a:pt x="8658" y="824"/>
                    <a:pt x="8664" y="825"/>
                    <a:pt x="8669" y="825"/>
                  </a:cubicBezTo>
                  <a:cubicBezTo>
                    <a:pt x="8681" y="825"/>
                    <a:pt x="8694" y="821"/>
                    <a:pt x="8705" y="821"/>
                  </a:cubicBezTo>
                  <a:cubicBezTo>
                    <a:pt x="8709" y="824"/>
                    <a:pt x="8709" y="827"/>
                    <a:pt x="8713" y="831"/>
                  </a:cubicBezTo>
                  <a:cubicBezTo>
                    <a:pt x="8713" y="835"/>
                    <a:pt x="8709" y="835"/>
                    <a:pt x="8709" y="838"/>
                  </a:cubicBezTo>
                  <a:cubicBezTo>
                    <a:pt x="8705" y="838"/>
                    <a:pt x="8700" y="838"/>
                    <a:pt x="8696" y="838"/>
                  </a:cubicBezTo>
                  <a:cubicBezTo>
                    <a:pt x="8613" y="838"/>
                    <a:pt x="8553" y="869"/>
                    <a:pt x="8480" y="880"/>
                  </a:cubicBezTo>
                  <a:cubicBezTo>
                    <a:pt x="8472" y="881"/>
                    <a:pt x="8464" y="882"/>
                    <a:pt x="8456" y="882"/>
                  </a:cubicBezTo>
                  <a:cubicBezTo>
                    <a:pt x="8415" y="882"/>
                    <a:pt x="8381" y="865"/>
                    <a:pt x="8340" y="865"/>
                  </a:cubicBezTo>
                  <a:cubicBezTo>
                    <a:pt x="8335" y="865"/>
                    <a:pt x="8330" y="865"/>
                    <a:pt x="8324" y="866"/>
                  </a:cubicBezTo>
                  <a:cubicBezTo>
                    <a:pt x="8322" y="865"/>
                    <a:pt x="8321" y="865"/>
                    <a:pt x="8320" y="865"/>
                  </a:cubicBezTo>
                  <a:cubicBezTo>
                    <a:pt x="8303" y="865"/>
                    <a:pt x="8310" y="883"/>
                    <a:pt x="8288" y="883"/>
                  </a:cubicBezTo>
                  <a:cubicBezTo>
                    <a:pt x="8286" y="883"/>
                    <a:pt x="8284" y="883"/>
                    <a:pt x="8282" y="883"/>
                  </a:cubicBezTo>
                  <a:cubicBezTo>
                    <a:pt x="8274" y="882"/>
                    <a:pt x="8267" y="882"/>
                    <a:pt x="8261" y="882"/>
                  </a:cubicBezTo>
                  <a:cubicBezTo>
                    <a:pt x="8223" y="882"/>
                    <a:pt x="8242" y="900"/>
                    <a:pt x="8251" y="915"/>
                  </a:cubicBezTo>
                  <a:cubicBezTo>
                    <a:pt x="8243" y="919"/>
                    <a:pt x="8236" y="921"/>
                    <a:pt x="8227" y="921"/>
                  </a:cubicBezTo>
                  <a:cubicBezTo>
                    <a:pt x="8209" y="921"/>
                    <a:pt x="8190" y="913"/>
                    <a:pt x="8171" y="913"/>
                  </a:cubicBezTo>
                  <a:cubicBezTo>
                    <a:pt x="8166" y="913"/>
                    <a:pt x="8162" y="914"/>
                    <a:pt x="8158" y="915"/>
                  </a:cubicBezTo>
                  <a:cubicBezTo>
                    <a:pt x="8105" y="911"/>
                    <a:pt x="8119" y="890"/>
                    <a:pt x="8105" y="873"/>
                  </a:cubicBezTo>
                  <a:cubicBezTo>
                    <a:pt x="8091" y="854"/>
                    <a:pt x="8069" y="848"/>
                    <a:pt x="8042" y="848"/>
                  </a:cubicBezTo>
                  <a:cubicBezTo>
                    <a:pt x="8028" y="848"/>
                    <a:pt x="8013" y="850"/>
                    <a:pt x="7998" y="852"/>
                  </a:cubicBezTo>
                  <a:cubicBezTo>
                    <a:pt x="7974" y="838"/>
                    <a:pt x="7984" y="821"/>
                    <a:pt x="7977" y="803"/>
                  </a:cubicBezTo>
                  <a:cubicBezTo>
                    <a:pt x="7984" y="796"/>
                    <a:pt x="8005" y="786"/>
                    <a:pt x="7980" y="779"/>
                  </a:cubicBezTo>
                  <a:cubicBezTo>
                    <a:pt x="7963" y="762"/>
                    <a:pt x="7948" y="742"/>
                    <a:pt x="7917" y="742"/>
                  </a:cubicBezTo>
                  <a:cubicBezTo>
                    <a:pt x="7903" y="742"/>
                    <a:pt x="7887" y="745"/>
                    <a:pt x="7866" y="755"/>
                  </a:cubicBezTo>
                  <a:cubicBezTo>
                    <a:pt x="7824" y="744"/>
                    <a:pt x="7842" y="737"/>
                    <a:pt x="7866" y="727"/>
                  </a:cubicBezTo>
                  <a:cubicBezTo>
                    <a:pt x="7918" y="707"/>
                    <a:pt x="7887" y="696"/>
                    <a:pt x="7845" y="686"/>
                  </a:cubicBezTo>
                  <a:cubicBezTo>
                    <a:pt x="7833" y="685"/>
                    <a:pt x="7820" y="684"/>
                    <a:pt x="7808" y="684"/>
                  </a:cubicBezTo>
                  <a:cubicBezTo>
                    <a:pt x="7744" y="684"/>
                    <a:pt x="7696" y="701"/>
                    <a:pt x="7675" y="731"/>
                  </a:cubicBezTo>
                  <a:cubicBezTo>
                    <a:pt x="7666" y="743"/>
                    <a:pt x="7662" y="759"/>
                    <a:pt x="7634" y="759"/>
                  </a:cubicBezTo>
                  <a:cubicBezTo>
                    <a:pt x="7632" y="759"/>
                    <a:pt x="7629" y="758"/>
                    <a:pt x="7626" y="758"/>
                  </a:cubicBezTo>
                  <a:cubicBezTo>
                    <a:pt x="7605" y="756"/>
                    <a:pt x="7585" y="756"/>
                    <a:pt x="7565" y="756"/>
                  </a:cubicBezTo>
                  <a:cubicBezTo>
                    <a:pt x="7512" y="756"/>
                    <a:pt x="7461" y="761"/>
                    <a:pt x="7411" y="769"/>
                  </a:cubicBezTo>
                  <a:cubicBezTo>
                    <a:pt x="7418" y="748"/>
                    <a:pt x="7401" y="746"/>
                    <a:pt x="7382" y="746"/>
                  </a:cubicBezTo>
                  <a:cubicBezTo>
                    <a:pt x="7376" y="746"/>
                    <a:pt x="7370" y="746"/>
                    <a:pt x="7365" y="746"/>
                  </a:cubicBezTo>
                  <a:cubicBezTo>
                    <a:pt x="7358" y="746"/>
                    <a:pt x="7351" y="746"/>
                    <a:pt x="7346" y="744"/>
                  </a:cubicBezTo>
                  <a:cubicBezTo>
                    <a:pt x="7338" y="710"/>
                    <a:pt x="7325" y="696"/>
                    <a:pt x="7291" y="696"/>
                  </a:cubicBezTo>
                  <a:cubicBezTo>
                    <a:pt x="7277" y="696"/>
                    <a:pt x="7260" y="699"/>
                    <a:pt x="7238" y="702"/>
                  </a:cubicBezTo>
                  <a:cubicBezTo>
                    <a:pt x="7210" y="686"/>
                    <a:pt x="7173" y="686"/>
                    <a:pt x="7134" y="678"/>
                  </a:cubicBezTo>
                  <a:cubicBezTo>
                    <a:pt x="7108" y="675"/>
                    <a:pt x="7082" y="670"/>
                    <a:pt x="7056" y="670"/>
                  </a:cubicBezTo>
                  <a:cubicBezTo>
                    <a:pt x="7034" y="670"/>
                    <a:pt x="7012" y="674"/>
                    <a:pt x="6992" y="686"/>
                  </a:cubicBezTo>
                  <a:cubicBezTo>
                    <a:pt x="6981" y="689"/>
                    <a:pt x="6971" y="692"/>
                    <a:pt x="6960" y="696"/>
                  </a:cubicBezTo>
                  <a:cubicBezTo>
                    <a:pt x="6958" y="696"/>
                    <a:pt x="6956" y="696"/>
                    <a:pt x="6955" y="696"/>
                  </a:cubicBezTo>
                  <a:cubicBezTo>
                    <a:pt x="6918" y="696"/>
                    <a:pt x="6889" y="719"/>
                    <a:pt x="6851" y="719"/>
                  </a:cubicBezTo>
                  <a:cubicBezTo>
                    <a:pt x="6839" y="719"/>
                    <a:pt x="6826" y="716"/>
                    <a:pt x="6811" y="710"/>
                  </a:cubicBezTo>
                  <a:cubicBezTo>
                    <a:pt x="6782" y="702"/>
                    <a:pt x="6753" y="699"/>
                    <a:pt x="6725" y="699"/>
                  </a:cubicBezTo>
                  <a:cubicBezTo>
                    <a:pt x="6681" y="699"/>
                    <a:pt x="6637" y="705"/>
                    <a:pt x="6593" y="710"/>
                  </a:cubicBezTo>
                  <a:cubicBezTo>
                    <a:pt x="6579" y="710"/>
                    <a:pt x="6579" y="717"/>
                    <a:pt x="6582" y="723"/>
                  </a:cubicBezTo>
                  <a:cubicBezTo>
                    <a:pt x="6585" y="727"/>
                    <a:pt x="6596" y="734"/>
                    <a:pt x="6603" y="734"/>
                  </a:cubicBezTo>
                  <a:cubicBezTo>
                    <a:pt x="6616" y="724"/>
                    <a:pt x="6628" y="721"/>
                    <a:pt x="6640" y="721"/>
                  </a:cubicBezTo>
                  <a:cubicBezTo>
                    <a:pt x="6664" y="721"/>
                    <a:pt x="6685" y="734"/>
                    <a:pt x="6709" y="734"/>
                  </a:cubicBezTo>
                  <a:cubicBezTo>
                    <a:pt x="6711" y="734"/>
                    <a:pt x="6713" y="734"/>
                    <a:pt x="6715" y="734"/>
                  </a:cubicBezTo>
                  <a:cubicBezTo>
                    <a:pt x="6731" y="748"/>
                    <a:pt x="6787" y="762"/>
                    <a:pt x="6756" y="776"/>
                  </a:cubicBezTo>
                  <a:cubicBezTo>
                    <a:pt x="6676" y="817"/>
                    <a:pt x="6763" y="811"/>
                    <a:pt x="6794" y="821"/>
                  </a:cubicBezTo>
                  <a:cubicBezTo>
                    <a:pt x="6798" y="827"/>
                    <a:pt x="6804" y="835"/>
                    <a:pt x="6801" y="838"/>
                  </a:cubicBezTo>
                  <a:cubicBezTo>
                    <a:pt x="6790" y="848"/>
                    <a:pt x="6777" y="859"/>
                    <a:pt x="6811" y="862"/>
                  </a:cubicBezTo>
                  <a:cubicBezTo>
                    <a:pt x="6816" y="863"/>
                    <a:pt x="6820" y="863"/>
                    <a:pt x="6824" y="863"/>
                  </a:cubicBezTo>
                  <a:cubicBezTo>
                    <a:pt x="6845" y="863"/>
                    <a:pt x="6856" y="856"/>
                    <a:pt x="6856" y="841"/>
                  </a:cubicBezTo>
                  <a:cubicBezTo>
                    <a:pt x="6856" y="835"/>
                    <a:pt x="6860" y="827"/>
                    <a:pt x="6860" y="821"/>
                  </a:cubicBezTo>
                  <a:cubicBezTo>
                    <a:pt x="6891" y="821"/>
                    <a:pt x="6919" y="821"/>
                    <a:pt x="6947" y="824"/>
                  </a:cubicBezTo>
                  <a:cubicBezTo>
                    <a:pt x="7009" y="831"/>
                    <a:pt x="7016" y="848"/>
                    <a:pt x="6971" y="869"/>
                  </a:cubicBezTo>
                  <a:cubicBezTo>
                    <a:pt x="6912" y="897"/>
                    <a:pt x="6936" y="928"/>
                    <a:pt x="6957" y="956"/>
                  </a:cubicBezTo>
                  <a:cubicBezTo>
                    <a:pt x="6974" y="970"/>
                    <a:pt x="7016" y="970"/>
                    <a:pt x="7006" y="990"/>
                  </a:cubicBezTo>
                  <a:cubicBezTo>
                    <a:pt x="6998" y="998"/>
                    <a:pt x="7006" y="1011"/>
                    <a:pt x="6978" y="1011"/>
                  </a:cubicBezTo>
                  <a:cubicBezTo>
                    <a:pt x="6973" y="1011"/>
                    <a:pt x="6968" y="1011"/>
                    <a:pt x="6963" y="1011"/>
                  </a:cubicBezTo>
                  <a:cubicBezTo>
                    <a:pt x="6913" y="1011"/>
                    <a:pt x="6904" y="1027"/>
                    <a:pt x="6933" y="1050"/>
                  </a:cubicBezTo>
                  <a:cubicBezTo>
                    <a:pt x="6953" y="1067"/>
                    <a:pt x="6935" y="1075"/>
                    <a:pt x="6914" y="1075"/>
                  </a:cubicBezTo>
                  <a:cubicBezTo>
                    <a:pt x="6910" y="1075"/>
                    <a:pt x="6906" y="1074"/>
                    <a:pt x="6902" y="1074"/>
                  </a:cubicBezTo>
                  <a:cubicBezTo>
                    <a:pt x="6886" y="1069"/>
                    <a:pt x="6871" y="1068"/>
                    <a:pt x="6857" y="1068"/>
                  </a:cubicBezTo>
                  <a:cubicBezTo>
                    <a:pt x="6826" y="1068"/>
                    <a:pt x="6797" y="1075"/>
                    <a:pt x="6766" y="1077"/>
                  </a:cubicBezTo>
                  <a:cubicBezTo>
                    <a:pt x="6763" y="1077"/>
                    <a:pt x="6763" y="1074"/>
                    <a:pt x="6763" y="1074"/>
                  </a:cubicBezTo>
                  <a:cubicBezTo>
                    <a:pt x="6742" y="1050"/>
                    <a:pt x="6731" y="1029"/>
                    <a:pt x="6773" y="1005"/>
                  </a:cubicBezTo>
                  <a:cubicBezTo>
                    <a:pt x="6784" y="1001"/>
                    <a:pt x="6787" y="990"/>
                    <a:pt x="6780" y="984"/>
                  </a:cubicBezTo>
                  <a:cubicBezTo>
                    <a:pt x="6766" y="973"/>
                    <a:pt x="6749" y="973"/>
                    <a:pt x="6728" y="973"/>
                  </a:cubicBezTo>
                  <a:cubicBezTo>
                    <a:pt x="6715" y="973"/>
                    <a:pt x="6706" y="981"/>
                    <a:pt x="6694" y="981"/>
                  </a:cubicBezTo>
                  <a:cubicBezTo>
                    <a:pt x="6690" y="981"/>
                    <a:pt x="6685" y="980"/>
                    <a:pt x="6680" y="977"/>
                  </a:cubicBezTo>
                  <a:cubicBezTo>
                    <a:pt x="6686" y="963"/>
                    <a:pt x="6742" y="966"/>
                    <a:pt x="6731" y="949"/>
                  </a:cubicBezTo>
                  <a:cubicBezTo>
                    <a:pt x="6725" y="936"/>
                    <a:pt x="6704" y="921"/>
                    <a:pt x="6676" y="921"/>
                  </a:cubicBezTo>
                  <a:cubicBezTo>
                    <a:pt x="6672" y="922"/>
                    <a:pt x="6668" y="922"/>
                    <a:pt x="6665" y="922"/>
                  </a:cubicBezTo>
                  <a:cubicBezTo>
                    <a:pt x="6612" y="922"/>
                    <a:pt x="6620" y="899"/>
                    <a:pt x="6617" y="880"/>
                  </a:cubicBezTo>
                  <a:lnTo>
                    <a:pt x="6617" y="856"/>
                  </a:lnTo>
                  <a:cubicBezTo>
                    <a:pt x="6631" y="831"/>
                    <a:pt x="6585" y="814"/>
                    <a:pt x="6596" y="790"/>
                  </a:cubicBezTo>
                  <a:cubicBezTo>
                    <a:pt x="6600" y="783"/>
                    <a:pt x="6591" y="780"/>
                    <a:pt x="6582" y="780"/>
                  </a:cubicBezTo>
                  <a:cubicBezTo>
                    <a:pt x="6572" y="780"/>
                    <a:pt x="6561" y="782"/>
                    <a:pt x="6558" y="786"/>
                  </a:cubicBezTo>
                  <a:cubicBezTo>
                    <a:pt x="6543" y="797"/>
                    <a:pt x="6530" y="805"/>
                    <a:pt x="6516" y="805"/>
                  </a:cubicBezTo>
                  <a:cubicBezTo>
                    <a:pt x="6504" y="805"/>
                    <a:pt x="6491" y="800"/>
                    <a:pt x="6475" y="790"/>
                  </a:cubicBezTo>
                  <a:cubicBezTo>
                    <a:pt x="6468" y="786"/>
                    <a:pt x="6453" y="784"/>
                    <a:pt x="6438" y="784"/>
                  </a:cubicBezTo>
                  <a:cubicBezTo>
                    <a:pt x="6420" y="784"/>
                    <a:pt x="6401" y="787"/>
                    <a:pt x="6391" y="796"/>
                  </a:cubicBezTo>
                  <a:cubicBezTo>
                    <a:pt x="6377" y="817"/>
                    <a:pt x="6416" y="817"/>
                    <a:pt x="6440" y="824"/>
                  </a:cubicBezTo>
                  <a:cubicBezTo>
                    <a:pt x="6444" y="824"/>
                    <a:pt x="6451" y="827"/>
                    <a:pt x="6454" y="827"/>
                  </a:cubicBezTo>
                  <a:cubicBezTo>
                    <a:pt x="6423" y="838"/>
                    <a:pt x="6451" y="845"/>
                    <a:pt x="6457" y="852"/>
                  </a:cubicBezTo>
                  <a:cubicBezTo>
                    <a:pt x="6419" y="873"/>
                    <a:pt x="6361" y="876"/>
                    <a:pt x="6357" y="904"/>
                  </a:cubicBezTo>
                  <a:cubicBezTo>
                    <a:pt x="6294" y="901"/>
                    <a:pt x="6326" y="869"/>
                    <a:pt x="6305" y="852"/>
                  </a:cubicBezTo>
                  <a:lnTo>
                    <a:pt x="6305" y="852"/>
                  </a:lnTo>
                  <a:cubicBezTo>
                    <a:pt x="6282" y="859"/>
                    <a:pt x="6299" y="880"/>
                    <a:pt x="6264" y="880"/>
                  </a:cubicBezTo>
                  <a:cubicBezTo>
                    <a:pt x="6262" y="880"/>
                    <a:pt x="6259" y="880"/>
                    <a:pt x="6257" y="880"/>
                  </a:cubicBezTo>
                  <a:cubicBezTo>
                    <a:pt x="6284" y="848"/>
                    <a:pt x="6246" y="845"/>
                    <a:pt x="6201" y="845"/>
                  </a:cubicBezTo>
                  <a:cubicBezTo>
                    <a:pt x="6142" y="845"/>
                    <a:pt x="6090" y="856"/>
                    <a:pt x="6058" y="880"/>
                  </a:cubicBezTo>
                  <a:cubicBezTo>
                    <a:pt x="6045" y="892"/>
                    <a:pt x="6029" y="898"/>
                    <a:pt x="6013" y="898"/>
                  </a:cubicBezTo>
                  <a:cubicBezTo>
                    <a:pt x="6001" y="898"/>
                    <a:pt x="5989" y="894"/>
                    <a:pt x="5978" y="886"/>
                  </a:cubicBezTo>
                  <a:cubicBezTo>
                    <a:pt x="5960" y="875"/>
                    <a:pt x="5940" y="869"/>
                    <a:pt x="5916" y="869"/>
                  </a:cubicBezTo>
                  <a:cubicBezTo>
                    <a:pt x="5904" y="869"/>
                    <a:pt x="5891" y="871"/>
                    <a:pt x="5878" y="873"/>
                  </a:cubicBezTo>
                  <a:cubicBezTo>
                    <a:pt x="5873" y="874"/>
                    <a:pt x="5868" y="874"/>
                    <a:pt x="5864" y="874"/>
                  </a:cubicBezTo>
                  <a:cubicBezTo>
                    <a:pt x="5823" y="874"/>
                    <a:pt x="5824" y="847"/>
                    <a:pt x="5802" y="841"/>
                  </a:cubicBezTo>
                  <a:cubicBezTo>
                    <a:pt x="5784" y="835"/>
                    <a:pt x="5805" y="817"/>
                    <a:pt x="5829" y="814"/>
                  </a:cubicBezTo>
                  <a:cubicBezTo>
                    <a:pt x="5854" y="806"/>
                    <a:pt x="5882" y="800"/>
                    <a:pt x="5857" y="786"/>
                  </a:cubicBezTo>
                  <a:cubicBezTo>
                    <a:pt x="5847" y="781"/>
                    <a:pt x="5835" y="778"/>
                    <a:pt x="5824" y="778"/>
                  </a:cubicBezTo>
                  <a:cubicBezTo>
                    <a:pt x="5813" y="778"/>
                    <a:pt x="5802" y="781"/>
                    <a:pt x="5791" y="786"/>
                  </a:cubicBezTo>
                  <a:cubicBezTo>
                    <a:pt x="5757" y="803"/>
                    <a:pt x="5698" y="814"/>
                    <a:pt x="5715" y="848"/>
                  </a:cubicBezTo>
                  <a:cubicBezTo>
                    <a:pt x="5719" y="852"/>
                    <a:pt x="5719" y="862"/>
                    <a:pt x="5705" y="862"/>
                  </a:cubicBezTo>
                  <a:cubicBezTo>
                    <a:pt x="5695" y="862"/>
                    <a:pt x="5677" y="859"/>
                    <a:pt x="5680" y="856"/>
                  </a:cubicBezTo>
                  <a:cubicBezTo>
                    <a:pt x="5687" y="838"/>
                    <a:pt x="5645" y="821"/>
                    <a:pt x="5684" y="803"/>
                  </a:cubicBezTo>
                  <a:cubicBezTo>
                    <a:pt x="5695" y="800"/>
                    <a:pt x="5701" y="796"/>
                    <a:pt x="5690" y="793"/>
                  </a:cubicBezTo>
                  <a:cubicBezTo>
                    <a:pt x="5673" y="788"/>
                    <a:pt x="5654" y="786"/>
                    <a:pt x="5635" y="786"/>
                  </a:cubicBezTo>
                  <a:cubicBezTo>
                    <a:pt x="5616" y="786"/>
                    <a:pt x="5597" y="788"/>
                    <a:pt x="5580" y="790"/>
                  </a:cubicBezTo>
                  <a:cubicBezTo>
                    <a:pt x="5549" y="793"/>
                    <a:pt x="5552" y="806"/>
                    <a:pt x="5559" y="821"/>
                  </a:cubicBezTo>
                  <a:cubicBezTo>
                    <a:pt x="5562" y="835"/>
                    <a:pt x="5576" y="859"/>
                    <a:pt x="5541" y="859"/>
                  </a:cubicBezTo>
                  <a:cubicBezTo>
                    <a:pt x="5490" y="859"/>
                    <a:pt x="5455" y="876"/>
                    <a:pt x="5406" y="876"/>
                  </a:cubicBezTo>
                  <a:cubicBezTo>
                    <a:pt x="5402" y="877"/>
                    <a:pt x="5397" y="877"/>
                    <a:pt x="5392" y="877"/>
                  </a:cubicBezTo>
                  <a:cubicBezTo>
                    <a:pt x="5349" y="877"/>
                    <a:pt x="5310" y="863"/>
                    <a:pt x="5323" y="838"/>
                  </a:cubicBezTo>
                  <a:cubicBezTo>
                    <a:pt x="5344" y="786"/>
                    <a:pt x="5282" y="776"/>
                    <a:pt x="5222" y="762"/>
                  </a:cubicBezTo>
                  <a:cubicBezTo>
                    <a:pt x="5205" y="762"/>
                    <a:pt x="5202" y="750"/>
                    <a:pt x="5184" y="750"/>
                  </a:cubicBezTo>
                  <a:cubicBezTo>
                    <a:pt x="5180" y="750"/>
                    <a:pt x="5176" y="750"/>
                    <a:pt x="5170" y="752"/>
                  </a:cubicBezTo>
                  <a:cubicBezTo>
                    <a:pt x="5195" y="772"/>
                    <a:pt x="5163" y="782"/>
                    <a:pt x="5143" y="796"/>
                  </a:cubicBezTo>
                  <a:cubicBezTo>
                    <a:pt x="5098" y="787"/>
                    <a:pt x="5053" y="777"/>
                    <a:pt x="5010" y="777"/>
                  </a:cubicBezTo>
                  <a:cubicBezTo>
                    <a:pt x="4975" y="777"/>
                    <a:pt x="4942" y="783"/>
                    <a:pt x="4910" y="800"/>
                  </a:cubicBezTo>
                  <a:cubicBezTo>
                    <a:pt x="4904" y="803"/>
                    <a:pt x="4895" y="804"/>
                    <a:pt x="4888" y="804"/>
                  </a:cubicBezTo>
                  <a:cubicBezTo>
                    <a:pt x="4878" y="804"/>
                    <a:pt x="4869" y="802"/>
                    <a:pt x="4865" y="796"/>
                  </a:cubicBezTo>
                  <a:cubicBezTo>
                    <a:pt x="4827" y="752"/>
                    <a:pt x="4726" y="752"/>
                    <a:pt x="4657" y="717"/>
                  </a:cubicBezTo>
                  <a:lnTo>
                    <a:pt x="4657" y="717"/>
                  </a:lnTo>
                  <a:cubicBezTo>
                    <a:pt x="4667" y="752"/>
                    <a:pt x="4737" y="765"/>
                    <a:pt x="4695" y="796"/>
                  </a:cubicBezTo>
                  <a:cubicBezTo>
                    <a:pt x="4683" y="794"/>
                    <a:pt x="4686" y="774"/>
                    <a:pt x="4672" y="774"/>
                  </a:cubicBezTo>
                  <a:cubicBezTo>
                    <a:pt x="4665" y="774"/>
                    <a:pt x="4656" y="778"/>
                    <a:pt x="4640" y="790"/>
                  </a:cubicBezTo>
                  <a:cubicBezTo>
                    <a:pt x="4601" y="817"/>
                    <a:pt x="4525" y="838"/>
                    <a:pt x="4459" y="845"/>
                  </a:cubicBezTo>
                  <a:cubicBezTo>
                    <a:pt x="4379" y="848"/>
                    <a:pt x="4386" y="862"/>
                    <a:pt x="4411" y="890"/>
                  </a:cubicBezTo>
                  <a:cubicBezTo>
                    <a:pt x="4405" y="889"/>
                    <a:pt x="4400" y="889"/>
                    <a:pt x="4396" y="889"/>
                  </a:cubicBezTo>
                  <a:cubicBezTo>
                    <a:pt x="4344" y="889"/>
                    <a:pt x="4335" y="906"/>
                    <a:pt x="4313" y="936"/>
                  </a:cubicBezTo>
                  <a:cubicBezTo>
                    <a:pt x="4286" y="970"/>
                    <a:pt x="4345" y="977"/>
                    <a:pt x="4362" y="994"/>
                  </a:cubicBezTo>
                  <a:cubicBezTo>
                    <a:pt x="4372" y="1008"/>
                    <a:pt x="4398" y="1016"/>
                    <a:pt x="4427" y="1016"/>
                  </a:cubicBezTo>
                  <a:cubicBezTo>
                    <a:pt x="4440" y="1016"/>
                    <a:pt x="4454" y="1015"/>
                    <a:pt x="4466" y="1011"/>
                  </a:cubicBezTo>
                  <a:cubicBezTo>
                    <a:pt x="4482" y="1009"/>
                    <a:pt x="4495" y="1007"/>
                    <a:pt x="4505" y="1007"/>
                  </a:cubicBezTo>
                  <a:cubicBezTo>
                    <a:pt x="4545" y="1007"/>
                    <a:pt x="4556" y="1025"/>
                    <a:pt x="4556" y="1050"/>
                  </a:cubicBezTo>
                  <a:cubicBezTo>
                    <a:pt x="4544" y="1062"/>
                    <a:pt x="4529" y="1066"/>
                    <a:pt x="4513" y="1066"/>
                  </a:cubicBezTo>
                  <a:cubicBezTo>
                    <a:pt x="4497" y="1066"/>
                    <a:pt x="4482" y="1062"/>
                    <a:pt x="4470" y="1056"/>
                  </a:cubicBezTo>
                  <a:cubicBezTo>
                    <a:pt x="4436" y="1041"/>
                    <a:pt x="4404" y="1029"/>
                    <a:pt x="4370" y="1029"/>
                  </a:cubicBezTo>
                  <a:cubicBezTo>
                    <a:pt x="4348" y="1029"/>
                    <a:pt x="4325" y="1034"/>
                    <a:pt x="4300" y="1046"/>
                  </a:cubicBezTo>
                  <a:cubicBezTo>
                    <a:pt x="4298" y="1047"/>
                    <a:pt x="4296" y="1048"/>
                    <a:pt x="4294" y="1048"/>
                  </a:cubicBezTo>
                  <a:cubicBezTo>
                    <a:pt x="4289" y="1048"/>
                    <a:pt x="4283" y="1046"/>
                    <a:pt x="4279" y="1046"/>
                  </a:cubicBezTo>
                  <a:cubicBezTo>
                    <a:pt x="4273" y="1045"/>
                    <a:pt x="4261" y="1044"/>
                    <a:pt x="4245" y="1044"/>
                  </a:cubicBezTo>
                  <a:cubicBezTo>
                    <a:pt x="4176" y="1044"/>
                    <a:pt x="4035" y="1054"/>
                    <a:pt x="4004" y="1060"/>
                  </a:cubicBezTo>
                  <a:cubicBezTo>
                    <a:pt x="4001" y="1064"/>
                    <a:pt x="3998" y="1067"/>
                    <a:pt x="3994" y="1067"/>
                  </a:cubicBezTo>
                  <a:cubicBezTo>
                    <a:pt x="4050" y="1074"/>
                    <a:pt x="4046" y="1095"/>
                    <a:pt x="4046" y="1115"/>
                  </a:cubicBezTo>
                  <a:cubicBezTo>
                    <a:pt x="4050" y="1123"/>
                    <a:pt x="4057" y="1126"/>
                    <a:pt x="4071" y="1126"/>
                  </a:cubicBezTo>
                  <a:lnTo>
                    <a:pt x="4119" y="1126"/>
                  </a:lnTo>
                  <a:cubicBezTo>
                    <a:pt x="4146" y="1132"/>
                    <a:pt x="4173" y="1134"/>
                    <a:pt x="4200" y="1134"/>
                  </a:cubicBezTo>
                  <a:cubicBezTo>
                    <a:pt x="4239" y="1134"/>
                    <a:pt x="4277" y="1129"/>
                    <a:pt x="4313" y="1119"/>
                  </a:cubicBezTo>
                  <a:cubicBezTo>
                    <a:pt x="4324" y="1115"/>
                    <a:pt x="4342" y="1119"/>
                    <a:pt x="4337" y="1109"/>
                  </a:cubicBezTo>
                  <a:cubicBezTo>
                    <a:pt x="4337" y="1101"/>
                    <a:pt x="4330" y="1095"/>
                    <a:pt x="4320" y="1095"/>
                  </a:cubicBezTo>
                  <a:cubicBezTo>
                    <a:pt x="4316" y="1095"/>
                    <a:pt x="4311" y="1096"/>
                    <a:pt x="4307" y="1098"/>
                  </a:cubicBezTo>
                  <a:cubicBezTo>
                    <a:pt x="4294" y="1102"/>
                    <a:pt x="4285" y="1103"/>
                    <a:pt x="4280" y="1103"/>
                  </a:cubicBezTo>
                  <a:cubicBezTo>
                    <a:pt x="4267" y="1103"/>
                    <a:pt x="4277" y="1092"/>
                    <a:pt x="4282" y="1085"/>
                  </a:cubicBezTo>
                  <a:cubicBezTo>
                    <a:pt x="4292" y="1081"/>
                    <a:pt x="4303" y="1077"/>
                    <a:pt x="4313" y="1074"/>
                  </a:cubicBezTo>
                  <a:cubicBezTo>
                    <a:pt x="4319" y="1073"/>
                    <a:pt x="4325" y="1072"/>
                    <a:pt x="4330" y="1072"/>
                  </a:cubicBezTo>
                  <a:cubicBezTo>
                    <a:pt x="4354" y="1072"/>
                    <a:pt x="4373" y="1082"/>
                    <a:pt x="4393" y="1085"/>
                  </a:cubicBezTo>
                  <a:cubicBezTo>
                    <a:pt x="4390" y="1109"/>
                    <a:pt x="4342" y="1140"/>
                    <a:pt x="4441" y="1140"/>
                  </a:cubicBezTo>
                  <a:cubicBezTo>
                    <a:pt x="4466" y="1140"/>
                    <a:pt x="4462" y="1165"/>
                    <a:pt x="4446" y="1165"/>
                  </a:cubicBezTo>
                  <a:cubicBezTo>
                    <a:pt x="4358" y="1171"/>
                    <a:pt x="4383" y="1202"/>
                    <a:pt x="4393" y="1227"/>
                  </a:cubicBezTo>
                  <a:cubicBezTo>
                    <a:pt x="4381" y="1231"/>
                    <a:pt x="4370" y="1233"/>
                    <a:pt x="4360" y="1233"/>
                  </a:cubicBezTo>
                  <a:cubicBezTo>
                    <a:pt x="4344" y="1233"/>
                    <a:pt x="4329" y="1228"/>
                    <a:pt x="4317" y="1219"/>
                  </a:cubicBezTo>
                  <a:cubicBezTo>
                    <a:pt x="4304" y="1211"/>
                    <a:pt x="4292" y="1206"/>
                    <a:pt x="4279" y="1206"/>
                  </a:cubicBezTo>
                  <a:cubicBezTo>
                    <a:pt x="4267" y="1206"/>
                    <a:pt x="4254" y="1211"/>
                    <a:pt x="4244" y="1219"/>
                  </a:cubicBezTo>
                  <a:cubicBezTo>
                    <a:pt x="4220" y="1237"/>
                    <a:pt x="4244" y="1244"/>
                    <a:pt x="4272" y="1248"/>
                  </a:cubicBezTo>
                  <a:cubicBezTo>
                    <a:pt x="4289" y="1251"/>
                    <a:pt x="4321" y="1258"/>
                    <a:pt x="4303" y="1269"/>
                  </a:cubicBezTo>
                  <a:cubicBezTo>
                    <a:pt x="4262" y="1289"/>
                    <a:pt x="4331" y="1296"/>
                    <a:pt x="4317" y="1317"/>
                  </a:cubicBezTo>
                  <a:cubicBezTo>
                    <a:pt x="4303" y="1314"/>
                    <a:pt x="4293" y="1312"/>
                    <a:pt x="4285" y="1312"/>
                  </a:cubicBezTo>
                  <a:cubicBezTo>
                    <a:pt x="4259" y="1312"/>
                    <a:pt x="4261" y="1328"/>
                    <a:pt x="4258" y="1344"/>
                  </a:cubicBezTo>
                  <a:cubicBezTo>
                    <a:pt x="4258" y="1362"/>
                    <a:pt x="4282" y="1369"/>
                    <a:pt x="4310" y="1376"/>
                  </a:cubicBezTo>
                  <a:cubicBezTo>
                    <a:pt x="4337" y="1386"/>
                    <a:pt x="4337" y="1400"/>
                    <a:pt x="4331" y="1418"/>
                  </a:cubicBezTo>
                  <a:cubicBezTo>
                    <a:pt x="4329" y="1418"/>
                    <a:pt x="4328" y="1418"/>
                    <a:pt x="4326" y="1418"/>
                  </a:cubicBezTo>
                  <a:cubicBezTo>
                    <a:pt x="4301" y="1418"/>
                    <a:pt x="4291" y="1397"/>
                    <a:pt x="4268" y="1397"/>
                  </a:cubicBezTo>
                  <a:cubicBezTo>
                    <a:pt x="4263" y="1397"/>
                    <a:pt x="4257" y="1398"/>
                    <a:pt x="4251" y="1400"/>
                  </a:cubicBezTo>
                  <a:cubicBezTo>
                    <a:pt x="4242" y="1399"/>
                    <a:pt x="4232" y="1398"/>
                    <a:pt x="4223" y="1398"/>
                  </a:cubicBezTo>
                  <a:cubicBezTo>
                    <a:pt x="4211" y="1398"/>
                    <a:pt x="4199" y="1399"/>
                    <a:pt x="4187" y="1399"/>
                  </a:cubicBezTo>
                  <a:cubicBezTo>
                    <a:pt x="4169" y="1399"/>
                    <a:pt x="4152" y="1397"/>
                    <a:pt x="4137" y="1389"/>
                  </a:cubicBezTo>
                  <a:cubicBezTo>
                    <a:pt x="4103" y="1385"/>
                    <a:pt x="4070" y="1379"/>
                    <a:pt x="4036" y="1379"/>
                  </a:cubicBezTo>
                  <a:cubicBezTo>
                    <a:pt x="4018" y="1379"/>
                    <a:pt x="3999" y="1381"/>
                    <a:pt x="3980" y="1386"/>
                  </a:cubicBezTo>
                  <a:cubicBezTo>
                    <a:pt x="3977" y="1386"/>
                    <a:pt x="3973" y="1386"/>
                    <a:pt x="3973" y="1389"/>
                  </a:cubicBezTo>
                  <a:lnTo>
                    <a:pt x="3956" y="1389"/>
                  </a:lnTo>
                  <a:cubicBezTo>
                    <a:pt x="3952" y="1361"/>
                    <a:pt x="3940" y="1352"/>
                    <a:pt x="3924" y="1352"/>
                  </a:cubicBezTo>
                  <a:cubicBezTo>
                    <a:pt x="3897" y="1352"/>
                    <a:pt x="3859" y="1376"/>
                    <a:pt x="3831" y="1376"/>
                  </a:cubicBezTo>
                  <a:cubicBezTo>
                    <a:pt x="3829" y="1376"/>
                    <a:pt x="3826" y="1376"/>
                    <a:pt x="3824" y="1376"/>
                  </a:cubicBezTo>
                  <a:cubicBezTo>
                    <a:pt x="3822" y="1376"/>
                    <a:pt x="3819" y="1375"/>
                    <a:pt x="3817" y="1375"/>
                  </a:cubicBezTo>
                  <a:cubicBezTo>
                    <a:pt x="3797" y="1375"/>
                    <a:pt x="3786" y="1387"/>
                    <a:pt x="3783" y="1400"/>
                  </a:cubicBezTo>
                  <a:cubicBezTo>
                    <a:pt x="3775" y="1418"/>
                    <a:pt x="3804" y="1421"/>
                    <a:pt x="3824" y="1424"/>
                  </a:cubicBezTo>
                  <a:cubicBezTo>
                    <a:pt x="3842" y="1431"/>
                    <a:pt x="3879" y="1421"/>
                    <a:pt x="3887" y="1445"/>
                  </a:cubicBezTo>
                  <a:cubicBezTo>
                    <a:pt x="3852" y="1442"/>
                    <a:pt x="3818" y="1439"/>
                    <a:pt x="3785" y="1439"/>
                  </a:cubicBezTo>
                  <a:cubicBezTo>
                    <a:pt x="3752" y="1439"/>
                    <a:pt x="3720" y="1442"/>
                    <a:pt x="3689" y="1448"/>
                  </a:cubicBezTo>
                  <a:cubicBezTo>
                    <a:pt x="3677" y="1450"/>
                    <a:pt x="3667" y="1451"/>
                    <a:pt x="3656" y="1451"/>
                  </a:cubicBezTo>
                  <a:cubicBezTo>
                    <a:pt x="3628" y="1451"/>
                    <a:pt x="3603" y="1445"/>
                    <a:pt x="3578" y="1435"/>
                  </a:cubicBezTo>
                  <a:cubicBezTo>
                    <a:pt x="3564" y="1431"/>
                    <a:pt x="3550" y="1428"/>
                    <a:pt x="3536" y="1424"/>
                  </a:cubicBezTo>
                  <a:cubicBezTo>
                    <a:pt x="3460" y="1445"/>
                    <a:pt x="3384" y="1463"/>
                    <a:pt x="3307" y="1483"/>
                  </a:cubicBezTo>
                  <a:cubicBezTo>
                    <a:pt x="3287" y="1490"/>
                    <a:pt x="3280" y="1501"/>
                    <a:pt x="3307" y="1511"/>
                  </a:cubicBezTo>
                  <a:cubicBezTo>
                    <a:pt x="3325" y="1518"/>
                    <a:pt x="3346" y="1525"/>
                    <a:pt x="3349" y="1539"/>
                  </a:cubicBezTo>
                  <a:cubicBezTo>
                    <a:pt x="3333" y="1546"/>
                    <a:pt x="3321" y="1549"/>
                    <a:pt x="3311" y="1549"/>
                  </a:cubicBezTo>
                  <a:cubicBezTo>
                    <a:pt x="3289" y="1549"/>
                    <a:pt x="3278" y="1537"/>
                    <a:pt x="3266" y="1525"/>
                  </a:cubicBezTo>
                  <a:cubicBezTo>
                    <a:pt x="3266" y="1522"/>
                    <a:pt x="3262" y="1522"/>
                    <a:pt x="3259" y="1518"/>
                  </a:cubicBezTo>
                  <a:cubicBezTo>
                    <a:pt x="3221" y="1498"/>
                    <a:pt x="3224" y="1480"/>
                    <a:pt x="3272" y="1466"/>
                  </a:cubicBezTo>
                  <a:cubicBezTo>
                    <a:pt x="3293" y="1463"/>
                    <a:pt x="3307" y="1452"/>
                    <a:pt x="3297" y="1438"/>
                  </a:cubicBezTo>
                  <a:cubicBezTo>
                    <a:pt x="3290" y="1431"/>
                    <a:pt x="3272" y="1428"/>
                    <a:pt x="3255" y="1428"/>
                  </a:cubicBezTo>
                  <a:cubicBezTo>
                    <a:pt x="3186" y="1435"/>
                    <a:pt x="3117" y="1438"/>
                    <a:pt x="3051" y="1448"/>
                  </a:cubicBezTo>
                  <a:cubicBezTo>
                    <a:pt x="3019" y="1452"/>
                    <a:pt x="3019" y="1466"/>
                    <a:pt x="3009" y="1477"/>
                  </a:cubicBezTo>
                  <a:cubicBezTo>
                    <a:pt x="2995" y="1493"/>
                    <a:pt x="3030" y="1487"/>
                    <a:pt x="3040" y="1490"/>
                  </a:cubicBezTo>
                  <a:cubicBezTo>
                    <a:pt x="3061" y="1501"/>
                    <a:pt x="3061" y="1501"/>
                    <a:pt x="3019" y="1511"/>
                  </a:cubicBezTo>
                  <a:cubicBezTo>
                    <a:pt x="2995" y="1514"/>
                    <a:pt x="2995" y="1536"/>
                    <a:pt x="2966" y="1536"/>
                  </a:cubicBezTo>
                  <a:cubicBezTo>
                    <a:pt x="2963" y="1536"/>
                    <a:pt x="2958" y="1536"/>
                    <a:pt x="2953" y="1535"/>
                  </a:cubicBezTo>
                  <a:lnTo>
                    <a:pt x="2950" y="1535"/>
                  </a:lnTo>
                  <a:cubicBezTo>
                    <a:pt x="2950" y="1506"/>
                    <a:pt x="2926" y="1486"/>
                    <a:pt x="2869" y="1486"/>
                  </a:cubicBezTo>
                  <a:cubicBezTo>
                    <a:pt x="2865" y="1486"/>
                    <a:pt x="2861" y="1487"/>
                    <a:pt x="2856" y="1487"/>
                  </a:cubicBezTo>
                  <a:cubicBezTo>
                    <a:pt x="2838" y="1492"/>
                    <a:pt x="2820" y="1493"/>
                    <a:pt x="2802" y="1493"/>
                  </a:cubicBezTo>
                  <a:cubicBezTo>
                    <a:pt x="2781" y="1493"/>
                    <a:pt x="2759" y="1492"/>
                    <a:pt x="2739" y="1492"/>
                  </a:cubicBezTo>
                  <a:cubicBezTo>
                    <a:pt x="2728" y="1492"/>
                    <a:pt x="2717" y="1492"/>
                    <a:pt x="2707" y="1493"/>
                  </a:cubicBezTo>
                  <a:lnTo>
                    <a:pt x="2707" y="1487"/>
                  </a:lnTo>
                  <a:cubicBezTo>
                    <a:pt x="2755" y="1477"/>
                    <a:pt x="2787" y="1459"/>
                    <a:pt x="2797" y="1431"/>
                  </a:cubicBezTo>
                  <a:lnTo>
                    <a:pt x="2797" y="1431"/>
                  </a:lnTo>
                  <a:cubicBezTo>
                    <a:pt x="2755" y="1442"/>
                    <a:pt x="2718" y="1442"/>
                    <a:pt x="2676" y="1442"/>
                  </a:cubicBezTo>
                  <a:cubicBezTo>
                    <a:pt x="2657" y="1432"/>
                    <a:pt x="2636" y="1425"/>
                    <a:pt x="2614" y="1425"/>
                  </a:cubicBezTo>
                  <a:cubicBezTo>
                    <a:pt x="2603" y="1425"/>
                    <a:pt x="2593" y="1427"/>
                    <a:pt x="2582" y="1431"/>
                  </a:cubicBezTo>
                  <a:cubicBezTo>
                    <a:pt x="2550" y="1445"/>
                    <a:pt x="2517" y="1450"/>
                    <a:pt x="2482" y="1450"/>
                  </a:cubicBezTo>
                  <a:cubicBezTo>
                    <a:pt x="2472" y="1450"/>
                    <a:pt x="2461" y="1449"/>
                    <a:pt x="2451" y="1448"/>
                  </a:cubicBezTo>
                  <a:cubicBezTo>
                    <a:pt x="2412" y="1448"/>
                    <a:pt x="2401" y="1459"/>
                    <a:pt x="2419" y="1477"/>
                  </a:cubicBezTo>
                  <a:cubicBezTo>
                    <a:pt x="2395" y="1483"/>
                    <a:pt x="2360" y="1483"/>
                    <a:pt x="2350" y="1501"/>
                  </a:cubicBezTo>
                  <a:cubicBezTo>
                    <a:pt x="2339" y="1500"/>
                    <a:pt x="2328" y="1499"/>
                    <a:pt x="2318" y="1499"/>
                  </a:cubicBezTo>
                  <a:cubicBezTo>
                    <a:pt x="2239" y="1499"/>
                    <a:pt x="2184" y="1534"/>
                    <a:pt x="2114" y="1549"/>
                  </a:cubicBezTo>
                  <a:cubicBezTo>
                    <a:pt x="2097" y="1553"/>
                    <a:pt x="2083" y="1560"/>
                    <a:pt x="2058" y="1560"/>
                  </a:cubicBezTo>
                  <a:cubicBezTo>
                    <a:pt x="2046" y="1584"/>
                    <a:pt x="2024" y="1607"/>
                    <a:pt x="1985" y="1607"/>
                  </a:cubicBezTo>
                  <a:cubicBezTo>
                    <a:pt x="1979" y="1607"/>
                    <a:pt x="1972" y="1606"/>
                    <a:pt x="1964" y="1605"/>
                  </a:cubicBezTo>
                  <a:cubicBezTo>
                    <a:pt x="1951" y="1603"/>
                    <a:pt x="1941" y="1602"/>
                    <a:pt x="1933" y="1602"/>
                  </a:cubicBezTo>
                  <a:cubicBezTo>
                    <a:pt x="1897" y="1602"/>
                    <a:pt x="1901" y="1619"/>
                    <a:pt x="1895" y="1636"/>
                  </a:cubicBezTo>
                  <a:cubicBezTo>
                    <a:pt x="1892" y="1643"/>
                    <a:pt x="1892" y="1650"/>
                    <a:pt x="1885" y="1657"/>
                  </a:cubicBezTo>
                  <a:cubicBezTo>
                    <a:pt x="1881" y="1664"/>
                    <a:pt x="1847" y="1664"/>
                    <a:pt x="1868" y="1674"/>
                  </a:cubicBezTo>
                  <a:cubicBezTo>
                    <a:pt x="1879" y="1680"/>
                    <a:pt x="1899" y="1693"/>
                    <a:pt x="1910" y="1693"/>
                  </a:cubicBezTo>
                  <a:cubicBezTo>
                    <a:pt x="1913" y="1693"/>
                    <a:pt x="1914" y="1693"/>
                    <a:pt x="1916" y="1692"/>
                  </a:cubicBezTo>
                  <a:cubicBezTo>
                    <a:pt x="1938" y="1681"/>
                    <a:pt x="1960" y="1678"/>
                    <a:pt x="1982" y="1678"/>
                  </a:cubicBezTo>
                  <a:cubicBezTo>
                    <a:pt x="2009" y="1678"/>
                    <a:pt x="2036" y="1682"/>
                    <a:pt x="2063" y="1682"/>
                  </a:cubicBezTo>
                  <a:cubicBezTo>
                    <a:pt x="2072" y="1682"/>
                    <a:pt x="2081" y="1682"/>
                    <a:pt x="2089" y="1681"/>
                  </a:cubicBezTo>
                  <a:cubicBezTo>
                    <a:pt x="2106" y="1679"/>
                    <a:pt x="2123" y="1679"/>
                    <a:pt x="2140" y="1679"/>
                  </a:cubicBezTo>
                  <a:cubicBezTo>
                    <a:pt x="2239" y="1679"/>
                    <a:pt x="2338" y="1699"/>
                    <a:pt x="2441" y="1699"/>
                  </a:cubicBezTo>
                  <a:cubicBezTo>
                    <a:pt x="2447" y="1699"/>
                    <a:pt x="2454" y="1698"/>
                    <a:pt x="2461" y="1698"/>
                  </a:cubicBezTo>
                  <a:cubicBezTo>
                    <a:pt x="2481" y="1698"/>
                    <a:pt x="2526" y="1709"/>
                    <a:pt x="2513" y="1722"/>
                  </a:cubicBezTo>
                  <a:cubicBezTo>
                    <a:pt x="2494" y="1744"/>
                    <a:pt x="2515" y="1751"/>
                    <a:pt x="2533" y="1751"/>
                  </a:cubicBezTo>
                  <a:cubicBezTo>
                    <a:pt x="2541" y="1751"/>
                    <a:pt x="2549" y="1749"/>
                    <a:pt x="2551" y="1747"/>
                  </a:cubicBezTo>
                  <a:cubicBezTo>
                    <a:pt x="2558" y="1742"/>
                    <a:pt x="2564" y="1740"/>
                    <a:pt x="2569" y="1740"/>
                  </a:cubicBezTo>
                  <a:cubicBezTo>
                    <a:pt x="2585" y="1740"/>
                    <a:pt x="2596" y="1761"/>
                    <a:pt x="2612" y="1761"/>
                  </a:cubicBezTo>
                  <a:cubicBezTo>
                    <a:pt x="2616" y="1761"/>
                    <a:pt x="2621" y="1759"/>
                    <a:pt x="2627" y="1754"/>
                  </a:cubicBezTo>
                  <a:cubicBezTo>
                    <a:pt x="2632" y="1748"/>
                    <a:pt x="2637" y="1746"/>
                    <a:pt x="2642" y="1746"/>
                  </a:cubicBezTo>
                  <a:cubicBezTo>
                    <a:pt x="2653" y="1746"/>
                    <a:pt x="2664" y="1757"/>
                    <a:pt x="2676" y="1757"/>
                  </a:cubicBezTo>
                  <a:lnTo>
                    <a:pt x="2676" y="1799"/>
                  </a:lnTo>
                  <a:cubicBezTo>
                    <a:pt x="2661" y="1804"/>
                    <a:pt x="2646" y="1806"/>
                    <a:pt x="2632" y="1806"/>
                  </a:cubicBezTo>
                  <a:cubicBezTo>
                    <a:pt x="2597" y="1806"/>
                    <a:pt x="2563" y="1796"/>
                    <a:pt x="2528" y="1796"/>
                  </a:cubicBezTo>
                  <a:cubicBezTo>
                    <a:pt x="2518" y="1796"/>
                    <a:pt x="2507" y="1796"/>
                    <a:pt x="2496" y="1799"/>
                  </a:cubicBezTo>
                  <a:cubicBezTo>
                    <a:pt x="2448" y="1798"/>
                    <a:pt x="2400" y="1797"/>
                    <a:pt x="2352" y="1797"/>
                  </a:cubicBezTo>
                  <a:cubicBezTo>
                    <a:pt x="2065" y="1797"/>
                    <a:pt x="1782" y="1821"/>
                    <a:pt x="1496" y="1847"/>
                  </a:cubicBezTo>
                  <a:cubicBezTo>
                    <a:pt x="1413" y="1855"/>
                    <a:pt x="1326" y="1855"/>
                    <a:pt x="1247" y="1876"/>
                  </a:cubicBezTo>
                  <a:cubicBezTo>
                    <a:pt x="1181" y="1872"/>
                    <a:pt x="1111" y="1876"/>
                    <a:pt x="1048" y="1865"/>
                  </a:cubicBezTo>
                  <a:cubicBezTo>
                    <a:pt x="1017" y="1858"/>
                    <a:pt x="987" y="1851"/>
                    <a:pt x="956" y="1851"/>
                  </a:cubicBezTo>
                  <a:cubicBezTo>
                    <a:pt x="940" y="1851"/>
                    <a:pt x="923" y="1853"/>
                    <a:pt x="907" y="1858"/>
                  </a:cubicBezTo>
                  <a:cubicBezTo>
                    <a:pt x="872" y="1861"/>
                    <a:pt x="869" y="1865"/>
                    <a:pt x="872" y="1876"/>
                  </a:cubicBezTo>
                  <a:cubicBezTo>
                    <a:pt x="899" y="1900"/>
                    <a:pt x="910" y="1924"/>
                    <a:pt x="889" y="1951"/>
                  </a:cubicBezTo>
                  <a:cubicBezTo>
                    <a:pt x="861" y="1956"/>
                    <a:pt x="824" y="1956"/>
                    <a:pt x="799" y="1976"/>
                  </a:cubicBezTo>
                  <a:cubicBezTo>
                    <a:pt x="901" y="1989"/>
                    <a:pt x="980" y="2022"/>
                    <a:pt x="1084" y="2022"/>
                  </a:cubicBezTo>
                  <a:cubicBezTo>
                    <a:pt x="1093" y="2022"/>
                    <a:pt x="1102" y="2022"/>
                    <a:pt x="1111" y="2021"/>
                  </a:cubicBezTo>
                  <a:cubicBezTo>
                    <a:pt x="1121" y="2021"/>
                    <a:pt x="1132" y="2021"/>
                    <a:pt x="1142" y="2021"/>
                  </a:cubicBezTo>
                  <a:cubicBezTo>
                    <a:pt x="1210" y="2021"/>
                    <a:pt x="1278" y="2032"/>
                    <a:pt x="1306" y="2076"/>
                  </a:cubicBezTo>
                  <a:cubicBezTo>
                    <a:pt x="1312" y="2090"/>
                    <a:pt x="1336" y="2090"/>
                    <a:pt x="1357" y="2090"/>
                  </a:cubicBezTo>
                  <a:cubicBezTo>
                    <a:pt x="1388" y="2096"/>
                    <a:pt x="1417" y="2097"/>
                    <a:pt x="1447" y="2097"/>
                  </a:cubicBezTo>
                  <a:cubicBezTo>
                    <a:pt x="1478" y="2097"/>
                    <a:pt x="1509" y="2095"/>
                    <a:pt x="1541" y="2094"/>
                  </a:cubicBezTo>
                  <a:cubicBezTo>
                    <a:pt x="1684" y="2080"/>
                    <a:pt x="1826" y="2084"/>
                    <a:pt x="1968" y="2080"/>
                  </a:cubicBezTo>
                  <a:cubicBezTo>
                    <a:pt x="1982" y="2080"/>
                    <a:pt x="1997" y="2080"/>
                    <a:pt x="2013" y="2080"/>
                  </a:cubicBezTo>
                  <a:cubicBezTo>
                    <a:pt x="2039" y="2080"/>
                    <a:pt x="2066" y="2082"/>
                    <a:pt x="2089" y="2090"/>
                  </a:cubicBezTo>
                  <a:cubicBezTo>
                    <a:pt x="2058" y="2111"/>
                    <a:pt x="1999" y="2111"/>
                    <a:pt x="1964" y="2132"/>
                  </a:cubicBezTo>
                  <a:cubicBezTo>
                    <a:pt x="2010" y="2146"/>
                    <a:pt x="2055" y="2146"/>
                    <a:pt x="2100" y="2146"/>
                  </a:cubicBezTo>
                  <a:cubicBezTo>
                    <a:pt x="2162" y="2146"/>
                    <a:pt x="2225" y="2141"/>
                    <a:pt x="2287" y="2141"/>
                  </a:cubicBezTo>
                  <a:cubicBezTo>
                    <a:pt x="2318" y="2141"/>
                    <a:pt x="2350" y="2143"/>
                    <a:pt x="2381" y="2146"/>
                  </a:cubicBezTo>
                  <a:cubicBezTo>
                    <a:pt x="2433" y="2164"/>
                    <a:pt x="2492" y="2156"/>
                    <a:pt x="2544" y="2164"/>
                  </a:cubicBezTo>
                  <a:cubicBezTo>
                    <a:pt x="2558" y="2173"/>
                    <a:pt x="2576" y="2174"/>
                    <a:pt x="2594" y="2174"/>
                  </a:cubicBezTo>
                  <a:cubicBezTo>
                    <a:pt x="2603" y="2174"/>
                    <a:pt x="2612" y="2174"/>
                    <a:pt x="2620" y="2174"/>
                  </a:cubicBezTo>
                  <a:cubicBezTo>
                    <a:pt x="2648" y="2174"/>
                    <a:pt x="2651" y="2177"/>
                    <a:pt x="2645" y="2191"/>
                  </a:cubicBezTo>
                  <a:cubicBezTo>
                    <a:pt x="2614" y="2188"/>
                    <a:pt x="2579" y="2191"/>
                    <a:pt x="2551" y="2185"/>
                  </a:cubicBezTo>
                  <a:cubicBezTo>
                    <a:pt x="2543" y="2183"/>
                    <a:pt x="2535" y="2182"/>
                    <a:pt x="2529" y="2182"/>
                  </a:cubicBezTo>
                  <a:cubicBezTo>
                    <a:pt x="2502" y="2182"/>
                    <a:pt x="2493" y="2194"/>
                    <a:pt x="2481" y="2205"/>
                  </a:cubicBezTo>
                  <a:cubicBezTo>
                    <a:pt x="2479" y="2205"/>
                    <a:pt x="2477" y="2205"/>
                    <a:pt x="2475" y="2205"/>
                  </a:cubicBezTo>
                  <a:cubicBezTo>
                    <a:pt x="2441" y="2205"/>
                    <a:pt x="2424" y="2230"/>
                    <a:pt x="2394" y="2230"/>
                  </a:cubicBezTo>
                  <a:cubicBezTo>
                    <a:pt x="2391" y="2230"/>
                    <a:pt x="2388" y="2230"/>
                    <a:pt x="2385" y="2229"/>
                  </a:cubicBezTo>
                  <a:cubicBezTo>
                    <a:pt x="2372" y="2227"/>
                    <a:pt x="2361" y="2226"/>
                    <a:pt x="2352" y="2226"/>
                  </a:cubicBezTo>
                  <a:cubicBezTo>
                    <a:pt x="2322" y="2226"/>
                    <a:pt x="2306" y="2237"/>
                    <a:pt x="2287" y="2250"/>
                  </a:cubicBezTo>
                  <a:cubicBezTo>
                    <a:pt x="2281" y="2247"/>
                    <a:pt x="2273" y="2243"/>
                    <a:pt x="2267" y="2243"/>
                  </a:cubicBezTo>
                  <a:cubicBezTo>
                    <a:pt x="2193" y="2247"/>
                    <a:pt x="2124" y="2260"/>
                    <a:pt x="2048" y="2260"/>
                  </a:cubicBezTo>
                  <a:cubicBezTo>
                    <a:pt x="2020" y="2260"/>
                    <a:pt x="2038" y="2274"/>
                    <a:pt x="2041" y="2281"/>
                  </a:cubicBezTo>
                  <a:cubicBezTo>
                    <a:pt x="1987" y="2281"/>
                    <a:pt x="1932" y="2278"/>
                    <a:pt x="1877" y="2278"/>
                  </a:cubicBezTo>
                  <a:cubicBezTo>
                    <a:pt x="1791" y="2278"/>
                    <a:pt x="1707" y="2286"/>
                    <a:pt x="1635" y="2326"/>
                  </a:cubicBezTo>
                  <a:cubicBezTo>
                    <a:pt x="1559" y="2330"/>
                    <a:pt x="1476" y="2337"/>
                    <a:pt x="1416" y="2368"/>
                  </a:cubicBezTo>
                  <a:cubicBezTo>
                    <a:pt x="1404" y="2374"/>
                    <a:pt x="1389" y="2376"/>
                    <a:pt x="1375" y="2376"/>
                  </a:cubicBezTo>
                  <a:cubicBezTo>
                    <a:pt x="1366" y="2376"/>
                    <a:pt x="1356" y="2375"/>
                    <a:pt x="1347" y="2375"/>
                  </a:cubicBezTo>
                  <a:lnTo>
                    <a:pt x="1336" y="2375"/>
                  </a:lnTo>
                  <a:cubicBezTo>
                    <a:pt x="1330" y="2374"/>
                    <a:pt x="1323" y="2374"/>
                    <a:pt x="1316" y="2374"/>
                  </a:cubicBezTo>
                  <a:cubicBezTo>
                    <a:pt x="1302" y="2374"/>
                    <a:pt x="1289" y="2375"/>
                    <a:pt x="1277" y="2375"/>
                  </a:cubicBezTo>
                  <a:cubicBezTo>
                    <a:pt x="1177" y="2385"/>
                    <a:pt x="1018" y="2413"/>
                    <a:pt x="990" y="2434"/>
                  </a:cubicBezTo>
                  <a:cubicBezTo>
                    <a:pt x="986" y="2434"/>
                    <a:pt x="990" y="2441"/>
                    <a:pt x="990" y="2444"/>
                  </a:cubicBezTo>
                  <a:cubicBezTo>
                    <a:pt x="976" y="2450"/>
                    <a:pt x="961" y="2452"/>
                    <a:pt x="946" y="2452"/>
                  </a:cubicBezTo>
                  <a:cubicBezTo>
                    <a:pt x="934" y="2452"/>
                    <a:pt x="922" y="2451"/>
                    <a:pt x="910" y="2451"/>
                  </a:cubicBezTo>
                  <a:cubicBezTo>
                    <a:pt x="799" y="2462"/>
                    <a:pt x="688" y="2479"/>
                    <a:pt x="587" y="2510"/>
                  </a:cubicBezTo>
                  <a:cubicBezTo>
                    <a:pt x="574" y="2513"/>
                    <a:pt x="556" y="2518"/>
                    <a:pt x="566" y="2531"/>
                  </a:cubicBezTo>
                  <a:cubicBezTo>
                    <a:pt x="592" y="2533"/>
                    <a:pt x="617" y="2533"/>
                    <a:pt x="643" y="2533"/>
                  </a:cubicBezTo>
                  <a:cubicBezTo>
                    <a:pt x="736" y="2533"/>
                    <a:pt x="828" y="2523"/>
                    <a:pt x="910" y="2507"/>
                  </a:cubicBezTo>
                  <a:cubicBezTo>
                    <a:pt x="1194" y="2451"/>
                    <a:pt x="1496" y="2438"/>
                    <a:pt x="1784" y="2389"/>
                  </a:cubicBezTo>
                  <a:cubicBezTo>
                    <a:pt x="1906" y="2372"/>
                    <a:pt x="2034" y="2361"/>
                    <a:pt x="2162" y="2351"/>
                  </a:cubicBezTo>
                  <a:cubicBezTo>
                    <a:pt x="2314" y="2341"/>
                    <a:pt x="2456" y="2312"/>
                    <a:pt x="2610" y="2312"/>
                  </a:cubicBezTo>
                  <a:cubicBezTo>
                    <a:pt x="2618" y="2312"/>
                    <a:pt x="2626" y="2313"/>
                    <a:pt x="2635" y="2313"/>
                  </a:cubicBezTo>
                  <a:cubicBezTo>
                    <a:pt x="2640" y="2313"/>
                    <a:pt x="2646" y="2313"/>
                    <a:pt x="2651" y="2313"/>
                  </a:cubicBezTo>
                  <a:cubicBezTo>
                    <a:pt x="2746" y="2313"/>
                    <a:pt x="2841" y="2288"/>
                    <a:pt x="2936" y="2274"/>
                  </a:cubicBezTo>
                  <a:cubicBezTo>
                    <a:pt x="3033" y="2264"/>
                    <a:pt x="3130" y="2264"/>
                    <a:pt x="3231" y="2254"/>
                  </a:cubicBezTo>
                  <a:cubicBezTo>
                    <a:pt x="3310" y="2244"/>
                    <a:pt x="3392" y="2233"/>
                    <a:pt x="3475" y="2233"/>
                  </a:cubicBezTo>
                  <a:cubicBezTo>
                    <a:pt x="3537" y="2233"/>
                    <a:pt x="3600" y="2239"/>
                    <a:pt x="3661" y="2257"/>
                  </a:cubicBezTo>
                  <a:cubicBezTo>
                    <a:pt x="3743" y="2280"/>
                    <a:pt x="3826" y="2294"/>
                    <a:pt x="3914" y="2294"/>
                  </a:cubicBezTo>
                  <a:cubicBezTo>
                    <a:pt x="3931" y="2294"/>
                    <a:pt x="3949" y="2293"/>
                    <a:pt x="3967" y="2292"/>
                  </a:cubicBezTo>
                  <a:cubicBezTo>
                    <a:pt x="3998" y="2305"/>
                    <a:pt x="4033" y="2305"/>
                    <a:pt x="4063" y="2309"/>
                  </a:cubicBezTo>
                  <a:cubicBezTo>
                    <a:pt x="4095" y="2314"/>
                    <a:pt x="4126" y="2316"/>
                    <a:pt x="4157" y="2316"/>
                  </a:cubicBezTo>
                  <a:cubicBezTo>
                    <a:pt x="4257" y="2316"/>
                    <a:pt x="4353" y="2298"/>
                    <a:pt x="4452" y="2298"/>
                  </a:cubicBezTo>
                  <a:cubicBezTo>
                    <a:pt x="4464" y="2298"/>
                    <a:pt x="4476" y="2298"/>
                    <a:pt x="4487" y="2299"/>
                  </a:cubicBezTo>
                  <a:cubicBezTo>
                    <a:pt x="4503" y="2299"/>
                    <a:pt x="4518" y="2299"/>
                    <a:pt x="4534" y="2299"/>
                  </a:cubicBezTo>
                  <a:cubicBezTo>
                    <a:pt x="4640" y="2299"/>
                    <a:pt x="4748" y="2290"/>
                    <a:pt x="4851" y="2274"/>
                  </a:cubicBezTo>
                  <a:lnTo>
                    <a:pt x="4883" y="2274"/>
                  </a:lnTo>
                  <a:cubicBezTo>
                    <a:pt x="4905" y="2277"/>
                    <a:pt x="4929" y="2282"/>
                    <a:pt x="4951" y="2282"/>
                  </a:cubicBezTo>
                  <a:cubicBezTo>
                    <a:pt x="4956" y="2282"/>
                    <a:pt x="4961" y="2282"/>
                    <a:pt x="4966" y="2281"/>
                  </a:cubicBezTo>
                  <a:cubicBezTo>
                    <a:pt x="5070" y="2274"/>
                    <a:pt x="5170" y="2260"/>
                    <a:pt x="5271" y="2250"/>
                  </a:cubicBezTo>
                  <a:cubicBezTo>
                    <a:pt x="5284" y="2250"/>
                    <a:pt x="5296" y="2250"/>
                    <a:pt x="5309" y="2250"/>
                  </a:cubicBezTo>
                  <a:cubicBezTo>
                    <a:pt x="5431" y="2250"/>
                    <a:pt x="5553" y="2260"/>
                    <a:pt x="5674" y="2260"/>
                  </a:cubicBezTo>
                  <a:cubicBezTo>
                    <a:pt x="5710" y="2260"/>
                    <a:pt x="5745" y="2259"/>
                    <a:pt x="5781" y="2257"/>
                  </a:cubicBezTo>
                  <a:lnTo>
                    <a:pt x="5781" y="2257"/>
                  </a:lnTo>
                  <a:cubicBezTo>
                    <a:pt x="5746" y="2271"/>
                    <a:pt x="5711" y="2260"/>
                    <a:pt x="5670" y="2274"/>
                  </a:cubicBezTo>
                  <a:cubicBezTo>
                    <a:pt x="5697" y="2273"/>
                    <a:pt x="5724" y="2272"/>
                    <a:pt x="5751" y="2272"/>
                  </a:cubicBezTo>
                  <a:cubicBezTo>
                    <a:pt x="5827" y="2272"/>
                    <a:pt x="5898" y="2279"/>
                    <a:pt x="5965" y="2292"/>
                  </a:cubicBezTo>
                  <a:cubicBezTo>
                    <a:pt x="6038" y="2305"/>
                    <a:pt x="6103" y="2309"/>
                    <a:pt x="6177" y="2309"/>
                  </a:cubicBezTo>
                  <a:cubicBezTo>
                    <a:pt x="6177" y="2313"/>
                    <a:pt x="6180" y="2316"/>
                    <a:pt x="6180" y="2316"/>
                  </a:cubicBezTo>
                  <a:cubicBezTo>
                    <a:pt x="6177" y="2326"/>
                    <a:pt x="6215" y="2334"/>
                    <a:pt x="6194" y="2340"/>
                  </a:cubicBezTo>
                  <a:cubicBezTo>
                    <a:pt x="6170" y="2348"/>
                    <a:pt x="6146" y="2360"/>
                    <a:pt x="6118" y="2360"/>
                  </a:cubicBezTo>
                  <a:cubicBezTo>
                    <a:pt x="6106" y="2360"/>
                    <a:pt x="6093" y="2357"/>
                    <a:pt x="6079" y="2351"/>
                  </a:cubicBezTo>
                  <a:cubicBezTo>
                    <a:pt x="6044" y="2351"/>
                    <a:pt x="6010" y="2351"/>
                    <a:pt x="5989" y="2368"/>
                  </a:cubicBezTo>
                  <a:cubicBezTo>
                    <a:pt x="5978" y="2375"/>
                    <a:pt x="5993" y="2382"/>
                    <a:pt x="6010" y="2389"/>
                  </a:cubicBezTo>
                  <a:cubicBezTo>
                    <a:pt x="6022" y="2391"/>
                    <a:pt x="6033" y="2393"/>
                    <a:pt x="6044" y="2393"/>
                  </a:cubicBezTo>
                  <a:cubicBezTo>
                    <a:pt x="6059" y="2393"/>
                    <a:pt x="6072" y="2389"/>
                    <a:pt x="6083" y="2379"/>
                  </a:cubicBezTo>
                  <a:cubicBezTo>
                    <a:pt x="6090" y="2376"/>
                    <a:pt x="6097" y="2372"/>
                    <a:pt x="6105" y="2372"/>
                  </a:cubicBezTo>
                  <a:cubicBezTo>
                    <a:pt x="6109" y="2372"/>
                    <a:pt x="6113" y="2373"/>
                    <a:pt x="6118" y="2375"/>
                  </a:cubicBezTo>
                  <a:cubicBezTo>
                    <a:pt x="6128" y="2382"/>
                    <a:pt x="6118" y="2389"/>
                    <a:pt x="6114" y="2393"/>
                  </a:cubicBezTo>
                  <a:cubicBezTo>
                    <a:pt x="6107" y="2402"/>
                    <a:pt x="6113" y="2417"/>
                    <a:pt x="6096" y="2417"/>
                  </a:cubicBezTo>
                  <a:cubicBezTo>
                    <a:pt x="6094" y="2417"/>
                    <a:pt x="6092" y="2417"/>
                    <a:pt x="6090" y="2417"/>
                  </a:cubicBezTo>
                  <a:cubicBezTo>
                    <a:pt x="6067" y="2413"/>
                    <a:pt x="6044" y="2411"/>
                    <a:pt x="6022" y="2411"/>
                  </a:cubicBezTo>
                  <a:cubicBezTo>
                    <a:pt x="5966" y="2411"/>
                    <a:pt x="5910" y="2420"/>
                    <a:pt x="5854" y="2420"/>
                  </a:cubicBezTo>
                  <a:lnTo>
                    <a:pt x="5760" y="2420"/>
                  </a:lnTo>
                  <a:cubicBezTo>
                    <a:pt x="5732" y="2451"/>
                    <a:pt x="5781" y="2476"/>
                    <a:pt x="5788" y="2503"/>
                  </a:cubicBezTo>
                  <a:cubicBezTo>
                    <a:pt x="5767" y="2507"/>
                    <a:pt x="5746" y="2507"/>
                    <a:pt x="5725" y="2518"/>
                  </a:cubicBezTo>
                  <a:cubicBezTo>
                    <a:pt x="5712" y="2521"/>
                    <a:pt x="5696" y="2526"/>
                    <a:pt x="5679" y="2526"/>
                  </a:cubicBezTo>
                  <a:cubicBezTo>
                    <a:pt x="5666" y="2526"/>
                    <a:pt x="5653" y="2523"/>
                    <a:pt x="5642" y="2513"/>
                  </a:cubicBezTo>
                  <a:cubicBezTo>
                    <a:pt x="5621" y="2493"/>
                    <a:pt x="5552" y="2472"/>
                    <a:pt x="5639" y="2448"/>
                  </a:cubicBezTo>
                  <a:cubicBezTo>
                    <a:pt x="5653" y="2441"/>
                    <a:pt x="5645" y="2430"/>
                    <a:pt x="5642" y="2420"/>
                  </a:cubicBezTo>
                  <a:cubicBezTo>
                    <a:pt x="5583" y="2417"/>
                    <a:pt x="5639" y="2385"/>
                    <a:pt x="5607" y="2375"/>
                  </a:cubicBezTo>
                  <a:cubicBezTo>
                    <a:pt x="5611" y="2375"/>
                    <a:pt x="5611" y="2372"/>
                    <a:pt x="5611" y="2368"/>
                  </a:cubicBezTo>
                  <a:cubicBezTo>
                    <a:pt x="5632" y="2372"/>
                    <a:pt x="5653" y="2375"/>
                    <a:pt x="5677" y="2379"/>
                  </a:cubicBezTo>
                  <a:cubicBezTo>
                    <a:pt x="5677" y="2358"/>
                    <a:pt x="5674" y="2344"/>
                    <a:pt x="5628" y="2344"/>
                  </a:cubicBezTo>
                  <a:cubicBezTo>
                    <a:pt x="5610" y="2344"/>
                    <a:pt x="5591" y="2336"/>
                    <a:pt x="5574" y="2336"/>
                  </a:cubicBezTo>
                  <a:cubicBezTo>
                    <a:pt x="5565" y="2336"/>
                    <a:pt x="5557" y="2338"/>
                    <a:pt x="5549" y="2344"/>
                  </a:cubicBezTo>
                  <a:cubicBezTo>
                    <a:pt x="5521" y="2337"/>
                    <a:pt x="5492" y="2333"/>
                    <a:pt x="5464" y="2333"/>
                  </a:cubicBezTo>
                  <a:cubicBezTo>
                    <a:pt x="5434" y="2333"/>
                    <a:pt x="5404" y="2338"/>
                    <a:pt x="5375" y="2351"/>
                  </a:cubicBezTo>
                  <a:cubicBezTo>
                    <a:pt x="5366" y="2356"/>
                    <a:pt x="5358" y="2359"/>
                    <a:pt x="5349" y="2359"/>
                  </a:cubicBezTo>
                  <a:cubicBezTo>
                    <a:pt x="5340" y="2359"/>
                    <a:pt x="5330" y="2356"/>
                    <a:pt x="5320" y="2351"/>
                  </a:cubicBezTo>
                  <a:cubicBezTo>
                    <a:pt x="5292" y="2336"/>
                    <a:pt x="5260" y="2332"/>
                    <a:pt x="5226" y="2332"/>
                  </a:cubicBezTo>
                  <a:cubicBezTo>
                    <a:pt x="5196" y="2332"/>
                    <a:pt x="5165" y="2335"/>
                    <a:pt x="5136" y="2337"/>
                  </a:cubicBezTo>
                  <a:cubicBezTo>
                    <a:pt x="5115" y="2337"/>
                    <a:pt x="5091" y="2340"/>
                    <a:pt x="5094" y="2354"/>
                  </a:cubicBezTo>
                  <a:cubicBezTo>
                    <a:pt x="5096" y="2364"/>
                    <a:pt x="5101" y="2366"/>
                    <a:pt x="5109" y="2366"/>
                  </a:cubicBezTo>
                  <a:cubicBezTo>
                    <a:pt x="5117" y="2366"/>
                    <a:pt x="5126" y="2364"/>
                    <a:pt x="5135" y="2364"/>
                  </a:cubicBezTo>
                  <a:cubicBezTo>
                    <a:pt x="5138" y="2364"/>
                    <a:pt x="5140" y="2364"/>
                    <a:pt x="5143" y="2364"/>
                  </a:cubicBezTo>
                  <a:cubicBezTo>
                    <a:pt x="5202" y="2368"/>
                    <a:pt x="5267" y="2375"/>
                    <a:pt x="5271" y="2420"/>
                  </a:cubicBezTo>
                  <a:cubicBezTo>
                    <a:pt x="5288" y="2409"/>
                    <a:pt x="5309" y="2403"/>
                    <a:pt x="5330" y="2399"/>
                  </a:cubicBezTo>
                  <a:lnTo>
                    <a:pt x="5330" y="2399"/>
                  </a:lnTo>
                  <a:cubicBezTo>
                    <a:pt x="5309" y="2406"/>
                    <a:pt x="5288" y="2409"/>
                    <a:pt x="5271" y="2420"/>
                  </a:cubicBezTo>
                  <a:cubicBezTo>
                    <a:pt x="5271" y="2437"/>
                    <a:pt x="5284" y="2446"/>
                    <a:pt x="5312" y="2446"/>
                  </a:cubicBezTo>
                  <a:cubicBezTo>
                    <a:pt x="5319" y="2446"/>
                    <a:pt x="5327" y="2446"/>
                    <a:pt x="5337" y="2444"/>
                  </a:cubicBezTo>
                  <a:cubicBezTo>
                    <a:pt x="5343" y="2443"/>
                    <a:pt x="5350" y="2442"/>
                    <a:pt x="5357" y="2442"/>
                  </a:cubicBezTo>
                  <a:cubicBezTo>
                    <a:pt x="5384" y="2442"/>
                    <a:pt x="5409" y="2452"/>
                    <a:pt x="5434" y="2455"/>
                  </a:cubicBezTo>
                  <a:cubicBezTo>
                    <a:pt x="5493" y="2458"/>
                    <a:pt x="5500" y="2479"/>
                    <a:pt x="5458" y="2500"/>
                  </a:cubicBezTo>
                  <a:cubicBezTo>
                    <a:pt x="5441" y="2510"/>
                    <a:pt x="5413" y="2513"/>
                    <a:pt x="5424" y="2531"/>
                  </a:cubicBezTo>
                  <a:cubicBezTo>
                    <a:pt x="5437" y="2559"/>
                    <a:pt x="5406" y="2576"/>
                    <a:pt x="5365" y="2576"/>
                  </a:cubicBezTo>
                  <a:cubicBezTo>
                    <a:pt x="5362" y="2576"/>
                    <a:pt x="5360" y="2576"/>
                    <a:pt x="5357" y="2576"/>
                  </a:cubicBezTo>
                  <a:cubicBezTo>
                    <a:pt x="5302" y="2576"/>
                    <a:pt x="5249" y="2598"/>
                    <a:pt x="5196" y="2598"/>
                  </a:cubicBezTo>
                  <a:cubicBezTo>
                    <a:pt x="5173" y="2598"/>
                    <a:pt x="5151" y="2594"/>
                    <a:pt x="5128" y="2583"/>
                  </a:cubicBezTo>
                  <a:cubicBezTo>
                    <a:pt x="5139" y="2566"/>
                    <a:pt x="5198" y="2583"/>
                    <a:pt x="5184" y="2559"/>
                  </a:cubicBezTo>
                  <a:cubicBezTo>
                    <a:pt x="5181" y="2548"/>
                    <a:pt x="5168" y="2547"/>
                    <a:pt x="5153" y="2547"/>
                  </a:cubicBezTo>
                  <a:cubicBezTo>
                    <a:pt x="5147" y="2547"/>
                    <a:pt x="5139" y="2547"/>
                    <a:pt x="5133" y="2547"/>
                  </a:cubicBezTo>
                  <a:cubicBezTo>
                    <a:pt x="5125" y="2547"/>
                    <a:pt x="5118" y="2547"/>
                    <a:pt x="5112" y="2545"/>
                  </a:cubicBezTo>
                  <a:cubicBezTo>
                    <a:pt x="5094" y="2538"/>
                    <a:pt x="5115" y="2528"/>
                    <a:pt x="5112" y="2518"/>
                  </a:cubicBezTo>
                  <a:cubicBezTo>
                    <a:pt x="5105" y="2509"/>
                    <a:pt x="5092" y="2503"/>
                    <a:pt x="5079" y="2503"/>
                  </a:cubicBezTo>
                  <a:cubicBezTo>
                    <a:pt x="5072" y="2503"/>
                    <a:pt x="5065" y="2505"/>
                    <a:pt x="5059" y="2510"/>
                  </a:cubicBezTo>
                  <a:cubicBezTo>
                    <a:pt x="5045" y="2524"/>
                    <a:pt x="5021" y="2538"/>
                    <a:pt x="5042" y="2555"/>
                  </a:cubicBezTo>
                  <a:cubicBezTo>
                    <a:pt x="5063" y="2566"/>
                    <a:pt x="5083" y="2573"/>
                    <a:pt x="5104" y="2580"/>
                  </a:cubicBezTo>
                  <a:cubicBezTo>
                    <a:pt x="5073" y="2597"/>
                    <a:pt x="5073" y="2597"/>
                    <a:pt x="5157" y="2628"/>
                  </a:cubicBezTo>
                  <a:cubicBezTo>
                    <a:pt x="5143" y="2638"/>
                    <a:pt x="5112" y="2646"/>
                    <a:pt x="5125" y="2667"/>
                  </a:cubicBezTo>
                  <a:cubicBezTo>
                    <a:pt x="5116" y="2671"/>
                    <a:pt x="5110" y="2672"/>
                    <a:pt x="5106" y="2672"/>
                  </a:cubicBezTo>
                  <a:cubicBezTo>
                    <a:pt x="5089" y="2672"/>
                    <a:pt x="5097" y="2648"/>
                    <a:pt x="5079" y="2648"/>
                  </a:cubicBezTo>
                  <a:cubicBezTo>
                    <a:pt x="5077" y="2648"/>
                    <a:pt x="5076" y="2649"/>
                    <a:pt x="5073" y="2649"/>
                  </a:cubicBezTo>
                  <a:cubicBezTo>
                    <a:pt x="5066" y="2619"/>
                    <a:pt x="5033" y="2611"/>
                    <a:pt x="4994" y="2611"/>
                  </a:cubicBezTo>
                  <a:cubicBezTo>
                    <a:pt x="4979" y="2611"/>
                    <a:pt x="4962" y="2612"/>
                    <a:pt x="4945" y="2614"/>
                  </a:cubicBezTo>
                  <a:cubicBezTo>
                    <a:pt x="4958" y="2597"/>
                    <a:pt x="4945" y="2587"/>
                    <a:pt x="4914" y="2587"/>
                  </a:cubicBezTo>
                  <a:cubicBezTo>
                    <a:pt x="4865" y="2583"/>
                    <a:pt x="4851" y="2566"/>
                    <a:pt x="4830" y="2548"/>
                  </a:cubicBezTo>
                  <a:cubicBezTo>
                    <a:pt x="4830" y="2538"/>
                    <a:pt x="4875" y="2531"/>
                    <a:pt x="4841" y="2521"/>
                  </a:cubicBezTo>
                  <a:cubicBezTo>
                    <a:pt x="4799" y="2510"/>
                    <a:pt x="4779" y="2489"/>
                    <a:pt x="4754" y="2468"/>
                  </a:cubicBezTo>
                  <a:cubicBezTo>
                    <a:pt x="4749" y="2463"/>
                    <a:pt x="4742" y="2456"/>
                    <a:pt x="4735" y="2456"/>
                  </a:cubicBezTo>
                  <a:cubicBezTo>
                    <a:pt x="4733" y="2456"/>
                    <a:pt x="4731" y="2457"/>
                    <a:pt x="4730" y="2458"/>
                  </a:cubicBezTo>
                  <a:cubicBezTo>
                    <a:pt x="4691" y="2483"/>
                    <a:pt x="4622" y="2472"/>
                    <a:pt x="4587" y="2489"/>
                  </a:cubicBezTo>
                  <a:cubicBezTo>
                    <a:pt x="4564" y="2498"/>
                    <a:pt x="4546" y="2503"/>
                    <a:pt x="4528" y="2503"/>
                  </a:cubicBezTo>
                  <a:cubicBezTo>
                    <a:pt x="4516" y="2503"/>
                    <a:pt x="4504" y="2501"/>
                    <a:pt x="4491" y="2497"/>
                  </a:cubicBezTo>
                  <a:cubicBezTo>
                    <a:pt x="4473" y="2489"/>
                    <a:pt x="4459" y="2479"/>
                    <a:pt x="4431" y="2479"/>
                  </a:cubicBezTo>
                  <a:cubicBezTo>
                    <a:pt x="4383" y="2476"/>
                    <a:pt x="4313" y="2483"/>
                    <a:pt x="4327" y="2438"/>
                  </a:cubicBezTo>
                  <a:cubicBezTo>
                    <a:pt x="4327" y="2430"/>
                    <a:pt x="4321" y="2423"/>
                    <a:pt x="4307" y="2423"/>
                  </a:cubicBezTo>
                  <a:cubicBezTo>
                    <a:pt x="4289" y="2423"/>
                    <a:pt x="4282" y="2430"/>
                    <a:pt x="4282" y="2438"/>
                  </a:cubicBezTo>
                  <a:cubicBezTo>
                    <a:pt x="4282" y="2458"/>
                    <a:pt x="4247" y="2451"/>
                    <a:pt x="4230" y="2458"/>
                  </a:cubicBezTo>
                  <a:cubicBezTo>
                    <a:pt x="4193" y="2471"/>
                    <a:pt x="4157" y="2476"/>
                    <a:pt x="4121" y="2476"/>
                  </a:cubicBezTo>
                  <a:cubicBezTo>
                    <a:pt x="4080" y="2476"/>
                    <a:pt x="4039" y="2469"/>
                    <a:pt x="3998" y="2462"/>
                  </a:cubicBezTo>
                  <a:cubicBezTo>
                    <a:pt x="3991" y="2462"/>
                    <a:pt x="3980" y="2468"/>
                    <a:pt x="3973" y="2468"/>
                  </a:cubicBezTo>
                  <a:cubicBezTo>
                    <a:pt x="3963" y="2472"/>
                    <a:pt x="3954" y="2473"/>
                    <a:pt x="3945" y="2473"/>
                  </a:cubicBezTo>
                  <a:cubicBezTo>
                    <a:pt x="3916" y="2473"/>
                    <a:pt x="3891" y="2460"/>
                    <a:pt x="3861" y="2460"/>
                  </a:cubicBezTo>
                  <a:cubicBezTo>
                    <a:pt x="3855" y="2460"/>
                    <a:pt x="3849" y="2460"/>
                    <a:pt x="3842" y="2462"/>
                  </a:cubicBezTo>
                  <a:cubicBezTo>
                    <a:pt x="3837" y="2461"/>
                    <a:pt x="3833" y="2460"/>
                    <a:pt x="3828" y="2460"/>
                  </a:cubicBezTo>
                  <a:cubicBezTo>
                    <a:pt x="3806" y="2460"/>
                    <a:pt x="3787" y="2472"/>
                    <a:pt x="3759" y="2472"/>
                  </a:cubicBezTo>
                  <a:cubicBezTo>
                    <a:pt x="3769" y="2448"/>
                    <a:pt x="3831" y="2438"/>
                    <a:pt x="3810" y="2409"/>
                  </a:cubicBezTo>
                  <a:lnTo>
                    <a:pt x="3824" y="2409"/>
                  </a:lnTo>
                  <a:cubicBezTo>
                    <a:pt x="3834" y="2409"/>
                    <a:pt x="3847" y="2413"/>
                    <a:pt x="3858" y="2413"/>
                  </a:cubicBezTo>
                  <a:cubicBezTo>
                    <a:pt x="3867" y="2413"/>
                    <a:pt x="3875" y="2410"/>
                    <a:pt x="3876" y="2399"/>
                  </a:cubicBezTo>
                  <a:cubicBezTo>
                    <a:pt x="3879" y="2375"/>
                    <a:pt x="3817" y="2337"/>
                    <a:pt x="3769" y="2334"/>
                  </a:cubicBezTo>
                  <a:cubicBezTo>
                    <a:pt x="3730" y="2334"/>
                    <a:pt x="3720" y="2340"/>
                    <a:pt x="3720" y="2358"/>
                  </a:cubicBezTo>
                  <a:cubicBezTo>
                    <a:pt x="3724" y="2393"/>
                    <a:pt x="3783" y="2430"/>
                    <a:pt x="3692" y="2455"/>
                  </a:cubicBezTo>
                  <a:cubicBezTo>
                    <a:pt x="3679" y="2458"/>
                    <a:pt x="3713" y="2468"/>
                    <a:pt x="3696" y="2476"/>
                  </a:cubicBezTo>
                  <a:cubicBezTo>
                    <a:pt x="3653" y="2452"/>
                    <a:pt x="3629" y="2441"/>
                    <a:pt x="3595" y="2441"/>
                  </a:cubicBezTo>
                  <a:cubicBezTo>
                    <a:pt x="3570" y="2441"/>
                    <a:pt x="3541" y="2447"/>
                    <a:pt x="3495" y="2455"/>
                  </a:cubicBezTo>
                  <a:cubicBezTo>
                    <a:pt x="3480" y="2458"/>
                    <a:pt x="3466" y="2459"/>
                    <a:pt x="3453" y="2459"/>
                  </a:cubicBezTo>
                  <a:cubicBezTo>
                    <a:pt x="3419" y="2459"/>
                    <a:pt x="3391" y="2450"/>
                    <a:pt x="3373" y="2427"/>
                  </a:cubicBezTo>
                  <a:lnTo>
                    <a:pt x="3498" y="2427"/>
                  </a:lnTo>
                  <a:cubicBezTo>
                    <a:pt x="3463" y="2417"/>
                    <a:pt x="3432" y="2413"/>
                    <a:pt x="3439" y="2396"/>
                  </a:cubicBezTo>
                  <a:cubicBezTo>
                    <a:pt x="3471" y="2340"/>
                    <a:pt x="3376" y="2344"/>
                    <a:pt x="3328" y="2323"/>
                  </a:cubicBezTo>
                  <a:lnTo>
                    <a:pt x="3328" y="2323"/>
                  </a:lnTo>
                  <a:cubicBezTo>
                    <a:pt x="3342" y="2344"/>
                    <a:pt x="3317" y="2361"/>
                    <a:pt x="3325" y="2379"/>
                  </a:cubicBezTo>
                  <a:lnTo>
                    <a:pt x="3325" y="2399"/>
                  </a:lnTo>
                  <a:cubicBezTo>
                    <a:pt x="3338" y="2427"/>
                    <a:pt x="3311" y="2434"/>
                    <a:pt x="3269" y="2434"/>
                  </a:cubicBezTo>
                  <a:cubicBezTo>
                    <a:pt x="3259" y="2417"/>
                    <a:pt x="3304" y="2417"/>
                    <a:pt x="3293" y="2403"/>
                  </a:cubicBezTo>
                  <a:lnTo>
                    <a:pt x="3293" y="2403"/>
                  </a:lnTo>
                  <a:cubicBezTo>
                    <a:pt x="3134" y="2417"/>
                    <a:pt x="3134" y="2417"/>
                    <a:pt x="3127" y="2434"/>
                  </a:cubicBezTo>
                  <a:cubicBezTo>
                    <a:pt x="3131" y="2435"/>
                    <a:pt x="3135" y="2435"/>
                    <a:pt x="3139" y="2435"/>
                  </a:cubicBezTo>
                  <a:cubicBezTo>
                    <a:pt x="3163" y="2435"/>
                    <a:pt x="3181" y="2422"/>
                    <a:pt x="3207" y="2422"/>
                  </a:cubicBezTo>
                  <a:cubicBezTo>
                    <a:pt x="3212" y="2422"/>
                    <a:pt x="3216" y="2423"/>
                    <a:pt x="3221" y="2423"/>
                  </a:cubicBezTo>
                  <a:cubicBezTo>
                    <a:pt x="3200" y="2441"/>
                    <a:pt x="3179" y="2458"/>
                    <a:pt x="3158" y="2476"/>
                  </a:cubicBezTo>
                  <a:cubicBezTo>
                    <a:pt x="3141" y="2455"/>
                    <a:pt x="3098" y="2439"/>
                    <a:pt x="3076" y="2439"/>
                  </a:cubicBezTo>
                  <a:cubicBezTo>
                    <a:pt x="3073" y="2439"/>
                    <a:pt x="3070" y="2440"/>
                    <a:pt x="3068" y="2441"/>
                  </a:cubicBezTo>
                  <a:cubicBezTo>
                    <a:pt x="3026" y="2465"/>
                    <a:pt x="2929" y="2444"/>
                    <a:pt x="2936" y="2497"/>
                  </a:cubicBezTo>
                  <a:cubicBezTo>
                    <a:pt x="2922" y="2521"/>
                    <a:pt x="2978" y="2528"/>
                    <a:pt x="2984" y="2545"/>
                  </a:cubicBezTo>
                  <a:cubicBezTo>
                    <a:pt x="2988" y="2548"/>
                    <a:pt x="3009" y="2555"/>
                    <a:pt x="2998" y="2555"/>
                  </a:cubicBezTo>
                  <a:cubicBezTo>
                    <a:pt x="2956" y="2555"/>
                    <a:pt x="2941" y="2584"/>
                    <a:pt x="2889" y="2584"/>
                  </a:cubicBezTo>
                  <a:cubicBezTo>
                    <a:pt x="2886" y="2584"/>
                    <a:pt x="2883" y="2584"/>
                    <a:pt x="2880" y="2583"/>
                  </a:cubicBezTo>
                  <a:cubicBezTo>
                    <a:pt x="2846" y="2579"/>
                    <a:pt x="2807" y="2571"/>
                    <a:pt x="2768" y="2571"/>
                  </a:cubicBezTo>
                  <a:cubicBezTo>
                    <a:pt x="2741" y="2571"/>
                    <a:pt x="2714" y="2575"/>
                    <a:pt x="2690" y="2587"/>
                  </a:cubicBezTo>
                  <a:cubicBezTo>
                    <a:pt x="2672" y="2590"/>
                    <a:pt x="2655" y="2593"/>
                    <a:pt x="2638" y="2593"/>
                  </a:cubicBezTo>
                  <a:cubicBezTo>
                    <a:pt x="2624" y="2597"/>
                    <a:pt x="2610" y="2604"/>
                    <a:pt x="2617" y="2611"/>
                  </a:cubicBezTo>
                  <a:cubicBezTo>
                    <a:pt x="2620" y="2614"/>
                    <a:pt x="2627" y="2615"/>
                    <a:pt x="2635" y="2615"/>
                  </a:cubicBezTo>
                  <a:cubicBezTo>
                    <a:pt x="2643" y="2615"/>
                    <a:pt x="2652" y="2614"/>
                    <a:pt x="2659" y="2614"/>
                  </a:cubicBezTo>
                  <a:cubicBezTo>
                    <a:pt x="2645" y="2652"/>
                    <a:pt x="2645" y="2652"/>
                    <a:pt x="2690" y="2656"/>
                  </a:cubicBezTo>
                  <a:cubicBezTo>
                    <a:pt x="2704" y="2666"/>
                    <a:pt x="2724" y="2668"/>
                    <a:pt x="2744" y="2668"/>
                  </a:cubicBezTo>
                  <a:cubicBezTo>
                    <a:pt x="2754" y="2668"/>
                    <a:pt x="2763" y="2667"/>
                    <a:pt x="2772" y="2667"/>
                  </a:cubicBezTo>
                  <a:cubicBezTo>
                    <a:pt x="2791" y="2667"/>
                    <a:pt x="2808" y="2669"/>
                    <a:pt x="2822" y="2677"/>
                  </a:cubicBezTo>
                  <a:cubicBezTo>
                    <a:pt x="2839" y="2708"/>
                    <a:pt x="2898" y="2708"/>
                    <a:pt x="2939" y="2722"/>
                  </a:cubicBezTo>
                  <a:cubicBezTo>
                    <a:pt x="2988" y="2736"/>
                    <a:pt x="2992" y="2747"/>
                    <a:pt x="2936" y="2760"/>
                  </a:cubicBezTo>
                  <a:cubicBezTo>
                    <a:pt x="2933" y="2739"/>
                    <a:pt x="2901" y="2732"/>
                    <a:pt x="2870" y="2729"/>
                  </a:cubicBezTo>
                  <a:cubicBezTo>
                    <a:pt x="2865" y="2728"/>
                    <a:pt x="2859" y="2728"/>
                    <a:pt x="2853" y="2728"/>
                  </a:cubicBezTo>
                  <a:cubicBezTo>
                    <a:pt x="2834" y="2728"/>
                    <a:pt x="2816" y="2732"/>
                    <a:pt x="2811" y="2742"/>
                  </a:cubicBezTo>
                  <a:cubicBezTo>
                    <a:pt x="2804" y="2753"/>
                    <a:pt x="2801" y="2767"/>
                    <a:pt x="2811" y="2774"/>
                  </a:cubicBezTo>
                  <a:cubicBezTo>
                    <a:pt x="2818" y="2778"/>
                    <a:pt x="2830" y="2784"/>
                    <a:pt x="2843" y="2784"/>
                  </a:cubicBezTo>
                  <a:cubicBezTo>
                    <a:pt x="2852" y="2784"/>
                    <a:pt x="2862" y="2781"/>
                    <a:pt x="2870" y="2774"/>
                  </a:cubicBezTo>
                  <a:cubicBezTo>
                    <a:pt x="2874" y="2777"/>
                    <a:pt x="2880" y="2777"/>
                    <a:pt x="2888" y="2777"/>
                  </a:cubicBezTo>
                  <a:cubicBezTo>
                    <a:pt x="2881" y="2787"/>
                    <a:pt x="2878" y="2799"/>
                    <a:pt x="2853" y="2799"/>
                  </a:cubicBezTo>
                  <a:cubicBezTo>
                    <a:pt x="2850" y="2799"/>
                    <a:pt x="2846" y="2799"/>
                    <a:pt x="2843" y="2798"/>
                  </a:cubicBezTo>
                  <a:cubicBezTo>
                    <a:pt x="2837" y="2798"/>
                    <a:pt x="2829" y="2797"/>
                    <a:pt x="2822" y="2797"/>
                  </a:cubicBezTo>
                  <a:cubicBezTo>
                    <a:pt x="2816" y="2797"/>
                    <a:pt x="2813" y="2798"/>
                    <a:pt x="2818" y="2805"/>
                  </a:cubicBezTo>
                  <a:cubicBezTo>
                    <a:pt x="2849" y="2840"/>
                    <a:pt x="2797" y="2836"/>
                    <a:pt x="2763" y="2846"/>
                  </a:cubicBezTo>
                  <a:cubicBezTo>
                    <a:pt x="2721" y="2861"/>
                    <a:pt x="2669" y="2875"/>
                    <a:pt x="2659" y="2902"/>
                  </a:cubicBezTo>
                  <a:lnTo>
                    <a:pt x="2627" y="2902"/>
                  </a:lnTo>
                  <a:cubicBezTo>
                    <a:pt x="2620" y="2896"/>
                    <a:pt x="2609" y="2895"/>
                    <a:pt x="2598" y="2895"/>
                  </a:cubicBezTo>
                  <a:cubicBezTo>
                    <a:pt x="2589" y="2895"/>
                    <a:pt x="2579" y="2896"/>
                    <a:pt x="2570" y="2896"/>
                  </a:cubicBezTo>
                  <a:cubicBezTo>
                    <a:pt x="2560" y="2896"/>
                    <a:pt x="2550" y="2894"/>
                    <a:pt x="2544" y="2888"/>
                  </a:cubicBezTo>
                  <a:cubicBezTo>
                    <a:pt x="2550" y="2872"/>
                    <a:pt x="2541" y="2861"/>
                    <a:pt x="2519" y="2861"/>
                  </a:cubicBezTo>
                  <a:cubicBezTo>
                    <a:pt x="2512" y="2861"/>
                    <a:pt x="2504" y="2862"/>
                    <a:pt x="2496" y="2864"/>
                  </a:cubicBezTo>
                  <a:cubicBezTo>
                    <a:pt x="2471" y="2871"/>
                    <a:pt x="2433" y="2871"/>
                    <a:pt x="2416" y="2888"/>
                  </a:cubicBezTo>
                  <a:cubicBezTo>
                    <a:pt x="2409" y="2899"/>
                    <a:pt x="2406" y="2909"/>
                    <a:pt x="2419" y="2920"/>
                  </a:cubicBezTo>
                  <a:cubicBezTo>
                    <a:pt x="2422" y="2930"/>
                    <a:pt x="2422" y="2937"/>
                    <a:pt x="2395" y="2937"/>
                  </a:cubicBezTo>
                  <a:lnTo>
                    <a:pt x="2318" y="2937"/>
                  </a:lnTo>
                  <a:cubicBezTo>
                    <a:pt x="2308" y="2937"/>
                    <a:pt x="2297" y="2934"/>
                    <a:pt x="2287" y="2934"/>
                  </a:cubicBezTo>
                  <a:cubicBezTo>
                    <a:pt x="2242" y="2931"/>
                    <a:pt x="2202" y="2908"/>
                    <a:pt x="2161" y="2908"/>
                  </a:cubicBezTo>
                  <a:cubicBezTo>
                    <a:pt x="2147" y="2908"/>
                    <a:pt x="2134" y="2911"/>
                    <a:pt x="2121" y="2916"/>
                  </a:cubicBezTo>
                  <a:cubicBezTo>
                    <a:pt x="2073" y="2937"/>
                    <a:pt x="2017" y="2947"/>
                    <a:pt x="1961" y="2958"/>
                  </a:cubicBezTo>
                  <a:cubicBezTo>
                    <a:pt x="1928" y="2964"/>
                    <a:pt x="1944" y="2988"/>
                    <a:pt x="1917" y="2988"/>
                  </a:cubicBezTo>
                  <a:cubicBezTo>
                    <a:pt x="1912" y="2988"/>
                    <a:pt x="1906" y="2987"/>
                    <a:pt x="1899" y="2986"/>
                  </a:cubicBezTo>
                  <a:cubicBezTo>
                    <a:pt x="1874" y="2968"/>
                    <a:pt x="1937" y="2961"/>
                    <a:pt x="1927" y="2944"/>
                  </a:cubicBezTo>
                  <a:cubicBezTo>
                    <a:pt x="1975" y="2920"/>
                    <a:pt x="1909" y="2923"/>
                    <a:pt x="1899" y="2913"/>
                  </a:cubicBezTo>
                  <a:cubicBezTo>
                    <a:pt x="1868" y="2913"/>
                    <a:pt x="1839" y="2913"/>
                    <a:pt x="1812" y="2909"/>
                  </a:cubicBezTo>
                  <a:cubicBezTo>
                    <a:pt x="1805" y="2909"/>
                    <a:pt x="1799" y="2908"/>
                    <a:pt x="1793" y="2908"/>
                  </a:cubicBezTo>
                  <a:cubicBezTo>
                    <a:pt x="1750" y="2908"/>
                    <a:pt x="1713" y="2918"/>
                    <a:pt x="1673" y="2926"/>
                  </a:cubicBezTo>
                  <a:cubicBezTo>
                    <a:pt x="1604" y="2937"/>
                    <a:pt x="1652" y="2965"/>
                    <a:pt x="1652" y="2986"/>
                  </a:cubicBezTo>
                  <a:cubicBezTo>
                    <a:pt x="1652" y="2989"/>
                    <a:pt x="1656" y="3000"/>
                    <a:pt x="1639" y="3000"/>
                  </a:cubicBezTo>
                  <a:cubicBezTo>
                    <a:pt x="1619" y="2986"/>
                    <a:pt x="1618" y="2964"/>
                    <a:pt x="1578" y="2964"/>
                  </a:cubicBezTo>
                  <a:cubicBezTo>
                    <a:pt x="1575" y="2964"/>
                    <a:pt x="1572" y="2965"/>
                    <a:pt x="1569" y="2965"/>
                  </a:cubicBezTo>
                  <a:cubicBezTo>
                    <a:pt x="1556" y="2963"/>
                    <a:pt x="1542" y="2956"/>
                    <a:pt x="1529" y="2956"/>
                  </a:cubicBezTo>
                  <a:cubicBezTo>
                    <a:pt x="1522" y="2956"/>
                    <a:pt x="1514" y="2958"/>
                    <a:pt x="1506" y="2965"/>
                  </a:cubicBezTo>
                  <a:cubicBezTo>
                    <a:pt x="1469" y="2961"/>
                    <a:pt x="1431" y="2958"/>
                    <a:pt x="1392" y="2955"/>
                  </a:cubicBezTo>
                  <a:cubicBezTo>
                    <a:pt x="1389" y="2937"/>
                    <a:pt x="1413" y="2913"/>
                    <a:pt x="1347" y="2913"/>
                  </a:cubicBezTo>
                  <a:cubicBezTo>
                    <a:pt x="1342" y="2908"/>
                    <a:pt x="1333" y="2904"/>
                    <a:pt x="1323" y="2904"/>
                  </a:cubicBezTo>
                  <a:cubicBezTo>
                    <a:pt x="1320" y="2904"/>
                    <a:pt x="1316" y="2905"/>
                    <a:pt x="1312" y="2906"/>
                  </a:cubicBezTo>
                  <a:cubicBezTo>
                    <a:pt x="1290" y="2896"/>
                    <a:pt x="1271" y="2891"/>
                    <a:pt x="1255" y="2891"/>
                  </a:cubicBezTo>
                  <a:cubicBezTo>
                    <a:pt x="1223" y="2891"/>
                    <a:pt x="1201" y="2909"/>
                    <a:pt x="1181" y="2930"/>
                  </a:cubicBezTo>
                  <a:cubicBezTo>
                    <a:pt x="1160" y="2934"/>
                    <a:pt x="1139" y="2934"/>
                    <a:pt x="1118" y="2937"/>
                  </a:cubicBezTo>
                  <a:cubicBezTo>
                    <a:pt x="983" y="2941"/>
                    <a:pt x="882" y="2971"/>
                    <a:pt x="854" y="3020"/>
                  </a:cubicBezTo>
                  <a:cubicBezTo>
                    <a:pt x="809" y="3010"/>
                    <a:pt x="774" y="2992"/>
                    <a:pt x="747" y="2976"/>
                  </a:cubicBezTo>
                  <a:cubicBezTo>
                    <a:pt x="719" y="2989"/>
                    <a:pt x="733" y="3000"/>
                    <a:pt x="744" y="3010"/>
                  </a:cubicBezTo>
                  <a:cubicBezTo>
                    <a:pt x="754" y="3024"/>
                    <a:pt x="740" y="3030"/>
                    <a:pt x="709" y="3030"/>
                  </a:cubicBezTo>
                  <a:cubicBezTo>
                    <a:pt x="702" y="3030"/>
                    <a:pt x="695" y="3030"/>
                    <a:pt x="688" y="3030"/>
                  </a:cubicBezTo>
                  <a:cubicBezTo>
                    <a:pt x="640" y="3030"/>
                    <a:pt x="588" y="3033"/>
                    <a:pt x="598" y="3072"/>
                  </a:cubicBezTo>
                  <a:cubicBezTo>
                    <a:pt x="601" y="3093"/>
                    <a:pt x="556" y="3086"/>
                    <a:pt x="542" y="3100"/>
                  </a:cubicBezTo>
                  <a:cubicBezTo>
                    <a:pt x="564" y="3110"/>
                    <a:pt x="583" y="3121"/>
                    <a:pt x="608" y="3121"/>
                  </a:cubicBezTo>
                  <a:cubicBezTo>
                    <a:pt x="619" y="3121"/>
                    <a:pt x="632" y="3119"/>
                    <a:pt x="646" y="3114"/>
                  </a:cubicBezTo>
                  <a:cubicBezTo>
                    <a:pt x="655" y="3111"/>
                    <a:pt x="663" y="3109"/>
                    <a:pt x="670" y="3109"/>
                  </a:cubicBezTo>
                  <a:cubicBezTo>
                    <a:pt x="681" y="3109"/>
                    <a:pt x="690" y="3113"/>
                    <a:pt x="699" y="3121"/>
                  </a:cubicBezTo>
                  <a:cubicBezTo>
                    <a:pt x="701" y="3125"/>
                    <a:pt x="707" y="3130"/>
                    <a:pt x="713" y="3130"/>
                  </a:cubicBezTo>
                  <a:cubicBezTo>
                    <a:pt x="717" y="3130"/>
                    <a:pt x="720" y="3128"/>
                    <a:pt x="723" y="3125"/>
                  </a:cubicBezTo>
                  <a:cubicBezTo>
                    <a:pt x="736" y="3110"/>
                    <a:pt x="754" y="3106"/>
                    <a:pt x="773" y="3106"/>
                  </a:cubicBezTo>
                  <a:cubicBezTo>
                    <a:pt x="791" y="3106"/>
                    <a:pt x="809" y="3109"/>
                    <a:pt x="824" y="3110"/>
                  </a:cubicBezTo>
                  <a:cubicBezTo>
                    <a:pt x="928" y="3125"/>
                    <a:pt x="1028" y="3138"/>
                    <a:pt x="1136" y="3149"/>
                  </a:cubicBezTo>
                  <a:cubicBezTo>
                    <a:pt x="1149" y="3149"/>
                    <a:pt x="1173" y="3149"/>
                    <a:pt x="1177" y="3163"/>
                  </a:cubicBezTo>
                  <a:cubicBezTo>
                    <a:pt x="1179" y="3182"/>
                    <a:pt x="1181" y="3190"/>
                    <a:pt x="1194" y="3190"/>
                  </a:cubicBezTo>
                  <a:cubicBezTo>
                    <a:pt x="1203" y="3190"/>
                    <a:pt x="1219" y="3185"/>
                    <a:pt x="1247" y="3176"/>
                  </a:cubicBezTo>
                  <a:lnTo>
                    <a:pt x="1285" y="3176"/>
                  </a:lnTo>
                  <a:cubicBezTo>
                    <a:pt x="1309" y="3186"/>
                    <a:pt x="1329" y="3201"/>
                    <a:pt x="1358" y="3201"/>
                  </a:cubicBezTo>
                  <a:cubicBezTo>
                    <a:pt x="1361" y="3201"/>
                    <a:pt x="1365" y="3201"/>
                    <a:pt x="1368" y="3200"/>
                  </a:cubicBezTo>
                  <a:lnTo>
                    <a:pt x="1423" y="3200"/>
                  </a:lnTo>
                  <a:cubicBezTo>
                    <a:pt x="1437" y="3205"/>
                    <a:pt x="1451" y="3208"/>
                    <a:pt x="1465" y="3211"/>
                  </a:cubicBezTo>
                  <a:cubicBezTo>
                    <a:pt x="1490" y="3218"/>
                    <a:pt x="1510" y="3229"/>
                    <a:pt x="1520" y="3235"/>
                  </a:cubicBezTo>
                  <a:cubicBezTo>
                    <a:pt x="1586" y="3267"/>
                    <a:pt x="1663" y="3263"/>
                    <a:pt x="1735" y="3277"/>
                  </a:cubicBezTo>
                  <a:cubicBezTo>
                    <a:pt x="1781" y="3280"/>
                    <a:pt x="1823" y="3288"/>
                    <a:pt x="1860" y="3298"/>
                  </a:cubicBezTo>
                  <a:cubicBezTo>
                    <a:pt x="1891" y="3308"/>
                    <a:pt x="1923" y="3313"/>
                    <a:pt x="1956" y="3313"/>
                  </a:cubicBezTo>
                  <a:cubicBezTo>
                    <a:pt x="1980" y="3313"/>
                    <a:pt x="2004" y="3310"/>
                    <a:pt x="2027" y="3304"/>
                  </a:cubicBezTo>
                  <a:cubicBezTo>
                    <a:pt x="2048" y="3301"/>
                    <a:pt x="2073" y="3298"/>
                    <a:pt x="2093" y="3294"/>
                  </a:cubicBezTo>
                  <a:cubicBezTo>
                    <a:pt x="2156" y="3301"/>
                    <a:pt x="2222" y="3304"/>
                    <a:pt x="2284" y="3312"/>
                  </a:cubicBezTo>
                  <a:cubicBezTo>
                    <a:pt x="2242" y="3346"/>
                    <a:pt x="2305" y="3346"/>
                    <a:pt x="2332" y="3357"/>
                  </a:cubicBezTo>
                  <a:cubicBezTo>
                    <a:pt x="2336" y="3374"/>
                    <a:pt x="2294" y="3367"/>
                    <a:pt x="2284" y="3381"/>
                  </a:cubicBezTo>
                  <a:cubicBezTo>
                    <a:pt x="2270" y="3384"/>
                    <a:pt x="2252" y="3392"/>
                    <a:pt x="2235" y="3395"/>
                  </a:cubicBezTo>
                  <a:cubicBezTo>
                    <a:pt x="2187" y="3395"/>
                    <a:pt x="2156" y="3416"/>
                    <a:pt x="2124" y="3429"/>
                  </a:cubicBezTo>
                  <a:cubicBezTo>
                    <a:pt x="2031" y="3429"/>
                    <a:pt x="1982" y="3454"/>
                    <a:pt x="1961" y="3499"/>
                  </a:cubicBezTo>
                  <a:cubicBezTo>
                    <a:pt x="1902" y="3513"/>
                    <a:pt x="1906" y="3554"/>
                    <a:pt x="1844" y="3568"/>
                  </a:cubicBezTo>
                  <a:cubicBezTo>
                    <a:pt x="1833" y="3572"/>
                    <a:pt x="1847" y="3586"/>
                    <a:pt x="1857" y="3586"/>
                  </a:cubicBezTo>
                  <a:cubicBezTo>
                    <a:pt x="1920" y="3589"/>
                    <a:pt x="1955" y="3624"/>
                    <a:pt x="2018" y="3624"/>
                  </a:cubicBezTo>
                  <a:cubicBezTo>
                    <a:pt x="2021" y="3624"/>
                    <a:pt x="2024" y="3624"/>
                    <a:pt x="2027" y="3624"/>
                  </a:cubicBezTo>
                  <a:cubicBezTo>
                    <a:pt x="2034" y="3631"/>
                    <a:pt x="2058" y="3631"/>
                    <a:pt x="2052" y="3637"/>
                  </a:cubicBezTo>
                  <a:cubicBezTo>
                    <a:pt x="2023" y="3669"/>
                    <a:pt x="2048" y="3683"/>
                    <a:pt x="2100" y="3693"/>
                  </a:cubicBezTo>
                  <a:cubicBezTo>
                    <a:pt x="2114" y="3697"/>
                    <a:pt x="2124" y="3704"/>
                    <a:pt x="2135" y="3711"/>
                  </a:cubicBezTo>
                  <a:cubicBezTo>
                    <a:pt x="2097" y="3721"/>
                    <a:pt x="2062" y="3732"/>
                    <a:pt x="2027" y="3738"/>
                  </a:cubicBezTo>
                  <a:cubicBezTo>
                    <a:pt x="1989" y="3746"/>
                    <a:pt x="1933" y="3746"/>
                    <a:pt x="1919" y="3770"/>
                  </a:cubicBezTo>
                  <a:cubicBezTo>
                    <a:pt x="1909" y="3783"/>
                    <a:pt x="1895" y="3787"/>
                    <a:pt x="1880" y="3787"/>
                  </a:cubicBezTo>
                  <a:cubicBezTo>
                    <a:pt x="1868" y="3787"/>
                    <a:pt x="1856" y="3785"/>
                    <a:pt x="1844" y="3783"/>
                  </a:cubicBezTo>
                  <a:cubicBezTo>
                    <a:pt x="1826" y="3783"/>
                    <a:pt x="1812" y="3777"/>
                    <a:pt x="1791" y="3777"/>
                  </a:cubicBezTo>
                  <a:cubicBezTo>
                    <a:pt x="1660" y="3787"/>
                    <a:pt x="1524" y="3780"/>
                    <a:pt x="1396" y="3804"/>
                  </a:cubicBezTo>
                  <a:cubicBezTo>
                    <a:pt x="1389" y="3791"/>
                    <a:pt x="1431" y="3787"/>
                    <a:pt x="1431" y="3767"/>
                  </a:cubicBezTo>
                  <a:lnTo>
                    <a:pt x="1431" y="3767"/>
                  </a:lnTo>
                  <a:cubicBezTo>
                    <a:pt x="1426" y="3771"/>
                    <a:pt x="1420" y="3772"/>
                    <a:pt x="1413" y="3772"/>
                  </a:cubicBezTo>
                  <a:cubicBezTo>
                    <a:pt x="1405" y="3772"/>
                    <a:pt x="1396" y="3770"/>
                    <a:pt x="1389" y="3770"/>
                  </a:cubicBezTo>
                  <a:cubicBezTo>
                    <a:pt x="1381" y="3770"/>
                    <a:pt x="1374" y="3773"/>
                    <a:pt x="1371" y="3783"/>
                  </a:cubicBezTo>
                  <a:cubicBezTo>
                    <a:pt x="1369" y="3791"/>
                    <a:pt x="1355" y="3795"/>
                    <a:pt x="1339" y="3795"/>
                  </a:cubicBezTo>
                  <a:cubicBezTo>
                    <a:pt x="1334" y="3795"/>
                    <a:pt x="1328" y="3795"/>
                    <a:pt x="1323" y="3794"/>
                  </a:cubicBezTo>
                  <a:cubicBezTo>
                    <a:pt x="1250" y="3794"/>
                    <a:pt x="1177" y="3797"/>
                    <a:pt x="1111" y="3818"/>
                  </a:cubicBezTo>
                  <a:cubicBezTo>
                    <a:pt x="1088" y="3826"/>
                    <a:pt x="1050" y="3837"/>
                    <a:pt x="1025" y="3837"/>
                  </a:cubicBezTo>
                  <a:cubicBezTo>
                    <a:pt x="1016" y="3837"/>
                    <a:pt x="1008" y="3836"/>
                    <a:pt x="1003" y="3832"/>
                  </a:cubicBezTo>
                  <a:cubicBezTo>
                    <a:pt x="984" y="3819"/>
                    <a:pt x="967" y="3814"/>
                    <a:pt x="950" y="3814"/>
                  </a:cubicBezTo>
                  <a:cubicBezTo>
                    <a:pt x="928" y="3814"/>
                    <a:pt x="906" y="3823"/>
                    <a:pt x="882" y="3829"/>
                  </a:cubicBezTo>
                  <a:cubicBezTo>
                    <a:pt x="872" y="3831"/>
                    <a:pt x="863" y="3832"/>
                    <a:pt x="856" y="3832"/>
                  </a:cubicBezTo>
                  <a:cubicBezTo>
                    <a:pt x="848" y="3832"/>
                    <a:pt x="841" y="3830"/>
                    <a:pt x="834" y="3825"/>
                  </a:cubicBezTo>
                  <a:cubicBezTo>
                    <a:pt x="830" y="3821"/>
                    <a:pt x="824" y="3819"/>
                    <a:pt x="818" y="3819"/>
                  </a:cubicBezTo>
                  <a:cubicBezTo>
                    <a:pt x="813" y="3819"/>
                    <a:pt x="807" y="3820"/>
                    <a:pt x="803" y="3825"/>
                  </a:cubicBezTo>
                  <a:cubicBezTo>
                    <a:pt x="795" y="3832"/>
                    <a:pt x="803" y="3839"/>
                    <a:pt x="816" y="3839"/>
                  </a:cubicBezTo>
                  <a:cubicBezTo>
                    <a:pt x="854" y="3846"/>
                    <a:pt x="861" y="3863"/>
                    <a:pt x="858" y="3881"/>
                  </a:cubicBezTo>
                  <a:cubicBezTo>
                    <a:pt x="827" y="3884"/>
                    <a:pt x="806" y="3898"/>
                    <a:pt x="778" y="3908"/>
                  </a:cubicBezTo>
                  <a:cubicBezTo>
                    <a:pt x="729" y="3916"/>
                    <a:pt x="674" y="3912"/>
                    <a:pt x="632" y="3933"/>
                  </a:cubicBezTo>
                  <a:cubicBezTo>
                    <a:pt x="625" y="3936"/>
                    <a:pt x="622" y="3940"/>
                    <a:pt x="615" y="3943"/>
                  </a:cubicBezTo>
                  <a:cubicBezTo>
                    <a:pt x="614" y="3943"/>
                    <a:pt x="612" y="3943"/>
                    <a:pt x="611" y="3943"/>
                  </a:cubicBezTo>
                  <a:cubicBezTo>
                    <a:pt x="586" y="3943"/>
                    <a:pt x="569" y="3962"/>
                    <a:pt x="542" y="3962"/>
                  </a:cubicBezTo>
                  <a:cubicBezTo>
                    <a:pt x="535" y="3962"/>
                    <a:pt x="527" y="3961"/>
                    <a:pt x="518" y="3957"/>
                  </a:cubicBezTo>
                  <a:cubicBezTo>
                    <a:pt x="487" y="3962"/>
                    <a:pt x="456" y="3979"/>
                    <a:pt x="425" y="3979"/>
                  </a:cubicBezTo>
                  <a:cubicBezTo>
                    <a:pt x="407" y="3979"/>
                    <a:pt x="390" y="3973"/>
                    <a:pt x="372" y="3957"/>
                  </a:cubicBezTo>
                  <a:cubicBezTo>
                    <a:pt x="372" y="3957"/>
                    <a:pt x="366" y="3957"/>
                    <a:pt x="366" y="3961"/>
                  </a:cubicBezTo>
                  <a:cubicBezTo>
                    <a:pt x="354" y="3966"/>
                    <a:pt x="344" y="3968"/>
                    <a:pt x="335" y="3968"/>
                  </a:cubicBezTo>
                  <a:cubicBezTo>
                    <a:pt x="314" y="3968"/>
                    <a:pt x="298" y="3957"/>
                    <a:pt x="278" y="3950"/>
                  </a:cubicBezTo>
                  <a:cubicBezTo>
                    <a:pt x="257" y="3941"/>
                    <a:pt x="235" y="3937"/>
                    <a:pt x="213" y="3937"/>
                  </a:cubicBezTo>
                  <a:cubicBezTo>
                    <a:pt x="165" y="3937"/>
                    <a:pt x="123" y="3957"/>
                    <a:pt x="108" y="3988"/>
                  </a:cubicBezTo>
                  <a:cubicBezTo>
                    <a:pt x="102" y="4006"/>
                    <a:pt x="105" y="4026"/>
                    <a:pt x="81" y="4044"/>
                  </a:cubicBezTo>
                  <a:cubicBezTo>
                    <a:pt x="12" y="4071"/>
                    <a:pt x="1" y="4095"/>
                    <a:pt x="57" y="4106"/>
                  </a:cubicBezTo>
                  <a:cubicBezTo>
                    <a:pt x="93" y="4113"/>
                    <a:pt x="133" y="4126"/>
                    <a:pt x="174" y="4126"/>
                  </a:cubicBezTo>
                  <a:cubicBezTo>
                    <a:pt x="196" y="4126"/>
                    <a:pt x="218" y="4123"/>
                    <a:pt x="241" y="4113"/>
                  </a:cubicBezTo>
                  <a:cubicBezTo>
                    <a:pt x="351" y="4148"/>
                    <a:pt x="361" y="4137"/>
                    <a:pt x="379" y="4141"/>
                  </a:cubicBezTo>
                  <a:cubicBezTo>
                    <a:pt x="412" y="4148"/>
                    <a:pt x="443" y="4161"/>
                    <a:pt x="475" y="4161"/>
                  </a:cubicBezTo>
                  <a:cubicBezTo>
                    <a:pt x="493" y="4161"/>
                    <a:pt x="512" y="4157"/>
                    <a:pt x="532" y="4145"/>
                  </a:cubicBezTo>
                  <a:cubicBezTo>
                    <a:pt x="537" y="4170"/>
                    <a:pt x="538" y="4179"/>
                    <a:pt x="558" y="4179"/>
                  </a:cubicBezTo>
                  <a:cubicBezTo>
                    <a:pt x="565" y="4179"/>
                    <a:pt x="574" y="4177"/>
                    <a:pt x="587" y="4175"/>
                  </a:cubicBezTo>
                  <a:cubicBezTo>
                    <a:pt x="602" y="4173"/>
                    <a:pt x="616" y="4171"/>
                    <a:pt x="627" y="4171"/>
                  </a:cubicBezTo>
                  <a:cubicBezTo>
                    <a:pt x="645" y="4171"/>
                    <a:pt x="654" y="4177"/>
                    <a:pt x="650" y="4196"/>
                  </a:cubicBezTo>
                  <a:cubicBezTo>
                    <a:pt x="646" y="4207"/>
                    <a:pt x="660" y="4210"/>
                    <a:pt x="674" y="4217"/>
                  </a:cubicBezTo>
                  <a:cubicBezTo>
                    <a:pt x="715" y="4241"/>
                    <a:pt x="768" y="4245"/>
                    <a:pt x="827" y="4245"/>
                  </a:cubicBezTo>
                  <a:lnTo>
                    <a:pt x="844" y="4245"/>
                  </a:lnTo>
                  <a:cubicBezTo>
                    <a:pt x="882" y="4245"/>
                    <a:pt x="893" y="4266"/>
                    <a:pt x="920" y="4273"/>
                  </a:cubicBezTo>
                  <a:cubicBezTo>
                    <a:pt x="965" y="4290"/>
                    <a:pt x="1011" y="4308"/>
                    <a:pt x="1053" y="4324"/>
                  </a:cubicBezTo>
                  <a:cubicBezTo>
                    <a:pt x="1090" y="4335"/>
                    <a:pt x="1077" y="4342"/>
                    <a:pt x="1048" y="4353"/>
                  </a:cubicBezTo>
                  <a:cubicBezTo>
                    <a:pt x="1014" y="4363"/>
                    <a:pt x="962" y="4349"/>
                    <a:pt x="923" y="4377"/>
                  </a:cubicBezTo>
                  <a:cubicBezTo>
                    <a:pt x="1014" y="4384"/>
                    <a:pt x="1098" y="4401"/>
                    <a:pt x="1177" y="4401"/>
                  </a:cubicBezTo>
                  <a:cubicBezTo>
                    <a:pt x="1252" y="4403"/>
                    <a:pt x="1328" y="4404"/>
                    <a:pt x="1405" y="4404"/>
                  </a:cubicBezTo>
                  <a:cubicBezTo>
                    <a:pt x="1482" y="4404"/>
                    <a:pt x="1559" y="4403"/>
                    <a:pt x="1635" y="4398"/>
                  </a:cubicBezTo>
                  <a:cubicBezTo>
                    <a:pt x="1649" y="4397"/>
                    <a:pt x="1664" y="4396"/>
                    <a:pt x="1678" y="4396"/>
                  </a:cubicBezTo>
                  <a:cubicBezTo>
                    <a:pt x="1707" y="4396"/>
                    <a:pt x="1736" y="4398"/>
                    <a:pt x="1764" y="4398"/>
                  </a:cubicBezTo>
                  <a:cubicBezTo>
                    <a:pt x="1791" y="4398"/>
                    <a:pt x="1798" y="4404"/>
                    <a:pt x="1777" y="4415"/>
                  </a:cubicBezTo>
                  <a:cubicBezTo>
                    <a:pt x="1760" y="4417"/>
                    <a:pt x="1745" y="4421"/>
                    <a:pt x="1728" y="4421"/>
                  </a:cubicBezTo>
                  <a:cubicBezTo>
                    <a:pt x="1721" y="4421"/>
                    <a:pt x="1713" y="4421"/>
                    <a:pt x="1705" y="4419"/>
                  </a:cubicBezTo>
                  <a:cubicBezTo>
                    <a:pt x="1700" y="4418"/>
                    <a:pt x="1696" y="4418"/>
                    <a:pt x="1692" y="4418"/>
                  </a:cubicBezTo>
                  <a:cubicBezTo>
                    <a:pt x="1668" y="4418"/>
                    <a:pt x="1664" y="4427"/>
                    <a:pt x="1670" y="4443"/>
                  </a:cubicBezTo>
                  <a:cubicBezTo>
                    <a:pt x="1645" y="4481"/>
                    <a:pt x="1802" y="4460"/>
                    <a:pt x="1746" y="4508"/>
                  </a:cubicBezTo>
                  <a:lnTo>
                    <a:pt x="1770" y="4508"/>
                  </a:lnTo>
                  <a:cubicBezTo>
                    <a:pt x="1775" y="4509"/>
                    <a:pt x="1780" y="4509"/>
                    <a:pt x="1784" y="4509"/>
                  </a:cubicBezTo>
                  <a:cubicBezTo>
                    <a:pt x="1803" y="4509"/>
                    <a:pt x="1820" y="4505"/>
                    <a:pt x="1839" y="4505"/>
                  </a:cubicBezTo>
                  <a:cubicBezTo>
                    <a:pt x="1858" y="4503"/>
                    <a:pt x="1878" y="4501"/>
                    <a:pt x="1897" y="4501"/>
                  </a:cubicBezTo>
                  <a:cubicBezTo>
                    <a:pt x="1931" y="4501"/>
                    <a:pt x="1964" y="4506"/>
                    <a:pt x="1993" y="4519"/>
                  </a:cubicBezTo>
                  <a:lnTo>
                    <a:pt x="1978" y="4519"/>
                  </a:lnTo>
                  <a:cubicBezTo>
                    <a:pt x="1948" y="4519"/>
                    <a:pt x="1919" y="4523"/>
                    <a:pt x="1899" y="4540"/>
                  </a:cubicBezTo>
                  <a:cubicBezTo>
                    <a:pt x="1933" y="4543"/>
                    <a:pt x="1962" y="4558"/>
                    <a:pt x="1996" y="4558"/>
                  </a:cubicBezTo>
                  <a:cubicBezTo>
                    <a:pt x="2006" y="4558"/>
                    <a:pt x="2016" y="4557"/>
                    <a:pt x="2027" y="4553"/>
                  </a:cubicBezTo>
                  <a:lnTo>
                    <a:pt x="2156" y="4553"/>
                  </a:lnTo>
                  <a:cubicBezTo>
                    <a:pt x="2166" y="4558"/>
                    <a:pt x="2177" y="4558"/>
                    <a:pt x="2190" y="4561"/>
                  </a:cubicBezTo>
                  <a:cubicBezTo>
                    <a:pt x="2207" y="4578"/>
                    <a:pt x="2260" y="4564"/>
                    <a:pt x="2270" y="4588"/>
                  </a:cubicBezTo>
                  <a:cubicBezTo>
                    <a:pt x="2283" y="4586"/>
                    <a:pt x="2296" y="4579"/>
                    <a:pt x="2309" y="4579"/>
                  </a:cubicBezTo>
                  <a:cubicBezTo>
                    <a:pt x="2314" y="4579"/>
                    <a:pt x="2318" y="4580"/>
                    <a:pt x="2322" y="4582"/>
                  </a:cubicBezTo>
                  <a:cubicBezTo>
                    <a:pt x="2352" y="4593"/>
                    <a:pt x="2383" y="4598"/>
                    <a:pt x="2414" y="4598"/>
                  </a:cubicBezTo>
                  <a:cubicBezTo>
                    <a:pt x="2448" y="4598"/>
                    <a:pt x="2482" y="4592"/>
                    <a:pt x="2516" y="4585"/>
                  </a:cubicBezTo>
                  <a:cubicBezTo>
                    <a:pt x="2680" y="4588"/>
                    <a:pt x="2843" y="4603"/>
                    <a:pt x="3009" y="4606"/>
                  </a:cubicBezTo>
                  <a:cubicBezTo>
                    <a:pt x="3113" y="4606"/>
                    <a:pt x="3221" y="4609"/>
                    <a:pt x="3322" y="4620"/>
                  </a:cubicBezTo>
                  <a:cubicBezTo>
                    <a:pt x="3536" y="4644"/>
                    <a:pt x="3754" y="4654"/>
                    <a:pt x="3973" y="4654"/>
                  </a:cubicBezTo>
                  <a:cubicBezTo>
                    <a:pt x="4033" y="4654"/>
                    <a:pt x="4092" y="4657"/>
                    <a:pt x="4150" y="4657"/>
                  </a:cubicBezTo>
                  <a:cubicBezTo>
                    <a:pt x="4158" y="4657"/>
                    <a:pt x="4166" y="4657"/>
                    <a:pt x="4173" y="4657"/>
                  </a:cubicBezTo>
                  <a:cubicBezTo>
                    <a:pt x="4181" y="4657"/>
                    <a:pt x="4188" y="4658"/>
                    <a:pt x="4196" y="4662"/>
                  </a:cubicBezTo>
                  <a:cubicBezTo>
                    <a:pt x="4248" y="4688"/>
                    <a:pt x="4308" y="4694"/>
                    <a:pt x="4372" y="4694"/>
                  </a:cubicBezTo>
                  <a:cubicBezTo>
                    <a:pt x="4397" y="4694"/>
                    <a:pt x="4423" y="4693"/>
                    <a:pt x="4449" y="4692"/>
                  </a:cubicBezTo>
                  <a:cubicBezTo>
                    <a:pt x="4490" y="4692"/>
                    <a:pt x="4534" y="4688"/>
                    <a:pt x="4577" y="4688"/>
                  </a:cubicBezTo>
                  <a:cubicBezTo>
                    <a:pt x="4587" y="4688"/>
                    <a:pt x="4598" y="4688"/>
                    <a:pt x="4608" y="4689"/>
                  </a:cubicBezTo>
                  <a:cubicBezTo>
                    <a:pt x="4771" y="4710"/>
                    <a:pt x="4938" y="4703"/>
                    <a:pt x="5101" y="4713"/>
                  </a:cubicBezTo>
                  <a:cubicBezTo>
                    <a:pt x="5138" y="4716"/>
                    <a:pt x="5175" y="4718"/>
                    <a:pt x="5210" y="4718"/>
                  </a:cubicBezTo>
                  <a:cubicBezTo>
                    <a:pt x="5225" y="4718"/>
                    <a:pt x="5239" y="4718"/>
                    <a:pt x="5253" y="4717"/>
                  </a:cubicBezTo>
                  <a:cubicBezTo>
                    <a:pt x="5271" y="4716"/>
                    <a:pt x="5289" y="4716"/>
                    <a:pt x="5306" y="4716"/>
                  </a:cubicBezTo>
                  <a:cubicBezTo>
                    <a:pt x="5388" y="4716"/>
                    <a:pt x="5469" y="4722"/>
                    <a:pt x="5549" y="4731"/>
                  </a:cubicBezTo>
                  <a:cubicBezTo>
                    <a:pt x="5556" y="4734"/>
                    <a:pt x="5562" y="4737"/>
                    <a:pt x="5573" y="4741"/>
                  </a:cubicBezTo>
                  <a:cubicBezTo>
                    <a:pt x="5621" y="4748"/>
                    <a:pt x="5680" y="4745"/>
                    <a:pt x="5684" y="4787"/>
                  </a:cubicBezTo>
                  <a:cubicBezTo>
                    <a:pt x="5686" y="4798"/>
                    <a:pt x="5701" y="4809"/>
                    <a:pt x="5722" y="4809"/>
                  </a:cubicBezTo>
                  <a:cubicBezTo>
                    <a:pt x="5733" y="4809"/>
                    <a:pt x="5745" y="4807"/>
                    <a:pt x="5757" y="4800"/>
                  </a:cubicBezTo>
                  <a:cubicBezTo>
                    <a:pt x="5784" y="4787"/>
                    <a:pt x="5819" y="4782"/>
                    <a:pt x="5854" y="4782"/>
                  </a:cubicBezTo>
                  <a:cubicBezTo>
                    <a:pt x="5854" y="4790"/>
                    <a:pt x="5854" y="4793"/>
                    <a:pt x="5857" y="4800"/>
                  </a:cubicBezTo>
                  <a:cubicBezTo>
                    <a:pt x="5832" y="4828"/>
                    <a:pt x="5766" y="4846"/>
                    <a:pt x="5706" y="4846"/>
                  </a:cubicBezTo>
                  <a:cubicBezTo>
                    <a:pt x="5677" y="4846"/>
                    <a:pt x="5649" y="4842"/>
                    <a:pt x="5628" y="4832"/>
                  </a:cubicBezTo>
                  <a:cubicBezTo>
                    <a:pt x="5600" y="4817"/>
                    <a:pt x="5573" y="4817"/>
                    <a:pt x="5538" y="4814"/>
                  </a:cubicBezTo>
                  <a:cubicBezTo>
                    <a:pt x="5559" y="4811"/>
                    <a:pt x="5559" y="4793"/>
                    <a:pt x="5586" y="4793"/>
                  </a:cubicBezTo>
                  <a:cubicBezTo>
                    <a:pt x="5593" y="4793"/>
                    <a:pt x="5602" y="4797"/>
                    <a:pt x="5608" y="4797"/>
                  </a:cubicBezTo>
                  <a:cubicBezTo>
                    <a:pt x="5612" y="4797"/>
                    <a:pt x="5615" y="4795"/>
                    <a:pt x="5615" y="4790"/>
                  </a:cubicBezTo>
                  <a:cubicBezTo>
                    <a:pt x="5615" y="4787"/>
                    <a:pt x="5597" y="4776"/>
                    <a:pt x="5590" y="4776"/>
                  </a:cubicBezTo>
                  <a:cubicBezTo>
                    <a:pt x="5531" y="4779"/>
                    <a:pt x="5461" y="4772"/>
                    <a:pt x="5424" y="4803"/>
                  </a:cubicBezTo>
                  <a:cubicBezTo>
                    <a:pt x="5411" y="4816"/>
                    <a:pt x="5402" y="4824"/>
                    <a:pt x="5382" y="4824"/>
                  </a:cubicBezTo>
                  <a:cubicBezTo>
                    <a:pt x="5375" y="4824"/>
                    <a:pt x="5367" y="4823"/>
                    <a:pt x="5357" y="4821"/>
                  </a:cubicBezTo>
                  <a:cubicBezTo>
                    <a:pt x="5354" y="4820"/>
                    <a:pt x="5350" y="4820"/>
                    <a:pt x="5346" y="4820"/>
                  </a:cubicBezTo>
                  <a:cubicBezTo>
                    <a:pt x="5329" y="4820"/>
                    <a:pt x="5313" y="4826"/>
                    <a:pt x="5302" y="4835"/>
                  </a:cubicBezTo>
                  <a:cubicBezTo>
                    <a:pt x="5293" y="4837"/>
                    <a:pt x="5284" y="4838"/>
                    <a:pt x="5275" y="4838"/>
                  </a:cubicBezTo>
                  <a:cubicBezTo>
                    <a:pt x="5244" y="4838"/>
                    <a:pt x="5215" y="4827"/>
                    <a:pt x="5187" y="4821"/>
                  </a:cubicBezTo>
                  <a:cubicBezTo>
                    <a:pt x="5178" y="4819"/>
                    <a:pt x="5170" y="4818"/>
                    <a:pt x="5162" y="4818"/>
                  </a:cubicBezTo>
                  <a:cubicBezTo>
                    <a:pt x="5122" y="4818"/>
                    <a:pt x="5097" y="4837"/>
                    <a:pt x="5080" y="4845"/>
                  </a:cubicBezTo>
                  <a:cubicBezTo>
                    <a:pt x="5049" y="4862"/>
                    <a:pt x="5118" y="4866"/>
                    <a:pt x="5133" y="4883"/>
                  </a:cubicBezTo>
                  <a:cubicBezTo>
                    <a:pt x="5053" y="4883"/>
                    <a:pt x="4987" y="4859"/>
                    <a:pt x="4914" y="4859"/>
                  </a:cubicBezTo>
                  <a:cubicBezTo>
                    <a:pt x="4893" y="4849"/>
                    <a:pt x="4875" y="4835"/>
                    <a:pt x="4851" y="4828"/>
                  </a:cubicBezTo>
                  <a:cubicBezTo>
                    <a:pt x="4828" y="4819"/>
                    <a:pt x="4800" y="4801"/>
                    <a:pt x="4777" y="4801"/>
                  </a:cubicBezTo>
                  <a:cubicBezTo>
                    <a:pt x="4773" y="4801"/>
                    <a:pt x="4768" y="4802"/>
                    <a:pt x="4764" y="4803"/>
                  </a:cubicBezTo>
                  <a:cubicBezTo>
                    <a:pt x="4743" y="4813"/>
                    <a:pt x="4722" y="4816"/>
                    <a:pt x="4701" y="4816"/>
                  </a:cubicBezTo>
                  <a:cubicBezTo>
                    <a:pt x="4673" y="4816"/>
                    <a:pt x="4645" y="4810"/>
                    <a:pt x="4617" y="4810"/>
                  </a:cubicBezTo>
                  <a:cubicBezTo>
                    <a:pt x="4613" y="4810"/>
                    <a:pt x="4609" y="4810"/>
                    <a:pt x="4605" y="4811"/>
                  </a:cubicBezTo>
                  <a:lnTo>
                    <a:pt x="4574" y="4811"/>
                  </a:lnTo>
                  <a:cubicBezTo>
                    <a:pt x="4558" y="4803"/>
                    <a:pt x="4541" y="4800"/>
                    <a:pt x="4523" y="4800"/>
                  </a:cubicBezTo>
                  <a:cubicBezTo>
                    <a:pt x="4491" y="4800"/>
                    <a:pt x="4457" y="4809"/>
                    <a:pt x="4422" y="4809"/>
                  </a:cubicBezTo>
                  <a:cubicBezTo>
                    <a:pt x="4408" y="4809"/>
                    <a:pt x="4393" y="4808"/>
                    <a:pt x="4379" y="4803"/>
                  </a:cubicBezTo>
                  <a:cubicBezTo>
                    <a:pt x="4378" y="4803"/>
                    <a:pt x="4377" y="4803"/>
                    <a:pt x="4376" y="4803"/>
                  </a:cubicBezTo>
                  <a:cubicBezTo>
                    <a:pt x="4365" y="4803"/>
                    <a:pt x="4359" y="4821"/>
                    <a:pt x="4369" y="4832"/>
                  </a:cubicBezTo>
                  <a:cubicBezTo>
                    <a:pt x="4390" y="4842"/>
                    <a:pt x="4407" y="4859"/>
                    <a:pt x="4441" y="4859"/>
                  </a:cubicBezTo>
                  <a:cubicBezTo>
                    <a:pt x="4441" y="4866"/>
                    <a:pt x="4441" y="4870"/>
                    <a:pt x="4446" y="4876"/>
                  </a:cubicBezTo>
                  <a:cubicBezTo>
                    <a:pt x="4420" y="4888"/>
                    <a:pt x="4385" y="4894"/>
                    <a:pt x="4357" y="4894"/>
                  </a:cubicBezTo>
                  <a:cubicBezTo>
                    <a:pt x="4335" y="4894"/>
                    <a:pt x="4317" y="4891"/>
                    <a:pt x="4310" y="4883"/>
                  </a:cubicBezTo>
                  <a:cubicBezTo>
                    <a:pt x="4282" y="4862"/>
                    <a:pt x="4247" y="4862"/>
                    <a:pt x="4217" y="4852"/>
                  </a:cubicBezTo>
                  <a:cubicBezTo>
                    <a:pt x="4192" y="4845"/>
                    <a:pt x="4164" y="4842"/>
                    <a:pt x="4140" y="4838"/>
                  </a:cubicBezTo>
                  <a:cubicBezTo>
                    <a:pt x="4154" y="4814"/>
                    <a:pt x="4202" y="4821"/>
                    <a:pt x="4223" y="4800"/>
                  </a:cubicBezTo>
                  <a:cubicBezTo>
                    <a:pt x="4207" y="4792"/>
                    <a:pt x="4192" y="4788"/>
                    <a:pt x="4178" y="4788"/>
                  </a:cubicBezTo>
                  <a:cubicBezTo>
                    <a:pt x="4155" y="4788"/>
                    <a:pt x="4135" y="4797"/>
                    <a:pt x="4116" y="4807"/>
                  </a:cubicBezTo>
                  <a:cubicBezTo>
                    <a:pt x="4097" y="4820"/>
                    <a:pt x="4086" y="4835"/>
                    <a:pt x="4052" y="4835"/>
                  </a:cubicBezTo>
                  <a:cubicBezTo>
                    <a:pt x="4049" y="4835"/>
                    <a:pt x="4046" y="4835"/>
                    <a:pt x="4043" y="4835"/>
                  </a:cubicBezTo>
                  <a:cubicBezTo>
                    <a:pt x="4043" y="4811"/>
                    <a:pt x="4063" y="4787"/>
                    <a:pt x="4004" y="4776"/>
                  </a:cubicBezTo>
                  <a:cubicBezTo>
                    <a:pt x="3983" y="4773"/>
                    <a:pt x="3960" y="4771"/>
                    <a:pt x="3940" y="4771"/>
                  </a:cubicBezTo>
                  <a:cubicBezTo>
                    <a:pt x="3900" y="4771"/>
                    <a:pt x="3867" y="4780"/>
                    <a:pt x="3855" y="4814"/>
                  </a:cubicBezTo>
                  <a:cubicBezTo>
                    <a:pt x="3843" y="4804"/>
                    <a:pt x="3833" y="4791"/>
                    <a:pt x="3818" y="4791"/>
                  </a:cubicBezTo>
                  <a:cubicBezTo>
                    <a:pt x="3812" y="4791"/>
                    <a:pt x="3805" y="4794"/>
                    <a:pt x="3796" y="4800"/>
                  </a:cubicBezTo>
                  <a:cubicBezTo>
                    <a:pt x="3781" y="4810"/>
                    <a:pt x="3768" y="4815"/>
                    <a:pt x="3756" y="4815"/>
                  </a:cubicBezTo>
                  <a:cubicBezTo>
                    <a:pt x="3743" y="4815"/>
                    <a:pt x="3731" y="4809"/>
                    <a:pt x="3720" y="4797"/>
                  </a:cubicBezTo>
                  <a:cubicBezTo>
                    <a:pt x="3719" y="4794"/>
                    <a:pt x="3713" y="4793"/>
                    <a:pt x="3707" y="4793"/>
                  </a:cubicBezTo>
                  <a:cubicBezTo>
                    <a:pt x="3699" y="4793"/>
                    <a:pt x="3690" y="4795"/>
                    <a:pt x="3692" y="4797"/>
                  </a:cubicBezTo>
                  <a:cubicBezTo>
                    <a:pt x="3698" y="4814"/>
                    <a:pt x="3689" y="4818"/>
                    <a:pt x="3676" y="4818"/>
                  </a:cubicBezTo>
                  <a:cubicBezTo>
                    <a:pt x="3665" y="4818"/>
                    <a:pt x="3651" y="4815"/>
                    <a:pt x="3641" y="4815"/>
                  </a:cubicBezTo>
                  <a:cubicBezTo>
                    <a:pt x="3636" y="4815"/>
                    <a:pt x="3632" y="4816"/>
                    <a:pt x="3630" y="4817"/>
                  </a:cubicBezTo>
                  <a:cubicBezTo>
                    <a:pt x="3616" y="4817"/>
                    <a:pt x="3599" y="4814"/>
                    <a:pt x="3585" y="4814"/>
                  </a:cubicBezTo>
                  <a:cubicBezTo>
                    <a:pt x="3579" y="4801"/>
                    <a:pt x="3566" y="4798"/>
                    <a:pt x="3551" y="4798"/>
                  </a:cubicBezTo>
                  <a:cubicBezTo>
                    <a:pt x="3539" y="4798"/>
                    <a:pt x="3525" y="4800"/>
                    <a:pt x="3512" y="4800"/>
                  </a:cubicBezTo>
                  <a:cubicBezTo>
                    <a:pt x="3456" y="4797"/>
                    <a:pt x="3397" y="4797"/>
                    <a:pt x="3338" y="4793"/>
                  </a:cubicBezTo>
                  <a:cubicBezTo>
                    <a:pt x="3290" y="4793"/>
                    <a:pt x="3245" y="4797"/>
                    <a:pt x="3248" y="4824"/>
                  </a:cubicBezTo>
                  <a:cubicBezTo>
                    <a:pt x="3248" y="4846"/>
                    <a:pt x="3275" y="4855"/>
                    <a:pt x="3307" y="4855"/>
                  </a:cubicBezTo>
                  <a:cubicBezTo>
                    <a:pt x="3317" y="4855"/>
                    <a:pt x="3328" y="4854"/>
                    <a:pt x="3338" y="4852"/>
                  </a:cubicBezTo>
                  <a:lnTo>
                    <a:pt x="3356" y="4852"/>
                  </a:lnTo>
                  <a:cubicBezTo>
                    <a:pt x="3363" y="4880"/>
                    <a:pt x="3429" y="4870"/>
                    <a:pt x="3446" y="4886"/>
                  </a:cubicBezTo>
                  <a:cubicBezTo>
                    <a:pt x="3460" y="4905"/>
                    <a:pt x="3475" y="4911"/>
                    <a:pt x="3491" y="4911"/>
                  </a:cubicBezTo>
                  <a:cubicBezTo>
                    <a:pt x="3512" y="4911"/>
                    <a:pt x="3534" y="4900"/>
                    <a:pt x="3554" y="4891"/>
                  </a:cubicBezTo>
                  <a:cubicBezTo>
                    <a:pt x="3571" y="4880"/>
                    <a:pt x="3588" y="4876"/>
                    <a:pt x="3607" y="4876"/>
                  </a:cubicBezTo>
                  <a:cubicBezTo>
                    <a:pt x="3619" y="4876"/>
                    <a:pt x="3632" y="4877"/>
                    <a:pt x="3647" y="4880"/>
                  </a:cubicBezTo>
                  <a:cubicBezTo>
                    <a:pt x="3679" y="4883"/>
                    <a:pt x="3717" y="4883"/>
                    <a:pt x="3744" y="4886"/>
                  </a:cubicBezTo>
                  <a:cubicBezTo>
                    <a:pt x="3824" y="4904"/>
                    <a:pt x="3921" y="4891"/>
                    <a:pt x="3988" y="4925"/>
                  </a:cubicBezTo>
                  <a:cubicBezTo>
                    <a:pt x="3970" y="4928"/>
                    <a:pt x="3953" y="4932"/>
                    <a:pt x="3935" y="4936"/>
                  </a:cubicBezTo>
                  <a:cubicBezTo>
                    <a:pt x="3734" y="4939"/>
                    <a:pt x="3530" y="4942"/>
                    <a:pt x="3325" y="4946"/>
                  </a:cubicBezTo>
                  <a:cubicBezTo>
                    <a:pt x="3304" y="4944"/>
                    <a:pt x="3284" y="4944"/>
                    <a:pt x="3263" y="4944"/>
                  </a:cubicBezTo>
                  <a:cubicBezTo>
                    <a:pt x="3176" y="4944"/>
                    <a:pt x="3089" y="4953"/>
                    <a:pt x="3002" y="4953"/>
                  </a:cubicBezTo>
                  <a:lnTo>
                    <a:pt x="2960" y="4953"/>
                  </a:lnTo>
                  <a:cubicBezTo>
                    <a:pt x="2938" y="4951"/>
                    <a:pt x="2917" y="4950"/>
                    <a:pt x="2895" y="4950"/>
                  </a:cubicBezTo>
                  <a:cubicBezTo>
                    <a:pt x="2781" y="4950"/>
                    <a:pt x="2672" y="4975"/>
                    <a:pt x="2559" y="4975"/>
                  </a:cubicBezTo>
                  <a:cubicBezTo>
                    <a:pt x="2548" y="4975"/>
                    <a:pt x="2537" y="4974"/>
                    <a:pt x="2526" y="4974"/>
                  </a:cubicBezTo>
                  <a:cubicBezTo>
                    <a:pt x="2510" y="4974"/>
                    <a:pt x="2481" y="4984"/>
                    <a:pt x="2496" y="4991"/>
                  </a:cubicBezTo>
                  <a:cubicBezTo>
                    <a:pt x="2555" y="5019"/>
                    <a:pt x="2520" y="5036"/>
                    <a:pt x="2485" y="5060"/>
                  </a:cubicBezTo>
                  <a:cubicBezTo>
                    <a:pt x="2471" y="5074"/>
                    <a:pt x="2475" y="5091"/>
                    <a:pt x="2492" y="5105"/>
                  </a:cubicBezTo>
                  <a:cubicBezTo>
                    <a:pt x="2508" y="5119"/>
                    <a:pt x="2529" y="5122"/>
                    <a:pt x="2553" y="5122"/>
                  </a:cubicBezTo>
                  <a:cubicBezTo>
                    <a:pt x="2566" y="5122"/>
                    <a:pt x="2580" y="5121"/>
                    <a:pt x="2594" y="5121"/>
                  </a:cubicBezTo>
                  <a:cubicBezTo>
                    <a:pt x="2604" y="5121"/>
                    <a:pt x="2614" y="5121"/>
                    <a:pt x="2624" y="5123"/>
                  </a:cubicBezTo>
                  <a:cubicBezTo>
                    <a:pt x="2624" y="5126"/>
                    <a:pt x="2627" y="5126"/>
                    <a:pt x="2627" y="5130"/>
                  </a:cubicBezTo>
                  <a:cubicBezTo>
                    <a:pt x="2593" y="5161"/>
                    <a:pt x="2680" y="5154"/>
                    <a:pt x="2672" y="5171"/>
                  </a:cubicBezTo>
                  <a:cubicBezTo>
                    <a:pt x="2651" y="5175"/>
                    <a:pt x="2630" y="5175"/>
                    <a:pt x="2614" y="5185"/>
                  </a:cubicBezTo>
                  <a:cubicBezTo>
                    <a:pt x="2600" y="5185"/>
                    <a:pt x="2593" y="5189"/>
                    <a:pt x="2589" y="5195"/>
                  </a:cubicBezTo>
                  <a:cubicBezTo>
                    <a:pt x="2544" y="5213"/>
                    <a:pt x="2496" y="5230"/>
                    <a:pt x="2496" y="5265"/>
                  </a:cubicBezTo>
                  <a:cubicBezTo>
                    <a:pt x="2398" y="5296"/>
                    <a:pt x="2287" y="5310"/>
                    <a:pt x="2201" y="5352"/>
                  </a:cubicBezTo>
                  <a:cubicBezTo>
                    <a:pt x="2180" y="5362"/>
                    <a:pt x="2145" y="5362"/>
                    <a:pt x="2110" y="5362"/>
                  </a:cubicBezTo>
                  <a:cubicBezTo>
                    <a:pt x="1975" y="5362"/>
                    <a:pt x="1975" y="5362"/>
                    <a:pt x="1864" y="5407"/>
                  </a:cubicBezTo>
                  <a:cubicBezTo>
                    <a:pt x="1844" y="5414"/>
                    <a:pt x="1823" y="5418"/>
                    <a:pt x="1802" y="5424"/>
                  </a:cubicBezTo>
                  <a:cubicBezTo>
                    <a:pt x="1680" y="5466"/>
                    <a:pt x="1548" y="5498"/>
                    <a:pt x="1441" y="5549"/>
                  </a:cubicBezTo>
                  <a:cubicBezTo>
                    <a:pt x="1413" y="5563"/>
                    <a:pt x="1389" y="5581"/>
                    <a:pt x="1357" y="5588"/>
                  </a:cubicBezTo>
                  <a:cubicBezTo>
                    <a:pt x="1309" y="5602"/>
                    <a:pt x="1292" y="5612"/>
                    <a:pt x="1326" y="5640"/>
                  </a:cubicBezTo>
                  <a:cubicBezTo>
                    <a:pt x="1357" y="5664"/>
                    <a:pt x="1351" y="5682"/>
                    <a:pt x="1282" y="5685"/>
                  </a:cubicBezTo>
                  <a:cubicBezTo>
                    <a:pt x="1253" y="5685"/>
                    <a:pt x="1222" y="5685"/>
                    <a:pt x="1226" y="5712"/>
                  </a:cubicBezTo>
                  <a:cubicBezTo>
                    <a:pt x="1232" y="5741"/>
                    <a:pt x="1238" y="5754"/>
                    <a:pt x="1259" y="5754"/>
                  </a:cubicBezTo>
                  <a:cubicBezTo>
                    <a:pt x="1273" y="5754"/>
                    <a:pt x="1294" y="5748"/>
                    <a:pt x="1326" y="5737"/>
                  </a:cubicBezTo>
                  <a:lnTo>
                    <a:pt x="1326" y="5737"/>
                  </a:lnTo>
                  <a:cubicBezTo>
                    <a:pt x="1326" y="5768"/>
                    <a:pt x="1282" y="5792"/>
                    <a:pt x="1285" y="5823"/>
                  </a:cubicBezTo>
                  <a:cubicBezTo>
                    <a:pt x="1298" y="5893"/>
                    <a:pt x="1202" y="5945"/>
                    <a:pt x="1191" y="6015"/>
                  </a:cubicBezTo>
                  <a:cubicBezTo>
                    <a:pt x="1185" y="6039"/>
                    <a:pt x="1187" y="6053"/>
                    <a:pt x="1224" y="6053"/>
                  </a:cubicBezTo>
                  <a:cubicBezTo>
                    <a:pt x="1228" y="6053"/>
                    <a:pt x="1234" y="6053"/>
                    <a:pt x="1240" y="6052"/>
                  </a:cubicBezTo>
                  <a:cubicBezTo>
                    <a:pt x="1274" y="6052"/>
                    <a:pt x="1282" y="6060"/>
                    <a:pt x="1292" y="6070"/>
                  </a:cubicBezTo>
                  <a:cubicBezTo>
                    <a:pt x="1306" y="6084"/>
                    <a:pt x="1277" y="6087"/>
                    <a:pt x="1264" y="6090"/>
                  </a:cubicBezTo>
                  <a:cubicBezTo>
                    <a:pt x="1194" y="6105"/>
                    <a:pt x="1170" y="6122"/>
                    <a:pt x="1222" y="6160"/>
                  </a:cubicBezTo>
                  <a:cubicBezTo>
                    <a:pt x="1240" y="6170"/>
                    <a:pt x="1232" y="6198"/>
                    <a:pt x="1219" y="6215"/>
                  </a:cubicBezTo>
                  <a:cubicBezTo>
                    <a:pt x="1194" y="6236"/>
                    <a:pt x="1215" y="6244"/>
                    <a:pt x="1250" y="6244"/>
                  </a:cubicBezTo>
                  <a:cubicBezTo>
                    <a:pt x="1271" y="6244"/>
                    <a:pt x="1292" y="6245"/>
                    <a:pt x="1314" y="6245"/>
                  </a:cubicBezTo>
                  <a:cubicBezTo>
                    <a:pt x="1324" y="6245"/>
                    <a:pt x="1336" y="6245"/>
                    <a:pt x="1347" y="6244"/>
                  </a:cubicBezTo>
                  <a:cubicBezTo>
                    <a:pt x="1360" y="6243"/>
                    <a:pt x="1374" y="6242"/>
                    <a:pt x="1387" y="6242"/>
                  </a:cubicBezTo>
                  <a:cubicBezTo>
                    <a:pt x="1440" y="6242"/>
                    <a:pt x="1495" y="6248"/>
                    <a:pt x="1545" y="6254"/>
                  </a:cubicBezTo>
                  <a:cubicBezTo>
                    <a:pt x="1618" y="6265"/>
                    <a:pt x="1687" y="6271"/>
                    <a:pt x="1760" y="6271"/>
                  </a:cubicBezTo>
                  <a:cubicBezTo>
                    <a:pt x="1834" y="6271"/>
                    <a:pt x="1908" y="6262"/>
                    <a:pt x="1982" y="6262"/>
                  </a:cubicBezTo>
                  <a:cubicBezTo>
                    <a:pt x="2019" y="6262"/>
                    <a:pt x="2056" y="6264"/>
                    <a:pt x="2093" y="6271"/>
                  </a:cubicBezTo>
                  <a:cubicBezTo>
                    <a:pt x="2083" y="6278"/>
                    <a:pt x="2159" y="6275"/>
                    <a:pt x="2103" y="6289"/>
                  </a:cubicBezTo>
                  <a:cubicBezTo>
                    <a:pt x="2083" y="6295"/>
                    <a:pt x="2073" y="6302"/>
                    <a:pt x="2055" y="6309"/>
                  </a:cubicBezTo>
                  <a:cubicBezTo>
                    <a:pt x="2014" y="6334"/>
                    <a:pt x="1968" y="6348"/>
                    <a:pt x="1903" y="6348"/>
                  </a:cubicBezTo>
                  <a:cubicBezTo>
                    <a:pt x="1896" y="6348"/>
                    <a:pt x="1888" y="6348"/>
                    <a:pt x="1881" y="6348"/>
                  </a:cubicBezTo>
                  <a:cubicBezTo>
                    <a:pt x="1760" y="6340"/>
                    <a:pt x="1635" y="6340"/>
                    <a:pt x="1510" y="6340"/>
                  </a:cubicBezTo>
                  <a:cubicBezTo>
                    <a:pt x="1437" y="6340"/>
                    <a:pt x="1333" y="6403"/>
                    <a:pt x="1371" y="6427"/>
                  </a:cubicBezTo>
                  <a:cubicBezTo>
                    <a:pt x="1413" y="6459"/>
                    <a:pt x="1386" y="6473"/>
                    <a:pt x="1361" y="6493"/>
                  </a:cubicBezTo>
                  <a:cubicBezTo>
                    <a:pt x="1336" y="6500"/>
                    <a:pt x="1309" y="6510"/>
                    <a:pt x="1309" y="6528"/>
                  </a:cubicBezTo>
                  <a:cubicBezTo>
                    <a:pt x="1319" y="6577"/>
                    <a:pt x="1257" y="6580"/>
                    <a:pt x="1191" y="6587"/>
                  </a:cubicBezTo>
                  <a:cubicBezTo>
                    <a:pt x="1157" y="6590"/>
                    <a:pt x="1128" y="6593"/>
                    <a:pt x="1136" y="6618"/>
                  </a:cubicBezTo>
                  <a:cubicBezTo>
                    <a:pt x="1115" y="6663"/>
                    <a:pt x="1152" y="6694"/>
                    <a:pt x="1247" y="6712"/>
                  </a:cubicBezTo>
                  <a:cubicBezTo>
                    <a:pt x="1101" y="6729"/>
                    <a:pt x="1083" y="6785"/>
                    <a:pt x="1083" y="6843"/>
                  </a:cubicBezTo>
                  <a:cubicBezTo>
                    <a:pt x="1083" y="6866"/>
                    <a:pt x="1075" y="6893"/>
                    <a:pt x="1132" y="6893"/>
                  </a:cubicBezTo>
                  <a:cubicBezTo>
                    <a:pt x="1138" y="6893"/>
                    <a:pt x="1145" y="6893"/>
                    <a:pt x="1152" y="6892"/>
                  </a:cubicBezTo>
                  <a:cubicBezTo>
                    <a:pt x="1184" y="6892"/>
                    <a:pt x="1205" y="6910"/>
                    <a:pt x="1202" y="6920"/>
                  </a:cubicBezTo>
                  <a:cubicBezTo>
                    <a:pt x="1200" y="6930"/>
                    <a:pt x="1192" y="6933"/>
                    <a:pt x="1182" y="6933"/>
                  </a:cubicBezTo>
                  <a:cubicBezTo>
                    <a:pt x="1170" y="6933"/>
                    <a:pt x="1155" y="6929"/>
                    <a:pt x="1142" y="6926"/>
                  </a:cubicBezTo>
                  <a:cubicBezTo>
                    <a:pt x="1130" y="6926"/>
                    <a:pt x="1116" y="6924"/>
                    <a:pt x="1103" y="6924"/>
                  </a:cubicBezTo>
                  <a:cubicBezTo>
                    <a:pt x="1086" y="6924"/>
                    <a:pt x="1073" y="6928"/>
                    <a:pt x="1073" y="6947"/>
                  </a:cubicBezTo>
                  <a:cubicBezTo>
                    <a:pt x="1073" y="6965"/>
                    <a:pt x="1038" y="6968"/>
                    <a:pt x="1014" y="6972"/>
                  </a:cubicBezTo>
                  <a:cubicBezTo>
                    <a:pt x="979" y="6979"/>
                    <a:pt x="948" y="6982"/>
                    <a:pt x="955" y="7006"/>
                  </a:cubicBezTo>
                  <a:cubicBezTo>
                    <a:pt x="963" y="7025"/>
                    <a:pt x="988" y="7027"/>
                    <a:pt x="1016" y="7027"/>
                  </a:cubicBezTo>
                  <a:cubicBezTo>
                    <a:pt x="1023" y="7027"/>
                    <a:pt x="1031" y="7027"/>
                    <a:pt x="1038" y="7027"/>
                  </a:cubicBezTo>
                  <a:cubicBezTo>
                    <a:pt x="1063" y="7031"/>
                    <a:pt x="1087" y="7038"/>
                    <a:pt x="1115" y="7038"/>
                  </a:cubicBezTo>
                  <a:cubicBezTo>
                    <a:pt x="1115" y="7051"/>
                    <a:pt x="1142" y="7056"/>
                    <a:pt x="1149" y="7062"/>
                  </a:cubicBezTo>
                  <a:cubicBezTo>
                    <a:pt x="1184" y="7100"/>
                    <a:pt x="1247" y="7128"/>
                    <a:pt x="1247" y="7173"/>
                  </a:cubicBezTo>
                  <a:lnTo>
                    <a:pt x="1232" y="7173"/>
                  </a:lnTo>
                  <a:cubicBezTo>
                    <a:pt x="1170" y="7173"/>
                    <a:pt x="1112" y="7152"/>
                    <a:pt x="1049" y="7152"/>
                  </a:cubicBezTo>
                  <a:cubicBezTo>
                    <a:pt x="1035" y="7152"/>
                    <a:pt x="1021" y="7153"/>
                    <a:pt x="1007" y="7155"/>
                  </a:cubicBezTo>
                  <a:cubicBezTo>
                    <a:pt x="944" y="7170"/>
                    <a:pt x="865" y="7155"/>
                    <a:pt x="809" y="7184"/>
                  </a:cubicBezTo>
                  <a:cubicBezTo>
                    <a:pt x="805" y="7186"/>
                    <a:pt x="801" y="7187"/>
                    <a:pt x="796" y="7187"/>
                  </a:cubicBezTo>
                  <a:cubicBezTo>
                    <a:pt x="787" y="7187"/>
                    <a:pt x="778" y="7183"/>
                    <a:pt x="768" y="7180"/>
                  </a:cubicBezTo>
                  <a:cubicBezTo>
                    <a:pt x="752" y="7175"/>
                    <a:pt x="734" y="7169"/>
                    <a:pt x="724" y="7169"/>
                  </a:cubicBezTo>
                  <a:cubicBezTo>
                    <a:pt x="713" y="7169"/>
                    <a:pt x="709" y="7175"/>
                    <a:pt x="719" y="7194"/>
                  </a:cubicBezTo>
                  <a:cubicBezTo>
                    <a:pt x="719" y="7197"/>
                    <a:pt x="702" y="7208"/>
                    <a:pt x="688" y="7211"/>
                  </a:cubicBezTo>
                  <a:cubicBezTo>
                    <a:pt x="682" y="7212"/>
                    <a:pt x="676" y="7213"/>
                    <a:pt x="670" y="7213"/>
                  </a:cubicBezTo>
                  <a:cubicBezTo>
                    <a:pt x="644" y="7213"/>
                    <a:pt x="620" y="7205"/>
                    <a:pt x="592" y="7205"/>
                  </a:cubicBezTo>
                  <a:cubicBezTo>
                    <a:pt x="583" y="7205"/>
                    <a:pt x="573" y="7206"/>
                    <a:pt x="563" y="7208"/>
                  </a:cubicBezTo>
                  <a:cubicBezTo>
                    <a:pt x="562" y="7208"/>
                    <a:pt x="561" y="7208"/>
                    <a:pt x="561" y="7208"/>
                  </a:cubicBezTo>
                  <a:cubicBezTo>
                    <a:pt x="547" y="7208"/>
                    <a:pt x="564" y="7180"/>
                    <a:pt x="528" y="7173"/>
                  </a:cubicBezTo>
                  <a:cubicBezTo>
                    <a:pt x="510" y="7193"/>
                    <a:pt x="482" y="7196"/>
                    <a:pt x="452" y="7196"/>
                  </a:cubicBezTo>
                  <a:cubicBezTo>
                    <a:pt x="440" y="7196"/>
                    <a:pt x="427" y="7195"/>
                    <a:pt x="415" y="7195"/>
                  </a:cubicBezTo>
                  <a:cubicBezTo>
                    <a:pt x="404" y="7195"/>
                    <a:pt x="393" y="7196"/>
                    <a:pt x="382" y="7197"/>
                  </a:cubicBezTo>
                  <a:cubicBezTo>
                    <a:pt x="369" y="7199"/>
                    <a:pt x="356" y="7200"/>
                    <a:pt x="345" y="7200"/>
                  </a:cubicBezTo>
                  <a:cubicBezTo>
                    <a:pt x="309" y="7200"/>
                    <a:pt x="282" y="7191"/>
                    <a:pt x="262" y="7173"/>
                  </a:cubicBezTo>
                  <a:cubicBezTo>
                    <a:pt x="249" y="7171"/>
                    <a:pt x="238" y="7170"/>
                    <a:pt x="228" y="7170"/>
                  </a:cubicBezTo>
                  <a:cubicBezTo>
                    <a:pt x="177" y="7170"/>
                    <a:pt x="140" y="7192"/>
                    <a:pt x="95" y="7201"/>
                  </a:cubicBezTo>
                  <a:cubicBezTo>
                    <a:pt x="70" y="7208"/>
                    <a:pt x="78" y="7225"/>
                    <a:pt x="84" y="7235"/>
                  </a:cubicBezTo>
                  <a:cubicBezTo>
                    <a:pt x="88" y="7250"/>
                    <a:pt x="108" y="7246"/>
                    <a:pt x="126" y="7250"/>
                  </a:cubicBezTo>
                  <a:cubicBezTo>
                    <a:pt x="129" y="7250"/>
                    <a:pt x="133" y="7250"/>
                    <a:pt x="136" y="7250"/>
                  </a:cubicBezTo>
                  <a:cubicBezTo>
                    <a:pt x="166" y="7250"/>
                    <a:pt x="190" y="7238"/>
                    <a:pt x="233" y="7235"/>
                  </a:cubicBezTo>
                  <a:lnTo>
                    <a:pt x="233" y="7235"/>
                  </a:lnTo>
                  <a:cubicBezTo>
                    <a:pt x="192" y="7255"/>
                    <a:pt x="156" y="7264"/>
                    <a:pt x="117" y="7264"/>
                  </a:cubicBezTo>
                  <a:cubicBezTo>
                    <a:pt x="101" y="7264"/>
                    <a:pt x="84" y="7263"/>
                    <a:pt x="67" y="7260"/>
                  </a:cubicBezTo>
                  <a:cubicBezTo>
                    <a:pt x="60" y="7258"/>
                    <a:pt x="53" y="7258"/>
                    <a:pt x="46" y="7258"/>
                  </a:cubicBezTo>
                  <a:cubicBezTo>
                    <a:pt x="32" y="7258"/>
                    <a:pt x="21" y="7261"/>
                    <a:pt x="18" y="7270"/>
                  </a:cubicBezTo>
                  <a:cubicBezTo>
                    <a:pt x="15" y="7288"/>
                    <a:pt x="33" y="7291"/>
                    <a:pt x="57" y="7291"/>
                  </a:cubicBezTo>
                  <a:cubicBezTo>
                    <a:pt x="64" y="7290"/>
                    <a:pt x="72" y="7288"/>
                    <a:pt x="78" y="7288"/>
                  </a:cubicBezTo>
                  <a:cubicBezTo>
                    <a:pt x="88" y="7288"/>
                    <a:pt x="96" y="7291"/>
                    <a:pt x="98" y="7301"/>
                  </a:cubicBezTo>
                  <a:cubicBezTo>
                    <a:pt x="98" y="7301"/>
                    <a:pt x="95" y="7305"/>
                    <a:pt x="95" y="7309"/>
                  </a:cubicBezTo>
                  <a:cubicBezTo>
                    <a:pt x="91" y="7309"/>
                    <a:pt x="87" y="7309"/>
                    <a:pt x="83" y="7309"/>
                  </a:cubicBezTo>
                  <a:cubicBezTo>
                    <a:pt x="71" y="7309"/>
                    <a:pt x="58" y="7308"/>
                    <a:pt x="48" y="7308"/>
                  </a:cubicBezTo>
                  <a:cubicBezTo>
                    <a:pt x="37" y="7308"/>
                    <a:pt x="28" y="7309"/>
                    <a:pt x="25" y="7315"/>
                  </a:cubicBezTo>
                  <a:cubicBezTo>
                    <a:pt x="18" y="7333"/>
                    <a:pt x="49" y="7336"/>
                    <a:pt x="78" y="7343"/>
                  </a:cubicBezTo>
                  <a:cubicBezTo>
                    <a:pt x="91" y="7347"/>
                    <a:pt x="102" y="7354"/>
                    <a:pt x="112" y="7357"/>
                  </a:cubicBezTo>
                  <a:cubicBezTo>
                    <a:pt x="126" y="7352"/>
                    <a:pt x="140" y="7350"/>
                    <a:pt x="154" y="7350"/>
                  </a:cubicBezTo>
                  <a:cubicBezTo>
                    <a:pt x="181" y="7350"/>
                    <a:pt x="208" y="7356"/>
                    <a:pt x="234" y="7356"/>
                  </a:cubicBezTo>
                  <a:cubicBezTo>
                    <a:pt x="243" y="7356"/>
                    <a:pt x="252" y="7355"/>
                    <a:pt x="262" y="7354"/>
                  </a:cubicBezTo>
                  <a:cubicBezTo>
                    <a:pt x="282" y="7348"/>
                    <a:pt x="302" y="7346"/>
                    <a:pt x="322" y="7346"/>
                  </a:cubicBezTo>
                  <a:cubicBezTo>
                    <a:pt x="381" y="7346"/>
                    <a:pt x="437" y="7365"/>
                    <a:pt x="497" y="7368"/>
                  </a:cubicBezTo>
                  <a:cubicBezTo>
                    <a:pt x="502" y="7368"/>
                    <a:pt x="508" y="7368"/>
                    <a:pt x="514" y="7368"/>
                  </a:cubicBezTo>
                  <a:cubicBezTo>
                    <a:pt x="527" y="7368"/>
                    <a:pt x="542" y="7368"/>
                    <a:pt x="557" y="7368"/>
                  </a:cubicBezTo>
                  <a:cubicBezTo>
                    <a:pt x="590" y="7368"/>
                    <a:pt x="624" y="7371"/>
                    <a:pt x="643" y="7392"/>
                  </a:cubicBezTo>
                  <a:cubicBezTo>
                    <a:pt x="643" y="7393"/>
                    <a:pt x="645" y="7393"/>
                    <a:pt x="648" y="7393"/>
                  </a:cubicBezTo>
                  <a:cubicBezTo>
                    <a:pt x="655" y="7393"/>
                    <a:pt x="668" y="7391"/>
                    <a:pt x="670" y="7389"/>
                  </a:cubicBezTo>
                  <a:cubicBezTo>
                    <a:pt x="705" y="7360"/>
                    <a:pt x="785" y="7371"/>
                    <a:pt x="816" y="7343"/>
                  </a:cubicBezTo>
                  <a:cubicBezTo>
                    <a:pt x="822" y="7339"/>
                    <a:pt x="833" y="7336"/>
                    <a:pt x="842" y="7336"/>
                  </a:cubicBezTo>
                  <a:cubicBezTo>
                    <a:pt x="850" y="7336"/>
                    <a:pt x="856" y="7339"/>
                    <a:pt x="854" y="7347"/>
                  </a:cubicBezTo>
                  <a:cubicBezTo>
                    <a:pt x="854" y="7381"/>
                    <a:pt x="903" y="7371"/>
                    <a:pt x="938" y="7378"/>
                  </a:cubicBezTo>
                  <a:cubicBezTo>
                    <a:pt x="941" y="7378"/>
                    <a:pt x="944" y="7378"/>
                    <a:pt x="947" y="7378"/>
                  </a:cubicBezTo>
                  <a:cubicBezTo>
                    <a:pt x="961" y="7378"/>
                    <a:pt x="979" y="7376"/>
                    <a:pt x="995" y="7376"/>
                  </a:cubicBezTo>
                  <a:cubicBezTo>
                    <a:pt x="1021" y="7376"/>
                    <a:pt x="1041" y="7381"/>
                    <a:pt x="1032" y="7409"/>
                  </a:cubicBezTo>
                  <a:cubicBezTo>
                    <a:pt x="1029" y="7413"/>
                    <a:pt x="1034" y="7415"/>
                    <a:pt x="1041" y="7415"/>
                  </a:cubicBezTo>
                  <a:cubicBezTo>
                    <a:pt x="1046" y="7415"/>
                    <a:pt x="1051" y="7414"/>
                    <a:pt x="1056" y="7413"/>
                  </a:cubicBezTo>
                  <a:cubicBezTo>
                    <a:pt x="1058" y="7412"/>
                    <a:pt x="1061" y="7412"/>
                    <a:pt x="1063" y="7412"/>
                  </a:cubicBezTo>
                  <a:cubicBezTo>
                    <a:pt x="1092" y="7412"/>
                    <a:pt x="1102" y="7430"/>
                    <a:pt x="1122" y="7434"/>
                  </a:cubicBezTo>
                  <a:cubicBezTo>
                    <a:pt x="1144" y="7441"/>
                    <a:pt x="1150" y="7474"/>
                    <a:pt x="1180" y="7474"/>
                  </a:cubicBezTo>
                  <a:cubicBezTo>
                    <a:pt x="1192" y="7474"/>
                    <a:pt x="1206" y="7470"/>
                    <a:pt x="1226" y="7458"/>
                  </a:cubicBezTo>
                  <a:cubicBezTo>
                    <a:pt x="1230" y="7455"/>
                    <a:pt x="1236" y="7454"/>
                    <a:pt x="1241" y="7454"/>
                  </a:cubicBezTo>
                  <a:cubicBezTo>
                    <a:pt x="1249" y="7454"/>
                    <a:pt x="1258" y="7456"/>
                    <a:pt x="1264" y="7458"/>
                  </a:cubicBezTo>
                  <a:cubicBezTo>
                    <a:pt x="1302" y="7479"/>
                    <a:pt x="1347" y="7479"/>
                    <a:pt x="1396" y="7489"/>
                  </a:cubicBezTo>
                  <a:cubicBezTo>
                    <a:pt x="1497" y="7504"/>
                    <a:pt x="1598" y="7514"/>
                    <a:pt x="1701" y="7514"/>
                  </a:cubicBezTo>
                  <a:cubicBezTo>
                    <a:pt x="1739" y="7514"/>
                    <a:pt x="1777" y="7512"/>
                    <a:pt x="1815" y="7509"/>
                  </a:cubicBezTo>
                  <a:cubicBezTo>
                    <a:pt x="1874" y="7530"/>
                    <a:pt x="1943" y="7527"/>
                    <a:pt x="2006" y="7530"/>
                  </a:cubicBezTo>
                  <a:cubicBezTo>
                    <a:pt x="2013" y="7534"/>
                    <a:pt x="2020" y="7534"/>
                    <a:pt x="2027" y="7538"/>
                  </a:cubicBezTo>
                  <a:cubicBezTo>
                    <a:pt x="2111" y="7552"/>
                    <a:pt x="2195" y="7560"/>
                    <a:pt x="2282" y="7560"/>
                  </a:cubicBezTo>
                  <a:cubicBezTo>
                    <a:pt x="2320" y="7560"/>
                    <a:pt x="2359" y="7558"/>
                    <a:pt x="2398" y="7555"/>
                  </a:cubicBezTo>
                  <a:lnTo>
                    <a:pt x="2398" y="7555"/>
                  </a:lnTo>
                  <a:cubicBezTo>
                    <a:pt x="2364" y="7565"/>
                    <a:pt x="2315" y="7565"/>
                    <a:pt x="2315" y="7597"/>
                  </a:cubicBezTo>
                  <a:lnTo>
                    <a:pt x="2322" y="7597"/>
                  </a:lnTo>
                  <a:lnTo>
                    <a:pt x="2322" y="7600"/>
                  </a:lnTo>
                  <a:cubicBezTo>
                    <a:pt x="2322" y="7597"/>
                    <a:pt x="2315" y="7597"/>
                    <a:pt x="2315" y="7597"/>
                  </a:cubicBezTo>
                  <a:cubicBezTo>
                    <a:pt x="2310" y="7597"/>
                    <a:pt x="2306" y="7598"/>
                    <a:pt x="2301" y="7598"/>
                  </a:cubicBezTo>
                  <a:cubicBezTo>
                    <a:pt x="2274" y="7598"/>
                    <a:pt x="2244" y="7588"/>
                    <a:pt x="2216" y="7588"/>
                  </a:cubicBezTo>
                  <a:cubicBezTo>
                    <a:pt x="2196" y="7588"/>
                    <a:pt x="2177" y="7593"/>
                    <a:pt x="2159" y="7607"/>
                  </a:cubicBezTo>
                  <a:cubicBezTo>
                    <a:pt x="2157" y="7609"/>
                    <a:pt x="2155" y="7610"/>
                    <a:pt x="2153" y="7610"/>
                  </a:cubicBezTo>
                  <a:cubicBezTo>
                    <a:pt x="2145" y="7610"/>
                    <a:pt x="2141" y="7592"/>
                    <a:pt x="2124" y="7592"/>
                  </a:cubicBezTo>
                  <a:cubicBezTo>
                    <a:pt x="2122" y="7592"/>
                    <a:pt x="2120" y="7592"/>
                    <a:pt x="2117" y="7593"/>
                  </a:cubicBezTo>
                  <a:cubicBezTo>
                    <a:pt x="2097" y="7648"/>
                    <a:pt x="2097" y="7648"/>
                    <a:pt x="2207" y="7648"/>
                  </a:cubicBezTo>
                  <a:cubicBezTo>
                    <a:pt x="2246" y="7648"/>
                    <a:pt x="2284" y="7645"/>
                    <a:pt x="2318" y="7638"/>
                  </a:cubicBezTo>
                  <a:cubicBezTo>
                    <a:pt x="2401" y="7659"/>
                    <a:pt x="2496" y="7642"/>
                    <a:pt x="2579" y="7663"/>
                  </a:cubicBezTo>
                  <a:cubicBezTo>
                    <a:pt x="2580" y="7663"/>
                    <a:pt x="2582" y="7663"/>
                    <a:pt x="2584" y="7663"/>
                  </a:cubicBezTo>
                  <a:cubicBezTo>
                    <a:pt x="2592" y="7663"/>
                    <a:pt x="2604" y="7658"/>
                    <a:pt x="2610" y="7655"/>
                  </a:cubicBezTo>
                  <a:cubicBezTo>
                    <a:pt x="2635" y="7645"/>
                    <a:pt x="2662" y="7642"/>
                    <a:pt x="2693" y="7638"/>
                  </a:cubicBezTo>
                  <a:cubicBezTo>
                    <a:pt x="2711" y="7638"/>
                    <a:pt x="2729" y="7638"/>
                    <a:pt x="2747" y="7638"/>
                  </a:cubicBezTo>
                  <a:cubicBezTo>
                    <a:pt x="2790" y="7638"/>
                    <a:pt x="2834" y="7639"/>
                    <a:pt x="2879" y="7639"/>
                  </a:cubicBezTo>
                  <a:cubicBezTo>
                    <a:pt x="2941" y="7639"/>
                    <a:pt x="3003" y="7636"/>
                    <a:pt x="3064" y="7624"/>
                  </a:cubicBezTo>
                  <a:cubicBezTo>
                    <a:pt x="3067" y="7624"/>
                    <a:pt x="3070" y="7628"/>
                    <a:pt x="3073" y="7628"/>
                  </a:cubicBezTo>
                  <a:cubicBezTo>
                    <a:pt x="3074" y="7628"/>
                    <a:pt x="3074" y="7628"/>
                    <a:pt x="3075" y="7628"/>
                  </a:cubicBezTo>
                  <a:cubicBezTo>
                    <a:pt x="3276" y="7610"/>
                    <a:pt x="3481" y="7618"/>
                    <a:pt x="3682" y="7613"/>
                  </a:cubicBezTo>
                  <a:cubicBezTo>
                    <a:pt x="3884" y="7610"/>
                    <a:pt x="4084" y="7603"/>
                    <a:pt x="4286" y="7593"/>
                  </a:cubicBezTo>
                  <a:cubicBezTo>
                    <a:pt x="4302" y="7591"/>
                    <a:pt x="4320" y="7590"/>
                    <a:pt x="4337" y="7590"/>
                  </a:cubicBezTo>
                  <a:cubicBezTo>
                    <a:pt x="4360" y="7590"/>
                    <a:pt x="4382" y="7592"/>
                    <a:pt x="4404" y="7600"/>
                  </a:cubicBezTo>
                  <a:cubicBezTo>
                    <a:pt x="4439" y="7612"/>
                    <a:pt x="4481" y="7616"/>
                    <a:pt x="4520" y="7616"/>
                  </a:cubicBezTo>
                  <a:cubicBezTo>
                    <a:pt x="4551" y="7616"/>
                    <a:pt x="4581" y="7613"/>
                    <a:pt x="4605" y="7610"/>
                  </a:cubicBezTo>
                  <a:cubicBezTo>
                    <a:pt x="4686" y="7600"/>
                    <a:pt x="4765" y="7595"/>
                    <a:pt x="4846" y="7595"/>
                  </a:cubicBezTo>
                  <a:cubicBezTo>
                    <a:pt x="4873" y="7595"/>
                    <a:pt x="4900" y="7596"/>
                    <a:pt x="4928" y="7597"/>
                  </a:cubicBezTo>
                  <a:cubicBezTo>
                    <a:pt x="4951" y="7600"/>
                    <a:pt x="4975" y="7601"/>
                    <a:pt x="4999" y="7601"/>
                  </a:cubicBezTo>
                  <a:cubicBezTo>
                    <a:pt x="5054" y="7601"/>
                    <a:pt x="5109" y="7595"/>
                    <a:pt x="5163" y="7595"/>
                  </a:cubicBezTo>
                  <a:cubicBezTo>
                    <a:pt x="5178" y="7595"/>
                    <a:pt x="5193" y="7596"/>
                    <a:pt x="5208" y="7597"/>
                  </a:cubicBezTo>
                  <a:cubicBezTo>
                    <a:pt x="5229" y="7597"/>
                    <a:pt x="5237" y="7589"/>
                    <a:pt x="5240" y="7579"/>
                  </a:cubicBezTo>
                  <a:lnTo>
                    <a:pt x="5347" y="7579"/>
                  </a:lnTo>
                  <a:cubicBezTo>
                    <a:pt x="5604" y="7572"/>
                    <a:pt x="5861" y="7568"/>
                    <a:pt x="6114" y="7558"/>
                  </a:cubicBezTo>
                  <a:lnTo>
                    <a:pt x="6114" y="7558"/>
                  </a:lnTo>
                  <a:cubicBezTo>
                    <a:pt x="6128" y="7583"/>
                    <a:pt x="6010" y="7579"/>
                    <a:pt x="6073" y="7618"/>
                  </a:cubicBezTo>
                  <a:cubicBezTo>
                    <a:pt x="6090" y="7626"/>
                    <a:pt x="6103" y="7632"/>
                    <a:pt x="6117" y="7632"/>
                  </a:cubicBezTo>
                  <a:cubicBezTo>
                    <a:pt x="6126" y="7632"/>
                    <a:pt x="6135" y="7630"/>
                    <a:pt x="6145" y="7624"/>
                  </a:cubicBezTo>
                  <a:cubicBezTo>
                    <a:pt x="6180" y="7628"/>
                    <a:pt x="6148" y="7655"/>
                    <a:pt x="6187" y="7659"/>
                  </a:cubicBezTo>
                  <a:cubicBezTo>
                    <a:pt x="6176" y="7664"/>
                    <a:pt x="6164" y="7666"/>
                    <a:pt x="6152" y="7666"/>
                  </a:cubicBezTo>
                  <a:cubicBezTo>
                    <a:pt x="6140" y="7666"/>
                    <a:pt x="6128" y="7664"/>
                    <a:pt x="6118" y="7663"/>
                  </a:cubicBezTo>
                  <a:cubicBezTo>
                    <a:pt x="6101" y="7662"/>
                    <a:pt x="6085" y="7661"/>
                    <a:pt x="6069" y="7661"/>
                  </a:cubicBezTo>
                  <a:cubicBezTo>
                    <a:pt x="6020" y="7661"/>
                    <a:pt x="5973" y="7665"/>
                    <a:pt x="5924" y="7673"/>
                  </a:cubicBezTo>
                  <a:cubicBezTo>
                    <a:pt x="5907" y="7674"/>
                    <a:pt x="5882" y="7677"/>
                    <a:pt x="5861" y="7677"/>
                  </a:cubicBezTo>
                  <a:cubicBezTo>
                    <a:pt x="5841" y="7677"/>
                    <a:pt x="5824" y="7674"/>
                    <a:pt x="5823" y="7666"/>
                  </a:cubicBezTo>
                  <a:cubicBezTo>
                    <a:pt x="5821" y="7649"/>
                    <a:pt x="5813" y="7644"/>
                    <a:pt x="5803" y="7644"/>
                  </a:cubicBezTo>
                  <a:cubicBezTo>
                    <a:pt x="5792" y="7644"/>
                    <a:pt x="5778" y="7650"/>
                    <a:pt x="5767" y="7652"/>
                  </a:cubicBezTo>
                  <a:cubicBezTo>
                    <a:pt x="5670" y="7667"/>
                    <a:pt x="5571" y="7681"/>
                    <a:pt x="5468" y="7681"/>
                  </a:cubicBezTo>
                  <a:cubicBezTo>
                    <a:pt x="5457" y="7681"/>
                    <a:pt x="5445" y="7680"/>
                    <a:pt x="5434" y="7680"/>
                  </a:cubicBezTo>
                  <a:cubicBezTo>
                    <a:pt x="5403" y="7673"/>
                    <a:pt x="5365" y="7669"/>
                    <a:pt x="5344" y="7648"/>
                  </a:cubicBezTo>
                  <a:lnTo>
                    <a:pt x="5344" y="7648"/>
                  </a:lnTo>
                  <a:cubicBezTo>
                    <a:pt x="5354" y="7678"/>
                    <a:pt x="5344" y="7690"/>
                    <a:pt x="5312" y="7690"/>
                  </a:cubicBezTo>
                  <a:cubicBezTo>
                    <a:pt x="5301" y="7690"/>
                    <a:pt x="5289" y="7689"/>
                    <a:pt x="5274" y="7687"/>
                  </a:cubicBezTo>
                  <a:cubicBezTo>
                    <a:pt x="5267" y="7686"/>
                    <a:pt x="5261" y="7686"/>
                    <a:pt x="5255" y="7686"/>
                  </a:cubicBezTo>
                  <a:cubicBezTo>
                    <a:pt x="5198" y="7686"/>
                    <a:pt x="5145" y="7705"/>
                    <a:pt x="5087" y="7705"/>
                  </a:cubicBezTo>
                  <a:cubicBezTo>
                    <a:pt x="5072" y="7705"/>
                    <a:pt x="5057" y="7704"/>
                    <a:pt x="5042" y="7701"/>
                  </a:cubicBezTo>
                  <a:cubicBezTo>
                    <a:pt x="5029" y="7697"/>
                    <a:pt x="5018" y="7696"/>
                    <a:pt x="5007" y="7696"/>
                  </a:cubicBezTo>
                  <a:cubicBezTo>
                    <a:pt x="4993" y="7696"/>
                    <a:pt x="4979" y="7698"/>
                    <a:pt x="4962" y="7704"/>
                  </a:cubicBezTo>
                  <a:cubicBezTo>
                    <a:pt x="4929" y="7715"/>
                    <a:pt x="4894" y="7717"/>
                    <a:pt x="4857" y="7717"/>
                  </a:cubicBezTo>
                  <a:cubicBezTo>
                    <a:pt x="4827" y="7717"/>
                    <a:pt x="4797" y="7716"/>
                    <a:pt x="4767" y="7716"/>
                  </a:cubicBezTo>
                  <a:cubicBezTo>
                    <a:pt x="4726" y="7716"/>
                    <a:pt x="4686" y="7718"/>
                    <a:pt x="4650" y="7732"/>
                  </a:cubicBezTo>
                  <a:cubicBezTo>
                    <a:pt x="4650" y="7732"/>
                    <a:pt x="4643" y="7728"/>
                    <a:pt x="4640" y="7725"/>
                  </a:cubicBezTo>
                  <a:cubicBezTo>
                    <a:pt x="4630" y="7721"/>
                    <a:pt x="4621" y="7718"/>
                    <a:pt x="4612" y="7718"/>
                  </a:cubicBezTo>
                  <a:cubicBezTo>
                    <a:pt x="4605" y="7718"/>
                    <a:pt x="4599" y="7720"/>
                    <a:pt x="4595" y="7725"/>
                  </a:cubicBezTo>
                  <a:cubicBezTo>
                    <a:pt x="4584" y="7735"/>
                    <a:pt x="4595" y="7746"/>
                    <a:pt x="4612" y="7752"/>
                  </a:cubicBezTo>
                  <a:cubicBezTo>
                    <a:pt x="4628" y="7758"/>
                    <a:pt x="4643" y="7760"/>
                    <a:pt x="4657" y="7760"/>
                  </a:cubicBezTo>
                  <a:cubicBezTo>
                    <a:pt x="4688" y="7760"/>
                    <a:pt x="4713" y="7749"/>
                    <a:pt x="4737" y="7735"/>
                  </a:cubicBezTo>
                  <a:lnTo>
                    <a:pt x="4737" y="7735"/>
                  </a:lnTo>
                  <a:cubicBezTo>
                    <a:pt x="4761" y="7752"/>
                    <a:pt x="4785" y="7767"/>
                    <a:pt x="4723" y="7770"/>
                  </a:cubicBezTo>
                  <a:cubicBezTo>
                    <a:pt x="4712" y="7770"/>
                    <a:pt x="4705" y="7777"/>
                    <a:pt x="4699" y="7780"/>
                  </a:cubicBezTo>
                  <a:cubicBezTo>
                    <a:pt x="4674" y="7789"/>
                    <a:pt x="4651" y="7798"/>
                    <a:pt x="4625" y="7798"/>
                  </a:cubicBezTo>
                  <a:cubicBezTo>
                    <a:pt x="4611" y="7798"/>
                    <a:pt x="4595" y="7795"/>
                    <a:pt x="4577" y="7787"/>
                  </a:cubicBezTo>
                  <a:cubicBezTo>
                    <a:pt x="4567" y="7784"/>
                    <a:pt x="4553" y="7783"/>
                    <a:pt x="4539" y="7783"/>
                  </a:cubicBezTo>
                  <a:cubicBezTo>
                    <a:pt x="4522" y="7783"/>
                    <a:pt x="4505" y="7784"/>
                    <a:pt x="4491" y="7784"/>
                  </a:cubicBezTo>
                  <a:lnTo>
                    <a:pt x="4428" y="7784"/>
                  </a:lnTo>
                  <a:cubicBezTo>
                    <a:pt x="4414" y="7770"/>
                    <a:pt x="4366" y="7784"/>
                    <a:pt x="4369" y="7763"/>
                  </a:cubicBezTo>
                  <a:cubicBezTo>
                    <a:pt x="4372" y="7742"/>
                    <a:pt x="4414" y="7752"/>
                    <a:pt x="4435" y="7746"/>
                  </a:cubicBezTo>
                  <a:cubicBezTo>
                    <a:pt x="4449" y="7738"/>
                    <a:pt x="4473" y="7746"/>
                    <a:pt x="4483" y="7732"/>
                  </a:cubicBezTo>
                  <a:cubicBezTo>
                    <a:pt x="4439" y="7723"/>
                    <a:pt x="4413" y="7717"/>
                    <a:pt x="4394" y="7717"/>
                  </a:cubicBezTo>
                  <a:cubicBezTo>
                    <a:pt x="4367" y="7717"/>
                    <a:pt x="4352" y="7728"/>
                    <a:pt x="4321" y="7756"/>
                  </a:cubicBezTo>
                  <a:cubicBezTo>
                    <a:pt x="4307" y="7767"/>
                    <a:pt x="4296" y="7773"/>
                    <a:pt x="4287" y="7773"/>
                  </a:cubicBezTo>
                  <a:cubicBezTo>
                    <a:pt x="4278" y="7773"/>
                    <a:pt x="4272" y="7767"/>
                    <a:pt x="4268" y="7756"/>
                  </a:cubicBezTo>
                  <a:cubicBezTo>
                    <a:pt x="4257" y="7728"/>
                    <a:pt x="4227" y="7720"/>
                    <a:pt x="4194" y="7720"/>
                  </a:cubicBezTo>
                  <a:cubicBezTo>
                    <a:pt x="4177" y="7720"/>
                    <a:pt x="4160" y="7722"/>
                    <a:pt x="4143" y="7725"/>
                  </a:cubicBezTo>
                  <a:cubicBezTo>
                    <a:pt x="4083" y="7731"/>
                    <a:pt x="4038" y="7766"/>
                    <a:pt x="3972" y="7766"/>
                  </a:cubicBezTo>
                  <a:cubicBezTo>
                    <a:pt x="3963" y="7766"/>
                    <a:pt x="3952" y="7765"/>
                    <a:pt x="3942" y="7763"/>
                  </a:cubicBezTo>
                  <a:cubicBezTo>
                    <a:pt x="3938" y="7763"/>
                    <a:pt x="3935" y="7763"/>
                    <a:pt x="3935" y="7767"/>
                  </a:cubicBezTo>
                  <a:cubicBezTo>
                    <a:pt x="3911" y="7784"/>
                    <a:pt x="3876" y="7784"/>
                    <a:pt x="3842" y="7784"/>
                  </a:cubicBezTo>
                  <a:cubicBezTo>
                    <a:pt x="3807" y="7778"/>
                    <a:pt x="3772" y="7775"/>
                    <a:pt x="3738" y="7775"/>
                  </a:cubicBezTo>
                  <a:cubicBezTo>
                    <a:pt x="3660" y="7775"/>
                    <a:pt x="3584" y="7788"/>
                    <a:pt x="3509" y="7797"/>
                  </a:cubicBezTo>
                  <a:cubicBezTo>
                    <a:pt x="3463" y="7801"/>
                    <a:pt x="3463" y="7826"/>
                    <a:pt x="3505" y="7839"/>
                  </a:cubicBezTo>
                  <a:cubicBezTo>
                    <a:pt x="3530" y="7850"/>
                    <a:pt x="3557" y="7850"/>
                    <a:pt x="3581" y="7853"/>
                  </a:cubicBezTo>
                  <a:cubicBezTo>
                    <a:pt x="3623" y="7857"/>
                    <a:pt x="3675" y="7853"/>
                    <a:pt x="3703" y="7874"/>
                  </a:cubicBezTo>
                  <a:cubicBezTo>
                    <a:pt x="3722" y="7889"/>
                    <a:pt x="3738" y="7895"/>
                    <a:pt x="3753" y="7895"/>
                  </a:cubicBezTo>
                  <a:cubicBezTo>
                    <a:pt x="3774" y="7895"/>
                    <a:pt x="3792" y="7882"/>
                    <a:pt x="3810" y="7867"/>
                  </a:cubicBezTo>
                  <a:cubicBezTo>
                    <a:pt x="3821" y="7856"/>
                    <a:pt x="3830" y="7843"/>
                    <a:pt x="3851" y="7843"/>
                  </a:cubicBezTo>
                  <a:cubicBezTo>
                    <a:pt x="3857" y="7843"/>
                    <a:pt x="3864" y="7844"/>
                    <a:pt x="3873" y="7847"/>
                  </a:cubicBezTo>
                  <a:cubicBezTo>
                    <a:pt x="3895" y="7852"/>
                    <a:pt x="3917" y="7854"/>
                    <a:pt x="3939" y="7854"/>
                  </a:cubicBezTo>
                  <a:cubicBezTo>
                    <a:pt x="3972" y="7854"/>
                    <a:pt x="4006" y="7849"/>
                    <a:pt x="4039" y="7842"/>
                  </a:cubicBezTo>
                  <a:cubicBezTo>
                    <a:pt x="4050" y="7842"/>
                    <a:pt x="4061" y="7842"/>
                    <a:pt x="4072" y="7842"/>
                  </a:cubicBezTo>
                  <a:cubicBezTo>
                    <a:pt x="4126" y="7842"/>
                    <a:pt x="4178" y="7848"/>
                    <a:pt x="4230" y="7853"/>
                  </a:cubicBezTo>
                  <a:cubicBezTo>
                    <a:pt x="4240" y="7871"/>
                    <a:pt x="4254" y="7877"/>
                    <a:pt x="4269" y="7877"/>
                  </a:cubicBezTo>
                  <a:cubicBezTo>
                    <a:pt x="4294" y="7877"/>
                    <a:pt x="4324" y="7860"/>
                    <a:pt x="4348" y="7860"/>
                  </a:cubicBezTo>
                  <a:cubicBezTo>
                    <a:pt x="4350" y="7860"/>
                    <a:pt x="4351" y="7860"/>
                    <a:pt x="4352" y="7860"/>
                  </a:cubicBezTo>
                  <a:cubicBezTo>
                    <a:pt x="4374" y="7860"/>
                    <a:pt x="4388" y="7836"/>
                    <a:pt x="4407" y="7832"/>
                  </a:cubicBezTo>
                  <a:cubicBezTo>
                    <a:pt x="4415" y="7831"/>
                    <a:pt x="4421" y="7830"/>
                    <a:pt x="4425" y="7830"/>
                  </a:cubicBezTo>
                  <a:cubicBezTo>
                    <a:pt x="4453" y="7830"/>
                    <a:pt x="4416" y="7857"/>
                    <a:pt x="4449" y="7863"/>
                  </a:cubicBezTo>
                  <a:cubicBezTo>
                    <a:pt x="4470" y="7868"/>
                    <a:pt x="4501" y="7870"/>
                    <a:pt x="4535" y="7870"/>
                  </a:cubicBezTo>
                  <a:cubicBezTo>
                    <a:pt x="4601" y="7870"/>
                    <a:pt x="4679" y="7861"/>
                    <a:pt x="4716" y="7842"/>
                  </a:cubicBezTo>
                  <a:cubicBezTo>
                    <a:pt x="4720" y="7839"/>
                    <a:pt x="4720" y="7839"/>
                    <a:pt x="4720" y="7836"/>
                  </a:cubicBezTo>
                  <a:cubicBezTo>
                    <a:pt x="4730" y="7832"/>
                    <a:pt x="4737" y="7829"/>
                    <a:pt x="4747" y="7826"/>
                  </a:cubicBezTo>
                  <a:cubicBezTo>
                    <a:pt x="4754" y="7829"/>
                    <a:pt x="4761" y="7832"/>
                    <a:pt x="4768" y="7836"/>
                  </a:cubicBezTo>
                  <a:cubicBezTo>
                    <a:pt x="4774" y="7847"/>
                    <a:pt x="4737" y="7860"/>
                    <a:pt x="4768" y="7867"/>
                  </a:cubicBezTo>
                  <a:cubicBezTo>
                    <a:pt x="4773" y="7869"/>
                    <a:pt x="4777" y="7869"/>
                    <a:pt x="4782" y="7869"/>
                  </a:cubicBezTo>
                  <a:cubicBezTo>
                    <a:pt x="4802" y="7869"/>
                    <a:pt x="4816" y="7858"/>
                    <a:pt x="4830" y="7850"/>
                  </a:cubicBezTo>
                  <a:cubicBezTo>
                    <a:pt x="4846" y="7840"/>
                    <a:pt x="4856" y="7825"/>
                    <a:pt x="4885" y="7825"/>
                  </a:cubicBezTo>
                  <a:cubicBezTo>
                    <a:pt x="4888" y="7825"/>
                    <a:pt x="4892" y="7825"/>
                    <a:pt x="4896" y="7826"/>
                  </a:cubicBezTo>
                  <a:cubicBezTo>
                    <a:pt x="4908" y="7834"/>
                    <a:pt x="4915" y="7851"/>
                    <a:pt x="4935" y="7851"/>
                  </a:cubicBezTo>
                  <a:cubicBezTo>
                    <a:pt x="4938" y="7851"/>
                    <a:pt x="4941" y="7851"/>
                    <a:pt x="4945" y="7850"/>
                  </a:cubicBezTo>
                  <a:cubicBezTo>
                    <a:pt x="5024" y="7832"/>
                    <a:pt x="5136" y="7853"/>
                    <a:pt x="5187" y="7801"/>
                  </a:cubicBezTo>
                  <a:lnTo>
                    <a:pt x="5187" y="7801"/>
                  </a:lnTo>
                  <a:cubicBezTo>
                    <a:pt x="5191" y="7808"/>
                    <a:pt x="5184" y="7822"/>
                    <a:pt x="5205" y="7826"/>
                  </a:cubicBezTo>
                  <a:cubicBezTo>
                    <a:pt x="5208" y="7825"/>
                    <a:pt x="5211" y="7825"/>
                    <a:pt x="5215" y="7825"/>
                  </a:cubicBezTo>
                  <a:cubicBezTo>
                    <a:pt x="5233" y="7825"/>
                    <a:pt x="5253" y="7829"/>
                    <a:pt x="5271" y="7829"/>
                  </a:cubicBezTo>
                  <a:cubicBezTo>
                    <a:pt x="5289" y="7829"/>
                    <a:pt x="5304" y="7825"/>
                    <a:pt x="5309" y="7805"/>
                  </a:cubicBezTo>
                  <a:cubicBezTo>
                    <a:pt x="5311" y="7800"/>
                    <a:pt x="5316" y="7799"/>
                    <a:pt x="5321" y="7799"/>
                  </a:cubicBezTo>
                  <a:cubicBezTo>
                    <a:pt x="5328" y="7799"/>
                    <a:pt x="5337" y="7801"/>
                    <a:pt x="5341" y="7801"/>
                  </a:cubicBezTo>
                  <a:cubicBezTo>
                    <a:pt x="5361" y="7808"/>
                    <a:pt x="5378" y="7815"/>
                    <a:pt x="5396" y="7818"/>
                  </a:cubicBezTo>
                  <a:cubicBezTo>
                    <a:pt x="5482" y="7829"/>
                    <a:pt x="5580" y="7818"/>
                    <a:pt x="5660" y="7850"/>
                  </a:cubicBezTo>
                  <a:cubicBezTo>
                    <a:pt x="5662" y="7850"/>
                    <a:pt x="5664" y="7850"/>
                    <a:pt x="5666" y="7850"/>
                  </a:cubicBezTo>
                  <a:cubicBezTo>
                    <a:pt x="5680" y="7850"/>
                    <a:pt x="5696" y="7853"/>
                    <a:pt x="5709" y="7853"/>
                  </a:cubicBezTo>
                  <a:cubicBezTo>
                    <a:pt x="5723" y="7853"/>
                    <a:pt x="5734" y="7849"/>
                    <a:pt x="5736" y="7832"/>
                  </a:cubicBezTo>
                  <a:cubicBezTo>
                    <a:pt x="5740" y="7806"/>
                    <a:pt x="5761" y="7792"/>
                    <a:pt x="5792" y="7792"/>
                  </a:cubicBezTo>
                  <a:cubicBezTo>
                    <a:pt x="5809" y="7792"/>
                    <a:pt x="5830" y="7796"/>
                    <a:pt x="5854" y="7805"/>
                  </a:cubicBezTo>
                  <a:cubicBezTo>
                    <a:pt x="5871" y="7810"/>
                    <a:pt x="5888" y="7814"/>
                    <a:pt x="5908" y="7814"/>
                  </a:cubicBezTo>
                  <a:cubicBezTo>
                    <a:pt x="5916" y="7814"/>
                    <a:pt x="5925" y="7814"/>
                    <a:pt x="5934" y="7812"/>
                  </a:cubicBezTo>
                  <a:cubicBezTo>
                    <a:pt x="5968" y="7818"/>
                    <a:pt x="6002" y="7836"/>
                    <a:pt x="6035" y="7836"/>
                  </a:cubicBezTo>
                  <a:cubicBezTo>
                    <a:pt x="6055" y="7836"/>
                    <a:pt x="6075" y="7829"/>
                    <a:pt x="6093" y="7808"/>
                  </a:cubicBezTo>
                  <a:cubicBezTo>
                    <a:pt x="6097" y="7808"/>
                    <a:pt x="6100" y="7805"/>
                    <a:pt x="6103" y="7805"/>
                  </a:cubicBezTo>
                  <a:cubicBezTo>
                    <a:pt x="6173" y="7812"/>
                    <a:pt x="6246" y="7812"/>
                    <a:pt x="6315" y="7822"/>
                  </a:cubicBezTo>
                  <a:cubicBezTo>
                    <a:pt x="6331" y="7825"/>
                    <a:pt x="6337" y="7840"/>
                    <a:pt x="6354" y="7840"/>
                  </a:cubicBezTo>
                  <a:cubicBezTo>
                    <a:pt x="6358" y="7840"/>
                    <a:pt x="6364" y="7839"/>
                    <a:pt x="6371" y="7836"/>
                  </a:cubicBezTo>
                  <a:cubicBezTo>
                    <a:pt x="6398" y="7822"/>
                    <a:pt x="6364" y="7812"/>
                    <a:pt x="6364" y="7797"/>
                  </a:cubicBezTo>
                  <a:lnTo>
                    <a:pt x="6364" y="7797"/>
                  </a:lnTo>
                  <a:cubicBezTo>
                    <a:pt x="6385" y="7801"/>
                    <a:pt x="6412" y="7797"/>
                    <a:pt x="6423" y="7805"/>
                  </a:cubicBezTo>
                  <a:cubicBezTo>
                    <a:pt x="6441" y="7814"/>
                    <a:pt x="6451" y="7819"/>
                    <a:pt x="6457" y="7819"/>
                  </a:cubicBezTo>
                  <a:cubicBezTo>
                    <a:pt x="6462" y="7819"/>
                    <a:pt x="6465" y="7815"/>
                    <a:pt x="6468" y="7805"/>
                  </a:cubicBezTo>
                  <a:cubicBezTo>
                    <a:pt x="6478" y="7777"/>
                    <a:pt x="6516" y="7763"/>
                    <a:pt x="6551" y="7746"/>
                  </a:cubicBezTo>
                  <a:lnTo>
                    <a:pt x="6551" y="7746"/>
                  </a:lnTo>
                  <a:cubicBezTo>
                    <a:pt x="6579" y="7759"/>
                    <a:pt x="6544" y="7773"/>
                    <a:pt x="6558" y="7784"/>
                  </a:cubicBezTo>
                  <a:cubicBezTo>
                    <a:pt x="6572" y="7794"/>
                    <a:pt x="6558" y="7812"/>
                    <a:pt x="6590" y="7815"/>
                  </a:cubicBezTo>
                  <a:cubicBezTo>
                    <a:pt x="6593" y="7815"/>
                    <a:pt x="6597" y="7816"/>
                    <a:pt x="6600" y="7816"/>
                  </a:cubicBezTo>
                  <a:cubicBezTo>
                    <a:pt x="6619" y="7816"/>
                    <a:pt x="6625" y="7807"/>
                    <a:pt x="6635" y="7797"/>
                  </a:cubicBezTo>
                  <a:cubicBezTo>
                    <a:pt x="6644" y="7788"/>
                    <a:pt x="6653" y="7784"/>
                    <a:pt x="6663" y="7784"/>
                  </a:cubicBezTo>
                  <a:cubicBezTo>
                    <a:pt x="6675" y="7784"/>
                    <a:pt x="6689" y="7790"/>
                    <a:pt x="6704" y="7797"/>
                  </a:cubicBezTo>
                  <a:cubicBezTo>
                    <a:pt x="6734" y="7815"/>
                    <a:pt x="6759" y="7824"/>
                    <a:pt x="6782" y="7824"/>
                  </a:cubicBezTo>
                  <a:cubicBezTo>
                    <a:pt x="6809" y="7824"/>
                    <a:pt x="6834" y="7812"/>
                    <a:pt x="6860" y="7787"/>
                  </a:cubicBezTo>
                  <a:cubicBezTo>
                    <a:pt x="6860" y="7787"/>
                    <a:pt x="6860" y="7784"/>
                    <a:pt x="6856" y="7784"/>
                  </a:cubicBezTo>
                  <a:lnTo>
                    <a:pt x="6860" y="7784"/>
                  </a:lnTo>
                  <a:lnTo>
                    <a:pt x="6860" y="7787"/>
                  </a:lnTo>
                  <a:cubicBezTo>
                    <a:pt x="6905" y="7780"/>
                    <a:pt x="6929" y="7759"/>
                    <a:pt x="6891" y="7749"/>
                  </a:cubicBezTo>
                  <a:cubicBezTo>
                    <a:pt x="6811" y="7725"/>
                    <a:pt x="6870" y="7722"/>
                    <a:pt x="6898" y="7707"/>
                  </a:cubicBezTo>
                  <a:cubicBezTo>
                    <a:pt x="6936" y="7722"/>
                    <a:pt x="6964" y="7732"/>
                    <a:pt x="6947" y="7759"/>
                  </a:cubicBezTo>
                  <a:cubicBezTo>
                    <a:pt x="6929" y="7780"/>
                    <a:pt x="6944" y="7801"/>
                    <a:pt x="6981" y="7818"/>
                  </a:cubicBezTo>
                  <a:cubicBezTo>
                    <a:pt x="6992" y="7821"/>
                    <a:pt x="7003" y="7823"/>
                    <a:pt x="7013" y="7823"/>
                  </a:cubicBezTo>
                  <a:cubicBezTo>
                    <a:pt x="7026" y="7823"/>
                    <a:pt x="7035" y="7820"/>
                    <a:pt x="7033" y="7812"/>
                  </a:cubicBezTo>
                  <a:cubicBezTo>
                    <a:pt x="7023" y="7780"/>
                    <a:pt x="7072" y="7787"/>
                    <a:pt x="7089" y="7777"/>
                  </a:cubicBezTo>
                  <a:cubicBezTo>
                    <a:pt x="7176" y="7784"/>
                    <a:pt x="7262" y="7784"/>
                    <a:pt x="7346" y="7801"/>
                  </a:cubicBezTo>
                  <a:cubicBezTo>
                    <a:pt x="7356" y="7812"/>
                    <a:pt x="7370" y="7818"/>
                    <a:pt x="7394" y="7818"/>
                  </a:cubicBezTo>
                  <a:cubicBezTo>
                    <a:pt x="7397" y="7818"/>
                    <a:pt x="7401" y="7818"/>
                    <a:pt x="7405" y="7818"/>
                  </a:cubicBezTo>
                  <a:cubicBezTo>
                    <a:pt x="7418" y="7818"/>
                    <a:pt x="7433" y="7819"/>
                    <a:pt x="7445" y="7819"/>
                  </a:cubicBezTo>
                  <a:cubicBezTo>
                    <a:pt x="7461" y="7819"/>
                    <a:pt x="7472" y="7817"/>
                    <a:pt x="7471" y="7805"/>
                  </a:cubicBezTo>
                  <a:cubicBezTo>
                    <a:pt x="7466" y="7783"/>
                    <a:pt x="7474" y="7777"/>
                    <a:pt x="7488" y="7777"/>
                  </a:cubicBezTo>
                  <a:cubicBezTo>
                    <a:pt x="7503" y="7777"/>
                    <a:pt x="7523" y="7784"/>
                    <a:pt x="7539" y="7784"/>
                  </a:cubicBezTo>
                  <a:cubicBezTo>
                    <a:pt x="7540" y="7784"/>
                    <a:pt x="7542" y="7784"/>
                    <a:pt x="7543" y="7784"/>
                  </a:cubicBezTo>
                  <a:cubicBezTo>
                    <a:pt x="7568" y="7787"/>
                    <a:pt x="7592" y="7787"/>
                    <a:pt x="7613" y="7797"/>
                  </a:cubicBezTo>
                  <a:cubicBezTo>
                    <a:pt x="7635" y="7813"/>
                    <a:pt x="7661" y="7818"/>
                    <a:pt x="7687" y="7818"/>
                  </a:cubicBezTo>
                  <a:cubicBezTo>
                    <a:pt x="7714" y="7818"/>
                    <a:pt x="7741" y="7813"/>
                    <a:pt x="7769" y="7808"/>
                  </a:cubicBezTo>
                  <a:cubicBezTo>
                    <a:pt x="7822" y="7790"/>
                    <a:pt x="7873" y="7771"/>
                    <a:pt x="7935" y="7771"/>
                  </a:cubicBezTo>
                  <a:cubicBezTo>
                    <a:pt x="7954" y="7771"/>
                    <a:pt x="7973" y="7773"/>
                    <a:pt x="7994" y="7777"/>
                  </a:cubicBezTo>
                  <a:cubicBezTo>
                    <a:pt x="8018" y="7763"/>
                    <a:pt x="8022" y="7746"/>
                    <a:pt x="7988" y="7742"/>
                  </a:cubicBezTo>
                  <a:cubicBezTo>
                    <a:pt x="7887" y="7735"/>
                    <a:pt x="7922" y="7697"/>
                    <a:pt x="7914" y="7666"/>
                  </a:cubicBezTo>
                  <a:cubicBezTo>
                    <a:pt x="7935" y="7664"/>
                    <a:pt x="7964" y="7663"/>
                    <a:pt x="7987" y="7663"/>
                  </a:cubicBezTo>
                  <a:cubicBezTo>
                    <a:pt x="8011" y="7663"/>
                    <a:pt x="8029" y="7664"/>
                    <a:pt x="8029" y="7669"/>
                  </a:cubicBezTo>
                  <a:cubicBezTo>
                    <a:pt x="8029" y="7711"/>
                    <a:pt x="8130" y="7714"/>
                    <a:pt x="8126" y="7756"/>
                  </a:cubicBezTo>
                  <a:cubicBezTo>
                    <a:pt x="8126" y="7776"/>
                    <a:pt x="8146" y="7793"/>
                    <a:pt x="8180" y="7793"/>
                  </a:cubicBezTo>
                  <a:cubicBezTo>
                    <a:pt x="8193" y="7793"/>
                    <a:pt x="8209" y="7790"/>
                    <a:pt x="8227" y="7784"/>
                  </a:cubicBezTo>
                  <a:cubicBezTo>
                    <a:pt x="8250" y="7776"/>
                    <a:pt x="8276" y="7774"/>
                    <a:pt x="8302" y="7774"/>
                  </a:cubicBezTo>
                  <a:cubicBezTo>
                    <a:pt x="8322" y="7774"/>
                    <a:pt x="8343" y="7775"/>
                    <a:pt x="8362" y="7777"/>
                  </a:cubicBezTo>
                  <a:cubicBezTo>
                    <a:pt x="8392" y="7780"/>
                    <a:pt x="8422" y="7781"/>
                    <a:pt x="8451" y="7781"/>
                  </a:cubicBezTo>
                  <a:cubicBezTo>
                    <a:pt x="8485" y="7781"/>
                    <a:pt x="8519" y="7780"/>
                    <a:pt x="8553" y="7780"/>
                  </a:cubicBezTo>
                  <a:cubicBezTo>
                    <a:pt x="8582" y="7780"/>
                    <a:pt x="8611" y="7781"/>
                    <a:pt x="8640" y="7784"/>
                  </a:cubicBezTo>
                  <a:cubicBezTo>
                    <a:pt x="8646" y="7791"/>
                    <a:pt x="8657" y="7794"/>
                    <a:pt x="8664" y="7801"/>
                  </a:cubicBezTo>
                  <a:cubicBezTo>
                    <a:pt x="8688" y="7797"/>
                    <a:pt x="8716" y="7794"/>
                    <a:pt x="8740" y="7791"/>
                  </a:cubicBezTo>
                  <a:cubicBezTo>
                    <a:pt x="8753" y="7787"/>
                    <a:pt x="8766" y="7786"/>
                    <a:pt x="8779" y="7786"/>
                  </a:cubicBezTo>
                  <a:cubicBezTo>
                    <a:pt x="8795" y="7786"/>
                    <a:pt x="8811" y="7787"/>
                    <a:pt x="8827" y="7787"/>
                  </a:cubicBezTo>
                  <a:cubicBezTo>
                    <a:pt x="8848" y="7787"/>
                    <a:pt x="8869" y="7785"/>
                    <a:pt x="8886" y="7773"/>
                  </a:cubicBezTo>
                  <a:cubicBezTo>
                    <a:pt x="8895" y="7764"/>
                    <a:pt x="8907" y="7761"/>
                    <a:pt x="8920" y="7761"/>
                  </a:cubicBezTo>
                  <a:cubicBezTo>
                    <a:pt x="8931" y="7761"/>
                    <a:pt x="8944" y="7763"/>
                    <a:pt x="8959" y="7767"/>
                  </a:cubicBezTo>
                  <a:cubicBezTo>
                    <a:pt x="8989" y="7771"/>
                    <a:pt x="9022" y="7786"/>
                    <a:pt x="9054" y="7786"/>
                  </a:cubicBezTo>
                  <a:cubicBezTo>
                    <a:pt x="9074" y="7786"/>
                    <a:pt x="9093" y="7780"/>
                    <a:pt x="9112" y="7763"/>
                  </a:cubicBezTo>
                  <a:cubicBezTo>
                    <a:pt x="9129" y="7763"/>
                    <a:pt x="9146" y="7759"/>
                    <a:pt x="9163" y="7756"/>
                  </a:cubicBezTo>
                  <a:cubicBezTo>
                    <a:pt x="9261" y="7749"/>
                    <a:pt x="9271" y="7742"/>
                    <a:pt x="9222" y="7704"/>
                  </a:cubicBezTo>
                  <a:cubicBezTo>
                    <a:pt x="9226" y="7697"/>
                    <a:pt x="9237" y="7690"/>
                    <a:pt x="9250" y="7687"/>
                  </a:cubicBezTo>
                  <a:lnTo>
                    <a:pt x="9267" y="7687"/>
                  </a:lnTo>
                  <a:cubicBezTo>
                    <a:pt x="9278" y="7693"/>
                    <a:pt x="9278" y="7711"/>
                    <a:pt x="9292" y="7717"/>
                  </a:cubicBezTo>
                  <a:cubicBezTo>
                    <a:pt x="9317" y="7735"/>
                    <a:pt x="9351" y="7742"/>
                    <a:pt x="9389" y="7742"/>
                  </a:cubicBezTo>
                  <a:lnTo>
                    <a:pt x="9604" y="7742"/>
                  </a:lnTo>
                  <a:cubicBezTo>
                    <a:pt x="9625" y="7746"/>
                    <a:pt x="9650" y="7746"/>
                    <a:pt x="9670" y="7746"/>
                  </a:cubicBezTo>
                  <a:cubicBezTo>
                    <a:pt x="9684" y="7746"/>
                    <a:pt x="9697" y="7747"/>
                    <a:pt x="9710" y="7747"/>
                  </a:cubicBezTo>
                  <a:cubicBezTo>
                    <a:pt x="9722" y="7747"/>
                    <a:pt x="9734" y="7746"/>
                    <a:pt x="9746" y="7742"/>
                  </a:cubicBezTo>
                  <a:lnTo>
                    <a:pt x="9781" y="7742"/>
                  </a:lnTo>
                  <a:cubicBezTo>
                    <a:pt x="9832" y="7745"/>
                    <a:pt x="9880" y="7753"/>
                    <a:pt x="9932" y="7753"/>
                  </a:cubicBezTo>
                  <a:cubicBezTo>
                    <a:pt x="9940" y="7753"/>
                    <a:pt x="9949" y="7753"/>
                    <a:pt x="9958" y="7752"/>
                  </a:cubicBezTo>
                  <a:cubicBezTo>
                    <a:pt x="9971" y="7752"/>
                    <a:pt x="9984" y="7752"/>
                    <a:pt x="9998" y="7752"/>
                  </a:cubicBezTo>
                  <a:cubicBezTo>
                    <a:pt x="10124" y="7752"/>
                    <a:pt x="10252" y="7761"/>
                    <a:pt x="10380" y="7761"/>
                  </a:cubicBezTo>
                  <a:cubicBezTo>
                    <a:pt x="10443" y="7761"/>
                    <a:pt x="10506" y="7759"/>
                    <a:pt x="10569" y="7752"/>
                  </a:cubicBezTo>
                  <a:cubicBezTo>
                    <a:pt x="10577" y="7752"/>
                    <a:pt x="10585" y="7752"/>
                    <a:pt x="10593" y="7752"/>
                  </a:cubicBezTo>
                  <a:cubicBezTo>
                    <a:pt x="10634" y="7752"/>
                    <a:pt x="10670" y="7760"/>
                    <a:pt x="10697" y="7780"/>
                  </a:cubicBezTo>
                  <a:cubicBezTo>
                    <a:pt x="10700" y="7784"/>
                    <a:pt x="10700" y="7787"/>
                    <a:pt x="10704" y="7787"/>
                  </a:cubicBezTo>
                  <a:cubicBezTo>
                    <a:pt x="10697" y="7794"/>
                    <a:pt x="10700" y="7801"/>
                    <a:pt x="10711" y="7805"/>
                  </a:cubicBezTo>
                  <a:cubicBezTo>
                    <a:pt x="10774" y="7829"/>
                    <a:pt x="10721" y="7829"/>
                    <a:pt x="10690" y="7836"/>
                  </a:cubicBezTo>
                  <a:lnTo>
                    <a:pt x="10670" y="7836"/>
                  </a:lnTo>
                  <a:cubicBezTo>
                    <a:pt x="10649" y="7836"/>
                    <a:pt x="10628" y="7836"/>
                    <a:pt x="10603" y="7832"/>
                  </a:cubicBezTo>
                  <a:lnTo>
                    <a:pt x="10503" y="7832"/>
                  </a:lnTo>
                  <a:cubicBezTo>
                    <a:pt x="10468" y="7829"/>
                    <a:pt x="10433" y="7829"/>
                    <a:pt x="10399" y="7829"/>
                  </a:cubicBezTo>
                  <a:cubicBezTo>
                    <a:pt x="10364" y="7822"/>
                    <a:pt x="10332" y="7812"/>
                    <a:pt x="10305" y="7791"/>
                  </a:cubicBezTo>
                  <a:cubicBezTo>
                    <a:pt x="10298" y="7786"/>
                    <a:pt x="10287" y="7782"/>
                    <a:pt x="10273" y="7782"/>
                  </a:cubicBezTo>
                  <a:cubicBezTo>
                    <a:pt x="10268" y="7782"/>
                    <a:pt x="10262" y="7783"/>
                    <a:pt x="10257" y="7784"/>
                  </a:cubicBezTo>
                  <a:lnTo>
                    <a:pt x="10242" y="7784"/>
                  </a:lnTo>
                  <a:cubicBezTo>
                    <a:pt x="10241" y="7784"/>
                    <a:pt x="10240" y="7783"/>
                    <a:pt x="10239" y="7783"/>
                  </a:cubicBezTo>
                  <a:lnTo>
                    <a:pt x="10239" y="7783"/>
                  </a:lnTo>
                  <a:cubicBezTo>
                    <a:pt x="10240" y="7783"/>
                    <a:pt x="10240" y="7784"/>
                    <a:pt x="10236" y="7784"/>
                  </a:cubicBezTo>
                  <a:cubicBezTo>
                    <a:pt x="10197" y="7781"/>
                    <a:pt x="10163" y="7773"/>
                    <a:pt x="10126" y="7773"/>
                  </a:cubicBezTo>
                  <a:cubicBezTo>
                    <a:pt x="10120" y="7773"/>
                    <a:pt x="10114" y="7773"/>
                    <a:pt x="10108" y="7773"/>
                  </a:cubicBezTo>
                  <a:cubicBezTo>
                    <a:pt x="9993" y="7791"/>
                    <a:pt x="9874" y="7787"/>
                    <a:pt x="9760" y="7791"/>
                  </a:cubicBezTo>
                  <a:lnTo>
                    <a:pt x="9754" y="7791"/>
                  </a:lnTo>
                  <a:cubicBezTo>
                    <a:pt x="9747" y="7787"/>
                    <a:pt x="9740" y="7785"/>
                    <a:pt x="9733" y="7785"/>
                  </a:cubicBezTo>
                  <a:cubicBezTo>
                    <a:pt x="9715" y="7785"/>
                    <a:pt x="9697" y="7795"/>
                    <a:pt x="9677" y="7797"/>
                  </a:cubicBezTo>
                  <a:cubicBezTo>
                    <a:pt x="9660" y="7801"/>
                    <a:pt x="9645" y="7805"/>
                    <a:pt x="9629" y="7808"/>
                  </a:cubicBezTo>
                  <a:cubicBezTo>
                    <a:pt x="9594" y="7808"/>
                    <a:pt x="9559" y="7808"/>
                    <a:pt x="9528" y="7818"/>
                  </a:cubicBezTo>
                  <a:cubicBezTo>
                    <a:pt x="9469" y="7839"/>
                    <a:pt x="9406" y="7842"/>
                    <a:pt x="9344" y="7842"/>
                  </a:cubicBezTo>
                  <a:cubicBezTo>
                    <a:pt x="9333" y="7839"/>
                    <a:pt x="9320" y="7839"/>
                    <a:pt x="9306" y="7832"/>
                  </a:cubicBezTo>
                  <a:cubicBezTo>
                    <a:pt x="9292" y="7816"/>
                    <a:pt x="9268" y="7810"/>
                    <a:pt x="9240" y="7810"/>
                  </a:cubicBezTo>
                  <a:cubicBezTo>
                    <a:pt x="9232" y="7810"/>
                    <a:pt x="9224" y="7811"/>
                    <a:pt x="9216" y="7812"/>
                  </a:cubicBezTo>
                  <a:cubicBezTo>
                    <a:pt x="9200" y="7812"/>
                    <a:pt x="9182" y="7815"/>
                    <a:pt x="9165" y="7815"/>
                  </a:cubicBezTo>
                  <a:cubicBezTo>
                    <a:pt x="9157" y="7815"/>
                    <a:pt x="9149" y="7814"/>
                    <a:pt x="9143" y="7812"/>
                  </a:cubicBezTo>
                  <a:cubicBezTo>
                    <a:pt x="9119" y="7804"/>
                    <a:pt x="9098" y="7800"/>
                    <a:pt x="9080" y="7800"/>
                  </a:cubicBezTo>
                  <a:cubicBezTo>
                    <a:pt x="9044" y="7800"/>
                    <a:pt x="9018" y="7814"/>
                    <a:pt x="8997" y="7832"/>
                  </a:cubicBezTo>
                  <a:lnTo>
                    <a:pt x="8994" y="7832"/>
                  </a:lnTo>
                  <a:cubicBezTo>
                    <a:pt x="8987" y="7829"/>
                    <a:pt x="8979" y="7829"/>
                    <a:pt x="8973" y="7826"/>
                  </a:cubicBezTo>
                  <a:cubicBezTo>
                    <a:pt x="8915" y="7817"/>
                    <a:pt x="8858" y="7807"/>
                    <a:pt x="8802" y="7807"/>
                  </a:cubicBezTo>
                  <a:cubicBezTo>
                    <a:pt x="8763" y="7807"/>
                    <a:pt x="8724" y="7812"/>
                    <a:pt x="8685" y="7826"/>
                  </a:cubicBezTo>
                  <a:lnTo>
                    <a:pt x="8671" y="7826"/>
                  </a:lnTo>
                  <a:cubicBezTo>
                    <a:pt x="8629" y="7817"/>
                    <a:pt x="8587" y="7813"/>
                    <a:pt x="8545" y="7813"/>
                  </a:cubicBezTo>
                  <a:cubicBezTo>
                    <a:pt x="8471" y="7813"/>
                    <a:pt x="8397" y="7825"/>
                    <a:pt x="8324" y="7836"/>
                  </a:cubicBezTo>
                  <a:cubicBezTo>
                    <a:pt x="8303" y="7839"/>
                    <a:pt x="8282" y="7839"/>
                    <a:pt x="8258" y="7839"/>
                  </a:cubicBezTo>
                  <a:lnTo>
                    <a:pt x="8202" y="7839"/>
                  </a:lnTo>
                  <a:cubicBezTo>
                    <a:pt x="8175" y="7841"/>
                    <a:pt x="8146" y="7845"/>
                    <a:pt x="8119" y="7845"/>
                  </a:cubicBezTo>
                  <a:cubicBezTo>
                    <a:pt x="8099" y="7845"/>
                    <a:pt x="8079" y="7843"/>
                    <a:pt x="8060" y="7836"/>
                  </a:cubicBezTo>
                  <a:cubicBezTo>
                    <a:pt x="8053" y="7836"/>
                    <a:pt x="8046" y="7835"/>
                    <a:pt x="8039" y="7835"/>
                  </a:cubicBezTo>
                  <a:cubicBezTo>
                    <a:pt x="8021" y="7835"/>
                    <a:pt x="8003" y="7837"/>
                    <a:pt x="7998" y="7850"/>
                  </a:cubicBezTo>
                  <a:cubicBezTo>
                    <a:pt x="7991" y="7867"/>
                    <a:pt x="8029" y="7860"/>
                    <a:pt x="8043" y="7867"/>
                  </a:cubicBezTo>
                  <a:cubicBezTo>
                    <a:pt x="8057" y="7877"/>
                    <a:pt x="8078" y="7888"/>
                    <a:pt x="8060" y="7902"/>
                  </a:cubicBezTo>
                  <a:cubicBezTo>
                    <a:pt x="8001" y="7905"/>
                    <a:pt x="7943" y="7905"/>
                    <a:pt x="7884" y="7909"/>
                  </a:cubicBezTo>
                  <a:cubicBezTo>
                    <a:pt x="7866" y="7898"/>
                    <a:pt x="7849" y="7892"/>
                    <a:pt x="7831" y="7884"/>
                  </a:cubicBezTo>
                  <a:cubicBezTo>
                    <a:pt x="7838" y="7857"/>
                    <a:pt x="7811" y="7853"/>
                    <a:pt x="7781" y="7853"/>
                  </a:cubicBezTo>
                  <a:cubicBezTo>
                    <a:pt x="7772" y="7853"/>
                    <a:pt x="7762" y="7854"/>
                    <a:pt x="7753" y="7854"/>
                  </a:cubicBezTo>
                  <a:cubicBezTo>
                    <a:pt x="7747" y="7854"/>
                    <a:pt x="7742" y="7854"/>
                    <a:pt x="7738" y="7853"/>
                  </a:cubicBezTo>
                  <a:cubicBezTo>
                    <a:pt x="7727" y="7853"/>
                    <a:pt x="7717" y="7853"/>
                    <a:pt x="7706" y="7853"/>
                  </a:cubicBezTo>
                  <a:cubicBezTo>
                    <a:pt x="7651" y="7853"/>
                    <a:pt x="7596" y="7857"/>
                    <a:pt x="7539" y="7857"/>
                  </a:cubicBezTo>
                  <a:cubicBezTo>
                    <a:pt x="7513" y="7857"/>
                    <a:pt x="7486" y="7856"/>
                    <a:pt x="7460" y="7853"/>
                  </a:cubicBezTo>
                  <a:cubicBezTo>
                    <a:pt x="7455" y="7852"/>
                    <a:pt x="7448" y="7851"/>
                    <a:pt x="7441" y="7851"/>
                  </a:cubicBezTo>
                  <a:cubicBezTo>
                    <a:pt x="7430" y="7851"/>
                    <a:pt x="7418" y="7854"/>
                    <a:pt x="7418" y="7860"/>
                  </a:cubicBezTo>
                  <a:cubicBezTo>
                    <a:pt x="7418" y="7877"/>
                    <a:pt x="7450" y="7888"/>
                    <a:pt x="7477" y="7895"/>
                  </a:cubicBezTo>
                  <a:cubicBezTo>
                    <a:pt x="7479" y="7896"/>
                    <a:pt x="7482" y="7896"/>
                    <a:pt x="7484" y="7896"/>
                  </a:cubicBezTo>
                  <a:cubicBezTo>
                    <a:pt x="7487" y="7896"/>
                    <a:pt x="7490" y="7896"/>
                    <a:pt x="7493" y="7896"/>
                  </a:cubicBezTo>
                  <a:cubicBezTo>
                    <a:pt x="7498" y="7896"/>
                    <a:pt x="7503" y="7897"/>
                    <a:pt x="7506" y="7902"/>
                  </a:cubicBezTo>
                  <a:cubicBezTo>
                    <a:pt x="7498" y="7902"/>
                    <a:pt x="7488" y="7902"/>
                    <a:pt x="7481" y="7905"/>
                  </a:cubicBezTo>
                  <a:cubicBezTo>
                    <a:pt x="7460" y="7912"/>
                    <a:pt x="7418" y="7916"/>
                    <a:pt x="7418" y="7933"/>
                  </a:cubicBezTo>
                  <a:cubicBezTo>
                    <a:pt x="7418" y="7941"/>
                    <a:pt x="7436" y="7944"/>
                    <a:pt x="7454" y="7944"/>
                  </a:cubicBezTo>
                  <a:cubicBezTo>
                    <a:pt x="7460" y="7944"/>
                    <a:pt x="7465" y="7944"/>
                    <a:pt x="7471" y="7943"/>
                  </a:cubicBezTo>
                  <a:cubicBezTo>
                    <a:pt x="7504" y="7939"/>
                    <a:pt x="7538" y="7938"/>
                    <a:pt x="7573" y="7938"/>
                  </a:cubicBezTo>
                  <a:cubicBezTo>
                    <a:pt x="7600" y="7938"/>
                    <a:pt x="7628" y="7939"/>
                    <a:pt x="7656" y="7939"/>
                  </a:cubicBezTo>
                  <a:cubicBezTo>
                    <a:pt x="7682" y="7939"/>
                    <a:pt x="7709" y="7938"/>
                    <a:pt x="7735" y="7936"/>
                  </a:cubicBezTo>
                  <a:cubicBezTo>
                    <a:pt x="7755" y="7940"/>
                    <a:pt x="7783" y="7936"/>
                    <a:pt x="7783" y="7954"/>
                  </a:cubicBezTo>
                  <a:cubicBezTo>
                    <a:pt x="7773" y="7957"/>
                    <a:pt x="7765" y="7959"/>
                    <a:pt x="7757" y="7959"/>
                  </a:cubicBezTo>
                  <a:cubicBezTo>
                    <a:pt x="7743" y="7959"/>
                    <a:pt x="7730" y="7954"/>
                    <a:pt x="7714" y="7946"/>
                  </a:cubicBezTo>
                  <a:cubicBezTo>
                    <a:pt x="7709" y="7945"/>
                    <a:pt x="7704" y="7944"/>
                    <a:pt x="7699" y="7944"/>
                  </a:cubicBezTo>
                  <a:cubicBezTo>
                    <a:pt x="7686" y="7944"/>
                    <a:pt x="7675" y="7949"/>
                    <a:pt x="7665" y="7954"/>
                  </a:cubicBezTo>
                  <a:cubicBezTo>
                    <a:pt x="7655" y="7961"/>
                    <a:pt x="7640" y="7964"/>
                    <a:pt x="7651" y="7971"/>
                  </a:cubicBezTo>
                  <a:cubicBezTo>
                    <a:pt x="7659" y="7980"/>
                    <a:pt x="7671" y="7986"/>
                    <a:pt x="7686" y="7986"/>
                  </a:cubicBezTo>
                  <a:cubicBezTo>
                    <a:pt x="7689" y="7986"/>
                    <a:pt x="7693" y="7985"/>
                    <a:pt x="7696" y="7985"/>
                  </a:cubicBezTo>
                  <a:cubicBezTo>
                    <a:pt x="7769" y="7985"/>
                    <a:pt x="7844" y="7987"/>
                    <a:pt x="7918" y="7987"/>
                  </a:cubicBezTo>
                  <a:cubicBezTo>
                    <a:pt x="7987" y="7987"/>
                    <a:pt x="8057" y="7985"/>
                    <a:pt x="8126" y="7978"/>
                  </a:cubicBezTo>
                  <a:cubicBezTo>
                    <a:pt x="8147" y="7978"/>
                    <a:pt x="8168" y="7983"/>
                    <a:pt x="8190" y="7983"/>
                  </a:cubicBezTo>
                  <a:cubicBezTo>
                    <a:pt x="8200" y="7983"/>
                    <a:pt x="8212" y="7981"/>
                    <a:pt x="8223" y="7978"/>
                  </a:cubicBezTo>
                  <a:cubicBezTo>
                    <a:pt x="8244" y="7978"/>
                    <a:pt x="8265" y="7981"/>
                    <a:pt x="8286" y="7981"/>
                  </a:cubicBezTo>
                  <a:cubicBezTo>
                    <a:pt x="8300" y="7980"/>
                    <a:pt x="8315" y="7980"/>
                    <a:pt x="8329" y="7980"/>
                  </a:cubicBezTo>
                  <a:cubicBezTo>
                    <a:pt x="8363" y="7980"/>
                    <a:pt x="8398" y="7982"/>
                    <a:pt x="8432" y="7982"/>
                  </a:cubicBezTo>
                  <a:cubicBezTo>
                    <a:pt x="8465" y="7982"/>
                    <a:pt x="8498" y="7980"/>
                    <a:pt x="8529" y="7971"/>
                  </a:cubicBezTo>
                  <a:cubicBezTo>
                    <a:pt x="8558" y="7974"/>
                    <a:pt x="8586" y="7976"/>
                    <a:pt x="8613" y="7976"/>
                  </a:cubicBezTo>
                  <a:cubicBezTo>
                    <a:pt x="8624" y="7976"/>
                    <a:pt x="8635" y="7976"/>
                    <a:pt x="8646" y="7975"/>
                  </a:cubicBezTo>
                  <a:cubicBezTo>
                    <a:pt x="8679" y="7973"/>
                    <a:pt x="8715" y="7970"/>
                    <a:pt x="8750" y="7970"/>
                  </a:cubicBezTo>
                  <a:cubicBezTo>
                    <a:pt x="8777" y="7970"/>
                    <a:pt x="8804" y="7972"/>
                    <a:pt x="8827" y="7978"/>
                  </a:cubicBezTo>
                  <a:cubicBezTo>
                    <a:pt x="8845" y="7981"/>
                    <a:pt x="8862" y="7982"/>
                    <a:pt x="8880" y="7982"/>
                  </a:cubicBezTo>
                  <a:cubicBezTo>
                    <a:pt x="8903" y="7982"/>
                    <a:pt x="8926" y="7980"/>
                    <a:pt x="8949" y="7978"/>
                  </a:cubicBezTo>
                  <a:cubicBezTo>
                    <a:pt x="8966" y="7978"/>
                    <a:pt x="8979" y="7975"/>
                    <a:pt x="8997" y="7975"/>
                  </a:cubicBezTo>
                  <a:cubicBezTo>
                    <a:pt x="9011" y="7975"/>
                    <a:pt x="9021" y="7978"/>
                    <a:pt x="9035" y="7978"/>
                  </a:cubicBezTo>
                  <a:cubicBezTo>
                    <a:pt x="9037" y="7979"/>
                    <a:pt x="9038" y="7979"/>
                    <a:pt x="9040" y="7979"/>
                  </a:cubicBezTo>
                  <a:cubicBezTo>
                    <a:pt x="9050" y="7979"/>
                    <a:pt x="9063" y="7970"/>
                    <a:pt x="9067" y="7964"/>
                  </a:cubicBezTo>
                  <a:cubicBezTo>
                    <a:pt x="9077" y="7961"/>
                    <a:pt x="9088" y="7957"/>
                    <a:pt x="9101" y="7954"/>
                  </a:cubicBezTo>
                  <a:cubicBezTo>
                    <a:pt x="9103" y="7954"/>
                    <a:pt x="9106" y="7954"/>
                    <a:pt x="9108" y="7954"/>
                  </a:cubicBezTo>
                  <a:cubicBezTo>
                    <a:pt x="9127" y="7954"/>
                    <a:pt x="9152" y="7959"/>
                    <a:pt x="9172" y="7959"/>
                  </a:cubicBezTo>
                  <a:cubicBezTo>
                    <a:pt x="9193" y="7959"/>
                    <a:pt x="9210" y="7953"/>
                    <a:pt x="9212" y="7930"/>
                  </a:cubicBezTo>
                  <a:cubicBezTo>
                    <a:pt x="9219" y="7909"/>
                    <a:pt x="9174" y="7916"/>
                    <a:pt x="9163" y="7902"/>
                  </a:cubicBezTo>
                  <a:cubicBezTo>
                    <a:pt x="9171" y="7902"/>
                    <a:pt x="9174" y="7898"/>
                    <a:pt x="9181" y="7895"/>
                  </a:cubicBezTo>
                  <a:cubicBezTo>
                    <a:pt x="9205" y="7895"/>
                    <a:pt x="9226" y="7898"/>
                    <a:pt x="9243" y="7905"/>
                  </a:cubicBezTo>
                  <a:cubicBezTo>
                    <a:pt x="9257" y="7926"/>
                    <a:pt x="9257" y="7961"/>
                    <a:pt x="9320" y="7961"/>
                  </a:cubicBezTo>
                  <a:cubicBezTo>
                    <a:pt x="9410" y="7961"/>
                    <a:pt x="9500" y="7967"/>
                    <a:pt x="9587" y="7971"/>
                  </a:cubicBezTo>
                  <a:cubicBezTo>
                    <a:pt x="9597" y="7971"/>
                    <a:pt x="9607" y="7972"/>
                    <a:pt x="9617" y="7972"/>
                  </a:cubicBezTo>
                  <a:cubicBezTo>
                    <a:pt x="9637" y="7972"/>
                    <a:pt x="9656" y="7970"/>
                    <a:pt x="9670" y="7961"/>
                  </a:cubicBezTo>
                  <a:cubicBezTo>
                    <a:pt x="9675" y="7957"/>
                    <a:pt x="9681" y="7956"/>
                    <a:pt x="9688" y="7956"/>
                  </a:cubicBezTo>
                  <a:cubicBezTo>
                    <a:pt x="9694" y="7956"/>
                    <a:pt x="9700" y="7957"/>
                    <a:pt x="9705" y="7961"/>
                  </a:cubicBezTo>
                  <a:cubicBezTo>
                    <a:pt x="9730" y="7973"/>
                    <a:pt x="9748" y="7981"/>
                    <a:pt x="9770" y="7981"/>
                  </a:cubicBezTo>
                  <a:cubicBezTo>
                    <a:pt x="9784" y="7981"/>
                    <a:pt x="9799" y="7978"/>
                    <a:pt x="9819" y="7971"/>
                  </a:cubicBezTo>
                  <a:cubicBezTo>
                    <a:pt x="9930" y="7940"/>
                    <a:pt x="10048" y="7954"/>
                    <a:pt x="10163" y="7946"/>
                  </a:cubicBezTo>
                  <a:cubicBezTo>
                    <a:pt x="10165" y="7946"/>
                    <a:pt x="10166" y="7946"/>
                    <a:pt x="10168" y="7946"/>
                  </a:cubicBezTo>
                  <a:cubicBezTo>
                    <a:pt x="10193" y="7946"/>
                    <a:pt x="10209" y="7961"/>
                    <a:pt x="10234" y="7961"/>
                  </a:cubicBezTo>
                  <a:cubicBezTo>
                    <a:pt x="10241" y="7961"/>
                    <a:pt x="10248" y="7960"/>
                    <a:pt x="10257" y="7957"/>
                  </a:cubicBezTo>
                  <a:cubicBezTo>
                    <a:pt x="10271" y="7952"/>
                    <a:pt x="10281" y="7950"/>
                    <a:pt x="10288" y="7950"/>
                  </a:cubicBezTo>
                  <a:cubicBezTo>
                    <a:pt x="10306" y="7950"/>
                    <a:pt x="10305" y="7963"/>
                    <a:pt x="10298" y="7978"/>
                  </a:cubicBezTo>
                  <a:cubicBezTo>
                    <a:pt x="10295" y="7988"/>
                    <a:pt x="10277" y="7999"/>
                    <a:pt x="10302" y="8009"/>
                  </a:cubicBezTo>
                  <a:lnTo>
                    <a:pt x="10322" y="8009"/>
                  </a:lnTo>
                  <a:cubicBezTo>
                    <a:pt x="10322" y="7996"/>
                    <a:pt x="10361" y="7992"/>
                    <a:pt x="10347" y="7975"/>
                  </a:cubicBezTo>
                  <a:cubicBezTo>
                    <a:pt x="10337" y="7964"/>
                    <a:pt x="10332" y="7957"/>
                    <a:pt x="10361" y="7954"/>
                  </a:cubicBezTo>
                  <a:cubicBezTo>
                    <a:pt x="10432" y="7954"/>
                    <a:pt x="10502" y="7945"/>
                    <a:pt x="10573" y="7945"/>
                  </a:cubicBezTo>
                  <a:cubicBezTo>
                    <a:pt x="10601" y="7945"/>
                    <a:pt x="10630" y="7947"/>
                    <a:pt x="10659" y="7951"/>
                  </a:cubicBezTo>
                  <a:cubicBezTo>
                    <a:pt x="10697" y="7954"/>
                    <a:pt x="10735" y="7954"/>
                    <a:pt x="10732" y="7985"/>
                  </a:cubicBezTo>
                  <a:cubicBezTo>
                    <a:pt x="10730" y="7995"/>
                    <a:pt x="10737" y="7997"/>
                    <a:pt x="10746" y="7997"/>
                  </a:cubicBezTo>
                  <a:cubicBezTo>
                    <a:pt x="10754" y="7997"/>
                    <a:pt x="10762" y="7996"/>
                    <a:pt x="10770" y="7996"/>
                  </a:cubicBezTo>
                  <a:cubicBezTo>
                    <a:pt x="10783" y="7996"/>
                    <a:pt x="10799" y="7997"/>
                    <a:pt x="10813" y="7997"/>
                  </a:cubicBezTo>
                  <a:cubicBezTo>
                    <a:pt x="10833" y="7997"/>
                    <a:pt x="10850" y="7995"/>
                    <a:pt x="10860" y="7985"/>
                  </a:cubicBezTo>
                  <a:cubicBezTo>
                    <a:pt x="10870" y="7971"/>
                    <a:pt x="10832" y="7971"/>
                    <a:pt x="10819" y="7964"/>
                  </a:cubicBezTo>
                  <a:cubicBezTo>
                    <a:pt x="10815" y="7951"/>
                    <a:pt x="10763" y="7957"/>
                    <a:pt x="10787" y="7936"/>
                  </a:cubicBezTo>
                  <a:cubicBezTo>
                    <a:pt x="10798" y="7933"/>
                    <a:pt x="10809" y="7931"/>
                    <a:pt x="10821" y="7931"/>
                  </a:cubicBezTo>
                  <a:cubicBezTo>
                    <a:pt x="10840" y="7931"/>
                    <a:pt x="10861" y="7934"/>
                    <a:pt x="10881" y="7934"/>
                  </a:cubicBezTo>
                  <a:cubicBezTo>
                    <a:pt x="10892" y="7934"/>
                    <a:pt x="10904" y="7933"/>
                    <a:pt x="10915" y="7930"/>
                  </a:cubicBezTo>
                  <a:cubicBezTo>
                    <a:pt x="10995" y="7926"/>
                    <a:pt x="11075" y="7922"/>
                    <a:pt x="11155" y="7919"/>
                  </a:cubicBezTo>
                  <a:cubicBezTo>
                    <a:pt x="11259" y="7933"/>
                    <a:pt x="11277" y="7946"/>
                    <a:pt x="11248" y="7999"/>
                  </a:cubicBezTo>
                  <a:cubicBezTo>
                    <a:pt x="11245" y="8009"/>
                    <a:pt x="11256" y="8013"/>
                    <a:pt x="11273" y="8013"/>
                  </a:cubicBezTo>
                  <a:cubicBezTo>
                    <a:pt x="11297" y="8013"/>
                    <a:pt x="11322" y="8009"/>
                    <a:pt x="11346" y="8009"/>
                  </a:cubicBezTo>
                  <a:cubicBezTo>
                    <a:pt x="11384" y="8009"/>
                    <a:pt x="11422" y="8013"/>
                    <a:pt x="11464" y="8013"/>
                  </a:cubicBezTo>
                  <a:cubicBezTo>
                    <a:pt x="11502" y="7999"/>
                    <a:pt x="11506" y="7985"/>
                    <a:pt x="11461" y="7975"/>
                  </a:cubicBezTo>
                  <a:cubicBezTo>
                    <a:pt x="11426" y="7964"/>
                    <a:pt x="11387" y="7961"/>
                    <a:pt x="11336" y="7951"/>
                  </a:cubicBezTo>
                  <a:cubicBezTo>
                    <a:pt x="11358" y="7944"/>
                    <a:pt x="11379" y="7943"/>
                    <a:pt x="11400" y="7943"/>
                  </a:cubicBezTo>
                  <a:cubicBezTo>
                    <a:pt x="11417" y="7943"/>
                    <a:pt x="11434" y="7944"/>
                    <a:pt x="11450" y="7944"/>
                  </a:cubicBezTo>
                  <a:cubicBezTo>
                    <a:pt x="11468" y="7944"/>
                    <a:pt x="11486" y="7943"/>
                    <a:pt x="11502" y="7936"/>
                  </a:cubicBezTo>
                  <a:cubicBezTo>
                    <a:pt x="11513" y="7939"/>
                    <a:pt x="11523" y="7940"/>
                    <a:pt x="11532" y="7940"/>
                  </a:cubicBezTo>
                  <a:cubicBezTo>
                    <a:pt x="11579" y="7940"/>
                    <a:pt x="11606" y="7914"/>
                    <a:pt x="11644" y="7905"/>
                  </a:cubicBezTo>
                  <a:cubicBezTo>
                    <a:pt x="11658" y="7905"/>
                    <a:pt x="11672" y="7905"/>
                    <a:pt x="11679" y="7912"/>
                  </a:cubicBezTo>
                  <a:cubicBezTo>
                    <a:pt x="11714" y="7933"/>
                    <a:pt x="11675" y="7964"/>
                    <a:pt x="11710" y="7985"/>
                  </a:cubicBezTo>
                  <a:cubicBezTo>
                    <a:pt x="11735" y="7994"/>
                    <a:pt x="11738" y="8017"/>
                    <a:pt x="11763" y="8017"/>
                  </a:cubicBezTo>
                  <a:cubicBezTo>
                    <a:pt x="11766" y="8017"/>
                    <a:pt x="11769" y="8017"/>
                    <a:pt x="11773" y="8016"/>
                  </a:cubicBezTo>
                  <a:cubicBezTo>
                    <a:pt x="11818" y="8006"/>
                    <a:pt x="11783" y="7985"/>
                    <a:pt x="11783" y="7967"/>
                  </a:cubicBezTo>
                  <a:cubicBezTo>
                    <a:pt x="11783" y="7957"/>
                    <a:pt x="11780" y="7951"/>
                    <a:pt x="11776" y="7940"/>
                  </a:cubicBezTo>
                  <a:cubicBezTo>
                    <a:pt x="11780" y="7909"/>
                    <a:pt x="11818" y="7902"/>
                    <a:pt x="11866" y="7898"/>
                  </a:cubicBezTo>
                  <a:cubicBezTo>
                    <a:pt x="11932" y="7898"/>
                    <a:pt x="11994" y="7898"/>
                    <a:pt x="12060" y="7895"/>
                  </a:cubicBezTo>
                  <a:cubicBezTo>
                    <a:pt x="12068" y="7895"/>
                    <a:pt x="12075" y="7894"/>
                    <a:pt x="12083" y="7894"/>
                  </a:cubicBezTo>
                  <a:cubicBezTo>
                    <a:pt x="12164" y="7894"/>
                    <a:pt x="12239" y="7910"/>
                    <a:pt x="12327" y="7922"/>
                  </a:cubicBezTo>
                  <a:cubicBezTo>
                    <a:pt x="12255" y="7930"/>
                    <a:pt x="12238" y="7940"/>
                    <a:pt x="12258" y="7951"/>
                  </a:cubicBezTo>
                  <a:cubicBezTo>
                    <a:pt x="12271" y="7958"/>
                    <a:pt x="12286" y="7961"/>
                    <a:pt x="12300" y="7961"/>
                  </a:cubicBezTo>
                  <a:cubicBezTo>
                    <a:pt x="12317" y="7961"/>
                    <a:pt x="12334" y="7958"/>
                    <a:pt x="12348" y="7954"/>
                  </a:cubicBezTo>
                  <a:cubicBezTo>
                    <a:pt x="12387" y="7946"/>
                    <a:pt x="12380" y="7936"/>
                    <a:pt x="12362" y="7922"/>
                  </a:cubicBezTo>
                  <a:cubicBezTo>
                    <a:pt x="12373" y="7922"/>
                    <a:pt x="12384" y="7921"/>
                    <a:pt x="12394" y="7921"/>
                  </a:cubicBezTo>
                  <a:cubicBezTo>
                    <a:pt x="12471" y="7921"/>
                    <a:pt x="12543" y="7941"/>
                    <a:pt x="12619" y="7946"/>
                  </a:cubicBezTo>
                  <a:cubicBezTo>
                    <a:pt x="12658" y="7946"/>
                    <a:pt x="12696" y="7942"/>
                    <a:pt x="12735" y="7942"/>
                  </a:cubicBezTo>
                  <a:cubicBezTo>
                    <a:pt x="12754" y="7942"/>
                    <a:pt x="12773" y="7943"/>
                    <a:pt x="12793" y="7946"/>
                  </a:cubicBezTo>
                  <a:cubicBezTo>
                    <a:pt x="12845" y="7957"/>
                    <a:pt x="12869" y="7967"/>
                    <a:pt x="12800" y="7988"/>
                  </a:cubicBezTo>
                  <a:cubicBezTo>
                    <a:pt x="12818" y="7988"/>
                    <a:pt x="12832" y="7991"/>
                    <a:pt x="12844" y="7991"/>
                  </a:cubicBezTo>
                  <a:cubicBezTo>
                    <a:pt x="12850" y="7991"/>
                    <a:pt x="12856" y="7991"/>
                    <a:pt x="12862" y="7988"/>
                  </a:cubicBezTo>
                  <a:cubicBezTo>
                    <a:pt x="12877" y="7985"/>
                    <a:pt x="12891" y="7984"/>
                    <a:pt x="12905" y="7984"/>
                  </a:cubicBezTo>
                  <a:cubicBezTo>
                    <a:pt x="12944" y="7984"/>
                    <a:pt x="12981" y="7993"/>
                    <a:pt x="13019" y="7993"/>
                  </a:cubicBezTo>
                  <a:cubicBezTo>
                    <a:pt x="13023" y="7993"/>
                    <a:pt x="13028" y="7993"/>
                    <a:pt x="13032" y="7992"/>
                  </a:cubicBezTo>
                  <a:cubicBezTo>
                    <a:pt x="13059" y="7992"/>
                    <a:pt x="13080" y="7968"/>
                    <a:pt x="13109" y="7968"/>
                  </a:cubicBezTo>
                  <a:cubicBezTo>
                    <a:pt x="13121" y="7968"/>
                    <a:pt x="13134" y="7972"/>
                    <a:pt x="13150" y="7985"/>
                  </a:cubicBezTo>
                  <a:cubicBezTo>
                    <a:pt x="13153" y="7981"/>
                    <a:pt x="13160" y="7978"/>
                    <a:pt x="13168" y="7975"/>
                  </a:cubicBezTo>
                  <a:cubicBezTo>
                    <a:pt x="13181" y="7966"/>
                    <a:pt x="13192" y="7961"/>
                    <a:pt x="13200" y="7961"/>
                  </a:cubicBezTo>
                  <a:cubicBezTo>
                    <a:pt x="13211" y="7961"/>
                    <a:pt x="13219" y="7969"/>
                    <a:pt x="13223" y="7985"/>
                  </a:cubicBezTo>
                  <a:cubicBezTo>
                    <a:pt x="13225" y="7990"/>
                    <a:pt x="13230" y="7994"/>
                    <a:pt x="13239" y="7994"/>
                  </a:cubicBezTo>
                  <a:cubicBezTo>
                    <a:pt x="13242" y="7994"/>
                    <a:pt x="13246" y="7993"/>
                    <a:pt x="13251" y="7992"/>
                  </a:cubicBezTo>
                  <a:cubicBezTo>
                    <a:pt x="13275" y="7989"/>
                    <a:pt x="13297" y="7987"/>
                    <a:pt x="13320" y="7987"/>
                  </a:cubicBezTo>
                  <a:cubicBezTo>
                    <a:pt x="13363" y="7987"/>
                    <a:pt x="13405" y="7993"/>
                    <a:pt x="13448" y="8002"/>
                  </a:cubicBezTo>
                  <a:cubicBezTo>
                    <a:pt x="13454" y="8003"/>
                    <a:pt x="13459" y="8003"/>
                    <a:pt x="13465" y="8003"/>
                  </a:cubicBezTo>
                  <a:cubicBezTo>
                    <a:pt x="13485" y="8003"/>
                    <a:pt x="13501" y="7998"/>
                    <a:pt x="13480" y="7985"/>
                  </a:cubicBezTo>
                  <a:cubicBezTo>
                    <a:pt x="13445" y="7964"/>
                    <a:pt x="13448" y="7930"/>
                    <a:pt x="13400" y="7912"/>
                  </a:cubicBezTo>
                  <a:cubicBezTo>
                    <a:pt x="13397" y="7909"/>
                    <a:pt x="13392" y="7905"/>
                    <a:pt x="13397" y="7902"/>
                  </a:cubicBezTo>
                  <a:cubicBezTo>
                    <a:pt x="13419" y="7895"/>
                    <a:pt x="13448" y="7892"/>
                    <a:pt x="13477" y="7892"/>
                  </a:cubicBezTo>
                  <a:cubicBezTo>
                    <a:pt x="13529" y="7892"/>
                    <a:pt x="13584" y="7901"/>
                    <a:pt x="13615" y="7919"/>
                  </a:cubicBezTo>
                  <a:cubicBezTo>
                    <a:pt x="13654" y="7941"/>
                    <a:pt x="13693" y="7957"/>
                    <a:pt x="13745" y="7957"/>
                  </a:cubicBezTo>
                  <a:cubicBezTo>
                    <a:pt x="13757" y="7957"/>
                    <a:pt x="13771" y="7956"/>
                    <a:pt x="13785" y="7954"/>
                  </a:cubicBezTo>
                  <a:cubicBezTo>
                    <a:pt x="13792" y="7953"/>
                    <a:pt x="13802" y="7952"/>
                    <a:pt x="13812" y="7952"/>
                  </a:cubicBezTo>
                  <a:cubicBezTo>
                    <a:pt x="13827" y="7952"/>
                    <a:pt x="13841" y="7953"/>
                    <a:pt x="13847" y="7957"/>
                  </a:cubicBezTo>
                  <a:cubicBezTo>
                    <a:pt x="13874" y="7976"/>
                    <a:pt x="13902" y="7982"/>
                    <a:pt x="13931" y="7982"/>
                  </a:cubicBezTo>
                  <a:cubicBezTo>
                    <a:pt x="13966" y="7982"/>
                    <a:pt x="14003" y="7973"/>
                    <a:pt x="14042" y="7967"/>
                  </a:cubicBezTo>
                  <a:cubicBezTo>
                    <a:pt x="14057" y="7965"/>
                    <a:pt x="14075" y="7959"/>
                    <a:pt x="14092" y="7959"/>
                  </a:cubicBezTo>
                  <a:cubicBezTo>
                    <a:pt x="14106" y="7959"/>
                    <a:pt x="14119" y="7964"/>
                    <a:pt x="14128" y="7978"/>
                  </a:cubicBezTo>
                  <a:cubicBezTo>
                    <a:pt x="14134" y="7987"/>
                    <a:pt x="14146" y="7991"/>
                    <a:pt x="14160" y="7991"/>
                  </a:cubicBezTo>
                  <a:cubicBezTo>
                    <a:pt x="14173" y="7991"/>
                    <a:pt x="14186" y="7988"/>
                    <a:pt x="14198" y="7985"/>
                  </a:cubicBezTo>
                  <a:cubicBezTo>
                    <a:pt x="14258" y="7961"/>
                    <a:pt x="14323" y="7954"/>
                    <a:pt x="14391" y="7954"/>
                  </a:cubicBezTo>
                  <a:cubicBezTo>
                    <a:pt x="14421" y="7954"/>
                    <a:pt x="14451" y="7955"/>
                    <a:pt x="14482" y="7957"/>
                  </a:cubicBezTo>
                  <a:cubicBezTo>
                    <a:pt x="14493" y="7964"/>
                    <a:pt x="14506" y="7966"/>
                    <a:pt x="14518" y="7966"/>
                  </a:cubicBezTo>
                  <a:cubicBezTo>
                    <a:pt x="14532" y="7966"/>
                    <a:pt x="14545" y="7963"/>
                    <a:pt x="14555" y="7957"/>
                  </a:cubicBezTo>
                  <a:cubicBezTo>
                    <a:pt x="14583" y="7943"/>
                    <a:pt x="14566" y="7926"/>
                    <a:pt x="14548" y="7912"/>
                  </a:cubicBezTo>
                  <a:cubicBezTo>
                    <a:pt x="14551" y="7892"/>
                    <a:pt x="14524" y="7892"/>
                    <a:pt x="14500" y="7892"/>
                  </a:cubicBezTo>
                  <a:cubicBezTo>
                    <a:pt x="14462" y="7892"/>
                    <a:pt x="14427" y="7892"/>
                    <a:pt x="14385" y="7874"/>
                  </a:cubicBezTo>
                  <a:cubicBezTo>
                    <a:pt x="14441" y="7867"/>
                    <a:pt x="14496" y="7867"/>
                    <a:pt x="14454" y="7829"/>
                  </a:cubicBezTo>
                  <a:cubicBezTo>
                    <a:pt x="14441" y="7815"/>
                    <a:pt x="14465" y="7805"/>
                    <a:pt x="14500" y="7805"/>
                  </a:cubicBezTo>
                  <a:cubicBezTo>
                    <a:pt x="14534" y="7801"/>
                    <a:pt x="14566" y="7801"/>
                    <a:pt x="14596" y="7801"/>
                  </a:cubicBezTo>
                  <a:cubicBezTo>
                    <a:pt x="14605" y="7802"/>
                    <a:pt x="14615" y="7802"/>
                    <a:pt x="14624" y="7802"/>
                  </a:cubicBezTo>
                  <a:cubicBezTo>
                    <a:pt x="14643" y="7802"/>
                    <a:pt x="14662" y="7801"/>
                    <a:pt x="14681" y="7801"/>
                  </a:cubicBezTo>
                  <a:cubicBezTo>
                    <a:pt x="14702" y="7801"/>
                    <a:pt x="14723" y="7802"/>
                    <a:pt x="14742" y="7808"/>
                  </a:cubicBezTo>
                  <a:cubicBezTo>
                    <a:pt x="14718" y="7818"/>
                    <a:pt x="14687" y="7822"/>
                    <a:pt x="14718" y="7842"/>
                  </a:cubicBezTo>
                  <a:cubicBezTo>
                    <a:pt x="14746" y="7863"/>
                    <a:pt x="14731" y="7869"/>
                    <a:pt x="14706" y="7869"/>
                  </a:cubicBezTo>
                  <a:cubicBezTo>
                    <a:pt x="14698" y="7869"/>
                    <a:pt x="14689" y="7868"/>
                    <a:pt x="14680" y="7867"/>
                  </a:cubicBezTo>
                  <a:cubicBezTo>
                    <a:pt x="14666" y="7860"/>
                    <a:pt x="14649" y="7853"/>
                    <a:pt x="14635" y="7847"/>
                  </a:cubicBezTo>
                  <a:cubicBezTo>
                    <a:pt x="14626" y="7840"/>
                    <a:pt x="14622" y="7832"/>
                    <a:pt x="14607" y="7832"/>
                  </a:cubicBezTo>
                  <a:cubicBezTo>
                    <a:pt x="14605" y="7832"/>
                    <a:pt x="14603" y="7832"/>
                    <a:pt x="14600" y="7832"/>
                  </a:cubicBezTo>
                  <a:cubicBezTo>
                    <a:pt x="14579" y="7836"/>
                    <a:pt x="14593" y="7847"/>
                    <a:pt x="14590" y="7853"/>
                  </a:cubicBezTo>
                  <a:cubicBezTo>
                    <a:pt x="14566" y="7895"/>
                    <a:pt x="14611" y="7926"/>
                    <a:pt x="14638" y="7961"/>
                  </a:cubicBezTo>
                  <a:cubicBezTo>
                    <a:pt x="14649" y="7972"/>
                    <a:pt x="14663" y="7977"/>
                    <a:pt x="14680" y="7977"/>
                  </a:cubicBezTo>
                  <a:cubicBezTo>
                    <a:pt x="14690" y="7977"/>
                    <a:pt x="14702" y="7975"/>
                    <a:pt x="14715" y="7971"/>
                  </a:cubicBezTo>
                  <a:cubicBezTo>
                    <a:pt x="14738" y="7962"/>
                    <a:pt x="14765" y="7960"/>
                    <a:pt x="14794" y="7960"/>
                  </a:cubicBezTo>
                  <a:cubicBezTo>
                    <a:pt x="14808" y="7960"/>
                    <a:pt x="14822" y="7961"/>
                    <a:pt x="14836" y="7961"/>
                  </a:cubicBezTo>
                  <a:cubicBezTo>
                    <a:pt x="14885" y="7961"/>
                    <a:pt x="14929" y="7975"/>
                    <a:pt x="14978" y="7975"/>
                  </a:cubicBezTo>
                  <a:cubicBezTo>
                    <a:pt x="14992" y="7975"/>
                    <a:pt x="15006" y="7974"/>
                    <a:pt x="15020" y="7971"/>
                  </a:cubicBezTo>
                  <a:cubicBezTo>
                    <a:pt x="15048" y="7961"/>
                    <a:pt x="15075" y="7957"/>
                    <a:pt x="15110" y="7957"/>
                  </a:cubicBezTo>
                  <a:cubicBezTo>
                    <a:pt x="15119" y="7957"/>
                    <a:pt x="15128" y="7957"/>
                    <a:pt x="15137" y="7957"/>
                  </a:cubicBezTo>
                  <a:cubicBezTo>
                    <a:pt x="15172" y="7957"/>
                    <a:pt x="15206" y="7960"/>
                    <a:pt x="15239" y="7960"/>
                  </a:cubicBezTo>
                  <a:cubicBezTo>
                    <a:pt x="15254" y="7960"/>
                    <a:pt x="15269" y="7959"/>
                    <a:pt x="15283" y="7957"/>
                  </a:cubicBezTo>
                  <a:cubicBezTo>
                    <a:pt x="15405" y="7943"/>
                    <a:pt x="15523" y="7930"/>
                    <a:pt x="15648" y="7930"/>
                  </a:cubicBezTo>
                  <a:cubicBezTo>
                    <a:pt x="15752" y="7933"/>
                    <a:pt x="15853" y="7930"/>
                    <a:pt x="15953" y="7936"/>
                  </a:cubicBezTo>
                  <a:cubicBezTo>
                    <a:pt x="15987" y="7938"/>
                    <a:pt x="16022" y="7940"/>
                    <a:pt x="16057" y="7940"/>
                  </a:cubicBezTo>
                  <a:cubicBezTo>
                    <a:pt x="16140" y="7940"/>
                    <a:pt x="16222" y="7934"/>
                    <a:pt x="16300" y="7919"/>
                  </a:cubicBezTo>
                  <a:cubicBezTo>
                    <a:pt x="16373" y="7916"/>
                    <a:pt x="16444" y="7911"/>
                    <a:pt x="16514" y="7911"/>
                  </a:cubicBezTo>
                  <a:cubicBezTo>
                    <a:pt x="16531" y="7911"/>
                    <a:pt x="16547" y="7912"/>
                    <a:pt x="16564" y="7912"/>
                  </a:cubicBezTo>
                  <a:cubicBezTo>
                    <a:pt x="16569" y="7913"/>
                    <a:pt x="16573" y="7913"/>
                    <a:pt x="16578" y="7913"/>
                  </a:cubicBezTo>
                  <a:cubicBezTo>
                    <a:pt x="16654" y="7913"/>
                    <a:pt x="16714" y="7887"/>
                    <a:pt x="16734" y="7867"/>
                  </a:cubicBezTo>
                  <a:cubicBezTo>
                    <a:pt x="16754" y="7846"/>
                    <a:pt x="16769" y="7838"/>
                    <a:pt x="16782" y="7838"/>
                  </a:cubicBezTo>
                  <a:cubicBezTo>
                    <a:pt x="16802" y="7838"/>
                    <a:pt x="16817" y="7857"/>
                    <a:pt x="16838" y="7867"/>
                  </a:cubicBezTo>
                  <a:cubicBezTo>
                    <a:pt x="16857" y="7876"/>
                    <a:pt x="16873" y="7903"/>
                    <a:pt x="16893" y="7903"/>
                  </a:cubicBezTo>
                  <a:cubicBezTo>
                    <a:pt x="16895" y="7903"/>
                    <a:pt x="16898" y="7902"/>
                    <a:pt x="16900" y="7902"/>
                  </a:cubicBezTo>
                  <a:cubicBezTo>
                    <a:pt x="16927" y="7892"/>
                    <a:pt x="16954" y="7889"/>
                    <a:pt x="16981" y="7889"/>
                  </a:cubicBezTo>
                  <a:cubicBezTo>
                    <a:pt x="17019" y="7889"/>
                    <a:pt x="17057" y="7895"/>
                    <a:pt x="17094" y="7895"/>
                  </a:cubicBezTo>
                  <a:cubicBezTo>
                    <a:pt x="17137" y="7893"/>
                    <a:pt x="17184" y="7886"/>
                    <a:pt x="17228" y="7886"/>
                  </a:cubicBezTo>
                  <a:cubicBezTo>
                    <a:pt x="17256" y="7886"/>
                    <a:pt x="17283" y="7889"/>
                    <a:pt x="17306" y="7898"/>
                  </a:cubicBezTo>
                  <a:cubicBezTo>
                    <a:pt x="17323" y="7905"/>
                    <a:pt x="17336" y="7908"/>
                    <a:pt x="17346" y="7908"/>
                  </a:cubicBezTo>
                  <a:cubicBezTo>
                    <a:pt x="17372" y="7908"/>
                    <a:pt x="17383" y="7892"/>
                    <a:pt x="17400" y="7884"/>
                  </a:cubicBezTo>
                  <a:cubicBezTo>
                    <a:pt x="17438" y="7863"/>
                    <a:pt x="17410" y="7850"/>
                    <a:pt x="17376" y="7839"/>
                  </a:cubicBezTo>
                  <a:cubicBezTo>
                    <a:pt x="17365" y="7836"/>
                    <a:pt x="17341" y="7839"/>
                    <a:pt x="17347" y="7826"/>
                  </a:cubicBezTo>
                  <a:cubicBezTo>
                    <a:pt x="17365" y="7822"/>
                    <a:pt x="17382" y="7818"/>
                    <a:pt x="17400" y="7815"/>
                  </a:cubicBezTo>
                  <a:cubicBezTo>
                    <a:pt x="17410" y="7815"/>
                    <a:pt x="17421" y="7808"/>
                    <a:pt x="17417" y="7801"/>
                  </a:cubicBezTo>
                  <a:cubicBezTo>
                    <a:pt x="17412" y="7793"/>
                    <a:pt x="17401" y="7790"/>
                    <a:pt x="17391" y="7790"/>
                  </a:cubicBezTo>
                  <a:cubicBezTo>
                    <a:pt x="17388" y="7790"/>
                    <a:pt x="17385" y="7790"/>
                    <a:pt x="17382" y="7791"/>
                  </a:cubicBezTo>
                  <a:cubicBezTo>
                    <a:pt x="17363" y="7799"/>
                    <a:pt x="17346" y="7802"/>
                    <a:pt x="17328" y="7802"/>
                  </a:cubicBezTo>
                  <a:cubicBezTo>
                    <a:pt x="17288" y="7802"/>
                    <a:pt x="17250" y="7786"/>
                    <a:pt x="17209" y="7784"/>
                  </a:cubicBezTo>
                  <a:cubicBezTo>
                    <a:pt x="17188" y="7787"/>
                    <a:pt x="17168" y="7787"/>
                    <a:pt x="17146" y="7787"/>
                  </a:cubicBezTo>
                  <a:cubicBezTo>
                    <a:pt x="17125" y="7787"/>
                    <a:pt x="17103" y="7787"/>
                    <a:pt x="17081" y="7791"/>
                  </a:cubicBezTo>
                  <a:cubicBezTo>
                    <a:pt x="17074" y="7792"/>
                    <a:pt x="17068" y="7792"/>
                    <a:pt x="17064" y="7792"/>
                  </a:cubicBezTo>
                  <a:cubicBezTo>
                    <a:pt x="17041" y="7792"/>
                    <a:pt x="17055" y="7778"/>
                    <a:pt x="17070" y="7770"/>
                  </a:cubicBezTo>
                  <a:cubicBezTo>
                    <a:pt x="17150" y="7759"/>
                    <a:pt x="17150" y="7759"/>
                    <a:pt x="17094" y="7725"/>
                  </a:cubicBezTo>
                  <a:cubicBezTo>
                    <a:pt x="17094" y="7722"/>
                    <a:pt x="17098" y="7717"/>
                    <a:pt x="17098" y="7717"/>
                  </a:cubicBezTo>
                  <a:lnTo>
                    <a:pt x="17112" y="7717"/>
                  </a:lnTo>
                  <a:cubicBezTo>
                    <a:pt x="17116" y="7719"/>
                    <a:pt x="17121" y="7720"/>
                    <a:pt x="17125" y="7720"/>
                  </a:cubicBezTo>
                  <a:cubicBezTo>
                    <a:pt x="17138" y="7720"/>
                    <a:pt x="17151" y="7714"/>
                    <a:pt x="17164" y="7714"/>
                  </a:cubicBezTo>
                  <a:cubicBezTo>
                    <a:pt x="17175" y="7718"/>
                    <a:pt x="17185" y="7719"/>
                    <a:pt x="17195" y="7719"/>
                  </a:cubicBezTo>
                  <a:cubicBezTo>
                    <a:pt x="17216" y="7719"/>
                    <a:pt x="17237" y="7714"/>
                    <a:pt x="17258" y="7714"/>
                  </a:cubicBezTo>
                  <a:cubicBezTo>
                    <a:pt x="17303" y="7714"/>
                    <a:pt x="17347" y="7714"/>
                    <a:pt x="17393" y="7717"/>
                  </a:cubicBezTo>
                  <a:cubicBezTo>
                    <a:pt x="17404" y="7717"/>
                    <a:pt x="17417" y="7716"/>
                    <a:pt x="17429" y="7716"/>
                  </a:cubicBezTo>
                  <a:cubicBezTo>
                    <a:pt x="17445" y="7716"/>
                    <a:pt x="17459" y="7718"/>
                    <a:pt x="17462" y="7728"/>
                  </a:cubicBezTo>
                  <a:cubicBezTo>
                    <a:pt x="17473" y="7747"/>
                    <a:pt x="17495" y="7749"/>
                    <a:pt x="17519" y="7749"/>
                  </a:cubicBezTo>
                  <a:cubicBezTo>
                    <a:pt x="17525" y="7749"/>
                    <a:pt x="17532" y="7749"/>
                    <a:pt x="17539" y="7749"/>
                  </a:cubicBezTo>
                  <a:cubicBezTo>
                    <a:pt x="17566" y="7752"/>
                    <a:pt x="17597" y="7752"/>
                    <a:pt x="17632" y="7756"/>
                  </a:cubicBezTo>
                  <a:cubicBezTo>
                    <a:pt x="17605" y="7777"/>
                    <a:pt x="17521" y="7787"/>
                    <a:pt x="17601" y="7805"/>
                  </a:cubicBezTo>
                  <a:cubicBezTo>
                    <a:pt x="17639" y="7815"/>
                    <a:pt x="17685" y="7826"/>
                    <a:pt x="17730" y="7836"/>
                  </a:cubicBezTo>
                  <a:cubicBezTo>
                    <a:pt x="17734" y="7836"/>
                    <a:pt x="17739" y="7835"/>
                    <a:pt x="17744" y="7835"/>
                  </a:cubicBezTo>
                  <a:cubicBezTo>
                    <a:pt x="17799" y="7835"/>
                    <a:pt x="17855" y="7849"/>
                    <a:pt x="17910" y="7849"/>
                  </a:cubicBezTo>
                  <a:cubicBezTo>
                    <a:pt x="17923" y="7849"/>
                    <a:pt x="17935" y="7848"/>
                    <a:pt x="17948" y="7847"/>
                  </a:cubicBezTo>
                  <a:cubicBezTo>
                    <a:pt x="17979" y="7841"/>
                    <a:pt x="18008" y="7839"/>
                    <a:pt x="18036" y="7839"/>
                  </a:cubicBezTo>
                  <a:cubicBezTo>
                    <a:pt x="18082" y="7839"/>
                    <a:pt x="18126" y="7844"/>
                    <a:pt x="18173" y="7847"/>
                  </a:cubicBezTo>
                  <a:cubicBezTo>
                    <a:pt x="18184" y="7847"/>
                    <a:pt x="18198" y="7842"/>
                    <a:pt x="18212" y="7842"/>
                  </a:cubicBezTo>
                  <a:cubicBezTo>
                    <a:pt x="18263" y="7840"/>
                    <a:pt x="18313" y="7829"/>
                    <a:pt x="18365" y="7829"/>
                  </a:cubicBezTo>
                  <a:cubicBezTo>
                    <a:pt x="18393" y="7829"/>
                    <a:pt x="18421" y="7833"/>
                    <a:pt x="18451" y="7842"/>
                  </a:cubicBezTo>
                  <a:cubicBezTo>
                    <a:pt x="18461" y="7845"/>
                    <a:pt x="18475" y="7847"/>
                    <a:pt x="18490" y="7847"/>
                  </a:cubicBezTo>
                  <a:cubicBezTo>
                    <a:pt x="18513" y="7847"/>
                    <a:pt x="18538" y="7843"/>
                    <a:pt x="18555" y="7832"/>
                  </a:cubicBezTo>
                  <a:cubicBezTo>
                    <a:pt x="18586" y="7812"/>
                    <a:pt x="18548" y="7801"/>
                    <a:pt x="18531" y="7787"/>
                  </a:cubicBezTo>
                  <a:cubicBezTo>
                    <a:pt x="18503" y="7767"/>
                    <a:pt x="18559" y="7773"/>
                    <a:pt x="18559" y="7763"/>
                  </a:cubicBezTo>
                  <a:cubicBezTo>
                    <a:pt x="18635" y="7756"/>
                    <a:pt x="18596" y="7714"/>
                    <a:pt x="18635" y="7697"/>
                  </a:cubicBezTo>
                  <a:cubicBezTo>
                    <a:pt x="18635" y="7693"/>
                    <a:pt x="18635" y="7687"/>
                    <a:pt x="18638" y="7683"/>
                  </a:cubicBezTo>
                  <a:cubicBezTo>
                    <a:pt x="18670" y="7666"/>
                    <a:pt x="18715" y="7663"/>
                    <a:pt x="18753" y="7648"/>
                  </a:cubicBezTo>
                  <a:cubicBezTo>
                    <a:pt x="18785" y="7650"/>
                    <a:pt x="18818" y="7651"/>
                    <a:pt x="18851" y="7651"/>
                  </a:cubicBezTo>
                  <a:cubicBezTo>
                    <a:pt x="18942" y="7651"/>
                    <a:pt x="19034" y="7645"/>
                    <a:pt x="19121" y="7634"/>
                  </a:cubicBezTo>
                  <a:cubicBezTo>
                    <a:pt x="19360" y="7610"/>
                    <a:pt x="19603" y="7618"/>
                    <a:pt x="19842" y="7593"/>
                  </a:cubicBezTo>
                  <a:cubicBezTo>
                    <a:pt x="19967" y="7579"/>
                    <a:pt x="20095" y="7579"/>
                    <a:pt x="20217" y="7565"/>
                  </a:cubicBezTo>
                  <a:cubicBezTo>
                    <a:pt x="20241" y="7563"/>
                    <a:pt x="20266" y="7560"/>
                    <a:pt x="20291" y="7560"/>
                  </a:cubicBezTo>
                  <a:cubicBezTo>
                    <a:pt x="20301" y="7560"/>
                    <a:pt x="20311" y="7561"/>
                    <a:pt x="20321" y="7562"/>
                  </a:cubicBezTo>
                  <a:cubicBezTo>
                    <a:pt x="20328" y="7562"/>
                    <a:pt x="20334" y="7562"/>
                    <a:pt x="20341" y="7562"/>
                  </a:cubicBezTo>
                  <a:cubicBezTo>
                    <a:pt x="20401" y="7562"/>
                    <a:pt x="20462" y="7554"/>
                    <a:pt x="20522" y="7554"/>
                  </a:cubicBezTo>
                  <a:cubicBezTo>
                    <a:pt x="20557" y="7554"/>
                    <a:pt x="20592" y="7557"/>
                    <a:pt x="20626" y="7565"/>
                  </a:cubicBezTo>
                  <a:cubicBezTo>
                    <a:pt x="20630" y="7565"/>
                    <a:pt x="20633" y="7565"/>
                    <a:pt x="20633" y="7562"/>
                  </a:cubicBezTo>
                  <a:lnTo>
                    <a:pt x="20644" y="7562"/>
                  </a:lnTo>
                  <a:cubicBezTo>
                    <a:pt x="20653" y="7565"/>
                    <a:pt x="20662" y="7566"/>
                    <a:pt x="20671" y="7566"/>
                  </a:cubicBezTo>
                  <a:cubicBezTo>
                    <a:pt x="20683" y="7566"/>
                    <a:pt x="20696" y="7564"/>
                    <a:pt x="20710" y="7562"/>
                  </a:cubicBezTo>
                  <a:cubicBezTo>
                    <a:pt x="20761" y="7558"/>
                    <a:pt x="20810" y="7541"/>
                    <a:pt x="20870" y="7541"/>
                  </a:cubicBezTo>
                  <a:cubicBezTo>
                    <a:pt x="20888" y="7542"/>
                    <a:pt x="20907" y="7542"/>
                    <a:pt x="20926" y="7542"/>
                  </a:cubicBezTo>
                  <a:cubicBezTo>
                    <a:pt x="20960" y="7542"/>
                    <a:pt x="20993" y="7541"/>
                    <a:pt x="21027" y="7541"/>
                  </a:cubicBezTo>
                  <a:cubicBezTo>
                    <a:pt x="21058" y="7541"/>
                    <a:pt x="21089" y="7542"/>
                    <a:pt x="21119" y="7544"/>
                  </a:cubicBezTo>
                  <a:cubicBezTo>
                    <a:pt x="21122" y="7545"/>
                    <a:pt x="21125" y="7545"/>
                    <a:pt x="21128" y="7545"/>
                  </a:cubicBezTo>
                  <a:cubicBezTo>
                    <a:pt x="21144" y="7545"/>
                    <a:pt x="21162" y="7541"/>
                    <a:pt x="21178" y="7541"/>
                  </a:cubicBezTo>
                  <a:cubicBezTo>
                    <a:pt x="21190" y="7541"/>
                    <a:pt x="21202" y="7543"/>
                    <a:pt x="21213" y="7551"/>
                  </a:cubicBezTo>
                  <a:cubicBezTo>
                    <a:pt x="21240" y="7572"/>
                    <a:pt x="21282" y="7572"/>
                    <a:pt x="21317" y="7572"/>
                  </a:cubicBezTo>
                  <a:cubicBezTo>
                    <a:pt x="21403" y="7568"/>
                    <a:pt x="21490" y="7565"/>
                    <a:pt x="21577" y="7555"/>
                  </a:cubicBezTo>
                  <a:cubicBezTo>
                    <a:pt x="21590" y="7553"/>
                    <a:pt x="21604" y="7553"/>
                    <a:pt x="21617" y="7553"/>
                  </a:cubicBezTo>
                  <a:cubicBezTo>
                    <a:pt x="21646" y="7553"/>
                    <a:pt x="21675" y="7555"/>
                    <a:pt x="21703" y="7555"/>
                  </a:cubicBezTo>
                  <a:cubicBezTo>
                    <a:pt x="21747" y="7555"/>
                    <a:pt x="21787" y="7549"/>
                    <a:pt x="21816" y="7517"/>
                  </a:cubicBezTo>
                  <a:cubicBezTo>
                    <a:pt x="21820" y="7513"/>
                    <a:pt x="21830" y="7513"/>
                    <a:pt x="21837" y="7513"/>
                  </a:cubicBezTo>
                  <a:cubicBezTo>
                    <a:pt x="21848" y="7513"/>
                    <a:pt x="21865" y="7513"/>
                    <a:pt x="21872" y="7509"/>
                  </a:cubicBezTo>
                  <a:cubicBezTo>
                    <a:pt x="21948" y="7503"/>
                    <a:pt x="22028" y="7499"/>
                    <a:pt x="22104" y="7493"/>
                  </a:cubicBezTo>
                  <a:cubicBezTo>
                    <a:pt x="22109" y="7492"/>
                    <a:pt x="22113" y="7492"/>
                    <a:pt x="22118" y="7492"/>
                  </a:cubicBezTo>
                  <a:cubicBezTo>
                    <a:pt x="22137" y="7492"/>
                    <a:pt x="22155" y="7498"/>
                    <a:pt x="22167" y="7509"/>
                  </a:cubicBezTo>
                  <a:cubicBezTo>
                    <a:pt x="22176" y="7517"/>
                    <a:pt x="22185" y="7520"/>
                    <a:pt x="22195" y="7520"/>
                  </a:cubicBezTo>
                  <a:cubicBezTo>
                    <a:pt x="22207" y="7520"/>
                    <a:pt x="22221" y="7515"/>
                    <a:pt x="22236" y="7509"/>
                  </a:cubicBezTo>
                  <a:cubicBezTo>
                    <a:pt x="22286" y="7488"/>
                    <a:pt x="22339" y="7471"/>
                    <a:pt x="22397" y="7471"/>
                  </a:cubicBezTo>
                  <a:cubicBezTo>
                    <a:pt x="22404" y="7471"/>
                    <a:pt x="22410" y="7471"/>
                    <a:pt x="22417" y="7472"/>
                  </a:cubicBezTo>
                  <a:cubicBezTo>
                    <a:pt x="22430" y="7479"/>
                    <a:pt x="22445" y="7483"/>
                    <a:pt x="22462" y="7483"/>
                  </a:cubicBezTo>
                  <a:cubicBezTo>
                    <a:pt x="22467" y="7483"/>
                    <a:pt x="22473" y="7483"/>
                    <a:pt x="22479" y="7482"/>
                  </a:cubicBezTo>
                  <a:cubicBezTo>
                    <a:pt x="22482" y="7482"/>
                    <a:pt x="22486" y="7482"/>
                    <a:pt x="22493" y="7485"/>
                  </a:cubicBezTo>
                  <a:cubicBezTo>
                    <a:pt x="22504" y="7488"/>
                    <a:pt x="22515" y="7489"/>
                    <a:pt x="22527" y="7489"/>
                  </a:cubicBezTo>
                  <a:cubicBezTo>
                    <a:pt x="22547" y="7489"/>
                    <a:pt x="22567" y="7486"/>
                    <a:pt x="22586" y="7482"/>
                  </a:cubicBezTo>
                  <a:cubicBezTo>
                    <a:pt x="22611" y="7479"/>
                    <a:pt x="22639" y="7475"/>
                    <a:pt x="22666" y="7472"/>
                  </a:cubicBezTo>
                  <a:cubicBezTo>
                    <a:pt x="22679" y="7480"/>
                    <a:pt x="22692" y="7487"/>
                    <a:pt x="22707" y="7487"/>
                  </a:cubicBezTo>
                  <a:cubicBezTo>
                    <a:pt x="22717" y="7487"/>
                    <a:pt x="22728" y="7484"/>
                    <a:pt x="22739" y="7475"/>
                  </a:cubicBezTo>
                  <a:cubicBezTo>
                    <a:pt x="22750" y="7475"/>
                    <a:pt x="22760" y="7475"/>
                    <a:pt x="22771" y="7479"/>
                  </a:cubicBezTo>
                  <a:cubicBezTo>
                    <a:pt x="22781" y="7497"/>
                    <a:pt x="22798" y="7505"/>
                    <a:pt x="22828" y="7505"/>
                  </a:cubicBezTo>
                  <a:cubicBezTo>
                    <a:pt x="22837" y="7505"/>
                    <a:pt x="22848" y="7504"/>
                    <a:pt x="22860" y="7503"/>
                  </a:cubicBezTo>
                  <a:cubicBezTo>
                    <a:pt x="22868" y="7503"/>
                    <a:pt x="22871" y="7503"/>
                    <a:pt x="22875" y="7506"/>
                  </a:cubicBezTo>
                  <a:cubicBezTo>
                    <a:pt x="22889" y="7509"/>
                    <a:pt x="22903" y="7510"/>
                    <a:pt x="22917" y="7510"/>
                  </a:cubicBezTo>
                  <a:cubicBezTo>
                    <a:pt x="22958" y="7510"/>
                    <a:pt x="22999" y="7500"/>
                    <a:pt x="23038" y="7493"/>
                  </a:cubicBezTo>
                  <a:cubicBezTo>
                    <a:pt x="23062" y="7489"/>
                    <a:pt x="23089" y="7489"/>
                    <a:pt x="23118" y="7485"/>
                  </a:cubicBezTo>
                  <a:cubicBezTo>
                    <a:pt x="23123" y="7487"/>
                    <a:pt x="23128" y="7488"/>
                    <a:pt x="23133" y="7488"/>
                  </a:cubicBezTo>
                  <a:cubicBezTo>
                    <a:pt x="23137" y="7488"/>
                    <a:pt x="23142" y="7487"/>
                    <a:pt x="23145" y="7485"/>
                  </a:cubicBezTo>
                  <a:cubicBezTo>
                    <a:pt x="23152" y="7485"/>
                    <a:pt x="23159" y="7485"/>
                    <a:pt x="23166" y="7482"/>
                  </a:cubicBezTo>
                  <a:cubicBezTo>
                    <a:pt x="23191" y="7481"/>
                    <a:pt x="23211" y="7480"/>
                    <a:pt x="23229" y="7480"/>
                  </a:cubicBezTo>
                  <a:cubicBezTo>
                    <a:pt x="23306" y="7480"/>
                    <a:pt x="23317" y="7495"/>
                    <a:pt x="23312" y="7555"/>
                  </a:cubicBezTo>
                  <a:cubicBezTo>
                    <a:pt x="23312" y="7565"/>
                    <a:pt x="23298" y="7579"/>
                    <a:pt x="23333" y="7583"/>
                  </a:cubicBezTo>
                  <a:cubicBezTo>
                    <a:pt x="23340" y="7584"/>
                    <a:pt x="23348" y="7584"/>
                    <a:pt x="23356" y="7584"/>
                  </a:cubicBezTo>
                  <a:cubicBezTo>
                    <a:pt x="23372" y="7584"/>
                    <a:pt x="23388" y="7581"/>
                    <a:pt x="23402" y="7572"/>
                  </a:cubicBezTo>
                  <a:cubicBezTo>
                    <a:pt x="23405" y="7568"/>
                    <a:pt x="23409" y="7565"/>
                    <a:pt x="23412" y="7562"/>
                  </a:cubicBezTo>
                  <a:cubicBezTo>
                    <a:pt x="23416" y="7565"/>
                    <a:pt x="23419" y="7568"/>
                    <a:pt x="23422" y="7568"/>
                  </a:cubicBezTo>
                  <a:cubicBezTo>
                    <a:pt x="23445" y="7573"/>
                    <a:pt x="23468" y="7580"/>
                    <a:pt x="23493" y="7580"/>
                  </a:cubicBezTo>
                  <a:cubicBezTo>
                    <a:pt x="23506" y="7580"/>
                    <a:pt x="23520" y="7578"/>
                    <a:pt x="23534" y="7572"/>
                  </a:cubicBezTo>
                  <a:cubicBezTo>
                    <a:pt x="23548" y="7566"/>
                    <a:pt x="23562" y="7561"/>
                    <a:pt x="23576" y="7561"/>
                  </a:cubicBezTo>
                  <a:cubicBezTo>
                    <a:pt x="23579" y="7561"/>
                    <a:pt x="23582" y="7561"/>
                    <a:pt x="23586" y="7562"/>
                  </a:cubicBezTo>
                  <a:cubicBezTo>
                    <a:pt x="23606" y="7576"/>
                    <a:pt x="23638" y="7593"/>
                    <a:pt x="23645" y="7593"/>
                  </a:cubicBezTo>
                  <a:cubicBezTo>
                    <a:pt x="23655" y="7593"/>
                    <a:pt x="23662" y="7589"/>
                    <a:pt x="23666" y="7586"/>
                  </a:cubicBezTo>
                  <a:cubicBezTo>
                    <a:pt x="23671" y="7586"/>
                    <a:pt x="23676" y="7587"/>
                    <a:pt x="23681" y="7587"/>
                  </a:cubicBezTo>
                  <a:cubicBezTo>
                    <a:pt x="23707" y="7587"/>
                    <a:pt x="23733" y="7580"/>
                    <a:pt x="23756" y="7568"/>
                  </a:cubicBezTo>
                  <a:cubicBezTo>
                    <a:pt x="23780" y="7555"/>
                    <a:pt x="23780" y="7544"/>
                    <a:pt x="23773" y="7530"/>
                  </a:cubicBezTo>
                  <a:lnTo>
                    <a:pt x="23773" y="7530"/>
                  </a:lnTo>
                  <a:cubicBezTo>
                    <a:pt x="23780" y="7538"/>
                    <a:pt x="23794" y="7544"/>
                    <a:pt x="23821" y="7551"/>
                  </a:cubicBezTo>
                  <a:cubicBezTo>
                    <a:pt x="23846" y="7555"/>
                    <a:pt x="23874" y="7551"/>
                    <a:pt x="23901" y="7565"/>
                  </a:cubicBezTo>
                  <a:cubicBezTo>
                    <a:pt x="23920" y="7574"/>
                    <a:pt x="23934" y="7577"/>
                    <a:pt x="23946" y="7577"/>
                  </a:cubicBezTo>
                  <a:cubicBezTo>
                    <a:pt x="23981" y="7577"/>
                    <a:pt x="23990" y="7544"/>
                    <a:pt x="24016" y="7534"/>
                  </a:cubicBezTo>
                  <a:cubicBezTo>
                    <a:pt x="24054" y="7520"/>
                    <a:pt x="24034" y="7503"/>
                    <a:pt x="23999" y="7489"/>
                  </a:cubicBezTo>
                  <a:cubicBezTo>
                    <a:pt x="23981" y="7485"/>
                    <a:pt x="23971" y="7479"/>
                    <a:pt x="23964" y="7472"/>
                  </a:cubicBezTo>
                  <a:cubicBezTo>
                    <a:pt x="23971" y="7471"/>
                    <a:pt x="23978" y="7471"/>
                    <a:pt x="23985" y="7471"/>
                  </a:cubicBezTo>
                  <a:cubicBezTo>
                    <a:pt x="24021" y="7471"/>
                    <a:pt x="24053" y="7481"/>
                    <a:pt x="24064" y="7513"/>
                  </a:cubicBezTo>
                  <a:cubicBezTo>
                    <a:pt x="24068" y="7524"/>
                    <a:pt x="24082" y="7532"/>
                    <a:pt x="24098" y="7532"/>
                  </a:cubicBezTo>
                  <a:cubicBezTo>
                    <a:pt x="24108" y="7532"/>
                    <a:pt x="24119" y="7528"/>
                    <a:pt x="24130" y="7520"/>
                  </a:cubicBezTo>
                  <a:cubicBezTo>
                    <a:pt x="24130" y="7520"/>
                    <a:pt x="24130" y="7517"/>
                    <a:pt x="24134" y="7513"/>
                  </a:cubicBezTo>
                  <a:cubicBezTo>
                    <a:pt x="24138" y="7517"/>
                    <a:pt x="24141" y="7520"/>
                    <a:pt x="24144" y="7523"/>
                  </a:cubicBezTo>
                  <a:cubicBezTo>
                    <a:pt x="24144" y="7523"/>
                    <a:pt x="24141" y="7523"/>
                    <a:pt x="24141" y="7527"/>
                  </a:cubicBezTo>
                  <a:cubicBezTo>
                    <a:pt x="24124" y="7551"/>
                    <a:pt x="24175" y="7548"/>
                    <a:pt x="24196" y="7558"/>
                  </a:cubicBezTo>
                  <a:cubicBezTo>
                    <a:pt x="24213" y="7565"/>
                    <a:pt x="24238" y="7565"/>
                    <a:pt x="24266" y="7565"/>
                  </a:cubicBezTo>
                  <a:cubicBezTo>
                    <a:pt x="24273" y="7565"/>
                    <a:pt x="24283" y="7562"/>
                    <a:pt x="24297" y="7562"/>
                  </a:cubicBezTo>
                  <a:cubicBezTo>
                    <a:pt x="24302" y="7562"/>
                    <a:pt x="24307" y="7562"/>
                    <a:pt x="24312" y="7562"/>
                  </a:cubicBezTo>
                  <a:cubicBezTo>
                    <a:pt x="24343" y="7562"/>
                    <a:pt x="24360" y="7552"/>
                    <a:pt x="24363" y="7534"/>
                  </a:cubicBezTo>
                  <a:lnTo>
                    <a:pt x="24363" y="7530"/>
                  </a:lnTo>
                  <a:cubicBezTo>
                    <a:pt x="24365" y="7532"/>
                    <a:pt x="24367" y="7532"/>
                    <a:pt x="24370" y="7532"/>
                  </a:cubicBezTo>
                  <a:cubicBezTo>
                    <a:pt x="24373" y="7532"/>
                    <a:pt x="24375" y="7532"/>
                    <a:pt x="24377" y="7534"/>
                  </a:cubicBezTo>
                  <a:cubicBezTo>
                    <a:pt x="24387" y="7538"/>
                    <a:pt x="24397" y="7540"/>
                    <a:pt x="24406" y="7540"/>
                  </a:cubicBezTo>
                  <a:cubicBezTo>
                    <a:pt x="24427" y="7540"/>
                    <a:pt x="24443" y="7530"/>
                    <a:pt x="24453" y="7513"/>
                  </a:cubicBezTo>
                  <a:lnTo>
                    <a:pt x="24463" y="7513"/>
                  </a:lnTo>
                  <a:cubicBezTo>
                    <a:pt x="24484" y="7527"/>
                    <a:pt x="24522" y="7538"/>
                    <a:pt x="24561" y="7538"/>
                  </a:cubicBezTo>
                  <a:lnTo>
                    <a:pt x="24585" y="7538"/>
                  </a:lnTo>
                  <a:cubicBezTo>
                    <a:pt x="24589" y="7540"/>
                    <a:pt x="24594" y="7541"/>
                    <a:pt x="24601" y="7541"/>
                  </a:cubicBezTo>
                  <a:cubicBezTo>
                    <a:pt x="24606" y="7541"/>
                    <a:pt x="24612" y="7540"/>
                    <a:pt x="24620" y="7538"/>
                  </a:cubicBezTo>
                  <a:cubicBezTo>
                    <a:pt x="24637" y="7534"/>
                    <a:pt x="24654" y="7527"/>
                    <a:pt x="24651" y="7513"/>
                  </a:cubicBezTo>
                  <a:cubicBezTo>
                    <a:pt x="24651" y="7504"/>
                    <a:pt x="24645" y="7488"/>
                    <a:pt x="24631" y="7488"/>
                  </a:cubicBezTo>
                  <a:cubicBezTo>
                    <a:pt x="24629" y="7488"/>
                    <a:pt x="24628" y="7488"/>
                    <a:pt x="24626" y="7489"/>
                  </a:cubicBezTo>
                  <a:cubicBezTo>
                    <a:pt x="24608" y="7489"/>
                    <a:pt x="24586" y="7475"/>
                    <a:pt x="24566" y="7475"/>
                  </a:cubicBezTo>
                  <a:cubicBezTo>
                    <a:pt x="24565" y="7475"/>
                    <a:pt x="24563" y="7475"/>
                    <a:pt x="24561" y="7475"/>
                  </a:cubicBezTo>
                  <a:cubicBezTo>
                    <a:pt x="24543" y="7468"/>
                    <a:pt x="24522" y="7461"/>
                    <a:pt x="24495" y="7458"/>
                  </a:cubicBezTo>
                  <a:cubicBezTo>
                    <a:pt x="24471" y="7458"/>
                    <a:pt x="24457" y="7461"/>
                    <a:pt x="24446" y="7468"/>
                  </a:cubicBezTo>
                  <a:cubicBezTo>
                    <a:pt x="24418" y="7454"/>
                    <a:pt x="24380" y="7444"/>
                    <a:pt x="24359" y="7419"/>
                  </a:cubicBezTo>
                  <a:lnTo>
                    <a:pt x="24512" y="7419"/>
                  </a:lnTo>
                  <a:cubicBezTo>
                    <a:pt x="24515" y="7419"/>
                    <a:pt x="24518" y="7419"/>
                    <a:pt x="24521" y="7419"/>
                  </a:cubicBezTo>
                  <a:cubicBezTo>
                    <a:pt x="24528" y="7419"/>
                    <a:pt x="24535" y="7420"/>
                    <a:pt x="24543" y="7420"/>
                  </a:cubicBezTo>
                  <a:cubicBezTo>
                    <a:pt x="24551" y="7420"/>
                    <a:pt x="24558" y="7419"/>
                    <a:pt x="24564" y="7413"/>
                  </a:cubicBezTo>
                  <a:cubicBezTo>
                    <a:pt x="24578" y="7409"/>
                    <a:pt x="24592" y="7405"/>
                    <a:pt x="24606" y="7402"/>
                  </a:cubicBezTo>
                  <a:cubicBezTo>
                    <a:pt x="24642" y="7428"/>
                    <a:pt x="24683" y="7441"/>
                    <a:pt x="24725" y="7441"/>
                  </a:cubicBezTo>
                  <a:cubicBezTo>
                    <a:pt x="24738" y="7441"/>
                    <a:pt x="24752" y="7439"/>
                    <a:pt x="24766" y="7437"/>
                  </a:cubicBezTo>
                  <a:cubicBezTo>
                    <a:pt x="24793" y="7440"/>
                    <a:pt x="24817" y="7444"/>
                    <a:pt x="24852" y="7444"/>
                  </a:cubicBezTo>
                  <a:lnTo>
                    <a:pt x="24876" y="7444"/>
                  </a:lnTo>
                  <a:cubicBezTo>
                    <a:pt x="24883" y="7452"/>
                    <a:pt x="24894" y="7458"/>
                    <a:pt x="24903" y="7458"/>
                  </a:cubicBezTo>
                  <a:cubicBezTo>
                    <a:pt x="24909" y="7458"/>
                    <a:pt x="24914" y="7456"/>
                    <a:pt x="24918" y="7451"/>
                  </a:cubicBezTo>
                  <a:cubicBezTo>
                    <a:pt x="24918" y="7447"/>
                    <a:pt x="24918" y="7447"/>
                    <a:pt x="24921" y="7447"/>
                  </a:cubicBezTo>
                  <a:cubicBezTo>
                    <a:pt x="24998" y="7451"/>
                    <a:pt x="25074" y="7458"/>
                    <a:pt x="25147" y="7479"/>
                  </a:cubicBezTo>
                  <a:lnTo>
                    <a:pt x="25150" y="7482"/>
                  </a:lnTo>
                  <a:cubicBezTo>
                    <a:pt x="25168" y="7496"/>
                    <a:pt x="25174" y="7513"/>
                    <a:pt x="25209" y="7513"/>
                  </a:cubicBezTo>
                  <a:cubicBezTo>
                    <a:pt x="25237" y="7513"/>
                    <a:pt x="25241" y="7506"/>
                    <a:pt x="25241" y="7496"/>
                  </a:cubicBezTo>
                  <a:cubicBezTo>
                    <a:pt x="25251" y="7493"/>
                    <a:pt x="25258" y="7485"/>
                    <a:pt x="25258" y="7472"/>
                  </a:cubicBezTo>
                  <a:cubicBezTo>
                    <a:pt x="25256" y="7463"/>
                    <a:pt x="25270" y="7459"/>
                    <a:pt x="25289" y="7459"/>
                  </a:cubicBezTo>
                  <a:cubicBezTo>
                    <a:pt x="25300" y="7459"/>
                    <a:pt x="25313" y="7460"/>
                    <a:pt x="25324" y="7464"/>
                  </a:cubicBezTo>
                  <a:cubicBezTo>
                    <a:pt x="25358" y="7476"/>
                    <a:pt x="25377" y="7482"/>
                    <a:pt x="25391" y="7482"/>
                  </a:cubicBezTo>
                  <a:cubicBezTo>
                    <a:pt x="25410" y="7482"/>
                    <a:pt x="25418" y="7471"/>
                    <a:pt x="25438" y="7447"/>
                  </a:cubicBezTo>
                  <a:cubicBezTo>
                    <a:pt x="25442" y="7440"/>
                    <a:pt x="25442" y="7434"/>
                    <a:pt x="25445" y="7430"/>
                  </a:cubicBezTo>
                  <a:cubicBezTo>
                    <a:pt x="25449" y="7430"/>
                    <a:pt x="25452" y="7426"/>
                    <a:pt x="25452" y="7426"/>
                  </a:cubicBezTo>
                  <a:cubicBezTo>
                    <a:pt x="25455" y="7427"/>
                    <a:pt x="25456" y="7427"/>
                    <a:pt x="25458" y="7427"/>
                  </a:cubicBezTo>
                  <a:cubicBezTo>
                    <a:pt x="25464" y="7427"/>
                    <a:pt x="25467" y="7422"/>
                    <a:pt x="25473" y="7419"/>
                  </a:cubicBezTo>
                  <a:cubicBezTo>
                    <a:pt x="25487" y="7419"/>
                    <a:pt x="25494" y="7423"/>
                    <a:pt x="25497" y="7426"/>
                  </a:cubicBezTo>
                  <a:cubicBezTo>
                    <a:pt x="25501" y="7434"/>
                    <a:pt x="25504" y="7437"/>
                    <a:pt x="25507" y="7440"/>
                  </a:cubicBezTo>
                  <a:cubicBezTo>
                    <a:pt x="25512" y="7440"/>
                    <a:pt x="25512" y="7444"/>
                    <a:pt x="25512" y="7447"/>
                  </a:cubicBezTo>
                  <a:cubicBezTo>
                    <a:pt x="25520" y="7463"/>
                    <a:pt x="25526" y="7484"/>
                    <a:pt x="25545" y="7484"/>
                  </a:cubicBezTo>
                  <a:cubicBezTo>
                    <a:pt x="25554" y="7484"/>
                    <a:pt x="25568" y="7478"/>
                    <a:pt x="25587" y="7461"/>
                  </a:cubicBezTo>
                  <a:cubicBezTo>
                    <a:pt x="25608" y="7472"/>
                    <a:pt x="25626" y="7482"/>
                    <a:pt x="25646" y="7489"/>
                  </a:cubicBezTo>
                  <a:cubicBezTo>
                    <a:pt x="25651" y="7494"/>
                    <a:pt x="25660" y="7497"/>
                    <a:pt x="25670" y="7497"/>
                  </a:cubicBezTo>
                  <a:cubicBezTo>
                    <a:pt x="25674" y="7497"/>
                    <a:pt x="25678" y="7497"/>
                    <a:pt x="25681" y="7496"/>
                  </a:cubicBezTo>
                  <a:cubicBezTo>
                    <a:pt x="25695" y="7490"/>
                    <a:pt x="25706" y="7488"/>
                    <a:pt x="25716" y="7488"/>
                  </a:cubicBezTo>
                  <a:cubicBezTo>
                    <a:pt x="25738" y="7488"/>
                    <a:pt x="25755" y="7499"/>
                    <a:pt x="25771" y="7513"/>
                  </a:cubicBezTo>
                  <a:cubicBezTo>
                    <a:pt x="25789" y="7520"/>
                    <a:pt x="25806" y="7523"/>
                    <a:pt x="25824" y="7530"/>
                  </a:cubicBezTo>
                  <a:cubicBezTo>
                    <a:pt x="25837" y="7544"/>
                    <a:pt x="25861" y="7538"/>
                    <a:pt x="25886" y="7541"/>
                  </a:cubicBezTo>
                  <a:cubicBezTo>
                    <a:pt x="25938" y="7541"/>
                    <a:pt x="25994" y="7530"/>
                    <a:pt x="26045" y="7527"/>
                  </a:cubicBezTo>
                  <a:cubicBezTo>
                    <a:pt x="26080" y="7523"/>
                    <a:pt x="26090" y="7523"/>
                    <a:pt x="26074" y="7503"/>
                  </a:cubicBezTo>
                  <a:cubicBezTo>
                    <a:pt x="26059" y="7482"/>
                    <a:pt x="26069" y="7468"/>
                    <a:pt x="26115" y="7461"/>
                  </a:cubicBezTo>
                  <a:lnTo>
                    <a:pt x="26115" y="7461"/>
                  </a:lnTo>
                  <a:cubicBezTo>
                    <a:pt x="26084" y="7482"/>
                    <a:pt x="26077" y="7496"/>
                    <a:pt x="26125" y="7496"/>
                  </a:cubicBezTo>
                  <a:lnTo>
                    <a:pt x="26184" y="7496"/>
                  </a:lnTo>
                  <a:cubicBezTo>
                    <a:pt x="26187" y="7516"/>
                    <a:pt x="26204" y="7530"/>
                    <a:pt x="26225" y="7530"/>
                  </a:cubicBezTo>
                  <a:cubicBezTo>
                    <a:pt x="26233" y="7530"/>
                    <a:pt x="26242" y="7528"/>
                    <a:pt x="26250" y="7523"/>
                  </a:cubicBezTo>
                  <a:cubicBezTo>
                    <a:pt x="26271" y="7513"/>
                    <a:pt x="26288" y="7506"/>
                    <a:pt x="26313" y="7503"/>
                  </a:cubicBezTo>
                  <a:cubicBezTo>
                    <a:pt x="26327" y="7499"/>
                    <a:pt x="26340" y="7493"/>
                    <a:pt x="26333" y="7482"/>
                  </a:cubicBezTo>
                  <a:cubicBezTo>
                    <a:pt x="26328" y="7474"/>
                    <a:pt x="26321" y="7471"/>
                    <a:pt x="26313" y="7471"/>
                  </a:cubicBezTo>
                  <a:cubicBezTo>
                    <a:pt x="26307" y="7471"/>
                    <a:pt x="26300" y="7473"/>
                    <a:pt x="26295" y="7479"/>
                  </a:cubicBezTo>
                  <a:cubicBezTo>
                    <a:pt x="26286" y="7485"/>
                    <a:pt x="26276" y="7487"/>
                    <a:pt x="26266" y="7487"/>
                  </a:cubicBezTo>
                  <a:cubicBezTo>
                    <a:pt x="26247" y="7487"/>
                    <a:pt x="26227" y="7478"/>
                    <a:pt x="26208" y="7478"/>
                  </a:cubicBezTo>
                  <a:cubicBezTo>
                    <a:pt x="26206" y="7478"/>
                    <a:pt x="26204" y="7478"/>
                    <a:pt x="26202" y="7479"/>
                  </a:cubicBezTo>
                  <a:cubicBezTo>
                    <a:pt x="26200" y="7478"/>
                    <a:pt x="26199" y="7478"/>
                    <a:pt x="26197" y="7478"/>
                  </a:cubicBezTo>
                  <a:cubicBezTo>
                    <a:pt x="26190" y="7478"/>
                    <a:pt x="26179" y="7480"/>
                    <a:pt x="26170" y="7480"/>
                  </a:cubicBezTo>
                  <a:cubicBezTo>
                    <a:pt x="26160" y="7480"/>
                    <a:pt x="26153" y="7477"/>
                    <a:pt x="26160" y="7461"/>
                  </a:cubicBezTo>
                  <a:cubicBezTo>
                    <a:pt x="26178" y="7454"/>
                    <a:pt x="26194" y="7451"/>
                    <a:pt x="26212" y="7444"/>
                  </a:cubicBezTo>
                  <a:lnTo>
                    <a:pt x="26282" y="7444"/>
                  </a:lnTo>
                  <a:cubicBezTo>
                    <a:pt x="26293" y="7444"/>
                    <a:pt x="26307" y="7445"/>
                    <a:pt x="26319" y="7445"/>
                  </a:cubicBezTo>
                  <a:cubicBezTo>
                    <a:pt x="26337" y="7445"/>
                    <a:pt x="26352" y="7442"/>
                    <a:pt x="26348" y="7423"/>
                  </a:cubicBezTo>
                  <a:lnTo>
                    <a:pt x="26448" y="7423"/>
                  </a:lnTo>
                  <a:cubicBezTo>
                    <a:pt x="26458" y="7451"/>
                    <a:pt x="26434" y="7485"/>
                    <a:pt x="26490" y="7503"/>
                  </a:cubicBezTo>
                  <a:cubicBezTo>
                    <a:pt x="26493" y="7503"/>
                    <a:pt x="26497" y="7503"/>
                    <a:pt x="26500" y="7506"/>
                  </a:cubicBezTo>
                  <a:cubicBezTo>
                    <a:pt x="26539" y="7508"/>
                    <a:pt x="26577" y="7529"/>
                    <a:pt x="26618" y="7529"/>
                  </a:cubicBezTo>
                  <a:cubicBezTo>
                    <a:pt x="26636" y="7529"/>
                    <a:pt x="26654" y="7525"/>
                    <a:pt x="26673" y="7513"/>
                  </a:cubicBezTo>
                  <a:lnTo>
                    <a:pt x="26722" y="7513"/>
                  </a:lnTo>
                  <a:cubicBezTo>
                    <a:pt x="26743" y="7485"/>
                    <a:pt x="26771" y="7461"/>
                    <a:pt x="26785" y="7430"/>
                  </a:cubicBezTo>
                  <a:cubicBezTo>
                    <a:pt x="26788" y="7423"/>
                    <a:pt x="26791" y="7413"/>
                    <a:pt x="26798" y="7405"/>
                  </a:cubicBezTo>
                  <a:lnTo>
                    <a:pt x="26847" y="7405"/>
                  </a:lnTo>
                  <a:cubicBezTo>
                    <a:pt x="26847" y="7405"/>
                    <a:pt x="26844" y="7405"/>
                    <a:pt x="26844" y="7409"/>
                  </a:cubicBezTo>
                  <a:cubicBezTo>
                    <a:pt x="26850" y="7419"/>
                    <a:pt x="26850" y="7434"/>
                    <a:pt x="26875" y="7434"/>
                  </a:cubicBezTo>
                  <a:cubicBezTo>
                    <a:pt x="26885" y="7430"/>
                    <a:pt x="26889" y="7423"/>
                    <a:pt x="26885" y="7416"/>
                  </a:cubicBezTo>
                  <a:lnTo>
                    <a:pt x="26885" y="7405"/>
                  </a:lnTo>
                  <a:lnTo>
                    <a:pt x="26969" y="7405"/>
                  </a:lnTo>
                  <a:lnTo>
                    <a:pt x="26969" y="7409"/>
                  </a:lnTo>
                  <a:cubicBezTo>
                    <a:pt x="26975" y="7419"/>
                    <a:pt x="26972" y="7437"/>
                    <a:pt x="26996" y="7440"/>
                  </a:cubicBezTo>
                  <a:cubicBezTo>
                    <a:pt x="26999" y="7441"/>
                    <a:pt x="27001" y="7441"/>
                    <a:pt x="27003" y="7441"/>
                  </a:cubicBezTo>
                  <a:cubicBezTo>
                    <a:pt x="27015" y="7441"/>
                    <a:pt x="27021" y="7432"/>
                    <a:pt x="27027" y="7423"/>
                  </a:cubicBezTo>
                  <a:cubicBezTo>
                    <a:pt x="27034" y="7419"/>
                    <a:pt x="27044" y="7416"/>
                    <a:pt x="27052" y="7413"/>
                  </a:cubicBezTo>
                  <a:cubicBezTo>
                    <a:pt x="27065" y="7409"/>
                    <a:pt x="27073" y="7409"/>
                    <a:pt x="27079" y="7405"/>
                  </a:cubicBezTo>
                  <a:cubicBezTo>
                    <a:pt x="27094" y="7405"/>
                    <a:pt x="27104" y="7405"/>
                    <a:pt x="27118" y="7402"/>
                  </a:cubicBezTo>
                  <a:lnTo>
                    <a:pt x="27118" y="7402"/>
                  </a:lnTo>
                  <a:cubicBezTo>
                    <a:pt x="27107" y="7413"/>
                    <a:pt x="27118" y="7426"/>
                    <a:pt x="27139" y="7440"/>
                  </a:cubicBezTo>
                  <a:cubicBezTo>
                    <a:pt x="27156" y="7451"/>
                    <a:pt x="27145" y="7461"/>
                    <a:pt x="27131" y="7468"/>
                  </a:cubicBezTo>
                  <a:cubicBezTo>
                    <a:pt x="27124" y="7473"/>
                    <a:pt x="27110" y="7479"/>
                    <a:pt x="27100" y="7479"/>
                  </a:cubicBezTo>
                  <a:cubicBezTo>
                    <a:pt x="27095" y="7479"/>
                    <a:pt x="27092" y="7478"/>
                    <a:pt x="27089" y="7475"/>
                  </a:cubicBezTo>
                  <a:cubicBezTo>
                    <a:pt x="27082" y="7460"/>
                    <a:pt x="27071" y="7457"/>
                    <a:pt x="27058" y="7457"/>
                  </a:cubicBezTo>
                  <a:cubicBezTo>
                    <a:pt x="27046" y="7457"/>
                    <a:pt x="27032" y="7460"/>
                    <a:pt x="27020" y="7460"/>
                  </a:cubicBezTo>
                  <a:cubicBezTo>
                    <a:pt x="27015" y="7460"/>
                    <a:pt x="27011" y="7459"/>
                    <a:pt x="27006" y="7458"/>
                  </a:cubicBezTo>
                  <a:cubicBezTo>
                    <a:pt x="27004" y="7457"/>
                    <a:pt x="27001" y="7457"/>
                    <a:pt x="26999" y="7457"/>
                  </a:cubicBezTo>
                  <a:cubicBezTo>
                    <a:pt x="26988" y="7457"/>
                    <a:pt x="26979" y="7463"/>
                    <a:pt x="26979" y="7472"/>
                  </a:cubicBezTo>
                  <a:cubicBezTo>
                    <a:pt x="26975" y="7482"/>
                    <a:pt x="26990" y="7485"/>
                    <a:pt x="27003" y="7485"/>
                  </a:cubicBezTo>
                  <a:cubicBezTo>
                    <a:pt x="27011" y="7484"/>
                    <a:pt x="27018" y="7484"/>
                    <a:pt x="27023" y="7484"/>
                  </a:cubicBezTo>
                  <a:cubicBezTo>
                    <a:pt x="27053" y="7484"/>
                    <a:pt x="27039" y="7498"/>
                    <a:pt x="27027" y="7509"/>
                  </a:cubicBezTo>
                  <a:cubicBezTo>
                    <a:pt x="27015" y="7525"/>
                    <a:pt x="27025" y="7538"/>
                    <a:pt x="27042" y="7538"/>
                  </a:cubicBezTo>
                  <a:cubicBezTo>
                    <a:pt x="27044" y="7538"/>
                    <a:pt x="27046" y="7538"/>
                    <a:pt x="27048" y="7538"/>
                  </a:cubicBezTo>
                  <a:cubicBezTo>
                    <a:pt x="27083" y="7534"/>
                    <a:pt x="27128" y="7541"/>
                    <a:pt x="27145" y="7513"/>
                  </a:cubicBezTo>
                  <a:cubicBezTo>
                    <a:pt x="27152" y="7509"/>
                    <a:pt x="27156" y="7506"/>
                    <a:pt x="27163" y="7506"/>
                  </a:cubicBezTo>
                  <a:lnTo>
                    <a:pt x="27187" y="7506"/>
                  </a:lnTo>
                  <a:cubicBezTo>
                    <a:pt x="27204" y="7485"/>
                    <a:pt x="27180" y="7464"/>
                    <a:pt x="27187" y="7444"/>
                  </a:cubicBezTo>
                  <a:cubicBezTo>
                    <a:pt x="27211" y="7426"/>
                    <a:pt x="27211" y="7413"/>
                    <a:pt x="27190" y="7402"/>
                  </a:cubicBezTo>
                  <a:cubicBezTo>
                    <a:pt x="27208" y="7402"/>
                    <a:pt x="27228" y="7402"/>
                    <a:pt x="27246" y="7399"/>
                  </a:cubicBezTo>
                  <a:lnTo>
                    <a:pt x="27246" y="7399"/>
                  </a:lnTo>
                  <a:cubicBezTo>
                    <a:pt x="27243" y="7405"/>
                    <a:pt x="27239" y="7413"/>
                    <a:pt x="27232" y="7416"/>
                  </a:cubicBezTo>
                  <a:cubicBezTo>
                    <a:pt x="27224" y="7421"/>
                    <a:pt x="27233" y="7427"/>
                    <a:pt x="27244" y="7427"/>
                  </a:cubicBezTo>
                  <a:cubicBezTo>
                    <a:pt x="27247" y="7427"/>
                    <a:pt x="27250" y="7427"/>
                    <a:pt x="27253" y="7426"/>
                  </a:cubicBezTo>
                  <a:cubicBezTo>
                    <a:pt x="27260" y="7426"/>
                    <a:pt x="27267" y="7423"/>
                    <a:pt x="27267" y="7419"/>
                  </a:cubicBezTo>
                  <a:cubicBezTo>
                    <a:pt x="27273" y="7413"/>
                    <a:pt x="27280" y="7412"/>
                    <a:pt x="27288" y="7412"/>
                  </a:cubicBezTo>
                  <a:cubicBezTo>
                    <a:pt x="27293" y="7412"/>
                    <a:pt x="27297" y="7413"/>
                    <a:pt x="27302" y="7413"/>
                  </a:cubicBezTo>
                  <a:cubicBezTo>
                    <a:pt x="27308" y="7413"/>
                    <a:pt x="27315" y="7413"/>
                    <a:pt x="27321" y="7413"/>
                  </a:cubicBezTo>
                  <a:cubicBezTo>
                    <a:pt x="27332" y="7413"/>
                    <a:pt x="27341" y="7412"/>
                    <a:pt x="27343" y="7405"/>
                  </a:cubicBezTo>
                  <a:cubicBezTo>
                    <a:pt x="27343" y="7399"/>
                    <a:pt x="27339" y="7399"/>
                    <a:pt x="27336" y="7395"/>
                  </a:cubicBezTo>
                  <a:cubicBezTo>
                    <a:pt x="27378" y="7392"/>
                    <a:pt x="27416" y="7389"/>
                    <a:pt x="27457" y="7384"/>
                  </a:cubicBezTo>
                  <a:lnTo>
                    <a:pt x="27457" y="7384"/>
                  </a:lnTo>
                  <a:cubicBezTo>
                    <a:pt x="27447" y="7402"/>
                    <a:pt x="27447" y="7423"/>
                    <a:pt x="27433" y="7437"/>
                  </a:cubicBezTo>
                  <a:cubicBezTo>
                    <a:pt x="27443" y="7444"/>
                    <a:pt x="27457" y="7445"/>
                    <a:pt x="27471" y="7445"/>
                  </a:cubicBezTo>
                  <a:cubicBezTo>
                    <a:pt x="27479" y="7445"/>
                    <a:pt x="27487" y="7444"/>
                    <a:pt x="27495" y="7444"/>
                  </a:cubicBezTo>
                  <a:cubicBezTo>
                    <a:pt x="27516" y="7444"/>
                    <a:pt x="27535" y="7447"/>
                    <a:pt x="27544" y="7468"/>
                  </a:cubicBezTo>
                  <a:cubicBezTo>
                    <a:pt x="27579" y="7426"/>
                    <a:pt x="27631" y="7413"/>
                    <a:pt x="27707" y="7413"/>
                  </a:cubicBezTo>
                  <a:cubicBezTo>
                    <a:pt x="27631" y="7444"/>
                    <a:pt x="27631" y="7444"/>
                    <a:pt x="27690" y="7479"/>
                  </a:cubicBezTo>
                  <a:cubicBezTo>
                    <a:pt x="27700" y="7483"/>
                    <a:pt x="27709" y="7485"/>
                    <a:pt x="27718" y="7485"/>
                  </a:cubicBezTo>
                  <a:cubicBezTo>
                    <a:pt x="27740" y="7485"/>
                    <a:pt x="27759" y="7473"/>
                    <a:pt x="27776" y="7468"/>
                  </a:cubicBezTo>
                  <a:cubicBezTo>
                    <a:pt x="27787" y="7464"/>
                    <a:pt x="27763" y="7447"/>
                    <a:pt x="27746" y="7444"/>
                  </a:cubicBezTo>
                  <a:cubicBezTo>
                    <a:pt x="27746" y="7438"/>
                    <a:pt x="27739" y="7431"/>
                    <a:pt x="27752" y="7431"/>
                  </a:cubicBezTo>
                  <a:cubicBezTo>
                    <a:pt x="27756" y="7431"/>
                    <a:pt x="27761" y="7432"/>
                    <a:pt x="27770" y="7434"/>
                  </a:cubicBezTo>
                  <a:cubicBezTo>
                    <a:pt x="27774" y="7434"/>
                    <a:pt x="27778" y="7435"/>
                    <a:pt x="27781" y="7435"/>
                  </a:cubicBezTo>
                  <a:cubicBezTo>
                    <a:pt x="27807" y="7435"/>
                    <a:pt x="27816" y="7414"/>
                    <a:pt x="27822" y="7399"/>
                  </a:cubicBezTo>
                  <a:cubicBezTo>
                    <a:pt x="27825" y="7391"/>
                    <a:pt x="27816" y="7387"/>
                    <a:pt x="27805" y="7387"/>
                  </a:cubicBezTo>
                  <a:cubicBezTo>
                    <a:pt x="27801" y="7387"/>
                    <a:pt x="27798" y="7388"/>
                    <a:pt x="27794" y="7389"/>
                  </a:cubicBezTo>
                  <a:cubicBezTo>
                    <a:pt x="27782" y="7391"/>
                    <a:pt x="27772" y="7392"/>
                    <a:pt x="27764" y="7392"/>
                  </a:cubicBezTo>
                  <a:cubicBezTo>
                    <a:pt x="27728" y="7392"/>
                    <a:pt x="27729" y="7370"/>
                    <a:pt x="27731" y="7350"/>
                  </a:cubicBezTo>
                  <a:cubicBezTo>
                    <a:pt x="27739" y="7350"/>
                    <a:pt x="27742" y="7350"/>
                    <a:pt x="27749" y="7347"/>
                  </a:cubicBezTo>
                  <a:cubicBezTo>
                    <a:pt x="27755" y="7348"/>
                    <a:pt x="27761" y="7349"/>
                    <a:pt x="27768" y="7349"/>
                  </a:cubicBezTo>
                  <a:cubicBezTo>
                    <a:pt x="27789" y="7349"/>
                    <a:pt x="27810" y="7342"/>
                    <a:pt x="27829" y="7339"/>
                  </a:cubicBezTo>
                  <a:cubicBezTo>
                    <a:pt x="27839" y="7339"/>
                    <a:pt x="27846" y="7336"/>
                    <a:pt x="27850" y="7329"/>
                  </a:cubicBezTo>
                  <a:cubicBezTo>
                    <a:pt x="27870" y="7322"/>
                    <a:pt x="27891" y="7315"/>
                    <a:pt x="27915" y="7309"/>
                  </a:cubicBezTo>
                  <a:cubicBezTo>
                    <a:pt x="27985" y="7294"/>
                    <a:pt x="28051" y="7277"/>
                    <a:pt x="28103" y="7253"/>
                  </a:cubicBezTo>
                  <a:cubicBezTo>
                    <a:pt x="28124" y="7243"/>
                    <a:pt x="28144" y="7235"/>
                    <a:pt x="28162" y="7229"/>
                  </a:cubicBezTo>
                  <a:cubicBezTo>
                    <a:pt x="28176" y="7246"/>
                    <a:pt x="28200" y="7264"/>
                    <a:pt x="28193" y="7285"/>
                  </a:cubicBezTo>
                  <a:cubicBezTo>
                    <a:pt x="28176" y="7275"/>
                    <a:pt x="28163" y="7272"/>
                    <a:pt x="28146" y="7272"/>
                  </a:cubicBezTo>
                  <a:cubicBezTo>
                    <a:pt x="28137" y="7272"/>
                    <a:pt x="28128" y="7273"/>
                    <a:pt x="28117" y="7274"/>
                  </a:cubicBezTo>
                  <a:cubicBezTo>
                    <a:pt x="28061" y="7280"/>
                    <a:pt x="28058" y="7312"/>
                    <a:pt x="28030" y="7329"/>
                  </a:cubicBezTo>
                  <a:cubicBezTo>
                    <a:pt x="28020" y="7326"/>
                    <a:pt x="28010" y="7322"/>
                    <a:pt x="27999" y="7319"/>
                  </a:cubicBezTo>
                  <a:cubicBezTo>
                    <a:pt x="27989" y="7315"/>
                    <a:pt x="27980" y="7314"/>
                    <a:pt x="27971" y="7314"/>
                  </a:cubicBezTo>
                  <a:cubicBezTo>
                    <a:pt x="27953" y="7314"/>
                    <a:pt x="27938" y="7319"/>
                    <a:pt x="27930" y="7326"/>
                  </a:cubicBezTo>
                  <a:cubicBezTo>
                    <a:pt x="27912" y="7336"/>
                    <a:pt x="27919" y="7354"/>
                    <a:pt x="27950" y="7360"/>
                  </a:cubicBezTo>
                  <a:cubicBezTo>
                    <a:pt x="27957" y="7364"/>
                    <a:pt x="27971" y="7368"/>
                    <a:pt x="27971" y="7378"/>
                  </a:cubicBezTo>
                  <a:cubicBezTo>
                    <a:pt x="27953" y="7381"/>
                    <a:pt x="27967" y="7400"/>
                    <a:pt x="27947" y="7400"/>
                  </a:cubicBezTo>
                  <a:cubicBezTo>
                    <a:pt x="27944" y="7400"/>
                    <a:pt x="27940" y="7399"/>
                    <a:pt x="27936" y="7399"/>
                  </a:cubicBezTo>
                  <a:cubicBezTo>
                    <a:pt x="27921" y="7394"/>
                    <a:pt x="27907" y="7392"/>
                    <a:pt x="27895" y="7392"/>
                  </a:cubicBezTo>
                  <a:cubicBezTo>
                    <a:pt x="27859" y="7392"/>
                    <a:pt x="27839" y="7411"/>
                    <a:pt x="27826" y="7437"/>
                  </a:cubicBezTo>
                  <a:cubicBezTo>
                    <a:pt x="27838" y="7437"/>
                    <a:pt x="27851" y="7437"/>
                    <a:pt x="27864" y="7437"/>
                  </a:cubicBezTo>
                  <a:cubicBezTo>
                    <a:pt x="27884" y="7437"/>
                    <a:pt x="27904" y="7436"/>
                    <a:pt x="27922" y="7430"/>
                  </a:cubicBezTo>
                  <a:cubicBezTo>
                    <a:pt x="27959" y="7424"/>
                    <a:pt x="27986" y="7401"/>
                    <a:pt x="28026" y="7401"/>
                  </a:cubicBezTo>
                  <a:cubicBezTo>
                    <a:pt x="28030" y="7401"/>
                    <a:pt x="28035" y="7401"/>
                    <a:pt x="28040" y="7402"/>
                  </a:cubicBezTo>
                  <a:cubicBezTo>
                    <a:pt x="28051" y="7405"/>
                    <a:pt x="28054" y="7413"/>
                    <a:pt x="28054" y="7419"/>
                  </a:cubicBezTo>
                  <a:cubicBezTo>
                    <a:pt x="28044" y="7423"/>
                    <a:pt x="28030" y="7426"/>
                    <a:pt x="28034" y="7434"/>
                  </a:cubicBezTo>
                  <a:cubicBezTo>
                    <a:pt x="28036" y="7439"/>
                    <a:pt x="28044" y="7444"/>
                    <a:pt x="28054" y="7444"/>
                  </a:cubicBezTo>
                  <a:cubicBezTo>
                    <a:pt x="28056" y="7444"/>
                    <a:pt x="28059" y="7444"/>
                    <a:pt x="28061" y="7444"/>
                  </a:cubicBezTo>
                  <a:cubicBezTo>
                    <a:pt x="28073" y="7441"/>
                    <a:pt x="28088" y="7433"/>
                    <a:pt x="28100" y="7433"/>
                  </a:cubicBezTo>
                  <a:cubicBezTo>
                    <a:pt x="28102" y="7433"/>
                    <a:pt x="28104" y="7433"/>
                    <a:pt x="28106" y="7434"/>
                  </a:cubicBezTo>
                  <a:cubicBezTo>
                    <a:pt x="28119" y="7435"/>
                    <a:pt x="28130" y="7436"/>
                    <a:pt x="28138" y="7436"/>
                  </a:cubicBezTo>
                  <a:cubicBezTo>
                    <a:pt x="28187" y="7436"/>
                    <a:pt x="28158" y="7413"/>
                    <a:pt x="28138" y="7395"/>
                  </a:cubicBezTo>
                  <a:cubicBezTo>
                    <a:pt x="28138" y="7378"/>
                    <a:pt x="28079" y="7395"/>
                    <a:pt x="28099" y="7364"/>
                  </a:cubicBezTo>
                  <a:lnTo>
                    <a:pt x="28099" y="7364"/>
                  </a:lnTo>
                  <a:cubicBezTo>
                    <a:pt x="28114" y="7367"/>
                    <a:pt x="28123" y="7379"/>
                    <a:pt x="28138" y="7379"/>
                  </a:cubicBezTo>
                  <a:cubicBezTo>
                    <a:pt x="28141" y="7379"/>
                    <a:pt x="28144" y="7379"/>
                    <a:pt x="28148" y="7378"/>
                  </a:cubicBezTo>
                  <a:cubicBezTo>
                    <a:pt x="28153" y="7375"/>
                    <a:pt x="28158" y="7373"/>
                    <a:pt x="28162" y="7373"/>
                  </a:cubicBezTo>
                  <a:cubicBezTo>
                    <a:pt x="28163" y="7373"/>
                    <a:pt x="28164" y="7373"/>
                    <a:pt x="28165" y="7374"/>
                  </a:cubicBezTo>
                  <a:cubicBezTo>
                    <a:pt x="28181" y="7378"/>
                    <a:pt x="28196" y="7379"/>
                    <a:pt x="28210" y="7379"/>
                  </a:cubicBezTo>
                  <a:cubicBezTo>
                    <a:pt x="28255" y="7379"/>
                    <a:pt x="28287" y="7362"/>
                    <a:pt x="28308" y="7333"/>
                  </a:cubicBezTo>
                  <a:cubicBezTo>
                    <a:pt x="28312" y="7326"/>
                    <a:pt x="28317" y="7324"/>
                    <a:pt x="28324" y="7324"/>
                  </a:cubicBezTo>
                  <a:cubicBezTo>
                    <a:pt x="28329" y="7324"/>
                    <a:pt x="28333" y="7325"/>
                    <a:pt x="28338" y="7326"/>
                  </a:cubicBezTo>
                  <a:cubicBezTo>
                    <a:pt x="28343" y="7329"/>
                    <a:pt x="28346" y="7329"/>
                    <a:pt x="28349" y="7329"/>
                  </a:cubicBezTo>
                  <a:cubicBezTo>
                    <a:pt x="28356" y="7333"/>
                    <a:pt x="28363" y="7336"/>
                    <a:pt x="28367" y="7339"/>
                  </a:cubicBezTo>
                  <a:cubicBezTo>
                    <a:pt x="28370" y="7354"/>
                    <a:pt x="28370" y="7364"/>
                    <a:pt x="28373" y="7374"/>
                  </a:cubicBezTo>
                  <a:cubicBezTo>
                    <a:pt x="28374" y="7375"/>
                    <a:pt x="28375" y="7375"/>
                    <a:pt x="28376" y="7375"/>
                  </a:cubicBezTo>
                  <a:cubicBezTo>
                    <a:pt x="28389" y="7375"/>
                    <a:pt x="28400" y="7354"/>
                    <a:pt x="28412" y="7354"/>
                  </a:cubicBezTo>
                  <a:cubicBezTo>
                    <a:pt x="28416" y="7354"/>
                    <a:pt x="28421" y="7358"/>
                    <a:pt x="28426" y="7368"/>
                  </a:cubicBezTo>
                  <a:cubicBezTo>
                    <a:pt x="28433" y="7384"/>
                    <a:pt x="28415" y="7402"/>
                    <a:pt x="28460" y="7405"/>
                  </a:cubicBezTo>
                  <a:cubicBezTo>
                    <a:pt x="28472" y="7406"/>
                    <a:pt x="28482" y="7407"/>
                    <a:pt x="28492" y="7407"/>
                  </a:cubicBezTo>
                  <a:cubicBezTo>
                    <a:pt x="28516" y="7407"/>
                    <a:pt x="28535" y="7402"/>
                    <a:pt x="28547" y="7381"/>
                  </a:cubicBezTo>
                  <a:cubicBezTo>
                    <a:pt x="28474" y="7378"/>
                    <a:pt x="28453" y="7339"/>
                    <a:pt x="28422" y="7312"/>
                  </a:cubicBezTo>
                  <a:cubicBezTo>
                    <a:pt x="28450" y="7274"/>
                    <a:pt x="28516" y="7256"/>
                    <a:pt x="28547" y="7222"/>
                  </a:cubicBezTo>
                  <a:cubicBezTo>
                    <a:pt x="28554" y="7215"/>
                    <a:pt x="28572" y="7211"/>
                    <a:pt x="28561" y="7201"/>
                  </a:cubicBezTo>
                  <a:cubicBezTo>
                    <a:pt x="28578" y="7194"/>
                    <a:pt x="28599" y="7187"/>
                    <a:pt x="28613" y="7173"/>
                  </a:cubicBezTo>
                  <a:cubicBezTo>
                    <a:pt x="28620" y="7170"/>
                    <a:pt x="28627" y="7163"/>
                    <a:pt x="28637" y="7160"/>
                  </a:cubicBezTo>
                  <a:cubicBezTo>
                    <a:pt x="28658" y="7152"/>
                    <a:pt x="28682" y="7142"/>
                    <a:pt x="28706" y="7139"/>
                  </a:cubicBezTo>
                  <a:cubicBezTo>
                    <a:pt x="28712" y="7138"/>
                    <a:pt x="28718" y="7138"/>
                    <a:pt x="28723" y="7138"/>
                  </a:cubicBezTo>
                  <a:cubicBezTo>
                    <a:pt x="28760" y="7138"/>
                    <a:pt x="28790" y="7156"/>
                    <a:pt x="28825" y="7156"/>
                  </a:cubicBezTo>
                  <a:cubicBezTo>
                    <a:pt x="28829" y="7156"/>
                    <a:pt x="28832" y="7156"/>
                    <a:pt x="28835" y="7155"/>
                  </a:cubicBezTo>
                  <a:cubicBezTo>
                    <a:pt x="28854" y="7155"/>
                    <a:pt x="28847" y="7138"/>
                    <a:pt x="28866" y="7138"/>
                  </a:cubicBezTo>
                  <a:cubicBezTo>
                    <a:pt x="28868" y="7138"/>
                    <a:pt x="28870" y="7138"/>
                    <a:pt x="28873" y="7139"/>
                  </a:cubicBezTo>
                  <a:cubicBezTo>
                    <a:pt x="28877" y="7139"/>
                    <a:pt x="28881" y="7139"/>
                    <a:pt x="28884" y="7139"/>
                  </a:cubicBezTo>
                  <a:cubicBezTo>
                    <a:pt x="28925" y="7139"/>
                    <a:pt x="28904" y="7120"/>
                    <a:pt x="28894" y="7107"/>
                  </a:cubicBezTo>
                  <a:cubicBezTo>
                    <a:pt x="28902" y="7102"/>
                    <a:pt x="28909" y="7101"/>
                    <a:pt x="28917" y="7101"/>
                  </a:cubicBezTo>
                  <a:cubicBezTo>
                    <a:pt x="28932" y="7101"/>
                    <a:pt x="28946" y="7106"/>
                    <a:pt x="28960" y="7106"/>
                  </a:cubicBezTo>
                  <a:cubicBezTo>
                    <a:pt x="28965" y="7106"/>
                    <a:pt x="28969" y="7106"/>
                    <a:pt x="28974" y="7104"/>
                  </a:cubicBezTo>
                  <a:cubicBezTo>
                    <a:pt x="29019" y="7107"/>
                    <a:pt x="29009" y="7131"/>
                    <a:pt x="29019" y="7145"/>
                  </a:cubicBezTo>
                  <a:cubicBezTo>
                    <a:pt x="29030" y="7165"/>
                    <a:pt x="29048" y="7171"/>
                    <a:pt x="29069" y="7171"/>
                  </a:cubicBezTo>
                  <a:cubicBezTo>
                    <a:pt x="29081" y="7171"/>
                    <a:pt x="29095" y="7169"/>
                    <a:pt x="29109" y="7166"/>
                  </a:cubicBezTo>
                  <a:cubicBezTo>
                    <a:pt x="29129" y="7184"/>
                    <a:pt x="29119" y="7201"/>
                    <a:pt x="29126" y="7218"/>
                  </a:cubicBezTo>
                  <a:cubicBezTo>
                    <a:pt x="29119" y="7225"/>
                    <a:pt x="29102" y="7232"/>
                    <a:pt x="29123" y="7243"/>
                  </a:cubicBezTo>
                  <a:cubicBezTo>
                    <a:pt x="29137" y="7260"/>
                    <a:pt x="29150" y="7278"/>
                    <a:pt x="29176" y="7278"/>
                  </a:cubicBezTo>
                  <a:cubicBezTo>
                    <a:pt x="29187" y="7278"/>
                    <a:pt x="29200" y="7275"/>
                    <a:pt x="29217" y="7267"/>
                  </a:cubicBezTo>
                  <a:cubicBezTo>
                    <a:pt x="29251" y="7277"/>
                    <a:pt x="29238" y="7285"/>
                    <a:pt x="29217" y="7291"/>
                  </a:cubicBezTo>
                  <a:cubicBezTo>
                    <a:pt x="29175" y="7312"/>
                    <a:pt x="29203" y="7322"/>
                    <a:pt x="29234" y="7333"/>
                  </a:cubicBezTo>
                  <a:cubicBezTo>
                    <a:pt x="29245" y="7334"/>
                    <a:pt x="29257" y="7334"/>
                    <a:pt x="29267" y="7334"/>
                  </a:cubicBezTo>
                  <a:cubicBezTo>
                    <a:pt x="29322" y="7334"/>
                    <a:pt x="29359" y="7320"/>
                    <a:pt x="29379" y="7288"/>
                  </a:cubicBezTo>
                  <a:cubicBezTo>
                    <a:pt x="29386" y="7278"/>
                    <a:pt x="29390" y="7259"/>
                    <a:pt x="29412" y="7259"/>
                  </a:cubicBezTo>
                  <a:cubicBezTo>
                    <a:pt x="29414" y="7259"/>
                    <a:pt x="29416" y="7259"/>
                    <a:pt x="29418" y="7260"/>
                  </a:cubicBezTo>
                  <a:cubicBezTo>
                    <a:pt x="29436" y="7262"/>
                    <a:pt x="29454" y="7263"/>
                    <a:pt x="29472" y="7263"/>
                  </a:cubicBezTo>
                  <a:cubicBezTo>
                    <a:pt x="29515" y="7263"/>
                    <a:pt x="29556" y="7258"/>
                    <a:pt x="29595" y="7253"/>
                  </a:cubicBezTo>
                  <a:lnTo>
                    <a:pt x="29595" y="7253"/>
                  </a:lnTo>
                  <a:cubicBezTo>
                    <a:pt x="29587" y="7285"/>
                    <a:pt x="29637" y="7267"/>
                    <a:pt x="29654" y="7277"/>
                  </a:cubicBezTo>
                  <a:cubicBezTo>
                    <a:pt x="29659" y="7310"/>
                    <a:pt x="29668" y="7324"/>
                    <a:pt x="29693" y="7324"/>
                  </a:cubicBezTo>
                  <a:cubicBezTo>
                    <a:pt x="29705" y="7324"/>
                    <a:pt x="29720" y="7321"/>
                    <a:pt x="29741" y="7315"/>
                  </a:cubicBezTo>
                  <a:cubicBezTo>
                    <a:pt x="29765" y="7333"/>
                    <a:pt x="29796" y="7336"/>
                    <a:pt x="29827" y="7343"/>
                  </a:cubicBezTo>
                  <a:cubicBezTo>
                    <a:pt x="29849" y="7345"/>
                    <a:pt x="29871" y="7349"/>
                    <a:pt x="29893" y="7349"/>
                  </a:cubicBezTo>
                  <a:cubicBezTo>
                    <a:pt x="29912" y="7349"/>
                    <a:pt x="29931" y="7346"/>
                    <a:pt x="29949" y="7336"/>
                  </a:cubicBezTo>
                  <a:cubicBezTo>
                    <a:pt x="29955" y="7333"/>
                    <a:pt x="29966" y="7329"/>
                    <a:pt x="29973" y="7326"/>
                  </a:cubicBezTo>
                  <a:cubicBezTo>
                    <a:pt x="29975" y="7326"/>
                    <a:pt x="29976" y="7326"/>
                    <a:pt x="29978" y="7326"/>
                  </a:cubicBezTo>
                  <a:cubicBezTo>
                    <a:pt x="30011" y="7326"/>
                    <a:pt x="30034" y="7301"/>
                    <a:pt x="30067" y="7301"/>
                  </a:cubicBezTo>
                  <a:cubicBezTo>
                    <a:pt x="30077" y="7301"/>
                    <a:pt x="30087" y="7304"/>
                    <a:pt x="30098" y="7309"/>
                  </a:cubicBezTo>
                  <a:cubicBezTo>
                    <a:pt x="30123" y="7319"/>
                    <a:pt x="30148" y="7322"/>
                    <a:pt x="30174" y="7322"/>
                  </a:cubicBezTo>
                  <a:cubicBezTo>
                    <a:pt x="30209" y="7322"/>
                    <a:pt x="30244" y="7316"/>
                    <a:pt x="30278" y="7312"/>
                  </a:cubicBezTo>
                  <a:cubicBezTo>
                    <a:pt x="30292" y="7309"/>
                    <a:pt x="30292" y="7305"/>
                    <a:pt x="30288" y="7298"/>
                  </a:cubicBezTo>
                  <a:cubicBezTo>
                    <a:pt x="30286" y="7292"/>
                    <a:pt x="30278" y="7287"/>
                    <a:pt x="30273" y="7287"/>
                  </a:cubicBezTo>
                  <a:cubicBezTo>
                    <a:pt x="30272" y="7287"/>
                    <a:pt x="30272" y="7287"/>
                    <a:pt x="30271" y="7288"/>
                  </a:cubicBezTo>
                  <a:cubicBezTo>
                    <a:pt x="30261" y="7296"/>
                    <a:pt x="30252" y="7298"/>
                    <a:pt x="30243" y="7298"/>
                  </a:cubicBezTo>
                  <a:cubicBezTo>
                    <a:pt x="30222" y="7298"/>
                    <a:pt x="30203" y="7284"/>
                    <a:pt x="30183" y="7284"/>
                  </a:cubicBezTo>
                  <a:cubicBezTo>
                    <a:pt x="30181" y="7284"/>
                    <a:pt x="30180" y="7284"/>
                    <a:pt x="30178" y="7285"/>
                  </a:cubicBezTo>
                  <a:cubicBezTo>
                    <a:pt x="30164" y="7270"/>
                    <a:pt x="30119" y="7256"/>
                    <a:pt x="30143" y="7243"/>
                  </a:cubicBezTo>
                  <a:cubicBezTo>
                    <a:pt x="30209" y="7205"/>
                    <a:pt x="30136" y="7208"/>
                    <a:pt x="30112" y="7197"/>
                  </a:cubicBezTo>
                  <a:cubicBezTo>
                    <a:pt x="30108" y="7194"/>
                    <a:pt x="30101" y="7187"/>
                    <a:pt x="30104" y="7184"/>
                  </a:cubicBezTo>
                  <a:cubicBezTo>
                    <a:pt x="30115" y="7173"/>
                    <a:pt x="30125" y="7163"/>
                    <a:pt x="30098" y="7160"/>
                  </a:cubicBezTo>
                  <a:cubicBezTo>
                    <a:pt x="30093" y="7159"/>
                    <a:pt x="30089" y="7158"/>
                    <a:pt x="30086" y="7158"/>
                  </a:cubicBezTo>
                  <a:cubicBezTo>
                    <a:pt x="30069" y="7158"/>
                    <a:pt x="30060" y="7166"/>
                    <a:pt x="30060" y="7180"/>
                  </a:cubicBezTo>
                  <a:cubicBezTo>
                    <a:pt x="30060" y="7184"/>
                    <a:pt x="30056" y="7190"/>
                    <a:pt x="30056" y="7197"/>
                  </a:cubicBezTo>
                  <a:cubicBezTo>
                    <a:pt x="30040" y="7197"/>
                    <a:pt x="30024" y="7199"/>
                    <a:pt x="30008" y="7199"/>
                  </a:cubicBezTo>
                  <a:cubicBezTo>
                    <a:pt x="29999" y="7199"/>
                    <a:pt x="29991" y="7198"/>
                    <a:pt x="29983" y="7197"/>
                  </a:cubicBezTo>
                  <a:cubicBezTo>
                    <a:pt x="29931" y="7190"/>
                    <a:pt x="29928" y="7173"/>
                    <a:pt x="29966" y="7149"/>
                  </a:cubicBezTo>
                  <a:cubicBezTo>
                    <a:pt x="30015" y="7125"/>
                    <a:pt x="29994" y="7093"/>
                    <a:pt x="29976" y="7062"/>
                  </a:cubicBezTo>
                  <a:cubicBezTo>
                    <a:pt x="29962" y="7051"/>
                    <a:pt x="29928" y="7051"/>
                    <a:pt x="29935" y="7027"/>
                  </a:cubicBezTo>
                  <a:cubicBezTo>
                    <a:pt x="29941" y="7021"/>
                    <a:pt x="29936" y="7009"/>
                    <a:pt x="29952" y="7009"/>
                  </a:cubicBezTo>
                  <a:cubicBezTo>
                    <a:pt x="29954" y="7009"/>
                    <a:pt x="29956" y="7009"/>
                    <a:pt x="29959" y="7010"/>
                  </a:cubicBezTo>
                  <a:cubicBezTo>
                    <a:pt x="30011" y="7010"/>
                    <a:pt x="30021" y="6996"/>
                    <a:pt x="29997" y="6972"/>
                  </a:cubicBezTo>
                  <a:cubicBezTo>
                    <a:pt x="29981" y="6953"/>
                    <a:pt x="29991" y="6945"/>
                    <a:pt x="30006" y="6945"/>
                  </a:cubicBezTo>
                  <a:cubicBezTo>
                    <a:pt x="30011" y="6945"/>
                    <a:pt x="30016" y="6946"/>
                    <a:pt x="30021" y="6947"/>
                  </a:cubicBezTo>
                  <a:cubicBezTo>
                    <a:pt x="30034" y="6951"/>
                    <a:pt x="30047" y="6952"/>
                    <a:pt x="30059" y="6952"/>
                  </a:cubicBezTo>
                  <a:cubicBezTo>
                    <a:pt x="30085" y="6952"/>
                    <a:pt x="30110" y="6946"/>
                    <a:pt x="30136" y="6944"/>
                  </a:cubicBezTo>
                  <a:lnTo>
                    <a:pt x="30139" y="6944"/>
                  </a:lnTo>
                  <a:cubicBezTo>
                    <a:pt x="30154" y="6968"/>
                    <a:pt x="30164" y="6993"/>
                    <a:pt x="30129" y="7014"/>
                  </a:cubicBezTo>
                  <a:cubicBezTo>
                    <a:pt x="30119" y="7021"/>
                    <a:pt x="30119" y="7027"/>
                    <a:pt x="30125" y="7038"/>
                  </a:cubicBezTo>
                  <a:cubicBezTo>
                    <a:pt x="30132" y="7044"/>
                    <a:pt x="30140" y="7047"/>
                    <a:pt x="30149" y="7047"/>
                  </a:cubicBezTo>
                  <a:cubicBezTo>
                    <a:pt x="30155" y="7047"/>
                    <a:pt x="30161" y="7046"/>
                    <a:pt x="30167" y="7045"/>
                  </a:cubicBezTo>
                  <a:cubicBezTo>
                    <a:pt x="30177" y="7045"/>
                    <a:pt x="30185" y="7037"/>
                    <a:pt x="30196" y="7037"/>
                  </a:cubicBezTo>
                  <a:cubicBezTo>
                    <a:pt x="30199" y="7037"/>
                    <a:pt x="30204" y="7038"/>
                    <a:pt x="30209" y="7041"/>
                  </a:cubicBezTo>
                  <a:cubicBezTo>
                    <a:pt x="30202" y="7059"/>
                    <a:pt x="30157" y="7051"/>
                    <a:pt x="30164" y="7072"/>
                  </a:cubicBezTo>
                  <a:cubicBezTo>
                    <a:pt x="30170" y="7086"/>
                    <a:pt x="30188" y="7100"/>
                    <a:pt x="30209" y="7100"/>
                  </a:cubicBezTo>
                  <a:cubicBezTo>
                    <a:pt x="30212" y="7100"/>
                    <a:pt x="30215" y="7100"/>
                    <a:pt x="30218" y="7100"/>
                  </a:cubicBezTo>
                  <a:cubicBezTo>
                    <a:pt x="30264" y="7100"/>
                    <a:pt x="30258" y="7122"/>
                    <a:pt x="30261" y="7139"/>
                  </a:cubicBezTo>
                  <a:lnTo>
                    <a:pt x="30261" y="7166"/>
                  </a:lnTo>
                  <a:cubicBezTo>
                    <a:pt x="30247" y="7187"/>
                    <a:pt x="30285" y="7205"/>
                    <a:pt x="30278" y="7229"/>
                  </a:cubicBezTo>
                  <a:cubicBezTo>
                    <a:pt x="30275" y="7236"/>
                    <a:pt x="30281" y="7238"/>
                    <a:pt x="30288" y="7238"/>
                  </a:cubicBezTo>
                  <a:cubicBezTo>
                    <a:pt x="30296" y="7238"/>
                    <a:pt x="30306" y="7235"/>
                    <a:pt x="30309" y="7232"/>
                  </a:cubicBezTo>
                  <a:cubicBezTo>
                    <a:pt x="30321" y="7221"/>
                    <a:pt x="30330" y="7215"/>
                    <a:pt x="30341" y="7215"/>
                  </a:cubicBezTo>
                  <a:cubicBezTo>
                    <a:pt x="30351" y="7215"/>
                    <a:pt x="30363" y="7219"/>
                    <a:pt x="30378" y="7229"/>
                  </a:cubicBezTo>
                  <a:cubicBezTo>
                    <a:pt x="30384" y="7234"/>
                    <a:pt x="30397" y="7237"/>
                    <a:pt x="30410" y="7237"/>
                  </a:cubicBezTo>
                  <a:cubicBezTo>
                    <a:pt x="30425" y="7237"/>
                    <a:pt x="30441" y="7233"/>
                    <a:pt x="30448" y="7222"/>
                  </a:cubicBezTo>
                  <a:cubicBezTo>
                    <a:pt x="30458" y="7205"/>
                    <a:pt x="30428" y="7201"/>
                    <a:pt x="30407" y="7197"/>
                  </a:cubicBezTo>
                  <a:cubicBezTo>
                    <a:pt x="30403" y="7197"/>
                    <a:pt x="30399" y="7194"/>
                    <a:pt x="30396" y="7190"/>
                  </a:cubicBezTo>
                  <a:cubicBezTo>
                    <a:pt x="30420" y="7184"/>
                    <a:pt x="30399" y="7176"/>
                    <a:pt x="30393" y="7166"/>
                  </a:cubicBezTo>
                  <a:cubicBezTo>
                    <a:pt x="30424" y="7149"/>
                    <a:pt x="30476" y="7145"/>
                    <a:pt x="30476" y="7114"/>
                  </a:cubicBezTo>
                  <a:cubicBezTo>
                    <a:pt x="30528" y="7121"/>
                    <a:pt x="30503" y="7149"/>
                    <a:pt x="30521" y="7166"/>
                  </a:cubicBezTo>
                  <a:cubicBezTo>
                    <a:pt x="30537" y="7163"/>
                    <a:pt x="30523" y="7142"/>
                    <a:pt x="30552" y="7142"/>
                  </a:cubicBezTo>
                  <a:cubicBezTo>
                    <a:pt x="30554" y="7142"/>
                    <a:pt x="30557" y="7142"/>
                    <a:pt x="30559" y="7142"/>
                  </a:cubicBezTo>
                  <a:cubicBezTo>
                    <a:pt x="30538" y="7173"/>
                    <a:pt x="30570" y="7173"/>
                    <a:pt x="30604" y="7173"/>
                  </a:cubicBezTo>
                  <a:cubicBezTo>
                    <a:pt x="30610" y="7173"/>
                    <a:pt x="30617" y="7174"/>
                    <a:pt x="30623" y="7174"/>
                  </a:cubicBezTo>
                  <a:cubicBezTo>
                    <a:pt x="30667" y="7174"/>
                    <a:pt x="30702" y="7163"/>
                    <a:pt x="30726" y="7139"/>
                  </a:cubicBezTo>
                  <a:cubicBezTo>
                    <a:pt x="30738" y="7128"/>
                    <a:pt x="30752" y="7121"/>
                    <a:pt x="30765" y="7121"/>
                  </a:cubicBezTo>
                  <a:cubicBezTo>
                    <a:pt x="30774" y="7121"/>
                    <a:pt x="30783" y="7124"/>
                    <a:pt x="30791" y="7131"/>
                  </a:cubicBezTo>
                  <a:cubicBezTo>
                    <a:pt x="30808" y="7146"/>
                    <a:pt x="30827" y="7152"/>
                    <a:pt x="30848" y="7152"/>
                  </a:cubicBezTo>
                  <a:cubicBezTo>
                    <a:pt x="30856" y="7152"/>
                    <a:pt x="30865" y="7151"/>
                    <a:pt x="30875" y="7149"/>
                  </a:cubicBezTo>
                  <a:cubicBezTo>
                    <a:pt x="30881" y="7147"/>
                    <a:pt x="30886" y="7147"/>
                    <a:pt x="30891" y="7147"/>
                  </a:cubicBezTo>
                  <a:cubicBezTo>
                    <a:pt x="30919" y="7147"/>
                    <a:pt x="30920" y="7171"/>
                    <a:pt x="30940" y="7180"/>
                  </a:cubicBezTo>
                  <a:cubicBezTo>
                    <a:pt x="30955" y="7187"/>
                    <a:pt x="30937" y="7201"/>
                    <a:pt x="30916" y="7208"/>
                  </a:cubicBezTo>
                  <a:cubicBezTo>
                    <a:pt x="30895" y="7211"/>
                    <a:pt x="30875" y="7218"/>
                    <a:pt x="30895" y="7235"/>
                  </a:cubicBezTo>
                  <a:cubicBezTo>
                    <a:pt x="30903" y="7241"/>
                    <a:pt x="30911" y="7243"/>
                    <a:pt x="30920" y="7243"/>
                  </a:cubicBezTo>
                  <a:cubicBezTo>
                    <a:pt x="30930" y="7243"/>
                    <a:pt x="30939" y="7241"/>
                    <a:pt x="30948" y="7235"/>
                  </a:cubicBezTo>
                  <a:cubicBezTo>
                    <a:pt x="30975" y="7215"/>
                    <a:pt x="31024" y="7208"/>
                    <a:pt x="31010" y="7173"/>
                  </a:cubicBezTo>
                  <a:cubicBezTo>
                    <a:pt x="31010" y="7166"/>
                    <a:pt x="31007" y="7160"/>
                    <a:pt x="31020" y="7160"/>
                  </a:cubicBezTo>
                  <a:cubicBezTo>
                    <a:pt x="31023" y="7158"/>
                    <a:pt x="31026" y="7158"/>
                    <a:pt x="31029" y="7158"/>
                  </a:cubicBezTo>
                  <a:cubicBezTo>
                    <a:pt x="31036" y="7158"/>
                    <a:pt x="31041" y="7161"/>
                    <a:pt x="31041" y="7166"/>
                  </a:cubicBezTo>
                  <a:cubicBezTo>
                    <a:pt x="31035" y="7184"/>
                    <a:pt x="31070" y="7201"/>
                    <a:pt x="31038" y="7215"/>
                  </a:cubicBezTo>
                  <a:cubicBezTo>
                    <a:pt x="31031" y="7218"/>
                    <a:pt x="31024" y="7225"/>
                    <a:pt x="31035" y="7229"/>
                  </a:cubicBezTo>
                  <a:cubicBezTo>
                    <a:pt x="31048" y="7234"/>
                    <a:pt x="31063" y="7235"/>
                    <a:pt x="31078" y="7235"/>
                  </a:cubicBezTo>
                  <a:cubicBezTo>
                    <a:pt x="31093" y="7235"/>
                    <a:pt x="31109" y="7234"/>
                    <a:pt x="31124" y="7232"/>
                  </a:cubicBezTo>
                  <a:cubicBezTo>
                    <a:pt x="31153" y="7229"/>
                    <a:pt x="31149" y="7215"/>
                    <a:pt x="31142" y="7201"/>
                  </a:cubicBezTo>
                  <a:cubicBezTo>
                    <a:pt x="31139" y="7187"/>
                    <a:pt x="31128" y="7160"/>
                    <a:pt x="31156" y="7160"/>
                  </a:cubicBezTo>
                  <a:cubicBezTo>
                    <a:pt x="31159" y="7160"/>
                    <a:pt x="31162" y="7160"/>
                    <a:pt x="31165" y="7160"/>
                  </a:cubicBezTo>
                  <a:cubicBezTo>
                    <a:pt x="31202" y="7160"/>
                    <a:pt x="31231" y="7142"/>
                    <a:pt x="31267" y="7142"/>
                  </a:cubicBezTo>
                  <a:cubicBezTo>
                    <a:pt x="31312" y="7142"/>
                    <a:pt x="31350" y="7152"/>
                    <a:pt x="31340" y="7184"/>
                  </a:cubicBezTo>
                  <a:cubicBezTo>
                    <a:pt x="31323" y="7232"/>
                    <a:pt x="31374" y="7243"/>
                    <a:pt x="31423" y="7260"/>
                  </a:cubicBezTo>
                  <a:cubicBezTo>
                    <a:pt x="31425" y="7259"/>
                    <a:pt x="31426" y="7259"/>
                    <a:pt x="31427" y="7259"/>
                  </a:cubicBezTo>
                  <a:cubicBezTo>
                    <a:pt x="31439" y="7259"/>
                    <a:pt x="31442" y="7271"/>
                    <a:pt x="31459" y="7271"/>
                  </a:cubicBezTo>
                  <a:cubicBezTo>
                    <a:pt x="31461" y="7271"/>
                    <a:pt x="31463" y="7271"/>
                    <a:pt x="31465" y="7270"/>
                  </a:cubicBezTo>
                  <a:cubicBezTo>
                    <a:pt x="31448" y="7250"/>
                    <a:pt x="31472" y="7239"/>
                    <a:pt x="31489" y="7225"/>
                  </a:cubicBezTo>
                  <a:cubicBezTo>
                    <a:pt x="31527" y="7233"/>
                    <a:pt x="31565" y="7243"/>
                    <a:pt x="31603" y="7243"/>
                  </a:cubicBezTo>
                  <a:cubicBezTo>
                    <a:pt x="31630" y="7243"/>
                    <a:pt x="31657" y="7238"/>
                    <a:pt x="31683" y="7222"/>
                  </a:cubicBezTo>
                  <a:cubicBezTo>
                    <a:pt x="31689" y="7218"/>
                    <a:pt x="31696" y="7216"/>
                    <a:pt x="31704" y="7216"/>
                  </a:cubicBezTo>
                  <a:cubicBezTo>
                    <a:pt x="31711" y="7216"/>
                    <a:pt x="31718" y="7218"/>
                    <a:pt x="31721" y="7222"/>
                  </a:cubicBezTo>
                  <a:cubicBezTo>
                    <a:pt x="31752" y="7270"/>
                    <a:pt x="31836" y="7267"/>
                    <a:pt x="31895" y="7301"/>
                  </a:cubicBezTo>
                  <a:cubicBezTo>
                    <a:pt x="31888" y="7270"/>
                    <a:pt x="31826" y="7253"/>
                    <a:pt x="31864" y="7222"/>
                  </a:cubicBezTo>
                  <a:lnTo>
                    <a:pt x="31864" y="7222"/>
                  </a:lnTo>
                  <a:cubicBezTo>
                    <a:pt x="31873" y="7227"/>
                    <a:pt x="31870" y="7246"/>
                    <a:pt x="31881" y="7246"/>
                  </a:cubicBezTo>
                  <a:cubicBezTo>
                    <a:pt x="31886" y="7246"/>
                    <a:pt x="31894" y="7241"/>
                    <a:pt x="31909" y="7229"/>
                  </a:cubicBezTo>
                  <a:cubicBezTo>
                    <a:pt x="31940" y="7205"/>
                    <a:pt x="32006" y="7180"/>
                    <a:pt x="32058" y="7176"/>
                  </a:cubicBezTo>
                  <a:cubicBezTo>
                    <a:pt x="32124" y="7170"/>
                    <a:pt x="32120" y="7160"/>
                    <a:pt x="32099" y="7131"/>
                  </a:cubicBezTo>
                  <a:lnTo>
                    <a:pt x="32099" y="7131"/>
                  </a:lnTo>
                  <a:cubicBezTo>
                    <a:pt x="32103" y="7132"/>
                    <a:pt x="32107" y="7132"/>
                    <a:pt x="32111" y="7132"/>
                  </a:cubicBezTo>
                  <a:cubicBezTo>
                    <a:pt x="32156" y="7132"/>
                    <a:pt x="32163" y="7112"/>
                    <a:pt x="32179" y="7086"/>
                  </a:cubicBezTo>
                  <a:cubicBezTo>
                    <a:pt x="32204" y="7048"/>
                    <a:pt x="32155" y="7045"/>
                    <a:pt x="32141" y="7024"/>
                  </a:cubicBezTo>
                  <a:cubicBezTo>
                    <a:pt x="32131" y="7011"/>
                    <a:pt x="32107" y="7004"/>
                    <a:pt x="32081" y="7004"/>
                  </a:cubicBezTo>
                  <a:cubicBezTo>
                    <a:pt x="32073" y="7004"/>
                    <a:pt x="32063" y="7005"/>
                    <a:pt x="32055" y="7006"/>
                  </a:cubicBezTo>
                  <a:cubicBezTo>
                    <a:pt x="32040" y="7010"/>
                    <a:pt x="32028" y="7011"/>
                    <a:pt x="32018" y="7011"/>
                  </a:cubicBezTo>
                  <a:cubicBezTo>
                    <a:pt x="31986" y="7011"/>
                    <a:pt x="31978" y="6995"/>
                    <a:pt x="31978" y="6968"/>
                  </a:cubicBezTo>
                  <a:cubicBezTo>
                    <a:pt x="31986" y="6957"/>
                    <a:pt x="31998" y="6953"/>
                    <a:pt x="32011" y="6953"/>
                  </a:cubicBezTo>
                  <a:cubicBezTo>
                    <a:pt x="32025" y="6953"/>
                    <a:pt x="32040" y="6958"/>
                    <a:pt x="32051" y="6961"/>
                  </a:cubicBezTo>
                  <a:cubicBezTo>
                    <a:pt x="32079" y="6976"/>
                    <a:pt x="32106" y="6990"/>
                    <a:pt x="32134" y="6990"/>
                  </a:cubicBezTo>
                  <a:cubicBezTo>
                    <a:pt x="32152" y="6990"/>
                    <a:pt x="32170" y="6985"/>
                    <a:pt x="32189" y="6972"/>
                  </a:cubicBezTo>
                  <a:cubicBezTo>
                    <a:pt x="32194" y="6972"/>
                    <a:pt x="32204" y="6976"/>
                    <a:pt x="32210" y="6976"/>
                  </a:cubicBezTo>
                  <a:cubicBezTo>
                    <a:pt x="32213" y="6976"/>
                    <a:pt x="32219" y="6976"/>
                    <a:pt x="32226" y="6976"/>
                  </a:cubicBezTo>
                  <a:cubicBezTo>
                    <a:pt x="32277" y="6976"/>
                    <a:pt x="32409" y="6967"/>
                    <a:pt x="32436" y="6961"/>
                  </a:cubicBezTo>
                  <a:cubicBezTo>
                    <a:pt x="32439" y="6958"/>
                    <a:pt x="32443" y="6955"/>
                    <a:pt x="32447" y="6951"/>
                  </a:cubicBezTo>
                  <a:cubicBezTo>
                    <a:pt x="32402" y="6947"/>
                    <a:pt x="32405" y="6923"/>
                    <a:pt x="32402" y="6902"/>
                  </a:cubicBezTo>
                  <a:cubicBezTo>
                    <a:pt x="32402" y="6899"/>
                    <a:pt x="32394" y="6892"/>
                    <a:pt x="32384" y="6892"/>
                  </a:cubicBezTo>
                  <a:lnTo>
                    <a:pt x="32343" y="6892"/>
                  </a:lnTo>
                  <a:cubicBezTo>
                    <a:pt x="32321" y="6887"/>
                    <a:pt x="32300" y="6884"/>
                    <a:pt x="32279" y="6884"/>
                  </a:cubicBezTo>
                  <a:cubicBezTo>
                    <a:pt x="32247" y="6884"/>
                    <a:pt x="32215" y="6890"/>
                    <a:pt x="32183" y="6899"/>
                  </a:cubicBezTo>
                  <a:cubicBezTo>
                    <a:pt x="32173" y="6902"/>
                    <a:pt x="32155" y="6902"/>
                    <a:pt x="32159" y="6913"/>
                  </a:cubicBezTo>
                  <a:cubicBezTo>
                    <a:pt x="32161" y="6921"/>
                    <a:pt x="32168" y="6924"/>
                    <a:pt x="32177" y="6924"/>
                  </a:cubicBezTo>
                  <a:cubicBezTo>
                    <a:pt x="32180" y="6924"/>
                    <a:pt x="32183" y="6924"/>
                    <a:pt x="32186" y="6923"/>
                  </a:cubicBezTo>
                  <a:cubicBezTo>
                    <a:pt x="32198" y="6919"/>
                    <a:pt x="32205" y="6918"/>
                    <a:pt x="32209" y="6918"/>
                  </a:cubicBezTo>
                  <a:cubicBezTo>
                    <a:pt x="32219" y="6918"/>
                    <a:pt x="32212" y="6926"/>
                    <a:pt x="32207" y="6934"/>
                  </a:cubicBezTo>
                  <a:cubicBezTo>
                    <a:pt x="32200" y="6937"/>
                    <a:pt x="32189" y="6941"/>
                    <a:pt x="32179" y="6944"/>
                  </a:cubicBezTo>
                  <a:cubicBezTo>
                    <a:pt x="32173" y="6947"/>
                    <a:pt x="32167" y="6948"/>
                    <a:pt x="32161" y="6948"/>
                  </a:cubicBezTo>
                  <a:cubicBezTo>
                    <a:pt x="32144" y="6948"/>
                    <a:pt x="32129" y="6940"/>
                    <a:pt x="32114" y="6937"/>
                  </a:cubicBezTo>
                  <a:cubicBezTo>
                    <a:pt x="32117" y="6913"/>
                    <a:pt x="32159" y="6882"/>
                    <a:pt x="32072" y="6882"/>
                  </a:cubicBezTo>
                  <a:cubicBezTo>
                    <a:pt x="32055" y="6882"/>
                    <a:pt x="32055" y="6857"/>
                    <a:pt x="32072" y="6854"/>
                  </a:cubicBezTo>
                  <a:cubicBezTo>
                    <a:pt x="32144" y="6847"/>
                    <a:pt x="32120" y="6819"/>
                    <a:pt x="32114" y="6792"/>
                  </a:cubicBezTo>
                  <a:cubicBezTo>
                    <a:pt x="32123" y="6789"/>
                    <a:pt x="32131" y="6788"/>
                    <a:pt x="32138" y="6788"/>
                  </a:cubicBezTo>
                  <a:cubicBezTo>
                    <a:pt x="32153" y="6788"/>
                    <a:pt x="32166" y="6793"/>
                    <a:pt x="32179" y="6802"/>
                  </a:cubicBezTo>
                  <a:cubicBezTo>
                    <a:pt x="32189" y="6809"/>
                    <a:pt x="32200" y="6813"/>
                    <a:pt x="32211" y="6813"/>
                  </a:cubicBezTo>
                  <a:cubicBezTo>
                    <a:pt x="32220" y="6813"/>
                    <a:pt x="32230" y="6810"/>
                    <a:pt x="32239" y="6802"/>
                  </a:cubicBezTo>
                  <a:cubicBezTo>
                    <a:pt x="32259" y="6781"/>
                    <a:pt x="32239" y="6777"/>
                    <a:pt x="32214" y="6771"/>
                  </a:cubicBezTo>
                  <a:cubicBezTo>
                    <a:pt x="32204" y="6771"/>
                    <a:pt x="32176" y="6764"/>
                    <a:pt x="32189" y="6753"/>
                  </a:cubicBezTo>
                  <a:cubicBezTo>
                    <a:pt x="32224" y="6729"/>
                    <a:pt x="32169" y="6722"/>
                    <a:pt x="32179" y="6702"/>
                  </a:cubicBezTo>
                  <a:lnTo>
                    <a:pt x="32179" y="6702"/>
                  </a:lnTo>
                  <a:cubicBezTo>
                    <a:pt x="32192" y="6706"/>
                    <a:pt x="32201" y="6708"/>
                    <a:pt x="32207" y="6708"/>
                  </a:cubicBezTo>
                  <a:cubicBezTo>
                    <a:pt x="32226" y="6708"/>
                    <a:pt x="32224" y="6692"/>
                    <a:pt x="32224" y="6677"/>
                  </a:cubicBezTo>
                  <a:cubicBezTo>
                    <a:pt x="32228" y="6656"/>
                    <a:pt x="32207" y="6649"/>
                    <a:pt x="32183" y="6643"/>
                  </a:cubicBezTo>
                  <a:cubicBezTo>
                    <a:pt x="32162" y="6632"/>
                    <a:pt x="32159" y="6618"/>
                    <a:pt x="32169" y="6604"/>
                  </a:cubicBezTo>
                  <a:cubicBezTo>
                    <a:pt x="32171" y="6604"/>
                    <a:pt x="32173" y="6603"/>
                    <a:pt x="32175" y="6603"/>
                  </a:cubicBezTo>
                  <a:cubicBezTo>
                    <a:pt x="32193" y="6603"/>
                    <a:pt x="32200" y="6623"/>
                    <a:pt x="32219" y="6623"/>
                  </a:cubicBezTo>
                  <a:cubicBezTo>
                    <a:pt x="32223" y="6623"/>
                    <a:pt x="32229" y="6621"/>
                    <a:pt x="32235" y="6618"/>
                  </a:cubicBezTo>
                  <a:cubicBezTo>
                    <a:pt x="32242" y="6620"/>
                    <a:pt x="32249" y="6620"/>
                    <a:pt x="32256" y="6620"/>
                  </a:cubicBezTo>
                  <a:cubicBezTo>
                    <a:pt x="32265" y="6620"/>
                    <a:pt x="32274" y="6620"/>
                    <a:pt x="32283" y="6620"/>
                  </a:cubicBezTo>
                  <a:cubicBezTo>
                    <a:pt x="32299" y="6620"/>
                    <a:pt x="32315" y="6622"/>
                    <a:pt x="32328" y="6632"/>
                  </a:cubicBezTo>
                  <a:cubicBezTo>
                    <a:pt x="32357" y="6634"/>
                    <a:pt x="32387" y="6641"/>
                    <a:pt x="32416" y="6641"/>
                  </a:cubicBezTo>
                  <a:cubicBezTo>
                    <a:pt x="32430" y="6641"/>
                    <a:pt x="32443" y="6640"/>
                    <a:pt x="32457" y="6635"/>
                  </a:cubicBezTo>
                  <a:cubicBezTo>
                    <a:pt x="32460" y="6632"/>
                    <a:pt x="32464" y="6632"/>
                    <a:pt x="32464" y="6632"/>
                  </a:cubicBezTo>
                  <a:cubicBezTo>
                    <a:pt x="32471" y="6632"/>
                    <a:pt x="32474" y="6628"/>
                    <a:pt x="32478" y="6628"/>
                  </a:cubicBezTo>
                  <a:cubicBezTo>
                    <a:pt x="32481" y="6657"/>
                    <a:pt x="32492" y="6666"/>
                    <a:pt x="32506" y="6666"/>
                  </a:cubicBezTo>
                  <a:cubicBezTo>
                    <a:pt x="32528" y="6666"/>
                    <a:pt x="32559" y="6642"/>
                    <a:pt x="32583" y="6642"/>
                  </a:cubicBezTo>
                  <a:cubicBezTo>
                    <a:pt x="32585" y="6642"/>
                    <a:pt x="32587" y="6642"/>
                    <a:pt x="32589" y="6643"/>
                  </a:cubicBezTo>
                  <a:cubicBezTo>
                    <a:pt x="32592" y="6644"/>
                    <a:pt x="32595" y="6644"/>
                    <a:pt x="32598" y="6644"/>
                  </a:cubicBezTo>
                  <a:cubicBezTo>
                    <a:pt x="32613" y="6644"/>
                    <a:pt x="32620" y="6630"/>
                    <a:pt x="32623" y="6618"/>
                  </a:cubicBezTo>
                  <a:cubicBezTo>
                    <a:pt x="32627" y="6601"/>
                    <a:pt x="32606" y="6601"/>
                    <a:pt x="32589" y="6593"/>
                  </a:cubicBezTo>
                  <a:cubicBezTo>
                    <a:pt x="32572" y="6587"/>
                    <a:pt x="32543" y="6598"/>
                    <a:pt x="32537" y="6577"/>
                  </a:cubicBezTo>
                  <a:lnTo>
                    <a:pt x="32537" y="6577"/>
                  </a:lnTo>
                  <a:cubicBezTo>
                    <a:pt x="32565" y="6578"/>
                    <a:pt x="32592" y="6580"/>
                    <a:pt x="32619" y="6580"/>
                  </a:cubicBezTo>
                  <a:cubicBezTo>
                    <a:pt x="32647" y="6580"/>
                    <a:pt x="32674" y="6578"/>
                    <a:pt x="32703" y="6573"/>
                  </a:cubicBezTo>
                  <a:cubicBezTo>
                    <a:pt x="32712" y="6571"/>
                    <a:pt x="32721" y="6570"/>
                    <a:pt x="32729" y="6570"/>
                  </a:cubicBezTo>
                  <a:cubicBezTo>
                    <a:pt x="32752" y="6570"/>
                    <a:pt x="32773" y="6576"/>
                    <a:pt x="32793" y="6583"/>
                  </a:cubicBezTo>
                  <a:cubicBezTo>
                    <a:pt x="32804" y="6587"/>
                    <a:pt x="32818" y="6590"/>
                    <a:pt x="32828" y="6593"/>
                  </a:cubicBezTo>
                  <a:cubicBezTo>
                    <a:pt x="32891" y="6577"/>
                    <a:pt x="32956" y="6556"/>
                    <a:pt x="33019" y="6535"/>
                  </a:cubicBezTo>
                  <a:cubicBezTo>
                    <a:pt x="33040" y="6531"/>
                    <a:pt x="33043" y="6521"/>
                    <a:pt x="33022" y="6510"/>
                  </a:cubicBezTo>
                  <a:cubicBezTo>
                    <a:pt x="33005" y="6503"/>
                    <a:pt x="32988" y="6493"/>
                    <a:pt x="32985" y="6483"/>
                  </a:cubicBezTo>
                  <a:cubicBezTo>
                    <a:pt x="32998" y="6476"/>
                    <a:pt x="33009" y="6473"/>
                    <a:pt x="33017" y="6473"/>
                  </a:cubicBezTo>
                  <a:cubicBezTo>
                    <a:pt x="33035" y="6473"/>
                    <a:pt x="33045" y="6485"/>
                    <a:pt x="33057" y="6497"/>
                  </a:cubicBezTo>
                  <a:cubicBezTo>
                    <a:pt x="33057" y="6497"/>
                    <a:pt x="33057" y="6500"/>
                    <a:pt x="33060" y="6500"/>
                  </a:cubicBezTo>
                  <a:cubicBezTo>
                    <a:pt x="33092" y="6521"/>
                    <a:pt x="33089" y="6538"/>
                    <a:pt x="33050" y="6552"/>
                  </a:cubicBezTo>
                  <a:cubicBezTo>
                    <a:pt x="33033" y="6559"/>
                    <a:pt x="33022" y="6566"/>
                    <a:pt x="33030" y="6580"/>
                  </a:cubicBezTo>
                  <a:cubicBezTo>
                    <a:pt x="33036" y="6590"/>
                    <a:pt x="33050" y="6590"/>
                    <a:pt x="33064" y="6590"/>
                  </a:cubicBezTo>
                  <a:cubicBezTo>
                    <a:pt x="33119" y="6583"/>
                    <a:pt x="33179" y="6580"/>
                    <a:pt x="33234" y="6569"/>
                  </a:cubicBezTo>
                  <a:cubicBezTo>
                    <a:pt x="33259" y="6566"/>
                    <a:pt x="33262" y="6556"/>
                    <a:pt x="33269" y="6545"/>
                  </a:cubicBezTo>
                  <a:cubicBezTo>
                    <a:pt x="33279" y="6524"/>
                    <a:pt x="33251" y="6531"/>
                    <a:pt x="33244" y="6528"/>
                  </a:cubicBezTo>
                  <a:cubicBezTo>
                    <a:pt x="33227" y="6521"/>
                    <a:pt x="33227" y="6521"/>
                    <a:pt x="33259" y="6510"/>
                  </a:cubicBezTo>
                  <a:cubicBezTo>
                    <a:pt x="33280" y="6507"/>
                    <a:pt x="33280" y="6485"/>
                    <a:pt x="33304" y="6485"/>
                  </a:cubicBezTo>
                  <a:cubicBezTo>
                    <a:pt x="33307" y="6485"/>
                    <a:pt x="33310" y="6485"/>
                    <a:pt x="33313" y="6486"/>
                  </a:cubicBezTo>
                  <a:lnTo>
                    <a:pt x="33318" y="6486"/>
                  </a:lnTo>
                  <a:cubicBezTo>
                    <a:pt x="33318" y="6518"/>
                    <a:pt x="33342" y="6535"/>
                    <a:pt x="33397" y="6535"/>
                  </a:cubicBezTo>
                  <a:cubicBezTo>
                    <a:pt x="33414" y="6529"/>
                    <a:pt x="33433" y="6527"/>
                    <a:pt x="33451" y="6527"/>
                  </a:cubicBezTo>
                  <a:cubicBezTo>
                    <a:pt x="33468" y="6527"/>
                    <a:pt x="33484" y="6528"/>
                    <a:pt x="33499" y="6528"/>
                  </a:cubicBezTo>
                  <a:cubicBezTo>
                    <a:pt x="33506" y="6528"/>
                    <a:pt x="33512" y="6528"/>
                    <a:pt x="33518" y="6528"/>
                  </a:cubicBezTo>
                  <a:lnTo>
                    <a:pt x="33518" y="6535"/>
                  </a:lnTo>
                  <a:cubicBezTo>
                    <a:pt x="33480" y="6545"/>
                    <a:pt x="33456" y="6559"/>
                    <a:pt x="33443" y="6590"/>
                  </a:cubicBezTo>
                  <a:cubicBezTo>
                    <a:pt x="33468" y="6583"/>
                    <a:pt x="33494" y="6579"/>
                    <a:pt x="33520" y="6579"/>
                  </a:cubicBezTo>
                  <a:cubicBezTo>
                    <a:pt x="33529" y="6579"/>
                    <a:pt x="33538" y="6579"/>
                    <a:pt x="33547" y="6580"/>
                  </a:cubicBezTo>
                  <a:cubicBezTo>
                    <a:pt x="33561" y="6589"/>
                    <a:pt x="33579" y="6597"/>
                    <a:pt x="33597" y="6597"/>
                  </a:cubicBezTo>
                  <a:cubicBezTo>
                    <a:pt x="33606" y="6597"/>
                    <a:pt x="33614" y="6595"/>
                    <a:pt x="33622" y="6590"/>
                  </a:cubicBezTo>
                  <a:cubicBezTo>
                    <a:pt x="33657" y="6573"/>
                    <a:pt x="33696" y="6569"/>
                    <a:pt x="33734" y="6569"/>
                  </a:cubicBezTo>
                  <a:cubicBezTo>
                    <a:pt x="33765" y="6569"/>
                    <a:pt x="33776" y="6559"/>
                    <a:pt x="33761" y="6542"/>
                  </a:cubicBezTo>
                  <a:cubicBezTo>
                    <a:pt x="33782" y="6535"/>
                    <a:pt x="33810" y="6538"/>
                    <a:pt x="33817" y="6518"/>
                  </a:cubicBezTo>
                  <a:cubicBezTo>
                    <a:pt x="33828" y="6519"/>
                    <a:pt x="33839" y="6520"/>
                    <a:pt x="33849" y="6520"/>
                  </a:cubicBezTo>
                  <a:cubicBezTo>
                    <a:pt x="33914" y="6520"/>
                    <a:pt x="33958" y="6487"/>
                    <a:pt x="34015" y="6473"/>
                  </a:cubicBezTo>
                  <a:cubicBezTo>
                    <a:pt x="34029" y="6465"/>
                    <a:pt x="34042" y="6459"/>
                    <a:pt x="34060" y="6459"/>
                  </a:cubicBezTo>
                  <a:cubicBezTo>
                    <a:pt x="34072" y="6438"/>
                    <a:pt x="34091" y="6411"/>
                    <a:pt x="34123" y="6411"/>
                  </a:cubicBezTo>
                  <a:cubicBezTo>
                    <a:pt x="34128" y="6411"/>
                    <a:pt x="34134" y="6412"/>
                    <a:pt x="34139" y="6414"/>
                  </a:cubicBezTo>
                  <a:cubicBezTo>
                    <a:pt x="34152" y="6416"/>
                    <a:pt x="34162" y="6418"/>
                    <a:pt x="34170" y="6418"/>
                  </a:cubicBezTo>
                  <a:cubicBezTo>
                    <a:pt x="34196" y="6418"/>
                    <a:pt x="34193" y="6401"/>
                    <a:pt x="34199" y="6385"/>
                  </a:cubicBezTo>
                  <a:cubicBezTo>
                    <a:pt x="34199" y="6379"/>
                    <a:pt x="34202" y="6369"/>
                    <a:pt x="34205" y="6361"/>
                  </a:cubicBezTo>
                  <a:cubicBezTo>
                    <a:pt x="34209" y="6354"/>
                    <a:pt x="34237" y="6358"/>
                    <a:pt x="34219" y="6344"/>
                  </a:cubicBezTo>
                  <a:cubicBezTo>
                    <a:pt x="34210" y="6338"/>
                    <a:pt x="34195" y="6325"/>
                    <a:pt x="34184" y="6325"/>
                  </a:cubicBezTo>
                  <a:cubicBezTo>
                    <a:pt x="34182" y="6325"/>
                    <a:pt x="34179" y="6326"/>
                    <a:pt x="34178" y="6327"/>
                  </a:cubicBezTo>
                  <a:cubicBezTo>
                    <a:pt x="34161" y="6338"/>
                    <a:pt x="34142" y="6341"/>
                    <a:pt x="34122" y="6341"/>
                  </a:cubicBezTo>
                  <a:cubicBezTo>
                    <a:pt x="34097" y="6341"/>
                    <a:pt x="34072" y="6337"/>
                    <a:pt x="34047" y="6337"/>
                  </a:cubicBezTo>
                  <a:cubicBezTo>
                    <a:pt x="34043" y="6337"/>
                    <a:pt x="34039" y="6337"/>
                    <a:pt x="34035" y="6337"/>
                  </a:cubicBezTo>
                  <a:cubicBezTo>
                    <a:pt x="34016" y="6340"/>
                    <a:pt x="33997" y="6341"/>
                    <a:pt x="33979" y="6341"/>
                  </a:cubicBezTo>
                  <a:cubicBezTo>
                    <a:pt x="33894" y="6341"/>
                    <a:pt x="33812" y="6319"/>
                    <a:pt x="33726" y="6319"/>
                  </a:cubicBezTo>
                  <a:cubicBezTo>
                    <a:pt x="33725" y="6320"/>
                    <a:pt x="33723" y="6320"/>
                    <a:pt x="33720" y="6320"/>
                  </a:cubicBezTo>
                  <a:cubicBezTo>
                    <a:pt x="33702" y="6320"/>
                    <a:pt x="33673" y="6308"/>
                    <a:pt x="33682" y="6299"/>
                  </a:cubicBezTo>
                  <a:cubicBezTo>
                    <a:pt x="33699" y="6276"/>
                    <a:pt x="33678" y="6268"/>
                    <a:pt x="33663" y="6268"/>
                  </a:cubicBezTo>
                  <a:cubicBezTo>
                    <a:pt x="33657" y="6268"/>
                    <a:pt x="33653" y="6269"/>
                    <a:pt x="33651" y="6271"/>
                  </a:cubicBezTo>
                  <a:cubicBezTo>
                    <a:pt x="33644" y="6278"/>
                    <a:pt x="33639" y="6280"/>
                    <a:pt x="33634" y="6280"/>
                  </a:cubicBezTo>
                  <a:cubicBezTo>
                    <a:pt x="33620" y="6280"/>
                    <a:pt x="33612" y="6260"/>
                    <a:pt x="33601" y="6260"/>
                  </a:cubicBezTo>
                  <a:cubicBezTo>
                    <a:pt x="33597" y="6260"/>
                    <a:pt x="33593" y="6262"/>
                    <a:pt x="33588" y="6268"/>
                  </a:cubicBezTo>
                  <a:cubicBezTo>
                    <a:pt x="33583" y="6273"/>
                    <a:pt x="33579" y="6275"/>
                    <a:pt x="33574" y="6275"/>
                  </a:cubicBezTo>
                  <a:cubicBezTo>
                    <a:pt x="33564" y="6275"/>
                    <a:pt x="33556" y="6265"/>
                    <a:pt x="33547" y="6265"/>
                  </a:cubicBezTo>
                  <a:lnTo>
                    <a:pt x="33547" y="6219"/>
                  </a:lnTo>
                  <a:cubicBezTo>
                    <a:pt x="33559" y="6214"/>
                    <a:pt x="33571" y="6212"/>
                    <a:pt x="33583" y="6212"/>
                  </a:cubicBezTo>
                  <a:cubicBezTo>
                    <a:pt x="33615" y="6212"/>
                    <a:pt x="33646" y="6225"/>
                    <a:pt x="33677" y="6225"/>
                  </a:cubicBezTo>
                  <a:cubicBezTo>
                    <a:pt x="33683" y="6225"/>
                    <a:pt x="33689" y="6224"/>
                    <a:pt x="33696" y="6223"/>
                  </a:cubicBezTo>
                  <a:cubicBezTo>
                    <a:pt x="33727" y="6224"/>
                    <a:pt x="33759" y="6224"/>
                    <a:pt x="33791" y="6224"/>
                  </a:cubicBezTo>
                  <a:cubicBezTo>
                    <a:pt x="34039" y="6224"/>
                    <a:pt x="34285" y="6202"/>
                    <a:pt x="34528" y="6174"/>
                  </a:cubicBezTo>
                  <a:cubicBezTo>
                    <a:pt x="34597" y="6167"/>
                    <a:pt x="34671" y="6164"/>
                    <a:pt x="34736" y="6146"/>
                  </a:cubicBezTo>
                  <a:cubicBezTo>
                    <a:pt x="34791" y="6150"/>
                    <a:pt x="34851" y="6146"/>
                    <a:pt x="34903" y="6156"/>
                  </a:cubicBezTo>
                  <a:cubicBezTo>
                    <a:pt x="34932" y="6161"/>
                    <a:pt x="34957" y="6169"/>
                    <a:pt x="34985" y="6169"/>
                  </a:cubicBezTo>
                  <a:cubicBezTo>
                    <a:pt x="34998" y="6169"/>
                    <a:pt x="35010" y="6168"/>
                    <a:pt x="35025" y="6164"/>
                  </a:cubicBezTo>
                  <a:cubicBezTo>
                    <a:pt x="35052" y="6156"/>
                    <a:pt x="35055" y="6156"/>
                    <a:pt x="35049" y="6143"/>
                  </a:cubicBezTo>
                  <a:cubicBezTo>
                    <a:pt x="35028" y="6119"/>
                    <a:pt x="35017" y="6094"/>
                    <a:pt x="35035" y="6070"/>
                  </a:cubicBezTo>
                  <a:cubicBezTo>
                    <a:pt x="35062" y="6063"/>
                    <a:pt x="35090" y="6063"/>
                    <a:pt x="35111" y="6042"/>
                  </a:cubicBezTo>
                  <a:cubicBezTo>
                    <a:pt x="35028" y="6032"/>
                    <a:pt x="34963" y="5996"/>
                    <a:pt x="34875" y="5996"/>
                  </a:cubicBezTo>
                  <a:cubicBezTo>
                    <a:pt x="34867" y="5996"/>
                    <a:pt x="34859" y="5997"/>
                    <a:pt x="34851" y="5997"/>
                  </a:cubicBezTo>
                  <a:cubicBezTo>
                    <a:pt x="34838" y="5999"/>
                    <a:pt x="34825" y="5999"/>
                    <a:pt x="34812" y="5999"/>
                  </a:cubicBezTo>
                  <a:cubicBezTo>
                    <a:pt x="34761" y="5999"/>
                    <a:pt x="34710" y="5987"/>
                    <a:pt x="34687" y="5945"/>
                  </a:cubicBezTo>
                  <a:cubicBezTo>
                    <a:pt x="34681" y="5931"/>
                    <a:pt x="34663" y="5931"/>
                    <a:pt x="34646" y="5927"/>
                  </a:cubicBezTo>
                  <a:cubicBezTo>
                    <a:pt x="34620" y="5924"/>
                    <a:pt x="34594" y="5922"/>
                    <a:pt x="34568" y="5922"/>
                  </a:cubicBezTo>
                  <a:cubicBezTo>
                    <a:pt x="34543" y="5922"/>
                    <a:pt x="34518" y="5924"/>
                    <a:pt x="34493" y="5927"/>
                  </a:cubicBezTo>
                  <a:cubicBezTo>
                    <a:pt x="34375" y="5941"/>
                    <a:pt x="34254" y="5938"/>
                    <a:pt x="34136" y="5941"/>
                  </a:cubicBezTo>
                  <a:cubicBezTo>
                    <a:pt x="34126" y="5941"/>
                    <a:pt x="34114" y="5942"/>
                    <a:pt x="34103" y="5942"/>
                  </a:cubicBezTo>
                  <a:cubicBezTo>
                    <a:pt x="34080" y="5942"/>
                    <a:pt x="34056" y="5940"/>
                    <a:pt x="34035" y="5931"/>
                  </a:cubicBezTo>
                  <a:cubicBezTo>
                    <a:pt x="34063" y="5906"/>
                    <a:pt x="34112" y="5911"/>
                    <a:pt x="34139" y="5890"/>
                  </a:cubicBezTo>
                  <a:cubicBezTo>
                    <a:pt x="34101" y="5876"/>
                    <a:pt x="34063" y="5872"/>
                    <a:pt x="34029" y="5872"/>
                  </a:cubicBezTo>
                  <a:cubicBezTo>
                    <a:pt x="33975" y="5872"/>
                    <a:pt x="33922" y="5878"/>
                    <a:pt x="33870" y="5878"/>
                  </a:cubicBezTo>
                  <a:cubicBezTo>
                    <a:pt x="33844" y="5878"/>
                    <a:pt x="33818" y="5877"/>
                    <a:pt x="33792" y="5872"/>
                  </a:cubicBezTo>
                  <a:cubicBezTo>
                    <a:pt x="33747" y="5858"/>
                    <a:pt x="33699" y="5862"/>
                    <a:pt x="33654" y="5855"/>
                  </a:cubicBezTo>
                  <a:cubicBezTo>
                    <a:pt x="33646" y="5848"/>
                    <a:pt x="33636" y="5846"/>
                    <a:pt x="33626" y="5846"/>
                  </a:cubicBezTo>
                  <a:cubicBezTo>
                    <a:pt x="33616" y="5846"/>
                    <a:pt x="33604" y="5848"/>
                    <a:pt x="33592" y="5848"/>
                  </a:cubicBezTo>
                  <a:cubicBezTo>
                    <a:pt x="33571" y="5848"/>
                    <a:pt x="33567" y="5841"/>
                    <a:pt x="33574" y="5831"/>
                  </a:cubicBezTo>
                  <a:cubicBezTo>
                    <a:pt x="33598" y="5831"/>
                    <a:pt x="33626" y="5831"/>
                    <a:pt x="33651" y="5834"/>
                  </a:cubicBezTo>
                  <a:cubicBezTo>
                    <a:pt x="33659" y="5836"/>
                    <a:pt x="33665" y="5837"/>
                    <a:pt x="33671" y="5837"/>
                  </a:cubicBezTo>
                  <a:cubicBezTo>
                    <a:pt x="33693" y="5837"/>
                    <a:pt x="33701" y="5824"/>
                    <a:pt x="33709" y="5813"/>
                  </a:cubicBezTo>
                  <a:cubicBezTo>
                    <a:pt x="33711" y="5813"/>
                    <a:pt x="33713" y="5813"/>
                    <a:pt x="33714" y="5813"/>
                  </a:cubicBezTo>
                  <a:cubicBezTo>
                    <a:pt x="33742" y="5813"/>
                    <a:pt x="33757" y="5791"/>
                    <a:pt x="33780" y="5791"/>
                  </a:cubicBezTo>
                  <a:cubicBezTo>
                    <a:pt x="33783" y="5791"/>
                    <a:pt x="33786" y="5792"/>
                    <a:pt x="33789" y="5792"/>
                  </a:cubicBezTo>
                  <a:cubicBezTo>
                    <a:pt x="33799" y="5795"/>
                    <a:pt x="33808" y="5796"/>
                    <a:pt x="33815" y="5796"/>
                  </a:cubicBezTo>
                  <a:cubicBezTo>
                    <a:pt x="33840" y="5796"/>
                    <a:pt x="33856" y="5785"/>
                    <a:pt x="33872" y="5772"/>
                  </a:cubicBezTo>
                  <a:cubicBezTo>
                    <a:pt x="33876" y="5775"/>
                    <a:pt x="33883" y="5778"/>
                    <a:pt x="33886" y="5778"/>
                  </a:cubicBezTo>
                  <a:cubicBezTo>
                    <a:pt x="33943" y="5775"/>
                    <a:pt x="33998" y="5760"/>
                    <a:pt x="34054" y="5760"/>
                  </a:cubicBezTo>
                  <a:cubicBezTo>
                    <a:pt x="34060" y="5760"/>
                    <a:pt x="34065" y="5760"/>
                    <a:pt x="34070" y="5761"/>
                  </a:cubicBezTo>
                  <a:cubicBezTo>
                    <a:pt x="34095" y="5761"/>
                    <a:pt x="34077" y="5747"/>
                    <a:pt x="34074" y="5737"/>
                  </a:cubicBezTo>
                  <a:lnTo>
                    <a:pt x="34074" y="5737"/>
                  </a:lnTo>
                  <a:cubicBezTo>
                    <a:pt x="34120" y="5738"/>
                    <a:pt x="34167" y="5741"/>
                    <a:pt x="34213" y="5741"/>
                  </a:cubicBezTo>
                  <a:cubicBezTo>
                    <a:pt x="34285" y="5741"/>
                    <a:pt x="34355" y="5733"/>
                    <a:pt x="34413" y="5695"/>
                  </a:cubicBezTo>
                  <a:cubicBezTo>
                    <a:pt x="34479" y="5688"/>
                    <a:pt x="34546" y="5685"/>
                    <a:pt x="34597" y="5653"/>
                  </a:cubicBezTo>
                  <a:cubicBezTo>
                    <a:pt x="34615" y="5643"/>
                    <a:pt x="34636" y="5643"/>
                    <a:pt x="34653" y="5643"/>
                  </a:cubicBezTo>
                  <a:cubicBezTo>
                    <a:pt x="34657" y="5647"/>
                    <a:pt x="34660" y="5647"/>
                    <a:pt x="34663" y="5647"/>
                  </a:cubicBezTo>
                  <a:cubicBezTo>
                    <a:pt x="34681" y="5647"/>
                    <a:pt x="34698" y="5647"/>
                    <a:pt x="34712" y="5643"/>
                  </a:cubicBezTo>
                  <a:cubicBezTo>
                    <a:pt x="34796" y="5636"/>
                    <a:pt x="34930" y="5605"/>
                    <a:pt x="34951" y="5588"/>
                  </a:cubicBezTo>
                  <a:cubicBezTo>
                    <a:pt x="34955" y="5584"/>
                    <a:pt x="34955" y="5581"/>
                    <a:pt x="34955" y="5573"/>
                  </a:cubicBezTo>
                  <a:cubicBezTo>
                    <a:pt x="34963" y="5568"/>
                    <a:pt x="34974" y="5568"/>
                    <a:pt x="34985" y="5568"/>
                  </a:cubicBezTo>
                  <a:cubicBezTo>
                    <a:pt x="34990" y="5568"/>
                    <a:pt x="34996" y="5568"/>
                    <a:pt x="35001" y="5568"/>
                  </a:cubicBezTo>
                  <a:cubicBezTo>
                    <a:pt x="35006" y="5568"/>
                    <a:pt x="35012" y="5568"/>
                    <a:pt x="35017" y="5567"/>
                  </a:cubicBezTo>
                  <a:cubicBezTo>
                    <a:pt x="35115" y="5557"/>
                    <a:pt x="35204" y="5539"/>
                    <a:pt x="35288" y="5511"/>
                  </a:cubicBezTo>
                  <a:cubicBezTo>
                    <a:pt x="35299" y="5504"/>
                    <a:pt x="35316" y="5504"/>
                    <a:pt x="35305" y="5487"/>
                  </a:cubicBezTo>
                  <a:cubicBezTo>
                    <a:pt x="35289" y="5486"/>
                    <a:pt x="35274" y="5486"/>
                    <a:pt x="35258" y="5486"/>
                  </a:cubicBezTo>
                  <a:cubicBezTo>
                    <a:pt x="35175" y="5486"/>
                    <a:pt x="35090" y="5493"/>
                    <a:pt x="35017" y="5511"/>
                  </a:cubicBezTo>
                  <a:cubicBezTo>
                    <a:pt x="34781" y="5567"/>
                    <a:pt x="34528" y="5584"/>
                    <a:pt x="34289" y="5629"/>
                  </a:cubicBezTo>
                  <a:cubicBezTo>
                    <a:pt x="34188" y="5650"/>
                    <a:pt x="34080" y="5661"/>
                    <a:pt x="33976" y="5667"/>
                  </a:cubicBezTo>
                  <a:cubicBezTo>
                    <a:pt x="33853" y="5677"/>
                    <a:pt x="33741" y="5707"/>
                    <a:pt x="33616" y="5707"/>
                  </a:cubicBezTo>
                  <a:cubicBezTo>
                    <a:pt x="33605" y="5707"/>
                    <a:pt x="33593" y="5706"/>
                    <a:pt x="33581" y="5706"/>
                  </a:cubicBezTo>
                  <a:cubicBezTo>
                    <a:pt x="33498" y="5706"/>
                    <a:pt x="33414" y="5730"/>
                    <a:pt x="33328" y="5744"/>
                  </a:cubicBezTo>
                  <a:cubicBezTo>
                    <a:pt x="33248" y="5757"/>
                    <a:pt x="33164" y="5757"/>
                    <a:pt x="33085" y="5768"/>
                  </a:cubicBezTo>
                  <a:cubicBezTo>
                    <a:pt x="33017" y="5776"/>
                    <a:pt x="32946" y="5786"/>
                    <a:pt x="32876" y="5786"/>
                  </a:cubicBezTo>
                  <a:cubicBezTo>
                    <a:pt x="32825" y="5786"/>
                    <a:pt x="32774" y="5781"/>
                    <a:pt x="32724" y="5765"/>
                  </a:cubicBezTo>
                  <a:cubicBezTo>
                    <a:pt x="32654" y="5737"/>
                    <a:pt x="32581" y="5726"/>
                    <a:pt x="32501" y="5726"/>
                  </a:cubicBezTo>
                  <a:cubicBezTo>
                    <a:pt x="32490" y="5726"/>
                    <a:pt x="32479" y="5726"/>
                    <a:pt x="32468" y="5727"/>
                  </a:cubicBezTo>
                  <a:cubicBezTo>
                    <a:pt x="32447" y="5716"/>
                    <a:pt x="32415" y="5716"/>
                    <a:pt x="32388" y="5709"/>
                  </a:cubicBezTo>
                  <a:cubicBezTo>
                    <a:pt x="32364" y="5706"/>
                    <a:pt x="32340" y="5704"/>
                    <a:pt x="32316" y="5704"/>
                  </a:cubicBezTo>
                  <a:cubicBezTo>
                    <a:pt x="32228" y="5704"/>
                    <a:pt x="32142" y="5724"/>
                    <a:pt x="32053" y="5724"/>
                  </a:cubicBezTo>
                  <a:cubicBezTo>
                    <a:pt x="32048" y="5724"/>
                    <a:pt x="32042" y="5723"/>
                    <a:pt x="32037" y="5723"/>
                  </a:cubicBezTo>
                  <a:cubicBezTo>
                    <a:pt x="32014" y="5722"/>
                    <a:pt x="31991" y="5721"/>
                    <a:pt x="31969" y="5721"/>
                  </a:cubicBezTo>
                  <a:cubicBezTo>
                    <a:pt x="31889" y="5721"/>
                    <a:pt x="31810" y="5730"/>
                    <a:pt x="31731" y="5744"/>
                  </a:cubicBezTo>
                  <a:lnTo>
                    <a:pt x="31707" y="5744"/>
                  </a:lnTo>
                  <a:cubicBezTo>
                    <a:pt x="31683" y="5744"/>
                    <a:pt x="31659" y="5737"/>
                    <a:pt x="31635" y="5737"/>
                  </a:cubicBezTo>
                  <a:cubicBezTo>
                    <a:pt x="31552" y="5747"/>
                    <a:pt x="31465" y="5757"/>
                    <a:pt x="31382" y="5768"/>
                  </a:cubicBezTo>
                  <a:cubicBezTo>
                    <a:pt x="31371" y="5768"/>
                    <a:pt x="31360" y="5769"/>
                    <a:pt x="31350" y="5769"/>
                  </a:cubicBezTo>
                  <a:cubicBezTo>
                    <a:pt x="31246" y="5769"/>
                    <a:pt x="31144" y="5758"/>
                    <a:pt x="31042" y="5758"/>
                  </a:cubicBezTo>
                  <a:cubicBezTo>
                    <a:pt x="31014" y="5758"/>
                    <a:pt x="30986" y="5759"/>
                    <a:pt x="30958" y="5761"/>
                  </a:cubicBezTo>
                  <a:cubicBezTo>
                    <a:pt x="30986" y="5751"/>
                    <a:pt x="31014" y="5761"/>
                    <a:pt x="31049" y="5744"/>
                  </a:cubicBezTo>
                  <a:lnTo>
                    <a:pt x="31049" y="5744"/>
                  </a:lnTo>
                  <a:cubicBezTo>
                    <a:pt x="31025" y="5746"/>
                    <a:pt x="31001" y="5747"/>
                    <a:pt x="30979" y="5747"/>
                  </a:cubicBezTo>
                  <a:cubicBezTo>
                    <a:pt x="30916" y="5747"/>
                    <a:pt x="30858" y="5740"/>
                    <a:pt x="30802" y="5730"/>
                  </a:cubicBezTo>
                  <a:cubicBezTo>
                    <a:pt x="30743" y="5716"/>
                    <a:pt x="30687" y="5709"/>
                    <a:pt x="30625" y="5709"/>
                  </a:cubicBezTo>
                  <a:lnTo>
                    <a:pt x="30625" y="5702"/>
                  </a:lnTo>
                  <a:cubicBezTo>
                    <a:pt x="30625" y="5695"/>
                    <a:pt x="30594" y="5685"/>
                    <a:pt x="30612" y="5682"/>
                  </a:cubicBezTo>
                  <a:cubicBezTo>
                    <a:pt x="30631" y="5674"/>
                    <a:pt x="30653" y="5661"/>
                    <a:pt x="30678" y="5661"/>
                  </a:cubicBezTo>
                  <a:cubicBezTo>
                    <a:pt x="30688" y="5661"/>
                    <a:pt x="30698" y="5663"/>
                    <a:pt x="30708" y="5667"/>
                  </a:cubicBezTo>
                  <a:cubicBezTo>
                    <a:pt x="30717" y="5669"/>
                    <a:pt x="30726" y="5669"/>
                    <a:pt x="30734" y="5669"/>
                  </a:cubicBezTo>
                  <a:cubicBezTo>
                    <a:pt x="30754" y="5669"/>
                    <a:pt x="30773" y="5666"/>
                    <a:pt x="30785" y="5653"/>
                  </a:cubicBezTo>
                  <a:cubicBezTo>
                    <a:pt x="30791" y="5643"/>
                    <a:pt x="30778" y="5636"/>
                    <a:pt x="30767" y="5633"/>
                  </a:cubicBezTo>
                  <a:cubicBezTo>
                    <a:pt x="30757" y="5629"/>
                    <a:pt x="30748" y="5627"/>
                    <a:pt x="30739" y="5627"/>
                  </a:cubicBezTo>
                  <a:cubicBezTo>
                    <a:pt x="30725" y="5627"/>
                    <a:pt x="30714" y="5632"/>
                    <a:pt x="30705" y="5643"/>
                  </a:cubicBezTo>
                  <a:cubicBezTo>
                    <a:pt x="30700" y="5646"/>
                    <a:pt x="30693" y="5648"/>
                    <a:pt x="30686" y="5648"/>
                  </a:cubicBezTo>
                  <a:cubicBezTo>
                    <a:pt x="30683" y="5648"/>
                    <a:pt x="30680" y="5648"/>
                    <a:pt x="30677" y="5647"/>
                  </a:cubicBezTo>
                  <a:cubicBezTo>
                    <a:pt x="30667" y="5640"/>
                    <a:pt x="30677" y="5633"/>
                    <a:pt x="30681" y="5626"/>
                  </a:cubicBezTo>
                  <a:cubicBezTo>
                    <a:pt x="30684" y="5620"/>
                    <a:pt x="30681" y="5605"/>
                    <a:pt x="30694" y="5605"/>
                  </a:cubicBezTo>
                  <a:cubicBezTo>
                    <a:pt x="30695" y="5605"/>
                    <a:pt x="30697" y="5605"/>
                    <a:pt x="30698" y="5605"/>
                  </a:cubicBezTo>
                  <a:cubicBezTo>
                    <a:pt x="30714" y="5607"/>
                    <a:pt x="30730" y="5608"/>
                    <a:pt x="30746" y="5608"/>
                  </a:cubicBezTo>
                  <a:cubicBezTo>
                    <a:pt x="30791" y="5608"/>
                    <a:pt x="30833" y="5601"/>
                    <a:pt x="30877" y="5601"/>
                  </a:cubicBezTo>
                  <a:cubicBezTo>
                    <a:pt x="30883" y="5601"/>
                    <a:pt x="30889" y="5601"/>
                    <a:pt x="30895" y="5602"/>
                  </a:cubicBezTo>
                  <a:cubicBezTo>
                    <a:pt x="30924" y="5598"/>
                    <a:pt x="30948" y="5598"/>
                    <a:pt x="30975" y="5598"/>
                  </a:cubicBezTo>
                  <a:cubicBezTo>
                    <a:pt x="30996" y="5567"/>
                    <a:pt x="30958" y="5543"/>
                    <a:pt x="30951" y="5515"/>
                  </a:cubicBezTo>
                  <a:cubicBezTo>
                    <a:pt x="30969" y="5515"/>
                    <a:pt x="30986" y="5511"/>
                    <a:pt x="31003" y="5504"/>
                  </a:cubicBezTo>
                  <a:cubicBezTo>
                    <a:pt x="31015" y="5498"/>
                    <a:pt x="31030" y="5492"/>
                    <a:pt x="31044" y="5492"/>
                  </a:cubicBezTo>
                  <a:cubicBezTo>
                    <a:pt x="31054" y="5492"/>
                    <a:pt x="31064" y="5496"/>
                    <a:pt x="31073" y="5504"/>
                  </a:cubicBezTo>
                  <a:cubicBezTo>
                    <a:pt x="31090" y="5528"/>
                    <a:pt x="31149" y="5549"/>
                    <a:pt x="31076" y="5573"/>
                  </a:cubicBezTo>
                  <a:cubicBezTo>
                    <a:pt x="31062" y="5578"/>
                    <a:pt x="31073" y="5591"/>
                    <a:pt x="31073" y="5602"/>
                  </a:cubicBezTo>
                  <a:cubicBezTo>
                    <a:pt x="31121" y="5605"/>
                    <a:pt x="31076" y="5633"/>
                    <a:pt x="31100" y="5643"/>
                  </a:cubicBezTo>
                  <a:lnTo>
                    <a:pt x="31100" y="5653"/>
                  </a:lnTo>
                  <a:lnTo>
                    <a:pt x="31097" y="5650"/>
                  </a:lnTo>
                  <a:cubicBezTo>
                    <a:pt x="31083" y="5647"/>
                    <a:pt x="31065" y="5643"/>
                    <a:pt x="31045" y="5640"/>
                  </a:cubicBezTo>
                  <a:lnTo>
                    <a:pt x="31045" y="5640"/>
                  </a:lnTo>
                  <a:cubicBezTo>
                    <a:pt x="31045" y="5661"/>
                    <a:pt x="31045" y="5677"/>
                    <a:pt x="31086" y="5677"/>
                  </a:cubicBezTo>
                  <a:cubicBezTo>
                    <a:pt x="31100" y="5677"/>
                    <a:pt x="31114" y="5684"/>
                    <a:pt x="31128" y="5684"/>
                  </a:cubicBezTo>
                  <a:cubicBezTo>
                    <a:pt x="31135" y="5684"/>
                    <a:pt x="31142" y="5682"/>
                    <a:pt x="31149" y="5677"/>
                  </a:cubicBezTo>
                  <a:cubicBezTo>
                    <a:pt x="31174" y="5683"/>
                    <a:pt x="31198" y="5687"/>
                    <a:pt x="31221" y="5687"/>
                  </a:cubicBezTo>
                  <a:cubicBezTo>
                    <a:pt x="31246" y="5687"/>
                    <a:pt x="31271" y="5682"/>
                    <a:pt x="31294" y="5667"/>
                  </a:cubicBezTo>
                  <a:cubicBezTo>
                    <a:pt x="31302" y="5664"/>
                    <a:pt x="31310" y="5661"/>
                    <a:pt x="31319" y="5661"/>
                  </a:cubicBezTo>
                  <a:cubicBezTo>
                    <a:pt x="31325" y="5661"/>
                    <a:pt x="31332" y="5663"/>
                    <a:pt x="31340" y="5667"/>
                  </a:cubicBezTo>
                  <a:cubicBezTo>
                    <a:pt x="31366" y="5683"/>
                    <a:pt x="31396" y="5687"/>
                    <a:pt x="31426" y="5687"/>
                  </a:cubicBezTo>
                  <a:cubicBezTo>
                    <a:pt x="31448" y="5687"/>
                    <a:pt x="31470" y="5685"/>
                    <a:pt x="31492" y="5685"/>
                  </a:cubicBezTo>
                  <a:cubicBezTo>
                    <a:pt x="31513" y="5685"/>
                    <a:pt x="31534" y="5677"/>
                    <a:pt x="31531" y="5664"/>
                  </a:cubicBezTo>
                  <a:cubicBezTo>
                    <a:pt x="31529" y="5656"/>
                    <a:pt x="31524" y="5654"/>
                    <a:pt x="31517" y="5654"/>
                  </a:cubicBezTo>
                  <a:cubicBezTo>
                    <a:pt x="31509" y="5654"/>
                    <a:pt x="31498" y="5657"/>
                    <a:pt x="31489" y="5657"/>
                  </a:cubicBezTo>
                  <a:cubicBezTo>
                    <a:pt x="31440" y="5650"/>
                    <a:pt x="31385" y="5647"/>
                    <a:pt x="31382" y="5602"/>
                  </a:cubicBezTo>
                  <a:cubicBezTo>
                    <a:pt x="31382" y="5584"/>
                    <a:pt x="31370" y="5572"/>
                    <a:pt x="31346" y="5572"/>
                  </a:cubicBezTo>
                  <a:cubicBezTo>
                    <a:pt x="31341" y="5572"/>
                    <a:pt x="31335" y="5572"/>
                    <a:pt x="31329" y="5573"/>
                  </a:cubicBezTo>
                  <a:cubicBezTo>
                    <a:pt x="31321" y="5576"/>
                    <a:pt x="31313" y="5577"/>
                    <a:pt x="31306" y="5577"/>
                  </a:cubicBezTo>
                  <a:cubicBezTo>
                    <a:pt x="31285" y="5577"/>
                    <a:pt x="31266" y="5569"/>
                    <a:pt x="31246" y="5567"/>
                  </a:cubicBezTo>
                  <a:cubicBezTo>
                    <a:pt x="31198" y="5560"/>
                    <a:pt x="31190" y="5539"/>
                    <a:pt x="31225" y="5518"/>
                  </a:cubicBezTo>
                  <a:cubicBezTo>
                    <a:pt x="31239" y="5511"/>
                    <a:pt x="31264" y="5504"/>
                    <a:pt x="31257" y="5490"/>
                  </a:cubicBezTo>
                  <a:cubicBezTo>
                    <a:pt x="31243" y="5463"/>
                    <a:pt x="31270" y="5445"/>
                    <a:pt x="31305" y="5445"/>
                  </a:cubicBezTo>
                  <a:cubicBezTo>
                    <a:pt x="31351" y="5445"/>
                    <a:pt x="31396" y="5423"/>
                    <a:pt x="31442" y="5423"/>
                  </a:cubicBezTo>
                  <a:cubicBezTo>
                    <a:pt x="31462" y="5423"/>
                    <a:pt x="31482" y="5427"/>
                    <a:pt x="31502" y="5439"/>
                  </a:cubicBezTo>
                  <a:cubicBezTo>
                    <a:pt x="31492" y="5453"/>
                    <a:pt x="31444" y="5439"/>
                    <a:pt x="31454" y="5463"/>
                  </a:cubicBezTo>
                  <a:cubicBezTo>
                    <a:pt x="31457" y="5472"/>
                    <a:pt x="31466" y="5474"/>
                    <a:pt x="31477" y="5474"/>
                  </a:cubicBezTo>
                  <a:cubicBezTo>
                    <a:pt x="31486" y="5474"/>
                    <a:pt x="31497" y="5473"/>
                    <a:pt x="31507" y="5473"/>
                  </a:cubicBezTo>
                  <a:cubicBezTo>
                    <a:pt x="31510" y="5473"/>
                    <a:pt x="31514" y="5473"/>
                    <a:pt x="31517" y="5473"/>
                  </a:cubicBezTo>
                  <a:cubicBezTo>
                    <a:pt x="31527" y="5483"/>
                    <a:pt x="31513" y="5494"/>
                    <a:pt x="31517" y="5501"/>
                  </a:cubicBezTo>
                  <a:cubicBezTo>
                    <a:pt x="31520" y="5511"/>
                    <a:pt x="31530" y="5516"/>
                    <a:pt x="31540" y="5516"/>
                  </a:cubicBezTo>
                  <a:cubicBezTo>
                    <a:pt x="31547" y="5516"/>
                    <a:pt x="31554" y="5514"/>
                    <a:pt x="31558" y="5508"/>
                  </a:cubicBezTo>
                  <a:cubicBezTo>
                    <a:pt x="31569" y="5498"/>
                    <a:pt x="31590" y="5480"/>
                    <a:pt x="31572" y="5463"/>
                  </a:cubicBezTo>
                  <a:cubicBezTo>
                    <a:pt x="31555" y="5456"/>
                    <a:pt x="31537" y="5449"/>
                    <a:pt x="31520" y="5439"/>
                  </a:cubicBezTo>
                  <a:cubicBezTo>
                    <a:pt x="31544" y="5421"/>
                    <a:pt x="31544" y="5421"/>
                    <a:pt x="31475" y="5394"/>
                  </a:cubicBezTo>
                  <a:cubicBezTo>
                    <a:pt x="31489" y="5379"/>
                    <a:pt x="31517" y="5373"/>
                    <a:pt x="31502" y="5355"/>
                  </a:cubicBezTo>
                  <a:cubicBezTo>
                    <a:pt x="31510" y="5351"/>
                    <a:pt x="31516" y="5349"/>
                    <a:pt x="31519" y="5349"/>
                  </a:cubicBezTo>
                  <a:cubicBezTo>
                    <a:pt x="31533" y="5349"/>
                    <a:pt x="31527" y="5370"/>
                    <a:pt x="31543" y="5370"/>
                  </a:cubicBezTo>
                  <a:cubicBezTo>
                    <a:pt x="31544" y="5370"/>
                    <a:pt x="31546" y="5370"/>
                    <a:pt x="31548" y="5369"/>
                  </a:cubicBezTo>
                  <a:cubicBezTo>
                    <a:pt x="31553" y="5402"/>
                    <a:pt x="31580" y="5409"/>
                    <a:pt x="31614" y="5409"/>
                  </a:cubicBezTo>
                  <a:cubicBezTo>
                    <a:pt x="31627" y="5409"/>
                    <a:pt x="31641" y="5408"/>
                    <a:pt x="31656" y="5407"/>
                  </a:cubicBezTo>
                  <a:lnTo>
                    <a:pt x="31656" y="5407"/>
                  </a:lnTo>
                  <a:cubicBezTo>
                    <a:pt x="31642" y="5424"/>
                    <a:pt x="31652" y="5435"/>
                    <a:pt x="31680" y="5435"/>
                  </a:cubicBezTo>
                  <a:cubicBezTo>
                    <a:pt x="31721" y="5435"/>
                    <a:pt x="31731" y="5456"/>
                    <a:pt x="31749" y="5473"/>
                  </a:cubicBezTo>
                  <a:cubicBezTo>
                    <a:pt x="31749" y="5480"/>
                    <a:pt x="31711" y="5487"/>
                    <a:pt x="31742" y="5498"/>
                  </a:cubicBezTo>
                  <a:cubicBezTo>
                    <a:pt x="31777" y="5511"/>
                    <a:pt x="31794" y="5532"/>
                    <a:pt x="31811" y="5553"/>
                  </a:cubicBezTo>
                  <a:cubicBezTo>
                    <a:pt x="31818" y="5556"/>
                    <a:pt x="31826" y="5564"/>
                    <a:pt x="31830" y="5564"/>
                  </a:cubicBezTo>
                  <a:cubicBezTo>
                    <a:pt x="31831" y="5564"/>
                    <a:pt x="31832" y="5564"/>
                    <a:pt x="31832" y="5563"/>
                  </a:cubicBezTo>
                  <a:cubicBezTo>
                    <a:pt x="31867" y="5539"/>
                    <a:pt x="31923" y="5546"/>
                    <a:pt x="31954" y="5532"/>
                  </a:cubicBezTo>
                  <a:cubicBezTo>
                    <a:pt x="31972" y="5522"/>
                    <a:pt x="31986" y="5517"/>
                    <a:pt x="32000" y="5517"/>
                  </a:cubicBezTo>
                  <a:cubicBezTo>
                    <a:pt x="32010" y="5517"/>
                    <a:pt x="32021" y="5519"/>
                    <a:pt x="32034" y="5525"/>
                  </a:cubicBezTo>
                  <a:cubicBezTo>
                    <a:pt x="32046" y="5531"/>
                    <a:pt x="32058" y="5540"/>
                    <a:pt x="32074" y="5540"/>
                  </a:cubicBezTo>
                  <a:cubicBezTo>
                    <a:pt x="32077" y="5540"/>
                    <a:pt x="32079" y="5540"/>
                    <a:pt x="32082" y="5539"/>
                  </a:cubicBezTo>
                  <a:cubicBezTo>
                    <a:pt x="32124" y="5546"/>
                    <a:pt x="32179" y="5539"/>
                    <a:pt x="32169" y="5584"/>
                  </a:cubicBezTo>
                  <a:cubicBezTo>
                    <a:pt x="32169" y="5591"/>
                    <a:pt x="32176" y="5594"/>
                    <a:pt x="32186" y="5594"/>
                  </a:cubicBezTo>
                  <a:cubicBezTo>
                    <a:pt x="32189" y="5595"/>
                    <a:pt x="32191" y="5595"/>
                    <a:pt x="32194" y="5595"/>
                  </a:cubicBezTo>
                  <a:cubicBezTo>
                    <a:pt x="32203" y="5595"/>
                    <a:pt x="32207" y="5590"/>
                    <a:pt x="32207" y="5584"/>
                  </a:cubicBezTo>
                  <a:cubicBezTo>
                    <a:pt x="32207" y="5560"/>
                    <a:pt x="32235" y="5567"/>
                    <a:pt x="32252" y="5560"/>
                  </a:cubicBezTo>
                  <a:cubicBezTo>
                    <a:pt x="32282" y="5549"/>
                    <a:pt x="32312" y="5545"/>
                    <a:pt x="32340" y="5545"/>
                  </a:cubicBezTo>
                  <a:cubicBezTo>
                    <a:pt x="32375" y="5545"/>
                    <a:pt x="32409" y="5551"/>
                    <a:pt x="32443" y="5557"/>
                  </a:cubicBezTo>
                  <a:cubicBezTo>
                    <a:pt x="32445" y="5557"/>
                    <a:pt x="32446" y="5558"/>
                    <a:pt x="32447" y="5558"/>
                  </a:cubicBezTo>
                  <a:cubicBezTo>
                    <a:pt x="32452" y="5558"/>
                    <a:pt x="32458" y="5552"/>
                    <a:pt x="32464" y="5549"/>
                  </a:cubicBezTo>
                  <a:cubicBezTo>
                    <a:pt x="32472" y="5547"/>
                    <a:pt x="32479" y="5546"/>
                    <a:pt x="32486" y="5546"/>
                  </a:cubicBezTo>
                  <a:cubicBezTo>
                    <a:pt x="32513" y="5546"/>
                    <a:pt x="32535" y="5561"/>
                    <a:pt x="32563" y="5561"/>
                  </a:cubicBezTo>
                  <a:cubicBezTo>
                    <a:pt x="32567" y="5561"/>
                    <a:pt x="32571" y="5561"/>
                    <a:pt x="32575" y="5560"/>
                  </a:cubicBezTo>
                  <a:cubicBezTo>
                    <a:pt x="32577" y="5560"/>
                    <a:pt x="32579" y="5561"/>
                    <a:pt x="32582" y="5561"/>
                  </a:cubicBezTo>
                  <a:cubicBezTo>
                    <a:pt x="32600" y="5561"/>
                    <a:pt x="32619" y="5549"/>
                    <a:pt x="32644" y="5549"/>
                  </a:cubicBezTo>
                  <a:lnTo>
                    <a:pt x="32644" y="5549"/>
                  </a:lnTo>
                  <a:cubicBezTo>
                    <a:pt x="32634" y="5573"/>
                    <a:pt x="32582" y="5581"/>
                    <a:pt x="32599" y="5608"/>
                  </a:cubicBezTo>
                  <a:lnTo>
                    <a:pt x="32596" y="5612"/>
                  </a:lnTo>
                  <a:lnTo>
                    <a:pt x="32589" y="5612"/>
                  </a:lnTo>
                  <a:cubicBezTo>
                    <a:pt x="32581" y="5612"/>
                    <a:pt x="32569" y="5606"/>
                    <a:pt x="32560" y="5606"/>
                  </a:cubicBezTo>
                  <a:cubicBezTo>
                    <a:pt x="32554" y="5606"/>
                    <a:pt x="32549" y="5609"/>
                    <a:pt x="32547" y="5619"/>
                  </a:cubicBezTo>
                  <a:cubicBezTo>
                    <a:pt x="32543" y="5647"/>
                    <a:pt x="32596" y="5685"/>
                    <a:pt x="32637" y="5685"/>
                  </a:cubicBezTo>
                  <a:cubicBezTo>
                    <a:pt x="32642" y="5686"/>
                    <a:pt x="32646" y="5686"/>
                    <a:pt x="32650" y="5686"/>
                  </a:cubicBezTo>
                  <a:cubicBezTo>
                    <a:pt x="32668" y="5686"/>
                    <a:pt x="32676" y="5679"/>
                    <a:pt x="32676" y="5664"/>
                  </a:cubicBezTo>
                  <a:cubicBezTo>
                    <a:pt x="32672" y="5629"/>
                    <a:pt x="32623" y="5591"/>
                    <a:pt x="32700" y="5563"/>
                  </a:cubicBezTo>
                  <a:cubicBezTo>
                    <a:pt x="32710" y="5560"/>
                    <a:pt x="32682" y="5553"/>
                    <a:pt x="32696" y="5543"/>
                  </a:cubicBezTo>
                  <a:lnTo>
                    <a:pt x="32696" y="5543"/>
                  </a:lnTo>
                  <a:cubicBezTo>
                    <a:pt x="32731" y="5569"/>
                    <a:pt x="32749" y="5580"/>
                    <a:pt x="32777" y="5580"/>
                  </a:cubicBezTo>
                  <a:cubicBezTo>
                    <a:pt x="32798" y="5580"/>
                    <a:pt x="32823" y="5574"/>
                    <a:pt x="32863" y="5563"/>
                  </a:cubicBezTo>
                  <a:cubicBezTo>
                    <a:pt x="32876" y="5560"/>
                    <a:pt x="32888" y="5559"/>
                    <a:pt x="32899" y="5559"/>
                  </a:cubicBezTo>
                  <a:cubicBezTo>
                    <a:pt x="32928" y="5559"/>
                    <a:pt x="32951" y="5570"/>
                    <a:pt x="32964" y="5594"/>
                  </a:cubicBezTo>
                  <a:lnTo>
                    <a:pt x="32863" y="5594"/>
                  </a:lnTo>
                  <a:cubicBezTo>
                    <a:pt x="32887" y="5605"/>
                    <a:pt x="32915" y="5608"/>
                    <a:pt x="32908" y="5626"/>
                  </a:cubicBezTo>
                  <a:cubicBezTo>
                    <a:pt x="32884" y="5677"/>
                    <a:pt x="32964" y="5674"/>
                    <a:pt x="33005" y="5695"/>
                  </a:cubicBezTo>
                  <a:cubicBezTo>
                    <a:pt x="32991" y="5677"/>
                    <a:pt x="33012" y="5661"/>
                    <a:pt x="33005" y="5643"/>
                  </a:cubicBezTo>
                  <a:lnTo>
                    <a:pt x="33005" y="5619"/>
                  </a:lnTo>
                  <a:cubicBezTo>
                    <a:pt x="32995" y="5591"/>
                    <a:pt x="33019" y="5588"/>
                    <a:pt x="33050" y="5588"/>
                  </a:cubicBezTo>
                  <a:cubicBezTo>
                    <a:pt x="33060" y="5602"/>
                    <a:pt x="33022" y="5602"/>
                    <a:pt x="33033" y="5615"/>
                  </a:cubicBezTo>
                  <a:cubicBezTo>
                    <a:pt x="33164" y="5605"/>
                    <a:pt x="33164" y="5605"/>
                    <a:pt x="33168" y="5588"/>
                  </a:cubicBezTo>
                  <a:cubicBezTo>
                    <a:pt x="33163" y="5586"/>
                    <a:pt x="33158" y="5585"/>
                    <a:pt x="33154" y="5585"/>
                  </a:cubicBezTo>
                  <a:cubicBezTo>
                    <a:pt x="33137" y="5585"/>
                    <a:pt x="33123" y="5596"/>
                    <a:pt x="33104" y="5596"/>
                  </a:cubicBezTo>
                  <a:cubicBezTo>
                    <a:pt x="33100" y="5596"/>
                    <a:pt x="33096" y="5595"/>
                    <a:pt x="33092" y="5594"/>
                  </a:cubicBezTo>
                  <a:cubicBezTo>
                    <a:pt x="33109" y="5578"/>
                    <a:pt x="33126" y="5563"/>
                    <a:pt x="33144" y="5543"/>
                  </a:cubicBezTo>
                  <a:cubicBezTo>
                    <a:pt x="33158" y="5562"/>
                    <a:pt x="33191" y="5580"/>
                    <a:pt x="33210" y="5580"/>
                  </a:cubicBezTo>
                  <a:cubicBezTo>
                    <a:pt x="33214" y="5580"/>
                    <a:pt x="33218" y="5579"/>
                    <a:pt x="33220" y="5578"/>
                  </a:cubicBezTo>
                  <a:cubicBezTo>
                    <a:pt x="33255" y="5557"/>
                    <a:pt x="33334" y="5573"/>
                    <a:pt x="33331" y="5525"/>
                  </a:cubicBezTo>
                  <a:cubicBezTo>
                    <a:pt x="33342" y="5501"/>
                    <a:pt x="33293" y="5494"/>
                    <a:pt x="33289" y="5473"/>
                  </a:cubicBezTo>
                  <a:cubicBezTo>
                    <a:pt x="33286" y="5469"/>
                    <a:pt x="33269" y="5466"/>
                    <a:pt x="33276" y="5466"/>
                  </a:cubicBezTo>
                  <a:cubicBezTo>
                    <a:pt x="33310" y="5463"/>
                    <a:pt x="33325" y="5438"/>
                    <a:pt x="33363" y="5438"/>
                  </a:cubicBezTo>
                  <a:cubicBezTo>
                    <a:pt x="33367" y="5438"/>
                    <a:pt x="33371" y="5438"/>
                    <a:pt x="33376" y="5439"/>
                  </a:cubicBezTo>
                  <a:cubicBezTo>
                    <a:pt x="33404" y="5442"/>
                    <a:pt x="33435" y="5450"/>
                    <a:pt x="33465" y="5450"/>
                  </a:cubicBezTo>
                  <a:cubicBezTo>
                    <a:pt x="33488" y="5450"/>
                    <a:pt x="33511" y="5445"/>
                    <a:pt x="33532" y="5432"/>
                  </a:cubicBezTo>
                  <a:cubicBezTo>
                    <a:pt x="33550" y="5428"/>
                    <a:pt x="33563" y="5428"/>
                    <a:pt x="33577" y="5424"/>
                  </a:cubicBezTo>
                  <a:cubicBezTo>
                    <a:pt x="33588" y="5421"/>
                    <a:pt x="33602" y="5418"/>
                    <a:pt x="33595" y="5411"/>
                  </a:cubicBezTo>
                  <a:cubicBezTo>
                    <a:pt x="33593" y="5405"/>
                    <a:pt x="33588" y="5404"/>
                    <a:pt x="33581" y="5404"/>
                  </a:cubicBezTo>
                  <a:cubicBezTo>
                    <a:pt x="33574" y="5404"/>
                    <a:pt x="33567" y="5405"/>
                    <a:pt x="33560" y="5407"/>
                  </a:cubicBezTo>
                  <a:cubicBezTo>
                    <a:pt x="33571" y="5365"/>
                    <a:pt x="33571" y="5365"/>
                    <a:pt x="33532" y="5362"/>
                  </a:cubicBezTo>
                  <a:cubicBezTo>
                    <a:pt x="33522" y="5353"/>
                    <a:pt x="33509" y="5351"/>
                    <a:pt x="33495" y="5351"/>
                  </a:cubicBezTo>
                  <a:cubicBezTo>
                    <a:pt x="33485" y="5351"/>
                    <a:pt x="33475" y="5352"/>
                    <a:pt x="33465" y="5352"/>
                  </a:cubicBezTo>
                  <a:cubicBezTo>
                    <a:pt x="33451" y="5352"/>
                    <a:pt x="33437" y="5350"/>
                    <a:pt x="33425" y="5341"/>
                  </a:cubicBezTo>
                  <a:cubicBezTo>
                    <a:pt x="33411" y="5314"/>
                    <a:pt x="33363" y="5314"/>
                    <a:pt x="33328" y="5299"/>
                  </a:cubicBezTo>
                  <a:cubicBezTo>
                    <a:pt x="33286" y="5282"/>
                    <a:pt x="33283" y="5272"/>
                    <a:pt x="33328" y="5261"/>
                  </a:cubicBezTo>
                  <a:cubicBezTo>
                    <a:pt x="33331" y="5282"/>
                    <a:pt x="33359" y="5289"/>
                    <a:pt x="33383" y="5293"/>
                  </a:cubicBezTo>
                  <a:cubicBezTo>
                    <a:pt x="33387" y="5293"/>
                    <a:pt x="33391" y="5294"/>
                    <a:pt x="33394" y="5294"/>
                  </a:cubicBezTo>
                  <a:cubicBezTo>
                    <a:pt x="33411" y="5294"/>
                    <a:pt x="33427" y="5288"/>
                    <a:pt x="33435" y="5279"/>
                  </a:cubicBezTo>
                  <a:cubicBezTo>
                    <a:pt x="33438" y="5269"/>
                    <a:pt x="33443" y="5251"/>
                    <a:pt x="33435" y="5245"/>
                  </a:cubicBezTo>
                  <a:cubicBezTo>
                    <a:pt x="33429" y="5240"/>
                    <a:pt x="33419" y="5236"/>
                    <a:pt x="33408" y="5236"/>
                  </a:cubicBezTo>
                  <a:cubicBezTo>
                    <a:pt x="33400" y="5236"/>
                    <a:pt x="33391" y="5238"/>
                    <a:pt x="33383" y="5245"/>
                  </a:cubicBezTo>
                  <a:lnTo>
                    <a:pt x="33369" y="5245"/>
                  </a:lnTo>
                  <a:cubicBezTo>
                    <a:pt x="33372" y="5232"/>
                    <a:pt x="33379" y="5219"/>
                    <a:pt x="33400" y="5219"/>
                  </a:cubicBezTo>
                  <a:cubicBezTo>
                    <a:pt x="33402" y="5219"/>
                    <a:pt x="33405" y="5219"/>
                    <a:pt x="33408" y="5220"/>
                  </a:cubicBezTo>
                  <a:cubicBezTo>
                    <a:pt x="33413" y="5222"/>
                    <a:pt x="33419" y="5223"/>
                    <a:pt x="33424" y="5223"/>
                  </a:cubicBezTo>
                  <a:cubicBezTo>
                    <a:pt x="33429" y="5223"/>
                    <a:pt x="33432" y="5222"/>
                    <a:pt x="33428" y="5216"/>
                  </a:cubicBezTo>
                  <a:cubicBezTo>
                    <a:pt x="33401" y="5182"/>
                    <a:pt x="33446" y="5185"/>
                    <a:pt x="33473" y="5175"/>
                  </a:cubicBezTo>
                  <a:cubicBezTo>
                    <a:pt x="33508" y="5161"/>
                    <a:pt x="33550" y="5147"/>
                    <a:pt x="33560" y="5115"/>
                  </a:cubicBezTo>
                  <a:lnTo>
                    <a:pt x="33588" y="5115"/>
                  </a:lnTo>
                  <a:cubicBezTo>
                    <a:pt x="33593" y="5122"/>
                    <a:pt x="33602" y="5123"/>
                    <a:pt x="33611" y="5123"/>
                  </a:cubicBezTo>
                  <a:cubicBezTo>
                    <a:pt x="33617" y="5123"/>
                    <a:pt x="33622" y="5123"/>
                    <a:pt x="33628" y="5123"/>
                  </a:cubicBezTo>
                  <a:cubicBezTo>
                    <a:pt x="33639" y="5123"/>
                    <a:pt x="33650" y="5124"/>
                    <a:pt x="33657" y="5133"/>
                  </a:cubicBezTo>
                  <a:cubicBezTo>
                    <a:pt x="33652" y="5147"/>
                    <a:pt x="33659" y="5160"/>
                    <a:pt x="33678" y="5160"/>
                  </a:cubicBezTo>
                  <a:cubicBezTo>
                    <a:pt x="33683" y="5160"/>
                    <a:pt x="33689" y="5159"/>
                    <a:pt x="33696" y="5157"/>
                  </a:cubicBezTo>
                  <a:cubicBezTo>
                    <a:pt x="33716" y="5147"/>
                    <a:pt x="33747" y="5147"/>
                    <a:pt x="33761" y="5133"/>
                  </a:cubicBezTo>
                  <a:cubicBezTo>
                    <a:pt x="33768" y="5123"/>
                    <a:pt x="33771" y="5112"/>
                    <a:pt x="33761" y="5102"/>
                  </a:cubicBezTo>
                  <a:cubicBezTo>
                    <a:pt x="33759" y="5093"/>
                    <a:pt x="33758" y="5084"/>
                    <a:pt x="33774" y="5084"/>
                  </a:cubicBezTo>
                  <a:cubicBezTo>
                    <a:pt x="33776" y="5084"/>
                    <a:pt x="33779" y="5084"/>
                    <a:pt x="33782" y="5085"/>
                  </a:cubicBezTo>
                  <a:cubicBezTo>
                    <a:pt x="33803" y="5085"/>
                    <a:pt x="33824" y="5081"/>
                    <a:pt x="33845" y="5081"/>
                  </a:cubicBezTo>
                  <a:cubicBezTo>
                    <a:pt x="33851" y="5085"/>
                    <a:pt x="33862" y="5085"/>
                    <a:pt x="33869" y="5088"/>
                  </a:cubicBezTo>
                  <a:cubicBezTo>
                    <a:pt x="33907" y="5088"/>
                    <a:pt x="33943" y="5112"/>
                    <a:pt x="33979" y="5112"/>
                  </a:cubicBezTo>
                  <a:cubicBezTo>
                    <a:pt x="33989" y="5112"/>
                    <a:pt x="33998" y="5110"/>
                    <a:pt x="34008" y="5105"/>
                  </a:cubicBezTo>
                  <a:cubicBezTo>
                    <a:pt x="34050" y="5085"/>
                    <a:pt x="34098" y="5070"/>
                    <a:pt x="34139" y="5064"/>
                  </a:cubicBezTo>
                  <a:cubicBezTo>
                    <a:pt x="34170" y="5058"/>
                    <a:pt x="34155" y="5030"/>
                    <a:pt x="34179" y="5030"/>
                  </a:cubicBezTo>
                  <a:cubicBezTo>
                    <a:pt x="34183" y="5030"/>
                    <a:pt x="34187" y="5031"/>
                    <a:pt x="34192" y="5032"/>
                  </a:cubicBezTo>
                  <a:cubicBezTo>
                    <a:pt x="34216" y="5053"/>
                    <a:pt x="34164" y="5060"/>
                    <a:pt x="34171" y="5078"/>
                  </a:cubicBezTo>
                  <a:cubicBezTo>
                    <a:pt x="34129" y="5102"/>
                    <a:pt x="34184" y="5099"/>
                    <a:pt x="34195" y="5105"/>
                  </a:cubicBezTo>
                  <a:cubicBezTo>
                    <a:pt x="34207" y="5107"/>
                    <a:pt x="34219" y="5107"/>
                    <a:pt x="34231" y="5107"/>
                  </a:cubicBezTo>
                  <a:cubicBezTo>
                    <a:pt x="34244" y="5107"/>
                    <a:pt x="34256" y="5107"/>
                    <a:pt x="34268" y="5109"/>
                  </a:cubicBezTo>
                  <a:cubicBezTo>
                    <a:pt x="34276" y="5110"/>
                    <a:pt x="34283" y="5111"/>
                    <a:pt x="34291" y="5111"/>
                  </a:cubicBezTo>
                  <a:cubicBezTo>
                    <a:pt x="34324" y="5111"/>
                    <a:pt x="34354" y="5101"/>
                    <a:pt x="34383" y="5095"/>
                  </a:cubicBezTo>
                  <a:cubicBezTo>
                    <a:pt x="34442" y="5081"/>
                    <a:pt x="34400" y="5053"/>
                    <a:pt x="34400" y="5032"/>
                  </a:cubicBezTo>
                  <a:cubicBezTo>
                    <a:pt x="34400" y="5029"/>
                    <a:pt x="34396" y="5022"/>
                    <a:pt x="34410" y="5019"/>
                  </a:cubicBezTo>
                  <a:cubicBezTo>
                    <a:pt x="34428" y="5032"/>
                    <a:pt x="34428" y="5057"/>
                    <a:pt x="34469" y="5057"/>
                  </a:cubicBezTo>
                  <a:cubicBezTo>
                    <a:pt x="34480" y="5059"/>
                    <a:pt x="34491" y="5064"/>
                    <a:pt x="34502" y="5064"/>
                  </a:cubicBezTo>
                  <a:cubicBezTo>
                    <a:pt x="34508" y="5064"/>
                    <a:pt x="34515" y="5062"/>
                    <a:pt x="34521" y="5057"/>
                  </a:cubicBezTo>
                  <a:cubicBezTo>
                    <a:pt x="34552" y="5060"/>
                    <a:pt x="34583" y="5064"/>
                    <a:pt x="34615" y="5067"/>
                  </a:cubicBezTo>
                  <a:cubicBezTo>
                    <a:pt x="34618" y="5085"/>
                    <a:pt x="34601" y="5109"/>
                    <a:pt x="34653" y="5109"/>
                  </a:cubicBezTo>
                  <a:cubicBezTo>
                    <a:pt x="34660" y="5115"/>
                    <a:pt x="34671" y="5115"/>
                    <a:pt x="34684" y="5115"/>
                  </a:cubicBezTo>
                  <a:cubicBezTo>
                    <a:pt x="34702" y="5126"/>
                    <a:pt x="34718" y="5130"/>
                    <a:pt x="34731" y="5130"/>
                  </a:cubicBezTo>
                  <a:cubicBezTo>
                    <a:pt x="34758" y="5130"/>
                    <a:pt x="34775" y="5112"/>
                    <a:pt x="34791" y="5091"/>
                  </a:cubicBezTo>
                  <a:cubicBezTo>
                    <a:pt x="34809" y="5088"/>
                    <a:pt x="34826" y="5085"/>
                    <a:pt x="34844" y="5081"/>
                  </a:cubicBezTo>
                  <a:cubicBezTo>
                    <a:pt x="34958" y="5078"/>
                    <a:pt x="35041" y="5046"/>
                    <a:pt x="35062" y="5001"/>
                  </a:cubicBezTo>
                  <a:cubicBezTo>
                    <a:pt x="35100" y="5008"/>
                    <a:pt x="35132" y="5026"/>
                    <a:pt x="35156" y="5046"/>
                  </a:cubicBezTo>
                  <a:cubicBezTo>
                    <a:pt x="35177" y="5032"/>
                    <a:pt x="35166" y="5022"/>
                    <a:pt x="35159" y="5008"/>
                  </a:cubicBezTo>
                  <a:cubicBezTo>
                    <a:pt x="35149" y="4995"/>
                    <a:pt x="35159" y="4991"/>
                    <a:pt x="35187" y="4991"/>
                  </a:cubicBezTo>
                  <a:cubicBezTo>
                    <a:pt x="35194" y="4991"/>
                    <a:pt x="35200" y="4991"/>
                    <a:pt x="35207" y="4991"/>
                  </a:cubicBezTo>
                  <a:cubicBezTo>
                    <a:pt x="35247" y="4991"/>
                    <a:pt x="35287" y="4988"/>
                    <a:pt x="35281" y="4946"/>
                  </a:cubicBezTo>
                  <a:cubicBezTo>
                    <a:pt x="35278" y="4925"/>
                    <a:pt x="35312" y="4936"/>
                    <a:pt x="35323" y="4921"/>
                  </a:cubicBezTo>
                  <a:cubicBezTo>
                    <a:pt x="35306" y="4912"/>
                    <a:pt x="35291" y="4898"/>
                    <a:pt x="35270" y="4898"/>
                  </a:cubicBezTo>
                  <a:cubicBezTo>
                    <a:pt x="35261" y="4898"/>
                    <a:pt x="35251" y="4901"/>
                    <a:pt x="35239" y="4907"/>
                  </a:cubicBezTo>
                  <a:cubicBezTo>
                    <a:pt x="35232" y="4910"/>
                    <a:pt x="35225" y="4912"/>
                    <a:pt x="35218" y="4912"/>
                  </a:cubicBezTo>
                  <a:cubicBezTo>
                    <a:pt x="35209" y="4912"/>
                    <a:pt x="35202" y="4909"/>
                    <a:pt x="35198" y="4901"/>
                  </a:cubicBezTo>
                  <a:cubicBezTo>
                    <a:pt x="35193" y="4894"/>
                    <a:pt x="35187" y="4890"/>
                    <a:pt x="35182" y="4890"/>
                  </a:cubicBezTo>
                  <a:cubicBezTo>
                    <a:pt x="35179" y="4890"/>
                    <a:pt x="35176" y="4891"/>
                    <a:pt x="35174" y="4894"/>
                  </a:cubicBezTo>
                  <a:cubicBezTo>
                    <a:pt x="35163" y="4910"/>
                    <a:pt x="35145" y="4915"/>
                    <a:pt x="35127" y="4915"/>
                  </a:cubicBezTo>
                  <a:cubicBezTo>
                    <a:pt x="35115" y="4915"/>
                    <a:pt x="35103" y="4913"/>
                    <a:pt x="35094" y="4911"/>
                  </a:cubicBezTo>
                  <a:cubicBezTo>
                    <a:pt x="35007" y="4894"/>
                    <a:pt x="34921" y="4883"/>
                    <a:pt x="34830" y="4873"/>
                  </a:cubicBezTo>
                  <a:cubicBezTo>
                    <a:pt x="34820" y="4873"/>
                    <a:pt x="34799" y="4873"/>
                    <a:pt x="34799" y="4859"/>
                  </a:cubicBezTo>
                  <a:cubicBezTo>
                    <a:pt x="34795" y="4838"/>
                    <a:pt x="34793" y="4828"/>
                    <a:pt x="34783" y="4828"/>
                  </a:cubicBezTo>
                  <a:cubicBezTo>
                    <a:pt x="34774" y="4828"/>
                    <a:pt x="34761" y="4834"/>
                    <a:pt x="34736" y="4845"/>
                  </a:cubicBezTo>
                  <a:lnTo>
                    <a:pt x="34722" y="4845"/>
                  </a:lnTo>
                  <a:cubicBezTo>
                    <a:pt x="34716" y="4845"/>
                    <a:pt x="34712" y="4842"/>
                    <a:pt x="34708" y="4842"/>
                  </a:cubicBezTo>
                  <a:cubicBezTo>
                    <a:pt x="34686" y="4835"/>
                    <a:pt x="34669" y="4817"/>
                    <a:pt x="34642" y="4817"/>
                  </a:cubicBezTo>
                  <a:cubicBezTo>
                    <a:pt x="34640" y="4817"/>
                    <a:pt x="34638" y="4817"/>
                    <a:pt x="34636" y="4817"/>
                  </a:cubicBezTo>
                  <a:cubicBezTo>
                    <a:pt x="34627" y="4819"/>
                    <a:pt x="34619" y="4820"/>
                    <a:pt x="34612" y="4820"/>
                  </a:cubicBezTo>
                  <a:cubicBezTo>
                    <a:pt x="34604" y="4820"/>
                    <a:pt x="34597" y="4819"/>
                    <a:pt x="34591" y="4817"/>
                  </a:cubicBezTo>
                  <a:cubicBezTo>
                    <a:pt x="34580" y="4814"/>
                    <a:pt x="34567" y="4814"/>
                    <a:pt x="34556" y="4811"/>
                  </a:cubicBezTo>
                  <a:cubicBezTo>
                    <a:pt x="34535" y="4803"/>
                    <a:pt x="34521" y="4793"/>
                    <a:pt x="34508" y="4787"/>
                  </a:cubicBezTo>
                  <a:cubicBezTo>
                    <a:pt x="34455" y="4752"/>
                    <a:pt x="34389" y="4755"/>
                    <a:pt x="34330" y="4741"/>
                  </a:cubicBezTo>
                  <a:cubicBezTo>
                    <a:pt x="34292" y="4741"/>
                    <a:pt x="34258" y="4734"/>
                    <a:pt x="34226" y="4720"/>
                  </a:cubicBezTo>
                  <a:cubicBezTo>
                    <a:pt x="34201" y="4712"/>
                    <a:pt x="34176" y="4708"/>
                    <a:pt x="34150" y="4708"/>
                  </a:cubicBezTo>
                  <a:cubicBezTo>
                    <a:pt x="34130" y="4708"/>
                    <a:pt x="34109" y="4711"/>
                    <a:pt x="34088" y="4717"/>
                  </a:cubicBezTo>
                  <a:cubicBezTo>
                    <a:pt x="34070" y="4720"/>
                    <a:pt x="34050" y="4724"/>
                    <a:pt x="34032" y="4727"/>
                  </a:cubicBezTo>
                  <a:cubicBezTo>
                    <a:pt x="33980" y="4720"/>
                    <a:pt x="33928" y="4713"/>
                    <a:pt x="33872" y="4707"/>
                  </a:cubicBezTo>
                  <a:cubicBezTo>
                    <a:pt x="33907" y="4675"/>
                    <a:pt x="33855" y="4675"/>
                    <a:pt x="33831" y="4665"/>
                  </a:cubicBezTo>
                  <a:cubicBezTo>
                    <a:pt x="33827" y="4644"/>
                    <a:pt x="33862" y="4651"/>
                    <a:pt x="33872" y="4641"/>
                  </a:cubicBezTo>
                  <a:cubicBezTo>
                    <a:pt x="33886" y="4633"/>
                    <a:pt x="33901" y="4630"/>
                    <a:pt x="33914" y="4623"/>
                  </a:cubicBezTo>
                  <a:cubicBezTo>
                    <a:pt x="33955" y="4623"/>
                    <a:pt x="33980" y="4606"/>
                    <a:pt x="34008" y="4588"/>
                  </a:cubicBezTo>
                  <a:cubicBezTo>
                    <a:pt x="34012" y="4589"/>
                    <a:pt x="34016" y="4589"/>
                    <a:pt x="34020" y="4589"/>
                  </a:cubicBezTo>
                  <a:cubicBezTo>
                    <a:pt x="34088" y="4589"/>
                    <a:pt x="34123" y="4562"/>
                    <a:pt x="34143" y="4523"/>
                  </a:cubicBezTo>
                  <a:cubicBezTo>
                    <a:pt x="34192" y="4508"/>
                    <a:pt x="34188" y="4463"/>
                    <a:pt x="34240" y="4453"/>
                  </a:cubicBezTo>
                  <a:cubicBezTo>
                    <a:pt x="34247" y="4449"/>
                    <a:pt x="34237" y="4436"/>
                    <a:pt x="34229" y="4436"/>
                  </a:cubicBezTo>
                  <a:cubicBezTo>
                    <a:pt x="34177" y="4433"/>
                    <a:pt x="34148" y="4394"/>
                    <a:pt x="34094" y="4394"/>
                  </a:cubicBezTo>
                  <a:cubicBezTo>
                    <a:pt x="34092" y="4394"/>
                    <a:pt x="34090" y="4394"/>
                    <a:pt x="34088" y="4394"/>
                  </a:cubicBezTo>
                  <a:cubicBezTo>
                    <a:pt x="34080" y="4391"/>
                    <a:pt x="34060" y="4391"/>
                    <a:pt x="34067" y="4380"/>
                  </a:cubicBezTo>
                  <a:cubicBezTo>
                    <a:pt x="34091" y="4353"/>
                    <a:pt x="34070" y="4335"/>
                    <a:pt x="34025" y="4324"/>
                  </a:cubicBezTo>
                  <a:cubicBezTo>
                    <a:pt x="34015" y="4324"/>
                    <a:pt x="34008" y="4314"/>
                    <a:pt x="33997" y="4308"/>
                  </a:cubicBezTo>
                  <a:cubicBezTo>
                    <a:pt x="34029" y="4300"/>
                    <a:pt x="34056" y="4290"/>
                    <a:pt x="34088" y="4279"/>
                  </a:cubicBezTo>
                  <a:cubicBezTo>
                    <a:pt x="34122" y="4273"/>
                    <a:pt x="34167" y="4273"/>
                    <a:pt x="34178" y="4252"/>
                  </a:cubicBezTo>
                  <a:cubicBezTo>
                    <a:pt x="34186" y="4236"/>
                    <a:pt x="34198" y="4233"/>
                    <a:pt x="34210" y="4233"/>
                  </a:cubicBezTo>
                  <a:cubicBezTo>
                    <a:pt x="34220" y="4233"/>
                    <a:pt x="34230" y="4235"/>
                    <a:pt x="34240" y="4235"/>
                  </a:cubicBezTo>
                  <a:cubicBezTo>
                    <a:pt x="34251" y="4237"/>
                    <a:pt x="34260" y="4242"/>
                    <a:pt x="34273" y="4242"/>
                  </a:cubicBezTo>
                  <a:cubicBezTo>
                    <a:pt x="34277" y="4242"/>
                    <a:pt x="34281" y="4242"/>
                    <a:pt x="34285" y="4241"/>
                  </a:cubicBezTo>
                  <a:cubicBezTo>
                    <a:pt x="34393" y="4235"/>
                    <a:pt x="34508" y="4241"/>
                    <a:pt x="34615" y="4217"/>
                  </a:cubicBezTo>
                  <a:lnTo>
                    <a:pt x="34615" y="4217"/>
                  </a:lnTo>
                  <a:cubicBezTo>
                    <a:pt x="34618" y="4231"/>
                    <a:pt x="34587" y="4231"/>
                    <a:pt x="34583" y="4255"/>
                  </a:cubicBezTo>
                  <a:cubicBezTo>
                    <a:pt x="34589" y="4248"/>
                    <a:pt x="34596" y="4247"/>
                    <a:pt x="34603" y="4247"/>
                  </a:cubicBezTo>
                  <a:cubicBezTo>
                    <a:pt x="34609" y="4247"/>
                    <a:pt x="34614" y="4248"/>
                    <a:pt x="34619" y="4248"/>
                  </a:cubicBezTo>
                  <a:cubicBezTo>
                    <a:pt x="34627" y="4248"/>
                    <a:pt x="34633" y="4246"/>
                    <a:pt x="34636" y="4235"/>
                  </a:cubicBezTo>
                  <a:cubicBezTo>
                    <a:pt x="34639" y="4228"/>
                    <a:pt x="34657" y="4225"/>
                    <a:pt x="34674" y="4225"/>
                  </a:cubicBezTo>
                  <a:cubicBezTo>
                    <a:pt x="34687" y="4225"/>
                    <a:pt x="34699" y="4226"/>
                    <a:pt x="34712" y="4226"/>
                  </a:cubicBezTo>
                  <a:cubicBezTo>
                    <a:pt x="34760" y="4226"/>
                    <a:pt x="34807" y="4219"/>
                    <a:pt x="34851" y="4200"/>
                  </a:cubicBezTo>
                  <a:cubicBezTo>
                    <a:pt x="34871" y="4192"/>
                    <a:pt x="34903" y="4181"/>
                    <a:pt x="34924" y="4181"/>
                  </a:cubicBezTo>
                  <a:cubicBezTo>
                    <a:pt x="34931" y="4181"/>
                    <a:pt x="34938" y="4182"/>
                    <a:pt x="34941" y="4186"/>
                  </a:cubicBezTo>
                  <a:cubicBezTo>
                    <a:pt x="34957" y="4200"/>
                    <a:pt x="34971" y="4205"/>
                    <a:pt x="34984" y="4205"/>
                  </a:cubicBezTo>
                  <a:cubicBezTo>
                    <a:pt x="35003" y="4205"/>
                    <a:pt x="35021" y="4195"/>
                    <a:pt x="35041" y="4190"/>
                  </a:cubicBezTo>
                  <a:cubicBezTo>
                    <a:pt x="35049" y="4188"/>
                    <a:pt x="35056" y="4187"/>
                    <a:pt x="35062" y="4187"/>
                  </a:cubicBezTo>
                  <a:cubicBezTo>
                    <a:pt x="35069" y="4187"/>
                    <a:pt x="35076" y="4189"/>
                    <a:pt x="35083" y="4196"/>
                  </a:cubicBezTo>
                  <a:cubicBezTo>
                    <a:pt x="35085" y="4200"/>
                    <a:pt x="35089" y="4202"/>
                    <a:pt x="35094" y="4202"/>
                  </a:cubicBezTo>
                  <a:cubicBezTo>
                    <a:pt x="35099" y="4202"/>
                    <a:pt x="35104" y="4200"/>
                    <a:pt x="35108" y="4196"/>
                  </a:cubicBezTo>
                  <a:cubicBezTo>
                    <a:pt x="35115" y="4190"/>
                    <a:pt x="35111" y="4183"/>
                    <a:pt x="35097" y="4179"/>
                  </a:cubicBezTo>
                  <a:cubicBezTo>
                    <a:pt x="35066" y="4172"/>
                    <a:pt x="35059" y="4158"/>
                    <a:pt x="35062" y="4141"/>
                  </a:cubicBezTo>
                  <a:cubicBezTo>
                    <a:pt x="35090" y="4134"/>
                    <a:pt x="35104" y="4120"/>
                    <a:pt x="35129" y="4113"/>
                  </a:cubicBezTo>
                  <a:cubicBezTo>
                    <a:pt x="35170" y="4106"/>
                    <a:pt x="35215" y="4106"/>
                    <a:pt x="35249" y="4085"/>
                  </a:cubicBezTo>
                  <a:cubicBezTo>
                    <a:pt x="35257" y="4082"/>
                    <a:pt x="35260" y="4082"/>
                    <a:pt x="35264" y="4079"/>
                  </a:cubicBezTo>
                  <a:cubicBezTo>
                    <a:pt x="35289" y="4079"/>
                    <a:pt x="35303" y="4058"/>
                    <a:pt x="35328" y="4058"/>
                  </a:cubicBezTo>
                  <a:cubicBezTo>
                    <a:pt x="35334" y="4058"/>
                    <a:pt x="35340" y="4059"/>
                    <a:pt x="35347" y="4061"/>
                  </a:cubicBezTo>
                  <a:cubicBezTo>
                    <a:pt x="35372" y="4059"/>
                    <a:pt x="35398" y="4042"/>
                    <a:pt x="35425" y="4042"/>
                  </a:cubicBezTo>
                  <a:cubicBezTo>
                    <a:pt x="35439" y="4042"/>
                    <a:pt x="35454" y="4047"/>
                    <a:pt x="35468" y="4061"/>
                  </a:cubicBezTo>
                  <a:lnTo>
                    <a:pt x="35475" y="4061"/>
                  </a:lnTo>
                  <a:cubicBezTo>
                    <a:pt x="35484" y="4056"/>
                    <a:pt x="35491" y="4054"/>
                    <a:pt x="35498" y="4054"/>
                  </a:cubicBezTo>
                  <a:cubicBezTo>
                    <a:pt x="35514" y="4054"/>
                    <a:pt x="35528" y="4064"/>
                    <a:pt x="35545" y="4071"/>
                  </a:cubicBezTo>
                  <a:cubicBezTo>
                    <a:pt x="35562" y="4078"/>
                    <a:pt x="35580" y="4082"/>
                    <a:pt x="35597" y="4082"/>
                  </a:cubicBezTo>
                  <a:cubicBezTo>
                    <a:pt x="35638" y="4082"/>
                    <a:pt x="35675" y="4063"/>
                    <a:pt x="35687" y="4033"/>
                  </a:cubicBezTo>
                  <a:cubicBezTo>
                    <a:pt x="35694" y="4012"/>
                    <a:pt x="35691" y="3991"/>
                    <a:pt x="35712" y="3978"/>
                  </a:cubicBezTo>
                  <a:cubicBezTo>
                    <a:pt x="35766" y="3946"/>
                    <a:pt x="35777" y="3926"/>
                    <a:pt x="35728" y="3916"/>
                  </a:cubicBezTo>
                  <a:cubicBezTo>
                    <a:pt x="35697" y="3908"/>
                    <a:pt x="35663" y="3893"/>
                    <a:pt x="35628" y="3893"/>
                  </a:cubicBezTo>
                  <a:cubicBezTo>
                    <a:pt x="35612" y="3893"/>
                    <a:pt x="35596" y="3896"/>
                    <a:pt x="35579" y="3905"/>
                  </a:cubicBezTo>
                  <a:cubicBezTo>
                    <a:pt x="35486" y="3874"/>
                    <a:pt x="35478" y="3881"/>
                    <a:pt x="35462" y="3877"/>
                  </a:cubicBezTo>
                  <a:cubicBezTo>
                    <a:pt x="35433" y="3873"/>
                    <a:pt x="35408" y="3859"/>
                    <a:pt x="35382" y="3859"/>
                  </a:cubicBezTo>
                  <a:cubicBezTo>
                    <a:pt x="35366" y="3859"/>
                    <a:pt x="35351" y="3863"/>
                    <a:pt x="35333" y="3877"/>
                  </a:cubicBezTo>
                  <a:cubicBezTo>
                    <a:pt x="35330" y="3850"/>
                    <a:pt x="35330" y="3842"/>
                    <a:pt x="35315" y="3842"/>
                  </a:cubicBezTo>
                  <a:cubicBezTo>
                    <a:pt x="35309" y="3842"/>
                    <a:pt x="35300" y="3844"/>
                    <a:pt x="35288" y="3846"/>
                  </a:cubicBezTo>
                  <a:cubicBezTo>
                    <a:pt x="35275" y="3848"/>
                    <a:pt x="35263" y="3851"/>
                    <a:pt x="35254" y="3851"/>
                  </a:cubicBezTo>
                  <a:cubicBezTo>
                    <a:pt x="35239" y="3851"/>
                    <a:pt x="35231" y="3845"/>
                    <a:pt x="35236" y="3825"/>
                  </a:cubicBezTo>
                  <a:cubicBezTo>
                    <a:pt x="35239" y="3815"/>
                    <a:pt x="35225" y="3812"/>
                    <a:pt x="35219" y="3804"/>
                  </a:cubicBezTo>
                  <a:cubicBezTo>
                    <a:pt x="35180" y="3780"/>
                    <a:pt x="35135" y="3773"/>
                    <a:pt x="35087" y="3773"/>
                  </a:cubicBezTo>
                  <a:lnTo>
                    <a:pt x="35073" y="3773"/>
                  </a:lnTo>
                  <a:cubicBezTo>
                    <a:pt x="35071" y="3773"/>
                    <a:pt x="35069" y="3774"/>
                    <a:pt x="35067" y="3774"/>
                  </a:cubicBezTo>
                  <a:cubicBezTo>
                    <a:pt x="35040" y="3774"/>
                    <a:pt x="35033" y="3752"/>
                    <a:pt x="35010" y="3746"/>
                  </a:cubicBezTo>
                  <a:cubicBezTo>
                    <a:pt x="34972" y="3732"/>
                    <a:pt x="34937" y="3714"/>
                    <a:pt x="34900" y="3697"/>
                  </a:cubicBezTo>
                  <a:cubicBezTo>
                    <a:pt x="34868" y="3687"/>
                    <a:pt x="34879" y="3679"/>
                    <a:pt x="34903" y="3669"/>
                  </a:cubicBezTo>
                  <a:cubicBezTo>
                    <a:pt x="34934" y="3655"/>
                    <a:pt x="34975" y="3672"/>
                    <a:pt x="35007" y="3645"/>
                  </a:cubicBezTo>
                  <a:cubicBezTo>
                    <a:pt x="34930" y="3634"/>
                    <a:pt x="34861" y="3621"/>
                    <a:pt x="34799" y="3617"/>
                  </a:cubicBezTo>
                  <a:cubicBezTo>
                    <a:pt x="34748" y="3615"/>
                    <a:pt x="34696" y="3615"/>
                    <a:pt x="34645" y="3615"/>
                  </a:cubicBezTo>
                  <a:cubicBezTo>
                    <a:pt x="34568" y="3615"/>
                    <a:pt x="34490" y="3616"/>
                    <a:pt x="34413" y="3621"/>
                  </a:cubicBezTo>
                  <a:cubicBezTo>
                    <a:pt x="34396" y="3623"/>
                    <a:pt x="34378" y="3623"/>
                    <a:pt x="34360" y="3623"/>
                  </a:cubicBezTo>
                  <a:cubicBezTo>
                    <a:pt x="34342" y="3623"/>
                    <a:pt x="34323" y="3623"/>
                    <a:pt x="34306" y="3621"/>
                  </a:cubicBezTo>
                  <a:cubicBezTo>
                    <a:pt x="34285" y="3621"/>
                    <a:pt x="34279" y="3617"/>
                    <a:pt x="34296" y="3603"/>
                  </a:cubicBezTo>
                  <a:cubicBezTo>
                    <a:pt x="34311" y="3601"/>
                    <a:pt x="34323" y="3598"/>
                    <a:pt x="34338" y="3598"/>
                  </a:cubicBezTo>
                  <a:cubicBezTo>
                    <a:pt x="34344" y="3598"/>
                    <a:pt x="34351" y="3599"/>
                    <a:pt x="34358" y="3600"/>
                  </a:cubicBezTo>
                  <a:cubicBezTo>
                    <a:pt x="34361" y="3600"/>
                    <a:pt x="34364" y="3601"/>
                    <a:pt x="34367" y="3601"/>
                  </a:cubicBezTo>
                  <a:cubicBezTo>
                    <a:pt x="34384" y="3601"/>
                    <a:pt x="34389" y="3591"/>
                    <a:pt x="34386" y="3579"/>
                  </a:cubicBezTo>
                  <a:cubicBezTo>
                    <a:pt x="34407" y="3541"/>
                    <a:pt x="34275" y="3562"/>
                    <a:pt x="34320" y="3513"/>
                  </a:cubicBezTo>
                  <a:cubicBezTo>
                    <a:pt x="34313" y="3513"/>
                    <a:pt x="34309" y="3509"/>
                    <a:pt x="34303" y="3509"/>
                  </a:cubicBezTo>
                  <a:cubicBezTo>
                    <a:pt x="34282" y="3509"/>
                    <a:pt x="34264" y="3513"/>
                    <a:pt x="34244" y="3517"/>
                  </a:cubicBezTo>
                  <a:cubicBezTo>
                    <a:pt x="34227" y="3519"/>
                    <a:pt x="34211" y="3521"/>
                    <a:pt x="34195" y="3521"/>
                  </a:cubicBezTo>
                  <a:cubicBezTo>
                    <a:pt x="34167" y="3521"/>
                    <a:pt x="34140" y="3516"/>
                    <a:pt x="34115" y="3503"/>
                  </a:cubicBezTo>
                  <a:cubicBezTo>
                    <a:pt x="34119" y="3499"/>
                    <a:pt x="34122" y="3499"/>
                    <a:pt x="34129" y="3499"/>
                  </a:cubicBezTo>
                  <a:cubicBezTo>
                    <a:pt x="34135" y="3500"/>
                    <a:pt x="34141" y="3500"/>
                    <a:pt x="34146" y="3500"/>
                  </a:cubicBezTo>
                  <a:cubicBezTo>
                    <a:pt x="34166" y="3500"/>
                    <a:pt x="34182" y="3495"/>
                    <a:pt x="34195" y="3478"/>
                  </a:cubicBezTo>
                  <a:cubicBezTo>
                    <a:pt x="34166" y="3476"/>
                    <a:pt x="34143" y="3463"/>
                    <a:pt x="34116" y="3463"/>
                  </a:cubicBezTo>
                  <a:cubicBezTo>
                    <a:pt x="34107" y="3463"/>
                    <a:pt x="34098" y="3464"/>
                    <a:pt x="34088" y="3468"/>
                  </a:cubicBezTo>
                  <a:lnTo>
                    <a:pt x="33980" y="3468"/>
                  </a:lnTo>
                  <a:cubicBezTo>
                    <a:pt x="33970" y="3464"/>
                    <a:pt x="33963" y="3461"/>
                    <a:pt x="33952" y="3458"/>
                  </a:cubicBezTo>
                  <a:cubicBezTo>
                    <a:pt x="33938" y="3443"/>
                    <a:pt x="33893" y="3454"/>
                    <a:pt x="33886" y="3433"/>
                  </a:cubicBezTo>
                  <a:cubicBezTo>
                    <a:pt x="33875" y="3436"/>
                    <a:pt x="33861" y="3441"/>
                    <a:pt x="33849" y="3441"/>
                  </a:cubicBezTo>
                  <a:cubicBezTo>
                    <a:pt x="33847" y="3441"/>
                    <a:pt x="33844" y="3441"/>
                    <a:pt x="33841" y="3440"/>
                  </a:cubicBezTo>
                  <a:cubicBezTo>
                    <a:pt x="33814" y="3428"/>
                    <a:pt x="33787" y="3422"/>
                    <a:pt x="33759" y="3422"/>
                  </a:cubicBezTo>
                  <a:cubicBezTo>
                    <a:pt x="33734" y="3422"/>
                    <a:pt x="33708" y="3427"/>
                    <a:pt x="33682" y="3433"/>
                  </a:cubicBezTo>
                  <a:cubicBezTo>
                    <a:pt x="33542" y="3433"/>
                    <a:pt x="33408" y="3416"/>
                    <a:pt x="33269" y="3416"/>
                  </a:cubicBezTo>
                  <a:cubicBezTo>
                    <a:pt x="33182" y="3416"/>
                    <a:pt x="33092" y="3413"/>
                    <a:pt x="33009" y="3402"/>
                  </a:cubicBezTo>
                  <a:cubicBezTo>
                    <a:pt x="32828" y="3378"/>
                    <a:pt x="32647" y="3367"/>
                    <a:pt x="32464" y="3367"/>
                  </a:cubicBezTo>
                  <a:cubicBezTo>
                    <a:pt x="32415" y="3364"/>
                    <a:pt x="32363" y="3364"/>
                    <a:pt x="32314" y="3364"/>
                  </a:cubicBezTo>
                  <a:cubicBezTo>
                    <a:pt x="32304" y="3360"/>
                    <a:pt x="32290" y="3364"/>
                    <a:pt x="32277" y="3357"/>
                  </a:cubicBezTo>
                  <a:cubicBezTo>
                    <a:pt x="32227" y="3328"/>
                    <a:pt x="32165" y="3325"/>
                    <a:pt x="32104" y="3325"/>
                  </a:cubicBezTo>
                  <a:cubicBezTo>
                    <a:pt x="32092" y="3325"/>
                    <a:pt x="32080" y="3325"/>
                    <a:pt x="32069" y="3325"/>
                  </a:cubicBezTo>
                  <a:cubicBezTo>
                    <a:pt x="32037" y="3328"/>
                    <a:pt x="32005" y="3332"/>
                    <a:pt x="31975" y="3332"/>
                  </a:cubicBezTo>
                  <a:cubicBezTo>
                    <a:pt x="31962" y="3332"/>
                    <a:pt x="31949" y="3331"/>
                    <a:pt x="31936" y="3329"/>
                  </a:cubicBezTo>
                  <a:cubicBezTo>
                    <a:pt x="31801" y="3312"/>
                    <a:pt x="31659" y="3319"/>
                    <a:pt x="31523" y="3304"/>
                  </a:cubicBezTo>
                  <a:cubicBezTo>
                    <a:pt x="31482" y="3301"/>
                    <a:pt x="31437" y="3301"/>
                    <a:pt x="31395" y="3301"/>
                  </a:cubicBezTo>
                  <a:cubicBezTo>
                    <a:pt x="31375" y="3303"/>
                    <a:pt x="31355" y="3304"/>
                    <a:pt x="31336" y="3304"/>
                  </a:cubicBezTo>
                  <a:cubicBezTo>
                    <a:pt x="31274" y="3304"/>
                    <a:pt x="31213" y="3296"/>
                    <a:pt x="31153" y="3291"/>
                  </a:cubicBezTo>
                  <a:cubicBezTo>
                    <a:pt x="31145" y="3288"/>
                    <a:pt x="31139" y="3280"/>
                    <a:pt x="31132" y="3280"/>
                  </a:cubicBezTo>
                  <a:cubicBezTo>
                    <a:pt x="31090" y="3274"/>
                    <a:pt x="31041" y="3277"/>
                    <a:pt x="31038" y="3235"/>
                  </a:cubicBezTo>
                  <a:cubicBezTo>
                    <a:pt x="31036" y="3222"/>
                    <a:pt x="31025" y="3211"/>
                    <a:pt x="31007" y="3211"/>
                  </a:cubicBezTo>
                  <a:cubicBezTo>
                    <a:pt x="30998" y="3211"/>
                    <a:pt x="30988" y="3214"/>
                    <a:pt x="30975" y="3221"/>
                  </a:cubicBezTo>
                  <a:cubicBezTo>
                    <a:pt x="30959" y="3232"/>
                    <a:pt x="30940" y="3237"/>
                    <a:pt x="30917" y="3237"/>
                  </a:cubicBezTo>
                  <a:cubicBezTo>
                    <a:pt x="30910" y="3237"/>
                    <a:pt x="30903" y="3236"/>
                    <a:pt x="30895" y="3235"/>
                  </a:cubicBezTo>
                  <a:lnTo>
                    <a:pt x="30895" y="3221"/>
                  </a:lnTo>
                  <a:cubicBezTo>
                    <a:pt x="30914" y="3194"/>
                    <a:pt x="30968" y="3175"/>
                    <a:pt x="31017" y="3175"/>
                  </a:cubicBezTo>
                  <a:cubicBezTo>
                    <a:pt x="31042" y="3175"/>
                    <a:pt x="31066" y="3180"/>
                    <a:pt x="31083" y="3190"/>
                  </a:cubicBezTo>
                  <a:cubicBezTo>
                    <a:pt x="31107" y="3200"/>
                    <a:pt x="31132" y="3200"/>
                    <a:pt x="31159" y="3205"/>
                  </a:cubicBezTo>
                  <a:cubicBezTo>
                    <a:pt x="31142" y="3211"/>
                    <a:pt x="31142" y="3225"/>
                    <a:pt x="31118" y="3225"/>
                  </a:cubicBezTo>
                  <a:cubicBezTo>
                    <a:pt x="31114" y="3225"/>
                    <a:pt x="31108" y="3223"/>
                    <a:pt x="31103" y="3223"/>
                  </a:cubicBezTo>
                  <a:cubicBezTo>
                    <a:pt x="31099" y="3223"/>
                    <a:pt x="31097" y="3224"/>
                    <a:pt x="31097" y="3229"/>
                  </a:cubicBezTo>
                  <a:cubicBezTo>
                    <a:pt x="31097" y="3234"/>
                    <a:pt x="31104" y="3243"/>
                    <a:pt x="31111" y="3243"/>
                  </a:cubicBezTo>
                  <a:cubicBezTo>
                    <a:pt x="31112" y="3243"/>
                    <a:pt x="31113" y="3243"/>
                    <a:pt x="31114" y="3242"/>
                  </a:cubicBezTo>
                  <a:cubicBezTo>
                    <a:pt x="31130" y="3242"/>
                    <a:pt x="31146" y="3243"/>
                    <a:pt x="31161" y="3243"/>
                  </a:cubicBezTo>
                  <a:cubicBezTo>
                    <a:pt x="31197" y="3243"/>
                    <a:pt x="31231" y="3239"/>
                    <a:pt x="31253" y="3215"/>
                  </a:cubicBezTo>
                  <a:cubicBezTo>
                    <a:pt x="31266" y="3204"/>
                    <a:pt x="31273" y="3198"/>
                    <a:pt x="31288" y="3198"/>
                  </a:cubicBezTo>
                  <a:cubicBezTo>
                    <a:pt x="31294" y="3198"/>
                    <a:pt x="31300" y="3199"/>
                    <a:pt x="31308" y="3200"/>
                  </a:cubicBezTo>
                  <a:cubicBezTo>
                    <a:pt x="31312" y="3201"/>
                    <a:pt x="31315" y="3202"/>
                    <a:pt x="31319" y="3202"/>
                  </a:cubicBezTo>
                  <a:cubicBezTo>
                    <a:pt x="31332" y="3202"/>
                    <a:pt x="31345" y="3195"/>
                    <a:pt x="31353" y="3187"/>
                  </a:cubicBezTo>
                  <a:cubicBezTo>
                    <a:pt x="31363" y="3184"/>
                    <a:pt x="31373" y="3183"/>
                    <a:pt x="31382" y="3183"/>
                  </a:cubicBezTo>
                  <a:cubicBezTo>
                    <a:pt x="31408" y="3183"/>
                    <a:pt x="31431" y="3192"/>
                    <a:pt x="31451" y="3197"/>
                  </a:cubicBezTo>
                  <a:cubicBezTo>
                    <a:pt x="31459" y="3199"/>
                    <a:pt x="31466" y="3200"/>
                    <a:pt x="31473" y="3200"/>
                  </a:cubicBezTo>
                  <a:cubicBezTo>
                    <a:pt x="31505" y="3200"/>
                    <a:pt x="31526" y="3182"/>
                    <a:pt x="31541" y="3173"/>
                  </a:cubicBezTo>
                  <a:cubicBezTo>
                    <a:pt x="31565" y="3159"/>
                    <a:pt x="31510" y="3155"/>
                    <a:pt x="31499" y="3138"/>
                  </a:cubicBezTo>
                  <a:cubicBezTo>
                    <a:pt x="31503" y="3138"/>
                    <a:pt x="31508" y="3138"/>
                    <a:pt x="31512" y="3138"/>
                  </a:cubicBezTo>
                  <a:cubicBezTo>
                    <a:pt x="31572" y="3138"/>
                    <a:pt x="31621" y="3159"/>
                    <a:pt x="31680" y="3163"/>
                  </a:cubicBezTo>
                  <a:cubicBezTo>
                    <a:pt x="31697" y="3173"/>
                    <a:pt x="31711" y="3184"/>
                    <a:pt x="31731" y="3194"/>
                  </a:cubicBezTo>
                  <a:cubicBezTo>
                    <a:pt x="31752" y="3202"/>
                    <a:pt x="31775" y="3218"/>
                    <a:pt x="31793" y="3218"/>
                  </a:cubicBezTo>
                  <a:cubicBezTo>
                    <a:pt x="31797" y="3218"/>
                    <a:pt x="31801" y="3217"/>
                    <a:pt x="31805" y="3215"/>
                  </a:cubicBezTo>
                  <a:cubicBezTo>
                    <a:pt x="31821" y="3206"/>
                    <a:pt x="31837" y="3204"/>
                    <a:pt x="31852" y="3204"/>
                  </a:cubicBezTo>
                  <a:cubicBezTo>
                    <a:pt x="31878" y="3204"/>
                    <a:pt x="31903" y="3211"/>
                    <a:pt x="31928" y="3211"/>
                  </a:cubicBezTo>
                  <a:cubicBezTo>
                    <a:pt x="31931" y="3211"/>
                    <a:pt x="31934" y="3211"/>
                    <a:pt x="31936" y="3211"/>
                  </a:cubicBezTo>
                  <a:lnTo>
                    <a:pt x="31960" y="3211"/>
                  </a:lnTo>
                  <a:cubicBezTo>
                    <a:pt x="31973" y="3217"/>
                    <a:pt x="31986" y="3219"/>
                    <a:pt x="31999" y="3219"/>
                  </a:cubicBezTo>
                  <a:cubicBezTo>
                    <a:pt x="32029" y="3219"/>
                    <a:pt x="32061" y="3208"/>
                    <a:pt x="32091" y="3208"/>
                  </a:cubicBezTo>
                  <a:cubicBezTo>
                    <a:pt x="32103" y="3208"/>
                    <a:pt x="32115" y="3210"/>
                    <a:pt x="32127" y="3215"/>
                  </a:cubicBezTo>
                  <a:cubicBezTo>
                    <a:pt x="32128" y="3215"/>
                    <a:pt x="32129" y="3216"/>
                    <a:pt x="32131" y="3216"/>
                  </a:cubicBezTo>
                  <a:cubicBezTo>
                    <a:pt x="32139" y="3216"/>
                    <a:pt x="32143" y="3196"/>
                    <a:pt x="32134" y="3190"/>
                  </a:cubicBezTo>
                  <a:cubicBezTo>
                    <a:pt x="32117" y="3176"/>
                    <a:pt x="32103" y="3163"/>
                    <a:pt x="32072" y="3159"/>
                  </a:cubicBezTo>
                  <a:lnTo>
                    <a:pt x="32072" y="3142"/>
                  </a:lnTo>
                  <a:cubicBezTo>
                    <a:pt x="32091" y="3131"/>
                    <a:pt x="32119" y="3125"/>
                    <a:pt x="32142" y="3125"/>
                  </a:cubicBezTo>
                  <a:cubicBezTo>
                    <a:pt x="32161" y="3125"/>
                    <a:pt x="32176" y="3129"/>
                    <a:pt x="32183" y="3135"/>
                  </a:cubicBezTo>
                  <a:cubicBezTo>
                    <a:pt x="32207" y="3159"/>
                    <a:pt x="32235" y="3159"/>
                    <a:pt x="32263" y="3170"/>
                  </a:cubicBezTo>
                  <a:cubicBezTo>
                    <a:pt x="32284" y="3173"/>
                    <a:pt x="32304" y="3180"/>
                    <a:pt x="32325" y="3184"/>
                  </a:cubicBezTo>
                  <a:cubicBezTo>
                    <a:pt x="32314" y="3205"/>
                    <a:pt x="32273" y="3200"/>
                    <a:pt x="32256" y="3218"/>
                  </a:cubicBezTo>
                  <a:cubicBezTo>
                    <a:pt x="32269" y="3227"/>
                    <a:pt x="32282" y="3231"/>
                    <a:pt x="32294" y="3231"/>
                  </a:cubicBezTo>
                  <a:cubicBezTo>
                    <a:pt x="32312" y="3231"/>
                    <a:pt x="32329" y="3222"/>
                    <a:pt x="32346" y="3211"/>
                  </a:cubicBezTo>
                  <a:cubicBezTo>
                    <a:pt x="32361" y="3202"/>
                    <a:pt x="32370" y="3185"/>
                    <a:pt x="32394" y="3185"/>
                  </a:cubicBezTo>
                  <a:cubicBezTo>
                    <a:pt x="32399" y="3185"/>
                    <a:pt x="32403" y="3186"/>
                    <a:pt x="32408" y="3187"/>
                  </a:cubicBezTo>
                  <a:cubicBezTo>
                    <a:pt x="32408" y="3208"/>
                    <a:pt x="32388" y="3235"/>
                    <a:pt x="32439" y="3242"/>
                  </a:cubicBezTo>
                  <a:cubicBezTo>
                    <a:pt x="32457" y="3246"/>
                    <a:pt x="32476" y="3249"/>
                    <a:pt x="32493" y="3249"/>
                  </a:cubicBezTo>
                  <a:cubicBezTo>
                    <a:pt x="32525" y="3249"/>
                    <a:pt x="32552" y="3238"/>
                    <a:pt x="32561" y="3205"/>
                  </a:cubicBezTo>
                  <a:cubicBezTo>
                    <a:pt x="32573" y="3216"/>
                    <a:pt x="32581" y="3227"/>
                    <a:pt x="32593" y="3227"/>
                  </a:cubicBezTo>
                  <a:cubicBezTo>
                    <a:pt x="32599" y="3227"/>
                    <a:pt x="32605" y="3225"/>
                    <a:pt x="32613" y="3218"/>
                  </a:cubicBezTo>
                  <a:cubicBezTo>
                    <a:pt x="32625" y="3209"/>
                    <a:pt x="32636" y="3204"/>
                    <a:pt x="32646" y="3204"/>
                  </a:cubicBezTo>
                  <a:cubicBezTo>
                    <a:pt x="32656" y="3204"/>
                    <a:pt x="32667" y="3211"/>
                    <a:pt x="32676" y="3225"/>
                  </a:cubicBezTo>
                  <a:cubicBezTo>
                    <a:pt x="32677" y="3227"/>
                    <a:pt x="32682" y="3227"/>
                    <a:pt x="32687" y="3227"/>
                  </a:cubicBezTo>
                  <a:cubicBezTo>
                    <a:pt x="32694" y="3227"/>
                    <a:pt x="32702" y="3226"/>
                    <a:pt x="32700" y="3221"/>
                  </a:cubicBezTo>
                  <a:cubicBezTo>
                    <a:pt x="32694" y="3206"/>
                    <a:pt x="32699" y="3202"/>
                    <a:pt x="32708" y="3202"/>
                  </a:cubicBezTo>
                  <a:cubicBezTo>
                    <a:pt x="32718" y="3202"/>
                    <a:pt x="32732" y="3207"/>
                    <a:pt x="32741" y="3207"/>
                  </a:cubicBezTo>
                  <a:cubicBezTo>
                    <a:pt x="32744" y="3207"/>
                    <a:pt x="32747" y="3206"/>
                    <a:pt x="32748" y="3205"/>
                  </a:cubicBezTo>
                  <a:lnTo>
                    <a:pt x="32790" y="3205"/>
                  </a:lnTo>
                  <a:cubicBezTo>
                    <a:pt x="32794" y="3219"/>
                    <a:pt x="32808" y="3222"/>
                    <a:pt x="32822" y="3222"/>
                  </a:cubicBezTo>
                  <a:cubicBezTo>
                    <a:pt x="32831" y="3222"/>
                    <a:pt x="32841" y="3221"/>
                    <a:pt x="32849" y="3221"/>
                  </a:cubicBezTo>
                  <a:cubicBezTo>
                    <a:pt x="32873" y="3223"/>
                    <a:pt x="32897" y="3223"/>
                    <a:pt x="32922" y="3223"/>
                  </a:cubicBezTo>
                  <a:cubicBezTo>
                    <a:pt x="32946" y="3223"/>
                    <a:pt x="32970" y="3223"/>
                    <a:pt x="32995" y="3225"/>
                  </a:cubicBezTo>
                  <a:cubicBezTo>
                    <a:pt x="33000" y="3226"/>
                    <a:pt x="33006" y="3226"/>
                    <a:pt x="33011" y="3226"/>
                  </a:cubicBezTo>
                  <a:cubicBezTo>
                    <a:pt x="33043" y="3226"/>
                    <a:pt x="33071" y="3217"/>
                    <a:pt x="33071" y="3194"/>
                  </a:cubicBezTo>
                  <a:cubicBezTo>
                    <a:pt x="33071" y="3172"/>
                    <a:pt x="33047" y="3165"/>
                    <a:pt x="33015" y="3165"/>
                  </a:cubicBezTo>
                  <a:cubicBezTo>
                    <a:pt x="33008" y="3165"/>
                    <a:pt x="33000" y="3166"/>
                    <a:pt x="32991" y="3166"/>
                  </a:cubicBezTo>
                  <a:cubicBezTo>
                    <a:pt x="32988" y="3170"/>
                    <a:pt x="32985" y="3170"/>
                    <a:pt x="32980" y="3170"/>
                  </a:cubicBezTo>
                  <a:cubicBezTo>
                    <a:pt x="32974" y="3142"/>
                    <a:pt x="32918" y="3152"/>
                    <a:pt x="32905" y="3131"/>
                  </a:cubicBezTo>
                  <a:cubicBezTo>
                    <a:pt x="32892" y="3114"/>
                    <a:pt x="32879" y="3108"/>
                    <a:pt x="32865" y="3108"/>
                  </a:cubicBezTo>
                  <a:cubicBezTo>
                    <a:pt x="32847" y="3108"/>
                    <a:pt x="32830" y="3118"/>
                    <a:pt x="32814" y="3128"/>
                  </a:cubicBezTo>
                  <a:cubicBezTo>
                    <a:pt x="32797" y="3140"/>
                    <a:pt x="32780" y="3144"/>
                    <a:pt x="32762" y="3144"/>
                  </a:cubicBezTo>
                  <a:cubicBezTo>
                    <a:pt x="32755" y="3144"/>
                    <a:pt x="32746" y="3143"/>
                    <a:pt x="32738" y="3142"/>
                  </a:cubicBezTo>
                  <a:cubicBezTo>
                    <a:pt x="32710" y="3135"/>
                    <a:pt x="32679" y="3138"/>
                    <a:pt x="32655" y="3131"/>
                  </a:cubicBezTo>
                  <a:cubicBezTo>
                    <a:pt x="32589" y="3117"/>
                    <a:pt x="32509" y="3128"/>
                    <a:pt x="32453" y="3093"/>
                  </a:cubicBezTo>
                  <a:cubicBezTo>
                    <a:pt x="32468" y="3090"/>
                    <a:pt x="32481" y="3090"/>
                    <a:pt x="32495" y="3086"/>
                  </a:cubicBezTo>
                  <a:cubicBezTo>
                    <a:pt x="32665" y="3083"/>
                    <a:pt x="32835" y="3080"/>
                    <a:pt x="33005" y="3075"/>
                  </a:cubicBezTo>
                  <a:cubicBezTo>
                    <a:pt x="33021" y="3077"/>
                    <a:pt x="33037" y="3077"/>
                    <a:pt x="33053" y="3077"/>
                  </a:cubicBezTo>
                  <a:cubicBezTo>
                    <a:pt x="33127" y="3077"/>
                    <a:pt x="33201" y="3065"/>
                    <a:pt x="33276" y="3065"/>
                  </a:cubicBezTo>
                  <a:cubicBezTo>
                    <a:pt x="33286" y="3065"/>
                    <a:pt x="33297" y="3065"/>
                    <a:pt x="33307" y="3069"/>
                  </a:cubicBezTo>
                  <a:cubicBezTo>
                    <a:pt x="33324" y="3071"/>
                    <a:pt x="33341" y="3072"/>
                    <a:pt x="33358" y="3072"/>
                  </a:cubicBezTo>
                  <a:cubicBezTo>
                    <a:pt x="33452" y="3072"/>
                    <a:pt x="33543" y="3047"/>
                    <a:pt x="33635" y="3047"/>
                  </a:cubicBezTo>
                  <a:cubicBezTo>
                    <a:pt x="33647" y="3047"/>
                    <a:pt x="33659" y="3047"/>
                    <a:pt x="33672" y="3048"/>
                  </a:cubicBezTo>
                  <a:cubicBezTo>
                    <a:pt x="33685" y="3048"/>
                    <a:pt x="33709" y="3034"/>
                    <a:pt x="33696" y="3027"/>
                  </a:cubicBezTo>
                  <a:cubicBezTo>
                    <a:pt x="33647" y="3000"/>
                    <a:pt x="33678" y="2982"/>
                    <a:pt x="33702" y="2958"/>
                  </a:cubicBezTo>
                  <a:cubicBezTo>
                    <a:pt x="33716" y="2947"/>
                    <a:pt x="33713" y="2930"/>
                    <a:pt x="33702" y="2913"/>
                  </a:cubicBezTo>
                  <a:cubicBezTo>
                    <a:pt x="33689" y="2899"/>
                    <a:pt x="33669" y="2896"/>
                    <a:pt x="33649" y="2896"/>
                  </a:cubicBezTo>
                  <a:cubicBezTo>
                    <a:pt x="33637" y="2896"/>
                    <a:pt x="33624" y="2897"/>
                    <a:pt x="33612" y="2897"/>
                  </a:cubicBezTo>
                  <a:cubicBezTo>
                    <a:pt x="33605" y="2897"/>
                    <a:pt x="33598" y="2897"/>
                    <a:pt x="33592" y="2896"/>
                  </a:cubicBezTo>
                  <a:cubicBezTo>
                    <a:pt x="33588" y="2896"/>
                    <a:pt x="33588" y="2892"/>
                    <a:pt x="33584" y="2888"/>
                  </a:cubicBezTo>
                  <a:cubicBezTo>
                    <a:pt x="33616" y="2861"/>
                    <a:pt x="33542" y="2867"/>
                    <a:pt x="33547" y="2846"/>
                  </a:cubicBezTo>
                  <a:cubicBezTo>
                    <a:pt x="33567" y="2846"/>
                    <a:pt x="33584" y="2843"/>
                    <a:pt x="33598" y="2836"/>
                  </a:cubicBezTo>
                  <a:cubicBezTo>
                    <a:pt x="33609" y="2833"/>
                    <a:pt x="33616" y="2830"/>
                    <a:pt x="33619" y="2826"/>
                  </a:cubicBezTo>
                  <a:cubicBezTo>
                    <a:pt x="33657" y="2805"/>
                    <a:pt x="33696" y="2788"/>
                    <a:pt x="33696" y="2753"/>
                  </a:cubicBezTo>
                  <a:cubicBezTo>
                    <a:pt x="33776" y="2726"/>
                    <a:pt x="33869" y="2712"/>
                    <a:pt x="33942" y="2670"/>
                  </a:cubicBezTo>
                  <a:cubicBezTo>
                    <a:pt x="33959" y="2659"/>
                    <a:pt x="33990" y="2659"/>
                    <a:pt x="34018" y="2659"/>
                  </a:cubicBezTo>
                  <a:cubicBezTo>
                    <a:pt x="34133" y="2659"/>
                    <a:pt x="34133" y="2656"/>
                    <a:pt x="34223" y="2614"/>
                  </a:cubicBezTo>
                  <a:cubicBezTo>
                    <a:pt x="34240" y="2608"/>
                    <a:pt x="34258" y="2601"/>
                    <a:pt x="34275" y="2593"/>
                  </a:cubicBezTo>
                  <a:cubicBezTo>
                    <a:pt x="34379" y="2555"/>
                    <a:pt x="34487" y="2521"/>
                    <a:pt x="34577" y="2468"/>
                  </a:cubicBezTo>
                  <a:cubicBezTo>
                    <a:pt x="34597" y="2455"/>
                    <a:pt x="34618" y="2441"/>
                    <a:pt x="34646" y="2430"/>
                  </a:cubicBezTo>
                  <a:cubicBezTo>
                    <a:pt x="34687" y="2420"/>
                    <a:pt x="34702" y="2409"/>
                    <a:pt x="34674" y="2382"/>
                  </a:cubicBezTo>
                  <a:cubicBezTo>
                    <a:pt x="34646" y="2358"/>
                    <a:pt x="34650" y="2337"/>
                    <a:pt x="34708" y="2334"/>
                  </a:cubicBezTo>
                  <a:cubicBezTo>
                    <a:pt x="34733" y="2334"/>
                    <a:pt x="34757" y="2334"/>
                    <a:pt x="34754" y="2309"/>
                  </a:cubicBezTo>
                  <a:cubicBezTo>
                    <a:pt x="34749" y="2279"/>
                    <a:pt x="34745" y="2266"/>
                    <a:pt x="34727" y="2266"/>
                  </a:cubicBezTo>
                  <a:cubicBezTo>
                    <a:pt x="34716" y="2266"/>
                    <a:pt x="34700" y="2272"/>
                    <a:pt x="34674" y="2281"/>
                  </a:cubicBezTo>
                  <a:cubicBezTo>
                    <a:pt x="34671" y="2250"/>
                    <a:pt x="34712" y="2226"/>
                    <a:pt x="34705" y="2198"/>
                  </a:cubicBezTo>
                  <a:cubicBezTo>
                    <a:pt x="34695" y="2129"/>
                    <a:pt x="34775" y="2073"/>
                    <a:pt x="34785" y="2007"/>
                  </a:cubicBezTo>
                  <a:cubicBezTo>
                    <a:pt x="34788" y="1980"/>
                    <a:pt x="34788" y="1966"/>
                    <a:pt x="34743" y="1966"/>
                  </a:cubicBezTo>
                  <a:cubicBezTo>
                    <a:pt x="34739" y="1966"/>
                    <a:pt x="34736" y="1966"/>
                    <a:pt x="34733" y="1966"/>
                  </a:cubicBezTo>
                  <a:cubicBezTo>
                    <a:pt x="34714" y="1966"/>
                    <a:pt x="34707" y="1957"/>
                    <a:pt x="34702" y="1948"/>
                  </a:cubicBezTo>
                  <a:cubicBezTo>
                    <a:pt x="34692" y="1935"/>
                    <a:pt x="34712" y="1931"/>
                    <a:pt x="34726" y="1927"/>
                  </a:cubicBezTo>
                  <a:cubicBezTo>
                    <a:pt x="34781" y="1914"/>
                    <a:pt x="34802" y="1896"/>
                    <a:pt x="34761" y="1861"/>
                  </a:cubicBezTo>
                  <a:cubicBezTo>
                    <a:pt x="34746" y="1847"/>
                    <a:pt x="34750" y="1820"/>
                    <a:pt x="34761" y="1806"/>
                  </a:cubicBezTo>
                  <a:cubicBezTo>
                    <a:pt x="34781" y="1782"/>
                    <a:pt x="34764" y="1778"/>
                    <a:pt x="34736" y="1778"/>
                  </a:cubicBezTo>
                  <a:cubicBezTo>
                    <a:pt x="34708" y="1775"/>
                    <a:pt x="34681" y="1775"/>
                    <a:pt x="34657" y="1775"/>
                  </a:cubicBezTo>
                  <a:cubicBezTo>
                    <a:pt x="34640" y="1777"/>
                    <a:pt x="34624" y="1778"/>
                    <a:pt x="34608" y="1778"/>
                  </a:cubicBezTo>
                  <a:cubicBezTo>
                    <a:pt x="34567" y="1778"/>
                    <a:pt x="34527" y="1772"/>
                    <a:pt x="34490" y="1764"/>
                  </a:cubicBezTo>
                  <a:cubicBezTo>
                    <a:pt x="34431" y="1754"/>
                    <a:pt x="34372" y="1751"/>
                    <a:pt x="34309" y="1751"/>
                  </a:cubicBezTo>
                  <a:cubicBezTo>
                    <a:pt x="34249" y="1751"/>
                    <a:pt x="34188" y="1760"/>
                    <a:pt x="34125" y="1760"/>
                  </a:cubicBezTo>
                  <a:cubicBezTo>
                    <a:pt x="34094" y="1760"/>
                    <a:pt x="34063" y="1758"/>
                    <a:pt x="34032" y="1751"/>
                  </a:cubicBezTo>
                  <a:cubicBezTo>
                    <a:pt x="34042" y="1740"/>
                    <a:pt x="33976" y="1743"/>
                    <a:pt x="34025" y="1730"/>
                  </a:cubicBezTo>
                  <a:cubicBezTo>
                    <a:pt x="34042" y="1727"/>
                    <a:pt x="34053" y="1719"/>
                    <a:pt x="34063" y="1709"/>
                  </a:cubicBezTo>
                  <a:cubicBezTo>
                    <a:pt x="34095" y="1686"/>
                    <a:pt x="34129" y="1672"/>
                    <a:pt x="34177" y="1672"/>
                  </a:cubicBezTo>
                  <a:cubicBezTo>
                    <a:pt x="34187" y="1672"/>
                    <a:pt x="34197" y="1673"/>
                    <a:pt x="34209" y="1674"/>
                  </a:cubicBezTo>
                  <a:cubicBezTo>
                    <a:pt x="34309" y="1681"/>
                    <a:pt x="34417" y="1677"/>
                    <a:pt x="34518" y="1681"/>
                  </a:cubicBezTo>
                  <a:cubicBezTo>
                    <a:pt x="34580" y="1681"/>
                    <a:pt x="34663" y="1615"/>
                    <a:pt x="34636" y="1591"/>
                  </a:cubicBezTo>
                  <a:cubicBezTo>
                    <a:pt x="34597" y="1563"/>
                    <a:pt x="34622" y="1549"/>
                    <a:pt x="34642" y="1528"/>
                  </a:cubicBezTo>
                  <a:cubicBezTo>
                    <a:pt x="34660" y="1518"/>
                    <a:pt x="34687" y="1511"/>
                    <a:pt x="34684" y="1493"/>
                  </a:cubicBezTo>
                  <a:cubicBezTo>
                    <a:pt x="34677" y="1445"/>
                    <a:pt x="34729" y="1438"/>
                    <a:pt x="34785" y="1435"/>
                  </a:cubicBezTo>
                  <a:cubicBezTo>
                    <a:pt x="34816" y="1431"/>
                    <a:pt x="34837" y="1424"/>
                    <a:pt x="34830" y="1403"/>
                  </a:cubicBezTo>
                  <a:cubicBezTo>
                    <a:pt x="34847" y="1355"/>
                    <a:pt x="34816" y="1324"/>
                    <a:pt x="34736" y="1310"/>
                  </a:cubicBezTo>
                  <a:cubicBezTo>
                    <a:pt x="34861" y="1289"/>
                    <a:pt x="34875" y="1234"/>
                    <a:pt x="34875" y="1175"/>
                  </a:cubicBezTo>
                  <a:cubicBezTo>
                    <a:pt x="34875" y="1152"/>
                    <a:pt x="34881" y="1126"/>
                    <a:pt x="34827" y="1126"/>
                  </a:cubicBezTo>
                  <a:cubicBezTo>
                    <a:pt x="34824" y="1126"/>
                    <a:pt x="34820" y="1126"/>
                    <a:pt x="34816" y="1126"/>
                  </a:cubicBezTo>
                  <a:cubicBezTo>
                    <a:pt x="34814" y="1126"/>
                    <a:pt x="34812" y="1127"/>
                    <a:pt x="34810" y="1127"/>
                  </a:cubicBezTo>
                  <a:cubicBezTo>
                    <a:pt x="34786" y="1127"/>
                    <a:pt x="34775" y="1108"/>
                    <a:pt x="34775" y="1098"/>
                  </a:cubicBezTo>
                  <a:cubicBezTo>
                    <a:pt x="34776" y="1090"/>
                    <a:pt x="34784" y="1087"/>
                    <a:pt x="34794" y="1087"/>
                  </a:cubicBezTo>
                  <a:cubicBezTo>
                    <a:pt x="34803" y="1087"/>
                    <a:pt x="34814" y="1090"/>
                    <a:pt x="34823" y="1091"/>
                  </a:cubicBezTo>
                  <a:cubicBezTo>
                    <a:pt x="34835" y="1093"/>
                    <a:pt x="34847" y="1095"/>
                    <a:pt x="34858" y="1095"/>
                  </a:cubicBezTo>
                  <a:cubicBezTo>
                    <a:pt x="34872" y="1095"/>
                    <a:pt x="34882" y="1090"/>
                    <a:pt x="34882" y="1070"/>
                  </a:cubicBezTo>
                  <a:cubicBezTo>
                    <a:pt x="34882" y="1056"/>
                    <a:pt x="34910" y="1050"/>
                    <a:pt x="34934" y="1046"/>
                  </a:cubicBezTo>
                  <a:cubicBezTo>
                    <a:pt x="34958" y="1043"/>
                    <a:pt x="34986" y="1035"/>
                    <a:pt x="34979" y="1015"/>
                  </a:cubicBezTo>
                  <a:cubicBezTo>
                    <a:pt x="34974" y="996"/>
                    <a:pt x="34959" y="992"/>
                    <a:pt x="34940" y="992"/>
                  </a:cubicBezTo>
                  <a:cubicBezTo>
                    <a:pt x="34930" y="992"/>
                    <a:pt x="34920" y="993"/>
                    <a:pt x="34910" y="994"/>
                  </a:cubicBezTo>
                  <a:cubicBezTo>
                    <a:pt x="34895" y="988"/>
                    <a:pt x="34879" y="983"/>
                    <a:pt x="34860" y="983"/>
                  </a:cubicBezTo>
                  <a:cubicBezTo>
                    <a:pt x="34856" y="983"/>
                    <a:pt x="34852" y="983"/>
                    <a:pt x="34847" y="984"/>
                  </a:cubicBezTo>
                  <a:cubicBezTo>
                    <a:pt x="34847" y="970"/>
                    <a:pt x="34826" y="966"/>
                    <a:pt x="34820" y="956"/>
                  </a:cubicBezTo>
                  <a:cubicBezTo>
                    <a:pt x="34791" y="921"/>
                    <a:pt x="34740" y="894"/>
                    <a:pt x="34736" y="848"/>
                  </a:cubicBezTo>
                  <a:lnTo>
                    <a:pt x="34750" y="848"/>
                  </a:lnTo>
                  <a:cubicBezTo>
                    <a:pt x="34753" y="848"/>
                    <a:pt x="34756" y="848"/>
                    <a:pt x="34758" y="848"/>
                  </a:cubicBezTo>
                  <a:cubicBezTo>
                    <a:pt x="34805" y="848"/>
                    <a:pt x="34850" y="867"/>
                    <a:pt x="34898" y="867"/>
                  </a:cubicBezTo>
                  <a:cubicBezTo>
                    <a:pt x="34911" y="867"/>
                    <a:pt x="34924" y="866"/>
                    <a:pt x="34937" y="862"/>
                  </a:cubicBezTo>
                  <a:cubicBezTo>
                    <a:pt x="34993" y="852"/>
                    <a:pt x="35055" y="866"/>
                    <a:pt x="35104" y="835"/>
                  </a:cubicBezTo>
                  <a:cubicBezTo>
                    <a:pt x="35107" y="833"/>
                    <a:pt x="35110" y="832"/>
                    <a:pt x="35113" y="832"/>
                  </a:cubicBezTo>
                  <a:cubicBezTo>
                    <a:pt x="35121" y="832"/>
                    <a:pt x="35129" y="837"/>
                    <a:pt x="35139" y="841"/>
                  </a:cubicBezTo>
                  <a:cubicBezTo>
                    <a:pt x="35151" y="845"/>
                    <a:pt x="35166" y="851"/>
                    <a:pt x="35175" y="851"/>
                  </a:cubicBezTo>
                  <a:cubicBezTo>
                    <a:pt x="35185" y="851"/>
                    <a:pt x="35189" y="845"/>
                    <a:pt x="35180" y="824"/>
                  </a:cubicBezTo>
                  <a:cubicBezTo>
                    <a:pt x="35177" y="821"/>
                    <a:pt x="35194" y="811"/>
                    <a:pt x="35204" y="806"/>
                  </a:cubicBezTo>
                  <a:cubicBezTo>
                    <a:pt x="35209" y="806"/>
                    <a:pt x="35213" y="805"/>
                    <a:pt x="35217" y="805"/>
                  </a:cubicBezTo>
                  <a:cubicBezTo>
                    <a:pt x="35241" y="805"/>
                    <a:pt x="35261" y="816"/>
                    <a:pt x="35286" y="816"/>
                  </a:cubicBezTo>
                  <a:cubicBezTo>
                    <a:pt x="35292" y="816"/>
                    <a:pt x="35298" y="816"/>
                    <a:pt x="35305" y="814"/>
                  </a:cubicBezTo>
                  <a:cubicBezTo>
                    <a:pt x="35307" y="813"/>
                    <a:pt x="35308" y="813"/>
                    <a:pt x="35310" y="813"/>
                  </a:cubicBezTo>
                  <a:lnTo>
                    <a:pt x="35310" y="813"/>
                  </a:lnTo>
                  <a:cubicBezTo>
                    <a:pt x="35320" y="813"/>
                    <a:pt x="35308" y="839"/>
                    <a:pt x="35337" y="845"/>
                  </a:cubicBezTo>
                  <a:cubicBezTo>
                    <a:pt x="35351" y="828"/>
                    <a:pt x="35370" y="824"/>
                    <a:pt x="35392" y="824"/>
                  </a:cubicBezTo>
                  <a:cubicBezTo>
                    <a:pt x="35406" y="824"/>
                    <a:pt x="35420" y="826"/>
                    <a:pt x="35434" y="826"/>
                  </a:cubicBezTo>
                  <a:cubicBezTo>
                    <a:pt x="35442" y="826"/>
                    <a:pt x="35450" y="825"/>
                    <a:pt x="35458" y="824"/>
                  </a:cubicBezTo>
                  <a:cubicBezTo>
                    <a:pt x="35469" y="822"/>
                    <a:pt x="35480" y="822"/>
                    <a:pt x="35490" y="822"/>
                  </a:cubicBezTo>
                  <a:cubicBezTo>
                    <a:pt x="35521" y="822"/>
                    <a:pt x="35543" y="830"/>
                    <a:pt x="35562" y="848"/>
                  </a:cubicBezTo>
                  <a:cubicBezTo>
                    <a:pt x="35570" y="850"/>
                    <a:pt x="35577" y="850"/>
                    <a:pt x="35584" y="850"/>
                  </a:cubicBezTo>
                  <a:cubicBezTo>
                    <a:pt x="35628" y="850"/>
                    <a:pt x="35659" y="826"/>
                    <a:pt x="35697" y="817"/>
                  </a:cubicBezTo>
                  <a:cubicBezTo>
                    <a:pt x="35722" y="814"/>
                    <a:pt x="35712" y="796"/>
                    <a:pt x="35707" y="782"/>
                  </a:cubicBezTo>
                  <a:cubicBezTo>
                    <a:pt x="35704" y="772"/>
                    <a:pt x="35687" y="772"/>
                    <a:pt x="35673" y="772"/>
                  </a:cubicBezTo>
                  <a:cubicBezTo>
                    <a:pt x="35670" y="772"/>
                    <a:pt x="35667" y="772"/>
                    <a:pt x="35664" y="772"/>
                  </a:cubicBezTo>
                  <a:cubicBezTo>
                    <a:pt x="35640" y="772"/>
                    <a:pt x="35619" y="782"/>
                    <a:pt x="35582" y="782"/>
                  </a:cubicBezTo>
                  <a:cubicBezTo>
                    <a:pt x="35615" y="764"/>
                    <a:pt x="35645" y="755"/>
                    <a:pt x="35675" y="755"/>
                  </a:cubicBezTo>
                  <a:cubicBezTo>
                    <a:pt x="35690" y="755"/>
                    <a:pt x="35706" y="757"/>
                    <a:pt x="35722" y="762"/>
                  </a:cubicBezTo>
                  <a:cubicBezTo>
                    <a:pt x="35727" y="763"/>
                    <a:pt x="35733" y="763"/>
                    <a:pt x="35738" y="763"/>
                  </a:cubicBezTo>
                  <a:cubicBezTo>
                    <a:pt x="35750" y="763"/>
                    <a:pt x="35761" y="760"/>
                    <a:pt x="35763" y="748"/>
                  </a:cubicBezTo>
                  <a:cubicBezTo>
                    <a:pt x="35766" y="736"/>
                    <a:pt x="35757" y="730"/>
                    <a:pt x="35742" y="730"/>
                  </a:cubicBezTo>
                  <a:cubicBezTo>
                    <a:pt x="35739" y="730"/>
                    <a:pt x="35736" y="730"/>
                    <a:pt x="35732" y="731"/>
                  </a:cubicBezTo>
                  <a:cubicBezTo>
                    <a:pt x="35725" y="731"/>
                    <a:pt x="35717" y="732"/>
                    <a:pt x="35711" y="732"/>
                  </a:cubicBezTo>
                  <a:cubicBezTo>
                    <a:pt x="35703" y="732"/>
                    <a:pt x="35697" y="730"/>
                    <a:pt x="35697" y="720"/>
                  </a:cubicBezTo>
                  <a:cubicBezTo>
                    <a:pt x="35697" y="717"/>
                    <a:pt x="35697" y="717"/>
                    <a:pt x="35701" y="713"/>
                  </a:cubicBezTo>
                  <a:cubicBezTo>
                    <a:pt x="35704" y="713"/>
                    <a:pt x="35707" y="712"/>
                    <a:pt x="35711" y="712"/>
                  </a:cubicBezTo>
                  <a:cubicBezTo>
                    <a:pt x="35718" y="712"/>
                    <a:pt x="35726" y="713"/>
                    <a:pt x="35733" y="713"/>
                  </a:cubicBezTo>
                  <a:cubicBezTo>
                    <a:pt x="35745" y="713"/>
                    <a:pt x="35755" y="711"/>
                    <a:pt x="35756" y="702"/>
                  </a:cubicBezTo>
                  <a:cubicBezTo>
                    <a:pt x="35763" y="689"/>
                    <a:pt x="35736" y="682"/>
                    <a:pt x="35715" y="678"/>
                  </a:cubicBezTo>
                  <a:cubicBezTo>
                    <a:pt x="35701" y="675"/>
                    <a:pt x="35694" y="668"/>
                    <a:pt x="35683" y="661"/>
                  </a:cubicBezTo>
                  <a:cubicBezTo>
                    <a:pt x="35672" y="666"/>
                    <a:pt x="35661" y="667"/>
                    <a:pt x="35649" y="667"/>
                  </a:cubicBezTo>
                  <a:cubicBezTo>
                    <a:pt x="35628" y="667"/>
                    <a:pt x="35606" y="662"/>
                    <a:pt x="35585" y="662"/>
                  </a:cubicBezTo>
                  <a:cubicBezTo>
                    <a:pt x="35577" y="662"/>
                    <a:pt x="35569" y="663"/>
                    <a:pt x="35562" y="665"/>
                  </a:cubicBezTo>
                  <a:cubicBezTo>
                    <a:pt x="35543" y="670"/>
                    <a:pt x="35525" y="672"/>
                    <a:pt x="35507" y="672"/>
                  </a:cubicBezTo>
                  <a:cubicBezTo>
                    <a:pt x="35458" y="672"/>
                    <a:pt x="35413" y="656"/>
                    <a:pt x="35364" y="651"/>
                  </a:cubicBezTo>
                  <a:cubicBezTo>
                    <a:pt x="35349" y="651"/>
                    <a:pt x="35330" y="653"/>
                    <a:pt x="35310" y="653"/>
                  </a:cubicBezTo>
                  <a:cubicBezTo>
                    <a:pt x="35283" y="653"/>
                    <a:pt x="35257" y="649"/>
                    <a:pt x="35243" y="627"/>
                  </a:cubicBezTo>
                  <a:cubicBezTo>
                    <a:pt x="35243" y="627"/>
                    <a:pt x="35222" y="627"/>
                    <a:pt x="35219" y="630"/>
                  </a:cubicBezTo>
                  <a:cubicBezTo>
                    <a:pt x="35191" y="661"/>
                    <a:pt x="35125" y="647"/>
                    <a:pt x="35097" y="678"/>
                  </a:cubicBezTo>
                  <a:cubicBezTo>
                    <a:pt x="35092" y="682"/>
                    <a:pt x="35084" y="684"/>
                    <a:pt x="35077" y="684"/>
                  </a:cubicBezTo>
                  <a:cubicBezTo>
                    <a:pt x="35069" y="684"/>
                    <a:pt x="35062" y="681"/>
                    <a:pt x="35062" y="672"/>
                  </a:cubicBezTo>
                  <a:cubicBezTo>
                    <a:pt x="35065" y="645"/>
                    <a:pt x="35044" y="645"/>
                    <a:pt x="35020" y="645"/>
                  </a:cubicBezTo>
                  <a:cubicBezTo>
                    <a:pt x="35020" y="645"/>
                    <a:pt x="35019" y="645"/>
                    <a:pt x="35018" y="645"/>
                  </a:cubicBezTo>
                  <a:cubicBezTo>
                    <a:pt x="35011" y="645"/>
                    <a:pt x="35003" y="645"/>
                    <a:pt x="34996" y="644"/>
                  </a:cubicBezTo>
                  <a:cubicBezTo>
                    <a:pt x="34990" y="643"/>
                    <a:pt x="34982" y="642"/>
                    <a:pt x="34974" y="642"/>
                  </a:cubicBezTo>
                  <a:cubicBezTo>
                    <a:pt x="34968" y="642"/>
                    <a:pt x="34961" y="642"/>
                    <a:pt x="34954" y="642"/>
                  </a:cubicBezTo>
                  <a:cubicBezTo>
                    <a:pt x="34930" y="642"/>
                    <a:pt x="34910" y="639"/>
                    <a:pt x="34921" y="609"/>
                  </a:cubicBezTo>
                  <a:cubicBezTo>
                    <a:pt x="34921" y="606"/>
                    <a:pt x="34917" y="605"/>
                    <a:pt x="34913" y="605"/>
                  </a:cubicBezTo>
                  <a:cubicBezTo>
                    <a:pt x="34908" y="605"/>
                    <a:pt x="34903" y="606"/>
                    <a:pt x="34900" y="606"/>
                  </a:cubicBezTo>
                  <a:cubicBezTo>
                    <a:pt x="34897" y="606"/>
                    <a:pt x="34894" y="606"/>
                    <a:pt x="34892" y="606"/>
                  </a:cubicBezTo>
                  <a:cubicBezTo>
                    <a:pt x="34867" y="606"/>
                    <a:pt x="34860" y="591"/>
                    <a:pt x="34844" y="585"/>
                  </a:cubicBezTo>
                  <a:cubicBezTo>
                    <a:pt x="34824" y="580"/>
                    <a:pt x="34818" y="547"/>
                    <a:pt x="34794" y="547"/>
                  </a:cubicBezTo>
                  <a:cubicBezTo>
                    <a:pt x="34785" y="547"/>
                    <a:pt x="34773" y="552"/>
                    <a:pt x="34757" y="564"/>
                  </a:cubicBezTo>
                  <a:cubicBezTo>
                    <a:pt x="34753" y="566"/>
                    <a:pt x="34748" y="566"/>
                    <a:pt x="34743" y="566"/>
                  </a:cubicBezTo>
                  <a:cubicBezTo>
                    <a:pt x="34736" y="566"/>
                    <a:pt x="34730" y="565"/>
                    <a:pt x="34726" y="561"/>
                  </a:cubicBezTo>
                  <a:cubicBezTo>
                    <a:pt x="34695" y="543"/>
                    <a:pt x="34653" y="540"/>
                    <a:pt x="34615" y="533"/>
                  </a:cubicBezTo>
                  <a:cubicBezTo>
                    <a:pt x="34525" y="514"/>
                    <a:pt x="34438" y="506"/>
                    <a:pt x="34348" y="506"/>
                  </a:cubicBezTo>
                  <a:cubicBezTo>
                    <a:pt x="34319" y="506"/>
                    <a:pt x="34290" y="507"/>
                    <a:pt x="34261" y="508"/>
                  </a:cubicBezTo>
                  <a:cubicBezTo>
                    <a:pt x="34213" y="491"/>
                    <a:pt x="34157" y="494"/>
                    <a:pt x="34105" y="491"/>
                  </a:cubicBezTo>
                  <a:cubicBezTo>
                    <a:pt x="34098" y="488"/>
                    <a:pt x="34095" y="484"/>
                    <a:pt x="34088" y="484"/>
                  </a:cubicBezTo>
                  <a:cubicBezTo>
                    <a:pt x="34017" y="467"/>
                    <a:pt x="33945" y="459"/>
                    <a:pt x="33872" y="459"/>
                  </a:cubicBezTo>
                  <a:cubicBezTo>
                    <a:pt x="33841" y="459"/>
                    <a:pt x="33810" y="460"/>
                    <a:pt x="33779" y="463"/>
                  </a:cubicBezTo>
                  <a:cubicBezTo>
                    <a:pt x="33806" y="453"/>
                    <a:pt x="33848" y="453"/>
                    <a:pt x="33848" y="425"/>
                  </a:cubicBezTo>
                  <a:cubicBezTo>
                    <a:pt x="33846" y="425"/>
                    <a:pt x="33846" y="424"/>
                    <a:pt x="33845" y="423"/>
                  </a:cubicBezTo>
                  <a:lnTo>
                    <a:pt x="33845" y="423"/>
                  </a:lnTo>
                  <a:lnTo>
                    <a:pt x="33848" y="425"/>
                  </a:lnTo>
                  <a:cubicBezTo>
                    <a:pt x="33852" y="425"/>
                    <a:pt x="33856" y="424"/>
                    <a:pt x="33860" y="424"/>
                  </a:cubicBezTo>
                  <a:cubicBezTo>
                    <a:pt x="33883" y="424"/>
                    <a:pt x="33907" y="433"/>
                    <a:pt x="33931" y="433"/>
                  </a:cubicBezTo>
                  <a:cubicBezTo>
                    <a:pt x="33947" y="433"/>
                    <a:pt x="33962" y="429"/>
                    <a:pt x="33976" y="415"/>
                  </a:cubicBezTo>
                  <a:cubicBezTo>
                    <a:pt x="33979" y="413"/>
                    <a:pt x="33981" y="412"/>
                    <a:pt x="33982" y="412"/>
                  </a:cubicBezTo>
                  <a:cubicBezTo>
                    <a:pt x="33989" y="412"/>
                    <a:pt x="33991" y="427"/>
                    <a:pt x="34003" y="427"/>
                  </a:cubicBezTo>
                  <a:cubicBezTo>
                    <a:pt x="34005" y="427"/>
                    <a:pt x="34008" y="427"/>
                    <a:pt x="34011" y="425"/>
                  </a:cubicBezTo>
                  <a:cubicBezTo>
                    <a:pt x="34029" y="369"/>
                    <a:pt x="34029" y="369"/>
                    <a:pt x="33935" y="369"/>
                  </a:cubicBezTo>
                  <a:cubicBezTo>
                    <a:pt x="33904" y="369"/>
                    <a:pt x="33872" y="374"/>
                    <a:pt x="33845" y="380"/>
                  </a:cubicBezTo>
                  <a:cubicBezTo>
                    <a:pt x="33776" y="363"/>
                    <a:pt x="33696" y="380"/>
                    <a:pt x="33630" y="356"/>
                  </a:cubicBezTo>
                  <a:cubicBezTo>
                    <a:pt x="33622" y="356"/>
                    <a:pt x="33609" y="359"/>
                    <a:pt x="33602" y="366"/>
                  </a:cubicBezTo>
                  <a:cubicBezTo>
                    <a:pt x="33581" y="377"/>
                    <a:pt x="33557" y="380"/>
                    <a:pt x="33532" y="380"/>
                  </a:cubicBezTo>
                  <a:cubicBezTo>
                    <a:pt x="33513" y="381"/>
                    <a:pt x="33493" y="382"/>
                    <a:pt x="33473" y="382"/>
                  </a:cubicBezTo>
                  <a:cubicBezTo>
                    <a:pt x="33441" y="382"/>
                    <a:pt x="33409" y="381"/>
                    <a:pt x="33377" y="381"/>
                  </a:cubicBezTo>
                  <a:cubicBezTo>
                    <a:pt x="33325" y="381"/>
                    <a:pt x="33274" y="383"/>
                    <a:pt x="33224" y="398"/>
                  </a:cubicBezTo>
                  <a:cubicBezTo>
                    <a:pt x="33220" y="394"/>
                    <a:pt x="33217" y="390"/>
                    <a:pt x="33214" y="390"/>
                  </a:cubicBezTo>
                  <a:cubicBezTo>
                    <a:pt x="33047" y="408"/>
                    <a:pt x="32876" y="404"/>
                    <a:pt x="32706" y="408"/>
                  </a:cubicBezTo>
                  <a:cubicBezTo>
                    <a:pt x="32540" y="411"/>
                    <a:pt x="32370" y="418"/>
                    <a:pt x="32204" y="428"/>
                  </a:cubicBezTo>
                  <a:cubicBezTo>
                    <a:pt x="32191" y="428"/>
                    <a:pt x="32178" y="429"/>
                    <a:pt x="32165" y="429"/>
                  </a:cubicBezTo>
                  <a:cubicBezTo>
                    <a:pt x="32145" y="429"/>
                    <a:pt x="32125" y="428"/>
                    <a:pt x="32106" y="422"/>
                  </a:cubicBezTo>
                  <a:cubicBezTo>
                    <a:pt x="32075" y="407"/>
                    <a:pt x="32039" y="403"/>
                    <a:pt x="32004" y="403"/>
                  </a:cubicBezTo>
                  <a:cubicBezTo>
                    <a:pt x="31981" y="403"/>
                    <a:pt x="31958" y="405"/>
                    <a:pt x="31940" y="408"/>
                  </a:cubicBezTo>
                  <a:cubicBezTo>
                    <a:pt x="31850" y="422"/>
                    <a:pt x="31760" y="425"/>
                    <a:pt x="31669" y="425"/>
                  </a:cubicBezTo>
                  <a:cubicBezTo>
                    <a:pt x="31648" y="421"/>
                    <a:pt x="31627" y="420"/>
                    <a:pt x="31607" y="420"/>
                  </a:cubicBezTo>
                  <a:cubicBezTo>
                    <a:pt x="31560" y="420"/>
                    <a:pt x="31515" y="426"/>
                    <a:pt x="31468" y="426"/>
                  </a:cubicBezTo>
                  <a:cubicBezTo>
                    <a:pt x="31457" y="426"/>
                    <a:pt x="31445" y="426"/>
                    <a:pt x="31433" y="425"/>
                  </a:cubicBezTo>
                  <a:cubicBezTo>
                    <a:pt x="31430" y="425"/>
                    <a:pt x="31428" y="424"/>
                    <a:pt x="31425" y="424"/>
                  </a:cubicBezTo>
                  <a:cubicBezTo>
                    <a:pt x="31414" y="424"/>
                    <a:pt x="31409" y="430"/>
                    <a:pt x="31409" y="439"/>
                  </a:cubicBezTo>
                  <a:cubicBezTo>
                    <a:pt x="31378" y="439"/>
                    <a:pt x="31347" y="439"/>
                    <a:pt x="31315" y="443"/>
                  </a:cubicBezTo>
                  <a:cubicBezTo>
                    <a:pt x="31104" y="446"/>
                    <a:pt x="30889" y="449"/>
                    <a:pt x="30677" y="463"/>
                  </a:cubicBezTo>
                  <a:cubicBezTo>
                    <a:pt x="30667" y="436"/>
                    <a:pt x="30767" y="439"/>
                    <a:pt x="30711" y="404"/>
                  </a:cubicBezTo>
                  <a:cubicBezTo>
                    <a:pt x="30699" y="396"/>
                    <a:pt x="30689" y="390"/>
                    <a:pt x="30677" y="390"/>
                  </a:cubicBezTo>
                  <a:cubicBezTo>
                    <a:pt x="30670" y="390"/>
                    <a:pt x="30663" y="392"/>
                    <a:pt x="30653" y="398"/>
                  </a:cubicBezTo>
                  <a:cubicBezTo>
                    <a:pt x="30622" y="390"/>
                    <a:pt x="30649" y="366"/>
                    <a:pt x="30618" y="363"/>
                  </a:cubicBezTo>
                  <a:cubicBezTo>
                    <a:pt x="30629" y="357"/>
                    <a:pt x="30640" y="355"/>
                    <a:pt x="30653" y="355"/>
                  </a:cubicBezTo>
                  <a:cubicBezTo>
                    <a:pt x="30661" y="355"/>
                    <a:pt x="30669" y="356"/>
                    <a:pt x="30677" y="356"/>
                  </a:cubicBezTo>
                  <a:cubicBezTo>
                    <a:pt x="30697" y="357"/>
                    <a:pt x="30716" y="358"/>
                    <a:pt x="30735" y="358"/>
                  </a:cubicBezTo>
                  <a:cubicBezTo>
                    <a:pt x="30770" y="358"/>
                    <a:pt x="30805" y="355"/>
                    <a:pt x="30841" y="349"/>
                  </a:cubicBezTo>
                  <a:cubicBezTo>
                    <a:pt x="30852" y="347"/>
                    <a:pt x="30872" y="344"/>
                    <a:pt x="30888" y="344"/>
                  </a:cubicBezTo>
                  <a:cubicBezTo>
                    <a:pt x="30905" y="344"/>
                    <a:pt x="30920" y="347"/>
                    <a:pt x="30920" y="356"/>
                  </a:cubicBezTo>
                  <a:cubicBezTo>
                    <a:pt x="30922" y="370"/>
                    <a:pt x="30929" y="374"/>
                    <a:pt x="30937" y="374"/>
                  </a:cubicBezTo>
                  <a:cubicBezTo>
                    <a:pt x="30947" y="374"/>
                    <a:pt x="30959" y="369"/>
                    <a:pt x="30969" y="369"/>
                  </a:cubicBezTo>
                  <a:cubicBezTo>
                    <a:pt x="31051" y="354"/>
                    <a:pt x="31134" y="338"/>
                    <a:pt x="31222" y="338"/>
                  </a:cubicBezTo>
                  <a:cubicBezTo>
                    <a:pt x="31230" y="338"/>
                    <a:pt x="31238" y="338"/>
                    <a:pt x="31246" y="339"/>
                  </a:cubicBezTo>
                  <a:cubicBezTo>
                    <a:pt x="31270" y="349"/>
                    <a:pt x="31305" y="349"/>
                    <a:pt x="31323" y="374"/>
                  </a:cubicBezTo>
                  <a:cubicBezTo>
                    <a:pt x="31314" y="343"/>
                    <a:pt x="31321" y="330"/>
                    <a:pt x="31354" y="330"/>
                  </a:cubicBezTo>
                  <a:cubicBezTo>
                    <a:pt x="31362" y="330"/>
                    <a:pt x="31371" y="330"/>
                    <a:pt x="31382" y="332"/>
                  </a:cubicBezTo>
                  <a:cubicBezTo>
                    <a:pt x="31389" y="333"/>
                    <a:pt x="31397" y="334"/>
                    <a:pt x="31404" y="334"/>
                  </a:cubicBezTo>
                  <a:cubicBezTo>
                    <a:pt x="31447" y="334"/>
                    <a:pt x="31491" y="316"/>
                    <a:pt x="31535" y="316"/>
                  </a:cubicBezTo>
                  <a:cubicBezTo>
                    <a:pt x="31547" y="316"/>
                    <a:pt x="31560" y="318"/>
                    <a:pt x="31572" y="321"/>
                  </a:cubicBezTo>
                  <a:cubicBezTo>
                    <a:pt x="31583" y="324"/>
                    <a:pt x="31593" y="326"/>
                    <a:pt x="31602" y="326"/>
                  </a:cubicBezTo>
                  <a:cubicBezTo>
                    <a:pt x="31614" y="326"/>
                    <a:pt x="31625" y="323"/>
                    <a:pt x="31638" y="318"/>
                  </a:cubicBezTo>
                  <a:cubicBezTo>
                    <a:pt x="31668" y="305"/>
                    <a:pt x="31701" y="302"/>
                    <a:pt x="31735" y="302"/>
                  </a:cubicBezTo>
                  <a:cubicBezTo>
                    <a:pt x="31760" y="302"/>
                    <a:pt x="31785" y="303"/>
                    <a:pt x="31810" y="303"/>
                  </a:cubicBezTo>
                  <a:cubicBezTo>
                    <a:pt x="31841" y="303"/>
                    <a:pt x="31871" y="301"/>
                    <a:pt x="31898" y="290"/>
                  </a:cubicBezTo>
                  <a:cubicBezTo>
                    <a:pt x="31902" y="290"/>
                    <a:pt x="31905" y="294"/>
                    <a:pt x="31909" y="294"/>
                  </a:cubicBezTo>
                  <a:cubicBezTo>
                    <a:pt x="31916" y="299"/>
                    <a:pt x="31924" y="302"/>
                    <a:pt x="31931" y="302"/>
                  </a:cubicBezTo>
                  <a:cubicBezTo>
                    <a:pt x="31937" y="302"/>
                    <a:pt x="31942" y="300"/>
                    <a:pt x="31947" y="294"/>
                  </a:cubicBezTo>
                  <a:cubicBezTo>
                    <a:pt x="31954" y="283"/>
                    <a:pt x="31947" y="276"/>
                    <a:pt x="31933" y="269"/>
                  </a:cubicBezTo>
                  <a:cubicBezTo>
                    <a:pt x="31918" y="264"/>
                    <a:pt x="31905" y="261"/>
                    <a:pt x="31893" y="261"/>
                  </a:cubicBezTo>
                  <a:cubicBezTo>
                    <a:pt x="31868" y="261"/>
                    <a:pt x="31846" y="272"/>
                    <a:pt x="31826" y="286"/>
                  </a:cubicBezTo>
                  <a:cubicBezTo>
                    <a:pt x="31808" y="269"/>
                    <a:pt x="31787" y="255"/>
                    <a:pt x="31840" y="249"/>
                  </a:cubicBezTo>
                  <a:cubicBezTo>
                    <a:pt x="31846" y="249"/>
                    <a:pt x="31853" y="241"/>
                    <a:pt x="31861" y="238"/>
                  </a:cubicBezTo>
                  <a:cubicBezTo>
                    <a:pt x="31880" y="232"/>
                    <a:pt x="31898" y="224"/>
                    <a:pt x="31918" y="224"/>
                  </a:cubicBezTo>
                  <a:cubicBezTo>
                    <a:pt x="31931" y="224"/>
                    <a:pt x="31945" y="227"/>
                    <a:pt x="31960" y="234"/>
                  </a:cubicBezTo>
                  <a:cubicBezTo>
                    <a:pt x="31966" y="237"/>
                    <a:pt x="31974" y="237"/>
                    <a:pt x="31982" y="237"/>
                  </a:cubicBezTo>
                  <a:cubicBezTo>
                    <a:pt x="31998" y="237"/>
                    <a:pt x="32018" y="234"/>
                    <a:pt x="32034" y="234"/>
                  </a:cubicBezTo>
                  <a:cubicBezTo>
                    <a:pt x="32051" y="234"/>
                    <a:pt x="32069" y="234"/>
                    <a:pt x="32085" y="238"/>
                  </a:cubicBezTo>
                  <a:cubicBezTo>
                    <a:pt x="32096" y="249"/>
                    <a:pt x="32138" y="238"/>
                    <a:pt x="32134" y="259"/>
                  </a:cubicBezTo>
                  <a:cubicBezTo>
                    <a:pt x="32131" y="276"/>
                    <a:pt x="32096" y="265"/>
                    <a:pt x="32079" y="276"/>
                  </a:cubicBezTo>
                  <a:cubicBezTo>
                    <a:pt x="32069" y="283"/>
                    <a:pt x="32048" y="276"/>
                    <a:pt x="32040" y="286"/>
                  </a:cubicBezTo>
                  <a:cubicBezTo>
                    <a:pt x="32076" y="296"/>
                    <a:pt x="32098" y="303"/>
                    <a:pt x="32115" y="303"/>
                  </a:cubicBezTo>
                  <a:cubicBezTo>
                    <a:pt x="32138" y="303"/>
                    <a:pt x="32150" y="291"/>
                    <a:pt x="32176" y="262"/>
                  </a:cubicBezTo>
                  <a:cubicBezTo>
                    <a:pt x="32187" y="251"/>
                    <a:pt x="32195" y="247"/>
                    <a:pt x="32201" y="247"/>
                  </a:cubicBezTo>
                  <a:cubicBezTo>
                    <a:pt x="32209" y="247"/>
                    <a:pt x="32214" y="254"/>
                    <a:pt x="32218" y="265"/>
                  </a:cubicBezTo>
                  <a:cubicBezTo>
                    <a:pt x="32227" y="293"/>
                    <a:pt x="32252" y="299"/>
                    <a:pt x="32280" y="299"/>
                  </a:cubicBezTo>
                  <a:cubicBezTo>
                    <a:pt x="32294" y="299"/>
                    <a:pt x="32308" y="298"/>
                    <a:pt x="32322" y="297"/>
                  </a:cubicBezTo>
                  <a:cubicBezTo>
                    <a:pt x="32373" y="291"/>
                    <a:pt x="32408" y="256"/>
                    <a:pt x="32464" y="256"/>
                  </a:cubicBezTo>
                  <a:cubicBezTo>
                    <a:pt x="32473" y="256"/>
                    <a:pt x="32482" y="257"/>
                    <a:pt x="32492" y="259"/>
                  </a:cubicBezTo>
                  <a:lnTo>
                    <a:pt x="32495" y="255"/>
                  </a:lnTo>
                  <a:cubicBezTo>
                    <a:pt x="32516" y="238"/>
                    <a:pt x="32547" y="238"/>
                    <a:pt x="32575" y="234"/>
                  </a:cubicBezTo>
                  <a:cubicBezTo>
                    <a:pt x="32606" y="242"/>
                    <a:pt x="32637" y="246"/>
                    <a:pt x="32668" y="246"/>
                  </a:cubicBezTo>
                  <a:cubicBezTo>
                    <a:pt x="32730" y="246"/>
                    <a:pt x="32792" y="233"/>
                    <a:pt x="32852" y="224"/>
                  </a:cubicBezTo>
                  <a:cubicBezTo>
                    <a:pt x="32891" y="217"/>
                    <a:pt x="32891" y="196"/>
                    <a:pt x="32852" y="179"/>
                  </a:cubicBezTo>
                  <a:cubicBezTo>
                    <a:pt x="32835" y="172"/>
                    <a:pt x="32814" y="169"/>
                    <a:pt x="32790" y="169"/>
                  </a:cubicBezTo>
                  <a:cubicBezTo>
                    <a:pt x="32756" y="161"/>
                    <a:pt x="32714" y="165"/>
                    <a:pt x="32689" y="148"/>
                  </a:cubicBezTo>
                  <a:cubicBezTo>
                    <a:pt x="32672" y="131"/>
                    <a:pt x="32659" y="124"/>
                    <a:pt x="32647" y="124"/>
                  </a:cubicBezTo>
                  <a:cubicBezTo>
                    <a:pt x="32629" y="124"/>
                    <a:pt x="32615" y="138"/>
                    <a:pt x="32599" y="155"/>
                  </a:cubicBezTo>
                  <a:cubicBezTo>
                    <a:pt x="32591" y="164"/>
                    <a:pt x="32584" y="177"/>
                    <a:pt x="32562" y="177"/>
                  </a:cubicBezTo>
                  <a:cubicBezTo>
                    <a:pt x="32558" y="177"/>
                    <a:pt x="32553" y="176"/>
                    <a:pt x="32547" y="175"/>
                  </a:cubicBezTo>
                  <a:cubicBezTo>
                    <a:pt x="32528" y="169"/>
                    <a:pt x="32509" y="167"/>
                    <a:pt x="32490" y="167"/>
                  </a:cubicBezTo>
                  <a:cubicBezTo>
                    <a:pt x="32464" y="167"/>
                    <a:pt x="32438" y="171"/>
                    <a:pt x="32412" y="175"/>
                  </a:cubicBezTo>
                  <a:cubicBezTo>
                    <a:pt x="32395" y="177"/>
                    <a:pt x="32379" y="178"/>
                    <a:pt x="32363" y="178"/>
                  </a:cubicBezTo>
                  <a:cubicBezTo>
                    <a:pt x="32324" y="178"/>
                    <a:pt x="32286" y="173"/>
                    <a:pt x="32249" y="169"/>
                  </a:cubicBezTo>
                  <a:cubicBezTo>
                    <a:pt x="32241" y="150"/>
                    <a:pt x="32229" y="145"/>
                    <a:pt x="32217" y="145"/>
                  </a:cubicBezTo>
                  <a:cubicBezTo>
                    <a:pt x="32197" y="145"/>
                    <a:pt x="32174" y="158"/>
                    <a:pt x="32156" y="158"/>
                  </a:cubicBezTo>
                  <a:cubicBezTo>
                    <a:pt x="32154" y="158"/>
                    <a:pt x="32153" y="158"/>
                    <a:pt x="32152" y="158"/>
                  </a:cubicBezTo>
                  <a:cubicBezTo>
                    <a:pt x="32131" y="158"/>
                    <a:pt x="32120" y="186"/>
                    <a:pt x="32103" y="189"/>
                  </a:cubicBezTo>
                  <a:cubicBezTo>
                    <a:pt x="32097" y="191"/>
                    <a:pt x="32092" y="191"/>
                    <a:pt x="32089" y="191"/>
                  </a:cubicBezTo>
                  <a:cubicBezTo>
                    <a:pt x="32065" y="191"/>
                    <a:pt x="32096" y="164"/>
                    <a:pt x="32069" y="158"/>
                  </a:cubicBezTo>
                  <a:cubicBezTo>
                    <a:pt x="32051" y="153"/>
                    <a:pt x="32026" y="151"/>
                    <a:pt x="31998" y="151"/>
                  </a:cubicBezTo>
                  <a:cubicBezTo>
                    <a:pt x="31942" y="151"/>
                    <a:pt x="31876" y="160"/>
                    <a:pt x="31846" y="179"/>
                  </a:cubicBezTo>
                  <a:cubicBezTo>
                    <a:pt x="31843" y="179"/>
                    <a:pt x="31843" y="182"/>
                    <a:pt x="31843" y="186"/>
                  </a:cubicBezTo>
                  <a:cubicBezTo>
                    <a:pt x="31832" y="189"/>
                    <a:pt x="31826" y="193"/>
                    <a:pt x="31819" y="196"/>
                  </a:cubicBezTo>
                  <a:cubicBezTo>
                    <a:pt x="31811" y="193"/>
                    <a:pt x="31808" y="186"/>
                    <a:pt x="31805" y="182"/>
                  </a:cubicBezTo>
                  <a:cubicBezTo>
                    <a:pt x="31798" y="172"/>
                    <a:pt x="31826" y="161"/>
                    <a:pt x="31801" y="155"/>
                  </a:cubicBezTo>
                  <a:cubicBezTo>
                    <a:pt x="31797" y="153"/>
                    <a:pt x="31793" y="153"/>
                    <a:pt x="31789" y="153"/>
                  </a:cubicBezTo>
                  <a:cubicBezTo>
                    <a:pt x="31772" y="153"/>
                    <a:pt x="31761" y="163"/>
                    <a:pt x="31752" y="169"/>
                  </a:cubicBezTo>
                  <a:cubicBezTo>
                    <a:pt x="31737" y="181"/>
                    <a:pt x="31727" y="193"/>
                    <a:pt x="31703" y="193"/>
                  </a:cubicBezTo>
                  <a:cubicBezTo>
                    <a:pt x="31700" y="193"/>
                    <a:pt x="31697" y="193"/>
                    <a:pt x="31694" y="193"/>
                  </a:cubicBezTo>
                  <a:cubicBezTo>
                    <a:pt x="31684" y="183"/>
                    <a:pt x="31680" y="168"/>
                    <a:pt x="31662" y="168"/>
                  </a:cubicBezTo>
                  <a:cubicBezTo>
                    <a:pt x="31660" y="168"/>
                    <a:pt x="31658" y="168"/>
                    <a:pt x="31656" y="169"/>
                  </a:cubicBezTo>
                  <a:cubicBezTo>
                    <a:pt x="31586" y="186"/>
                    <a:pt x="31496" y="165"/>
                    <a:pt x="31451" y="217"/>
                  </a:cubicBezTo>
                  <a:cubicBezTo>
                    <a:pt x="31448" y="210"/>
                    <a:pt x="31454" y="199"/>
                    <a:pt x="31437" y="196"/>
                  </a:cubicBezTo>
                  <a:cubicBezTo>
                    <a:pt x="31435" y="196"/>
                    <a:pt x="31432" y="196"/>
                    <a:pt x="31430" y="196"/>
                  </a:cubicBezTo>
                  <a:cubicBezTo>
                    <a:pt x="31415" y="196"/>
                    <a:pt x="31397" y="192"/>
                    <a:pt x="31382" y="192"/>
                  </a:cubicBezTo>
                  <a:cubicBezTo>
                    <a:pt x="31366" y="192"/>
                    <a:pt x="31353" y="197"/>
                    <a:pt x="31350" y="217"/>
                  </a:cubicBezTo>
                  <a:cubicBezTo>
                    <a:pt x="31349" y="221"/>
                    <a:pt x="31346" y="223"/>
                    <a:pt x="31342" y="223"/>
                  </a:cubicBezTo>
                  <a:cubicBezTo>
                    <a:pt x="31336" y="223"/>
                    <a:pt x="31329" y="219"/>
                    <a:pt x="31323" y="217"/>
                  </a:cubicBezTo>
                  <a:cubicBezTo>
                    <a:pt x="31308" y="214"/>
                    <a:pt x="31291" y="207"/>
                    <a:pt x="31278" y="199"/>
                  </a:cubicBezTo>
                  <a:cubicBezTo>
                    <a:pt x="31204" y="189"/>
                    <a:pt x="31124" y="199"/>
                    <a:pt x="31059" y="169"/>
                  </a:cubicBezTo>
                  <a:cubicBezTo>
                    <a:pt x="31056" y="169"/>
                    <a:pt x="31054" y="169"/>
                    <a:pt x="31051" y="169"/>
                  </a:cubicBezTo>
                  <a:cubicBezTo>
                    <a:pt x="31041" y="169"/>
                    <a:pt x="31029" y="167"/>
                    <a:pt x="31018" y="167"/>
                  </a:cubicBezTo>
                  <a:cubicBezTo>
                    <a:pt x="31005" y="167"/>
                    <a:pt x="30995" y="170"/>
                    <a:pt x="30993" y="186"/>
                  </a:cubicBezTo>
                  <a:cubicBezTo>
                    <a:pt x="30991" y="214"/>
                    <a:pt x="30973" y="229"/>
                    <a:pt x="30945" y="229"/>
                  </a:cubicBezTo>
                  <a:cubicBezTo>
                    <a:pt x="30931" y="229"/>
                    <a:pt x="30914" y="225"/>
                    <a:pt x="30895" y="217"/>
                  </a:cubicBezTo>
                  <a:cubicBezTo>
                    <a:pt x="30882" y="210"/>
                    <a:pt x="30868" y="205"/>
                    <a:pt x="30854" y="205"/>
                  </a:cubicBezTo>
                  <a:cubicBezTo>
                    <a:pt x="30846" y="205"/>
                    <a:pt x="30838" y="207"/>
                    <a:pt x="30830" y="210"/>
                  </a:cubicBezTo>
                  <a:cubicBezTo>
                    <a:pt x="30802" y="204"/>
                    <a:pt x="30773" y="184"/>
                    <a:pt x="30745" y="184"/>
                  </a:cubicBezTo>
                  <a:cubicBezTo>
                    <a:pt x="30727" y="184"/>
                    <a:pt x="30711" y="191"/>
                    <a:pt x="30695" y="214"/>
                  </a:cubicBezTo>
                  <a:lnTo>
                    <a:pt x="30687" y="214"/>
                  </a:lnTo>
                  <a:cubicBezTo>
                    <a:pt x="30628" y="210"/>
                    <a:pt x="30570" y="210"/>
                    <a:pt x="30511" y="196"/>
                  </a:cubicBezTo>
                  <a:cubicBezTo>
                    <a:pt x="30500" y="194"/>
                    <a:pt x="30494" y="181"/>
                    <a:pt x="30481" y="181"/>
                  </a:cubicBezTo>
                  <a:cubicBezTo>
                    <a:pt x="30477" y="181"/>
                    <a:pt x="30472" y="183"/>
                    <a:pt x="30466" y="186"/>
                  </a:cubicBezTo>
                  <a:cubicBezTo>
                    <a:pt x="30441" y="196"/>
                    <a:pt x="30472" y="207"/>
                    <a:pt x="30472" y="224"/>
                  </a:cubicBezTo>
                  <a:cubicBezTo>
                    <a:pt x="30455" y="220"/>
                    <a:pt x="30431" y="220"/>
                    <a:pt x="30420" y="214"/>
                  </a:cubicBezTo>
                  <a:cubicBezTo>
                    <a:pt x="30407" y="205"/>
                    <a:pt x="30399" y="201"/>
                    <a:pt x="30394" y="201"/>
                  </a:cubicBezTo>
                  <a:cubicBezTo>
                    <a:pt x="30389" y="201"/>
                    <a:pt x="30386" y="206"/>
                    <a:pt x="30383" y="217"/>
                  </a:cubicBezTo>
                  <a:cubicBezTo>
                    <a:pt x="30375" y="244"/>
                    <a:pt x="30344" y="259"/>
                    <a:pt x="30316" y="273"/>
                  </a:cubicBezTo>
                  <a:cubicBezTo>
                    <a:pt x="30292" y="262"/>
                    <a:pt x="30320" y="249"/>
                    <a:pt x="30306" y="234"/>
                  </a:cubicBezTo>
                  <a:cubicBezTo>
                    <a:pt x="30295" y="228"/>
                    <a:pt x="30309" y="207"/>
                    <a:pt x="30282" y="203"/>
                  </a:cubicBezTo>
                  <a:cubicBezTo>
                    <a:pt x="30280" y="202"/>
                    <a:pt x="30278" y="202"/>
                    <a:pt x="30276" y="202"/>
                  </a:cubicBezTo>
                  <a:cubicBezTo>
                    <a:pt x="30259" y="202"/>
                    <a:pt x="30252" y="215"/>
                    <a:pt x="30244" y="224"/>
                  </a:cubicBezTo>
                  <a:cubicBezTo>
                    <a:pt x="30235" y="232"/>
                    <a:pt x="30227" y="236"/>
                    <a:pt x="30218" y="236"/>
                  </a:cubicBezTo>
                  <a:cubicBezTo>
                    <a:pt x="30209" y="236"/>
                    <a:pt x="30199" y="231"/>
                    <a:pt x="30188" y="224"/>
                  </a:cubicBezTo>
                  <a:cubicBezTo>
                    <a:pt x="30163" y="206"/>
                    <a:pt x="30142" y="198"/>
                    <a:pt x="30122" y="198"/>
                  </a:cubicBezTo>
                  <a:cubicBezTo>
                    <a:pt x="30099" y="198"/>
                    <a:pt x="30079" y="210"/>
                    <a:pt x="30056" y="234"/>
                  </a:cubicBezTo>
                  <a:lnTo>
                    <a:pt x="30060" y="238"/>
                  </a:lnTo>
                  <a:lnTo>
                    <a:pt x="30056" y="238"/>
                  </a:lnTo>
                  <a:lnTo>
                    <a:pt x="30056" y="234"/>
                  </a:lnTo>
                  <a:cubicBezTo>
                    <a:pt x="30021" y="241"/>
                    <a:pt x="30000" y="262"/>
                    <a:pt x="30032" y="273"/>
                  </a:cubicBezTo>
                  <a:cubicBezTo>
                    <a:pt x="30098" y="294"/>
                    <a:pt x="30050" y="300"/>
                    <a:pt x="30025" y="311"/>
                  </a:cubicBezTo>
                  <a:cubicBezTo>
                    <a:pt x="29990" y="300"/>
                    <a:pt x="29970" y="286"/>
                    <a:pt x="29987" y="259"/>
                  </a:cubicBezTo>
                  <a:cubicBezTo>
                    <a:pt x="29997" y="238"/>
                    <a:pt x="29987" y="217"/>
                    <a:pt x="29955" y="203"/>
                  </a:cubicBezTo>
                  <a:cubicBezTo>
                    <a:pt x="29947" y="199"/>
                    <a:pt x="29938" y="197"/>
                    <a:pt x="29930" y="197"/>
                  </a:cubicBezTo>
                  <a:cubicBezTo>
                    <a:pt x="29918" y="197"/>
                    <a:pt x="29910" y="202"/>
                    <a:pt x="29914" y="210"/>
                  </a:cubicBezTo>
                  <a:cubicBezTo>
                    <a:pt x="29920" y="238"/>
                    <a:pt x="29879" y="231"/>
                    <a:pt x="29865" y="244"/>
                  </a:cubicBezTo>
                  <a:cubicBezTo>
                    <a:pt x="29796" y="234"/>
                    <a:pt x="29720" y="238"/>
                    <a:pt x="29654" y="217"/>
                  </a:cubicBezTo>
                  <a:cubicBezTo>
                    <a:pt x="29645" y="211"/>
                    <a:pt x="29636" y="202"/>
                    <a:pt x="29620" y="202"/>
                  </a:cubicBezTo>
                  <a:cubicBezTo>
                    <a:pt x="29618" y="202"/>
                    <a:pt x="29615" y="202"/>
                    <a:pt x="29612" y="203"/>
                  </a:cubicBezTo>
                  <a:cubicBezTo>
                    <a:pt x="29609" y="203"/>
                    <a:pt x="29605" y="204"/>
                    <a:pt x="29600" y="204"/>
                  </a:cubicBezTo>
                  <a:cubicBezTo>
                    <a:pt x="29590" y="204"/>
                    <a:pt x="29578" y="202"/>
                    <a:pt x="29569" y="202"/>
                  </a:cubicBezTo>
                  <a:cubicBezTo>
                    <a:pt x="29556" y="202"/>
                    <a:pt x="29546" y="205"/>
                    <a:pt x="29550" y="217"/>
                  </a:cubicBezTo>
                  <a:cubicBezTo>
                    <a:pt x="29553" y="236"/>
                    <a:pt x="29545" y="242"/>
                    <a:pt x="29534" y="242"/>
                  </a:cubicBezTo>
                  <a:cubicBezTo>
                    <a:pt x="29521" y="242"/>
                    <a:pt x="29503" y="234"/>
                    <a:pt x="29491" y="234"/>
                  </a:cubicBezTo>
                  <a:cubicBezTo>
                    <a:pt x="29490" y="234"/>
                    <a:pt x="29489" y="234"/>
                    <a:pt x="29487" y="234"/>
                  </a:cubicBezTo>
                  <a:cubicBezTo>
                    <a:pt x="29467" y="234"/>
                    <a:pt x="29446" y="234"/>
                    <a:pt x="29428" y="220"/>
                  </a:cubicBezTo>
                  <a:cubicBezTo>
                    <a:pt x="29412" y="206"/>
                    <a:pt x="29392" y="201"/>
                    <a:pt x="29371" y="201"/>
                  </a:cubicBezTo>
                  <a:cubicBezTo>
                    <a:pt x="29348" y="201"/>
                    <a:pt x="29324" y="206"/>
                    <a:pt x="29300" y="210"/>
                  </a:cubicBezTo>
                  <a:cubicBezTo>
                    <a:pt x="29254" y="229"/>
                    <a:pt x="29210" y="250"/>
                    <a:pt x="29157" y="250"/>
                  </a:cubicBezTo>
                  <a:cubicBezTo>
                    <a:pt x="29141" y="250"/>
                    <a:pt x="29126" y="248"/>
                    <a:pt x="29109" y="244"/>
                  </a:cubicBezTo>
                  <a:lnTo>
                    <a:pt x="29109" y="244"/>
                  </a:lnTo>
                  <a:cubicBezTo>
                    <a:pt x="29092" y="255"/>
                    <a:pt x="29088" y="273"/>
                    <a:pt x="29116" y="276"/>
                  </a:cubicBezTo>
                  <a:cubicBezTo>
                    <a:pt x="29199" y="286"/>
                    <a:pt x="29171" y="324"/>
                    <a:pt x="29179" y="356"/>
                  </a:cubicBezTo>
                  <a:cubicBezTo>
                    <a:pt x="29161" y="358"/>
                    <a:pt x="29138" y="359"/>
                    <a:pt x="29118" y="359"/>
                  </a:cubicBezTo>
                  <a:cubicBezTo>
                    <a:pt x="29098" y="359"/>
                    <a:pt x="29083" y="358"/>
                    <a:pt x="29081" y="353"/>
                  </a:cubicBezTo>
                  <a:cubicBezTo>
                    <a:pt x="29081" y="311"/>
                    <a:pt x="28998" y="304"/>
                    <a:pt x="29001" y="262"/>
                  </a:cubicBezTo>
                  <a:cubicBezTo>
                    <a:pt x="29001" y="243"/>
                    <a:pt x="28987" y="227"/>
                    <a:pt x="28960" y="227"/>
                  </a:cubicBezTo>
                  <a:cubicBezTo>
                    <a:pt x="28948" y="227"/>
                    <a:pt x="28934" y="230"/>
                    <a:pt x="28918" y="238"/>
                  </a:cubicBezTo>
                  <a:cubicBezTo>
                    <a:pt x="28901" y="245"/>
                    <a:pt x="28882" y="248"/>
                    <a:pt x="28862" y="248"/>
                  </a:cubicBezTo>
                  <a:cubicBezTo>
                    <a:pt x="28843" y="248"/>
                    <a:pt x="28823" y="245"/>
                    <a:pt x="28804" y="241"/>
                  </a:cubicBezTo>
                  <a:cubicBezTo>
                    <a:pt x="28781" y="239"/>
                    <a:pt x="28758" y="239"/>
                    <a:pt x="28735" y="239"/>
                  </a:cubicBezTo>
                  <a:cubicBezTo>
                    <a:pt x="28710" y="239"/>
                    <a:pt x="28686" y="239"/>
                    <a:pt x="28661" y="239"/>
                  </a:cubicBezTo>
                  <a:cubicBezTo>
                    <a:pt x="28631" y="239"/>
                    <a:pt x="28601" y="238"/>
                    <a:pt x="28572" y="234"/>
                  </a:cubicBezTo>
                  <a:cubicBezTo>
                    <a:pt x="28564" y="231"/>
                    <a:pt x="28561" y="224"/>
                    <a:pt x="28554" y="220"/>
                  </a:cubicBezTo>
                  <a:cubicBezTo>
                    <a:pt x="28533" y="224"/>
                    <a:pt x="28509" y="228"/>
                    <a:pt x="28488" y="228"/>
                  </a:cubicBezTo>
                  <a:cubicBezTo>
                    <a:pt x="28478" y="233"/>
                    <a:pt x="28465" y="234"/>
                    <a:pt x="28452" y="234"/>
                  </a:cubicBezTo>
                  <a:cubicBezTo>
                    <a:pt x="28439" y="234"/>
                    <a:pt x="28426" y="233"/>
                    <a:pt x="28413" y="233"/>
                  </a:cubicBezTo>
                  <a:cubicBezTo>
                    <a:pt x="28396" y="233"/>
                    <a:pt x="28380" y="235"/>
                    <a:pt x="28367" y="244"/>
                  </a:cubicBezTo>
                  <a:cubicBezTo>
                    <a:pt x="28359" y="256"/>
                    <a:pt x="28349" y="259"/>
                    <a:pt x="28338" y="259"/>
                  </a:cubicBezTo>
                  <a:cubicBezTo>
                    <a:pt x="28328" y="259"/>
                    <a:pt x="28317" y="257"/>
                    <a:pt x="28304" y="255"/>
                  </a:cubicBezTo>
                  <a:cubicBezTo>
                    <a:pt x="28280" y="249"/>
                    <a:pt x="28253" y="233"/>
                    <a:pt x="28226" y="233"/>
                  </a:cubicBezTo>
                  <a:cubicBezTo>
                    <a:pt x="28210" y="233"/>
                    <a:pt x="28194" y="238"/>
                    <a:pt x="28179" y="255"/>
                  </a:cubicBezTo>
                  <a:cubicBezTo>
                    <a:pt x="28165" y="259"/>
                    <a:pt x="28151" y="262"/>
                    <a:pt x="28134" y="265"/>
                  </a:cubicBezTo>
                  <a:cubicBezTo>
                    <a:pt x="28054" y="269"/>
                    <a:pt x="28047" y="276"/>
                    <a:pt x="28085" y="318"/>
                  </a:cubicBezTo>
                  <a:cubicBezTo>
                    <a:pt x="28085" y="324"/>
                    <a:pt x="28075" y="328"/>
                    <a:pt x="28064" y="332"/>
                  </a:cubicBezTo>
                  <a:lnTo>
                    <a:pt x="28051" y="332"/>
                  </a:lnTo>
                  <a:cubicBezTo>
                    <a:pt x="28040" y="324"/>
                    <a:pt x="28040" y="311"/>
                    <a:pt x="28026" y="304"/>
                  </a:cubicBezTo>
                  <a:cubicBezTo>
                    <a:pt x="28010" y="283"/>
                    <a:pt x="27981" y="279"/>
                    <a:pt x="27947" y="279"/>
                  </a:cubicBezTo>
                  <a:lnTo>
                    <a:pt x="27787" y="279"/>
                  </a:lnTo>
                  <a:cubicBezTo>
                    <a:pt x="27781" y="276"/>
                    <a:pt x="27773" y="276"/>
                    <a:pt x="27770" y="276"/>
                  </a:cubicBezTo>
                  <a:lnTo>
                    <a:pt x="27711" y="276"/>
                  </a:lnTo>
                  <a:cubicBezTo>
                    <a:pt x="27700" y="274"/>
                    <a:pt x="27690" y="274"/>
                    <a:pt x="27679" y="274"/>
                  </a:cubicBezTo>
                  <a:cubicBezTo>
                    <a:pt x="27669" y="274"/>
                    <a:pt x="27659" y="274"/>
                    <a:pt x="27648" y="276"/>
                  </a:cubicBezTo>
                  <a:lnTo>
                    <a:pt x="27621" y="276"/>
                  </a:lnTo>
                  <a:cubicBezTo>
                    <a:pt x="27572" y="276"/>
                    <a:pt x="27523" y="265"/>
                    <a:pt x="27475" y="265"/>
                  </a:cubicBezTo>
                  <a:cubicBezTo>
                    <a:pt x="27451" y="266"/>
                    <a:pt x="27427" y="267"/>
                    <a:pt x="27403" y="267"/>
                  </a:cubicBezTo>
                  <a:cubicBezTo>
                    <a:pt x="27303" y="267"/>
                    <a:pt x="27202" y="259"/>
                    <a:pt x="27100" y="259"/>
                  </a:cubicBezTo>
                  <a:cubicBezTo>
                    <a:pt x="27054" y="259"/>
                    <a:pt x="27008" y="261"/>
                    <a:pt x="26961" y="265"/>
                  </a:cubicBezTo>
                  <a:cubicBezTo>
                    <a:pt x="26951" y="267"/>
                    <a:pt x="26941" y="268"/>
                    <a:pt x="26932" y="268"/>
                  </a:cubicBezTo>
                  <a:cubicBezTo>
                    <a:pt x="26902" y="268"/>
                    <a:pt x="26875" y="259"/>
                    <a:pt x="26857" y="238"/>
                  </a:cubicBezTo>
                  <a:cubicBezTo>
                    <a:pt x="26854" y="238"/>
                    <a:pt x="26854" y="234"/>
                    <a:pt x="26850" y="231"/>
                  </a:cubicBezTo>
                  <a:cubicBezTo>
                    <a:pt x="26857" y="228"/>
                    <a:pt x="26854" y="220"/>
                    <a:pt x="26844" y="214"/>
                  </a:cubicBezTo>
                  <a:cubicBezTo>
                    <a:pt x="26795" y="193"/>
                    <a:pt x="26836" y="189"/>
                    <a:pt x="26860" y="186"/>
                  </a:cubicBezTo>
                  <a:cubicBezTo>
                    <a:pt x="26868" y="186"/>
                    <a:pt x="26875" y="182"/>
                    <a:pt x="26881" y="182"/>
                  </a:cubicBezTo>
                  <a:cubicBezTo>
                    <a:pt x="26899" y="186"/>
                    <a:pt x="26916" y="186"/>
                    <a:pt x="26934" y="186"/>
                  </a:cubicBezTo>
                  <a:cubicBezTo>
                    <a:pt x="26942" y="187"/>
                    <a:pt x="26950" y="188"/>
                    <a:pt x="26958" y="188"/>
                  </a:cubicBezTo>
                  <a:cubicBezTo>
                    <a:pt x="26974" y="188"/>
                    <a:pt x="26990" y="186"/>
                    <a:pt x="27006" y="186"/>
                  </a:cubicBezTo>
                  <a:cubicBezTo>
                    <a:pt x="27010" y="186"/>
                    <a:pt x="27014" y="186"/>
                    <a:pt x="27017" y="189"/>
                  </a:cubicBezTo>
                  <a:cubicBezTo>
                    <a:pt x="27048" y="189"/>
                    <a:pt x="27076" y="193"/>
                    <a:pt x="27107" y="193"/>
                  </a:cubicBezTo>
                  <a:cubicBezTo>
                    <a:pt x="27135" y="199"/>
                    <a:pt x="27163" y="210"/>
                    <a:pt x="27184" y="228"/>
                  </a:cubicBezTo>
                  <a:cubicBezTo>
                    <a:pt x="27191" y="233"/>
                    <a:pt x="27200" y="236"/>
                    <a:pt x="27212" y="236"/>
                  </a:cubicBezTo>
                  <a:cubicBezTo>
                    <a:pt x="27216" y="236"/>
                    <a:pt x="27220" y="235"/>
                    <a:pt x="27225" y="234"/>
                  </a:cubicBezTo>
                  <a:cubicBezTo>
                    <a:pt x="27228" y="238"/>
                    <a:pt x="27232" y="238"/>
                    <a:pt x="27235" y="238"/>
                  </a:cubicBezTo>
                  <a:lnTo>
                    <a:pt x="27243" y="238"/>
                  </a:lnTo>
                  <a:cubicBezTo>
                    <a:pt x="27268" y="240"/>
                    <a:pt x="27294" y="247"/>
                    <a:pt x="27321" y="247"/>
                  </a:cubicBezTo>
                  <a:cubicBezTo>
                    <a:pt x="27329" y="247"/>
                    <a:pt x="27338" y="246"/>
                    <a:pt x="27347" y="244"/>
                  </a:cubicBezTo>
                  <a:cubicBezTo>
                    <a:pt x="27443" y="231"/>
                    <a:pt x="27541" y="231"/>
                    <a:pt x="27638" y="228"/>
                  </a:cubicBezTo>
                  <a:lnTo>
                    <a:pt x="27641" y="228"/>
                  </a:lnTo>
                  <a:cubicBezTo>
                    <a:pt x="27648" y="232"/>
                    <a:pt x="27655" y="233"/>
                    <a:pt x="27661" y="233"/>
                  </a:cubicBezTo>
                  <a:cubicBezTo>
                    <a:pt x="27677" y="233"/>
                    <a:pt x="27693" y="225"/>
                    <a:pt x="27707" y="220"/>
                  </a:cubicBezTo>
                  <a:cubicBezTo>
                    <a:pt x="27721" y="217"/>
                    <a:pt x="27735" y="217"/>
                    <a:pt x="27749" y="214"/>
                  </a:cubicBezTo>
                  <a:cubicBezTo>
                    <a:pt x="27776" y="214"/>
                    <a:pt x="27808" y="210"/>
                    <a:pt x="27832" y="199"/>
                  </a:cubicBezTo>
                  <a:cubicBezTo>
                    <a:pt x="27880" y="182"/>
                    <a:pt x="27933" y="179"/>
                    <a:pt x="27985" y="175"/>
                  </a:cubicBezTo>
                  <a:cubicBezTo>
                    <a:pt x="27995" y="179"/>
                    <a:pt x="28005" y="182"/>
                    <a:pt x="28016" y="186"/>
                  </a:cubicBezTo>
                  <a:cubicBezTo>
                    <a:pt x="28027" y="205"/>
                    <a:pt x="28047" y="211"/>
                    <a:pt x="28072" y="211"/>
                  </a:cubicBezTo>
                  <a:cubicBezTo>
                    <a:pt x="28079" y="211"/>
                    <a:pt x="28086" y="211"/>
                    <a:pt x="28093" y="210"/>
                  </a:cubicBezTo>
                  <a:cubicBezTo>
                    <a:pt x="28105" y="208"/>
                    <a:pt x="28117" y="206"/>
                    <a:pt x="28129" y="206"/>
                  </a:cubicBezTo>
                  <a:cubicBezTo>
                    <a:pt x="28137" y="206"/>
                    <a:pt x="28144" y="207"/>
                    <a:pt x="28151" y="210"/>
                  </a:cubicBezTo>
                  <a:cubicBezTo>
                    <a:pt x="28171" y="217"/>
                    <a:pt x="28189" y="220"/>
                    <a:pt x="28204" y="220"/>
                  </a:cubicBezTo>
                  <a:cubicBezTo>
                    <a:pt x="28235" y="220"/>
                    <a:pt x="28257" y="207"/>
                    <a:pt x="28276" y="186"/>
                  </a:cubicBezTo>
                  <a:lnTo>
                    <a:pt x="28276" y="189"/>
                  </a:lnTo>
                  <a:cubicBezTo>
                    <a:pt x="28283" y="189"/>
                    <a:pt x="28290" y="193"/>
                    <a:pt x="28297" y="193"/>
                  </a:cubicBezTo>
                  <a:cubicBezTo>
                    <a:pt x="28342" y="203"/>
                    <a:pt x="28389" y="214"/>
                    <a:pt x="28437" y="214"/>
                  </a:cubicBezTo>
                  <a:cubicBezTo>
                    <a:pt x="28469" y="214"/>
                    <a:pt x="28501" y="209"/>
                    <a:pt x="28533" y="196"/>
                  </a:cubicBezTo>
                  <a:cubicBezTo>
                    <a:pt x="28535" y="194"/>
                    <a:pt x="28537" y="194"/>
                    <a:pt x="28540" y="194"/>
                  </a:cubicBezTo>
                  <a:cubicBezTo>
                    <a:pt x="28542" y="194"/>
                    <a:pt x="28545" y="194"/>
                    <a:pt x="28547" y="196"/>
                  </a:cubicBezTo>
                  <a:cubicBezTo>
                    <a:pt x="28580" y="203"/>
                    <a:pt x="28613" y="206"/>
                    <a:pt x="28645" y="206"/>
                  </a:cubicBezTo>
                  <a:cubicBezTo>
                    <a:pt x="28710" y="206"/>
                    <a:pt x="28774" y="195"/>
                    <a:pt x="28838" y="186"/>
                  </a:cubicBezTo>
                  <a:cubicBezTo>
                    <a:pt x="28855" y="182"/>
                    <a:pt x="28873" y="179"/>
                    <a:pt x="28890" y="179"/>
                  </a:cubicBezTo>
                  <a:cubicBezTo>
                    <a:pt x="28900" y="179"/>
                    <a:pt x="28910" y="180"/>
                    <a:pt x="28921" y="180"/>
                  </a:cubicBezTo>
                  <a:cubicBezTo>
                    <a:pt x="28926" y="180"/>
                    <a:pt x="28931" y="180"/>
                    <a:pt x="28935" y="179"/>
                  </a:cubicBezTo>
                  <a:cubicBezTo>
                    <a:pt x="28956" y="177"/>
                    <a:pt x="28976" y="175"/>
                    <a:pt x="28996" y="175"/>
                  </a:cubicBezTo>
                  <a:cubicBezTo>
                    <a:pt x="29017" y="175"/>
                    <a:pt x="29037" y="177"/>
                    <a:pt x="29057" y="186"/>
                  </a:cubicBezTo>
                  <a:cubicBezTo>
                    <a:pt x="29074" y="186"/>
                    <a:pt x="29102" y="186"/>
                    <a:pt x="29109" y="172"/>
                  </a:cubicBezTo>
                  <a:cubicBezTo>
                    <a:pt x="29116" y="155"/>
                    <a:pt x="29081" y="161"/>
                    <a:pt x="29071" y="155"/>
                  </a:cubicBezTo>
                  <a:cubicBezTo>
                    <a:pt x="29057" y="145"/>
                    <a:pt x="29040" y="134"/>
                    <a:pt x="29057" y="116"/>
                  </a:cubicBezTo>
                  <a:cubicBezTo>
                    <a:pt x="29105" y="116"/>
                    <a:pt x="29154" y="113"/>
                    <a:pt x="29203" y="113"/>
                  </a:cubicBezTo>
                  <a:cubicBezTo>
                    <a:pt x="29217" y="120"/>
                    <a:pt x="29230" y="127"/>
                    <a:pt x="29248" y="134"/>
                  </a:cubicBezTo>
                  <a:cubicBezTo>
                    <a:pt x="29241" y="162"/>
                    <a:pt x="29265" y="166"/>
                    <a:pt x="29291" y="166"/>
                  </a:cubicBezTo>
                  <a:cubicBezTo>
                    <a:pt x="29303" y="166"/>
                    <a:pt x="29315" y="165"/>
                    <a:pt x="29324" y="165"/>
                  </a:cubicBezTo>
                  <a:cubicBezTo>
                    <a:pt x="29340" y="167"/>
                    <a:pt x="29356" y="167"/>
                    <a:pt x="29372" y="167"/>
                  </a:cubicBezTo>
                  <a:cubicBezTo>
                    <a:pt x="29410" y="167"/>
                    <a:pt x="29449" y="164"/>
                    <a:pt x="29487" y="164"/>
                  </a:cubicBezTo>
                  <a:cubicBezTo>
                    <a:pt x="29511" y="164"/>
                    <a:pt x="29534" y="165"/>
                    <a:pt x="29557" y="169"/>
                  </a:cubicBezTo>
                  <a:cubicBezTo>
                    <a:pt x="29571" y="169"/>
                    <a:pt x="29592" y="169"/>
                    <a:pt x="29592" y="161"/>
                  </a:cubicBezTo>
                  <a:cubicBezTo>
                    <a:pt x="29592" y="145"/>
                    <a:pt x="29567" y="134"/>
                    <a:pt x="29542" y="127"/>
                  </a:cubicBezTo>
                  <a:cubicBezTo>
                    <a:pt x="29539" y="123"/>
                    <a:pt x="29534" y="123"/>
                    <a:pt x="29529" y="123"/>
                  </a:cubicBezTo>
                  <a:cubicBezTo>
                    <a:pt x="29524" y="123"/>
                    <a:pt x="29520" y="123"/>
                    <a:pt x="29518" y="120"/>
                  </a:cubicBezTo>
                  <a:cubicBezTo>
                    <a:pt x="29522" y="118"/>
                    <a:pt x="29525" y="118"/>
                    <a:pt x="29529" y="118"/>
                  </a:cubicBezTo>
                  <a:cubicBezTo>
                    <a:pt x="29532" y="118"/>
                    <a:pt x="29536" y="118"/>
                    <a:pt x="29539" y="116"/>
                  </a:cubicBezTo>
                  <a:cubicBezTo>
                    <a:pt x="29557" y="106"/>
                    <a:pt x="29592" y="106"/>
                    <a:pt x="29592" y="89"/>
                  </a:cubicBezTo>
                  <a:cubicBezTo>
                    <a:pt x="29592" y="78"/>
                    <a:pt x="29577" y="73"/>
                    <a:pt x="29562" y="73"/>
                  </a:cubicBezTo>
                  <a:cubicBezTo>
                    <a:pt x="29558" y="73"/>
                    <a:pt x="29554" y="74"/>
                    <a:pt x="29550" y="75"/>
                  </a:cubicBezTo>
                  <a:cubicBezTo>
                    <a:pt x="29477" y="85"/>
                    <a:pt x="29400" y="78"/>
                    <a:pt x="29328" y="85"/>
                  </a:cubicBezTo>
                  <a:cubicBezTo>
                    <a:pt x="29310" y="82"/>
                    <a:pt x="29286" y="85"/>
                    <a:pt x="29286" y="68"/>
                  </a:cubicBezTo>
                  <a:cubicBezTo>
                    <a:pt x="29296" y="62"/>
                    <a:pt x="29304" y="60"/>
                    <a:pt x="29312" y="60"/>
                  </a:cubicBezTo>
                  <a:cubicBezTo>
                    <a:pt x="29324" y="60"/>
                    <a:pt x="29335" y="65"/>
                    <a:pt x="29345" y="71"/>
                  </a:cubicBezTo>
                  <a:cubicBezTo>
                    <a:pt x="29349" y="73"/>
                    <a:pt x="29353" y="74"/>
                    <a:pt x="29358" y="74"/>
                  </a:cubicBezTo>
                  <a:cubicBezTo>
                    <a:pt x="29368" y="74"/>
                    <a:pt x="29379" y="69"/>
                    <a:pt x="29387" y="65"/>
                  </a:cubicBezTo>
                  <a:cubicBezTo>
                    <a:pt x="29393" y="61"/>
                    <a:pt x="29408" y="57"/>
                    <a:pt x="29397" y="47"/>
                  </a:cubicBezTo>
                  <a:cubicBezTo>
                    <a:pt x="29390" y="40"/>
                    <a:pt x="29379" y="33"/>
                    <a:pt x="29358" y="33"/>
                  </a:cubicBezTo>
                  <a:cubicBezTo>
                    <a:pt x="29328" y="34"/>
                    <a:pt x="29297" y="34"/>
                    <a:pt x="29267" y="34"/>
                  </a:cubicBezTo>
                  <a:cubicBezTo>
                    <a:pt x="29242" y="34"/>
                    <a:pt x="29217" y="34"/>
                    <a:pt x="29191" y="34"/>
                  </a:cubicBezTo>
                  <a:cubicBezTo>
                    <a:pt x="29128" y="34"/>
                    <a:pt x="29064" y="35"/>
                    <a:pt x="29001" y="40"/>
                  </a:cubicBezTo>
                  <a:cubicBezTo>
                    <a:pt x="28997" y="41"/>
                    <a:pt x="28994" y="41"/>
                    <a:pt x="28990" y="41"/>
                  </a:cubicBezTo>
                  <a:cubicBezTo>
                    <a:pt x="28974" y="41"/>
                    <a:pt x="28959" y="38"/>
                    <a:pt x="28943" y="38"/>
                  </a:cubicBezTo>
                  <a:cubicBezTo>
                    <a:pt x="28936" y="38"/>
                    <a:pt x="28929" y="38"/>
                    <a:pt x="28921" y="40"/>
                  </a:cubicBezTo>
                  <a:cubicBezTo>
                    <a:pt x="28910" y="40"/>
                    <a:pt x="28897" y="39"/>
                    <a:pt x="28885" y="39"/>
                  </a:cubicBezTo>
                  <a:cubicBezTo>
                    <a:pt x="28878" y="39"/>
                    <a:pt x="28872" y="39"/>
                    <a:pt x="28866" y="40"/>
                  </a:cubicBezTo>
                  <a:cubicBezTo>
                    <a:pt x="28860" y="41"/>
                    <a:pt x="28854" y="41"/>
                    <a:pt x="28848" y="41"/>
                  </a:cubicBezTo>
                  <a:cubicBezTo>
                    <a:pt x="28816" y="41"/>
                    <a:pt x="28783" y="37"/>
                    <a:pt x="28751" y="37"/>
                  </a:cubicBezTo>
                  <a:cubicBezTo>
                    <a:pt x="28722" y="37"/>
                    <a:pt x="28693" y="40"/>
                    <a:pt x="28665" y="50"/>
                  </a:cubicBezTo>
                  <a:cubicBezTo>
                    <a:pt x="28630" y="47"/>
                    <a:pt x="28599" y="44"/>
                    <a:pt x="28564" y="44"/>
                  </a:cubicBezTo>
                  <a:cubicBezTo>
                    <a:pt x="28535" y="46"/>
                    <a:pt x="28503" y="49"/>
                    <a:pt x="28473" y="49"/>
                  </a:cubicBezTo>
                  <a:cubicBezTo>
                    <a:pt x="28453" y="49"/>
                    <a:pt x="28435" y="48"/>
                    <a:pt x="28418" y="44"/>
                  </a:cubicBezTo>
                  <a:cubicBezTo>
                    <a:pt x="28404" y="40"/>
                    <a:pt x="28390" y="38"/>
                    <a:pt x="28377" y="38"/>
                  </a:cubicBezTo>
                  <a:cubicBezTo>
                    <a:pt x="28356" y="38"/>
                    <a:pt x="28336" y="42"/>
                    <a:pt x="28314" y="44"/>
                  </a:cubicBezTo>
                  <a:lnTo>
                    <a:pt x="28276" y="44"/>
                  </a:lnTo>
                  <a:cubicBezTo>
                    <a:pt x="28266" y="44"/>
                    <a:pt x="28255" y="44"/>
                    <a:pt x="28245" y="40"/>
                  </a:cubicBezTo>
                  <a:cubicBezTo>
                    <a:pt x="28234" y="40"/>
                    <a:pt x="28221" y="47"/>
                    <a:pt x="28218" y="57"/>
                  </a:cubicBezTo>
                  <a:cubicBezTo>
                    <a:pt x="28207" y="57"/>
                    <a:pt x="28197" y="61"/>
                    <a:pt x="28189" y="65"/>
                  </a:cubicBezTo>
                  <a:cubicBezTo>
                    <a:pt x="28185" y="65"/>
                    <a:pt x="28181" y="66"/>
                    <a:pt x="28176" y="66"/>
                  </a:cubicBezTo>
                  <a:cubicBezTo>
                    <a:pt x="28162" y="66"/>
                    <a:pt x="28145" y="63"/>
                    <a:pt x="28131" y="63"/>
                  </a:cubicBezTo>
                  <a:cubicBezTo>
                    <a:pt x="28113" y="63"/>
                    <a:pt x="28098" y="68"/>
                    <a:pt x="28096" y="92"/>
                  </a:cubicBezTo>
                  <a:cubicBezTo>
                    <a:pt x="28093" y="110"/>
                    <a:pt x="28127" y="106"/>
                    <a:pt x="28138" y="116"/>
                  </a:cubicBezTo>
                  <a:cubicBezTo>
                    <a:pt x="28130" y="120"/>
                    <a:pt x="28127" y="124"/>
                    <a:pt x="28120" y="124"/>
                  </a:cubicBezTo>
                  <a:cubicBezTo>
                    <a:pt x="28116" y="125"/>
                    <a:pt x="28111" y="125"/>
                    <a:pt x="28106" y="125"/>
                  </a:cubicBezTo>
                  <a:cubicBezTo>
                    <a:pt x="28094" y="125"/>
                    <a:pt x="28081" y="122"/>
                    <a:pt x="28068" y="116"/>
                  </a:cubicBezTo>
                  <a:cubicBezTo>
                    <a:pt x="28058" y="92"/>
                    <a:pt x="28058" y="61"/>
                    <a:pt x="28005" y="57"/>
                  </a:cubicBezTo>
                  <a:cubicBezTo>
                    <a:pt x="27930" y="57"/>
                    <a:pt x="27856" y="50"/>
                    <a:pt x="27781" y="50"/>
                  </a:cubicBezTo>
                  <a:cubicBezTo>
                    <a:pt x="27772" y="49"/>
                    <a:pt x="27763" y="48"/>
                    <a:pt x="27753" y="48"/>
                  </a:cubicBezTo>
                  <a:cubicBezTo>
                    <a:pt x="27738" y="48"/>
                    <a:pt x="27723" y="51"/>
                    <a:pt x="27711" y="61"/>
                  </a:cubicBezTo>
                  <a:cubicBezTo>
                    <a:pt x="27707" y="63"/>
                    <a:pt x="27702" y="65"/>
                    <a:pt x="27696" y="65"/>
                  </a:cubicBezTo>
                  <a:cubicBezTo>
                    <a:pt x="27692" y="65"/>
                    <a:pt x="27687" y="64"/>
                    <a:pt x="27683" y="61"/>
                  </a:cubicBezTo>
                  <a:cubicBezTo>
                    <a:pt x="27662" y="46"/>
                    <a:pt x="27647" y="39"/>
                    <a:pt x="27629" y="39"/>
                  </a:cubicBezTo>
                  <a:cubicBezTo>
                    <a:pt x="27618" y="39"/>
                    <a:pt x="27605" y="42"/>
                    <a:pt x="27589" y="47"/>
                  </a:cubicBezTo>
                  <a:cubicBezTo>
                    <a:pt x="27499" y="82"/>
                    <a:pt x="27398" y="65"/>
                    <a:pt x="27305" y="75"/>
                  </a:cubicBezTo>
                  <a:cubicBezTo>
                    <a:pt x="27281" y="75"/>
                    <a:pt x="27267" y="60"/>
                    <a:pt x="27246" y="60"/>
                  </a:cubicBezTo>
                  <a:cubicBezTo>
                    <a:pt x="27240" y="60"/>
                    <a:pt x="27233" y="61"/>
                    <a:pt x="27225" y="65"/>
                  </a:cubicBezTo>
                  <a:cubicBezTo>
                    <a:pt x="27214" y="69"/>
                    <a:pt x="27206" y="71"/>
                    <a:pt x="27200" y="71"/>
                  </a:cubicBezTo>
                  <a:cubicBezTo>
                    <a:pt x="27182" y="71"/>
                    <a:pt x="27182" y="56"/>
                    <a:pt x="27187" y="40"/>
                  </a:cubicBezTo>
                  <a:cubicBezTo>
                    <a:pt x="27194" y="30"/>
                    <a:pt x="27208" y="20"/>
                    <a:pt x="27187" y="12"/>
                  </a:cubicBezTo>
                  <a:cubicBezTo>
                    <a:pt x="27186" y="11"/>
                    <a:pt x="27183" y="11"/>
                    <a:pt x="27181" y="11"/>
                  </a:cubicBezTo>
                  <a:cubicBezTo>
                    <a:pt x="27176" y="11"/>
                    <a:pt x="27169" y="12"/>
                    <a:pt x="27169" y="12"/>
                  </a:cubicBezTo>
                  <a:cubicBezTo>
                    <a:pt x="27169" y="23"/>
                    <a:pt x="27135" y="30"/>
                    <a:pt x="27149" y="44"/>
                  </a:cubicBezTo>
                  <a:cubicBezTo>
                    <a:pt x="27159" y="54"/>
                    <a:pt x="27163" y="65"/>
                    <a:pt x="27135" y="65"/>
                  </a:cubicBezTo>
                  <a:cubicBezTo>
                    <a:pt x="27076" y="65"/>
                    <a:pt x="27014" y="76"/>
                    <a:pt x="26952" y="76"/>
                  </a:cubicBezTo>
                  <a:cubicBezTo>
                    <a:pt x="26931" y="76"/>
                    <a:pt x="26910" y="75"/>
                    <a:pt x="26889" y="71"/>
                  </a:cubicBezTo>
                  <a:cubicBezTo>
                    <a:pt x="26857" y="65"/>
                    <a:pt x="26823" y="65"/>
                    <a:pt x="26830" y="33"/>
                  </a:cubicBezTo>
                  <a:cubicBezTo>
                    <a:pt x="26832" y="24"/>
                    <a:pt x="26822" y="23"/>
                    <a:pt x="26811" y="23"/>
                  </a:cubicBezTo>
                  <a:cubicBezTo>
                    <a:pt x="26805" y="23"/>
                    <a:pt x="26799" y="23"/>
                    <a:pt x="26795" y="23"/>
                  </a:cubicBezTo>
                  <a:cubicBezTo>
                    <a:pt x="26791" y="23"/>
                    <a:pt x="26787" y="24"/>
                    <a:pt x="26783" y="24"/>
                  </a:cubicBezTo>
                  <a:cubicBezTo>
                    <a:pt x="26774" y="24"/>
                    <a:pt x="26766" y="23"/>
                    <a:pt x="26758" y="23"/>
                  </a:cubicBezTo>
                  <a:cubicBezTo>
                    <a:pt x="26743" y="23"/>
                    <a:pt x="26729" y="25"/>
                    <a:pt x="26722" y="36"/>
                  </a:cubicBezTo>
                  <a:cubicBezTo>
                    <a:pt x="26711" y="47"/>
                    <a:pt x="26743" y="50"/>
                    <a:pt x="26756" y="57"/>
                  </a:cubicBezTo>
                  <a:cubicBezTo>
                    <a:pt x="26756" y="68"/>
                    <a:pt x="26802" y="65"/>
                    <a:pt x="26785" y="82"/>
                  </a:cubicBezTo>
                  <a:cubicBezTo>
                    <a:pt x="26774" y="86"/>
                    <a:pt x="26762" y="87"/>
                    <a:pt x="26750" y="87"/>
                  </a:cubicBezTo>
                  <a:cubicBezTo>
                    <a:pt x="26736" y="87"/>
                    <a:pt x="26723" y="86"/>
                    <a:pt x="26710" y="86"/>
                  </a:cubicBezTo>
                  <a:cubicBezTo>
                    <a:pt x="26697" y="86"/>
                    <a:pt x="26685" y="87"/>
                    <a:pt x="26673" y="92"/>
                  </a:cubicBezTo>
                  <a:cubicBezTo>
                    <a:pt x="26607" y="95"/>
                    <a:pt x="26542" y="99"/>
                    <a:pt x="26476" y="103"/>
                  </a:cubicBezTo>
                  <a:cubicBezTo>
                    <a:pt x="26389" y="85"/>
                    <a:pt x="26375" y="71"/>
                    <a:pt x="26396" y="23"/>
                  </a:cubicBezTo>
                  <a:cubicBezTo>
                    <a:pt x="26399" y="9"/>
                    <a:pt x="26389" y="5"/>
                    <a:pt x="26375" y="5"/>
                  </a:cubicBezTo>
                  <a:cubicBezTo>
                    <a:pt x="26358" y="9"/>
                    <a:pt x="26337" y="9"/>
                    <a:pt x="26316" y="9"/>
                  </a:cubicBezTo>
                  <a:lnTo>
                    <a:pt x="26219" y="9"/>
                  </a:lnTo>
                  <a:cubicBezTo>
                    <a:pt x="26184" y="23"/>
                    <a:pt x="26184" y="33"/>
                    <a:pt x="26219" y="44"/>
                  </a:cubicBezTo>
                  <a:cubicBezTo>
                    <a:pt x="26250" y="54"/>
                    <a:pt x="26282" y="61"/>
                    <a:pt x="26323" y="71"/>
                  </a:cubicBezTo>
                  <a:cubicBezTo>
                    <a:pt x="26305" y="76"/>
                    <a:pt x="26286" y="77"/>
                    <a:pt x="26269" y="77"/>
                  </a:cubicBezTo>
                  <a:cubicBezTo>
                    <a:pt x="26257" y="77"/>
                    <a:pt x="26247" y="77"/>
                    <a:pt x="26236" y="77"/>
                  </a:cubicBezTo>
                  <a:cubicBezTo>
                    <a:pt x="26217" y="77"/>
                    <a:pt x="26200" y="78"/>
                    <a:pt x="26184" y="85"/>
                  </a:cubicBezTo>
                  <a:cubicBezTo>
                    <a:pt x="26174" y="83"/>
                    <a:pt x="26166" y="82"/>
                    <a:pt x="26157" y="82"/>
                  </a:cubicBezTo>
                  <a:cubicBezTo>
                    <a:pt x="26120" y="82"/>
                    <a:pt x="26098" y="105"/>
                    <a:pt x="26066" y="113"/>
                  </a:cubicBezTo>
                  <a:cubicBezTo>
                    <a:pt x="26062" y="114"/>
                    <a:pt x="26058" y="115"/>
                    <a:pt x="26053" y="115"/>
                  </a:cubicBezTo>
                  <a:cubicBezTo>
                    <a:pt x="26047" y="115"/>
                    <a:pt x="26041" y="113"/>
                    <a:pt x="26035" y="110"/>
                  </a:cubicBezTo>
                  <a:cubicBezTo>
                    <a:pt x="26011" y="85"/>
                    <a:pt x="26039" y="57"/>
                    <a:pt x="26011" y="33"/>
                  </a:cubicBezTo>
                  <a:cubicBezTo>
                    <a:pt x="25993" y="27"/>
                    <a:pt x="25991" y="1"/>
                    <a:pt x="259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4"/>
            <p:cNvSpPr/>
            <p:nvPr/>
          </p:nvSpPr>
          <p:spPr>
            <a:xfrm>
              <a:off x="6222275" y="663550"/>
              <a:ext cx="11325" cy="1850"/>
            </a:xfrm>
            <a:custGeom>
              <a:avLst/>
              <a:gdLst/>
              <a:ahLst/>
              <a:cxnLst/>
              <a:rect l="l" t="t" r="r" b="b"/>
              <a:pathLst>
                <a:path w="453" h="74" extrusionOk="0">
                  <a:moveTo>
                    <a:pt x="207" y="0"/>
                  </a:moveTo>
                  <a:cubicBezTo>
                    <a:pt x="189" y="0"/>
                    <a:pt x="170" y="3"/>
                    <a:pt x="157" y="7"/>
                  </a:cubicBezTo>
                  <a:cubicBezTo>
                    <a:pt x="141" y="16"/>
                    <a:pt x="126" y="18"/>
                    <a:pt x="110" y="18"/>
                  </a:cubicBezTo>
                  <a:cubicBezTo>
                    <a:pt x="101" y="18"/>
                    <a:pt x="91" y="17"/>
                    <a:pt x="81" y="17"/>
                  </a:cubicBezTo>
                  <a:lnTo>
                    <a:pt x="49" y="17"/>
                  </a:lnTo>
                  <a:cubicBezTo>
                    <a:pt x="25" y="17"/>
                    <a:pt x="8" y="25"/>
                    <a:pt x="4" y="38"/>
                  </a:cubicBezTo>
                  <a:cubicBezTo>
                    <a:pt x="1" y="52"/>
                    <a:pt x="18" y="59"/>
                    <a:pt x="36" y="63"/>
                  </a:cubicBezTo>
                  <a:cubicBezTo>
                    <a:pt x="52" y="67"/>
                    <a:pt x="67" y="70"/>
                    <a:pt x="81" y="70"/>
                  </a:cubicBezTo>
                  <a:cubicBezTo>
                    <a:pt x="192" y="63"/>
                    <a:pt x="302" y="73"/>
                    <a:pt x="406" y="46"/>
                  </a:cubicBezTo>
                  <a:cubicBezTo>
                    <a:pt x="424" y="38"/>
                    <a:pt x="452" y="42"/>
                    <a:pt x="441" y="22"/>
                  </a:cubicBezTo>
                  <a:cubicBezTo>
                    <a:pt x="436" y="11"/>
                    <a:pt x="423" y="2"/>
                    <a:pt x="405" y="2"/>
                  </a:cubicBezTo>
                  <a:cubicBezTo>
                    <a:pt x="400" y="2"/>
                    <a:pt x="395" y="2"/>
                    <a:pt x="390" y="4"/>
                  </a:cubicBezTo>
                  <a:cubicBezTo>
                    <a:pt x="362" y="11"/>
                    <a:pt x="335" y="16"/>
                    <a:pt x="308" y="16"/>
                  </a:cubicBezTo>
                  <a:cubicBezTo>
                    <a:pt x="285" y="16"/>
                    <a:pt x="261" y="12"/>
                    <a:pt x="236" y="4"/>
                  </a:cubicBezTo>
                  <a:cubicBezTo>
                    <a:pt x="229" y="1"/>
                    <a:pt x="218" y="0"/>
                    <a:pt x="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4"/>
            <p:cNvSpPr/>
            <p:nvPr/>
          </p:nvSpPr>
          <p:spPr>
            <a:xfrm>
              <a:off x="6100675" y="846750"/>
              <a:ext cx="13825" cy="4200"/>
            </a:xfrm>
            <a:custGeom>
              <a:avLst/>
              <a:gdLst/>
              <a:ahLst/>
              <a:cxnLst/>
              <a:rect l="l" t="t" r="r" b="b"/>
              <a:pathLst>
                <a:path w="553" h="168" extrusionOk="0">
                  <a:moveTo>
                    <a:pt x="164" y="0"/>
                  </a:moveTo>
                  <a:cubicBezTo>
                    <a:pt x="147" y="0"/>
                    <a:pt x="131" y="4"/>
                    <a:pt x="115" y="13"/>
                  </a:cubicBezTo>
                  <a:cubicBezTo>
                    <a:pt x="105" y="21"/>
                    <a:pt x="91" y="31"/>
                    <a:pt x="77" y="34"/>
                  </a:cubicBezTo>
                  <a:cubicBezTo>
                    <a:pt x="21" y="52"/>
                    <a:pt x="15" y="72"/>
                    <a:pt x="50" y="114"/>
                  </a:cubicBezTo>
                  <a:cubicBezTo>
                    <a:pt x="53" y="125"/>
                    <a:pt x="45" y="132"/>
                    <a:pt x="29" y="135"/>
                  </a:cubicBezTo>
                  <a:cubicBezTo>
                    <a:pt x="15" y="138"/>
                    <a:pt x="1" y="142"/>
                    <a:pt x="4" y="152"/>
                  </a:cubicBezTo>
                  <a:cubicBezTo>
                    <a:pt x="8" y="162"/>
                    <a:pt x="21" y="162"/>
                    <a:pt x="35" y="167"/>
                  </a:cubicBezTo>
                  <a:cubicBezTo>
                    <a:pt x="40" y="167"/>
                    <a:pt x="44" y="168"/>
                    <a:pt x="47" y="168"/>
                  </a:cubicBezTo>
                  <a:cubicBezTo>
                    <a:pt x="58" y="168"/>
                    <a:pt x="66" y="164"/>
                    <a:pt x="74" y="156"/>
                  </a:cubicBezTo>
                  <a:cubicBezTo>
                    <a:pt x="80" y="149"/>
                    <a:pt x="60" y="138"/>
                    <a:pt x="87" y="132"/>
                  </a:cubicBezTo>
                  <a:cubicBezTo>
                    <a:pt x="103" y="152"/>
                    <a:pt x="122" y="160"/>
                    <a:pt x="143" y="160"/>
                  </a:cubicBezTo>
                  <a:cubicBezTo>
                    <a:pt x="164" y="160"/>
                    <a:pt x="188" y="152"/>
                    <a:pt x="212" y="142"/>
                  </a:cubicBezTo>
                  <a:cubicBezTo>
                    <a:pt x="261" y="120"/>
                    <a:pt x="318" y="103"/>
                    <a:pt x="372" y="103"/>
                  </a:cubicBezTo>
                  <a:cubicBezTo>
                    <a:pt x="387" y="103"/>
                    <a:pt x="402" y="104"/>
                    <a:pt x="417" y="107"/>
                  </a:cubicBezTo>
                  <a:cubicBezTo>
                    <a:pt x="429" y="110"/>
                    <a:pt x="440" y="111"/>
                    <a:pt x="449" y="111"/>
                  </a:cubicBezTo>
                  <a:cubicBezTo>
                    <a:pt x="490" y="111"/>
                    <a:pt x="513" y="93"/>
                    <a:pt x="553" y="93"/>
                  </a:cubicBezTo>
                  <a:cubicBezTo>
                    <a:pt x="500" y="87"/>
                    <a:pt x="445" y="90"/>
                    <a:pt x="428" y="48"/>
                  </a:cubicBezTo>
                  <a:lnTo>
                    <a:pt x="414" y="48"/>
                  </a:lnTo>
                  <a:cubicBezTo>
                    <a:pt x="401" y="66"/>
                    <a:pt x="387" y="72"/>
                    <a:pt x="372" y="72"/>
                  </a:cubicBezTo>
                  <a:cubicBezTo>
                    <a:pt x="350" y="72"/>
                    <a:pt x="326" y="59"/>
                    <a:pt x="303" y="55"/>
                  </a:cubicBezTo>
                  <a:cubicBezTo>
                    <a:pt x="297" y="53"/>
                    <a:pt x="290" y="52"/>
                    <a:pt x="284" y="52"/>
                  </a:cubicBezTo>
                  <a:cubicBezTo>
                    <a:pt x="272" y="52"/>
                    <a:pt x="260" y="55"/>
                    <a:pt x="250" y="63"/>
                  </a:cubicBezTo>
                  <a:cubicBezTo>
                    <a:pt x="248" y="62"/>
                    <a:pt x="246" y="62"/>
                    <a:pt x="244" y="62"/>
                  </a:cubicBezTo>
                  <a:cubicBezTo>
                    <a:pt x="225" y="62"/>
                    <a:pt x="205" y="74"/>
                    <a:pt x="178" y="74"/>
                  </a:cubicBezTo>
                  <a:cubicBezTo>
                    <a:pt x="169" y="74"/>
                    <a:pt x="160" y="72"/>
                    <a:pt x="150" y="69"/>
                  </a:cubicBezTo>
                  <a:cubicBezTo>
                    <a:pt x="188" y="63"/>
                    <a:pt x="212" y="55"/>
                    <a:pt x="229" y="42"/>
                  </a:cubicBezTo>
                  <a:cubicBezTo>
                    <a:pt x="247" y="28"/>
                    <a:pt x="254" y="17"/>
                    <a:pt x="220" y="10"/>
                  </a:cubicBezTo>
                  <a:cubicBezTo>
                    <a:pt x="201" y="5"/>
                    <a:pt x="182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4"/>
            <p:cNvSpPr/>
            <p:nvPr/>
          </p:nvSpPr>
          <p:spPr>
            <a:xfrm>
              <a:off x="6209200" y="669525"/>
              <a:ext cx="10600" cy="3950"/>
            </a:xfrm>
            <a:custGeom>
              <a:avLst/>
              <a:gdLst/>
              <a:ahLst/>
              <a:cxnLst/>
              <a:rect l="l" t="t" r="r" b="b"/>
              <a:pathLst>
                <a:path w="424" h="158" extrusionOk="0">
                  <a:moveTo>
                    <a:pt x="302" y="1"/>
                  </a:moveTo>
                  <a:cubicBezTo>
                    <a:pt x="247" y="1"/>
                    <a:pt x="191" y="7"/>
                    <a:pt x="146" y="36"/>
                  </a:cubicBezTo>
                  <a:lnTo>
                    <a:pt x="31" y="36"/>
                  </a:lnTo>
                  <a:cubicBezTo>
                    <a:pt x="13" y="36"/>
                    <a:pt x="0" y="36"/>
                    <a:pt x="0" y="49"/>
                  </a:cubicBezTo>
                  <a:cubicBezTo>
                    <a:pt x="0" y="61"/>
                    <a:pt x="12" y="67"/>
                    <a:pt x="24" y="67"/>
                  </a:cubicBezTo>
                  <a:cubicBezTo>
                    <a:pt x="26" y="67"/>
                    <a:pt x="29" y="67"/>
                    <a:pt x="31" y="66"/>
                  </a:cubicBezTo>
                  <a:cubicBezTo>
                    <a:pt x="34" y="66"/>
                    <a:pt x="38" y="66"/>
                    <a:pt x="41" y="66"/>
                  </a:cubicBezTo>
                  <a:cubicBezTo>
                    <a:pt x="56" y="66"/>
                    <a:pt x="70" y="69"/>
                    <a:pt x="86" y="69"/>
                  </a:cubicBezTo>
                  <a:cubicBezTo>
                    <a:pt x="93" y="69"/>
                    <a:pt x="100" y="68"/>
                    <a:pt x="108" y="66"/>
                  </a:cubicBezTo>
                  <a:cubicBezTo>
                    <a:pt x="111" y="66"/>
                    <a:pt x="115" y="66"/>
                    <a:pt x="119" y="66"/>
                  </a:cubicBezTo>
                  <a:cubicBezTo>
                    <a:pt x="161" y="66"/>
                    <a:pt x="205" y="97"/>
                    <a:pt x="201" y="126"/>
                  </a:cubicBezTo>
                  <a:cubicBezTo>
                    <a:pt x="201" y="136"/>
                    <a:pt x="197" y="153"/>
                    <a:pt x="218" y="157"/>
                  </a:cubicBezTo>
                  <a:cubicBezTo>
                    <a:pt x="221" y="158"/>
                    <a:pt x="223" y="158"/>
                    <a:pt x="225" y="158"/>
                  </a:cubicBezTo>
                  <a:cubicBezTo>
                    <a:pt x="244" y="158"/>
                    <a:pt x="251" y="145"/>
                    <a:pt x="260" y="136"/>
                  </a:cubicBezTo>
                  <a:cubicBezTo>
                    <a:pt x="277" y="108"/>
                    <a:pt x="295" y="84"/>
                    <a:pt x="354" y="81"/>
                  </a:cubicBezTo>
                  <a:cubicBezTo>
                    <a:pt x="385" y="81"/>
                    <a:pt x="423" y="56"/>
                    <a:pt x="364" y="36"/>
                  </a:cubicBezTo>
                  <a:cubicBezTo>
                    <a:pt x="364" y="32"/>
                    <a:pt x="361" y="32"/>
                    <a:pt x="361" y="32"/>
                  </a:cubicBezTo>
                  <a:cubicBezTo>
                    <a:pt x="336" y="25"/>
                    <a:pt x="330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4"/>
            <p:cNvSpPr/>
            <p:nvPr/>
          </p:nvSpPr>
          <p:spPr>
            <a:xfrm>
              <a:off x="5938750" y="854025"/>
              <a:ext cx="6625" cy="2450"/>
            </a:xfrm>
            <a:custGeom>
              <a:avLst/>
              <a:gdLst/>
              <a:ahLst/>
              <a:cxnLst/>
              <a:rect l="l" t="t" r="r" b="b"/>
              <a:pathLst>
                <a:path w="265" h="98" extrusionOk="0">
                  <a:moveTo>
                    <a:pt x="132" y="0"/>
                  </a:moveTo>
                  <a:cubicBezTo>
                    <a:pt x="69" y="0"/>
                    <a:pt x="42" y="14"/>
                    <a:pt x="45" y="52"/>
                  </a:cubicBezTo>
                  <a:lnTo>
                    <a:pt x="39" y="52"/>
                  </a:lnTo>
                  <a:cubicBezTo>
                    <a:pt x="15" y="52"/>
                    <a:pt x="0" y="59"/>
                    <a:pt x="4" y="73"/>
                  </a:cubicBezTo>
                  <a:cubicBezTo>
                    <a:pt x="10" y="84"/>
                    <a:pt x="19" y="93"/>
                    <a:pt x="34" y="93"/>
                  </a:cubicBezTo>
                  <a:cubicBezTo>
                    <a:pt x="39" y="93"/>
                    <a:pt x="43" y="92"/>
                    <a:pt x="49" y="90"/>
                  </a:cubicBezTo>
                  <a:cubicBezTo>
                    <a:pt x="58" y="88"/>
                    <a:pt x="66" y="87"/>
                    <a:pt x="73" y="87"/>
                  </a:cubicBezTo>
                  <a:cubicBezTo>
                    <a:pt x="84" y="87"/>
                    <a:pt x="94" y="90"/>
                    <a:pt x="104" y="94"/>
                  </a:cubicBezTo>
                  <a:cubicBezTo>
                    <a:pt x="129" y="94"/>
                    <a:pt x="149" y="97"/>
                    <a:pt x="174" y="97"/>
                  </a:cubicBezTo>
                  <a:cubicBezTo>
                    <a:pt x="191" y="97"/>
                    <a:pt x="219" y="97"/>
                    <a:pt x="223" y="90"/>
                  </a:cubicBezTo>
                  <a:cubicBezTo>
                    <a:pt x="229" y="76"/>
                    <a:pt x="209" y="70"/>
                    <a:pt x="188" y="66"/>
                  </a:cubicBezTo>
                  <a:cubicBezTo>
                    <a:pt x="181" y="59"/>
                    <a:pt x="170" y="55"/>
                    <a:pt x="160" y="52"/>
                  </a:cubicBezTo>
                  <a:lnTo>
                    <a:pt x="157" y="52"/>
                  </a:lnTo>
                  <a:cubicBezTo>
                    <a:pt x="153" y="49"/>
                    <a:pt x="149" y="45"/>
                    <a:pt x="149" y="45"/>
                  </a:cubicBezTo>
                  <a:cubicBezTo>
                    <a:pt x="163" y="36"/>
                    <a:pt x="178" y="33"/>
                    <a:pt x="194" y="33"/>
                  </a:cubicBezTo>
                  <a:cubicBezTo>
                    <a:pt x="206" y="33"/>
                    <a:pt x="219" y="35"/>
                    <a:pt x="233" y="35"/>
                  </a:cubicBezTo>
                  <a:cubicBezTo>
                    <a:pt x="253" y="35"/>
                    <a:pt x="264" y="28"/>
                    <a:pt x="264" y="14"/>
                  </a:cubicBezTo>
                  <a:cubicBezTo>
                    <a:pt x="264" y="0"/>
                    <a:pt x="247" y="0"/>
                    <a:pt x="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4"/>
            <p:cNvSpPr/>
            <p:nvPr/>
          </p:nvSpPr>
          <p:spPr>
            <a:xfrm>
              <a:off x="6248650" y="753775"/>
              <a:ext cx="7850" cy="1300"/>
            </a:xfrm>
            <a:custGeom>
              <a:avLst/>
              <a:gdLst/>
              <a:ahLst/>
              <a:cxnLst/>
              <a:rect l="l" t="t" r="r" b="b"/>
              <a:pathLst>
                <a:path w="314" h="52" extrusionOk="0">
                  <a:moveTo>
                    <a:pt x="231" y="0"/>
                  </a:moveTo>
                  <a:cubicBezTo>
                    <a:pt x="188" y="0"/>
                    <a:pt x="146" y="5"/>
                    <a:pt x="105" y="10"/>
                  </a:cubicBezTo>
                  <a:cubicBezTo>
                    <a:pt x="70" y="17"/>
                    <a:pt x="32" y="20"/>
                    <a:pt x="1" y="51"/>
                  </a:cubicBezTo>
                  <a:cubicBezTo>
                    <a:pt x="105" y="45"/>
                    <a:pt x="195" y="38"/>
                    <a:pt x="288" y="35"/>
                  </a:cubicBezTo>
                  <a:cubicBezTo>
                    <a:pt x="302" y="30"/>
                    <a:pt x="313" y="24"/>
                    <a:pt x="313" y="17"/>
                  </a:cubicBezTo>
                  <a:cubicBezTo>
                    <a:pt x="313" y="6"/>
                    <a:pt x="299" y="3"/>
                    <a:pt x="285" y="3"/>
                  </a:cubicBezTo>
                  <a:cubicBezTo>
                    <a:pt x="266" y="1"/>
                    <a:pt x="248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4"/>
            <p:cNvSpPr/>
            <p:nvPr/>
          </p:nvSpPr>
          <p:spPr>
            <a:xfrm>
              <a:off x="6228700" y="7405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31" y="1"/>
                  </a:moveTo>
                  <a:cubicBezTo>
                    <a:pt x="22" y="1"/>
                    <a:pt x="15" y="3"/>
                    <a:pt x="11" y="11"/>
                  </a:cubicBezTo>
                  <a:cubicBezTo>
                    <a:pt x="0" y="28"/>
                    <a:pt x="18" y="35"/>
                    <a:pt x="42" y="38"/>
                  </a:cubicBezTo>
                  <a:cubicBezTo>
                    <a:pt x="72" y="43"/>
                    <a:pt x="101" y="48"/>
                    <a:pt x="131" y="48"/>
                  </a:cubicBezTo>
                  <a:cubicBezTo>
                    <a:pt x="143" y="48"/>
                    <a:pt x="155" y="47"/>
                    <a:pt x="167" y="45"/>
                  </a:cubicBezTo>
                  <a:cubicBezTo>
                    <a:pt x="181" y="45"/>
                    <a:pt x="191" y="45"/>
                    <a:pt x="202" y="49"/>
                  </a:cubicBezTo>
                  <a:cubicBezTo>
                    <a:pt x="209" y="49"/>
                    <a:pt x="218" y="49"/>
                    <a:pt x="225" y="49"/>
                  </a:cubicBezTo>
                  <a:cubicBezTo>
                    <a:pt x="246" y="49"/>
                    <a:pt x="265" y="47"/>
                    <a:pt x="268" y="35"/>
                  </a:cubicBezTo>
                  <a:cubicBezTo>
                    <a:pt x="274" y="14"/>
                    <a:pt x="233" y="14"/>
                    <a:pt x="212" y="7"/>
                  </a:cubicBezTo>
                  <a:cubicBezTo>
                    <a:pt x="203" y="7"/>
                    <a:pt x="192" y="6"/>
                    <a:pt x="183" y="6"/>
                  </a:cubicBezTo>
                  <a:cubicBezTo>
                    <a:pt x="178" y="6"/>
                    <a:pt x="174" y="6"/>
                    <a:pt x="170" y="7"/>
                  </a:cubicBezTo>
                  <a:cubicBezTo>
                    <a:pt x="154" y="11"/>
                    <a:pt x="139" y="13"/>
                    <a:pt x="123" y="13"/>
                  </a:cubicBezTo>
                  <a:cubicBezTo>
                    <a:pt x="101" y="13"/>
                    <a:pt x="78" y="10"/>
                    <a:pt x="56" y="4"/>
                  </a:cubicBezTo>
                  <a:cubicBezTo>
                    <a:pt x="48" y="2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4"/>
            <p:cNvSpPr/>
            <p:nvPr/>
          </p:nvSpPr>
          <p:spPr>
            <a:xfrm>
              <a:off x="6213950" y="745225"/>
              <a:ext cx="9825" cy="4350"/>
            </a:xfrm>
            <a:custGeom>
              <a:avLst/>
              <a:gdLst/>
              <a:ahLst/>
              <a:cxnLst/>
              <a:rect l="l" t="t" r="r" b="b"/>
              <a:pathLst>
                <a:path w="393" h="174" extrusionOk="0">
                  <a:moveTo>
                    <a:pt x="269" y="0"/>
                  </a:moveTo>
                  <a:cubicBezTo>
                    <a:pt x="234" y="0"/>
                    <a:pt x="196" y="11"/>
                    <a:pt x="156" y="33"/>
                  </a:cubicBezTo>
                  <a:cubicBezTo>
                    <a:pt x="119" y="33"/>
                    <a:pt x="84" y="23"/>
                    <a:pt x="49" y="15"/>
                  </a:cubicBezTo>
                  <a:cubicBezTo>
                    <a:pt x="25" y="15"/>
                    <a:pt x="4" y="15"/>
                    <a:pt x="4" y="33"/>
                  </a:cubicBezTo>
                  <a:cubicBezTo>
                    <a:pt x="1" y="47"/>
                    <a:pt x="22" y="50"/>
                    <a:pt x="39" y="50"/>
                  </a:cubicBezTo>
                  <a:cubicBezTo>
                    <a:pt x="87" y="50"/>
                    <a:pt x="132" y="57"/>
                    <a:pt x="174" y="68"/>
                  </a:cubicBezTo>
                  <a:cubicBezTo>
                    <a:pt x="185" y="92"/>
                    <a:pt x="216" y="116"/>
                    <a:pt x="174" y="143"/>
                  </a:cubicBezTo>
                  <a:cubicBezTo>
                    <a:pt x="164" y="151"/>
                    <a:pt x="181" y="164"/>
                    <a:pt x="198" y="172"/>
                  </a:cubicBezTo>
                  <a:cubicBezTo>
                    <a:pt x="201" y="173"/>
                    <a:pt x="204" y="173"/>
                    <a:pt x="206" y="173"/>
                  </a:cubicBezTo>
                  <a:cubicBezTo>
                    <a:pt x="214" y="173"/>
                    <a:pt x="220" y="170"/>
                    <a:pt x="223" y="164"/>
                  </a:cubicBezTo>
                  <a:cubicBezTo>
                    <a:pt x="251" y="123"/>
                    <a:pt x="292" y="95"/>
                    <a:pt x="369" y="92"/>
                  </a:cubicBezTo>
                  <a:cubicBezTo>
                    <a:pt x="385" y="88"/>
                    <a:pt x="393" y="78"/>
                    <a:pt x="390" y="68"/>
                  </a:cubicBezTo>
                  <a:cubicBezTo>
                    <a:pt x="390" y="64"/>
                    <a:pt x="385" y="64"/>
                    <a:pt x="390" y="60"/>
                  </a:cubicBezTo>
                  <a:cubicBezTo>
                    <a:pt x="357" y="20"/>
                    <a:pt x="31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4"/>
            <p:cNvSpPr/>
            <p:nvPr/>
          </p:nvSpPr>
          <p:spPr>
            <a:xfrm>
              <a:off x="6192625" y="835300"/>
              <a:ext cx="6525" cy="1650"/>
            </a:xfrm>
            <a:custGeom>
              <a:avLst/>
              <a:gdLst/>
              <a:ahLst/>
              <a:cxnLst/>
              <a:rect l="l" t="t" r="r" b="b"/>
              <a:pathLst>
                <a:path w="261" h="66" extrusionOk="0">
                  <a:moveTo>
                    <a:pt x="171" y="1"/>
                  </a:moveTo>
                  <a:cubicBezTo>
                    <a:pt x="154" y="1"/>
                    <a:pt x="137" y="6"/>
                    <a:pt x="122" y="21"/>
                  </a:cubicBezTo>
                  <a:cubicBezTo>
                    <a:pt x="116" y="23"/>
                    <a:pt x="110" y="24"/>
                    <a:pt x="104" y="24"/>
                  </a:cubicBezTo>
                  <a:cubicBezTo>
                    <a:pt x="82" y="24"/>
                    <a:pt x="60" y="14"/>
                    <a:pt x="37" y="14"/>
                  </a:cubicBezTo>
                  <a:cubicBezTo>
                    <a:pt x="25" y="14"/>
                    <a:pt x="13" y="16"/>
                    <a:pt x="0" y="24"/>
                  </a:cubicBezTo>
                  <a:cubicBezTo>
                    <a:pt x="6" y="24"/>
                    <a:pt x="10" y="23"/>
                    <a:pt x="15" y="23"/>
                  </a:cubicBezTo>
                  <a:cubicBezTo>
                    <a:pt x="57" y="23"/>
                    <a:pt x="63" y="53"/>
                    <a:pt x="94" y="63"/>
                  </a:cubicBezTo>
                  <a:cubicBezTo>
                    <a:pt x="102" y="64"/>
                    <a:pt x="110" y="65"/>
                    <a:pt x="117" y="65"/>
                  </a:cubicBezTo>
                  <a:cubicBezTo>
                    <a:pt x="162" y="65"/>
                    <a:pt x="196" y="37"/>
                    <a:pt x="240" y="37"/>
                  </a:cubicBezTo>
                  <a:cubicBezTo>
                    <a:pt x="242" y="37"/>
                    <a:pt x="245" y="37"/>
                    <a:pt x="247" y="38"/>
                  </a:cubicBezTo>
                  <a:cubicBezTo>
                    <a:pt x="257" y="38"/>
                    <a:pt x="260" y="13"/>
                    <a:pt x="247" y="13"/>
                  </a:cubicBezTo>
                  <a:cubicBezTo>
                    <a:pt x="222" y="11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4"/>
            <p:cNvSpPr/>
            <p:nvPr/>
          </p:nvSpPr>
          <p:spPr>
            <a:xfrm>
              <a:off x="6135025" y="666300"/>
              <a:ext cx="10100" cy="3725"/>
            </a:xfrm>
            <a:custGeom>
              <a:avLst/>
              <a:gdLst/>
              <a:ahLst/>
              <a:cxnLst/>
              <a:rect l="l" t="t" r="r" b="b"/>
              <a:pathLst>
                <a:path w="404" h="149" extrusionOk="0">
                  <a:moveTo>
                    <a:pt x="259" y="1"/>
                  </a:moveTo>
                  <a:cubicBezTo>
                    <a:pt x="243" y="1"/>
                    <a:pt x="230" y="6"/>
                    <a:pt x="223" y="22"/>
                  </a:cubicBezTo>
                  <a:cubicBezTo>
                    <a:pt x="212" y="43"/>
                    <a:pt x="195" y="71"/>
                    <a:pt x="258" y="78"/>
                  </a:cubicBezTo>
                  <a:cubicBezTo>
                    <a:pt x="268" y="78"/>
                    <a:pt x="295" y="81"/>
                    <a:pt x="288" y="99"/>
                  </a:cubicBezTo>
                  <a:cubicBezTo>
                    <a:pt x="219" y="95"/>
                    <a:pt x="216" y="95"/>
                    <a:pt x="195" y="67"/>
                  </a:cubicBezTo>
                  <a:cubicBezTo>
                    <a:pt x="184" y="61"/>
                    <a:pt x="181" y="53"/>
                    <a:pt x="164" y="53"/>
                  </a:cubicBezTo>
                  <a:cubicBezTo>
                    <a:pt x="149" y="57"/>
                    <a:pt x="136" y="64"/>
                    <a:pt x="133" y="74"/>
                  </a:cubicBezTo>
                  <a:cubicBezTo>
                    <a:pt x="133" y="81"/>
                    <a:pt x="139" y="91"/>
                    <a:pt x="154" y="95"/>
                  </a:cubicBezTo>
                  <a:cubicBezTo>
                    <a:pt x="157" y="96"/>
                    <a:pt x="162" y="96"/>
                    <a:pt x="166" y="96"/>
                  </a:cubicBezTo>
                  <a:cubicBezTo>
                    <a:pt x="170" y="96"/>
                    <a:pt x="174" y="96"/>
                    <a:pt x="177" y="96"/>
                  </a:cubicBezTo>
                  <a:cubicBezTo>
                    <a:pt x="186" y="96"/>
                    <a:pt x="195" y="97"/>
                    <a:pt x="202" y="102"/>
                  </a:cubicBezTo>
                  <a:cubicBezTo>
                    <a:pt x="199" y="102"/>
                    <a:pt x="195" y="102"/>
                    <a:pt x="192" y="102"/>
                  </a:cubicBezTo>
                  <a:cubicBezTo>
                    <a:pt x="166" y="102"/>
                    <a:pt x="139" y="109"/>
                    <a:pt x="112" y="109"/>
                  </a:cubicBezTo>
                  <a:cubicBezTo>
                    <a:pt x="99" y="109"/>
                    <a:pt x="86" y="108"/>
                    <a:pt x="74" y="102"/>
                  </a:cubicBezTo>
                  <a:cubicBezTo>
                    <a:pt x="65" y="98"/>
                    <a:pt x="57" y="97"/>
                    <a:pt x="50" y="97"/>
                  </a:cubicBezTo>
                  <a:cubicBezTo>
                    <a:pt x="35" y="97"/>
                    <a:pt x="23" y="102"/>
                    <a:pt x="11" y="109"/>
                  </a:cubicBezTo>
                  <a:cubicBezTo>
                    <a:pt x="0" y="112"/>
                    <a:pt x="0" y="120"/>
                    <a:pt x="8" y="126"/>
                  </a:cubicBezTo>
                  <a:cubicBezTo>
                    <a:pt x="21" y="138"/>
                    <a:pt x="47" y="149"/>
                    <a:pt x="62" y="149"/>
                  </a:cubicBezTo>
                  <a:cubicBezTo>
                    <a:pt x="66" y="149"/>
                    <a:pt x="68" y="148"/>
                    <a:pt x="70" y="147"/>
                  </a:cubicBezTo>
                  <a:cubicBezTo>
                    <a:pt x="87" y="136"/>
                    <a:pt x="104" y="133"/>
                    <a:pt x="121" y="133"/>
                  </a:cubicBezTo>
                  <a:cubicBezTo>
                    <a:pt x="147" y="133"/>
                    <a:pt x="174" y="141"/>
                    <a:pt x="201" y="141"/>
                  </a:cubicBezTo>
                  <a:cubicBezTo>
                    <a:pt x="206" y="141"/>
                    <a:pt x="211" y="141"/>
                    <a:pt x="216" y="141"/>
                  </a:cubicBezTo>
                  <a:cubicBezTo>
                    <a:pt x="232" y="144"/>
                    <a:pt x="250" y="148"/>
                    <a:pt x="266" y="148"/>
                  </a:cubicBezTo>
                  <a:cubicBezTo>
                    <a:pt x="280" y="148"/>
                    <a:pt x="293" y="145"/>
                    <a:pt x="299" y="133"/>
                  </a:cubicBezTo>
                  <a:cubicBezTo>
                    <a:pt x="320" y="99"/>
                    <a:pt x="403" y="85"/>
                    <a:pt x="375" y="36"/>
                  </a:cubicBezTo>
                  <a:cubicBezTo>
                    <a:pt x="375" y="32"/>
                    <a:pt x="389" y="29"/>
                    <a:pt x="399" y="22"/>
                  </a:cubicBezTo>
                  <a:cubicBezTo>
                    <a:pt x="368" y="11"/>
                    <a:pt x="337" y="11"/>
                    <a:pt x="306" y="8"/>
                  </a:cubicBezTo>
                  <a:cubicBezTo>
                    <a:pt x="289" y="5"/>
                    <a:pt x="273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4"/>
            <p:cNvSpPr/>
            <p:nvPr/>
          </p:nvSpPr>
          <p:spPr>
            <a:xfrm>
              <a:off x="5759725" y="678550"/>
              <a:ext cx="2975" cy="1375"/>
            </a:xfrm>
            <a:custGeom>
              <a:avLst/>
              <a:gdLst/>
              <a:ahLst/>
              <a:cxnLst/>
              <a:rect l="l" t="t" r="r" b="b"/>
              <a:pathLst>
                <a:path w="119" h="55" extrusionOk="0">
                  <a:moveTo>
                    <a:pt x="49" y="0"/>
                  </a:moveTo>
                  <a:cubicBezTo>
                    <a:pt x="25" y="0"/>
                    <a:pt x="1" y="8"/>
                    <a:pt x="4" y="29"/>
                  </a:cubicBezTo>
                  <a:cubicBezTo>
                    <a:pt x="7" y="40"/>
                    <a:pt x="13" y="54"/>
                    <a:pt x="44" y="54"/>
                  </a:cubicBezTo>
                  <a:cubicBezTo>
                    <a:pt x="49" y="54"/>
                    <a:pt x="56" y="54"/>
                    <a:pt x="63" y="53"/>
                  </a:cubicBezTo>
                  <a:cubicBezTo>
                    <a:pt x="67" y="53"/>
                    <a:pt x="73" y="53"/>
                    <a:pt x="80" y="53"/>
                  </a:cubicBezTo>
                  <a:cubicBezTo>
                    <a:pt x="97" y="53"/>
                    <a:pt x="119" y="51"/>
                    <a:pt x="119" y="39"/>
                  </a:cubicBezTo>
                  <a:cubicBezTo>
                    <a:pt x="119" y="18"/>
                    <a:pt x="81" y="4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4"/>
            <p:cNvSpPr/>
            <p:nvPr/>
          </p:nvSpPr>
          <p:spPr>
            <a:xfrm>
              <a:off x="5950275" y="854150"/>
              <a:ext cx="5950" cy="1025"/>
            </a:xfrm>
            <a:custGeom>
              <a:avLst/>
              <a:gdLst/>
              <a:ahLst/>
              <a:cxnLst/>
              <a:rect l="l" t="t" r="r" b="b"/>
              <a:pathLst>
                <a:path w="238" h="41" extrusionOk="0">
                  <a:moveTo>
                    <a:pt x="53" y="0"/>
                  </a:moveTo>
                  <a:cubicBezTo>
                    <a:pt x="41" y="0"/>
                    <a:pt x="29" y="2"/>
                    <a:pt x="18" y="5"/>
                  </a:cubicBezTo>
                  <a:cubicBezTo>
                    <a:pt x="4" y="9"/>
                    <a:pt x="1" y="20"/>
                    <a:pt x="8" y="26"/>
                  </a:cubicBezTo>
                  <a:cubicBezTo>
                    <a:pt x="18" y="39"/>
                    <a:pt x="33" y="41"/>
                    <a:pt x="49" y="41"/>
                  </a:cubicBezTo>
                  <a:cubicBezTo>
                    <a:pt x="55" y="41"/>
                    <a:pt x="61" y="40"/>
                    <a:pt x="66" y="40"/>
                  </a:cubicBezTo>
                  <a:cubicBezTo>
                    <a:pt x="107" y="38"/>
                    <a:pt x="146" y="27"/>
                    <a:pt x="194" y="27"/>
                  </a:cubicBezTo>
                  <a:cubicBezTo>
                    <a:pt x="208" y="27"/>
                    <a:pt x="222" y="27"/>
                    <a:pt x="237" y="30"/>
                  </a:cubicBezTo>
                  <a:cubicBezTo>
                    <a:pt x="200" y="11"/>
                    <a:pt x="169" y="0"/>
                    <a:pt x="140" y="0"/>
                  </a:cubicBezTo>
                  <a:cubicBezTo>
                    <a:pt x="122" y="0"/>
                    <a:pt x="105" y="4"/>
                    <a:pt x="87" y="12"/>
                  </a:cubicBezTo>
                  <a:cubicBezTo>
                    <a:pt x="78" y="3"/>
                    <a:pt x="66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4"/>
            <p:cNvSpPr/>
            <p:nvPr/>
          </p:nvSpPr>
          <p:spPr>
            <a:xfrm>
              <a:off x="6172900" y="804875"/>
              <a:ext cx="4375" cy="1625"/>
            </a:xfrm>
            <a:custGeom>
              <a:avLst/>
              <a:gdLst/>
              <a:ahLst/>
              <a:cxnLst/>
              <a:rect l="l" t="t" r="r" b="b"/>
              <a:pathLst>
                <a:path w="175" h="65" extrusionOk="0">
                  <a:moveTo>
                    <a:pt x="87" y="1"/>
                  </a:moveTo>
                  <a:cubicBezTo>
                    <a:pt x="75" y="1"/>
                    <a:pt x="62" y="3"/>
                    <a:pt x="49" y="3"/>
                  </a:cubicBezTo>
                  <a:cubicBezTo>
                    <a:pt x="46" y="3"/>
                    <a:pt x="43" y="3"/>
                    <a:pt x="40" y="2"/>
                  </a:cubicBezTo>
                  <a:cubicBezTo>
                    <a:pt x="12" y="2"/>
                    <a:pt x="19" y="16"/>
                    <a:pt x="19" y="26"/>
                  </a:cubicBezTo>
                  <a:cubicBezTo>
                    <a:pt x="19" y="38"/>
                    <a:pt x="0" y="62"/>
                    <a:pt x="25" y="62"/>
                  </a:cubicBezTo>
                  <a:cubicBezTo>
                    <a:pt x="30" y="62"/>
                    <a:pt x="37" y="61"/>
                    <a:pt x="47" y="58"/>
                  </a:cubicBezTo>
                  <a:cubicBezTo>
                    <a:pt x="60" y="54"/>
                    <a:pt x="69" y="52"/>
                    <a:pt x="77" y="52"/>
                  </a:cubicBezTo>
                  <a:cubicBezTo>
                    <a:pt x="89" y="52"/>
                    <a:pt x="98" y="56"/>
                    <a:pt x="112" y="61"/>
                  </a:cubicBezTo>
                  <a:cubicBezTo>
                    <a:pt x="118" y="63"/>
                    <a:pt x="126" y="64"/>
                    <a:pt x="134" y="64"/>
                  </a:cubicBezTo>
                  <a:cubicBezTo>
                    <a:pt x="146" y="64"/>
                    <a:pt x="158" y="61"/>
                    <a:pt x="165" y="51"/>
                  </a:cubicBezTo>
                  <a:cubicBezTo>
                    <a:pt x="175" y="37"/>
                    <a:pt x="158" y="31"/>
                    <a:pt x="133" y="31"/>
                  </a:cubicBezTo>
                  <a:cubicBezTo>
                    <a:pt x="130" y="31"/>
                    <a:pt x="127" y="23"/>
                    <a:pt x="123" y="20"/>
                  </a:cubicBezTo>
                  <a:cubicBezTo>
                    <a:pt x="116" y="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4"/>
            <p:cNvSpPr/>
            <p:nvPr/>
          </p:nvSpPr>
          <p:spPr>
            <a:xfrm>
              <a:off x="6259825" y="815125"/>
              <a:ext cx="6550" cy="450"/>
            </a:xfrm>
            <a:custGeom>
              <a:avLst/>
              <a:gdLst/>
              <a:ahLst/>
              <a:cxnLst/>
              <a:rect l="l" t="t" r="r" b="b"/>
              <a:pathLst>
                <a:path w="262" h="18" extrusionOk="0">
                  <a:moveTo>
                    <a:pt x="151" y="1"/>
                  </a:moveTo>
                  <a:cubicBezTo>
                    <a:pt x="101" y="1"/>
                    <a:pt x="51" y="5"/>
                    <a:pt x="1" y="9"/>
                  </a:cubicBezTo>
                  <a:cubicBezTo>
                    <a:pt x="47" y="14"/>
                    <a:pt x="93" y="18"/>
                    <a:pt x="140" y="18"/>
                  </a:cubicBezTo>
                  <a:cubicBezTo>
                    <a:pt x="180" y="18"/>
                    <a:pt x="221" y="15"/>
                    <a:pt x="262" y="9"/>
                  </a:cubicBezTo>
                  <a:cubicBezTo>
                    <a:pt x="225" y="3"/>
                    <a:pt x="188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4"/>
            <p:cNvSpPr/>
            <p:nvPr/>
          </p:nvSpPr>
          <p:spPr>
            <a:xfrm>
              <a:off x="6223400" y="797475"/>
              <a:ext cx="4200" cy="1150"/>
            </a:xfrm>
            <a:custGeom>
              <a:avLst/>
              <a:gdLst/>
              <a:ahLst/>
              <a:cxnLst/>
              <a:rect l="l" t="t" r="r" b="b"/>
              <a:pathLst>
                <a:path w="168" h="46" extrusionOk="0">
                  <a:moveTo>
                    <a:pt x="81" y="0"/>
                  </a:moveTo>
                  <a:cubicBezTo>
                    <a:pt x="74" y="4"/>
                    <a:pt x="60" y="4"/>
                    <a:pt x="53" y="7"/>
                  </a:cubicBezTo>
                  <a:cubicBezTo>
                    <a:pt x="36" y="18"/>
                    <a:pt x="1" y="18"/>
                    <a:pt x="12" y="35"/>
                  </a:cubicBezTo>
                  <a:cubicBezTo>
                    <a:pt x="16" y="43"/>
                    <a:pt x="26" y="46"/>
                    <a:pt x="36" y="46"/>
                  </a:cubicBezTo>
                  <a:cubicBezTo>
                    <a:pt x="49" y="46"/>
                    <a:pt x="63" y="42"/>
                    <a:pt x="74" y="38"/>
                  </a:cubicBezTo>
                  <a:cubicBezTo>
                    <a:pt x="87" y="35"/>
                    <a:pt x="102" y="24"/>
                    <a:pt x="112" y="24"/>
                  </a:cubicBezTo>
                  <a:cubicBezTo>
                    <a:pt x="124" y="26"/>
                    <a:pt x="139" y="32"/>
                    <a:pt x="150" y="32"/>
                  </a:cubicBezTo>
                  <a:cubicBezTo>
                    <a:pt x="157" y="32"/>
                    <a:pt x="163" y="29"/>
                    <a:pt x="164" y="21"/>
                  </a:cubicBezTo>
                  <a:cubicBezTo>
                    <a:pt x="167" y="10"/>
                    <a:pt x="159" y="8"/>
                    <a:pt x="148" y="8"/>
                  </a:cubicBezTo>
                  <a:cubicBezTo>
                    <a:pt x="140" y="8"/>
                    <a:pt x="130" y="9"/>
                    <a:pt x="122" y="9"/>
                  </a:cubicBezTo>
                  <a:cubicBezTo>
                    <a:pt x="117" y="9"/>
                    <a:pt x="112" y="8"/>
                    <a:pt x="108" y="7"/>
                  </a:cubicBezTo>
                  <a:cubicBezTo>
                    <a:pt x="102" y="4"/>
                    <a:pt x="91" y="4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4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4"/>
            <p:cNvSpPr/>
            <p:nvPr/>
          </p:nvSpPr>
          <p:spPr>
            <a:xfrm>
              <a:off x="6130775" y="667925"/>
              <a:ext cx="4350" cy="825"/>
            </a:xfrm>
            <a:custGeom>
              <a:avLst/>
              <a:gdLst/>
              <a:ahLst/>
              <a:cxnLst/>
              <a:rect l="l" t="t" r="r" b="b"/>
              <a:pathLst>
                <a:path w="174" h="33" extrusionOk="0">
                  <a:moveTo>
                    <a:pt x="156" y="0"/>
                  </a:moveTo>
                  <a:cubicBezTo>
                    <a:pt x="152" y="0"/>
                    <a:pt x="147" y="1"/>
                    <a:pt x="143" y="2"/>
                  </a:cubicBezTo>
                  <a:cubicBezTo>
                    <a:pt x="127" y="6"/>
                    <a:pt x="111" y="6"/>
                    <a:pt x="96" y="6"/>
                  </a:cubicBezTo>
                  <a:cubicBezTo>
                    <a:pt x="80" y="6"/>
                    <a:pt x="65" y="6"/>
                    <a:pt x="49" y="6"/>
                  </a:cubicBezTo>
                  <a:cubicBezTo>
                    <a:pt x="43" y="3"/>
                    <a:pt x="38" y="2"/>
                    <a:pt x="32" y="2"/>
                  </a:cubicBezTo>
                  <a:cubicBezTo>
                    <a:pt x="23" y="2"/>
                    <a:pt x="14" y="6"/>
                    <a:pt x="7" y="13"/>
                  </a:cubicBezTo>
                  <a:cubicBezTo>
                    <a:pt x="4" y="16"/>
                    <a:pt x="1" y="23"/>
                    <a:pt x="7" y="26"/>
                  </a:cubicBezTo>
                  <a:cubicBezTo>
                    <a:pt x="13" y="31"/>
                    <a:pt x="23" y="33"/>
                    <a:pt x="32" y="33"/>
                  </a:cubicBezTo>
                  <a:cubicBezTo>
                    <a:pt x="40" y="33"/>
                    <a:pt x="47" y="32"/>
                    <a:pt x="53" y="30"/>
                  </a:cubicBezTo>
                  <a:cubicBezTo>
                    <a:pt x="80" y="23"/>
                    <a:pt x="111" y="23"/>
                    <a:pt x="143" y="23"/>
                  </a:cubicBezTo>
                  <a:cubicBezTo>
                    <a:pt x="157" y="20"/>
                    <a:pt x="174" y="20"/>
                    <a:pt x="170" y="6"/>
                  </a:cubicBezTo>
                  <a:cubicBezTo>
                    <a:pt x="168" y="2"/>
                    <a:pt x="163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4"/>
            <p:cNvSpPr/>
            <p:nvPr/>
          </p:nvSpPr>
          <p:spPr>
            <a:xfrm>
              <a:off x="6120025" y="848275"/>
              <a:ext cx="2625" cy="1175"/>
            </a:xfrm>
            <a:custGeom>
              <a:avLst/>
              <a:gdLst/>
              <a:ahLst/>
              <a:cxnLst/>
              <a:rect l="l" t="t" r="r" b="b"/>
              <a:pathLst>
                <a:path w="105" h="47" extrusionOk="0">
                  <a:moveTo>
                    <a:pt x="29" y="0"/>
                  </a:moveTo>
                  <a:cubicBezTo>
                    <a:pt x="17" y="0"/>
                    <a:pt x="1" y="6"/>
                    <a:pt x="4" y="22"/>
                  </a:cubicBezTo>
                  <a:cubicBezTo>
                    <a:pt x="7" y="31"/>
                    <a:pt x="5" y="47"/>
                    <a:pt x="28" y="47"/>
                  </a:cubicBezTo>
                  <a:cubicBezTo>
                    <a:pt x="30" y="47"/>
                    <a:pt x="32" y="47"/>
                    <a:pt x="35" y="46"/>
                  </a:cubicBezTo>
                  <a:cubicBezTo>
                    <a:pt x="59" y="43"/>
                    <a:pt x="97" y="43"/>
                    <a:pt x="101" y="26"/>
                  </a:cubicBezTo>
                  <a:cubicBezTo>
                    <a:pt x="104" y="2"/>
                    <a:pt x="62" y="8"/>
                    <a:pt x="38" y="2"/>
                  </a:cubicBezTo>
                  <a:cubicBezTo>
                    <a:pt x="36" y="1"/>
                    <a:pt x="33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4"/>
            <p:cNvSpPr/>
            <p:nvPr/>
          </p:nvSpPr>
          <p:spPr>
            <a:xfrm>
              <a:off x="5842225" y="675225"/>
              <a:ext cx="2875" cy="950"/>
            </a:xfrm>
            <a:custGeom>
              <a:avLst/>
              <a:gdLst/>
              <a:ahLst/>
              <a:cxnLst/>
              <a:rect l="l" t="t" r="r" b="b"/>
              <a:pathLst>
                <a:path w="115" h="38" extrusionOk="0">
                  <a:moveTo>
                    <a:pt x="92" y="1"/>
                  </a:moveTo>
                  <a:cubicBezTo>
                    <a:pt x="84" y="1"/>
                    <a:pt x="75" y="2"/>
                    <a:pt x="67" y="2"/>
                  </a:cubicBezTo>
                  <a:cubicBezTo>
                    <a:pt x="64" y="2"/>
                    <a:pt x="61" y="2"/>
                    <a:pt x="59" y="2"/>
                  </a:cubicBezTo>
                  <a:cubicBezTo>
                    <a:pt x="55" y="3"/>
                    <a:pt x="52" y="3"/>
                    <a:pt x="47" y="3"/>
                  </a:cubicBezTo>
                  <a:cubicBezTo>
                    <a:pt x="38" y="3"/>
                    <a:pt x="28" y="2"/>
                    <a:pt x="19" y="2"/>
                  </a:cubicBezTo>
                  <a:cubicBezTo>
                    <a:pt x="9" y="2"/>
                    <a:pt x="2" y="4"/>
                    <a:pt x="0" y="13"/>
                  </a:cubicBezTo>
                  <a:cubicBezTo>
                    <a:pt x="0" y="37"/>
                    <a:pt x="42" y="33"/>
                    <a:pt x="66" y="37"/>
                  </a:cubicBezTo>
                  <a:cubicBezTo>
                    <a:pt x="69" y="37"/>
                    <a:pt x="71" y="37"/>
                    <a:pt x="74" y="37"/>
                  </a:cubicBezTo>
                  <a:cubicBezTo>
                    <a:pt x="93" y="37"/>
                    <a:pt x="114" y="28"/>
                    <a:pt x="114" y="16"/>
                  </a:cubicBezTo>
                  <a:cubicBezTo>
                    <a:pt x="113" y="4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4"/>
            <p:cNvSpPr/>
            <p:nvPr/>
          </p:nvSpPr>
          <p:spPr>
            <a:xfrm>
              <a:off x="6091400" y="850800"/>
              <a:ext cx="2100" cy="1325"/>
            </a:xfrm>
            <a:custGeom>
              <a:avLst/>
              <a:gdLst/>
              <a:ahLst/>
              <a:cxnLst/>
              <a:rect l="l" t="t" r="r" b="b"/>
              <a:pathLst>
                <a:path w="84" h="53" extrusionOk="0">
                  <a:moveTo>
                    <a:pt x="35" y="0"/>
                  </a:moveTo>
                  <a:cubicBezTo>
                    <a:pt x="21" y="0"/>
                    <a:pt x="0" y="8"/>
                    <a:pt x="8" y="18"/>
                  </a:cubicBezTo>
                  <a:cubicBezTo>
                    <a:pt x="14" y="32"/>
                    <a:pt x="25" y="50"/>
                    <a:pt x="53" y="53"/>
                  </a:cubicBezTo>
                  <a:cubicBezTo>
                    <a:pt x="70" y="53"/>
                    <a:pt x="83" y="50"/>
                    <a:pt x="77" y="39"/>
                  </a:cubicBezTo>
                  <a:cubicBezTo>
                    <a:pt x="67" y="25"/>
                    <a:pt x="70" y="5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4"/>
            <p:cNvSpPr/>
            <p:nvPr/>
          </p:nvSpPr>
          <p:spPr>
            <a:xfrm>
              <a:off x="6055825" y="852800"/>
              <a:ext cx="2400" cy="1150"/>
            </a:xfrm>
            <a:custGeom>
              <a:avLst/>
              <a:gdLst/>
              <a:ahLst/>
              <a:cxnLst/>
              <a:rect l="l" t="t" r="r" b="b"/>
              <a:pathLst>
                <a:path w="96" h="46" extrusionOk="0">
                  <a:moveTo>
                    <a:pt x="74" y="0"/>
                  </a:moveTo>
                  <a:cubicBezTo>
                    <a:pt x="43" y="11"/>
                    <a:pt x="1" y="11"/>
                    <a:pt x="4" y="45"/>
                  </a:cubicBezTo>
                  <a:cubicBezTo>
                    <a:pt x="33" y="42"/>
                    <a:pt x="53" y="39"/>
                    <a:pt x="74" y="35"/>
                  </a:cubicBezTo>
                  <a:cubicBezTo>
                    <a:pt x="88" y="32"/>
                    <a:pt x="95" y="25"/>
                    <a:pt x="95" y="15"/>
                  </a:cubicBezTo>
                  <a:cubicBezTo>
                    <a:pt x="95" y="8"/>
                    <a:pt x="84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4"/>
            <p:cNvSpPr/>
            <p:nvPr/>
          </p:nvSpPr>
          <p:spPr>
            <a:xfrm>
              <a:off x="6232100" y="750275"/>
              <a:ext cx="1575" cy="1775"/>
            </a:xfrm>
            <a:custGeom>
              <a:avLst/>
              <a:gdLst/>
              <a:ahLst/>
              <a:cxnLst/>
              <a:rect l="l" t="t" r="r" b="b"/>
              <a:pathLst>
                <a:path w="63" h="71" extrusionOk="0">
                  <a:moveTo>
                    <a:pt x="21" y="1"/>
                  </a:moveTo>
                  <a:cubicBezTo>
                    <a:pt x="18" y="29"/>
                    <a:pt x="0" y="46"/>
                    <a:pt x="3" y="70"/>
                  </a:cubicBezTo>
                  <a:cubicBezTo>
                    <a:pt x="55" y="63"/>
                    <a:pt x="62" y="50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4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4"/>
            <p:cNvSpPr/>
            <p:nvPr/>
          </p:nvSpPr>
          <p:spPr>
            <a:xfrm>
              <a:off x="6143175" y="848300"/>
              <a:ext cx="2125" cy="950"/>
            </a:xfrm>
            <a:custGeom>
              <a:avLst/>
              <a:gdLst/>
              <a:ahLst/>
              <a:cxnLst/>
              <a:rect l="l" t="t" r="r" b="b"/>
              <a:pathLst>
                <a:path w="85" h="38" extrusionOk="0">
                  <a:moveTo>
                    <a:pt x="49" y="1"/>
                  </a:moveTo>
                  <a:cubicBezTo>
                    <a:pt x="28" y="1"/>
                    <a:pt x="4" y="7"/>
                    <a:pt x="4" y="21"/>
                  </a:cubicBezTo>
                  <a:cubicBezTo>
                    <a:pt x="1" y="35"/>
                    <a:pt x="25" y="35"/>
                    <a:pt x="42" y="38"/>
                  </a:cubicBezTo>
                  <a:cubicBezTo>
                    <a:pt x="60" y="35"/>
                    <a:pt x="84" y="31"/>
                    <a:pt x="84" y="14"/>
                  </a:cubicBezTo>
                  <a:cubicBezTo>
                    <a:pt x="81" y="4"/>
                    <a:pt x="67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4"/>
            <p:cNvSpPr/>
            <p:nvPr/>
          </p:nvSpPr>
          <p:spPr>
            <a:xfrm>
              <a:off x="6178475" y="747500"/>
              <a:ext cx="1925" cy="925"/>
            </a:xfrm>
            <a:custGeom>
              <a:avLst/>
              <a:gdLst/>
              <a:ahLst/>
              <a:cxnLst/>
              <a:rect l="l" t="t" r="r" b="b"/>
              <a:pathLst>
                <a:path w="77" h="37" extrusionOk="0">
                  <a:moveTo>
                    <a:pt x="32" y="1"/>
                  </a:moveTo>
                  <a:cubicBezTo>
                    <a:pt x="14" y="4"/>
                    <a:pt x="4" y="7"/>
                    <a:pt x="1" y="22"/>
                  </a:cubicBezTo>
                  <a:cubicBezTo>
                    <a:pt x="6" y="32"/>
                    <a:pt x="16" y="37"/>
                    <a:pt x="29" y="37"/>
                  </a:cubicBezTo>
                  <a:cubicBezTo>
                    <a:pt x="33" y="37"/>
                    <a:pt x="38" y="37"/>
                    <a:pt x="43" y="36"/>
                  </a:cubicBezTo>
                  <a:cubicBezTo>
                    <a:pt x="56" y="36"/>
                    <a:pt x="77" y="36"/>
                    <a:pt x="77" y="22"/>
                  </a:cubicBezTo>
                  <a:cubicBezTo>
                    <a:pt x="73" y="4"/>
                    <a:pt x="53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4"/>
            <p:cNvSpPr/>
            <p:nvPr/>
          </p:nvSpPr>
          <p:spPr>
            <a:xfrm>
              <a:off x="6174250" y="807600"/>
              <a:ext cx="1900" cy="850"/>
            </a:xfrm>
            <a:custGeom>
              <a:avLst/>
              <a:gdLst/>
              <a:ahLst/>
              <a:cxnLst/>
              <a:rect l="l" t="t" r="r" b="b"/>
              <a:pathLst>
                <a:path w="76" h="34" extrusionOk="0">
                  <a:moveTo>
                    <a:pt x="38" y="1"/>
                  </a:moveTo>
                  <a:cubicBezTo>
                    <a:pt x="21" y="1"/>
                    <a:pt x="0" y="5"/>
                    <a:pt x="0" y="18"/>
                  </a:cubicBezTo>
                  <a:cubicBezTo>
                    <a:pt x="0" y="32"/>
                    <a:pt x="24" y="32"/>
                    <a:pt x="34" y="32"/>
                  </a:cubicBezTo>
                  <a:cubicBezTo>
                    <a:pt x="38" y="33"/>
                    <a:pt x="41" y="33"/>
                    <a:pt x="45" y="33"/>
                  </a:cubicBezTo>
                  <a:cubicBezTo>
                    <a:pt x="61" y="33"/>
                    <a:pt x="75" y="27"/>
                    <a:pt x="73" y="15"/>
                  </a:cubicBezTo>
                  <a:cubicBezTo>
                    <a:pt x="73" y="5"/>
                    <a:pt x="52" y="5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4"/>
            <p:cNvSpPr/>
            <p:nvPr/>
          </p:nvSpPr>
          <p:spPr>
            <a:xfrm>
              <a:off x="6174400" y="675425"/>
              <a:ext cx="1950" cy="800"/>
            </a:xfrm>
            <a:custGeom>
              <a:avLst/>
              <a:gdLst/>
              <a:ahLst/>
              <a:cxnLst/>
              <a:rect l="l" t="t" r="r" b="b"/>
              <a:pathLst>
                <a:path w="78" h="32" extrusionOk="0">
                  <a:moveTo>
                    <a:pt x="39" y="0"/>
                  </a:moveTo>
                  <a:cubicBezTo>
                    <a:pt x="22" y="0"/>
                    <a:pt x="1" y="0"/>
                    <a:pt x="1" y="18"/>
                  </a:cubicBezTo>
                  <a:cubicBezTo>
                    <a:pt x="1" y="29"/>
                    <a:pt x="15" y="32"/>
                    <a:pt x="28" y="32"/>
                  </a:cubicBezTo>
                  <a:cubicBezTo>
                    <a:pt x="46" y="32"/>
                    <a:pt x="70" y="25"/>
                    <a:pt x="73" y="14"/>
                  </a:cubicBezTo>
                  <a:cubicBezTo>
                    <a:pt x="77" y="0"/>
                    <a:pt x="52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4"/>
            <p:cNvSpPr/>
            <p:nvPr/>
          </p:nvSpPr>
          <p:spPr>
            <a:xfrm>
              <a:off x="6236500" y="827650"/>
              <a:ext cx="2025" cy="700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19"/>
                    <a:pt x="3" y="28"/>
                    <a:pt x="15" y="28"/>
                  </a:cubicBezTo>
                  <a:cubicBezTo>
                    <a:pt x="25" y="28"/>
                    <a:pt x="44" y="21"/>
                    <a:pt x="80" y="7"/>
                  </a:cubicBezTo>
                  <a:cubicBezTo>
                    <a:pt x="67" y="2"/>
                    <a:pt x="54" y="1"/>
                    <a:pt x="41" y="1"/>
                  </a:cubicBezTo>
                  <a:cubicBezTo>
                    <a:pt x="34" y="1"/>
                    <a:pt x="28" y="2"/>
                    <a:pt x="21" y="2"/>
                  </a:cubicBezTo>
                  <a:cubicBezTo>
                    <a:pt x="14" y="2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4"/>
            <p:cNvSpPr/>
            <p:nvPr/>
          </p:nvSpPr>
          <p:spPr>
            <a:xfrm>
              <a:off x="6236500" y="82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4"/>
            <p:cNvSpPr/>
            <p:nvPr/>
          </p:nvSpPr>
          <p:spPr>
            <a:xfrm>
              <a:off x="6158100" y="806675"/>
              <a:ext cx="2400" cy="1275"/>
            </a:xfrm>
            <a:custGeom>
              <a:avLst/>
              <a:gdLst/>
              <a:ahLst/>
              <a:cxnLst/>
              <a:rect l="l" t="t" r="r" b="b"/>
              <a:pathLst>
                <a:path w="96" h="51" extrusionOk="0">
                  <a:moveTo>
                    <a:pt x="35" y="0"/>
                  </a:moveTo>
                  <a:cubicBezTo>
                    <a:pt x="7" y="0"/>
                    <a:pt x="4" y="14"/>
                    <a:pt x="4" y="28"/>
                  </a:cubicBezTo>
                  <a:cubicBezTo>
                    <a:pt x="1" y="38"/>
                    <a:pt x="11" y="45"/>
                    <a:pt x="28" y="48"/>
                  </a:cubicBezTo>
                  <a:cubicBezTo>
                    <a:pt x="40" y="48"/>
                    <a:pt x="54" y="51"/>
                    <a:pt x="65" y="51"/>
                  </a:cubicBezTo>
                  <a:cubicBezTo>
                    <a:pt x="77" y="51"/>
                    <a:pt x="87" y="48"/>
                    <a:pt x="91" y="38"/>
                  </a:cubicBezTo>
                  <a:cubicBezTo>
                    <a:pt x="95" y="26"/>
                    <a:pt x="85" y="24"/>
                    <a:pt x="70" y="24"/>
                  </a:cubicBezTo>
                  <a:cubicBezTo>
                    <a:pt x="65" y="24"/>
                    <a:pt x="58" y="24"/>
                    <a:pt x="52" y="24"/>
                  </a:cubicBezTo>
                  <a:cubicBezTo>
                    <a:pt x="38" y="21"/>
                    <a:pt x="63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4"/>
            <p:cNvSpPr/>
            <p:nvPr/>
          </p:nvSpPr>
          <p:spPr>
            <a:xfrm>
              <a:off x="6253425" y="785300"/>
              <a:ext cx="2100" cy="725"/>
            </a:xfrm>
            <a:custGeom>
              <a:avLst/>
              <a:gdLst/>
              <a:ahLst/>
              <a:cxnLst/>
              <a:rect l="l" t="t" r="r" b="b"/>
              <a:pathLst>
                <a:path w="84" h="29" extrusionOk="0">
                  <a:moveTo>
                    <a:pt x="40" y="1"/>
                  </a:moveTo>
                  <a:cubicBezTo>
                    <a:pt x="28" y="1"/>
                    <a:pt x="15" y="3"/>
                    <a:pt x="0" y="8"/>
                  </a:cubicBezTo>
                  <a:cubicBezTo>
                    <a:pt x="18" y="21"/>
                    <a:pt x="35" y="28"/>
                    <a:pt x="52" y="28"/>
                  </a:cubicBezTo>
                  <a:cubicBezTo>
                    <a:pt x="57" y="28"/>
                    <a:pt x="63" y="28"/>
                    <a:pt x="70" y="26"/>
                  </a:cubicBezTo>
                  <a:cubicBezTo>
                    <a:pt x="80" y="23"/>
                    <a:pt x="84" y="15"/>
                    <a:pt x="76" y="12"/>
                  </a:cubicBezTo>
                  <a:cubicBezTo>
                    <a:pt x="65" y="4"/>
                    <a:pt x="53" y="1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4"/>
            <p:cNvSpPr/>
            <p:nvPr/>
          </p:nvSpPr>
          <p:spPr>
            <a:xfrm>
              <a:off x="6212650" y="8079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8" y="1"/>
                  </a:moveTo>
                  <a:cubicBezTo>
                    <a:pt x="32" y="1"/>
                    <a:pt x="17" y="5"/>
                    <a:pt x="0" y="14"/>
                  </a:cubicBezTo>
                  <a:cubicBezTo>
                    <a:pt x="16" y="19"/>
                    <a:pt x="30" y="21"/>
                    <a:pt x="44" y="21"/>
                  </a:cubicBezTo>
                  <a:cubicBezTo>
                    <a:pt x="66" y="21"/>
                    <a:pt x="87" y="17"/>
                    <a:pt x="112" y="17"/>
                  </a:cubicBezTo>
                  <a:cubicBezTo>
                    <a:pt x="88" y="7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4"/>
            <p:cNvSpPr/>
            <p:nvPr/>
          </p:nvSpPr>
          <p:spPr>
            <a:xfrm>
              <a:off x="6160350" y="806000"/>
              <a:ext cx="1850" cy="775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24" y="0"/>
                  </a:moveTo>
                  <a:cubicBezTo>
                    <a:pt x="17" y="0"/>
                    <a:pt x="12" y="4"/>
                    <a:pt x="7" y="13"/>
                  </a:cubicBezTo>
                  <a:cubicBezTo>
                    <a:pt x="1" y="20"/>
                    <a:pt x="11" y="31"/>
                    <a:pt x="25" y="31"/>
                  </a:cubicBezTo>
                  <a:cubicBezTo>
                    <a:pt x="46" y="31"/>
                    <a:pt x="73" y="31"/>
                    <a:pt x="60" y="10"/>
                  </a:cubicBezTo>
                  <a:cubicBezTo>
                    <a:pt x="47" y="8"/>
                    <a:pt x="3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4"/>
            <p:cNvSpPr/>
            <p:nvPr/>
          </p:nvSpPr>
          <p:spPr>
            <a:xfrm>
              <a:off x="6161825" y="80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4"/>
            <p:cNvSpPr/>
            <p:nvPr/>
          </p:nvSpPr>
          <p:spPr>
            <a:xfrm>
              <a:off x="6174500" y="74550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9"/>
                    <a:pt x="38" y="24"/>
                    <a:pt x="54" y="24"/>
                  </a:cubicBezTo>
                  <a:cubicBezTo>
                    <a:pt x="66" y="24"/>
                    <a:pt x="78" y="21"/>
                    <a:pt x="90" y="18"/>
                  </a:cubicBezTo>
                  <a:cubicBezTo>
                    <a:pt x="90" y="15"/>
                    <a:pt x="94" y="12"/>
                    <a:pt x="94" y="8"/>
                  </a:cubicBezTo>
                  <a:cubicBezTo>
                    <a:pt x="66" y="4"/>
                    <a:pt x="38" y="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4"/>
            <p:cNvSpPr/>
            <p:nvPr/>
          </p:nvSpPr>
          <p:spPr>
            <a:xfrm>
              <a:off x="6248825" y="773525"/>
              <a:ext cx="1950" cy="825"/>
            </a:xfrm>
            <a:custGeom>
              <a:avLst/>
              <a:gdLst/>
              <a:ahLst/>
              <a:cxnLst/>
              <a:rect l="l" t="t" r="r" b="b"/>
              <a:pathLst>
                <a:path w="78" h="33" extrusionOk="0">
                  <a:moveTo>
                    <a:pt x="60" y="1"/>
                  </a:moveTo>
                  <a:cubicBezTo>
                    <a:pt x="31" y="1"/>
                    <a:pt x="28" y="18"/>
                    <a:pt x="0" y="28"/>
                  </a:cubicBezTo>
                  <a:cubicBezTo>
                    <a:pt x="18" y="30"/>
                    <a:pt x="32" y="33"/>
                    <a:pt x="44" y="33"/>
                  </a:cubicBezTo>
                  <a:cubicBezTo>
                    <a:pt x="55" y="33"/>
                    <a:pt x="63" y="30"/>
                    <a:pt x="70" y="21"/>
                  </a:cubicBezTo>
                  <a:cubicBezTo>
                    <a:pt x="77" y="15"/>
                    <a:pt x="70" y="4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4"/>
            <p:cNvSpPr/>
            <p:nvPr/>
          </p:nvSpPr>
          <p:spPr>
            <a:xfrm>
              <a:off x="6048425" y="666725"/>
              <a:ext cx="3275" cy="875"/>
            </a:xfrm>
            <a:custGeom>
              <a:avLst/>
              <a:gdLst/>
              <a:ahLst/>
              <a:cxnLst/>
              <a:rect l="l" t="t" r="r" b="b"/>
              <a:pathLst>
                <a:path w="131" h="35" extrusionOk="0">
                  <a:moveTo>
                    <a:pt x="103" y="1"/>
                  </a:moveTo>
                  <a:cubicBezTo>
                    <a:pt x="91" y="1"/>
                    <a:pt x="82" y="7"/>
                    <a:pt x="75" y="12"/>
                  </a:cubicBezTo>
                  <a:cubicBezTo>
                    <a:pt x="62" y="12"/>
                    <a:pt x="46" y="10"/>
                    <a:pt x="31" y="10"/>
                  </a:cubicBezTo>
                  <a:cubicBezTo>
                    <a:pt x="14" y="10"/>
                    <a:pt x="0" y="13"/>
                    <a:pt x="2" y="26"/>
                  </a:cubicBezTo>
                  <a:cubicBezTo>
                    <a:pt x="3" y="32"/>
                    <a:pt x="7" y="34"/>
                    <a:pt x="13" y="34"/>
                  </a:cubicBezTo>
                  <a:cubicBezTo>
                    <a:pt x="25" y="34"/>
                    <a:pt x="42" y="27"/>
                    <a:pt x="56" y="27"/>
                  </a:cubicBezTo>
                  <a:cubicBezTo>
                    <a:pt x="61" y="27"/>
                    <a:pt x="65" y="28"/>
                    <a:pt x="68" y="29"/>
                  </a:cubicBezTo>
                  <a:lnTo>
                    <a:pt x="82" y="29"/>
                  </a:lnTo>
                  <a:cubicBezTo>
                    <a:pt x="91" y="31"/>
                    <a:pt x="99" y="33"/>
                    <a:pt x="105" y="33"/>
                  </a:cubicBezTo>
                  <a:cubicBezTo>
                    <a:pt x="112" y="33"/>
                    <a:pt x="118" y="31"/>
                    <a:pt x="124" y="26"/>
                  </a:cubicBezTo>
                  <a:cubicBezTo>
                    <a:pt x="130" y="19"/>
                    <a:pt x="127" y="12"/>
                    <a:pt x="120" y="5"/>
                  </a:cubicBezTo>
                  <a:cubicBezTo>
                    <a:pt x="114" y="2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4"/>
            <p:cNvSpPr/>
            <p:nvPr/>
          </p:nvSpPr>
          <p:spPr>
            <a:xfrm>
              <a:off x="6017675" y="666925"/>
              <a:ext cx="1675" cy="725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28" y="1"/>
                  </a:moveTo>
                  <a:cubicBezTo>
                    <a:pt x="22" y="4"/>
                    <a:pt x="1" y="1"/>
                    <a:pt x="7" y="15"/>
                  </a:cubicBezTo>
                  <a:cubicBezTo>
                    <a:pt x="11" y="21"/>
                    <a:pt x="22" y="28"/>
                    <a:pt x="35" y="28"/>
                  </a:cubicBezTo>
                  <a:cubicBezTo>
                    <a:pt x="49" y="28"/>
                    <a:pt x="63" y="25"/>
                    <a:pt x="63" y="15"/>
                  </a:cubicBezTo>
                  <a:cubicBezTo>
                    <a:pt x="67" y="1"/>
                    <a:pt x="46" y="4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4"/>
            <p:cNvSpPr/>
            <p:nvPr/>
          </p:nvSpPr>
          <p:spPr>
            <a:xfrm>
              <a:off x="6171650" y="67560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31" y="1"/>
                  </a:moveTo>
                  <a:cubicBezTo>
                    <a:pt x="17" y="4"/>
                    <a:pt x="3" y="11"/>
                    <a:pt x="0" y="25"/>
                  </a:cubicBezTo>
                  <a:cubicBezTo>
                    <a:pt x="7" y="25"/>
                    <a:pt x="10" y="32"/>
                    <a:pt x="17" y="32"/>
                  </a:cubicBezTo>
                  <a:cubicBezTo>
                    <a:pt x="34" y="32"/>
                    <a:pt x="45" y="25"/>
                    <a:pt x="48" y="14"/>
                  </a:cubicBezTo>
                  <a:cubicBezTo>
                    <a:pt x="52" y="7"/>
                    <a:pt x="42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4"/>
            <p:cNvSpPr/>
            <p:nvPr/>
          </p:nvSpPr>
          <p:spPr>
            <a:xfrm>
              <a:off x="6176050" y="803700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25" y="1"/>
                  </a:moveTo>
                  <a:cubicBezTo>
                    <a:pt x="11" y="4"/>
                    <a:pt x="1" y="8"/>
                    <a:pt x="1" y="18"/>
                  </a:cubicBezTo>
                  <a:cubicBezTo>
                    <a:pt x="6" y="24"/>
                    <a:pt x="12" y="29"/>
                    <a:pt x="24" y="29"/>
                  </a:cubicBezTo>
                  <a:cubicBezTo>
                    <a:pt x="26" y="29"/>
                    <a:pt x="29" y="29"/>
                    <a:pt x="32" y="28"/>
                  </a:cubicBezTo>
                  <a:cubicBezTo>
                    <a:pt x="45" y="28"/>
                    <a:pt x="53" y="22"/>
                    <a:pt x="49" y="11"/>
                  </a:cubicBezTo>
                  <a:cubicBezTo>
                    <a:pt x="45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4"/>
            <p:cNvSpPr/>
            <p:nvPr/>
          </p:nvSpPr>
          <p:spPr>
            <a:xfrm>
              <a:off x="6262350" y="681450"/>
              <a:ext cx="1225" cy="600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30" y="0"/>
                  </a:moveTo>
                  <a:cubicBezTo>
                    <a:pt x="26" y="0"/>
                    <a:pt x="22" y="1"/>
                    <a:pt x="18" y="2"/>
                  </a:cubicBezTo>
                  <a:cubicBezTo>
                    <a:pt x="7" y="2"/>
                    <a:pt x="1" y="6"/>
                    <a:pt x="1" y="13"/>
                  </a:cubicBezTo>
                  <a:cubicBezTo>
                    <a:pt x="4" y="20"/>
                    <a:pt x="15" y="23"/>
                    <a:pt x="25" y="23"/>
                  </a:cubicBezTo>
                  <a:cubicBezTo>
                    <a:pt x="39" y="20"/>
                    <a:pt x="49" y="17"/>
                    <a:pt x="46" y="9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4"/>
            <p:cNvSpPr/>
            <p:nvPr/>
          </p:nvSpPr>
          <p:spPr>
            <a:xfrm>
              <a:off x="6064950" y="852600"/>
              <a:ext cx="1400" cy="825"/>
            </a:xfrm>
            <a:custGeom>
              <a:avLst/>
              <a:gdLst/>
              <a:ahLst/>
              <a:cxnLst/>
              <a:rect l="l" t="t" r="r" b="b"/>
              <a:pathLst>
                <a:path w="56" h="33" extrusionOk="0">
                  <a:moveTo>
                    <a:pt x="29" y="0"/>
                  </a:moveTo>
                  <a:cubicBezTo>
                    <a:pt x="23" y="0"/>
                    <a:pt x="16" y="3"/>
                    <a:pt x="14" y="8"/>
                  </a:cubicBezTo>
                  <a:cubicBezTo>
                    <a:pt x="1" y="23"/>
                    <a:pt x="17" y="26"/>
                    <a:pt x="31" y="33"/>
                  </a:cubicBezTo>
                  <a:lnTo>
                    <a:pt x="46" y="33"/>
                  </a:lnTo>
                  <a:cubicBezTo>
                    <a:pt x="46" y="23"/>
                    <a:pt x="56" y="8"/>
                    <a:pt x="35" y="2"/>
                  </a:cubicBezTo>
                  <a:cubicBezTo>
                    <a:pt x="33" y="1"/>
                    <a:pt x="31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4"/>
            <p:cNvSpPr/>
            <p:nvPr/>
          </p:nvSpPr>
          <p:spPr>
            <a:xfrm>
              <a:off x="6138050" y="849850"/>
              <a:ext cx="1150" cy="725"/>
            </a:xfrm>
            <a:custGeom>
              <a:avLst/>
              <a:gdLst/>
              <a:ahLst/>
              <a:cxnLst/>
              <a:rect l="l" t="t" r="r" b="b"/>
              <a:pathLst>
                <a:path w="46" h="29" extrusionOk="0">
                  <a:moveTo>
                    <a:pt x="25" y="1"/>
                  </a:moveTo>
                  <a:cubicBezTo>
                    <a:pt x="8" y="1"/>
                    <a:pt x="1" y="4"/>
                    <a:pt x="1" y="11"/>
                  </a:cubicBezTo>
                  <a:cubicBezTo>
                    <a:pt x="1" y="22"/>
                    <a:pt x="8" y="28"/>
                    <a:pt x="22" y="28"/>
                  </a:cubicBezTo>
                  <a:cubicBezTo>
                    <a:pt x="33" y="25"/>
                    <a:pt x="46" y="22"/>
                    <a:pt x="46" y="11"/>
                  </a:cubicBezTo>
                  <a:cubicBezTo>
                    <a:pt x="46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4"/>
            <p:cNvSpPr/>
            <p:nvPr/>
          </p:nvSpPr>
          <p:spPr>
            <a:xfrm>
              <a:off x="6105200" y="845350"/>
              <a:ext cx="1300" cy="700"/>
            </a:xfrm>
            <a:custGeom>
              <a:avLst/>
              <a:gdLst/>
              <a:ahLst/>
              <a:cxnLst/>
              <a:rect l="l" t="t" r="r" b="b"/>
              <a:pathLst>
                <a:path w="52" h="28" extrusionOk="0">
                  <a:moveTo>
                    <a:pt x="24" y="0"/>
                  </a:moveTo>
                  <a:cubicBezTo>
                    <a:pt x="10" y="0"/>
                    <a:pt x="0" y="4"/>
                    <a:pt x="0" y="14"/>
                  </a:cubicBezTo>
                  <a:cubicBezTo>
                    <a:pt x="0" y="24"/>
                    <a:pt x="7" y="28"/>
                    <a:pt x="24" y="28"/>
                  </a:cubicBezTo>
                  <a:cubicBezTo>
                    <a:pt x="35" y="24"/>
                    <a:pt x="48" y="24"/>
                    <a:pt x="48" y="14"/>
                  </a:cubicBezTo>
                  <a:cubicBezTo>
                    <a:pt x="52" y="7"/>
                    <a:pt x="39" y="4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4"/>
            <p:cNvSpPr/>
            <p:nvPr/>
          </p:nvSpPr>
          <p:spPr>
            <a:xfrm>
              <a:off x="6098875" y="67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4"/>
            <p:cNvSpPr/>
            <p:nvPr/>
          </p:nvSpPr>
          <p:spPr>
            <a:xfrm>
              <a:off x="6202075" y="6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4"/>
            <p:cNvSpPr/>
            <p:nvPr/>
          </p:nvSpPr>
          <p:spPr>
            <a:xfrm>
              <a:off x="6094525" y="847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4"/>
            <p:cNvSpPr/>
            <p:nvPr/>
          </p:nvSpPr>
          <p:spPr>
            <a:xfrm>
              <a:off x="5982900" y="67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4"/>
            <p:cNvSpPr/>
            <p:nvPr/>
          </p:nvSpPr>
          <p:spPr>
            <a:xfrm>
              <a:off x="6109950" y="678025"/>
              <a:ext cx="2800" cy="875"/>
            </a:xfrm>
            <a:custGeom>
              <a:avLst/>
              <a:gdLst/>
              <a:ahLst/>
              <a:cxnLst/>
              <a:rect l="l" t="t" r="r" b="b"/>
              <a:pathLst>
                <a:path w="112" h="35" extrusionOk="0">
                  <a:moveTo>
                    <a:pt x="53" y="0"/>
                  </a:moveTo>
                  <a:cubicBezTo>
                    <a:pt x="38" y="0"/>
                    <a:pt x="23" y="3"/>
                    <a:pt x="8" y="11"/>
                  </a:cubicBezTo>
                  <a:cubicBezTo>
                    <a:pt x="1" y="15"/>
                    <a:pt x="8" y="25"/>
                    <a:pt x="18" y="29"/>
                  </a:cubicBezTo>
                  <a:cubicBezTo>
                    <a:pt x="30" y="32"/>
                    <a:pt x="42" y="34"/>
                    <a:pt x="53" y="34"/>
                  </a:cubicBezTo>
                  <a:cubicBezTo>
                    <a:pt x="74" y="34"/>
                    <a:pt x="94" y="27"/>
                    <a:pt x="112" y="11"/>
                  </a:cubicBezTo>
                  <a:cubicBezTo>
                    <a:pt x="91" y="5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4"/>
            <p:cNvSpPr/>
            <p:nvPr/>
          </p:nvSpPr>
          <p:spPr>
            <a:xfrm>
              <a:off x="6082825" y="670850"/>
              <a:ext cx="1150" cy="800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1" y="0"/>
                  </a:moveTo>
                  <a:cubicBezTo>
                    <a:pt x="10" y="0"/>
                    <a:pt x="3" y="7"/>
                    <a:pt x="0" y="13"/>
                  </a:cubicBezTo>
                  <a:cubicBezTo>
                    <a:pt x="3" y="21"/>
                    <a:pt x="3" y="31"/>
                    <a:pt x="21" y="31"/>
                  </a:cubicBezTo>
                  <a:cubicBezTo>
                    <a:pt x="23" y="32"/>
                    <a:pt x="26" y="32"/>
                    <a:pt x="28" y="32"/>
                  </a:cubicBezTo>
                  <a:cubicBezTo>
                    <a:pt x="38" y="32"/>
                    <a:pt x="45" y="26"/>
                    <a:pt x="45" y="17"/>
                  </a:cubicBezTo>
                  <a:cubicBezTo>
                    <a:pt x="45" y="10"/>
                    <a:pt x="38" y="3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4"/>
            <p:cNvSpPr/>
            <p:nvPr/>
          </p:nvSpPr>
          <p:spPr>
            <a:xfrm>
              <a:off x="5917400" y="675675"/>
              <a:ext cx="1875" cy="675"/>
            </a:xfrm>
            <a:custGeom>
              <a:avLst/>
              <a:gdLst/>
              <a:ahLst/>
              <a:cxnLst/>
              <a:rect l="l" t="t" r="r" b="b"/>
              <a:pathLst>
                <a:path w="75" h="27" extrusionOk="0">
                  <a:moveTo>
                    <a:pt x="45" y="1"/>
                  </a:moveTo>
                  <a:cubicBezTo>
                    <a:pt x="39" y="1"/>
                    <a:pt x="33" y="1"/>
                    <a:pt x="28" y="1"/>
                  </a:cubicBezTo>
                  <a:cubicBezTo>
                    <a:pt x="15" y="1"/>
                    <a:pt x="1" y="1"/>
                    <a:pt x="1" y="15"/>
                  </a:cubicBezTo>
                  <a:cubicBezTo>
                    <a:pt x="6" y="23"/>
                    <a:pt x="17" y="27"/>
                    <a:pt x="31" y="27"/>
                  </a:cubicBezTo>
                  <a:cubicBezTo>
                    <a:pt x="36" y="27"/>
                    <a:pt x="41" y="26"/>
                    <a:pt x="46" y="25"/>
                  </a:cubicBezTo>
                  <a:cubicBezTo>
                    <a:pt x="57" y="25"/>
                    <a:pt x="74" y="22"/>
                    <a:pt x="70" y="11"/>
                  </a:cubicBezTo>
                  <a:cubicBezTo>
                    <a:pt x="68" y="2"/>
                    <a:pt x="56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4"/>
            <p:cNvSpPr/>
            <p:nvPr/>
          </p:nvSpPr>
          <p:spPr>
            <a:xfrm>
              <a:off x="6203550" y="793825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28" y="0"/>
                  </a:moveTo>
                  <a:cubicBezTo>
                    <a:pt x="10" y="0"/>
                    <a:pt x="0" y="7"/>
                    <a:pt x="0" y="18"/>
                  </a:cubicBezTo>
                  <a:cubicBezTo>
                    <a:pt x="4" y="28"/>
                    <a:pt x="15" y="39"/>
                    <a:pt x="35" y="39"/>
                  </a:cubicBezTo>
                  <a:cubicBezTo>
                    <a:pt x="52" y="39"/>
                    <a:pt x="63" y="28"/>
                    <a:pt x="60" y="18"/>
                  </a:cubicBezTo>
                  <a:cubicBezTo>
                    <a:pt x="60" y="7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4"/>
            <p:cNvSpPr/>
            <p:nvPr/>
          </p:nvSpPr>
          <p:spPr>
            <a:xfrm>
              <a:off x="6137175" y="676975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68" y="1"/>
                  </a:moveTo>
                  <a:cubicBezTo>
                    <a:pt x="39" y="1"/>
                    <a:pt x="15" y="1"/>
                    <a:pt x="1" y="18"/>
                  </a:cubicBezTo>
                  <a:cubicBezTo>
                    <a:pt x="17" y="21"/>
                    <a:pt x="28" y="23"/>
                    <a:pt x="35" y="23"/>
                  </a:cubicBezTo>
                  <a:cubicBezTo>
                    <a:pt x="49" y="23"/>
                    <a:pt x="54" y="17"/>
                    <a:pt x="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4" name="Google Shape;4444;p14"/>
          <p:cNvGrpSpPr/>
          <p:nvPr/>
        </p:nvGrpSpPr>
        <p:grpSpPr>
          <a:xfrm>
            <a:off x="8115332" y="-336697"/>
            <a:ext cx="1028674" cy="871690"/>
            <a:chOff x="5124150" y="3418675"/>
            <a:chExt cx="584175" cy="495025"/>
          </a:xfrm>
        </p:grpSpPr>
        <p:sp>
          <p:nvSpPr>
            <p:cNvPr id="4445" name="Google Shape;4445;p14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4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4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4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4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4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4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4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4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4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4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4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4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4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4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4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4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62" name="Google Shape;4462;p14"/>
          <p:cNvGrpSpPr/>
          <p:nvPr/>
        </p:nvGrpSpPr>
        <p:grpSpPr>
          <a:xfrm>
            <a:off x="8724932" y="2724128"/>
            <a:ext cx="1028674" cy="871690"/>
            <a:chOff x="5124150" y="3418675"/>
            <a:chExt cx="584175" cy="495025"/>
          </a:xfrm>
        </p:grpSpPr>
        <p:sp>
          <p:nvSpPr>
            <p:cNvPr id="4463" name="Google Shape;4463;p14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4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4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4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4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4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4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4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4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4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4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4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4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4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4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4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4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80" name="Google Shape;4480;p14"/>
          <p:cNvSpPr/>
          <p:nvPr/>
        </p:nvSpPr>
        <p:spPr>
          <a:xfrm rot="-5400000">
            <a:off x="-173676" y="4739416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81" name="Google Shape;4481;p14"/>
          <p:cNvGrpSpPr/>
          <p:nvPr/>
        </p:nvGrpSpPr>
        <p:grpSpPr>
          <a:xfrm>
            <a:off x="6224406" y="4183331"/>
            <a:ext cx="826657" cy="729115"/>
            <a:chOff x="5639400" y="4365575"/>
            <a:chExt cx="399950" cy="352775"/>
          </a:xfrm>
        </p:grpSpPr>
        <p:sp>
          <p:nvSpPr>
            <p:cNvPr id="4482" name="Google Shape;4482;p14"/>
            <p:cNvSpPr/>
            <p:nvPr/>
          </p:nvSpPr>
          <p:spPr>
            <a:xfrm>
              <a:off x="5646325" y="4543300"/>
              <a:ext cx="56150" cy="48400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4"/>
            <p:cNvSpPr/>
            <p:nvPr/>
          </p:nvSpPr>
          <p:spPr>
            <a:xfrm>
              <a:off x="5639400" y="4472775"/>
              <a:ext cx="68350" cy="55750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4"/>
            <p:cNvSpPr/>
            <p:nvPr/>
          </p:nvSpPr>
          <p:spPr>
            <a:xfrm>
              <a:off x="5700275" y="4498575"/>
              <a:ext cx="128575" cy="111350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4"/>
            <p:cNvSpPr/>
            <p:nvPr/>
          </p:nvSpPr>
          <p:spPr>
            <a:xfrm>
              <a:off x="5674625" y="4423025"/>
              <a:ext cx="67150" cy="60150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4"/>
            <p:cNvSpPr/>
            <p:nvPr/>
          </p:nvSpPr>
          <p:spPr>
            <a:xfrm>
              <a:off x="5747275" y="4441300"/>
              <a:ext cx="65875" cy="45625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4"/>
            <p:cNvSpPr/>
            <p:nvPr/>
          </p:nvSpPr>
          <p:spPr>
            <a:xfrm>
              <a:off x="5849550" y="4669250"/>
              <a:ext cx="41400" cy="3562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4"/>
            <p:cNvSpPr/>
            <p:nvPr/>
          </p:nvSpPr>
          <p:spPr>
            <a:xfrm>
              <a:off x="5844425" y="4617250"/>
              <a:ext cx="50425" cy="41150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4"/>
            <p:cNvSpPr/>
            <p:nvPr/>
          </p:nvSpPr>
          <p:spPr>
            <a:xfrm>
              <a:off x="5889275" y="4636250"/>
              <a:ext cx="94825" cy="82100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4"/>
            <p:cNvSpPr/>
            <p:nvPr/>
          </p:nvSpPr>
          <p:spPr>
            <a:xfrm>
              <a:off x="5870375" y="4580525"/>
              <a:ext cx="49550" cy="44400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4"/>
            <p:cNvSpPr/>
            <p:nvPr/>
          </p:nvSpPr>
          <p:spPr>
            <a:xfrm>
              <a:off x="5923975" y="4593975"/>
              <a:ext cx="48600" cy="33725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4"/>
            <p:cNvSpPr/>
            <p:nvPr/>
          </p:nvSpPr>
          <p:spPr>
            <a:xfrm>
              <a:off x="5875700" y="4459325"/>
              <a:ext cx="47950" cy="40775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4"/>
            <p:cNvSpPr/>
            <p:nvPr/>
          </p:nvSpPr>
          <p:spPr>
            <a:xfrm>
              <a:off x="5873825" y="4391950"/>
              <a:ext cx="58225" cy="54250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4"/>
            <p:cNvSpPr/>
            <p:nvPr/>
          </p:nvSpPr>
          <p:spPr>
            <a:xfrm>
              <a:off x="5919725" y="4431575"/>
              <a:ext cx="119625" cy="97800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4"/>
            <p:cNvSpPr/>
            <p:nvPr/>
          </p:nvSpPr>
          <p:spPr>
            <a:xfrm>
              <a:off x="5915450" y="4365575"/>
              <a:ext cx="59875" cy="50200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4"/>
            <p:cNvSpPr/>
            <p:nvPr/>
          </p:nvSpPr>
          <p:spPr>
            <a:xfrm>
              <a:off x="5974175" y="4379700"/>
              <a:ext cx="52425" cy="43950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97" name="Google Shape;4497;p14"/>
          <p:cNvGrpSpPr/>
          <p:nvPr/>
        </p:nvGrpSpPr>
        <p:grpSpPr>
          <a:xfrm>
            <a:off x="-552418" y="1248803"/>
            <a:ext cx="1028674" cy="871690"/>
            <a:chOff x="5124150" y="3418675"/>
            <a:chExt cx="584175" cy="495025"/>
          </a:xfrm>
        </p:grpSpPr>
        <p:sp>
          <p:nvSpPr>
            <p:cNvPr id="4498" name="Google Shape;4498;p14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14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14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14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14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14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4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14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14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4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14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14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14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14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14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14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14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bg>
      <p:bgPr>
        <a:solidFill>
          <a:schemeClr val="accent4"/>
        </a:solidFill>
        <a:effectLst/>
      </p:bgPr>
    </p:bg>
    <p:spTree>
      <p:nvGrpSpPr>
        <p:cNvPr id="1" name="Shape 4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8" name="Google Shape;4708;p16"/>
          <p:cNvSpPr txBox="1">
            <a:spLocks noGrp="1"/>
          </p:cNvSpPr>
          <p:nvPr>
            <p:ph type="title"/>
          </p:nvPr>
        </p:nvSpPr>
        <p:spPr>
          <a:xfrm>
            <a:off x="914250" y="2770775"/>
            <a:ext cx="210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09" name="Google Shape;4709;p16"/>
          <p:cNvSpPr txBox="1">
            <a:spLocks noGrp="1"/>
          </p:cNvSpPr>
          <p:nvPr>
            <p:ph type="subTitle" idx="1"/>
          </p:nvPr>
        </p:nvSpPr>
        <p:spPr>
          <a:xfrm>
            <a:off x="914400" y="3146072"/>
            <a:ext cx="21003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0" name="Google Shape;4710;p16"/>
          <p:cNvSpPr txBox="1">
            <a:spLocks noGrp="1"/>
          </p:cNvSpPr>
          <p:nvPr>
            <p:ph type="title" idx="2"/>
          </p:nvPr>
        </p:nvSpPr>
        <p:spPr>
          <a:xfrm>
            <a:off x="3521850" y="2770775"/>
            <a:ext cx="210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11" name="Google Shape;4711;p16"/>
          <p:cNvSpPr txBox="1">
            <a:spLocks noGrp="1"/>
          </p:cNvSpPr>
          <p:nvPr>
            <p:ph type="subTitle" idx="3"/>
          </p:nvPr>
        </p:nvSpPr>
        <p:spPr>
          <a:xfrm>
            <a:off x="3521850" y="3146072"/>
            <a:ext cx="21003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2" name="Google Shape;4712;p16"/>
          <p:cNvSpPr txBox="1">
            <a:spLocks noGrp="1"/>
          </p:cNvSpPr>
          <p:nvPr>
            <p:ph type="title" idx="4"/>
          </p:nvPr>
        </p:nvSpPr>
        <p:spPr>
          <a:xfrm>
            <a:off x="6129450" y="2770775"/>
            <a:ext cx="21003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713" name="Google Shape;4713;p16"/>
          <p:cNvSpPr txBox="1">
            <a:spLocks noGrp="1"/>
          </p:cNvSpPr>
          <p:nvPr>
            <p:ph type="subTitle" idx="5"/>
          </p:nvPr>
        </p:nvSpPr>
        <p:spPr>
          <a:xfrm>
            <a:off x="6129450" y="3146072"/>
            <a:ext cx="2100300" cy="6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4" name="Google Shape;4714;p16"/>
          <p:cNvSpPr txBox="1">
            <a:spLocks noGrp="1"/>
          </p:cNvSpPr>
          <p:nvPr>
            <p:ph type="title" idx="6"/>
          </p:nvPr>
        </p:nvSpPr>
        <p:spPr>
          <a:xfrm>
            <a:off x="2468725" y="445025"/>
            <a:ext cx="4206600" cy="113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4715" name="Google Shape;4715;p16"/>
          <p:cNvGrpSpPr/>
          <p:nvPr/>
        </p:nvGrpSpPr>
        <p:grpSpPr>
          <a:xfrm rot="-10252320">
            <a:off x="-1309699" y="4098031"/>
            <a:ext cx="4634460" cy="1255196"/>
            <a:chOff x="5021625" y="1087550"/>
            <a:chExt cx="996900" cy="283625"/>
          </a:xfrm>
        </p:grpSpPr>
        <p:sp>
          <p:nvSpPr>
            <p:cNvPr id="4716" name="Google Shape;4716;p16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16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16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16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16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16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16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16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16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16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16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16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16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16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16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16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16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16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16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16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16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16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16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16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16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16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16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16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16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16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16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16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16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16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16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16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16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16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16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16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16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16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16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16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16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16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16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16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16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16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16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16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16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16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16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16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16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16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16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16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16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16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16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16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16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16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16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16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16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16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16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16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16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16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16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16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16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16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16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16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16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16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16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16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16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16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16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16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16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16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16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16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16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16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16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16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16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16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16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16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16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16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16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16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16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16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16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16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16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16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16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16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16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16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16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16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16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16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16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16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16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16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16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16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16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16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16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16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16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16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16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16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16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16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16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16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16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16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16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16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16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16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16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16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16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16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16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16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16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16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16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16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16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16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16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16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16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16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16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16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16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16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16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16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16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16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16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16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16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16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16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16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16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16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16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16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16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16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16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16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16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16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16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16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16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16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16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16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16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16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16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16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16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16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16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16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16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16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16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16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16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16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16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16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16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16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16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16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16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16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16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16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16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16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16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16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16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16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16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16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16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16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16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16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16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16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16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16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16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16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16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16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16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16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16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16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16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16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16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16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16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16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16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16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16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16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16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16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16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16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16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16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16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16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16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16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16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16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16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16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16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16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16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16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16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16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16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16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16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16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16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16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16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16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16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16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16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16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16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16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16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16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16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16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16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16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16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16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16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16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16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16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8" name="Google Shape;5008;p16"/>
          <p:cNvGrpSpPr/>
          <p:nvPr/>
        </p:nvGrpSpPr>
        <p:grpSpPr>
          <a:xfrm>
            <a:off x="-443780" y="-71947"/>
            <a:ext cx="1028674" cy="871690"/>
            <a:chOff x="5124150" y="3418675"/>
            <a:chExt cx="584175" cy="495025"/>
          </a:xfrm>
        </p:grpSpPr>
        <p:sp>
          <p:nvSpPr>
            <p:cNvPr id="5009" name="Google Shape;5009;p16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16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16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16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16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16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16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16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16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16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16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16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16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16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16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16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16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26" name="Google Shape;5026;p16"/>
          <p:cNvSpPr/>
          <p:nvPr/>
        </p:nvSpPr>
        <p:spPr>
          <a:xfrm rot="1230999">
            <a:off x="7247663" y="4306892"/>
            <a:ext cx="2765419" cy="158525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27" name="Google Shape;5027;p16"/>
          <p:cNvGrpSpPr/>
          <p:nvPr/>
        </p:nvGrpSpPr>
        <p:grpSpPr>
          <a:xfrm flipH="1">
            <a:off x="295534" y="4056219"/>
            <a:ext cx="419556" cy="413909"/>
            <a:chOff x="4129135" y="4735732"/>
            <a:chExt cx="419556" cy="413909"/>
          </a:xfrm>
        </p:grpSpPr>
        <p:sp>
          <p:nvSpPr>
            <p:cNvPr id="5028" name="Google Shape;5028;p16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16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16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16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16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3" name="Google Shape;5033;p16"/>
          <p:cNvGrpSpPr/>
          <p:nvPr/>
        </p:nvGrpSpPr>
        <p:grpSpPr>
          <a:xfrm flipH="1">
            <a:off x="1072317" y="4510981"/>
            <a:ext cx="309324" cy="305227"/>
            <a:chOff x="4583184" y="5084531"/>
            <a:chExt cx="309324" cy="305227"/>
          </a:xfrm>
        </p:grpSpPr>
        <p:sp>
          <p:nvSpPr>
            <p:cNvPr id="5034" name="Google Shape;5034;p16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16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16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16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16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9" name="Google Shape;5039;p16"/>
          <p:cNvGrpSpPr/>
          <p:nvPr/>
        </p:nvGrpSpPr>
        <p:grpSpPr>
          <a:xfrm flipH="1">
            <a:off x="824248" y="4081803"/>
            <a:ext cx="366572" cy="362751"/>
            <a:chOff x="4648293" y="4608503"/>
            <a:chExt cx="366572" cy="362751"/>
          </a:xfrm>
        </p:grpSpPr>
        <p:sp>
          <p:nvSpPr>
            <p:cNvPr id="5040" name="Google Shape;5040;p16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16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16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16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16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45" name="Google Shape;5045;p16"/>
          <p:cNvSpPr/>
          <p:nvPr/>
        </p:nvSpPr>
        <p:spPr>
          <a:xfrm>
            <a:off x="8147774" y="43188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6" name="Google Shape;5046;p16"/>
          <p:cNvSpPr/>
          <p:nvPr/>
        </p:nvSpPr>
        <p:spPr>
          <a:xfrm rot="8100000">
            <a:off x="7635704" y="-820880"/>
            <a:ext cx="2765404" cy="1585248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7" name="Google Shape;5047;p16"/>
          <p:cNvSpPr/>
          <p:nvPr/>
        </p:nvSpPr>
        <p:spPr>
          <a:xfrm rot="-9899947">
            <a:off x="8621047" y="386634"/>
            <a:ext cx="1600984" cy="689492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48" name="Google Shape;5048;p16"/>
          <p:cNvGrpSpPr/>
          <p:nvPr/>
        </p:nvGrpSpPr>
        <p:grpSpPr>
          <a:xfrm>
            <a:off x="8423996" y="1112972"/>
            <a:ext cx="664358" cy="1118644"/>
            <a:chOff x="5885054" y="4561989"/>
            <a:chExt cx="302091" cy="508636"/>
          </a:xfrm>
        </p:grpSpPr>
        <p:sp>
          <p:nvSpPr>
            <p:cNvPr id="5049" name="Google Shape;5049;p16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16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bg>
      <p:bgPr>
        <a:solidFill>
          <a:schemeClr val="accent4"/>
        </a:solidFill>
        <a:effectLst/>
      </p:bgPr>
    </p:bg>
    <p:spTree>
      <p:nvGrpSpPr>
        <p:cNvPr id="1" name="Shape 5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3" name="Google Shape;5243;p18"/>
          <p:cNvSpPr txBox="1">
            <a:spLocks noGrp="1"/>
          </p:cNvSpPr>
          <p:nvPr>
            <p:ph type="title"/>
          </p:nvPr>
        </p:nvSpPr>
        <p:spPr>
          <a:xfrm>
            <a:off x="2711463" y="3019265"/>
            <a:ext cx="1764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244" name="Google Shape;5244;p18"/>
          <p:cNvSpPr txBox="1">
            <a:spLocks noGrp="1"/>
          </p:cNvSpPr>
          <p:nvPr>
            <p:ph type="subTitle" idx="1"/>
          </p:nvPr>
        </p:nvSpPr>
        <p:spPr>
          <a:xfrm>
            <a:off x="2711463" y="3447082"/>
            <a:ext cx="1764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5" name="Google Shape;5245;p18"/>
          <p:cNvSpPr txBox="1">
            <a:spLocks noGrp="1"/>
          </p:cNvSpPr>
          <p:nvPr>
            <p:ph type="title" idx="2"/>
          </p:nvPr>
        </p:nvSpPr>
        <p:spPr>
          <a:xfrm>
            <a:off x="6553401" y="3028365"/>
            <a:ext cx="1764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246" name="Google Shape;5246;p18"/>
          <p:cNvSpPr txBox="1">
            <a:spLocks noGrp="1"/>
          </p:cNvSpPr>
          <p:nvPr>
            <p:ph type="subTitle" idx="3"/>
          </p:nvPr>
        </p:nvSpPr>
        <p:spPr>
          <a:xfrm>
            <a:off x="6553401" y="3456182"/>
            <a:ext cx="1764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7" name="Google Shape;5247;p18"/>
          <p:cNvSpPr txBox="1">
            <a:spLocks noGrp="1"/>
          </p:cNvSpPr>
          <p:nvPr>
            <p:ph type="title" idx="4"/>
          </p:nvPr>
        </p:nvSpPr>
        <p:spPr>
          <a:xfrm>
            <a:off x="826611" y="3017608"/>
            <a:ext cx="1764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248" name="Google Shape;5248;p18"/>
          <p:cNvSpPr txBox="1">
            <a:spLocks noGrp="1"/>
          </p:cNvSpPr>
          <p:nvPr>
            <p:ph type="subTitle" idx="5"/>
          </p:nvPr>
        </p:nvSpPr>
        <p:spPr>
          <a:xfrm>
            <a:off x="826611" y="3445425"/>
            <a:ext cx="1764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9" name="Google Shape;5249;p18"/>
          <p:cNvSpPr txBox="1">
            <a:spLocks noGrp="1"/>
          </p:cNvSpPr>
          <p:nvPr>
            <p:ph type="title" idx="6"/>
          </p:nvPr>
        </p:nvSpPr>
        <p:spPr>
          <a:xfrm>
            <a:off x="4594354" y="3017608"/>
            <a:ext cx="17640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250" name="Google Shape;5250;p18"/>
          <p:cNvSpPr txBox="1">
            <a:spLocks noGrp="1"/>
          </p:cNvSpPr>
          <p:nvPr>
            <p:ph type="subTitle" idx="7"/>
          </p:nvPr>
        </p:nvSpPr>
        <p:spPr>
          <a:xfrm>
            <a:off x="4594354" y="3445425"/>
            <a:ext cx="17640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1" name="Google Shape;5251;p18"/>
          <p:cNvSpPr txBox="1">
            <a:spLocks noGrp="1"/>
          </p:cNvSpPr>
          <p:nvPr>
            <p:ph type="title" idx="8"/>
          </p:nvPr>
        </p:nvSpPr>
        <p:spPr>
          <a:xfrm>
            <a:off x="2232000" y="445025"/>
            <a:ext cx="4680000" cy="111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252" name="Google Shape;5252;p18"/>
          <p:cNvSpPr/>
          <p:nvPr/>
        </p:nvSpPr>
        <p:spPr>
          <a:xfrm>
            <a:off x="7644735" y="-434713"/>
            <a:ext cx="2533737" cy="145244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3" name="Google Shape;5253;p18"/>
          <p:cNvSpPr/>
          <p:nvPr/>
        </p:nvSpPr>
        <p:spPr>
          <a:xfrm>
            <a:off x="-1080165" y="-571513"/>
            <a:ext cx="2533737" cy="145244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254" name="Google Shape;5254;p18"/>
          <p:cNvGrpSpPr/>
          <p:nvPr/>
        </p:nvGrpSpPr>
        <p:grpSpPr>
          <a:xfrm>
            <a:off x="5829222" y="4463629"/>
            <a:ext cx="4859368" cy="1118342"/>
            <a:chOff x="5385025" y="663550"/>
            <a:chExt cx="894450" cy="205850"/>
          </a:xfrm>
        </p:grpSpPr>
        <p:sp>
          <p:nvSpPr>
            <p:cNvPr id="5255" name="Google Shape;5255;p18"/>
            <p:cNvSpPr/>
            <p:nvPr/>
          </p:nvSpPr>
          <p:spPr>
            <a:xfrm>
              <a:off x="5851675" y="857100"/>
              <a:ext cx="47200" cy="4325"/>
            </a:xfrm>
            <a:custGeom>
              <a:avLst/>
              <a:gdLst/>
              <a:ahLst/>
              <a:cxnLst/>
              <a:rect l="l" t="t" r="r" b="b"/>
              <a:pathLst>
                <a:path w="1888" h="173" extrusionOk="0">
                  <a:moveTo>
                    <a:pt x="1388" y="1"/>
                  </a:moveTo>
                  <a:cubicBezTo>
                    <a:pt x="1372" y="1"/>
                    <a:pt x="1360" y="4"/>
                    <a:pt x="1343" y="9"/>
                  </a:cubicBezTo>
                  <a:cubicBezTo>
                    <a:pt x="1273" y="33"/>
                    <a:pt x="1214" y="65"/>
                    <a:pt x="1124" y="68"/>
                  </a:cubicBezTo>
                  <a:cubicBezTo>
                    <a:pt x="1112" y="68"/>
                    <a:pt x="1101" y="69"/>
                    <a:pt x="1090" y="69"/>
                  </a:cubicBezTo>
                  <a:cubicBezTo>
                    <a:pt x="1072" y="69"/>
                    <a:pt x="1056" y="67"/>
                    <a:pt x="1041" y="61"/>
                  </a:cubicBezTo>
                  <a:cubicBezTo>
                    <a:pt x="1008" y="48"/>
                    <a:pt x="976" y="42"/>
                    <a:pt x="945" y="42"/>
                  </a:cubicBezTo>
                  <a:cubicBezTo>
                    <a:pt x="907" y="42"/>
                    <a:pt x="871" y="51"/>
                    <a:pt x="833" y="68"/>
                  </a:cubicBezTo>
                  <a:cubicBezTo>
                    <a:pt x="789" y="89"/>
                    <a:pt x="747" y="100"/>
                    <a:pt x="705" y="100"/>
                  </a:cubicBezTo>
                  <a:cubicBezTo>
                    <a:pt x="670" y="100"/>
                    <a:pt x="634" y="92"/>
                    <a:pt x="597" y="78"/>
                  </a:cubicBezTo>
                  <a:cubicBezTo>
                    <a:pt x="542" y="54"/>
                    <a:pt x="484" y="44"/>
                    <a:pt x="422" y="44"/>
                  </a:cubicBezTo>
                  <a:cubicBezTo>
                    <a:pt x="386" y="44"/>
                    <a:pt x="348" y="47"/>
                    <a:pt x="309" y="54"/>
                  </a:cubicBezTo>
                  <a:cubicBezTo>
                    <a:pt x="278" y="57"/>
                    <a:pt x="236" y="54"/>
                    <a:pt x="229" y="78"/>
                  </a:cubicBezTo>
                  <a:cubicBezTo>
                    <a:pt x="211" y="84"/>
                    <a:pt x="207" y="101"/>
                    <a:pt x="187" y="101"/>
                  </a:cubicBezTo>
                  <a:cubicBezTo>
                    <a:pt x="181" y="101"/>
                    <a:pt x="173" y="100"/>
                    <a:pt x="164" y="96"/>
                  </a:cubicBezTo>
                  <a:cubicBezTo>
                    <a:pt x="156" y="71"/>
                    <a:pt x="87" y="89"/>
                    <a:pt x="76" y="65"/>
                  </a:cubicBezTo>
                  <a:cubicBezTo>
                    <a:pt x="74" y="60"/>
                    <a:pt x="64" y="55"/>
                    <a:pt x="55" y="55"/>
                  </a:cubicBezTo>
                  <a:cubicBezTo>
                    <a:pt x="52" y="55"/>
                    <a:pt x="48" y="55"/>
                    <a:pt x="45" y="57"/>
                  </a:cubicBezTo>
                  <a:cubicBezTo>
                    <a:pt x="28" y="65"/>
                    <a:pt x="35" y="75"/>
                    <a:pt x="45" y="78"/>
                  </a:cubicBezTo>
                  <a:cubicBezTo>
                    <a:pt x="87" y="89"/>
                    <a:pt x="97" y="110"/>
                    <a:pt x="129" y="123"/>
                  </a:cubicBezTo>
                  <a:cubicBezTo>
                    <a:pt x="135" y="127"/>
                    <a:pt x="146" y="137"/>
                    <a:pt x="139" y="141"/>
                  </a:cubicBezTo>
                  <a:cubicBezTo>
                    <a:pt x="129" y="148"/>
                    <a:pt x="108" y="148"/>
                    <a:pt x="94" y="148"/>
                  </a:cubicBezTo>
                  <a:cubicBezTo>
                    <a:pt x="73" y="148"/>
                    <a:pt x="69" y="137"/>
                    <a:pt x="55" y="134"/>
                  </a:cubicBezTo>
                  <a:cubicBezTo>
                    <a:pt x="49" y="130"/>
                    <a:pt x="41" y="127"/>
                    <a:pt x="32" y="127"/>
                  </a:cubicBezTo>
                  <a:cubicBezTo>
                    <a:pt x="26" y="127"/>
                    <a:pt x="20" y="128"/>
                    <a:pt x="14" y="131"/>
                  </a:cubicBezTo>
                  <a:cubicBezTo>
                    <a:pt x="0" y="137"/>
                    <a:pt x="4" y="144"/>
                    <a:pt x="7" y="155"/>
                  </a:cubicBezTo>
                  <a:cubicBezTo>
                    <a:pt x="21" y="172"/>
                    <a:pt x="49" y="172"/>
                    <a:pt x="80" y="172"/>
                  </a:cubicBezTo>
                  <a:cubicBezTo>
                    <a:pt x="84" y="172"/>
                    <a:pt x="88" y="173"/>
                    <a:pt x="91" y="173"/>
                  </a:cubicBezTo>
                  <a:cubicBezTo>
                    <a:pt x="144" y="173"/>
                    <a:pt x="180" y="151"/>
                    <a:pt x="233" y="148"/>
                  </a:cubicBezTo>
                  <a:cubicBezTo>
                    <a:pt x="240" y="148"/>
                    <a:pt x="246" y="148"/>
                    <a:pt x="253" y="148"/>
                  </a:cubicBezTo>
                  <a:cubicBezTo>
                    <a:pt x="320" y="148"/>
                    <a:pt x="385" y="161"/>
                    <a:pt x="451" y="161"/>
                  </a:cubicBezTo>
                  <a:cubicBezTo>
                    <a:pt x="474" y="161"/>
                    <a:pt x="497" y="159"/>
                    <a:pt x="521" y="155"/>
                  </a:cubicBezTo>
                  <a:cubicBezTo>
                    <a:pt x="547" y="156"/>
                    <a:pt x="573" y="157"/>
                    <a:pt x="599" y="157"/>
                  </a:cubicBezTo>
                  <a:cubicBezTo>
                    <a:pt x="644" y="157"/>
                    <a:pt x="688" y="154"/>
                    <a:pt x="732" y="148"/>
                  </a:cubicBezTo>
                  <a:cubicBezTo>
                    <a:pt x="833" y="134"/>
                    <a:pt x="947" y="148"/>
                    <a:pt x="1038" y="113"/>
                  </a:cubicBezTo>
                  <a:lnTo>
                    <a:pt x="1048" y="113"/>
                  </a:lnTo>
                  <a:cubicBezTo>
                    <a:pt x="1092" y="114"/>
                    <a:pt x="1137" y="116"/>
                    <a:pt x="1182" y="116"/>
                  </a:cubicBezTo>
                  <a:cubicBezTo>
                    <a:pt x="1250" y="116"/>
                    <a:pt x="1318" y="113"/>
                    <a:pt x="1384" y="102"/>
                  </a:cubicBezTo>
                  <a:cubicBezTo>
                    <a:pt x="1424" y="96"/>
                    <a:pt x="1456" y="77"/>
                    <a:pt x="1501" y="77"/>
                  </a:cubicBezTo>
                  <a:cubicBezTo>
                    <a:pt x="1507" y="77"/>
                    <a:pt x="1513" y="77"/>
                    <a:pt x="1520" y="78"/>
                  </a:cubicBezTo>
                  <a:cubicBezTo>
                    <a:pt x="1531" y="80"/>
                    <a:pt x="1540" y="81"/>
                    <a:pt x="1549" y="81"/>
                  </a:cubicBezTo>
                  <a:cubicBezTo>
                    <a:pt x="1574" y="81"/>
                    <a:pt x="1592" y="73"/>
                    <a:pt x="1610" y="57"/>
                  </a:cubicBezTo>
                  <a:cubicBezTo>
                    <a:pt x="1622" y="47"/>
                    <a:pt x="1635" y="41"/>
                    <a:pt x="1646" y="41"/>
                  </a:cubicBezTo>
                  <a:cubicBezTo>
                    <a:pt x="1661" y="41"/>
                    <a:pt x="1674" y="49"/>
                    <a:pt x="1683" y="65"/>
                  </a:cubicBezTo>
                  <a:cubicBezTo>
                    <a:pt x="1686" y="70"/>
                    <a:pt x="1693" y="73"/>
                    <a:pt x="1703" y="73"/>
                  </a:cubicBezTo>
                  <a:cubicBezTo>
                    <a:pt x="1706" y="73"/>
                    <a:pt x="1710" y="72"/>
                    <a:pt x="1714" y="71"/>
                  </a:cubicBezTo>
                  <a:cubicBezTo>
                    <a:pt x="1752" y="71"/>
                    <a:pt x="1794" y="71"/>
                    <a:pt x="1832" y="68"/>
                  </a:cubicBezTo>
                  <a:cubicBezTo>
                    <a:pt x="1837" y="68"/>
                    <a:pt x="1843" y="68"/>
                    <a:pt x="1849" y="68"/>
                  </a:cubicBezTo>
                  <a:cubicBezTo>
                    <a:pt x="1868" y="68"/>
                    <a:pt x="1887" y="66"/>
                    <a:pt x="1887" y="51"/>
                  </a:cubicBezTo>
                  <a:cubicBezTo>
                    <a:pt x="1884" y="37"/>
                    <a:pt x="1887" y="16"/>
                    <a:pt x="1846" y="9"/>
                  </a:cubicBezTo>
                  <a:cubicBezTo>
                    <a:pt x="1818" y="4"/>
                    <a:pt x="1791" y="1"/>
                    <a:pt x="1762" y="1"/>
                  </a:cubicBezTo>
                  <a:cubicBezTo>
                    <a:pt x="1751" y="1"/>
                    <a:pt x="1740" y="1"/>
                    <a:pt x="1728" y="2"/>
                  </a:cubicBezTo>
                  <a:cubicBezTo>
                    <a:pt x="1678" y="9"/>
                    <a:pt x="1628" y="11"/>
                    <a:pt x="1578" y="11"/>
                  </a:cubicBezTo>
                  <a:cubicBezTo>
                    <a:pt x="1521" y="11"/>
                    <a:pt x="1464" y="8"/>
                    <a:pt x="1408" y="2"/>
                  </a:cubicBezTo>
                  <a:cubicBezTo>
                    <a:pt x="1401" y="1"/>
                    <a:pt x="1394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8"/>
            <p:cNvSpPr/>
            <p:nvPr/>
          </p:nvSpPr>
          <p:spPr>
            <a:xfrm>
              <a:off x="5912550" y="855550"/>
              <a:ext cx="20575" cy="2475"/>
            </a:xfrm>
            <a:custGeom>
              <a:avLst/>
              <a:gdLst/>
              <a:ahLst/>
              <a:cxnLst/>
              <a:rect l="l" t="t" r="r" b="b"/>
              <a:pathLst>
                <a:path w="823" h="99" extrusionOk="0">
                  <a:moveTo>
                    <a:pt x="463" y="0"/>
                  </a:moveTo>
                  <a:cubicBezTo>
                    <a:pt x="423" y="0"/>
                    <a:pt x="382" y="2"/>
                    <a:pt x="341" y="9"/>
                  </a:cubicBezTo>
                  <a:cubicBezTo>
                    <a:pt x="312" y="13"/>
                    <a:pt x="283" y="14"/>
                    <a:pt x="254" y="14"/>
                  </a:cubicBezTo>
                  <a:cubicBezTo>
                    <a:pt x="240" y="14"/>
                    <a:pt x="226" y="14"/>
                    <a:pt x="213" y="14"/>
                  </a:cubicBezTo>
                  <a:cubicBezTo>
                    <a:pt x="171" y="14"/>
                    <a:pt x="131" y="16"/>
                    <a:pt x="97" y="29"/>
                  </a:cubicBezTo>
                  <a:cubicBezTo>
                    <a:pt x="79" y="29"/>
                    <a:pt x="63" y="28"/>
                    <a:pt x="49" y="28"/>
                  </a:cubicBezTo>
                  <a:cubicBezTo>
                    <a:pt x="31" y="28"/>
                    <a:pt x="17" y="30"/>
                    <a:pt x="8" y="39"/>
                  </a:cubicBezTo>
                  <a:cubicBezTo>
                    <a:pt x="1" y="47"/>
                    <a:pt x="11" y="50"/>
                    <a:pt x="22" y="57"/>
                  </a:cubicBezTo>
                  <a:cubicBezTo>
                    <a:pt x="72" y="79"/>
                    <a:pt x="121" y="99"/>
                    <a:pt x="178" y="99"/>
                  </a:cubicBezTo>
                  <a:cubicBezTo>
                    <a:pt x="204" y="99"/>
                    <a:pt x="231" y="95"/>
                    <a:pt x="261" y="85"/>
                  </a:cubicBezTo>
                  <a:cubicBezTo>
                    <a:pt x="268" y="81"/>
                    <a:pt x="278" y="80"/>
                    <a:pt x="289" y="80"/>
                  </a:cubicBezTo>
                  <a:cubicBezTo>
                    <a:pt x="299" y="80"/>
                    <a:pt x="308" y="81"/>
                    <a:pt x="316" y="81"/>
                  </a:cubicBezTo>
                  <a:cubicBezTo>
                    <a:pt x="330" y="81"/>
                    <a:pt x="343" y="82"/>
                    <a:pt x="357" y="82"/>
                  </a:cubicBezTo>
                  <a:cubicBezTo>
                    <a:pt x="491" y="82"/>
                    <a:pt x="621" y="64"/>
                    <a:pt x="754" y="64"/>
                  </a:cubicBezTo>
                  <a:cubicBezTo>
                    <a:pt x="759" y="65"/>
                    <a:pt x="765" y="66"/>
                    <a:pt x="771" y="66"/>
                  </a:cubicBezTo>
                  <a:cubicBezTo>
                    <a:pt x="795" y="66"/>
                    <a:pt x="823" y="60"/>
                    <a:pt x="823" y="44"/>
                  </a:cubicBezTo>
                  <a:cubicBezTo>
                    <a:pt x="823" y="26"/>
                    <a:pt x="781" y="15"/>
                    <a:pt x="754" y="15"/>
                  </a:cubicBezTo>
                  <a:cubicBezTo>
                    <a:pt x="658" y="13"/>
                    <a:pt x="561" y="0"/>
                    <a:pt x="4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8"/>
            <p:cNvSpPr/>
            <p:nvPr/>
          </p:nvSpPr>
          <p:spPr>
            <a:xfrm>
              <a:off x="5440025" y="867550"/>
              <a:ext cx="13550" cy="1850"/>
            </a:xfrm>
            <a:custGeom>
              <a:avLst/>
              <a:gdLst/>
              <a:ahLst/>
              <a:cxnLst/>
              <a:rect l="l" t="t" r="r" b="b"/>
              <a:pathLst>
                <a:path w="542" h="74" extrusionOk="0">
                  <a:moveTo>
                    <a:pt x="455" y="3"/>
                  </a:moveTo>
                  <a:cubicBezTo>
                    <a:pt x="451" y="3"/>
                    <a:pt x="448" y="3"/>
                    <a:pt x="445" y="4"/>
                  </a:cubicBezTo>
                  <a:cubicBezTo>
                    <a:pt x="316" y="7"/>
                    <a:pt x="181" y="1"/>
                    <a:pt x="56" y="28"/>
                  </a:cubicBezTo>
                  <a:cubicBezTo>
                    <a:pt x="35" y="32"/>
                    <a:pt x="1" y="32"/>
                    <a:pt x="14" y="49"/>
                  </a:cubicBezTo>
                  <a:cubicBezTo>
                    <a:pt x="20" y="60"/>
                    <a:pt x="36" y="69"/>
                    <a:pt x="57" y="69"/>
                  </a:cubicBezTo>
                  <a:cubicBezTo>
                    <a:pt x="63" y="69"/>
                    <a:pt x="70" y="68"/>
                    <a:pt x="77" y="66"/>
                  </a:cubicBezTo>
                  <a:cubicBezTo>
                    <a:pt x="109" y="61"/>
                    <a:pt x="141" y="56"/>
                    <a:pt x="173" y="56"/>
                  </a:cubicBezTo>
                  <a:cubicBezTo>
                    <a:pt x="202" y="56"/>
                    <a:pt x="231" y="60"/>
                    <a:pt x="261" y="70"/>
                  </a:cubicBezTo>
                  <a:cubicBezTo>
                    <a:pt x="269" y="72"/>
                    <a:pt x="280" y="73"/>
                    <a:pt x="292" y="73"/>
                  </a:cubicBezTo>
                  <a:cubicBezTo>
                    <a:pt x="314" y="73"/>
                    <a:pt x="339" y="70"/>
                    <a:pt x="355" y="63"/>
                  </a:cubicBezTo>
                  <a:cubicBezTo>
                    <a:pt x="385" y="52"/>
                    <a:pt x="414" y="52"/>
                    <a:pt x="445" y="52"/>
                  </a:cubicBezTo>
                  <a:lnTo>
                    <a:pt x="486" y="52"/>
                  </a:lnTo>
                  <a:cubicBezTo>
                    <a:pt x="514" y="52"/>
                    <a:pt x="534" y="49"/>
                    <a:pt x="539" y="32"/>
                  </a:cubicBezTo>
                  <a:cubicBezTo>
                    <a:pt x="542" y="22"/>
                    <a:pt x="521" y="14"/>
                    <a:pt x="500" y="11"/>
                  </a:cubicBezTo>
                  <a:cubicBezTo>
                    <a:pt x="486" y="8"/>
                    <a:pt x="470" y="3"/>
                    <a:pt x="45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8"/>
            <p:cNvSpPr/>
            <p:nvPr/>
          </p:nvSpPr>
          <p:spPr>
            <a:xfrm>
              <a:off x="5582875" y="682000"/>
              <a:ext cx="16500" cy="4200"/>
            </a:xfrm>
            <a:custGeom>
              <a:avLst/>
              <a:gdLst/>
              <a:ahLst/>
              <a:cxnLst/>
              <a:rect l="l" t="t" r="r" b="b"/>
              <a:pathLst>
                <a:path w="660" h="168" extrusionOk="0">
                  <a:moveTo>
                    <a:pt x="604" y="0"/>
                  </a:moveTo>
                  <a:cubicBezTo>
                    <a:pt x="591" y="0"/>
                    <a:pt x="581" y="4"/>
                    <a:pt x="573" y="12"/>
                  </a:cubicBezTo>
                  <a:cubicBezTo>
                    <a:pt x="566" y="19"/>
                    <a:pt x="587" y="29"/>
                    <a:pt x="559" y="33"/>
                  </a:cubicBezTo>
                  <a:cubicBezTo>
                    <a:pt x="540" y="14"/>
                    <a:pt x="517" y="7"/>
                    <a:pt x="491" y="7"/>
                  </a:cubicBezTo>
                  <a:cubicBezTo>
                    <a:pt x="464" y="7"/>
                    <a:pt x="435" y="15"/>
                    <a:pt x="407" y="25"/>
                  </a:cubicBezTo>
                  <a:cubicBezTo>
                    <a:pt x="351" y="44"/>
                    <a:pt x="283" y="63"/>
                    <a:pt x="218" y="63"/>
                  </a:cubicBezTo>
                  <a:cubicBezTo>
                    <a:pt x="198" y="63"/>
                    <a:pt x="179" y="61"/>
                    <a:pt x="160" y="57"/>
                  </a:cubicBezTo>
                  <a:cubicBezTo>
                    <a:pt x="147" y="54"/>
                    <a:pt x="135" y="53"/>
                    <a:pt x="124" y="53"/>
                  </a:cubicBezTo>
                  <a:cubicBezTo>
                    <a:pt x="75" y="53"/>
                    <a:pt x="46" y="75"/>
                    <a:pt x="0" y="75"/>
                  </a:cubicBezTo>
                  <a:cubicBezTo>
                    <a:pt x="63" y="78"/>
                    <a:pt x="129" y="78"/>
                    <a:pt x="149" y="120"/>
                  </a:cubicBezTo>
                  <a:lnTo>
                    <a:pt x="164" y="120"/>
                  </a:lnTo>
                  <a:cubicBezTo>
                    <a:pt x="181" y="101"/>
                    <a:pt x="200" y="95"/>
                    <a:pt x="219" y="95"/>
                  </a:cubicBezTo>
                  <a:cubicBezTo>
                    <a:pt x="245" y="95"/>
                    <a:pt x="273" y="106"/>
                    <a:pt x="299" y="112"/>
                  </a:cubicBezTo>
                  <a:cubicBezTo>
                    <a:pt x="307" y="114"/>
                    <a:pt x="316" y="115"/>
                    <a:pt x="324" y="115"/>
                  </a:cubicBezTo>
                  <a:cubicBezTo>
                    <a:pt x="338" y="115"/>
                    <a:pt x="351" y="112"/>
                    <a:pt x="362" y="105"/>
                  </a:cubicBezTo>
                  <a:cubicBezTo>
                    <a:pt x="387" y="105"/>
                    <a:pt x="411" y="92"/>
                    <a:pt x="443" y="92"/>
                  </a:cubicBezTo>
                  <a:cubicBezTo>
                    <a:pt x="455" y="92"/>
                    <a:pt x="468" y="94"/>
                    <a:pt x="482" y="99"/>
                  </a:cubicBezTo>
                  <a:cubicBezTo>
                    <a:pt x="434" y="105"/>
                    <a:pt x="410" y="112"/>
                    <a:pt x="386" y="126"/>
                  </a:cubicBezTo>
                  <a:cubicBezTo>
                    <a:pt x="365" y="137"/>
                    <a:pt x="358" y="147"/>
                    <a:pt x="396" y="158"/>
                  </a:cubicBezTo>
                  <a:cubicBezTo>
                    <a:pt x="419" y="163"/>
                    <a:pt x="442" y="167"/>
                    <a:pt x="463" y="167"/>
                  </a:cubicBezTo>
                  <a:cubicBezTo>
                    <a:pt x="483" y="167"/>
                    <a:pt x="502" y="164"/>
                    <a:pt x="521" y="154"/>
                  </a:cubicBezTo>
                  <a:cubicBezTo>
                    <a:pt x="538" y="144"/>
                    <a:pt x="552" y="137"/>
                    <a:pt x="570" y="130"/>
                  </a:cubicBezTo>
                  <a:cubicBezTo>
                    <a:pt x="636" y="112"/>
                    <a:pt x="646" y="91"/>
                    <a:pt x="604" y="54"/>
                  </a:cubicBezTo>
                  <a:cubicBezTo>
                    <a:pt x="597" y="40"/>
                    <a:pt x="607" y="36"/>
                    <a:pt x="628" y="33"/>
                  </a:cubicBezTo>
                  <a:cubicBezTo>
                    <a:pt x="646" y="29"/>
                    <a:pt x="660" y="22"/>
                    <a:pt x="657" y="12"/>
                  </a:cubicBezTo>
                  <a:cubicBezTo>
                    <a:pt x="653" y="5"/>
                    <a:pt x="636" y="5"/>
                    <a:pt x="618" y="1"/>
                  </a:cubicBezTo>
                  <a:cubicBezTo>
                    <a:pt x="613" y="0"/>
                    <a:pt x="608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8"/>
            <p:cNvSpPr/>
            <p:nvPr/>
          </p:nvSpPr>
          <p:spPr>
            <a:xfrm>
              <a:off x="5456600" y="859425"/>
              <a:ext cx="12775" cy="4000"/>
            </a:xfrm>
            <a:custGeom>
              <a:avLst/>
              <a:gdLst/>
              <a:ahLst/>
              <a:cxnLst/>
              <a:rect l="l" t="t" r="r" b="b"/>
              <a:pathLst>
                <a:path w="511" h="160" extrusionOk="0">
                  <a:moveTo>
                    <a:pt x="299" y="121"/>
                  </a:moveTo>
                  <a:lnTo>
                    <a:pt x="299" y="124"/>
                  </a:lnTo>
                  <a:lnTo>
                    <a:pt x="295" y="124"/>
                  </a:lnTo>
                  <a:lnTo>
                    <a:pt x="299" y="121"/>
                  </a:lnTo>
                  <a:close/>
                  <a:moveTo>
                    <a:pt x="233" y="1"/>
                  </a:moveTo>
                  <a:cubicBezTo>
                    <a:pt x="215" y="1"/>
                    <a:pt x="207" y="12"/>
                    <a:pt x="198" y="23"/>
                  </a:cubicBezTo>
                  <a:cubicBezTo>
                    <a:pt x="174" y="48"/>
                    <a:pt x="153" y="72"/>
                    <a:pt x="80" y="76"/>
                  </a:cubicBezTo>
                  <a:cubicBezTo>
                    <a:pt x="46" y="79"/>
                    <a:pt x="1" y="103"/>
                    <a:pt x="70" y="124"/>
                  </a:cubicBezTo>
                  <a:lnTo>
                    <a:pt x="76" y="124"/>
                  </a:lnTo>
                  <a:cubicBezTo>
                    <a:pt x="105" y="134"/>
                    <a:pt x="111" y="159"/>
                    <a:pt x="146" y="159"/>
                  </a:cubicBezTo>
                  <a:cubicBezTo>
                    <a:pt x="212" y="155"/>
                    <a:pt x="278" y="148"/>
                    <a:pt x="334" y="124"/>
                  </a:cubicBezTo>
                  <a:lnTo>
                    <a:pt x="468" y="124"/>
                  </a:lnTo>
                  <a:cubicBezTo>
                    <a:pt x="489" y="124"/>
                    <a:pt x="510" y="121"/>
                    <a:pt x="507" y="107"/>
                  </a:cubicBezTo>
                  <a:cubicBezTo>
                    <a:pt x="507" y="98"/>
                    <a:pt x="493" y="89"/>
                    <a:pt x="478" y="89"/>
                  </a:cubicBezTo>
                  <a:cubicBezTo>
                    <a:pt x="476" y="89"/>
                    <a:pt x="474" y="89"/>
                    <a:pt x="472" y="89"/>
                  </a:cubicBezTo>
                  <a:cubicBezTo>
                    <a:pt x="464" y="91"/>
                    <a:pt x="455" y="92"/>
                    <a:pt x="447" y="92"/>
                  </a:cubicBezTo>
                  <a:cubicBezTo>
                    <a:pt x="430" y="92"/>
                    <a:pt x="412" y="89"/>
                    <a:pt x="393" y="89"/>
                  </a:cubicBezTo>
                  <a:cubicBezTo>
                    <a:pt x="388" y="89"/>
                    <a:pt x="383" y="89"/>
                    <a:pt x="379" y="89"/>
                  </a:cubicBezTo>
                  <a:cubicBezTo>
                    <a:pt x="373" y="90"/>
                    <a:pt x="368" y="90"/>
                    <a:pt x="363" y="90"/>
                  </a:cubicBezTo>
                  <a:cubicBezTo>
                    <a:pt x="312" y="90"/>
                    <a:pt x="264" y="59"/>
                    <a:pt x="264" y="30"/>
                  </a:cubicBezTo>
                  <a:cubicBezTo>
                    <a:pt x="267" y="20"/>
                    <a:pt x="271" y="6"/>
                    <a:pt x="246" y="3"/>
                  </a:cubicBezTo>
                  <a:cubicBezTo>
                    <a:pt x="241" y="1"/>
                    <a:pt x="237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8"/>
            <p:cNvSpPr/>
            <p:nvPr/>
          </p:nvSpPr>
          <p:spPr>
            <a:xfrm>
              <a:off x="5641600" y="678200"/>
              <a:ext cx="7300" cy="3675"/>
            </a:xfrm>
            <a:custGeom>
              <a:avLst/>
              <a:gdLst/>
              <a:ahLst/>
              <a:cxnLst/>
              <a:rect l="l" t="t" r="r" b="b"/>
              <a:pathLst>
                <a:path w="292" h="147" extrusionOk="0">
                  <a:moveTo>
                    <a:pt x="205" y="1"/>
                  </a:moveTo>
                  <a:cubicBezTo>
                    <a:pt x="163" y="8"/>
                    <a:pt x="111" y="1"/>
                    <a:pt x="87" y="28"/>
                  </a:cubicBezTo>
                  <a:cubicBezTo>
                    <a:pt x="80" y="32"/>
                    <a:pt x="74" y="32"/>
                    <a:pt x="69" y="35"/>
                  </a:cubicBezTo>
                  <a:lnTo>
                    <a:pt x="35" y="35"/>
                  </a:lnTo>
                  <a:cubicBezTo>
                    <a:pt x="18" y="56"/>
                    <a:pt x="45" y="73"/>
                    <a:pt x="39" y="94"/>
                  </a:cubicBezTo>
                  <a:cubicBezTo>
                    <a:pt x="0" y="122"/>
                    <a:pt x="14" y="136"/>
                    <a:pt x="69" y="147"/>
                  </a:cubicBezTo>
                  <a:cubicBezTo>
                    <a:pt x="143" y="143"/>
                    <a:pt x="139" y="126"/>
                    <a:pt x="98" y="102"/>
                  </a:cubicBezTo>
                  <a:cubicBezTo>
                    <a:pt x="77" y="91"/>
                    <a:pt x="87" y="81"/>
                    <a:pt x="104" y="73"/>
                  </a:cubicBezTo>
                  <a:cubicBezTo>
                    <a:pt x="114" y="67"/>
                    <a:pt x="130" y="60"/>
                    <a:pt x="142" y="60"/>
                  </a:cubicBezTo>
                  <a:cubicBezTo>
                    <a:pt x="149" y="60"/>
                    <a:pt x="154" y="62"/>
                    <a:pt x="157" y="67"/>
                  </a:cubicBezTo>
                  <a:cubicBezTo>
                    <a:pt x="165" y="81"/>
                    <a:pt x="178" y="85"/>
                    <a:pt x="193" y="85"/>
                  </a:cubicBezTo>
                  <a:cubicBezTo>
                    <a:pt x="209" y="85"/>
                    <a:pt x="228" y="80"/>
                    <a:pt x="244" y="80"/>
                  </a:cubicBezTo>
                  <a:cubicBezTo>
                    <a:pt x="249" y="80"/>
                    <a:pt x="253" y="80"/>
                    <a:pt x="257" y="81"/>
                  </a:cubicBezTo>
                  <a:cubicBezTo>
                    <a:pt x="261" y="83"/>
                    <a:pt x="265" y="84"/>
                    <a:pt x="269" y="84"/>
                  </a:cubicBezTo>
                  <a:cubicBezTo>
                    <a:pt x="279" y="84"/>
                    <a:pt x="288" y="78"/>
                    <a:pt x="288" y="70"/>
                  </a:cubicBezTo>
                  <a:cubicBezTo>
                    <a:pt x="291" y="62"/>
                    <a:pt x="282" y="55"/>
                    <a:pt x="266" y="55"/>
                  </a:cubicBezTo>
                  <a:cubicBezTo>
                    <a:pt x="263" y="55"/>
                    <a:pt x="260" y="55"/>
                    <a:pt x="257" y="56"/>
                  </a:cubicBezTo>
                  <a:cubicBezTo>
                    <a:pt x="246" y="57"/>
                    <a:pt x="238" y="58"/>
                    <a:pt x="231" y="58"/>
                  </a:cubicBezTo>
                  <a:cubicBezTo>
                    <a:pt x="199" y="58"/>
                    <a:pt x="218" y="43"/>
                    <a:pt x="233" y="28"/>
                  </a:cubicBezTo>
                  <a:cubicBezTo>
                    <a:pt x="247" y="14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8"/>
            <p:cNvSpPr/>
            <p:nvPr/>
          </p:nvSpPr>
          <p:spPr>
            <a:xfrm>
              <a:off x="5412625" y="777775"/>
              <a:ext cx="9375" cy="1350"/>
            </a:xfrm>
            <a:custGeom>
              <a:avLst/>
              <a:gdLst/>
              <a:ahLst/>
              <a:cxnLst/>
              <a:rect l="l" t="t" r="r" b="b"/>
              <a:pathLst>
                <a:path w="375" h="54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50" y="7"/>
                    <a:pt x="139" y="15"/>
                    <a:pt x="28" y="21"/>
                  </a:cubicBezTo>
                  <a:cubicBezTo>
                    <a:pt x="11" y="21"/>
                    <a:pt x="0" y="28"/>
                    <a:pt x="0" y="39"/>
                  </a:cubicBezTo>
                  <a:cubicBezTo>
                    <a:pt x="0" y="49"/>
                    <a:pt x="18" y="49"/>
                    <a:pt x="35" y="53"/>
                  </a:cubicBezTo>
                  <a:cubicBezTo>
                    <a:pt x="47" y="54"/>
                    <a:pt x="60" y="54"/>
                    <a:pt x="72" y="54"/>
                  </a:cubicBezTo>
                  <a:cubicBezTo>
                    <a:pt x="131" y="54"/>
                    <a:pt x="190" y="48"/>
                    <a:pt x="250" y="42"/>
                  </a:cubicBezTo>
                  <a:cubicBezTo>
                    <a:pt x="292" y="39"/>
                    <a:pt x="337" y="35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8"/>
            <p:cNvSpPr/>
            <p:nvPr/>
          </p:nvSpPr>
          <p:spPr>
            <a:xfrm>
              <a:off x="5437675" y="791075"/>
              <a:ext cx="8200" cy="1250"/>
            </a:xfrm>
            <a:custGeom>
              <a:avLst/>
              <a:gdLst/>
              <a:ahLst/>
              <a:cxnLst/>
              <a:rect l="l" t="t" r="r" b="b"/>
              <a:pathLst>
                <a:path w="328" h="50" extrusionOk="0">
                  <a:moveTo>
                    <a:pt x="165" y="0"/>
                  </a:moveTo>
                  <a:cubicBezTo>
                    <a:pt x="153" y="0"/>
                    <a:pt x="141" y="1"/>
                    <a:pt x="129" y="3"/>
                  </a:cubicBezTo>
                  <a:lnTo>
                    <a:pt x="84" y="3"/>
                  </a:lnTo>
                  <a:cubicBezTo>
                    <a:pt x="75" y="3"/>
                    <a:pt x="64" y="3"/>
                    <a:pt x="54" y="3"/>
                  </a:cubicBezTo>
                  <a:cubicBezTo>
                    <a:pt x="33" y="3"/>
                    <a:pt x="13" y="4"/>
                    <a:pt x="8" y="13"/>
                  </a:cubicBezTo>
                  <a:cubicBezTo>
                    <a:pt x="1" y="37"/>
                    <a:pt x="50" y="34"/>
                    <a:pt x="77" y="41"/>
                  </a:cubicBezTo>
                  <a:cubicBezTo>
                    <a:pt x="87" y="44"/>
                    <a:pt x="101" y="46"/>
                    <a:pt x="111" y="46"/>
                  </a:cubicBezTo>
                  <a:cubicBezTo>
                    <a:pt x="115" y="46"/>
                    <a:pt x="119" y="46"/>
                    <a:pt x="122" y="45"/>
                  </a:cubicBezTo>
                  <a:cubicBezTo>
                    <a:pt x="145" y="38"/>
                    <a:pt x="167" y="35"/>
                    <a:pt x="189" y="35"/>
                  </a:cubicBezTo>
                  <a:cubicBezTo>
                    <a:pt x="214" y="35"/>
                    <a:pt x="239" y="39"/>
                    <a:pt x="265" y="45"/>
                  </a:cubicBezTo>
                  <a:cubicBezTo>
                    <a:pt x="274" y="46"/>
                    <a:pt x="287" y="49"/>
                    <a:pt x="297" y="49"/>
                  </a:cubicBezTo>
                  <a:cubicBezTo>
                    <a:pt x="306" y="49"/>
                    <a:pt x="313" y="47"/>
                    <a:pt x="316" y="41"/>
                  </a:cubicBezTo>
                  <a:cubicBezTo>
                    <a:pt x="327" y="24"/>
                    <a:pt x="310" y="13"/>
                    <a:pt x="275" y="10"/>
                  </a:cubicBezTo>
                  <a:cubicBezTo>
                    <a:pt x="238" y="7"/>
                    <a:pt x="202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8"/>
            <p:cNvSpPr/>
            <p:nvPr/>
          </p:nvSpPr>
          <p:spPr>
            <a:xfrm>
              <a:off x="5451825" y="783325"/>
              <a:ext cx="11725" cy="4325"/>
            </a:xfrm>
            <a:custGeom>
              <a:avLst/>
              <a:gdLst/>
              <a:ahLst/>
              <a:cxnLst/>
              <a:rect l="l" t="t" r="r" b="b"/>
              <a:pathLst>
                <a:path w="469" h="173" extrusionOk="0">
                  <a:moveTo>
                    <a:pt x="220" y="1"/>
                  </a:moveTo>
                  <a:cubicBezTo>
                    <a:pt x="212" y="1"/>
                    <a:pt x="206" y="4"/>
                    <a:pt x="202" y="11"/>
                  </a:cubicBezTo>
                  <a:cubicBezTo>
                    <a:pt x="171" y="52"/>
                    <a:pt x="118" y="81"/>
                    <a:pt x="28" y="84"/>
                  </a:cubicBezTo>
                  <a:cubicBezTo>
                    <a:pt x="11" y="84"/>
                    <a:pt x="0" y="97"/>
                    <a:pt x="4" y="108"/>
                  </a:cubicBezTo>
                  <a:cubicBezTo>
                    <a:pt x="8" y="108"/>
                    <a:pt x="8" y="112"/>
                    <a:pt x="4" y="112"/>
                  </a:cubicBezTo>
                  <a:cubicBezTo>
                    <a:pt x="43" y="152"/>
                    <a:pt x="94" y="173"/>
                    <a:pt x="152" y="173"/>
                  </a:cubicBezTo>
                  <a:cubicBezTo>
                    <a:pt x="192" y="173"/>
                    <a:pt x="236" y="163"/>
                    <a:pt x="281" y="143"/>
                  </a:cubicBezTo>
                  <a:cubicBezTo>
                    <a:pt x="287" y="143"/>
                    <a:pt x="293" y="142"/>
                    <a:pt x="298" y="142"/>
                  </a:cubicBezTo>
                  <a:cubicBezTo>
                    <a:pt x="337" y="142"/>
                    <a:pt x="374" y="154"/>
                    <a:pt x="413" y="157"/>
                  </a:cubicBezTo>
                  <a:cubicBezTo>
                    <a:pt x="419" y="157"/>
                    <a:pt x="425" y="158"/>
                    <a:pt x="431" y="158"/>
                  </a:cubicBezTo>
                  <a:cubicBezTo>
                    <a:pt x="451" y="158"/>
                    <a:pt x="466" y="153"/>
                    <a:pt x="469" y="139"/>
                  </a:cubicBezTo>
                  <a:cubicBezTo>
                    <a:pt x="469" y="126"/>
                    <a:pt x="445" y="122"/>
                    <a:pt x="424" y="122"/>
                  </a:cubicBezTo>
                  <a:cubicBezTo>
                    <a:pt x="414" y="123"/>
                    <a:pt x="405" y="123"/>
                    <a:pt x="395" y="123"/>
                  </a:cubicBezTo>
                  <a:cubicBezTo>
                    <a:pt x="348" y="123"/>
                    <a:pt x="304" y="117"/>
                    <a:pt x="261" y="108"/>
                  </a:cubicBezTo>
                  <a:lnTo>
                    <a:pt x="264" y="105"/>
                  </a:lnTo>
                  <a:cubicBezTo>
                    <a:pt x="247" y="81"/>
                    <a:pt x="208" y="60"/>
                    <a:pt x="261" y="32"/>
                  </a:cubicBezTo>
                  <a:cubicBezTo>
                    <a:pt x="275" y="25"/>
                    <a:pt x="254" y="11"/>
                    <a:pt x="237" y="4"/>
                  </a:cubicBezTo>
                  <a:cubicBezTo>
                    <a:pt x="230" y="2"/>
                    <a:pt x="225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8"/>
            <p:cNvSpPr/>
            <p:nvPr/>
          </p:nvSpPr>
          <p:spPr>
            <a:xfrm>
              <a:off x="5713450" y="67787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3" y="1"/>
                  </a:moveTo>
                  <a:cubicBezTo>
                    <a:pt x="6" y="1"/>
                    <a:pt x="1" y="4"/>
                    <a:pt x="2" y="14"/>
                  </a:cubicBezTo>
                  <a:cubicBezTo>
                    <a:pt x="5" y="33"/>
                    <a:pt x="0" y="60"/>
                    <a:pt x="56" y="60"/>
                  </a:cubicBezTo>
                  <a:cubicBezTo>
                    <a:pt x="62" y="60"/>
                    <a:pt x="68" y="60"/>
                    <a:pt x="76" y="59"/>
                  </a:cubicBezTo>
                  <a:cubicBezTo>
                    <a:pt x="79" y="59"/>
                    <a:pt x="83" y="58"/>
                    <a:pt x="86" y="58"/>
                  </a:cubicBezTo>
                  <a:cubicBezTo>
                    <a:pt x="112" y="58"/>
                    <a:pt x="122" y="70"/>
                    <a:pt x="138" y="80"/>
                  </a:cubicBezTo>
                  <a:cubicBezTo>
                    <a:pt x="145" y="83"/>
                    <a:pt x="159" y="83"/>
                    <a:pt x="169" y="83"/>
                  </a:cubicBezTo>
                  <a:cubicBezTo>
                    <a:pt x="180" y="80"/>
                    <a:pt x="180" y="73"/>
                    <a:pt x="180" y="69"/>
                  </a:cubicBezTo>
                  <a:cubicBezTo>
                    <a:pt x="176" y="35"/>
                    <a:pt x="117" y="6"/>
                    <a:pt x="51" y="3"/>
                  </a:cubicBezTo>
                  <a:cubicBezTo>
                    <a:pt x="49" y="5"/>
                    <a:pt x="47" y="6"/>
                    <a:pt x="43" y="6"/>
                  </a:cubicBezTo>
                  <a:cubicBezTo>
                    <a:pt x="34" y="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8"/>
            <p:cNvSpPr/>
            <p:nvPr/>
          </p:nvSpPr>
          <p:spPr>
            <a:xfrm>
              <a:off x="5481400" y="695975"/>
              <a:ext cx="7750" cy="1600"/>
            </a:xfrm>
            <a:custGeom>
              <a:avLst/>
              <a:gdLst/>
              <a:ahLst/>
              <a:cxnLst/>
              <a:rect l="l" t="t" r="r" b="b"/>
              <a:pathLst>
                <a:path w="310" h="64" extrusionOk="0">
                  <a:moveTo>
                    <a:pt x="165" y="0"/>
                  </a:moveTo>
                  <a:cubicBezTo>
                    <a:pt x="117" y="0"/>
                    <a:pt x="77" y="26"/>
                    <a:pt x="28" y="26"/>
                  </a:cubicBezTo>
                  <a:cubicBezTo>
                    <a:pt x="24" y="26"/>
                    <a:pt x="19" y="26"/>
                    <a:pt x="14" y="25"/>
                  </a:cubicBezTo>
                  <a:cubicBezTo>
                    <a:pt x="4" y="25"/>
                    <a:pt x="0" y="49"/>
                    <a:pt x="14" y="49"/>
                  </a:cubicBezTo>
                  <a:cubicBezTo>
                    <a:pt x="47" y="51"/>
                    <a:pt x="79" y="63"/>
                    <a:pt x="111" y="63"/>
                  </a:cubicBezTo>
                  <a:cubicBezTo>
                    <a:pt x="130" y="63"/>
                    <a:pt x="149" y="59"/>
                    <a:pt x="167" y="46"/>
                  </a:cubicBezTo>
                  <a:cubicBezTo>
                    <a:pt x="176" y="42"/>
                    <a:pt x="185" y="41"/>
                    <a:pt x="194" y="41"/>
                  </a:cubicBezTo>
                  <a:cubicBezTo>
                    <a:pt x="219" y="41"/>
                    <a:pt x="244" y="51"/>
                    <a:pt x="271" y="51"/>
                  </a:cubicBezTo>
                  <a:cubicBezTo>
                    <a:pt x="283" y="51"/>
                    <a:pt x="296" y="49"/>
                    <a:pt x="309" y="43"/>
                  </a:cubicBezTo>
                  <a:lnTo>
                    <a:pt x="309" y="43"/>
                  </a:lnTo>
                  <a:cubicBezTo>
                    <a:pt x="306" y="43"/>
                    <a:pt x="303" y="43"/>
                    <a:pt x="300" y="43"/>
                  </a:cubicBezTo>
                  <a:cubicBezTo>
                    <a:pt x="246" y="43"/>
                    <a:pt x="238" y="15"/>
                    <a:pt x="198" y="4"/>
                  </a:cubicBezTo>
                  <a:cubicBezTo>
                    <a:pt x="187" y="1"/>
                    <a:pt x="17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8"/>
            <p:cNvSpPr/>
            <p:nvPr/>
          </p:nvSpPr>
          <p:spPr>
            <a:xfrm>
              <a:off x="5546200" y="862850"/>
              <a:ext cx="12000" cy="3725"/>
            </a:xfrm>
            <a:custGeom>
              <a:avLst/>
              <a:gdLst/>
              <a:ahLst/>
              <a:cxnLst/>
              <a:rect l="l" t="t" r="r" b="b"/>
              <a:pathLst>
                <a:path w="480" h="149" extrusionOk="0">
                  <a:moveTo>
                    <a:pt x="404" y="1"/>
                  </a:moveTo>
                  <a:cubicBezTo>
                    <a:pt x="402" y="1"/>
                    <a:pt x="400" y="1"/>
                    <a:pt x="399" y="1"/>
                  </a:cubicBezTo>
                  <a:cubicBezTo>
                    <a:pt x="377" y="13"/>
                    <a:pt x="356" y="16"/>
                    <a:pt x="334" y="16"/>
                  </a:cubicBezTo>
                  <a:cubicBezTo>
                    <a:pt x="300" y="16"/>
                    <a:pt x="266" y="8"/>
                    <a:pt x="232" y="8"/>
                  </a:cubicBezTo>
                  <a:cubicBezTo>
                    <a:pt x="229" y="8"/>
                    <a:pt x="225" y="8"/>
                    <a:pt x="222" y="8"/>
                  </a:cubicBezTo>
                  <a:cubicBezTo>
                    <a:pt x="204" y="5"/>
                    <a:pt x="184" y="1"/>
                    <a:pt x="166" y="1"/>
                  </a:cubicBezTo>
                  <a:cubicBezTo>
                    <a:pt x="149" y="1"/>
                    <a:pt x="134" y="4"/>
                    <a:pt x="125" y="15"/>
                  </a:cubicBezTo>
                  <a:cubicBezTo>
                    <a:pt x="101" y="50"/>
                    <a:pt x="0" y="64"/>
                    <a:pt x="28" y="112"/>
                  </a:cubicBezTo>
                  <a:cubicBezTo>
                    <a:pt x="31" y="115"/>
                    <a:pt x="14" y="122"/>
                    <a:pt x="4" y="126"/>
                  </a:cubicBezTo>
                  <a:cubicBezTo>
                    <a:pt x="42" y="136"/>
                    <a:pt x="80" y="136"/>
                    <a:pt x="114" y="143"/>
                  </a:cubicBezTo>
                  <a:cubicBezTo>
                    <a:pt x="132" y="145"/>
                    <a:pt x="152" y="148"/>
                    <a:pt x="170" y="148"/>
                  </a:cubicBezTo>
                  <a:cubicBezTo>
                    <a:pt x="189" y="148"/>
                    <a:pt x="206" y="144"/>
                    <a:pt x="215" y="130"/>
                  </a:cubicBezTo>
                  <a:cubicBezTo>
                    <a:pt x="226" y="109"/>
                    <a:pt x="250" y="80"/>
                    <a:pt x="170" y="74"/>
                  </a:cubicBezTo>
                  <a:cubicBezTo>
                    <a:pt x="159" y="74"/>
                    <a:pt x="128" y="67"/>
                    <a:pt x="135" y="53"/>
                  </a:cubicBezTo>
                  <a:cubicBezTo>
                    <a:pt x="218" y="53"/>
                    <a:pt x="222" y="53"/>
                    <a:pt x="250" y="80"/>
                  </a:cubicBezTo>
                  <a:cubicBezTo>
                    <a:pt x="256" y="89"/>
                    <a:pt x="264" y="95"/>
                    <a:pt x="276" y="95"/>
                  </a:cubicBezTo>
                  <a:cubicBezTo>
                    <a:pt x="279" y="95"/>
                    <a:pt x="281" y="95"/>
                    <a:pt x="284" y="95"/>
                  </a:cubicBezTo>
                  <a:cubicBezTo>
                    <a:pt x="302" y="91"/>
                    <a:pt x="319" y="85"/>
                    <a:pt x="323" y="74"/>
                  </a:cubicBezTo>
                  <a:cubicBezTo>
                    <a:pt x="323" y="67"/>
                    <a:pt x="316" y="60"/>
                    <a:pt x="298" y="56"/>
                  </a:cubicBezTo>
                  <a:cubicBezTo>
                    <a:pt x="278" y="50"/>
                    <a:pt x="253" y="56"/>
                    <a:pt x="239" y="46"/>
                  </a:cubicBezTo>
                  <a:lnTo>
                    <a:pt x="239" y="46"/>
                  </a:lnTo>
                  <a:cubicBezTo>
                    <a:pt x="244" y="47"/>
                    <a:pt x="249" y="47"/>
                    <a:pt x="253" y="47"/>
                  </a:cubicBezTo>
                  <a:cubicBezTo>
                    <a:pt x="285" y="47"/>
                    <a:pt x="317" y="41"/>
                    <a:pt x="348" y="41"/>
                  </a:cubicBezTo>
                  <a:cubicBezTo>
                    <a:pt x="363" y="41"/>
                    <a:pt x="378" y="42"/>
                    <a:pt x="392" y="46"/>
                  </a:cubicBezTo>
                  <a:cubicBezTo>
                    <a:pt x="404" y="50"/>
                    <a:pt x="414" y="51"/>
                    <a:pt x="423" y="51"/>
                  </a:cubicBezTo>
                  <a:cubicBezTo>
                    <a:pt x="439" y="51"/>
                    <a:pt x="453" y="47"/>
                    <a:pt x="468" y="43"/>
                  </a:cubicBezTo>
                  <a:cubicBezTo>
                    <a:pt x="479" y="39"/>
                    <a:pt x="479" y="29"/>
                    <a:pt x="472" y="22"/>
                  </a:cubicBezTo>
                  <a:cubicBezTo>
                    <a:pt x="457" y="13"/>
                    <a:pt x="420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8"/>
            <p:cNvSpPr/>
            <p:nvPr/>
          </p:nvSpPr>
          <p:spPr>
            <a:xfrm>
              <a:off x="6001800" y="852950"/>
              <a:ext cx="6425" cy="2050"/>
            </a:xfrm>
            <a:custGeom>
              <a:avLst/>
              <a:gdLst/>
              <a:ahLst/>
              <a:cxnLst/>
              <a:rect l="l" t="t" r="r" b="b"/>
              <a:pathLst>
                <a:path w="257" h="82" extrusionOk="0">
                  <a:moveTo>
                    <a:pt x="18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0" y="2"/>
                    <a:pt x="0" y="9"/>
                    <a:pt x="0" y="15"/>
                  </a:cubicBezTo>
                  <a:cubicBezTo>
                    <a:pt x="4" y="47"/>
                    <a:pt x="56" y="78"/>
                    <a:pt x="108" y="78"/>
                  </a:cubicBezTo>
                  <a:cubicBezTo>
                    <a:pt x="109" y="77"/>
                    <a:pt x="111" y="76"/>
                    <a:pt x="113" y="76"/>
                  </a:cubicBezTo>
                  <a:cubicBezTo>
                    <a:pt x="121" y="76"/>
                    <a:pt x="133" y="81"/>
                    <a:pt x="141" y="81"/>
                  </a:cubicBezTo>
                  <a:cubicBezTo>
                    <a:pt x="147" y="81"/>
                    <a:pt x="151" y="78"/>
                    <a:pt x="149" y="68"/>
                  </a:cubicBezTo>
                  <a:cubicBezTo>
                    <a:pt x="146" y="60"/>
                    <a:pt x="146" y="50"/>
                    <a:pt x="146" y="43"/>
                  </a:cubicBezTo>
                  <a:lnTo>
                    <a:pt x="146" y="43"/>
                  </a:lnTo>
                  <a:cubicBezTo>
                    <a:pt x="160" y="50"/>
                    <a:pt x="181" y="53"/>
                    <a:pt x="202" y="53"/>
                  </a:cubicBezTo>
                  <a:cubicBezTo>
                    <a:pt x="205" y="54"/>
                    <a:pt x="209" y="54"/>
                    <a:pt x="213" y="54"/>
                  </a:cubicBezTo>
                  <a:cubicBezTo>
                    <a:pt x="236" y="54"/>
                    <a:pt x="257" y="45"/>
                    <a:pt x="250" y="29"/>
                  </a:cubicBezTo>
                  <a:cubicBezTo>
                    <a:pt x="247" y="17"/>
                    <a:pt x="242" y="1"/>
                    <a:pt x="198" y="1"/>
                  </a:cubicBezTo>
                  <a:cubicBezTo>
                    <a:pt x="193" y="1"/>
                    <a:pt x="187" y="1"/>
                    <a:pt x="181" y="2"/>
                  </a:cubicBezTo>
                  <a:cubicBezTo>
                    <a:pt x="164" y="2"/>
                    <a:pt x="115" y="2"/>
                    <a:pt x="115" y="19"/>
                  </a:cubicBezTo>
                  <a:cubicBezTo>
                    <a:pt x="115" y="19"/>
                    <a:pt x="115" y="23"/>
                    <a:pt x="119" y="23"/>
                  </a:cubicBezTo>
                  <a:lnTo>
                    <a:pt x="91" y="23"/>
                  </a:lnTo>
                  <a:cubicBezTo>
                    <a:pt x="87" y="23"/>
                    <a:pt x="84" y="23"/>
                    <a:pt x="80" y="23"/>
                  </a:cubicBezTo>
                  <a:cubicBezTo>
                    <a:pt x="57" y="23"/>
                    <a:pt x="48" y="14"/>
                    <a:pt x="35" y="5"/>
                  </a:cubicBezTo>
                  <a:cubicBezTo>
                    <a:pt x="31" y="3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8"/>
            <p:cNvSpPr/>
            <p:nvPr/>
          </p:nvSpPr>
          <p:spPr>
            <a:xfrm>
              <a:off x="5507600" y="726400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46" y="1"/>
                  </a:moveTo>
                  <a:cubicBezTo>
                    <a:pt x="32" y="1"/>
                    <a:pt x="19" y="4"/>
                    <a:pt x="11" y="12"/>
                  </a:cubicBezTo>
                  <a:cubicBezTo>
                    <a:pt x="1" y="30"/>
                    <a:pt x="21" y="33"/>
                    <a:pt x="49" y="36"/>
                  </a:cubicBezTo>
                  <a:cubicBezTo>
                    <a:pt x="52" y="36"/>
                    <a:pt x="55" y="40"/>
                    <a:pt x="59" y="43"/>
                  </a:cubicBezTo>
                  <a:cubicBezTo>
                    <a:pt x="68" y="60"/>
                    <a:pt x="84" y="65"/>
                    <a:pt x="103" y="65"/>
                  </a:cubicBezTo>
                  <a:cubicBezTo>
                    <a:pt x="122" y="65"/>
                    <a:pt x="143" y="60"/>
                    <a:pt x="160" y="60"/>
                  </a:cubicBezTo>
                  <a:cubicBezTo>
                    <a:pt x="163" y="61"/>
                    <a:pt x="167" y="61"/>
                    <a:pt x="169" y="61"/>
                  </a:cubicBezTo>
                  <a:cubicBezTo>
                    <a:pt x="193" y="61"/>
                    <a:pt x="187" y="49"/>
                    <a:pt x="184" y="40"/>
                  </a:cubicBezTo>
                  <a:cubicBezTo>
                    <a:pt x="184" y="29"/>
                    <a:pt x="207" y="5"/>
                    <a:pt x="179" y="5"/>
                  </a:cubicBezTo>
                  <a:cubicBezTo>
                    <a:pt x="173" y="5"/>
                    <a:pt x="165" y="6"/>
                    <a:pt x="153" y="9"/>
                  </a:cubicBezTo>
                  <a:cubicBezTo>
                    <a:pt x="138" y="11"/>
                    <a:pt x="127" y="12"/>
                    <a:pt x="118" y="12"/>
                  </a:cubicBezTo>
                  <a:cubicBezTo>
                    <a:pt x="102" y="12"/>
                    <a:pt x="90" y="10"/>
                    <a:pt x="73" y="5"/>
                  </a:cubicBezTo>
                  <a:cubicBezTo>
                    <a:pt x="66" y="2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8"/>
            <p:cNvSpPr/>
            <p:nvPr/>
          </p:nvSpPr>
          <p:spPr>
            <a:xfrm>
              <a:off x="5400725" y="717350"/>
              <a:ext cx="7825" cy="375"/>
            </a:xfrm>
            <a:custGeom>
              <a:avLst/>
              <a:gdLst/>
              <a:ahLst/>
              <a:cxnLst/>
              <a:rect l="l" t="t" r="r" b="b"/>
              <a:pathLst>
                <a:path w="313" h="15" extrusionOk="0">
                  <a:moveTo>
                    <a:pt x="132" y="0"/>
                  </a:moveTo>
                  <a:cubicBezTo>
                    <a:pt x="88" y="0"/>
                    <a:pt x="44" y="2"/>
                    <a:pt x="1" y="6"/>
                  </a:cubicBezTo>
                  <a:cubicBezTo>
                    <a:pt x="48" y="13"/>
                    <a:pt x="96" y="15"/>
                    <a:pt x="143" y="15"/>
                  </a:cubicBezTo>
                  <a:cubicBezTo>
                    <a:pt x="200" y="15"/>
                    <a:pt x="256" y="12"/>
                    <a:pt x="313" y="9"/>
                  </a:cubicBezTo>
                  <a:cubicBezTo>
                    <a:pt x="252" y="4"/>
                    <a:pt x="192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8"/>
            <p:cNvSpPr/>
            <p:nvPr/>
          </p:nvSpPr>
          <p:spPr>
            <a:xfrm>
              <a:off x="5447225" y="734275"/>
              <a:ext cx="5050" cy="1125"/>
            </a:xfrm>
            <a:custGeom>
              <a:avLst/>
              <a:gdLst/>
              <a:ahLst/>
              <a:cxnLst/>
              <a:rect l="l" t="t" r="r" b="b"/>
              <a:pathLst>
                <a:path w="202" h="45" extrusionOk="0">
                  <a:moveTo>
                    <a:pt x="160" y="1"/>
                  </a:moveTo>
                  <a:cubicBezTo>
                    <a:pt x="146" y="1"/>
                    <a:pt x="129" y="6"/>
                    <a:pt x="115" y="9"/>
                  </a:cubicBezTo>
                  <a:cubicBezTo>
                    <a:pt x="100" y="12"/>
                    <a:pt x="83" y="20"/>
                    <a:pt x="72" y="20"/>
                  </a:cubicBezTo>
                  <a:cubicBezTo>
                    <a:pt x="70" y="20"/>
                    <a:pt x="68" y="20"/>
                    <a:pt x="67" y="19"/>
                  </a:cubicBezTo>
                  <a:cubicBezTo>
                    <a:pt x="53" y="17"/>
                    <a:pt x="36" y="12"/>
                    <a:pt x="23" y="12"/>
                  </a:cubicBezTo>
                  <a:cubicBezTo>
                    <a:pt x="14" y="12"/>
                    <a:pt x="7" y="15"/>
                    <a:pt x="4" y="24"/>
                  </a:cubicBezTo>
                  <a:cubicBezTo>
                    <a:pt x="1" y="35"/>
                    <a:pt x="11" y="37"/>
                    <a:pt x="25" y="37"/>
                  </a:cubicBezTo>
                  <a:cubicBezTo>
                    <a:pt x="32" y="37"/>
                    <a:pt x="40" y="37"/>
                    <a:pt x="47" y="37"/>
                  </a:cubicBezTo>
                  <a:cubicBezTo>
                    <a:pt x="56" y="37"/>
                    <a:pt x="64" y="37"/>
                    <a:pt x="70" y="40"/>
                  </a:cubicBezTo>
                  <a:cubicBezTo>
                    <a:pt x="80" y="40"/>
                    <a:pt x="91" y="40"/>
                    <a:pt x="105" y="44"/>
                  </a:cubicBezTo>
                  <a:cubicBezTo>
                    <a:pt x="115" y="44"/>
                    <a:pt x="129" y="40"/>
                    <a:pt x="139" y="37"/>
                  </a:cubicBezTo>
                  <a:cubicBezTo>
                    <a:pt x="157" y="30"/>
                    <a:pt x="202" y="30"/>
                    <a:pt x="188" y="13"/>
                  </a:cubicBezTo>
                  <a:cubicBezTo>
                    <a:pt x="182" y="4"/>
                    <a:pt x="17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8"/>
            <p:cNvSpPr/>
            <p:nvPr/>
          </p:nvSpPr>
          <p:spPr>
            <a:xfrm>
              <a:off x="5558175" y="864125"/>
              <a:ext cx="5225" cy="875"/>
            </a:xfrm>
            <a:custGeom>
              <a:avLst/>
              <a:gdLst/>
              <a:ahLst/>
              <a:cxnLst/>
              <a:rect l="l" t="t" r="r" b="b"/>
              <a:pathLst>
                <a:path w="209" h="35" extrusionOk="0">
                  <a:moveTo>
                    <a:pt x="173" y="0"/>
                  </a:moveTo>
                  <a:cubicBezTo>
                    <a:pt x="164" y="0"/>
                    <a:pt x="154" y="2"/>
                    <a:pt x="146" y="5"/>
                  </a:cubicBezTo>
                  <a:cubicBezTo>
                    <a:pt x="107" y="13"/>
                    <a:pt x="69" y="13"/>
                    <a:pt x="34" y="13"/>
                  </a:cubicBezTo>
                  <a:cubicBezTo>
                    <a:pt x="18" y="13"/>
                    <a:pt x="0" y="16"/>
                    <a:pt x="3" y="26"/>
                  </a:cubicBezTo>
                  <a:cubicBezTo>
                    <a:pt x="5" y="33"/>
                    <a:pt x="12" y="34"/>
                    <a:pt x="19" y="34"/>
                  </a:cubicBezTo>
                  <a:cubicBezTo>
                    <a:pt x="24" y="34"/>
                    <a:pt x="29" y="34"/>
                    <a:pt x="34" y="34"/>
                  </a:cubicBezTo>
                  <a:cubicBezTo>
                    <a:pt x="54" y="30"/>
                    <a:pt x="75" y="29"/>
                    <a:pt x="95" y="29"/>
                  </a:cubicBezTo>
                  <a:cubicBezTo>
                    <a:pt x="113" y="29"/>
                    <a:pt x="131" y="29"/>
                    <a:pt x="149" y="29"/>
                  </a:cubicBezTo>
                  <a:cubicBezTo>
                    <a:pt x="154" y="32"/>
                    <a:pt x="159" y="33"/>
                    <a:pt x="164" y="33"/>
                  </a:cubicBezTo>
                  <a:cubicBezTo>
                    <a:pt x="176" y="33"/>
                    <a:pt x="187" y="27"/>
                    <a:pt x="194" y="23"/>
                  </a:cubicBezTo>
                  <a:cubicBezTo>
                    <a:pt x="205" y="16"/>
                    <a:pt x="208" y="9"/>
                    <a:pt x="197" y="5"/>
                  </a:cubicBezTo>
                  <a:cubicBezTo>
                    <a:pt x="191" y="2"/>
                    <a:pt x="182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8"/>
            <p:cNvSpPr/>
            <p:nvPr/>
          </p:nvSpPr>
          <p:spPr>
            <a:xfrm>
              <a:off x="5573075" y="683475"/>
              <a:ext cx="3200" cy="1125"/>
            </a:xfrm>
            <a:custGeom>
              <a:avLst/>
              <a:gdLst/>
              <a:ahLst/>
              <a:cxnLst/>
              <a:rect l="l" t="t" r="r" b="b"/>
              <a:pathLst>
                <a:path w="128" h="45" extrusionOk="0">
                  <a:moveTo>
                    <a:pt x="93" y="1"/>
                  </a:moveTo>
                  <a:cubicBezTo>
                    <a:pt x="90" y="1"/>
                    <a:pt x="87" y="1"/>
                    <a:pt x="83" y="1"/>
                  </a:cubicBezTo>
                  <a:cubicBezTo>
                    <a:pt x="53" y="5"/>
                    <a:pt x="8" y="1"/>
                    <a:pt x="4" y="22"/>
                  </a:cubicBezTo>
                  <a:cubicBezTo>
                    <a:pt x="0" y="43"/>
                    <a:pt x="53" y="40"/>
                    <a:pt x="77" y="43"/>
                  </a:cubicBezTo>
                  <a:cubicBezTo>
                    <a:pt x="81" y="44"/>
                    <a:pt x="85" y="44"/>
                    <a:pt x="90" y="44"/>
                  </a:cubicBezTo>
                  <a:cubicBezTo>
                    <a:pt x="108" y="44"/>
                    <a:pt x="128" y="39"/>
                    <a:pt x="122" y="26"/>
                  </a:cubicBezTo>
                  <a:cubicBezTo>
                    <a:pt x="116" y="13"/>
                    <a:pt x="118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8"/>
            <p:cNvSpPr/>
            <p:nvPr/>
          </p:nvSpPr>
          <p:spPr>
            <a:xfrm>
              <a:off x="5905875" y="856700"/>
              <a:ext cx="3500" cy="1000"/>
            </a:xfrm>
            <a:custGeom>
              <a:avLst/>
              <a:gdLst/>
              <a:ahLst/>
              <a:cxnLst/>
              <a:rect l="l" t="t" r="r" b="b"/>
              <a:pathLst>
                <a:path w="140" h="40" extrusionOk="0">
                  <a:moveTo>
                    <a:pt x="56" y="1"/>
                  </a:moveTo>
                  <a:cubicBezTo>
                    <a:pt x="31" y="1"/>
                    <a:pt x="1" y="8"/>
                    <a:pt x="1" y="25"/>
                  </a:cubicBezTo>
                  <a:cubicBezTo>
                    <a:pt x="2" y="37"/>
                    <a:pt x="15" y="38"/>
                    <a:pt x="30" y="38"/>
                  </a:cubicBezTo>
                  <a:cubicBezTo>
                    <a:pt x="37" y="38"/>
                    <a:pt x="44" y="38"/>
                    <a:pt x="50" y="38"/>
                  </a:cubicBezTo>
                  <a:cubicBezTo>
                    <a:pt x="56" y="38"/>
                    <a:pt x="61" y="38"/>
                    <a:pt x="66" y="39"/>
                  </a:cubicBezTo>
                  <a:cubicBezTo>
                    <a:pt x="71" y="38"/>
                    <a:pt x="76" y="37"/>
                    <a:pt x="82" y="37"/>
                  </a:cubicBezTo>
                  <a:cubicBezTo>
                    <a:pt x="92" y="37"/>
                    <a:pt x="103" y="38"/>
                    <a:pt x="112" y="38"/>
                  </a:cubicBezTo>
                  <a:cubicBezTo>
                    <a:pt x="125" y="38"/>
                    <a:pt x="135" y="36"/>
                    <a:pt x="135" y="25"/>
                  </a:cubicBezTo>
                  <a:cubicBezTo>
                    <a:pt x="140" y="1"/>
                    <a:pt x="87" y="4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8"/>
            <p:cNvSpPr/>
            <p:nvPr/>
          </p:nvSpPr>
          <p:spPr>
            <a:xfrm>
              <a:off x="5608050" y="680725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38" y="1"/>
                  </a:moveTo>
                  <a:cubicBezTo>
                    <a:pt x="17" y="1"/>
                    <a:pt x="0" y="4"/>
                    <a:pt x="7" y="14"/>
                  </a:cubicBezTo>
                  <a:cubicBezTo>
                    <a:pt x="21" y="31"/>
                    <a:pt x="13" y="52"/>
                    <a:pt x="58" y="52"/>
                  </a:cubicBezTo>
                  <a:cubicBezTo>
                    <a:pt x="61" y="53"/>
                    <a:pt x="64" y="53"/>
                    <a:pt x="68" y="53"/>
                  </a:cubicBezTo>
                  <a:cubicBezTo>
                    <a:pt x="83" y="53"/>
                    <a:pt x="98" y="47"/>
                    <a:pt x="90" y="35"/>
                  </a:cubicBezTo>
                  <a:cubicBezTo>
                    <a:pt x="79" y="21"/>
                    <a:pt x="69" y="4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8"/>
            <p:cNvSpPr/>
            <p:nvPr/>
          </p:nvSpPr>
          <p:spPr>
            <a:xfrm>
              <a:off x="5650350" y="678900"/>
              <a:ext cx="2875" cy="1175"/>
            </a:xfrm>
            <a:custGeom>
              <a:avLst/>
              <a:gdLst/>
              <a:ahLst/>
              <a:cxnLst/>
              <a:rect l="l" t="t" r="r" b="b"/>
              <a:pathLst>
                <a:path w="115" h="47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3" y="7"/>
                    <a:pt x="49" y="11"/>
                    <a:pt x="25" y="15"/>
                  </a:cubicBezTo>
                  <a:cubicBezTo>
                    <a:pt x="8" y="18"/>
                    <a:pt x="1" y="25"/>
                    <a:pt x="1" y="32"/>
                  </a:cubicBezTo>
                  <a:cubicBezTo>
                    <a:pt x="1" y="40"/>
                    <a:pt x="8" y="46"/>
                    <a:pt x="18" y="46"/>
                  </a:cubicBezTo>
                  <a:cubicBezTo>
                    <a:pt x="20" y="46"/>
                    <a:pt x="22" y="46"/>
                    <a:pt x="25" y="45"/>
                  </a:cubicBezTo>
                  <a:cubicBezTo>
                    <a:pt x="63" y="39"/>
                    <a:pt x="115" y="39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8"/>
            <p:cNvSpPr/>
            <p:nvPr/>
          </p:nvSpPr>
          <p:spPr>
            <a:xfrm>
              <a:off x="5439950" y="780900"/>
              <a:ext cx="1925" cy="1675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73" y="0"/>
                  </a:moveTo>
                  <a:lnTo>
                    <a:pt x="73" y="0"/>
                  </a:lnTo>
                  <a:cubicBezTo>
                    <a:pt x="7" y="7"/>
                    <a:pt x="0" y="21"/>
                    <a:pt x="49" y="66"/>
                  </a:cubicBezTo>
                  <a:cubicBezTo>
                    <a:pt x="55" y="42"/>
                    <a:pt x="76" y="21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8"/>
            <p:cNvSpPr/>
            <p:nvPr/>
          </p:nvSpPr>
          <p:spPr>
            <a:xfrm>
              <a:off x="5441750" y="78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8"/>
            <p:cNvSpPr/>
            <p:nvPr/>
          </p:nvSpPr>
          <p:spPr>
            <a:xfrm>
              <a:off x="5545925" y="683675"/>
              <a:ext cx="2550" cy="925"/>
            </a:xfrm>
            <a:custGeom>
              <a:avLst/>
              <a:gdLst/>
              <a:ahLst/>
              <a:cxnLst/>
              <a:rect l="l" t="t" r="r" b="b"/>
              <a:pathLst>
                <a:path w="102" h="37" extrusionOk="0">
                  <a:moveTo>
                    <a:pt x="53" y="0"/>
                  </a:moveTo>
                  <a:cubicBezTo>
                    <a:pt x="29" y="3"/>
                    <a:pt x="0" y="3"/>
                    <a:pt x="4" y="21"/>
                  </a:cubicBezTo>
                  <a:cubicBezTo>
                    <a:pt x="4" y="32"/>
                    <a:pt x="16" y="36"/>
                    <a:pt x="30" y="36"/>
                  </a:cubicBezTo>
                  <a:cubicBezTo>
                    <a:pt x="34" y="36"/>
                    <a:pt x="38" y="36"/>
                    <a:pt x="42" y="35"/>
                  </a:cubicBezTo>
                  <a:cubicBezTo>
                    <a:pt x="70" y="35"/>
                    <a:pt x="95" y="32"/>
                    <a:pt x="98" y="18"/>
                  </a:cubicBezTo>
                  <a:cubicBezTo>
                    <a:pt x="101" y="3"/>
                    <a:pt x="70" y="3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8"/>
            <p:cNvSpPr/>
            <p:nvPr/>
          </p:nvSpPr>
          <p:spPr>
            <a:xfrm>
              <a:off x="5503775" y="784450"/>
              <a:ext cx="2375" cy="900"/>
            </a:xfrm>
            <a:custGeom>
              <a:avLst/>
              <a:gdLst/>
              <a:ahLst/>
              <a:cxnLst/>
              <a:rect l="l" t="t" r="r" b="b"/>
              <a:pathLst>
                <a:path w="95" h="36" extrusionOk="0">
                  <a:moveTo>
                    <a:pt x="42" y="1"/>
                  </a:moveTo>
                  <a:cubicBezTo>
                    <a:pt x="24" y="1"/>
                    <a:pt x="0" y="4"/>
                    <a:pt x="4" y="15"/>
                  </a:cubicBezTo>
                  <a:cubicBezTo>
                    <a:pt x="4" y="32"/>
                    <a:pt x="29" y="36"/>
                    <a:pt x="56" y="36"/>
                  </a:cubicBezTo>
                  <a:cubicBezTo>
                    <a:pt x="74" y="36"/>
                    <a:pt x="91" y="28"/>
                    <a:pt x="94" y="18"/>
                  </a:cubicBezTo>
                  <a:cubicBezTo>
                    <a:pt x="87" y="4"/>
                    <a:pt x="6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8"/>
            <p:cNvSpPr/>
            <p:nvPr/>
          </p:nvSpPr>
          <p:spPr>
            <a:xfrm>
              <a:off x="5508975" y="724450"/>
              <a:ext cx="2300" cy="875"/>
            </a:xfrm>
            <a:custGeom>
              <a:avLst/>
              <a:gdLst/>
              <a:ahLst/>
              <a:cxnLst/>
              <a:rect l="l" t="t" r="r" b="b"/>
              <a:pathLst>
                <a:path w="92" h="35" extrusionOk="0">
                  <a:moveTo>
                    <a:pt x="45" y="0"/>
                  </a:moveTo>
                  <a:cubicBezTo>
                    <a:pt x="25" y="0"/>
                    <a:pt x="0" y="4"/>
                    <a:pt x="0" y="17"/>
                  </a:cubicBezTo>
                  <a:cubicBezTo>
                    <a:pt x="0" y="28"/>
                    <a:pt x="25" y="31"/>
                    <a:pt x="45" y="34"/>
                  </a:cubicBezTo>
                  <a:cubicBezTo>
                    <a:pt x="66" y="31"/>
                    <a:pt x="91" y="31"/>
                    <a:pt x="91" y="14"/>
                  </a:cubicBezTo>
                  <a:cubicBezTo>
                    <a:pt x="87" y="4"/>
                    <a:pt x="63" y="4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8"/>
            <p:cNvSpPr/>
            <p:nvPr/>
          </p:nvSpPr>
          <p:spPr>
            <a:xfrm>
              <a:off x="5508725" y="856625"/>
              <a:ext cx="2350" cy="800"/>
            </a:xfrm>
            <a:custGeom>
              <a:avLst/>
              <a:gdLst/>
              <a:ahLst/>
              <a:cxnLst/>
              <a:rect l="l" t="t" r="r" b="b"/>
              <a:pathLst>
                <a:path w="94" h="32" extrusionOk="0">
                  <a:moveTo>
                    <a:pt x="60" y="1"/>
                  </a:moveTo>
                  <a:cubicBezTo>
                    <a:pt x="35" y="4"/>
                    <a:pt x="7" y="11"/>
                    <a:pt x="4" y="21"/>
                  </a:cubicBezTo>
                  <a:cubicBezTo>
                    <a:pt x="1" y="31"/>
                    <a:pt x="28" y="31"/>
                    <a:pt x="45" y="31"/>
                  </a:cubicBezTo>
                  <a:cubicBezTo>
                    <a:pt x="66" y="31"/>
                    <a:pt x="90" y="31"/>
                    <a:pt x="94" y="17"/>
                  </a:cubicBezTo>
                  <a:cubicBezTo>
                    <a:pt x="94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8"/>
            <p:cNvSpPr/>
            <p:nvPr/>
          </p:nvSpPr>
          <p:spPr>
            <a:xfrm>
              <a:off x="5434125" y="704575"/>
              <a:ext cx="2375" cy="650"/>
            </a:xfrm>
            <a:custGeom>
              <a:avLst/>
              <a:gdLst/>
              <a:ahLst/>
              <a:cxnLst/>
              <a:rect l="l" t="t" r="r" b="b"/>
              <a:pathLst>
                <a:path w="95" h="26" extrusionOk="0">
                  <a:moveTo>
                    <a:pt x="78" y="0"/>
                  </a:moveTo>
                  <a:cubicBezTo>
                    <a:pt x="65" y="0"/>
                    <a:pt x="43" y="6"/>
                    <a:pt x="0" y="18"/>
                  </a:cubicBezTo>
                  <a:cubicBezTo>
                    <a:pt x="20" y="24"/>
                    <a:pt x="41" y="26"/>
                    <a:pt x="60" y="26"/>
                  </a:cubicBezTo>
                  <a:cubicBezTo>
                    <a:pt x="72" y="26"/>
                    <a:pt x="84" y="25"/>
                    <a:pt x="94" y="25"/>
                  </a:cubicBezTo>
                  <a:cubicBezTo>
                    <a:pt x="93" y="8"/>
                    <a:pt x="92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8"/>
            <p:cNvSpPr/>
            <p:nvPr/>
          </p:nvSpPr>
          <p:spPr>
            <a:xfrm>
              <a:off x="5436475" y="70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8"/>
            <p:cNvSpPr/>
            <p:nvPr/>
          </p:nvSpPr>
          <p:spPr>
            <a:xfrm>
              <a:off x="5527675" y="724950"/>
              <a:ext cx="2925" cy="1325"/>
            </a:xfrm>
            <a:custGeom>
              <a:avLst/>
              <a:gdLst/>
              <a:ahLst/>
              <a:cxnLst/>
              <a:rect l="l" t="t" r="r" b="b"/>
              <a:pathLst>
                <a:path w="117" h="53" extrusionOk="0">
                  <a:moveTo>
                    <a:pt x="40" y="0"/>
                  </a:moveTo>
                  <a:cubicBezTo>
                    <a:pt x="24" y="0"/>
                    <a:pt x="11" y="3"/>
                    <a:pt x="5" y="14"/>
                  </a:cubicBezTo>
                  <a:cubicBezTo>
                    <a:pt x="1" y="24"/>
                    <a:pt x="14" y="27"/>
                    <a:pt x="29" y="27"/>
                  </a:cubicBezTo>
                  <a:cubicBezTo>
                    <a:pt x="36" y="27"/>
                    <a:pt x="44" y="26"/>
                    <a:pt x="51" y="25"/>
                  </a:cubicBezTo>
                  <a:lnTo>
                    <a:pt x="51" y="25"/>
                  </a:lnTo>
                  <a:cubicBezTo>
                    <a:pt x="72" y="32"/>
                    <a:pt x="40" y="53"/>
                    <a:pt x="75" y="53"/>
                  </a:cubicBezTo>
                  <a:cubicBezTo>
                    <a:pt x="106" y="53"/>
                    <a:pt x="109" y="35"/>
                    <a:pt x="113" y="25"/>
                  </a:cubicBezTo>
                  <a:cubicBezTo>
                    <a:pt x="117" y="11"/>
                    <a:pt x="103" y="4"/>
                    <a:pt x="82" y="4"/>
                  </a:cubicBezTo>
                  <a:cubicBezTo>
                    <a:pt x="69" y="3"/>
                    <a:pt x="53" y="0"/>
                    <a:pt x="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8"/>
            <p:cNvSpPr/>
            <p:nvPr/>
          </p:nvSpPr>
          <p:spPr>
            <a:xfrm>
              <a:off x="5413750" y="746925"/>
              <a:ext cx="2450" cy="650"/>
            </a:xfrm>
            <a:custGeom>
              <a:avLst/>
              <a:gdLst/>
              <a:ahLst/>
              <a:cxnLst/>
              <a:rect l="l" t="t" r="r" b="b"/>
              <a:pathLst>
                <a:path w="98" h="26" extrusionOk="0">
                  <a:moveTo>
                    <a:pt x="38" y="0"/>
                  </a:moveTo>
                  <a:cubicBezTo>
                    <a:pt x="30" y="0"/>
                    <a:pt x="22" y="1"/>
                    <a:pt x="14" y="3"/>
                  </a:cubicBezTo>
                  <a:cubicBezTo>
                    <a:pt x="3" y="6"/>
                    <a:pt x="0" y="13"/>
                    <a:pt x="8" y="17"/>
                  </a:cubicBezTo>
                  <a:cubicBezTo>
                    <a:pt x="20" y="23"/>
                    <a:pt x="33" y="26"/>
                    <a:pt x="47" y="26"/>
                  </a:cubicBezTo>
                  <a:cubicBezTo>
                    <a:pt x="62" y="26"/>
                    <a:pt x="79" y="22"/>
                    <a:pt x="98" y="17"/>
                  </a:cubicBezTo>
                  <a:cubicBezTo>
                    <a:pt x="77" y="7"/>
                    <a:pt x="59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8"/>
            <p:cNvSpPr/>
            <p:nvPr/>
          </p:nvSpPr>
          <p:spPr>
            <a:xfrm>
              <a:off x="5461800" y="724475"/>
              <a:ext cx="3400" cy="550"/>
            </a:xfrm>
            <a:custGeom>
              <a:avLst/>
              <a:gdLst/>
              <a:ahLst/>
              <a:cxnLst/>
              <a:rect l="l" t="t" r="r" b="b"/>
              <a:pathLst>
                <a:path w="136" h="22" extrusionOk="0">
                  <a:moveTo>
                    <a:pt x="84" y="0"/>
                  </a:moveTo>
                  <a:cubicBezTo>
                    <a:pt x="57" y="0"/>
                    <a:pt x="30" y="4"/>
                    <a:pt x="1" y="6"/>
                  </a:cubicBezTo>
                  <a:cubicBezTo>
                    <a:pt x="27" y="15"/>
                    <a:pt x="50" y="22"/>
                    <a:pt x="73" y="22"/>
                  </a:cubicBezTo>
                  <a:cubicBezTo>
                    <a:pt x="93" y="22"/>
                    <a:pt x="113" y="17"/>
                    <a:pt x="136" y="6"/>
                  </a:cubicBezTo>
                  <a:cubicBezTo>
                    <a:pt x="118" y="2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8"/>
            <p:cNvSpPr/>
            <p:nvPr/>
          </p:nvSpPr>
          <p:spPr>
            <a:xfrm>
              <a:off x="5525625" y="726100"/>
              <a:ext cx="2200" cy="800"/>
            </a:xfrm>
            <a:custGeom>
              <a:avLst/>
              <a:gdLst/>
              <a:ahLst/>
              <a:cxnLst/>
              <a:rect l="l" t="t" r="r" b="b"/>
              <a:pathLst>
                <a:path w="88" h="32" extrusionOk="0">
                  <a:moveTo>
                    <a:pt x="60" y="0"/>
                  </a:moveTo>
                  <a:cubicBezTo>
                    <a:pt x="32" y="0"/>
                    <a:pt x="1" y="0"/>
                    <a:pt x="18" y="24"/>
                  </a:cubicBezTo>
                  <a:cubicBezTo>
                    <a:pt x="32" y="26"/>
                    <a:pt x="47" y="32"/>
                    <a:pt x="60" y="32"/>
                  </a:cubicBezTo>
                  <a:cubicBezTo>
                    <a:pt x="69" y="32"/>
                    <a:pt x="77" y="29"/>
                    <a:pt x="84" y="21"/>
                  </a:cubicBezTo>
                  <a:cubicBezTo>
                    <a:pt x="87" y="10"/>
                    <a:pt x="74" y="3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8"/>
            <p:cNvSpPr/>
            <p:nvPr/>
          </p:nvSpPr>
          <p:spPr>
            <a:xfrm>
              <a:off x="5526075" y="72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8"/>
            <p:cNvSpPr/>
            <p:nvPr/>
          </p:nvSpPr>
          <p:spPr>
            <a:xfrm>
              <a:off x="5508125" y="7868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3" y="0"/>
                  </a:moveTo>
                  <a:cubicBezTo>
                    <a:pt x="29" y="0"/>
                    <a:pt x="14" y="2"/>
                    <a:pt x="0" y="4"/>
                  </a:cubicBezTo>
                  <a:lnTo>
                    <a:pt x="0" y="18"/>
                  </a:lnTo>
                  <a:cubicBezTo>
                    <a:pt x="31" y="18"/>
                    <a:pt x="63" y="21"/>
                    <a:pt x="111" y="21"/>
                  </a:cubicBezTo>
                  <a:cubicBezTo>
                    <a:pt x="87" y="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8"/>
            <p:cNvSpPr/>
            <p:nvPr/>
          </p:nvSpPr>
          <p:spPr>
            <a:xfrm>
              <a:off x="5419475" y="758500"/>
              <a:ext cx="2375" cy="850"/>
            </a:xfrm>
            <a:custGeom>
              <a:avLst/>
              <a:gdLst/>
              <a:ahLst/>
              <a:cxnLst/>
              <a:rect l="l" t="t" r="r" b="b"/>
              <a:pathLst>
                <a:path w="95" h="34" extrusionOk="0">
                  <a:moveTo>
                    <a:pt x="42" y="1"/>
                  </a:moveTo>
                  <a:cubicBezTo>
                    <a:pt x="28" y="1"/>
                    <a:pt x="16" y="3"/>
                    <a:pt x="8" y="12"/>
                  </a:cubicBezTo>
                  <a:cubicBezTo>
                    <a:pt x="0" y="22"/>
                    <a:pt x="8" y="33"/>
                    <a:pt x="21" y="33"/>
                  </a:cubicBezTo>
                  <a:cubicBezTo>
                    <a:pt x="24" y="33"/>
                    <a:pt x="26" y="33"/>
                    <a:pt x="28" y="33"/>
                  </a:cubicBezTo>
                  <a:cubicBezTo>
                    <a:pt x="54" y="33"/>
                    <a:pt x="62" y="18"/>
                    <a:pt x="94" y="5"/>
                  </a:cubicBezTo>
                  <a:cubicBezTo>
                    <a:pt x="74" y="3"/>
                    <a:pt x="57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8"/>
            <p:cNvSpPr/>
            <p:nvPr/>
          </p:nvSpPr>
          <p:spPr>
            <a:xfrm>
              <a:off x="5658175" y="865300"/>
              <a:ext cx="3875" cy="875"/>
            </a:xfrm>
            <a:custGeom>
              <a:avLst/>
              <a:gdLst/>
              <a:ahLst/>
              <a:cxnLst/>
              <a:rect l="l" t="t" r="r" b="b"/>
              <a:pathLst>
                <a:path w="155" h="35" extrusionOk="0">
                  <a:moveTo>
                    <a:pt x="138" y="1"/>
                  </a:moveTo>
                  <a:cubicBezTo>
                    <a:pt x="123" y="1"/>
                    <a:pt x="101" y="9"/>
                    <a:pt x="83" y="9"/>
                  </a:cubicBezTo>
                  <a:cubicBezTo>
                    <a:pt x="79" y="9"/>
                    <a:pt x="76" y="8"/>
                    <a:pt x="73" y="7"/>
                  </a:cubicBezTo>
                  <a:lnTo>
                    <a:pt x="56" y="7"/>
                  </a:lnTo>
                  <a:cubicBezTo>
                    <a:pt x="48" y="4"/>
                    <a:pt x="40" y="2"/>
                    <a:pt x="32" y="2"/>
                  </a:cubicBezTo>
                  <a:cubicBezTo>
                    <a:pt x="23" y="2"/>
                    <a:pt x="14" y="5"/>
                    <a:pt x="7" y="11"/>
                  </a:cubicBezTo>
                  <a:cubicBezTo>
                    <a:pt x="0" y="17"/>
                    <a:pt x="3" y="24"/>
                    <a:pt x="14" y="28"/>
                  </a:cubicBezTo>
                  <a:cubicBezTo>
                    <a:pt x="22" y="32"/>
                    <a:pt x="28" y="34"/>
                    <a:pt x="34" y="34"/>
                  </a:cubicBezTo>
                  <a:cubicBezTo>
                    <a:pt x="47" y="34"/>
                    <a:pt x="56" y="27"/>
                    <a:pt x="66" y="24"/>
                  </a:cubicBezTo>
                  <a:cubicBezTo>
                    <a:pt x="70" y="24"/>
                    <a:pt x="74" y="24"/>
                    <a:pt x="79" y="24"/>
                  </a:cubicBezTo>
                  <a:cubicBezTo>
                    <a:pt x="94" y="24"/>
                    <a:pt x="111" y="25"/>
                    <a:pt x="125" y="25"/>
                  </a:cubicBezTo>
                  <a:cubicBezTo>
                    <a:pt x="142" y="25"/>
                    <a:pt x="154" y="23"/>
                    <a:pt x="152" y="11"/>
                  </a:cubicBezTo>
                  <a:cubicBezTo>
                    <a:pt x="151" y="3"/>
                    <a:pt x="14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8"/>
            <p:cNvSpPr/>
            <p:nvPr/>
          </p:nvSpPr>
          <p:spPr>
            <a:xfrm>
              <a:off x="5696950" y="865200"/>
              <a:ext cx="2000" cy="725"/>
            </a:xfrm>
            <a:custGeom>
              <a:avLst/>
              <a:gdLst/>
              <a:ahLst/>
              <a:cxnLst/>
              <a:rect l="l" t="t" r="r" b="b"/>
              <a:pathLst>
                <a:path w="80" h="29" extrusionOk="0">
                  <a:moveTo>
                    <a:pt x="38" y="1"/>
                  </a:moveTo>
                  <a:cubicBezTo>
                    <a:pt x="20" y="1"/>
                    <a:pt x="4" y="7"/>
                    <a:pt x="4" y="15"/>
                  </a:cubicBezTo>
                  <a:cubicBezTo>
                    <a:pt x="1" y="27"/>
                    <a:pt x="11" y="29"/>
                    <a:pt x="25" y="29"/>
                  </a:cubicBezTo>
                  <a:cubicBezTo>
                    <a:pt x="31" y="29"/>
                    <a:pt x="39" y="28"/>
                    <a:pt x="45" y="28"/>
                  </a:cubicBezTo>
                  <a:cubicBezTo>
                    <a:pt x="55" y="28"/>
                    <a:pt x="79" y="28"/>
                    <a:pt x="73" y="18"/>
                  </a:cubicBezTo>
                  <a:cubicBezTo>
                    <a:pt x="69" y="7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8"/>
            <p:cNvSpPr/>
            <p:nvPr/>
          </p:nvSpPr>
          <p:spPr>
            <a:xfrm>
              <a:off x="5651475" y="680900"/>
              <a:ext cx="1425" cy="975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18" y="0"/>
                  </a:moveTo>
                  <a:cubicBezTo>
                    <a:pt x="4" y="0"/>
                    <a:pt x="1" y="10"/>
                    <a:pt x="4" y="18"/>
                  </a:cubicBezTo>
                  <a:cubicBezTo>
                    <a:pt x="4" y="28"/>
                    <a:pt x="7" y="35"/>
                    <a:pt x="32" y="39"/>
                  </a:cubicBezTo>
                  <a:cubicBezTo>
                    <a:pt x="46" y="35"/>
                    <a:pt x="57" y="31"/>
                    <a:pt x="53" y="24"/>
                  </a:cubicBezTo>
                  <a:cubicBezTo>
                    <a:pt x="49" y="14"/>
                    <a:pt x="46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8"/>
            <p:cNvSpPr/>
            <p:nvPr/>
          </p:nvSpPr>
          <p:spPr>
            <a:xfrm>
              <a:off x="5512825" y="856450"/>
              <a:ext cx="1450" cy="825"/>
            </a:xfrm>
            <a:custGeom>
              <a:avLst/>
              <a:gdLst/>
              <a:ahLst/>
              <a:cxnLst/>
              <a:rect l="l" t="t" r="r" b="b"/>
              <a:pathLst>
                <a:path w="58" h="33" extrusionOk="0">
                  <a:moveTo>
                    <a:pt x="37" y="0"/>
                  </a:moveTo>
                  <a:cubicBezTo>
                    <a:pt x="16" y="0"/>
                    <a:pt x="6" y="11"/>
                    <a:pt x="3" y="18"/>
                  </a:cubicBezTo>
                  <a:cubicBezTo>
                    <a:pt x="0" y="26"/>
                    <a:pt x="7" y="33"/>
                    <a:pt x="17" y="33"/>
                  </a:cubicBezTo>
                  <a:cubicBezTo>
                    <a:pt x="19" y="33"/>
                    <a:pt x="21" y="32"/>
                    <a:pt x="24" y="32"/>
                  </a:cubicBezTo>
                  <a:cubicBezTo>
                    <a:pt x="41" y="32"/>
                    <a:pt x="55" y="24"/>
                    <a:pt x="58" y="11"/>
                  </a:cubicBezTo>
                  <a:cubicBezTo>
                    <a:pt x="51" y="8"/>
                    <a:pt x="45" y="0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8"/>
            <p:cNvSpPr/>
            <p:nvPr/>
          </p:nvSpPr>
          <p:spPr>
            <a:xfrm>
              <a:off x="5507425" y="728425"/>
              <a:ext cx="1575" cy="750"/>
            </a:xfrm>
            <a:custGeom>
              <a:avLst/>
              <a:gdLst/>
              <a:ahLst/>
              <a:cxnLst/>
              <a:rect l="l" t="t" r="r" b="b"/>
              <a:pathLst>
                <a:path w="63" h="30" extrusionOk="0">
                  <a:moveTo>
                    <a:pt x="28" y="0"/>
                  </a:moveTo>
                  <a:cubicBezTo>
                    <a:pt x="11" y="4"/>
                    <a:pt x="0" y="11"/>
                    <a:pt x="3" y="18"/>
                  </a:cubicBezTo>
                  <a:cubicBezTo>
                    <a:pt x="7" y="23"/>
                    <a:pt x="17" y="29"/>
                    <a:pt x="28" y="29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53" y="29"/>
                    <a:pt x="62" y="24"/>
                    <a:pt x="62" y="11"/>
                  </a:cubicBezTo>
                  <a:cubicBezTo>
                    <a:pt x="56" y="4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8"/>
            <p:cNvSpPr/>
            <p:nvPr/>
          </p:nvSpPr>
          <p:spPr>
            <a:xfrm>
              <a:off x="5404125" y="850900"/>
              <a:ext cx="1400" cy="550"/>
            </a:xfrm>
            <a:custGeom>
              <a:avLst/>
              <a:gdLst/>
              <a:ahLst/>
              <a:cxnLst/>
              <a:rect l="l" t="t" r="r" b="b"/>
              <a:pathLst>
                <a:path w="56" h="22" extrusionOk="0">
                  <a:moveTo>
                    <a:pt x="25" y="1"/>
                  </a:moveTo>
                  <a:cubicBezTo>
                    <a:pt x="14" y="1"/>
                    <a:pt x="0" y="7"/>
                    <a:pt x="4" y="14"/>
                  </a:cubicBezTo>
                  <a:cubicBezTo>
                    <a:pt x="7" y="21"/>
                    <a:pt x="25" y="21"/>
                    <a:pt x="39" y="21"/>
                  </a:cubicBezTo>
                  <a:cubicBezTo>
                    <a:pt x="49" y="21"/>
                    <a:pt x="55" y="17"/>
                    <a:pt x="55" y="11"/>
                  </a:cubicBezTo>
                  <a:cubicBezTo>
                    <a:pt x="52" y="4"/>
                    <a:pt x="42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8"/>
            <p:cNvSpPr/>
            <p:nvPr/>
          </p:nvSpPr>
          <p:spPr>
            <a:xfrm>
              <a:off x="5640625" y="679500"/>
              <a:ext cx="1600" cy="77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12" y="1"/>
                  </a:moveTo>
                  <a:cubicBezTo>
                    <a:pt x="12" y="11"/>
                    <a:pt x="1" y="21"/>
                    <a:pt x="22" y="29"/>
                  </a:cubicBezTo>
                  <a:cubicBezTo>
                    <a:pt x="25" y="30"/>
                    <a:pt x="28" y="30"/>
                    <a:pt x="31" y="30"/>
                  </a:cubicBezTo>
                  <a:cubicBezTo>
                    <a:pt x="38" y="30"/>
                    <a:pt x="45" y="28"/>
                    <a:pt x="50" y="25"/>
                  </a:cubicBezTo>
                  <a:cubicBezTo>
                    <a:pt x="63" y="11"/>
                    <a:pt x="46" y="4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8"/>
            <p:cNvSpPr/>
            <p:nvPr/>
          </p:nvSpPr>
          <p:spPr>
            <a:xfrm>
              <a:off x="5553200" y="682375"/>
              <a:ext cx="1425" cy="700"/>
            </a:xfrm>
            <a:custGeom>
              <a:avLst/>
              <a:gdLst/>
              <a:ahLst/>
              <a:cxnLst/>
              <a:rect l="l" t="t" r="r" b="b"/>
              <a:pathLst>
                <a:path w="57" h="28" extrusionOk="0">
                  <a:moveTo>
                    <a:pt x="33" y="0"/>
                  </a:moveTo>
                  <a:cubicBezTo>
                    <a:pt x="15" y="0"/>
                    <a:pt x="1" y="4"/>
                    <a:pt x="1" y="14"/>
                  </a:cubicBezTo>
                  <a:cubicBezTo>
                    <a:pt x="1" y="25"/>
                    <a:pt x="15" y="28"/>
                    <a:pt x="29" y="28"/>
                  </a:cubicBezTo>
                  <a:cubicBezTo>
                    <a:pt x="46" y="28"/>
                    <a:pt x="57" y="21"/>
                    <a:pt x="57" y="18"/>
                  </a:cubicBezTo>
                  <a:cubicBezTo>
                    <a:pt x="57" y="4"/>
                    <a:pt x="46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8"/>
            <p:cNvSpPr/>
            <p:nvPr/>
          </p:nvSpPr>
          <p:spPr>
            <a:xfrm>
              <a:off x="5592425" y="686875"/>
              <a:ext cx="1600" cy="675"/>
            </a:xfrm>
            <a:custGeom>
              <a:avLst/>
              <a:gdLst/>
              <a:ahLst/>
              <a:cxnLst/>
              <a:rect l="l" t="t" r="r" b="b"/>
              <a:pathLst>
                <a:path w="64" h="27" extrusionOk="0">
                  <a:moveTo>
                    <a:pt x="35" y="0"/>
                  </a:moveTo>
                  <a:cubicBezTo>
                    <a:pt x="21" y="0"/>
                    <a:pt x="4" y="4"/>
                    <a:pt x="4" y="14"/>
                  </a:cubicBezTo>
                  <a:cubicBezTo>
                    <a:pt x="1" y="21"/>
                    <a:pt x="17" y="25"/>
                    <a:pt x="31" y="25"/>
                  </a:cubicBezTo>
                  <a:cubicBezTo>
                    <a:pt x="35" y="26"/>
                    <a:pt x="38" y="26"/>
                    <a:pt x="41" y="26"/>
                  </a:cubicBezTo>
                  <a:cubicBezTo>
                    <a:pt x="55" y="26"/>
                    <a:pt x="63" y="19"/>
                    <a:pt x="63" y="11"/>
                  </a:cubicBezTo>
                  <a:cubicBezTo>
                    <a:pt x="63" y="4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8"/>
            <p:cNvSpPr/>
            <p:nvPr/>
          </p:nvSpPr>
          <p:spPr>
            <a:xfrm>
              <a:off x="5601600" y="86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8"/>
            <p:cNvSpPr/>
            <p:nvPr/>
          </p:nvSpPr>
          <p:spPr>
            <a:xfrm>
              <a:off x="5477825" y="86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8"/>
            <p:cNvSpPr/>
            <p:nvPr/>
          </p:nvSpPr>
          <p:spPr>
            <a:xfrm>
              <a:off x="5606725" y="68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8"/>
            <p:cNvSpPr/>
            <p:nvPr/>
          </p:nvSpPr>
          <p:spPr>
            <a:xfrm>
              <a:off x="5740650" y="85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8"/>
            <p:cNvSpPr/>
            <p:nvPr/>
          </p:nvSpPr>
          <p:spPr>
            <a:xfrm>
              <a:off x="5584950" y="853975"/>
              <a:ext cx="3350" cy="925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8" y="1"/>
                  </a:moveTo>
                  <a:cubicBezTo>
                    <a:pt x="43" y="1"/>
                    <a:pt x="20" y="9"/>
                    <a:pt x="1" y="27"/>
                  </a:cubicBezTo>
                  <a:cubicBezTo>
                    <a:pt x="28" y="31"/>
                    <a:pt x="52" y="36"/>
                    <a:pt x="76" y="36"/>
                  </a:cubicBezTo>
                  <a:cubicBezTo>
                    <a:pt x="92" y="36"/>
                    <a:pt x="107" y="34"/>
                    <a:pt x="122" y="27"/>
                  </a:cubicBezTo>
                  <a:cubicBezTo>
                    <a:pt x="133" y="19"/>
                    <a:pt x="126" y="12"/>
                    <a:pt x="116" y="9"/>
                  </a:cubicBezTo>
                  <a:cubicBezTo>
                    <a:pt x="99" y="4"/>
                    <a:pt x="83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8"/>
            <p:cNvSpPr/>
            <p:nvPr/>
          </p:nvSpPr>
          <p:spPr>
            <a:xfrm>
              <a:off x="5619375" y="861200"/>
              <a:ext cx="1425" cy="825"/>
            </a:xfrm>
            <a:custGeom>
              <a:avLst/>
              <a:gdLst/>
              <a:ahLst/>
              <a:cxnLst/>
              <a:rect l="l" t="t" r="r" b="b"/>
              <a:pathLst>
                <a:path w="57" h="33" extrusionOk="0">
                  <a:moveTo>
                    <a:pt x="32" y="1"/>
                  </a:moveTo>
                  <a:cubicBezTo>
                    <a:pt x="15" y="1"/>
                    <a:pt x="1" y="5"/>
                    <a:pt x="1" y="15"/>
                  </a:cubicBezTo>
                  <a:cubicBezTo>
                    <a:pt x="5" y="26"/>
                    <a:pt x="12" y="32"/>
                    <a:pt x="32" y="32"/>
                  </a:cubicBezTo>
                  <a:cubicBezTo>
                    <a:pt x="47" y="32"/>
                    <a:pt x="53" y="29"/>
                    <a:pt x="57" y="22"/>
                  </a:cubicBezTo>
                  <a:cubicBezTo>
                    <a:pt x="53" y="12"/>
                    <a:pt x="53" y="5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8"/>
            <p:cNvSpPr/>
            <p:nvPr/>
          </p:nvSpPr>
          <p:spPr>
            <a:xfrm>
              <a:off x="5816975" y="856525"/>
              <a:ext cx="2175" cy="725"/>
            </a:xfrm>
            <a:custGeom>
              <a:avLst/>
              <a:gdLst/>
              <a:ahLst/>
              <a:cxnLst/>
              <a:rect l="l" t="t" r="r" b="b"/>
              <a:pathLst>
                <a:path w="87" h="29" extrusionOk="0">
                  <a:moveTo>
                    <a:pt x="35" y="0"/>
                  </a:moveTo>
                  <a:cubicBezTo>
                    <a:pt x="18" y="5"/>
                    <a:pt x="0" y="8"/>
                    <a:pt x="4" y="15"/>
                  </a:cubicBezTo>
                  <a:cubicBezTo>
                    <a:pt x="6" y="27"/>
                    <a:pt x="22" y="29"/>
                    <a:pt x="38" y="29"/>
                  </a:cubicBezTo>
                  <a:cubicBezTo>
                    <a:pt x="44" y="29"/>
                    <a:pt x="50" y="29"/>
                    <a:pt x="56" y="29"/>
                  </a:cubicBezTo>
                  <a:cubicBezTo>
                    <a:pt x="69" y="25"/>
                    <a:pt x="87" y="25"/>
                    <a:pt x="87" y="15"/>
                  </a:cubicBezTo>
                  <a:cubicBezTo>
                    <a:pt x="77" y="0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8"/>
            <p:cNvSpPr/>
            <p:nvPr/>
          </p:nvSpPr>
          <p:spPr>
            <a:xfrm>
              <a:off x="5474100" y="738125"/>
              <a:ext cx="1950" cy="925"/>
            </a:xfrm>
            <a:custGeom>
              <a:avLst/>
              <a:gdLst/>
              <a:ahLst/>
              <a:cxnLst/>
              <a:rect l="l" t="t" r="r" b="b"/>
              <a:pathLst>
                <a:path w="78" h="37" extrusionOk="0">
                  <a:moveTo>
                    <a:pt x="45" y="0"/>
                  </a:moveTo>
                  <a:cubicBezTo>
                    <a:pt x="42" y="0"/>
                    <a:pt x="39" y="1"/>
                    <a:pt x="36" y="1"/>
                  </a:cubicBezTo>
                  <a:cubicBezTo>
                    <a:pt x="15" y="1"/>
                    <a:pt x="1" y="8"/>
                    <a:pt x="4" y="22"/>
                  </a:cubicBezTo>
                  <a:cubicBezTo>
                    <a:pt x="8" y="28"/>
                    <a:pt x="18" y="37"/>
                    <a:pt x="37" y="37"/>
                  </a:cubicBezTo>
                  <a:cubicBezTo>
                    <a:pt x="40" y="37"/>
                    <a:pt x="43" y="37"/>
                    <a:pt x="46" y="36"/>
                  </a:cubicBezTo>
                  <a:cubicBezTo>
                    <a:pt x="63" y="36"/>
                    <a:pt x="77" y="32"/>
                    <a:pt x="77" y="22"/>
                  </a:cubicBezTo>
                  <a:cubicBezTo>
                    <a:pt x="75" y="10"/>
                    <a:pt x="63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8"/>
            <p:cNvSpPr/>
            <p:nvPr/>
          </p:nvSpPr>
          <p:spPr>
            <a:xfrm>
              <a:off x="5553650" y="8553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37" y="1"/>
                  </a:moveTo>
                  <a:cubicBezTo>
                    <a:pt x="19" y="1"/>
                    <a:pt x="14" y="7"/>
                    <a:pt x="0" y="25"/>
                  </a:cubicBezTo>
                  <a:cubicBezTo>
                    <a:pt x="32" y="25"/>
                    <a:pt x="59" y="22"/>
                    <a:pt x="77" y="4"/>
                  </a:cubicBezTo>
                  <a:cubicBezTo>
                    <a:pt x="59" y="2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8"/>
            <p:cNvSpPr/>
            <p:nvPr/>
          </p:nvSpPr>
          <p:spPr>
            <a:xfrm>
              <a:off x="5850875" y="671450"/>
              <a:ext cx="39425" cy="4375"/>
            </a:xfrm>
            <a:custGeom>
              <a:avLst/>
              <a:gdLst/>
              <a:ahLst/>
              <a:cxnLst/>
              <a:rect l="l" t="t" r="r" b="b"/>
              <a:pathLst>
                <a:path w="1577" h="175" extrusionOk="0">
                  <a:moveTo>
                    <a:pt x="1502" y="0"/>
                  </a:moveTo>
                  <a:cubicBezTo>
                    <a:pt x="1458" y="0"/>
                    <a:pt x="1428" y="25"/>
                    <a:pt x="1385" y="28"/>
                  </a:cubicBezTo>
                  <a:cubicBezTo>
                    <a:pt x="1381" y="28"/>
                    <a:pt x="1377" y="28"/>
                    <a:pt x="1372" y="28"/>
                  </a:cubicBezTo>
                  <a:cubicBezTo>
                    <a:pt x="1313" y="28"/>
                    <a:pt x="1256" y="12"/>
                    <a:pt x="1197" y="12"/>
                  </a:cubicBezTo>
                  <a:cubicBezTo>
                    <a:pt x="1179" y="12"/>
                    <a:pt x="1161" y="14"/>
                    <a:pt x="1142" y="18"/>
                  </a:cubicBezTo>
                  <a:cubicBezTo>
                    <a:pt x="1083" y="18"/>
                    <a:pt x="1024" y="18"/>
                    <a:pt x="969" y="28"/>
                  </a:cubicBezTo>
                  <a:cubicBezTo>
                    <a:pt x="883" y="42"/>
                    <a:pt x="788" y="24"/>
                    <a:pt x="712" y="63"/>
                  </a:cubicBezTo>
                  <a:lnTo>
                    <a:pt x="705" y="63"/>
                  </a:lnTo>
                  <a:cubicBezTo>
                    <a:pt x="664" y="61"/>
                    <a:pt x="623" y="60"/>
                    <a:pt x="583" y="60"/>
                  </a:cubicBezTo>
                  <a:cubicBezTo>
                    <a:pt x="529" y="60"/>
                    <a:pt x="475" y="63"/>
                    <a:pt x="420" y="73"/>
                  </a:cubicBezTo>
                  <a:cubicBezTo>
                    <a:pt x="388" y="79"/>
                    <a:pt x="362" y="98"/>
                    <a:pt x="327" y="98"/>
                  </a:cubicBezTo>
                  <a:cubicBezTo>
                    <a:pt x="321" y="98"/>
                    <a:pt x="316" y="98"/>
                    <a:pt x="310" y="97"/>
                  </a:cubicBezTo>
                  <a:cubicBezTo>
                    <a:pt x="301" y="95"/>
                    <a:pt x="293" y="94"/>
                    <a:pt x="286" y="94"/>
                  </a:cubicBezTo>
                  <a:cubicBezTo>
                    <a:pt x="264" y="94"/>
                    <a:pt x="249" y="102"/>
                    <a:pt x="233" y="118"/>
                  </a:cubicBezTo>
                  <a:cubicBezTo>
                    <a:pt x="224" y="128"/>
                    <a:pt x="215" y="133"/>
                    <a:pt x="205" y="133"/>
                  </a:cubicBezTo>
                  <a:cubicBezTo>
                    <a:pt x="193" y="133"/>
                    <a:pt x="182" y="125"/>
                    <a:pt x="175" y="111"/>
                  </a:cubicBezTo>
                  <a:cubicBezTo>
                    <a:pt x="171" y="101"/>
                    <a:pt x="161" y="101"/>
                    <a:pt x="150" y="101"/>
                  </a:cubicBezTo>
                  <a:cubicBezTo>
                    <a:pt x="116" y="101"/>
                    <a:pt x="81" y="101"/>
                    <a:pt x="50" y="104"/>
                  </a:cubicBezTo>
                  <a:cubicBezTo>
                    <a:pt x="32" y="108"/>
                    <a:pt x="1" y="104"/>
                    <a:pt x="4" y="122"/>
                  </a:cubicBezTo>
                  <a:cubicBezTo>
                    <a:pt x="4" y="139"/>
                    <a:pt x="4" y="156"/>
                    <a:pt x="36" y="164"/>
                  </a:cubicBezTo>
                  <a:cubicBezTo>
                    <a:pt x="58" y="170"/>
                    <a:pt x="79" y="174"/>
                    <a:pt x="100" y="174"/>
                  </a:cubicBezTo>
                  <a:cubicBezTo>
                    <a:pt x="112" y="174"/>
                    <a:pt x="124" y="173"/>
                    <a:pt x="136" y="170"/>
                  </a:cubicBezTo>
                  <a:cubicBezTo>
                    <a:pt x="174" y="166"/>
                    <a:pt x="210" y="164"/>
                    <a:pt x="247" y="164"/>
                  </a:cubicBezTo>
                  <a:cubicBezTo>
                    <a:pt x="299" y="164"/>
                    <a:pt x="350" y="168"/>
                    <a:pt x="404" y="173"/>
                  </a:cubicBezTo>
                  <a:cubicBezTo>
                    <a:pt x="409" y="174"/>
                    <a:pt x="414" y="175"/>
                    <a:pt x="419" y="175"/>
                  </a:cubicBezTo>
                  <a:cubicBezTo>
                    <a:pt x="432" y="175"/>
                    <a:pt x="443" y="172"/>
                    <a:pt x="455" y="167"/>
                  </a:cubicBezTo>
                  <a:cubicBezTo>
                    <a:pt x="514" y="143"/>
                    <a:pt x="566" y="111"/>
                    <a:pt x="639" y="104"/>
                  </a:cubicBezTo>
                  <a:cubicBezTo>
                    <a:pt x="649" y="104"/>
                    <a:pt x="659" y="104"/>
                    <a:pt x="668" y="104"/>
                  </a:cubicBezTo>
                  <a:cubicBezTo>
                    <a:pt x="682" y="104"/>
                    <a:pt x="696" y="105"/>
                    <a:pt x="708" y="111"/>
                  </a:cubicBezTo>
                  <a:cubicBezTo>
                    <a:pt x="738" y="124"/>
                    <a:pt x="765" y="131"/>
                    <a:pt x="792" y="131"/>
                  </a:cubicBezTo>
                  <a:cubicBezTo>
                    <a:pt x="822" y="131"/>
                    <a:pt x="851" y="122"/>
                    <a:pt x="883" y="104"/>
                  </a:cubicBezTo>
                  <a:cubicBezTo>
                    <a:pt x="920" y="84"/>
                    <a:pt x="954" y="73"/>
                    <a:pt x="988" y="73"/>
                  </a:cubicBezTo>
                  <a:cubicBezTo>
                    <a:pt x="1018" y="73"/>
                    <a:pt x="1048" y="81"/>
                    <a:pt x="1080" y="97"/>
                  </a:cubicBezTo>
                  <a:cubicBezTo>
                    <a:pt x="1128" y="120"/>
                    <a:pt x="1178" y="129"/>
                    <a:pt x="1232" y="129"/>
                  </a:cubicBezTo>
                  <a:cubicBezTo>
                    <a:pt x="1260" y="129"/>
                    <a:pt x="1289" y="126"/>
                    <a:pt x="1320" y="122"/>
                  </a:cubicBezTo>
                  <a:cubicBezTo>
                    <a:pt x="1347" y="118"/>
                    <a:pt x="1382" y="122"/>
                    <a:pt x="1385" y="94"/>
                  </a:cubicBezTo>
                  <a:cubicBezTo>
                    <a:pt x="1402" y="91"/>
                    <a:pt x="1405" y="72"/>
                    <a:pt x="1424" y="72"/>
                  </a:cubicBezTo>
                  <a:cubicBezTo>
                    <a:pt x="1428" y="72"/>
                    <a:pt x="1434" y="74"/>
                    <a:pt x="1440" y="76"/>
                  </a:cubicBezTo>
                  <a:cubicBezTo>
                    <a:pt x="1448" y="104"/>
                    <a:pt x="1507" y="84"/>
                    <a:pt x="1514" y="111"/>
                  </a:cubicBezTo>
                  <a:cubicBezTo>
                    <a:pt x="1516" y="116"/>
                    <a:pt x="1524" y="119"/>
                    <a:pt x="1532" y="119"/>
                  </a:cubicBezTo>
                  <a:cubicBezTo>
                    <a:pt x="1535" y="119"/>
                    <a:pt x="1538" y="119"/>
                    <a:pt x="1541" y="118"/>
                  </a:cubicBezTo>
                  <a:cubicBezTo>
                    <a:pt x="1555" y="111"/>
                    <a:pt x="1549" y="97"/>
                    <a:pt x="1538" y="97"/>
                  </a:cubicBezTo>
                  <a:cubicBezTo>
                    <a:pt x="1503" y="87"/>
                    <a:pt x="1496" y="63"/>
                    <a:pt x="1472" y="52"/>
                  </a:cubicBezTo>
                  <a:cubicBezTo>
                    <a:pt x="1461" y="45"/>
                    <a:pt x="1455" y="39"/>
                    <a:pt x="1461" y="31"/>
                  </a:cubicBezTo>
                  <a:cubicBezTo>
                    <a:pt x="1472" y="28"/>
                    <a:pt x="1486" y="28"/>
                    <a:pt x="1500" y="28"/>
                  </a:cubicBezTo>
                  <a:cubicBezTo>
                    <a:pt x="1501" y="27"/>
                    <a:pt x="1503" y="27"/>
                    <a:pt x="1505" y="27"/>
                  </a:cubicBezTo>
                  <a:cubicBezTo>
                    <a:pt x="1516" y="27"/>
                    <a:pt x="1522" y="35"/>
                    <a:pt x="1531" y="42"/>
                  </a:cubicBezTo>
                  <a:cubicBezTo>
                    <a:pt x="1538" y="44"/>
                    <a:pt x="1545" y="48"/>
                    <a:pt x="1554" y="48"/>
                  </a:cubicBezTo>
                  <a:cubicBezTo>
                    <a:pt x="1557" y="48"/>
                    <a:pt x="1561" y="47"/>
                    <a:pt x="1565" y="45"/>
                  </a:cubicBezTo>
                  <a:cubicBezTo>
                    <a:pt x="1576" y="39"/>
                    <a:pt x="1576" y="28"/>
                    <a:pt x="1569" y="21"/>
                  </a:cubicBezTo>
                  <a:cubicBezTo>
                    <a:pt x="1559" y="4"/>
                    <a:pt x="1534" y="4"/>
                    <a:pt x="1510" y="0"/>
                  </a:cubicBezTo>
                  <a:cubicBezTo>
                    <a:pt x="1508" y="0"/>
                    <a:pt x="1505" y="0"/>
                    <a:pt x="1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8"/>
            <p:cNvSpPr/>
            <p:nvPr/>
          </p:nvSpPr>
          <p:spPr>
            <a:xfrm>
              <a:off x="5822350" y="674875"/>
              <a:ext cx="17200" cy="2475"/>
            </a:xfrm>
            <a:custGeom>
              <a:avLst/>
              <a:gdLst/>
              <a:ahLst/>
              <a:cxnLst/>
              <a:rect l="l" t="t" r="r" b="b"/>
              <a:pathLst>
                <a:path w="688" h="99" extrusionOk="0">
                  <a:moveTo>
                    <a:pt x="541" y="0"/>
                  </a:moveTo>
                  <a:cubicBezTo>
                    <a:pt x="519" y="0"/>
                    <a:pt x="495" y="5"/>
                    <a:pt x="469" y="16"/>
                  </a:cubicBezTo>
                  <a:cubicBezTo>
                    <a:pt x="465" y="17"/>
                    <a:pt x="461" y="17"/>
                    <a:pt x="455" y="17"/>
                  </a:cubicBezTo>
                  <a:cubicBezTo>
                    <a:pt x="445" y="17"/>
                    <a:pt x="433" y="16"/>
                    <a:pt x="424" y="16"/>
                  </a:cubicBezTo>
                  <a:cubicBezTo>
                    <a:pt x="416" y="15"/>
                    <a:pt x="408" y="15"/>
                    <a:pt x="400" y="15"/>
                  </a:cubicBezTo>
                  <a:cubicBezTo>
                    <a:pt x="292" y="15"/>
                    <a:pt x="188" y="33"/>
                    <a:pt x="83" y="33"/>
                  </a:cubicBezTo>
                  <a:cubicBezTo>
                    <a:pt x="75" y="33"/>
                    <a:pt x="67" y="33"/>
                    <a:pt x="59" y="33"/>
                  </a:cubicBezTo>
                  <a:cubicBezTo>
                    <a:pt x="38" y="33"/>
                    <a:pt x="0" y="33"/>
                    <a:pt x="0" y="54"/>
                  </a:cubicBezTo>
                  <a:cubicBezTo>
                    <a:pt x="4" y="71"/>
                    <a:pt x="35" y="85"/>
                    <a:pt x="59" y="85"/>
                  </a:cubicBezTo>
                  <a:cubicBezTo>
                    <a:pt x="140" y="85"/>
                    <a:pt x="218" y="99"/>
                    <a:pt x="299" y="99"/>
                  </a:cubicBezTo>
                  <a:cubicBezTo>
                    <a:pt x="333" y="99"/>
                    <a:pt x="368" y="96"/>
                    <a:pt x="403" y="89"/>
                  </a:cubicBezTo>
                  <a:cubicBezTo>
                    <a:pt x="423" y="85"/>
                    <a:pt x="443" y="84"/>
                    <a:pt x="463" y="84"/>
                  </a:cubicBezTo>
                  <a:cubicBezTo>
                    <a:pt x="482" y="84"/>
                    <a:pt x="501" y="85"/>
                    <a:pt x="519" y="85"/>
                  </a:cubicBezTo>
                  <a:cubicBezTo>
                    <a:pt x="550" y="85"/>
                    <a:pt x="580" y="82"/>
                    <a:pt x="604" y="68"/>
                  </a:cubicBezTo>
                  <a:cubicBezTo>
                    <a:pt x="621" y="70"/>
                    <a:pt x="635" y="71"/>
                    <a:pt x="646" y="71"/>
                  </a:cubicBezTo>
                  <a:cubicBezTo>
                    <a:pt x="661" y="71"/>
                    <a:pt x="672" y="69"/>
                    <a:pt x="680" y="61"/>
                  </a:cubicBezTo>
                  <a:cubicBezTo>
                    <a:pt x="687" y="54"/>
                    <a:pt x="680" y="47"/>
                    <a:pt x="670" y="43"/>
                  </a:cubicBezTo>
                  <a:cubicBezTo>
                    <a:pt x="630" y="22"/>
                    <a:pt x="589" y="0"/>
                    <a:pt x="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8"/>
            <p:cNvSpPr/>
            <p:nvPr/>
          </p:nvSpPr>
          <p:spPr>
            <a:xfrm>
              <a:off x="5385025" y="666200"/>
              <a:ext cx="894450" cy="200450"/>
            </a:xfrm>
            <a:custGeom>
              <a:avLst/>
              <a:gdLst/>
              <a:ahLst/>
              <a:cxnLst/>
              <a:rect l="l" t="t" r="r" b="b"/>
              <a:pathLst>
                <a:path w="35778" h="8018" extrusionOk="0">
                  <a:moveTo>
                    <a:pt x="28109" y="85"/>
                  </a:moveTo>
                  <a:cubicBezTo>
                    <a:pt x="28109" y="85"/>
                    <a:pt x="28109" y="89"/>
                    <a:pt x="28114" y="89"/>
                  </a:cubicBezTo>
                  <a:lnTo>
                    <a:pt x="28106" y="89"/>
                  </a:lnTo>
                  <a:lnTo>
                    <a:pt x="28109" y="85"/>
                  </a:lnTo>
                  <a:close/>
                  <a:moveTo>
                    <a:pt x="26625" y="169"/>
                  </a:moveTo>
                  <a:lnTo>
                    <a:pt x="26625" y="172"/>
                  </a:lnTo>
                  <a:cubicBezTo>
                    <a:pt x="26621" y="172"/>
                    <a:pt x="26621" y="172"/>
                    <a:pt x="26621" y="169"/>
                  </a:cubicBezTo>
                  <a:close/>
                  <a:moveTo>
                    <a:pt x="20370" y="238"/>
                  </a:moveTo>
                  <a:lnTo>
                    <a:pt x="20373" y="241"/>
                  </a:lnTo>
                  <a:lnTo>
                    <a:pt x="20370" y="241"/>
                  </a:lnTo>
                  <a:lnTo>
                    <a:pt x="20370" y="238"/>
                  </a:lnTo>
                  <a:close/>
                  <a:moveTo>
                    <a:pt x="21983" y="241"/>
                  </a:moveTo>
                  <a:cubicBezTo>
                    <a:pt x="21986" y="241"/>
                    <a:pt x="21986" y="244"/>
                    <a:pt x="21989" y="244"/>
                  </a:cubicBezTo>
                  <a:lnTo>
                    <a:pt x="21979" y="244"/>
                  </a:lnTo>
                  <a:lnTo>
                    <a:pt x="21983" y="241"/>
                  </a:lnTo>
                  <a:close/>
                  <a:moveTo>
                    <a:pt x="21855" y="214"/>
                  </a:moveTo>
                  <a:cubicBezTo>
                    <a:pt x="21837" y="234"/>
                    <a:pt x="21823" y="252"/>
                    <a:pt x="21827" y="276"/>
                  </a:cubicBezTo>
                  <a:lnTo>
                    <a:pt x="21726" y="276"/>
                  </a:lnTo>
                  <a:cubicBezTo>
                    <a:pt x="21723" y="279"/>
                    <a:pt x="21719" y="279"/>
                    <a:pt x="21716" y="279"/>
                  </a:cubicBezTo>
                  <a:cubicBezTo>
                    <a:pt x="21728" y="264"/>
                    <a:pt x="21724" y="255"/>
                    <a:pt x="21696" y="255"/>
                  </a:cubicBezTo>
                  <a:cubicBezTo>
                    <a:pt x="21692" y="255"/>
                    <a:pt x="21687" y="255"/>
                    <a:pt x="21681" y="255"/>
                  </a:cubicBezTo>
                  <a:cubicBezTo>
                    <a:pt x="21681" y="252"/>
                    <a:pt x="21677" y="252"/>
                    <a:pt x="21674" y="252"/>
                  </a:cubicBezTo>
                  <a:cubicBezTo>
                    <a:pt x="21677" y="249"/>
                    <a:pt x="21681" y="249"/>
                    <a:pt x="21685" y="249"/>
                  </a:cubicBezTo>
                  <a:cubicBezTo>
                    <a:pt x="21685" y="237"/>
                    <a:pt x="21679" y="230"/>
                    <a:pt x="21672" y="226"/>
                  </a:cubicBezTo>
                  <a:lnTo>
                    <a:pt x="21672" y="226"/>
                  </a:lnTo>
                  <a:cubicBezTo>
                    <a:pt x="21677" y="228"/>
                    <a:pt x="21684" y="228"/>
                    <a:pt x="21691" y="228"/>
                  </a:cubicBezTo>
                  <a:cubicBezTo>
                    <a:pt x="21715" y="228"/>
                    <a:pt x="21741" y="231"/>
                    <a:pt x="21766" y="231"/>
                  </a:cubicBezTo>
                  <a:cubicBezTo>
                    <a:pt x="21791" y="231"/>
                    <a:pt x="21816" y="228"/>
                    <a:pt x="21837" y="214"/>
                  </a:cubicBezTo>
                  <a:close/>
                  <a:moveTo>
                    <a:pt x="31507" y="283"/>
                  </a:moveTo>
                  <a:cubicBezTo>
                    <a:pt x="31510" y="283"/>
                    <a:pt x="31513" y="286"/>
                    <a:pt x="31513" y="286"/>
                  </a:cubicBezTo>
                  <a:cubicBezTo>
                    <a:pt x="31510" y="290"/>
                    <a:pt x="31507" y="294"/>
                    <a:pt x="31496" y="294"/>
                  </a:cubicBezTo>
                  <a:cubicBezTo>
                    <a:pt x="31499" y="290"/>
                    <a:pt x="31507" y="286"/>
                    <a:pt x="31507" y="283"/>
                  </a:cubicBezTo>
                  <a:close/>
                  <a:moveTo>
                    <a:pt x="20925" y="238"/>
                  </a:moveTo>
                  <a:cubicBezTo>
                    <a:pt x="20932" y="238"/>
                    <a:pt x="20935" y="241"/>
                    <a:pt x="20932" y="249"/>
                  </a:cubicBezTo>
                  <a:cubicBezTo>
                    <a:pt x="20921" y="265"/>
                    <a:pt x="20921" y="283"/>
                    <a:pt x="20921" y="300"/>
                  </a:cubicBezTo>
                  <a:lnTo>
                    <a:pt x="20921" y="304"/>
                  </a:lnTo>
                  <a:cubicBezTo>
                    <a:pt x="20911" y="311"/>
                    <a:pt x="20900" y="314"/>
                    <a:pt x="20890" y="314"/>
                  </a:cubicBezTo>
                  <a:cubicBezTo>
                    <a:pt x="20880" y="318"/>
                    <a:pt x="20870" y="318"/>
                    <a:pt x="20859" y="321"/>
                  </a:cubicBezTo>
                  <a:cubicBezTo>
                    <a:pt x="20841" y="321"/>
                    <a:pt x="20820" y="321"/>
                    <a:pt x="20803" y="324"/>
                  </a:cubicBezTo>
                  <a:cubicBezTo>
                    <a:pt x="20794" y="324"/>
                    <a:pt x="20785" y="326"/>
                    <a:pt x="20777" y="326"/>
                  </a:cubicBezTo>
                  <a:cubicBezTo>
                    <a:pt x="20773" y="326"/>
                    <a:pt x="20769" y="325"/>
                    <a:pt x="20765" y="324"/>
                  </a:cubicBezTo>
                  <a:cubicBezTo>
                    <a:pt x="20755" y="324"/>
                    <a:pt x="20745" y="324"/>
                    <a:pt x="20734" y="328"/>
                  </a:cubicBezTo>
                  <a:lnTo>
                    <a:pt x="20727" y="328"/>
                  </a:lnTo>
                  <a:cubicBezTo>
                    <a:pt x="20724" y="318"/>
                    <a:pt x="20727" y="307"/>
                    <a:pt x="20716" y="300"/>
                  </a:cubicBezTo>
                  <a:cubicBezTo>
                    <a:pt x="20692" y="279"/>
                    <a:pt x="20703" y="265"/>
                    <a:pt x="20734" y="262"/>
                  </a:cubicBezTo>
                  <a:cubicBezTo>
                    <a:pt x="20750" y="264"/>
                    <a:pt x="20764" y="264"/>
                    <a:pt x="20779" y="264"/>
                  </a:cubicBezTo>
                  <a:cubicBezTo>
                    <a:pt x="20794" y="264"/>
                    <a:pt x="20808" y="264"/>
                    <a:pt x="20824" y="262"/>
                  </a:cubicBezTo>
                  <a:cubicBezTo>
                    <a:pt x="20859" y="262"/>
                    <a:pt x="20886" y="252"/>
                    <a:pt x="20915" y="241"/>
                  </a:cubicBezTo>
                  <a:cubicBezTo>
                    <a:pt x="20918" y="241"/>
                    <a:pt x="20921" y="241"/>
                    <a:pt x="20925" y="238"/>
                  </a:cubicBezTo>
                  <a:close/>
                  <a:moveTo>
                    <a:pt x="23925" y="335"/>
                  </a:moveTo>
                  <a:lnTo>
                    <a:pt x="23925" y="335"/>
                  </a:lnTo>
                  <a:cubicBezTo>
                    <a:pt x="23938" y="338"/>
                    <a:pt x="23952" y="340"/>
                    <a:pt x="23967" y="340"/>
                  </a:cubicBezTo>
                  <a:cubicBezTo>
                    <a:pt x="23974" y="340"/>
                    <a:pt x="23981" y="340"/>
                    <a:pt x="23988" y="339"/>
                  </a:cubicBezTo>
                  <a:lnTo>
                    <a:pt x="23988" y="339"/>
                  </a:lnTo>
                  <a:cubicBezTo>
                    <a:pt x="23985" y="345"/>
                    <a:pt x="23988" y="353"/>
                    <a:pt x="23995" y="356"/>
                  </a:cubicBezTo>
                  <a:cubicBezTo>
                    <a:pt x="23967" y="356"/>
                    <a:pt x="23946" y="345"/>
                    <a:pt x="23925" y="335"/>
                  </a:cubicBezTo>
                  <a:close/>
                  <a:moveTo>
                    <a:pt x="21601" y="356"/>
                  </a:moveTo>
                  <a:cubicBezTo>
                    <a:pt x="21608" y="356"/>
                    <a:pt x="21608" y="359"/>
                    <a:pt x="21605" y="359"/>
                  </a:cubicBezTo>
                  <a:cubicBezTo>
                    <a:pt x="21601" y="359"/>
                    <a:pt x="21594" y="356"/>
                    <a:pt x="21591" y="356"/>
                  </a:cubicBezTo>
                  <a:close/>
                  <a:moveTo>
                    <a:pt x="20287" y="473"/>
                  </a:moveTo>
                  <a:lnTo>
                    <a:pt x="20287" y="473"/>
                  </a:lnTo>
                  <a:cubicBezTo>
                    <a:pt x="20290" y="478"/>
                    <a:pt x="20290" y="484"/>
                    <a:pt x="20293" y="488"/>
                  </a:cubicBezTo>
                  <a:cubicBezTo>
                    <a:pt x="20287" y="481"/>
                    <a:pt x="20283" y="478"/>
                    <a:pt x="20287" y="473"/>
                  </a:cubicBezTo>
                  <a:close/>
                  <a:moveTo>
                    <a:pt x="30531" y="376"/>
                  </a:moveTo>
                  <a:cubicBezTo>
                    <a:pt x="30550" y="376"/>
                    <a:pt x="30563" y="381"/>
                    <a:pt x="30566" y="398"/>
                  </a:cubicBezTo>
                  <a:cubicBezTo>
                    <a:pt x="30532" y="401"/>
                    <a:pt x="30507" y="408"/>
                    <a:pt x="30507" y="436"/>
                  </a:cubicBezTo>
                  <a:cubicBezTo>
                    <a:pt x="30507" y="450"/>
                    <a:pt x="30497" y="458"/>
                    <a:pt x="30478" y="458"/>
                  </a:cubicBezTo>
                  <a:cubicBezTo>
                    <a:pt x="30474" y="458"/>
                    <a:pt x="30470" y="457"/>
                    <a:pt x="30466" y="457"/>
                  </a:cubicBezTo>
                  <a:cubicBezTo>
                    <a:pt x="30452" y="457"/>
                    <a:pt x="30436" y="458"/>
                    <a:pt x="30421" y="458"/>
                  </a:cubicBezTo>
                  <a:cubicBezTo>
                    <a:pt x="30414" y="458"/>
                    <a:pt x="30406" y="458"/>
                    <a:pt x="30399" y="457"/>
                  </a:cubicBezTo>
                  <a:cubicBezTo>
                    <a:pt x="30391" y="457"/>
                    <a:pt x="30383" y="457"/>
                    <a:pt x="30375" y="457"/>
                  </a:cubicBezTo>
                  <a:cubicBezTo>
                    <a:pt x="30356" y="457"/>
                    <a:pt x="30342" y="454"/>
                    <a:pt x="30344" y="432"/>
                  </a:cubicBezTo>
                  <a:cubicBezTo>
                    <a:pt x="30348" y="415"/>
                    <a:pt x="30320" y="411"/>
                    <a:pt x="30295" y="411"/>
                  </a:cubicBezTo>
                  <a:cubicBezTo>
                    <a:pt x="30268" y="411"/>
                    <a:pt x="30244" y="418"/>
                    <a:pt x="30216" y="422"/>
                  </a:cubicBezTo>
                  <a:cubicBezTo>
                    <a:pt x="30195" y="425"/>
                    <a:pt x="30178" y="428"/>
                    <a:pt x="30174" y="446"/>
                  </a:cubicBezTo>
                  <a:cubicBezTo>
                    <a:pt x="30170" y="463"/>
                    <a:pt x="30195" y="463"/>
                    <a:pt x="30212" y="470"/>
                  </a:cubicBezTo>
                  <a:cubicBezTo>
                    <a:pt x="30191" y="478"/>
                    <a:pt x="30164" y="478"/>
                    <a:pt x="30146" y="488"/>
                  </a:cubicBezTo>
                  <a:cubicBezTo>
                    <a:pt x="30143" y="488"/>
                    <a:pt x="30139" y="488"/>
                    <a:pt x="30139" y="484"/>
                  </a:cubicBezTo>
                  <a:cubicBezTo>
                    <a:pt x="30136" y="478"/>
                    <a:pt x="30115" y="478"/>
                    <a:pt x="30104" y="470"/>
                  </a:cubicBezTo>
                  <a:cubicBezTo>
                    <a:pt x="30080" y="460"/>
                    <a:pt x="30077" y="432"/>
                    <a:pt x="30101" y="428"/>
                  </a:cubicBezTo>
                  <a:cubicBezTo>
                    <a:pt x="30146" y="425"/>
                    <a:pt x="30181" y="401"/>
                    <a:pt x="30226" y="401"/>
                  </a:cubicBezTo>
                  <a:cubicBezTo>
                    <a:pt x="30323" y="401"/>
                    <a:pt x="30420" y="390"/>
                    <a:pt x="30514" y="377"/>
                  </a:cubicBezTo>
                  <a:cubicBezTo>
                    <a:pt x="30520" y="376"/>
                    <a:pt x="30526" y="376"/>
                    <a:pt x="30531" y="376"/>
                  </a:cubicBezTo>
                  <a:close/>
                  <a:moveTo>
                    <a:pt x="23501" y="267"/>
                  </a:moveTo>
                  <a:cubicBezTo>
                    <a:pt x="23541" y="267"/>
                    <a:pt x="23577" y="278"/>
                    <a:pt x="23603" y="300"/>
                  </a:cubicBezTo>
                  <a:cubicBezTo>
                    <a:pt x="23606" y="307"/>
                    <a:pt x="23613" y="311"/>
                    <a:pt x="23617" y="314"/>
                  </a:cubicBezTo>
                  <a:cubicBezTo>
                    <a:pt x="23617" y="324"/>
                    <a:pt x="23627" y="335"/>
                    <a:pt x="23648" y="335"/>
                  </a:cubicBezTo>
                  <a:cubicBezTo>
                    <a:pt x="23654" y="336"/>
                    <a:pt x="23660" y="337"/>
                    <a:pt x="23666" y="337"/>
                  </a:cubicBezTo>
                  <a:cubicBezTo>
                    <a:pt x="23694" y="337"/>
                    <a:pt x="23720" y="325"/>
                    <a:pt x="23731" y="311"/>
                  </a:cubicBezTo>
                  <a:cubicBezTo>
                    <a:pt x="23743" y="295"/>
                    <a:pt x="23758" y="290"/>
                    <a:pt x="23773" y="290"/>
                  </a:cubicBezTo>
                  <a:cubicBezTo>
                    <a:pt x="23788" y="290"/>
                    <a:pt x="23803" y="295"/>
                    <a:pt x="23815" y="300"/>
                  </a:cubicBezTo>
                  <a:cubicBezTo>
                    <a:pt x="23829" y="307"/>
                    <a:pt x="23842" y="307"/>
                    <a:pt x="23856" y="311"/>
                  </a:cubicBezTo>
                  <a:cubicBezTo>
                    <a:pt x="23863" y="314"/>
                    <a:pt x="23874" y="314"/>
                    <a:pt x="23884" y="314"/>
                  </a:cubicBezTo>
                  <a:cubicBezTo>
                    <a:pt x="23891" y="314"/>
                    <a:pt x="23898" y="318"/>
                    <a:pt x="23905" y="318"/>
                  </a:cubicBezTo>
                  <a:cubicBezTo>
                    <a:pt x="23909" y="318"/>
                    <a:pt x="23912" y="318"/>
                    <a:pt x="23915" y="321"/>
                  </a:cubicBezTo>
                  <a:lnTo>
                    <a:pt x="23915" y="328"/>
                  </a:lnTo>
                  <a:cubicBezTo>
                    <a:pt x="23877" y="335"/>
                    <a:pt x="23842" y="342"/>
                    <a:pt x="23805" y="345"/>
                  </a:cubicBezTo>
                  <a:cubicBezTo>
                    <a:pt x="23784" y="349"/>
                    <a:pt x="23773" y="359"/>
                    <a:pt x="23773" y="369"/>
                  </a:cubicBezTo>
                  <a:cubicBezTo>
                    <a:pt x="23773" y="379"/>
                    <a:pt x="23783" y="381"/>
                    <a:pt x="23793" y="381"/>
                  </a:cubicBezTo>
                  <a:cubicBezTo>
                    <a:pt x="23798" y="381"/>
                    <a:pt x="23803" y="380"/>
                    <a:pt x="23808" y="380"/>
                  </a:cubicBezTo>
                  <a:cubicBezTo>
                    <a:pt x="23808" y="374"/>
                    <a:pt x="23805" y="366"/>
                    <a:pt x="23818" y="363"/>
                  </a:cubicBezTo>
                  <a:lnTo>
                    <a:pt x="23818" y="363"/>
                  </a:lnTo>
                  <a:cubicBezTo>
                    <a:pt x="23815" y="369"/>
                    <a:pt x="23808" y="374"/>
                    <a:pt x="23808" y="380"/>
                  </a:cubicBezTo>
                  <a:cubicBezTo>
                    <a:pt x="23835" y="390"/>
                    <a:pt x="23860" y="401"/>
                    <a:pt x="23891" y="401"/>
                  </a:cubicBezTo>
                  <a:cubicBezTo>
                    <a:pt x="23901" y="401"/>
                    <a:pt x="23909" y="401"/>
                    <a:pt x="23895" y="411"/>
                  </a:cubicBezTo>
                  <a:cubicBezTo>
                    <a:pt x="23861" y="430"/>
                    <a:pt x="23826" y="439"/>
                    <a:pt x="23787" y="439"/>
                  </a:cubicBezTo>
                  <a:cubicBezTo>
                    <a:pt x="23762" y="439"/>
                    <a:pt x="23736" y="435"/>
                    <a:pt x="23707" y="428"/>
                  </a:cubicBezTo>
                  <a:cubicBezTo>
                    <a:pt x="23680" y="421"/>
                    <a:pt x="23650" y="416"/>
                    <a:pt x="23619" y="416"/>
                  </a:cubicBezTo>
                  <a:cubicBezTo>
                    <a:pt x="23580" y="416"/>
                    <a:pt x="23541" y="423"/>
                    <a:pt x="23506" y="439"/>
                  </a:cubicBezTo>
                  <a:cubicBezTo>
                    <a:pt x="23495" y="445"/>
                    <a:pt x="23483" y="448"/>
                    <a:pt x="23472" y="448"/>
                  </a:cubicBezTo>
                  <a:cubicBezTo>
                    <a:pt x="23459" y="448"/>
                    <a:pt x="23446" y="445"/>
                    <a:pt x="23433" y="439"/>
                  </a:cubicBezTo>
                  <a:cubicBezTo>
                    <a:pt x="23412" y="428"/>
                    <a:pt x="23389" y="423"/>
                    <a:pt x="23366" y="423"/>
                  </a:cubicBezTo>
                  <a:cubicBezTo>
                    <a:pt x="23345" y="423"/>
                    <a:pt x="23323" y="428"/>
                    <a:pt x="23301" y="436"/>
                  </a:cubicBezTo>
                  <a:cubicBezTo>
                    <a:pt x="23287" y="442"/>
                    <a:pt x="23273" y="445"/>
                    <a:pt x="23258" y="445"/>
                  </a:cubicBezTo>
                  <a:cubicBezTo>
                    <a:pt x="23248" y="445"/>
                    <a:pt x="23237" y="443"/>
                    <a:pt x="23225" y="439"/>
                  </a:cubicBezTo>
                  <a:cubicBezTo>
                    <a:pt x="23204" y="434"/>
                    <a:pt x="23184" y="430"/>
                    <a:pt x="23162" y="430"/>
                  </a:cubicBezTo>
                  <a:cubicBezTo>
                    <a:pt x="23155" y="430"/>
                    <a:pt x="23147" y="431"/>
                    <a:pt x="23139" y="432"/>
                  </a:cubicBezTo>
                  <a:cubicBezTo>
                    <a:pt x="23128" y="435"/>
                    <a:pt x="23118" y="436"/>
                    <a:pt x="23109" y="436"/>
                  </a:cubicBezTo>
                  <a:cubicBezTo>
                    <a:pt x="23093" y="436"/>
                    <a:pt x="23077" y="432"/>
                    <a:pt x="23062" y="425"/>
                  </a:cubicBezTo>
                  <a:cubicBezTo>
                    <a:pt x="23031" y="411"/>
                    <a:pt x="23000" y="400"/>
                    <a:pt x="22967" y="400"/>
                  </a:cubicBezTo>
                  <a:cubicBezTo>
                    <a:pt x="22952" y="400"/>
                    <a:pt x="22936" y="402"/>
                    <a:pt x="22920" y="408"/>
                  </a:cubicBezTo>
                  <a:cubicBezTo>
                    <a:pt x="22916" y="409"/>
                    <a:pt x="22913" y="409"/>
                    <a:pt x="22910" y="409"/>
                  </a:cubicBezTo>
                  <a:cubicBezTo>
                    <a:pt x="22904" y="409"/>
                    <a:pt x="22899" y="408"/>
                    <a:pt x="22892" y="408"/>
                  </a:cubicBezTo>
                  <a:cubicBezTo>
                    <a:pt x="22860" y="398"/>
                    <a:pt x="22840" y="392"/>
                    <a:pt x="22826" y="392"/>
                  </a:cubicBezTo>
                  <a:cubicBezTo>
                    <a:pt x="22806" y="392"/>
                    <a:pt x="22799" y="405"/>
                    <a:pt x="22785" y="436"/>
                  </a:cubicBezTo>
                  <a:cubicBezTo>
                    <a:pt x="22777" y="436"/>
                    <a:pt x="22774" y="439"/>
                    <a:pt x="22767" y="439"/>
                  </a:cubicBezTo>
                  <a:cubicBezTo>
                    <a:pt x="22764" y="436"/>
                    <a:pt x="22764" y="425"/>
                    <a:pt x="22767" y="418"/>
                  </a:cubicBezTo>
                  <a:cubicBezTo>
                    <a:pt x="22767" y="408"/>
                    <a:pt x="22777" y="390"/>
                    <a:pt x="22756" y="383"/>
                  </a:cubicBezTo>
                  <a:cubicBezTo>
                    <a:pt x="22754" y="383"/>
                    <a:pt x="22752" y="383"/>
                    <a:pt x="22750" y="383"/>
                  </a:cubicBezTo>
                  <a:cubicBezTo>
                    <a:pt x="22724" y="383"/>
                    <a:pt x="22711" y="402"/>
                    <a:pt x="22708" y="415"/>
                  </a:cubicBezTo>
                  <a:cubicBezTo>
                    <a:pt x="22705" y="428"/>
                    <a:pt x="22697" y="439"/>
                    <a:pt x="22691" y="443"/>
                  </a:cubicBezTo>
                  <a:cubicBezTo>
                    <a:pt x="22681" y="443"/>
                    <a:pt x="22673" y="439"/>
                    <a:pt x="22663" y="436"/>
                  </a:cubicBezTo>
                  <a:cubicBezTo>
                    <a:pt x="22656" y="432"/>
                    <a:pt x="22652" y="425"/>
                    <a:pt x="22646" y="418"/>
                  </a:cubicBezTo>
                  <a:cubicBezTo>
                    <a:pt x="22637" y="410"/>
                    <a:pt x="22624" y="403"/>
                    <a:pt x="22606" y="403"/>
                  </a:cubicBezTo>
                  <a:cubicBezTo>
                    <a:pt x="22602" y="403"/>
                    <a:pt x="22598" y="404"/>
                    <a:pt x="22593" y="404"/>
                  </a:cubicBezTo>
                  <a:cubicBezTo>
                    <a:pt x="22576" y="408"/>
                    <a:pt x="22572" y="415"/>
                    <a:pt x="22572" y="425"/>
                  </a:cubicBezTo>
                  <a:cubicBezTo>
                    <a:pt x="22569" y="436"/>
                    <a:pt x="22566" y="443"/>
                    <a:pt x="22562" y="449"/>
                  </a:cubicBezTo>
                  <a:cubicBezTo>
                    <a:pt x="22558" y="452"/>
                    <a:pt x="22553" y="454"/>
                    <a:pt x="22547" y="454"/>
                  </a:cubicBezTo>
                  <a:cubicBezTo>
                    <a:pt x="22544" y="454"/>
                    <a:pt x="22541" y="454"/>
                    <a:pt x="22538" y="453"/>
                  </a:cubicBezTo>
                  <a:cubicBezTo>
                    <a:pt x="22527" y="449"/>
                    <a:pt x="22517" y="446"/>
                    <a:pt x="22510" y="446"/>
                  </a:cubicBezTo>
                  <a:cubicBezTo>
                    <a:pt x="22507" y="443"/>
                    <a:pt x="22503" y="443"/>
                    <a:pt x="22503" y="443"/>
                  </a:cubicBezTo>
                  <a:cubicBezTo>
                    <a:pt x="22489" y="433"/>
                    <a:pt x="22479" y="428"/>
                    <a:pt x="22472" y="428"/>
                  </a:cubicBezTo>
                  <a:cubicBezTo>
                    <a:pt x="22463" y="428"/>
                    <a:pt x="22458" y="435"/>
                    <a:pt x="22455" y="449"/>
                  </a:cubicBezTo>
                  <a:cubicBezTo>
                    <a:pt x="22452" y="453"/>
                    <a:pt x="22447" y="457"/>
                    <a:pt x="22447" y="460"/>
                  </a:cubicBezTo>
                  <a:cubicBezTo>
                    <a:pt x="22437" y="467"/>
                    <a:pt x="22427" y="473"/>
                    <a:pt x="22417" y="481"/>
                  </a:cubicBezTo>
                  <a:cubicBezTo>
                    <a:pt x="22402" y="485"/>
                    <a:pt x="22387" y="486"/>
                    <a:pt x="22371" y="486"/>
                  </a:cubicBezTo>
                  <a:cubicBezTo>
                    <a:pt x="22360" y="486"/>
                    <a:pt x="22348" y="486"/>
                    <a:pt x="22337" y="484"/>
                  </a:cubicBezTo>
                  <a:cubicBezTo>
                    <a:pt x="22281" y="470"/>
                    <a:pt x="22229" y="453"/>
                    <a:pt x="22177" y="432"/>
                  </a:cubicBezTo>
                  <a:cubicBezTo>
                    <a:pt x="22173" y="428"/>
                    <a:pt x="22170" y="428"/>
                    <a:pt x="22167" y="428"/>
                  </a:cubicBezTo>
                  <a:cubicBezTo>
                    <a:pt x="22156" y="418"/>
                    <a:pt x="22139" y="418"/>
                    <a:pt x="22122" y="415"/>
                  </a:cubicBezTo>
                  <a:lnTo>
                    <a:pt x="22080" y="415"/>
                  </a:lnTo>
                  <a:cubicBezTo>
                    <a:pt x="22071" y="414"/>
                    <a:pt x="22061" y="413"/>
                    <a:pt x="22051" y="413"/>
                  </a:cubicBezTo>
                  <a:cubicBezTo>
                    <a:pt x="22031" y="413"/>
                    <a:pt x="22011" y="415"/>
                    <a:pt x="21989" y="415"/>
                  </a:cubicBezTo>
                  <a:lnTo>
                    <a:pt x="21910" y="415"/>
                  </a:lnTo>
                  <a:cubicBezTo>
                    <a:pt x="21875" y="415"/>
                    <a:pt x="21840" y="415"/>
                    <a:pt x="21806" y="404"/>
                  </a:cubicBezTo>
                  <a:cubicBezTo>
                    <a:pt x="21795" y="415"/>
                    <a:pt x="21778" y="411"/>
                    <a:pt x="21765" y="415"/>
                  </a:cubicBezTo>
                  <a:lnTo>
                    <a:pt x="21754" y="415"/>
                  </a:lnTo>
                  <a:cubicBezTo>
                    <a:pt x="21706" y="432"/>
                    <a:pt x="21706" y="457"/>
                    <a:pt x="21730" y="491"/>
                  </a:cubicBezTo>
                  <a:cubicBezTo>
                    <a:pt x="21694" y="486"/>
                    <a:pt x="21659" y="486"/>
                    <a:pt x="21625" y="486"/>
                  </a:cubicBezTo>
                  <a:cubicBezTo>
                    <a:pt x="21618" y="486"/>
                    <a:pt x="21610" y="486"/>
                    <a:pt x="21602" y="486"/>
                  </a:cubicBezTo>
                  <a:cubicBezTo>
                    <a:pt x="21548" y="486"/>
                    <a:pt x="21496" y="485"/>
                    <a:pt x="21445" y="467"/>
                  </a:cubicBezTo>
                  <a:cubicBezTo>
                    <a:pt x="21419" y="460"/>
                    <a:pt x="21389" y="458"/>
                    <a:pt x="21360" y="458"/>
                  </a:cubicBezTo>
                  <a:cubicBezTo>
                    <a:pt x="21343" y="458"/>
                    <a:pt x="21326" y="459"/>
                    <a:pt x="21310" y="460"/>
                  </a:cubicBezTo>
                  <a:cubicBezTo>
                    <a:pt x="21264" y="468"/>
                    <a:pt x="21219" y="472"/>
                    <a:pt x="21174" y="472"/>
                  </a:cubicBezTo>
                  <a:cubicBezTo>
                    <a:pt x="21113" y="472"/>
                    <a:pt x="21051" y="464"/>
                    <a:pt x="20987" y="446"/>
                  </a:cubicBezTo>
                  <a:lnTo>
                    <a:pt x="20987" y="446"/>
                  </a:lnTo>
                  <a:cubicBezTo>
                    <a:pt x="21004" y="448"/>
                    <a:pt x="21021" y="449"/>
                    <a:pt x="21037" y="449"/>
                  </a:cubicBezTo>
                  <a:cubicBezTo>
                    <a:pt x="21052" y="449"/>
                    <a:pt x="21067" y="448"/>
                    <a:pt x="21081" y="443"/>
                  </a:cubicBezTo>
                  <a:cubicBezTo>
                    <a:pt x="21091" y="439"/>
                    <a:pt x="21099" y="432"/>
                    <a:pt x="21112" y="432"/>
                  </a:cubicBezTo>
                  <a:cubicBezTo>
                    <a:pt x="21125" y="432"/>
                    <a:pt x="21136" y="433"/>
                    <a:pt x="21148" y="433"/>
                  </a:cubicBezTo>
                  <a:cubicBezTo>
                    <a:pt x="21159" y="433"/>
                    <a:pt x="21170" y="432"/>
                    <a:pt x="21182" y="428"/>
                  </a:cubicBezTo>
                  <a:cubicBezTo>
                    <a:pt x="21195" y="422"/>
                    <a:pt x="21219" y="418"/>
                    <a:pt x="21219" y="408"/>
                  </a:cubicBezTo>
                  <a:cubicBezTo>
                    <a:pt x="21217" y="398"/>
                    <a:pt x="21210" y="396"/>
                    <a:pt x="21200" y="396"/>
                  </a:cubicBezTo>
                  <a:cubicBezTo>
                    <a:pt x="21192" y="396"/>
                    <a:pt x="21182" y="398"/>
                    <a:pt x="21174" y="398"/>
                  </a:cubicBezTo>
                  <a:lnTo>
                    <a:pt x="21126" y="398"/>
                  </a:lnTo>
                  <a:cubicBezTo>
                    <a:pt x="21123" y="398"/>
                    <a:pt x="21123" y="398"/>
                    <a:pt x="21119" y="394"/>
                  </a:cubicBezTo>
                  <a:cubicBezTo>
                    <a:pt x="21112" y="394"/>
                    <a:pt x="21105" y="390"/>
                    <a:pt x="21102" y="390"/>
                  </a:cubicBezTo>
                  <a:cubicBezTo>
                    <a:pt x="21074" y="377"/>
                    <a:pt x="21032" y="380"/>
                    <a:pt x="21022" y="353"/>
                  </a:cubicBezTo>
                  <a:cubicBezTo>
                    <a:pt x="21046" y="350"/>
                    <a:pt x="21070" y="346"/>
                    <a:pt x="21094" y="346"/>
                  </a:cubicBezTo>
                  <a:cubicBezTo>
                    <a:pt x="21105" y="346"/>
                    <a:pt x="21115" y="346"/>
                    <a:pt x="21126" y="349"/>
                  </a:cubicBezTo>
                  <a:cubicBezTo>
                    <a:pt x="21171" y="357"/>
                    <a:pt x="21213" y="368"/>
                    <a:pt x="21259" y="368"/>
                  </a:cubicBezTo>
                  <a:cubicBezTo>
                    <a:pt x="21270" y="368"/>
                    <a:pt x="21281" y="367"/>
                    <a:pt x="21293" y="366"/>
                  </a:cubicBezTo>
                  <a:lnTo>
                    <a:pt x="21293" y="363"/>
                  </a:lnTo>
                  <a:cubicBezTo>
                    <a:pt x="21294" y="364"/>
                    <a:pt x="21297" y="365"/>
                    <a:pt x="21300" y="365"/>
                  </a:cubicBezTo>
                  <a:cubicBezTo>
                    <a:pt x="21303" y="365"/>
                    <a:pt x="21306" y="364"/>
                    <a:pt x="21310" y="363"/>
                  </a:cubicBezTo>
                  <a:cubicBezTo>
                    <a:pt x="21376" y="363"/>
                    <a:pt x="21438" y="349"/>
                    <a:pt x="21501" y="349"/>
                  </a:cubicBezTo>
                  <a:lnTo>
                    <a:pt x="21501" y="353"/>
                  </a:lnTo>
                  <a:cubicBezTo>
                    <a:pt x="21519" y="385"/>
                    <a:pt x="21538" y="400"/>
                    <a:pt x="21568" y="400"/>
                  </a:cubicBezTo>
                  <a:cubicBezTo>
                    <a:pt x="21582" y="400"/>
                    <a:pt x="21599" y="397"/>
                    <a:pt x="21619" y="390"/>
                  </a:cubicBezTo>
                  <a:lnTo>
                    <a:pt x="21640" y="390"/>
                  </a:lnTo>
                  <a:cubicBezTo>
                    <a:pt x="21661" y="405"/>
                    <a:pt x="21684" y="409"/>
                    <a:pt x="21709" y="409"/>
                  </a:cubicBezTo>
                  <a:cubicBezTo>
                    <a:pt x="21737" y="409"/>
                    <a:pt x="21767" y="404"/>
                    <a:pt x="21795" y="404"/>
                  </a:cubicBezTo>
                  <a:cubicBezTo>
                    <a:pt x="21799" y="404"/>
                    <a:pt x="21803" y="404"/>
                    <a:pt x="21806" y="404"/>
                  </a:cubicBezTo>
                  <a:cubicBezTo>
                    <a:pt x="21810" y="401"/>
                    <a:pt x="21816" y="394"/>
                    <a:pt x="21820" y="390"/>
                  </a:cubicBezTo>
                  <a:cubicBezTo>
                    <a:pt x="21809" y="368"/>
                    <a:pt x="21793" y="362"/>
                    <a:pt x="21772" y="362"/>
                  </a:cubicBezTo>
                  <a:cubicBezTo>
                    <a:pt x="21757" y="362"/>
                    <a:pt x="21741" y="365"/>
                    <a:pt x="21723" y="369"/>
                  </a:cubicBezTo>
                  <a:cubicBezTo>
                    <a:pt x="21709" y="369"/>
                    <a:pt x="21691" y="374"/>
                    <a:pt x="21677" y="374"/>
                  </a:cubicBezTo>
                  <a:cubicBezTo>
                    <a:pt x="21707" y="358"/>
                    <a:pt x="21736" y="349"/>
                    <a:pt x="21767" y="349"/>
                  </a:cubicBezTo>
                  <a:cubicBezTo>
                    <a:pt x="21787" y="349"/>
                    <a:pt x="21808" y="353"/>
                    <a:pt x="21830" y="363"/>
                  </a:cubicBezTo>
                  <a:cubicBezTo>
                    <a:pt x="21830" y="327"/>
                    <a:pt x="21860" y="320"/>
                    <a:pt x="21899" y="320"/>
                  </a:cubicBezTo>
                  <a:cubicBezTo>
                    <a:pt x="21909" y="320"/>
                    <a:pt x="21920" y="320"/>
                    <a:pt x="21931" y="321"/>
                  </a:cubicBezTo>
                  <a:cubicBezTo>
                    <a:pt x="21945" y="321"/>
                    <a:pt x="21959" y="321"/>
                    <a:pt x="21965" y="311"/>
                  </a:cubicBezTo>
                  <a:cubicBezTo>
                    <a:pt x="21972" y="307"/>
                    <a:pt x="21979" y="305"/>
                    <a:pt x="21988" y="305"/>
                  </a:cubicBezTo>
                  <a:cubicBezTo>
                    <a:pt x="21994" y="305"/>
                    <a:pt x="22000" y="306"/>
                    <a:pt x="22007" y="307"/>
                  </a:cubicBezTo>
                  <a:cubicBezTo>
                    <a:pt x="21997" y="328"/>
                    <a:pt x="22035" y="328"/>
                    <a:pt x="22049" y="339"/>
                  </a:cubicBezTo>
                  <a:cubicBezTo>
                    <a:pt x="22036" y="355"/>
                    <a:pt x="22017" y="374"/>
                    <a:pt x="22061" y="374"/>
                  </a:cubicBezTo>
                  <a:cubicBezTo>
                    <a:pt x="22065" y="374"/>
                    <a:pt x="22069" y="374"/>
                    <a:pt x="22073" y="374"/>
                  </a:cubicBezTo>
                  <a:cubicBezTo>
                    <a:pt x="22103" y="363"/>
                    <a:pt x="22132" y="359"/>
                    <a:pt x="22161" y="359"/>
                  </a:cubicBezTo>
                  <a:cubicBezTo>
                    <a:pt x="22179" y="359"/>
                    <a:pt x="22197" y="360"/>
                    <a:pt x="22215" y="363"/>
                  </a:cubicBezTo>
                  <a:cubicBezTo>
                    <a:pt x="22226" y="366"/>
                    <a:pt x="22233" y="369"/>
                    <a:pt x="22243" y="369"/>
                  </a:cubicBezTo>
                  <a:cubicBezTo>
                    <a:pt x="22247" y="369"/>
                    <a:pt x="22247" y="374"/>
                    <a:pt x="22250" y="374"/>
                  </a:cubicBezTo>
                  <a:cubicBezTo>
                    <a:pt x="22256" y="375"/>
                    <a:pt x="22262" y="376"/>
                    <a:pt x="22269" y="376"/>
                  </a:cubicBezTo>
                  <a:cubicBezTo>
                    <a:pt x="22291" y="376"/>
                    <a:pt x="22315" y="368"/>
                    <a:pt x="22333" y="363"/>
                  </a:cubicBezTo>
                  <a:cubicBezTo>
                    <a:pt x="22340" y="363"/>
                    <a:pt x="22343" y="359"/>
                    <a:pt x="22351" y="359"/>
                  </a:cubicBezTo>
                  <a:cubicBezTo>
                    <a:pt x="22361" y="356"/>
                    <a:pt x="22372" y="356"/>
                    <a:pt x="22385" y="356"/>
                  </a:cubicBezTo>
                  <a:lnTo>
                    <a:pt x="22392" y="356"/>
                  </a:lnTo>
                  <a:cubicBezTo>
                    <a:pt x="22406" y="361"/>
                    <a:pt x="22419" y="363"/>
                    <a:pt x="22431" y="363"/>
                  </a:cubicBezTo>
                  <a:cubicBezTo>
                    <a:pt x="22449" y="363"/>
                    <a:pt x="22465" y="359"/>
                    <a:pt x="22479" y="353"/>
                  </a:cubicBezTo>
                  <a:lnTo>
                    <a:pt x="22493" y="353"/>
                  </a:lnTo>
                  <a:cubicBezTo>
                    <a:pt x="22514" y="366"/>
                    <a:pt x="22535" y="369"/>
                    <a:pt x="22566" y="369"/>
                  </a:cubicBezTo>
                  <a:cubicBezTo>
                    <a:pt x="22580" y="370"/>
                    <a:pt x="22594" y="370"/>
                    <a:pt x="22608" y="370"/>
                  </a:cubicBezTo>
                  <a:cubicBezTo>
                    <a:pt x="22693" y="370"/>
                    <a:pt x="22773" y="357"/>
                    <a:pt x="22830" y="304"/>
                  </a:cubicBezTo>
                  <a:cubicBezTo>
                    <a:pt x="22843" y="342"/>
                    <a:pt x="22885" y="353"/>
                    <a:pt x="22923" y="363"/>
                  </a:cubicBezTo>
                  <a:cubicBezTo>
                    <a:pt x="22930" y="364"/>
                    <a:pt x="22939" y="364"/>
                    <a:pt x="22948" y="364"/>
                  </a:cubicBezTo>
                  <a:cubicBezTo>
                    <a:pt x="22989" y="364"/>
                    <a:pt x="23038" y="353"/>
                    <a:pt x="23041" y="342"/>
                  </a:cubicBezTo>
                  <a:cubicBezTo>
                    <a:pt x="23044" y="314"/>
                    <a:pt x="23009" y="300"/>
                    <a:pt x="22975" y="290"/>
                  </a:cubicBezTo>
                  <a:cubicBezTo>
                    <a:pt x="22969" y="287"/>
                    <a:pt x="22966" y="286"/>
                    <a:pt x="22965" y="286"/>
                  </a:cubicBezTo>
                  <a:lnTo>
                    <a:pt x="22965" y="286"/>
                  </a:lnTo>
                  <a:cubicBezTo>
                    <a:pt x="23006" y="288"/>
                    <a:pt x="23046" y="291"/>
                    <a:pt x="23087" y="291"/>
                  </a:cubicBezTo>
                  <a:cubicBezTo>
                    <a:pt x="23118" y="291"/>
                    <a:pt x="23148" y="289"/>
                    <a:pt x="23180" y="286"/>
                  </a:cubicBezTo>
                  <a:cubicBezTo>
                    <a:pt x="23197" y="283"/>
                    <a:pt x="23215" y="280"/>
                    <a:pt x="23232" y="280"/>
                  </a:cubicBezTo>
                  <a:cubicBezTo>
                    <a:pt x="23250" y="280"/>
                    <a:pt x="23268" y="283"/>
                    <a:pt x="23284" y="290"/>
                  </a:cubicBezTo>
                  <a:cubicBezTo>
                    <a:pt x="23304" y="298"/>
                    <a:pt x="23322" y="301"/>
                    <a:pt x="23340" y="301"/>
                  </a:cubicBezTo>
                  <a:cubicBezTo>
                    <a:pt x="23362" y="301"/>
                    <a:pt x="23384" y="296"/>
                    <a:pt x="23409" y="286"/>
                  </a:cubicBezTo>
                  <a:cubicBezTo>
                    <a:pt x="23440" y="273"/>
                    <a:pt x="23471" y="267"/>
                    <a:pt x="23501" y="267"/>
                  </a:cubicBezTo>
                  <a:close/>
                  <a:moveTo>
                    <a:pt x="16843" y="539"/>
                  </a:moveTo>
                  <a:cubicBezTo>
                    <a:pt x="16861" y="539"/>
                    <a:pt x="16879" y="540"/>
                    <a:pt x="16897" y="543"/>
                  </a:cubicBezTo>
                  <a:cubicBezTo>
                    <a:pt x="16894" y="547"/>
                    <a:pt x="16890" y="547"/>
                    <a:pt x="16890" y="547"/>
                  </a:cubicBezTo>
                  <a:cubicBezTo>
                    <a:pt x="16877" y="550"/>
                    <a:pt x="16865" y="552"/>
                    <a:pt x="16853" y="552"/>
                  </a:cubicBezTo>
                  <a:cubicBezTo>
                    <a:pt x="16841" y="552"/>
                    <a:pt x="16829" y="550"/>
                    <a:pt x="16817" y="547"/>
                  </a:cubicBezTo>
                  <a:cubicBezTo>
                    <a:pt x="16806" y="543"/>
                    <a:pt x="16793" y="543"/>
                    <a:pt x="16782" y="540"/>
                  </a:cubicBezTo>
                  <a:cubicBezTo>
                    <a:pt x="16802" y="540"/>
                    <a:pt x="16822" y="539"/>
                    <a:pt x="16843" y="539"/>
                  </a:cubicBezTo>
                  <a:close/>
                  <a:moveTo>
                    <a:pt x="32343" y="553"/>
                  </a:moveTo>
                  <a:cubicBezTo>
                    <a:pt x="32339" y="553"/>
                    <a:pt x="32339" y="553"/>
                    <a:pt x="32339" y="557"/>
                  </a:cubicBezTo>
                  <a:lnTo>
                    <a:pt x="32339" y="553"/>
                  </a:lnTo>
                  <a:close/>
                  <a:moveTo>
                    <a:pt x="29852" y="403"/>
                  </a:moveTo>
                  <a:cubicBezTo>
                    <a:pt x="29890" y="403"/>
                    <a:pt x="29929" y="409"/>
                    <a:pt x="29966" y="415"/>
                  </a:cubicBezTo>
                  <a:cubicBezTo>
                    <a:pt x="29994" y="422"/>
                    <a:pt x="30000" y="436"/>
                    <a:pt x="29997" y="453"/>
                  </a:cubicBezTo>
                  <a:cubicBezTo>
                    <a:pt x="29997" y="467"/>
                    <a:pt x="29987" y="478"/>
                    <a:pt x="29962" y="478"/>
                  </a:cubicBezTo>
                  <a:cubicBezTo>
                    <a:pt x="29951" y="477"/>
                    <a:pt x="29941" y="477"/>
                    <a:pt x="29930" y="477"/>
                  </a:cubicBezTo>
                  <a:cubicBezTo>
                    <a:pt x="29841" y="477"/>
                    <a:pt x="29755" y="499"/>
                    <a:pt x="29666" y="499"/>
                  </a:cubicBezTo>
                  <a:cubicBezTo>
                    <a:pt x="29656" y="499"/>
                    <a:pt x="29646" y="499"/>
                    <a:pt x="29637" y="498"/>
                  </a:cubicBezTo>
                  <a:cubicBezTo>
                    <a:pt x="29612" y="498"/>
                    <a:pt x="29592" y="498"/>
                    <a:pt x="29571" y="505"/>
                  </a:cubicBezTo>
                  <a:lnTo>
                    <a:pt x="29567" y="508"/>
                  </a:lnTo>
                  <a:cubicBezTo>
                    <a:pt x="29553" y="508"/>
                    <a:pt x="29536" y="508"/>
                    <a:pt x="29522" y="512"/>
                  </a:cubicBezTo>
                  <a:lnTo>
                    <a:pt x="29432" y="512"/>
                  </a:lnTo>
                  <a:cubicBezTo>
                    <a:pt x="29411" y="512"/>
                    <a:pt x="29393" y="505"/>
                    <a:pt x="29379" y="491"/>
                  </a:cubicBezTo>
                  <a:cubicBezTo>
                    <a:pt x="29383" y="481"/>
                    <a:pt x="29397" y="473"/>
                    <a:pt x="29383" y="463"/>
                  </a:cubicBezTo>
                  <a:cubicBezTo>
                    <a:pt x="29376" y="459"/>
                    <a:pt x="29369" y="458"/>
                    <a:pt x="29362" y="458"/>
                  </a:cubicBezTo>
                  <a:cubicBezTo>
                    <a:pt x="29350" y="458"/>
                    <a:pt x="29339" y="463"/>
                    <a:pt x="29328" y="467"/>
                  </a:cubicBezTo>
                  <a:lnTo>
                    <a:pt x="29254" y="467"/>
                  </a:lnTo>
                  <a:cubicBezTo>
                    <a:pt x="29250" y="467"/>
                    <a:pt x="29245" y="466"/>
                    <a:pt x="29240" y="466"/>
                  </a:cubicBezTo>
                  <a:cubicBezTo>
                    <a:pt x="29230" y="466"/>
                    <a:pt x="29220" y="468"/>
                    <a:pt x="29220" y="478"/>
                  </a:cubicBezTo>
                  <a:cubicBezTo>
                    <a:pt x="29224" y="491"/>
                    <a:pt x="29241" y="491"/>
                    <a:pt x="29258" y="491"/>
                  </a:cubicBezTo>
                  <a:cubicBezTo>
                    <a:pt x="29263" y="491"/>
                    <a:pt x="29267" y="492"/>
                    <a:pt x="29271" y="492"/>
                  </a:cubicBezTo>
                  <a:cubicBezTo>
                    <a:pt x="29279" y="492"/>
                    <a:pt x="29287" y="491"/>
                    <a:pt x="29295" y="491"/>
                  </a:cubicBezTo>
                  <a:cubicBezTo>
                    <a:pt x="29308" y="491"/>
                    <a:pt x="29320" y="493"/>
                    <a:pt x="29331" y="502"/>
                  </a:cubicBezTo>
                  <a:cubicBezTo>
                    <a:pt x="29317" y="508"/>
                    <a:pt x="29300" y="508"/>
                    <a:pt x="29286" y="512"/>
                  </a:cubicBezTo>
                  <a:cubicBezTo>
                    <a:pt x="29283" y="512"/>
                    <a:pt x="29279" y="512"/>
                    <a:pt x="29279" y="515"/>
                  </a:cubicBezTo>
                  <a:cubicBezTo>
                    <a:pt x="29224" y="519"/>
                    <a:pt x="29168" y="530"/>
                    <a:pt x="29112" y="530"/>
                  </a:cubicBezTo>
                  <a:cubicBezTo>
                    <a:pt x="29106" y="530"/>
                    <a:pt x="29099" y="530"/>
                    <a:pt x="29092" y="529"/>
                  </a:cubicBezTo>
                  <a:cubicBezTo>
                    <a:pt x="29062" y="528"/>
                    <a:pt x="29031" y="527"/>
                    <a:pt x="29002" y="527"/>
                  </a:cubicBezTo>
                  <a:cubicBezTo>
                    <a:pt x="28936" y="527"/>
                    <a:pt x="28872" y="532"/>
                    <a:pt x="28811" y="553"/>
                  </a:cubicBezTo>
                  <a:cubicBezTo>
                    <a:pt x="28804" y="557"/>
                    <a:pt x="28796" y="558"/>
                    <a:pt x="28787" y="558"/>
                  </a:cubicBezTo>
                  <a:cubicBezTo>
                    <a:pt x="28778" y="558"/>
                    <a:pt x="28768" y="557"/>
                    <a:pt x="28759" y="557"/>
                  </a:cubicBezTo>
                  <a:cubicBezTo>
                    <a:pt x="28745" y="553"/>
                    <a:pt x="28727" y="553"/>
                    <a:pt x="28710" y="550"/>
                  </a:cubicBezTo>
                  <a:cubicBezTo>
                    <a:pt x="28686" y="543"/>
                    <a:pt x="28658" y="540"/>
                    <a:pt x="28630" y="540"/>
                  </a:cubicBezTo>
                  <a:cubicBezTo>
                    <a:pt x="28609" y="540"/>
                    <a:pt x="28585" y="540"/>
                    <a:pt x="28561" y="543"/>
                  </a:cubicBezTo>
                  <a:cubicBezTo>
                    <a:pt x="28557" y="547"/>
                    <a:pt x="28551" y="547"/>
                    <a:pt x="28543" y="550"/>
                  </a:cubicBezTo>
                  <a:cubicBezTo>
                    <a:pt x="28533" y="553"/>
                    <a:pt x="28522" y="557"/>
                    <a:pt x="28512" y="557"/>
                  </a:cubicBezTo>
                  <a:cubicBezTo>
                    <a:pt x="28502" y="561"/>
                    <a:pt x="28488" y="561"/>
                    <a:pt x="28474" y="561"/>
                  </a:cubicBezTo>
                  <a:cubicBezTo>
                    <a:pt x="28477" y="553"/>
                    <a:pt x="28481" y="550"/>
                    <a:pt x="28484" y="543"/>
                  </a:cubicBezTo>
                  <a:lnTo>
                    <a:pt x="28488" y="543"/>
                  </a:lnTo>
                  <a:cubicBezTo>
                    <a:pt x="28554" y="512"/>
                    <a:pt x="28634" y="512"/>
                    <a:pt x="28713" y="502"/>
                  </a:cubicBezTo>
                  <a:lnTo>
                    <a:pt x="28713" y="502"/>
                  </a:lnTo>
                  <a:cubicBezTo>
                    <a:pt x="28705" y="503"/>
                    <a:pt x="28698" y="503"/>
                    <a:pt x="28690" y="503"/>
                  </a:cubicBezTo>
                  <a:cubicBezTo>
                    <a:pt x="28644" y="503"/>
                    <a:pt x="28600" y="490"/>
                    <a:pt x="28557" y="490"/>
                  </a:cubicBezTo>
                  <a:cubicBezTo>
                    <a:pt x="28550" y="490"/>
                    <a:pt x="28543" y="490"/>
                    <a:pt x="28537" y="491"/>
                  </a:cubicBezTo>
                  <a:cubicBezTo>
                    <a:pt x="28522" y="492"/>
                    <a:pt x="28509" y="492"/>
                    <a:pt x="28495" y="492"/>
                  </a:cubicBezTo>
                  <a:cubicBezTo>
                    <a:pt x="28462" y="492"/>
                    <a:pt x="28429" y="490"/>
                    <a:pt x="28398" y="488"/>
                  </a:cubicBezTo>
                  <a:cubicBezTo>
                    <a:pt x="28388" y="484"/>
                    <a:pt x="28373" y="481"/>
                    <a:pt x="28356" y="481"/>
                  </a:cubicBezTo>
                  <a:lnTo>
                    <a:pt x="28287" y="481"/>
                  </a:lnTo>
                  <a:cubicBezTo>
                    <a:pt x="28293" y="460"/>
                    <a:pt x="28335" y="470"/>
                    <a:pt x="28353" y="457"/>
                  </a:cubicBezTo>
                  <a:cubicBezTo>
                    <a:pt x="28377" y="467"/>
                    <a:pt x="28408" y="467"/>
                    <a:pt x="28439" y="470"/>
                  </a:cubicBezTo>
                  <a:cubicBezTo>
                    <a:pt x="28547" y="470"/>
                    <a:pt x="28647" y="457"/>
                    <a:pt x="28751" y="439"/>
                  </a:cubicBezTo>
                  <a:cubicBezTo>
                    <a:pt x="28824" y="426"/>
                    <a:pt x="28900" y="419"/>
                    <a:pt x="28974" y="419"/>
                  </a:cubicBezTo>
                  <a:cubicBezTo>
                    <a:pt x="29000" y="419"/>
                    <a:pt x="29025" y="420"/>
                    <a:pt x="29050" y="422"/>
                  </a:cubicBezTo>
                  <a:cubicBezTo>
                    <a:pt x="29068" y="423"/>
                    <a:pt x="29086" y="424"/>
                    <a:pt x="29102" y="424"/>
                  </a:cubicBezTo>
                  <a:cubicBezTo>
                    <a:pt x="29163" y="424"/>
                    <a:pt x="29215" y="415"/>
                    <a:pt x="29272" y="404"/>
                  </a:cubicBezTo>
                  <a:lnTo>
                    <a:pt x="29279" y="404"/>
                  </a:lnTo>
                  <a:cubicBezTo>
                    <a:pt x="29282" y="423"/>
                    <a:pt x="29287" y="430"/>
                    <a:pt x="29309" y="430"/>
                  </a:cubicBezTo>
                  <a:cubicBezTo>
                    <a:pt x="29315" y="430"/>
                    <a:pt x="29322" y="429"/>
                    <a:pt x="29331" y="428"/>
                  </a:cubicBezTo>
                  <a:cubicBezTo>
                    <a:pt x="29379" y="422"/>
                    <a:pt x="29425" y="422"/>
                    <a:pt x="29473" y="418"/>
                  </a:cubicBezTo>
                  <a:cubicBezTo>
                    <a:pt x="29592" y="408"/>
                    <a:pt x="29709" y="418"/>
                    <a:pt x="29827" y="404"/>
                  </a:cubicBezTo>
                  <a:cubicBezTo>
                    <a:pt x="29835" y="404"/>
                    <a:pt x="29844" y="403"/>
                    <a:pt x="29852" y="403"/>
                  </a:cubicBezTo>
                  <a:close/>
                  <a:moveTo>
                    <a:pt x="15686" y="488"/>
                  </a:moveTo>
                  <a:cubicBezTo>
                    <a:pt x="15697" y="498"/>
                    <a:pt x="15709" y="503"/>
                    <a:pt x="15722" y="503"/>
                  </a:cubicBezTo>
                  <a:cubicBezTo>
                    <a:pt x="15726" y="503"/>
                    <a:pt x="15731" y="503"/>
                    <a:pt x="15735" y="502"/>
                  </a:cubicBezTo>
                  <a:lnTo>
                    <a:pt x="15735" y="502"/>
                  </a:lnTo>
                  <a:cubicBezTo>
                    <a:pt x="15731" y="512"/>
                    <a:pt x="15745" y="523"/>
                    <a:pt x="15762" y="529"/>
                  </a:cubicBezTo>
                  <a:cubicBezTo>
                    <a:pt x="15804" y="547"/>
                    <a:pt x="15811" y="568"/>
                    <a:pt x="15780" y="578"/>
                  </a:cubicBezTo>
                  <a:lnTo>
                    <a:pt x="15780" y="574"/>
                  </a:lnTo>
                  <a:lnTo>
                    <a:pt x="15773" y="574"/>
                  </a:lnTo>
                  <a:cubicBezTo>
                    <a:pt x="15738" y="563"/>
                    <a:pt x="15710" y="534"/>
                    <a:pt x="15674" y="534"/>
                  </a:cubicBezTo>
                  <a:cubicBezTo>
                    <a:pt x="15655" y="534"/>
                    <a:pt x="15635" y="542"/>
                    <a:pt x="15610" y="564"/>
                  </a:cubicBezTo>
                  <a:lnTo>
                    <a:pt x="15603" y="564"/>
                  </a:lnTo>
                  <a:cubicBezTo>
                    <a:pt x="15599" y="541"/>
                    <a:pt x="15589" y="527"/>
                    <a:pt x="15569" y="519"/>
                  </a:cubicBezTo>
                  <a:lnTo>
                    <a:pt x="15569" y="519"/>
                  </a:lnTo>
                  <a:cubicBezTo>
                    <a:pt x="15574" y="520"/>
                    <a:pt x="15578" y="520"/>
                    <a:pt x="15582" y="520"/>
                  </a:cubicBezTo>
                  <a:cubicBezTo>
                    <a:pt x="15607" y="520"/>
                    <a:pt x="15626" y="513"/>
                    <a:pt x="15637" y="502"/>
                  </a:cubicBezTo>
                  <a:cubicBezTo>
                    <a:pt x="15655" y="498"/>
                    <a:pt x="15669" y="494"/>
                    <a:pt x="15686" y="488"/>
                  </a:cubicBezTo>
                  <a:close/>
                  <a:moveTo>
                    <a:pt x="11810" y="543"/>
                  </a:moveTo>
                  <a:cubicBezTo>
                    <a:pt x="11828" y="557"/>
                    <a:pt x="11831" y="571"/>
                    <a:pt x="11821" y="582"/>
                  </a:cubicBezTo>
                  <a:lnTo>
                    <a:pt x="11821" y="585"/>
                  </a:lnTo>
                  <a:lnTo>
                    <a:pt x="11818" y="585"/>
                  </a:lnTo>
                  <a:cubicBezTo>
                    <a:pt x="11821" y="585"/>
                    <a:pt x="11821" y="582"/>
                    <a:pt x="11821" y="582"/>
                  </a:cubicBezTo>
                  <a:cubicBezTo>
                    <a:pt x="11831" y="571"/>
                    <a:pt x="11818" y="557"/>
                    <a:pt x="11810" y="543"/>
                  </a:cubicBezTo>
                  <a:close/>
                  <a:moveTo>
                    <a:pt x="14503" y="574"/>
                  </a:moveTo>
                  <a:cubicBezTo>
                    <a:pt x="14516" y="582"/>
                    <a:pt x="14534" y="592"/>
                    <a:pt x="14545" y="598"/>
                  </a:cubicBezTo>
                  <a:cubicBezTo>
                    <a:pt x="14541" y="602"/>
                    <a:pt x="14537" y="602"/>
                    <a:pt x="14534" y="602"/>
                  </a:cubicBezTo>
                  <a:cubicBezTo>
                    <a:pt x="14510" y="602"/>
                    <a:pt x="14506" y="585"/>
                    <a:pt x="14503" y="574"/>
                  </a:cubicBezTo>
                  <a:close/>
                  <a:moveTo>
                    <a:pt x="12501" y="651"/>
                  </a:moveTo>
                  <a:cubicBezTo>
                    <a:pt x="12491" y="654"/>
                    <a:pt x="12487" y="654"/>
                    <a:pt x="12481" y="657"/>
                  </a:cubicBezTo>
                  <a:cubicBezTo>
                    <a:pt x="12484" y="654"/>
                    <a:pt x="12491" y="651"/>
                    <a:pt x="12501" y="651"/>
                  </a:cubicBezTo>
                  <a:close/>
                  <a:moveTo>
                    <a:pt x="11048" y="657"/>
                  </a:moveTo>
                  <a:cubicBezTo>
                    <a:pt x="11058" y="661"/>
                    <a:pt x="11058" y="665"/>
                    <a:pt x="11051" y="672"/>
                  </a:cubicBezTo>
                  <a:cubicBezTo>
                    <a:pt x="11048" y="668"/>
                    <a:pt x="11048" y="661"/>
                    <a:pt x="11048" y="657"/>
                  </a:cubicBezTo>
                  <a:close/>
                  <a:moveTo>
                    <a:pt x="10541" y="717"/>
                  </a:moveTo>
                  <a:lnTo>
                    <a:pt x="10541" y="720"/>
                  </a:lnTo>
                  <a:cubicBezTo>
                    <a:pt x="10537" y="720"/>
                    <a:pt x="10537" y="717"/>
                    <a:pt x="10534" y="717"/>
                  </a:cubicBezTo>
                  <a:close/>
                  <a:moveTo>
                    <a:pt x="9018" y="741"/>
                  </a:moveTo>
                  <a:cubicBezTo>
                    <a:pt x="9014" y="755"/>
                    <a:pt x="8979" y="769"/>
                    <a:pt x="9021" y="779"/>
                  </a:cubicBezTo>
                  <a:cubicBezTo>
                    <a:pt x="9023" y="781"/>
                    <a:pt x="9026" y="781"/>
                    <a:pt x="9028" y="781"/>
                  </a:cubicBezTo>
                  <a:cubicBezTo>
                    <a:pt x="9031" y="781"/>
                    <a:pt x="9033" y="781"/>
                    <a:pt x="9035" y="782"/>
                  </a:cubicBezTo>
                  <a:lnTo>
                    <a:pt x="9004" y="782"/>
                  </a:lnTo>
                  <a:lnTo>
                    <a:pt x="9000" y="786"/>
                  </a:lnTo>
                  <a:lnTo>
                    <a:pt x="8851" y="786"/>
                  </a:lnTo>
                  <a:cubicBezTo>
                    <a:pt x="8830" y="772"/>
                    <a:pt x="8872" y="776"/>
                    <a:pt x="8872" y="765"/>
                  </a:cubicBezTo>
                  <a:lnTo>
                    <a:pt x="8872" y="762"/>
                  </a:lnTo>
                  <a:cubicBezTo>
                    <a:pt x="8875" y="762"/>
                    <a:pt x="8878" y="762"/>
                    <a:pt x="8881" y="762"/>
                  </a:cubicBezTo>
                  <a:cubicBezTo>
                    <a:pt x="8898" y="762"/>
                    <a:pt x="8904" y="754"/>
                    <a:pt x="8907" y="748"/>
                  </a:cubicBezTo>
                  <a:cubicBezTo>
                    <a:pt x="8917" y="756"/>
                    <a:pt x="8927" y="759"/>
                    <a:pt x="8940" y="759"/>
                  </a:cubicBezTo>
                  <a:cubicBezTo>
                    <a:pt x="8948" y="759"/>
                    <a:pt x="8958" y="758"/>
                    <a:pt x="8969" y="755"/>
                  </a:cubicBezTo>
                  <a:cubicBezTo>
                    <a:pt x="8972" y="755"/>
                    <a:pt x="8974" y="755"/>
                    <a:pt x="8975" y="755"/>
                  </a:cubicBezTo>
                  <a:cubicBezTo>
                    <a:pt x="8992" y="755"/>
                    <a:pt x="8999" y="744"/>
                    <a:pt x="9018" y="741"/>
                  </a:cubicBezTo>
                  <a:close/>
                  <a:moveTo>
                    <a:pt x="10237" y="796"/>
                  </a:moveTo>
                  <a:cubicBezTo>
                    <a:pt x="10240" y="796"/>
                    <a:pt x="10243" y="796"/>
                    <a:pt x="10246" y="796"/>
                  </a:cubicBezTo>
                  <a:cubicBezTo>
                    <a:pt x="10239" y="800"/>
                    <a:pt x="10232" y="800"/>
                    <a:pt x="10232" y="803"/>
                  </a:cubicBezTo>
                  <a:cubicBezTo>
                    <a:pt x="10228" y="803"/>
                    <a:pt x="10225" y="806"/>
                    <a:pt x="10222" y="806"/>
                  </a:cubicBezTo>
                  <a:cubicBezTo>
                    <a:pt x="10222" y="801"/>
                    <a:pt x="10226" y="796"/>
                    <a:pt x="10237" y="796"/>
                  </a:cubicBezTo>
                  <a:close/>
                  <a:moveTo>
                    <a:pt x="4508" y="862"/>
                  </a:moveTo>
                  <a:cubicBezTo>
                    <a:pt x="4509" y="862"/>
                    <a:pt x="4510" y="862"/>
                    <a:pt x="4511" y="862"/>
                  </a:cubicBezTo>
                  <a:lnTo>
                    <a:pt x="4505" y="862"/>
                  </a:lnTo>
                  <a:cubicBezTo>
                    <a:pt x="4506" y="862"/>
                    <a:pt x="4507" y="862"/>
                    <a:pt x="4508" y="862"/>
                  </a:cubicBezTo>
                  <a:close/>
                  <a:moveTo>
                    <a:pt x="4503" y="863"/>
                  </a:moveTo>
                  <a:cubicBezTo>
                    <a:pt x="4502" y="864"/>
                    <a:pt x="4501" y="865"/>
                    <a:pt x="4501" y="865"/>
                  </a:cubicBezTo>
                  <a:cubicBezTo>
                    <a:pt x="4501" y="865"/>
                    <a:pt x="4502" y="864"/>
                    <a:pt x="4503" y="863"/>
                  </a:cubicBezTo>
                  <a:close/>
                  <a:moveTo>
                    <a:pt x="10402" y="869"/>
                  </a:moveTo>
                  <a:lnTo>
                    <a:pt x="10402" y="873"/>
                  </a:lnTo>
                  <a:lnTo>
                    <a:pt x="10399" y="873"/>
                  </a:lnTo>
                  <a:cubicBezTo>
                    <a:pt x="10399" y="869"/>
                    <a:pt x="10402" y="869"/>
                    <a:pt x="10402" y="869"/>
                  </a:cubicBezTo>
                  <a:close/>
                  <a:moveTo>
                    <a:pt x="10468" y="869"/>
                  </a:moveTo>
                  <a:lnTo>
                    <a:pt x="10468" y="869"/>
                  </a:lnTo>
                  <a:cubicBezTo>
                    <a:pt x="10471" y="873"/>
                    <a:pt x="10471" y="873"/>
                    <a:pt x="10475" y="873"/>
                  </a:cubicBezTo>
                  <a:lnTo>
                    <a:pt x="10471" y="873"/>
                  </a:lnTo>
                  <a:cubicBezTo>
                    <a:pt x="10471" y="873"/>
                    <a:pt x="10468" y="873"/>
                    <a:pt x="10468" y="869"/>
                  </a:cubicBezTo>
                  <a:close/>
                  <a:moveTo>
                    <a:pt x="8942" y="876"/>
                  </a:moveTo>
                  <a:cubicBezTo>
                    <a:pt x="8942" y="880"/>
                    <a:pt x="8938" y="880"/>
                    <a:pt x="8938" y="880"/>
                  </a:cubicBezTo>
                  <a:lnTo>
                    <a:pt x="8938" y="876"/>
                  </a:lnTo>
                  <a:close/>
                  <a:moveTo>
                    <a:pt x="4848" y="859"/>
                  </a:moveTo>
                  <a:cubicBezTo>
                    <a:pt x="4854" y="876"/>
                    <a:pt x="4854" y="890"/>
                    <a:pt x="4813" y="890"/>
                  </a:cubicBezTo>
                  <a:cubicBezTo>
                    <a:pt x="4830" y="880"/>
                    <a:pt x="4830" y="866"/>
                    <a:pt x="4848" y="859"/>
                  </a:cubicBezTo>
                  <a:close/>
                  <a:moveTo>
                    <a:pt x="7821" y="824"/>
                  </a:moveTo>
                  <a:cubicBezTo>
                    <a:pt x="7836" y="831"/>
                    <a:pt x="7851" y="832"/>
                    <a:pt x="7867" y="832"/>
                  </a:cubicBezTo>
                  <a:cubicBezTo>
                    <a:pt x="7876" y="832"/>
                    <a:pt x="7886" y="831"/>
                    <a:pt x="7897" y="831"/>
                  </a:cubicBezTo>
                  <a:cubicBezTo>
                    <a:pt x="7908" y="835"/>
                    <a:pt x="7918" y="838"/>
                    <a:pt x="7929" y="841"/>
                  </a:cubicBezTo>
                  <a:lnTo>
                    <a:pt x="7943" y="841"/>
                  </a:lnTo>
                  <a:cubicBezTo>
                    <a:pt x="7939" y="841"/>
                    <a:pt x="7939" y="845"/>
                    <a:pt x="7939" y="848"/>
                  </a:cubicBezTo>
                  <a:lnTo>
                    <a:pt x="7943" y="848"/>
                  </a:lnTo>
                  <a:cubicBezTo>
                    <a:pt x="7939" y="848"/>
                    <a:pt x="7935" y="852"/>
                    <a:pt x="7932" y="856"/>
                  </a:cubicBezTo>
                  <a:cubicBezTo>
                    <a:pt x="7929" y="855"/>
                    <a:pt x="7926" y="855"/>
                    <a:pt x="7924" y="855"/>
                  </a:cubicBezTo>
                  <a:cubicBezTo>
                    <a:pt x="7886" y="855"/>
                    <a:pt x="7882" y="877"/>
                    <a:pt x="7866" y="886"/>
                  </a:cubicBezTo>
                  <a:cubicBezTo>
                    <a:pt x="7865" y="886"/>
                    <a:pt x="7865" y="886"/>
                    <a:pt x="7864" y="886"/>
                  </a:cubicBezTo>
                  <a:cubicBezTo>
                    <a:pt x="7848" y="886"/>
                    <a:pt x="7834" y="908"/>
                    <a:pt x="7821" y="908"/>
                  </a:cubicBezTo>
                  <a:cubicBezTo>
                    <a:pt x="7814" y="908"/>
                    <a:pt x="7807" y="902"/>
                    <a:pt x="7800" y="886"/>
                  </a:cubicBezTo>
                  <a:cubicBezTo>
                    <a:pt x="7800" y="883"/>
                    <a:pt x="7800" y="880"/>
                    <a:pt x="7797" y="876"/>
                  </a:cubicBezTo>
                  <a:cubicBezTo>
                    <a:pt x="7821" y="859"/>
                    <a:pt x="7807" y="838"/>
                    <a:pt x="7821" y="824"/>
                  </a:cubicBezTo>
                  <a:close/>
                  <a:moveTo>
                    <a:pt x="8536" y="960"/>
                  </a:moveTo>
                  <a:cubicBezTo>
                    <a:pt x="8536" y="963"/>
                    <a:pt x="8532" y="963"/>
                    <a:pt x="8521" y="966"/>
                  </a:cubicBezTo>
                  <a:cubicBezTo>
                    <a:pt x="8529" y="963"/>
                    <a:pt x="8532" y="960"/>
                    <a:pt x="8536" y="960"/>
                  </a:cubicBezTo>
                  <a:close/>
                  <a:moveTo>
                    <a:pt x="5819" y="1001"/>
                  </a:moveTo>
                  <a:cubicBezTo>
                    <a:pt x="5836" y="1001"/>
                    <a:pt x="5857" y="1005"/>
                    <a:pt x="5874" y="1008"/>
                  </a:cubicBezTo>
                  <a:cubicBezTo>
                    <a:pt x="5854" y="1008"/>
                    <a:pt x="5836" y="1005"/>
                    <a:pt x="5819" y="1001"/>
                  </a:cubicBezTo>
                  <a:close/>
                  <a:moveTo>
                    <a:pt x="4513" y="863"/>
                  </a:moveTo>
                  <a:cubicBezTo>
                    <a:pt x="4540" y="874"/>
                    <a:pt x="4564" y="883"/>
                    <a:pt x="4591" y="894"/>
                  </a:cubicBezTo>
                  <a:cubicBezTo>
                    <a:pt x="4574" y="931"/>
                    <a:pt x="4580" y="939"/>
                    <a:pt x="4636" y="939"/>
                  </a:cubicBezTo>
                  <a:lnTo>
                    <a:pt x="4640" y="942"/>
                  </a:lnTo>
                  <a:cubicBezTo>
                    <a:pt x="4657" y="944"/>
                    <a:pt x="4674" y="944"/>
                    <a:pt x="4692" y="944"/>
                  </a:cubicBezTo>
                  <a:cubicBezTo>
                    <a:pt x="4709" y="944"/>
                    <a:pt x="4726" y="944"/>
                    <a:pt x="4744" y="946"/>
                  </a:cubicBezTo>
                  <a:cubicBezTo>
                    <a:pt x="4750" y="946"/>
                    <a:pt x="4758" y="949"/>
                    <a:pt x="4768" y="949"/>
                  </a:cubicBezTo>
                  <a:cubicBezTo>
                    <a:pt x="4774" y="952"/>
                    <a:pt x="4782" y="952"/>
                    <a:pt x="4789" y="952"/>
                  </a:cubicBezTo>
                  <a:cubicBezTo>
                    <a:pt x="4806" y="966"/>
                    <a:pt x="4806" y="977"/>
                    <a:pt x="4754" y="981"/>
                  </a:cubicBezTo>
                  <a:cubicBezTo>
                    <a:pt x="4712" y="984"/>
                    <a:pt x="4695" y="998"/>
                    <a:pt x="4685" y="1015"/>
                  </a:cubicBezTo>
                  <a:cubicBezTo>
                    <a:pt x="4681" y="1015"/>
                    <a:pt x="4678" y="1015"/>
                    <a:pt x="4675" y="1019"/>
                  </a:cubicBezTo>
                  <a:cubicBezTo>
                    <a:pt x="4675" y="1015"/>
                    <a:pt x="4675" y="1015"/>
                    <a:pt x="4670" y="1015"/>
                  </a:cubicBezTo>
                  <a:cubicBezTo>
                    <a:pt x="4615" y="1015"/>
                    <a:pt x="4587" y="975"/>
                    <a:pt x="4531" y="975"/>
                  </a:cubicBezTo>
                  <a:cubicBezTo>
                    <a:pt x="4517" y="975"/>
                    <a:pt x="4501" y="977"/>
                    <a:pt x="4483" y="984"/>
                  </a:cubicBezTo>
                  <a:cubicBezTo>
                    <a:pt x="4504" y="966"/>
                    <a:pt x="4518" y="956"/>
                    <a:pt x="4476" y="946"/>
                  </a:cubicBezTo>
                  <a:lnTo>
                    <a:pt x="4473" y="946"/>
                  </a:lnTo>
                  <a:cubicBezTo>
                    <a:pt x="4466" y="939"/>
                    <a:pt x="4462" y="928"/>
                    <a:pt x="4480" y="928"/>
                  </a:cubicBezTo>
                  <a:cubicBezTo>
                    <a:pt x="4484" y="928"/>
                    <a:pt x="4488" y="928"/>
                    <a:pt x="4492" y="928"/>
                  </a:cubicBezTo>
                  <a:cubicBezTo>
                    <a:pt x="4530" y="928"/>
                    <a:pt x="4521" y="913"/>
                    <a:pt x="4521" y="901"/>
                  </a:cubicBezTo>
                  <a:lnTo>
                    <a:pt x="4525" y="901"/>
                  </a:lnTo>
                  <a:cubicBezTo>
                    <a:pt x="4529" y="897"/>
                    <a:pt x="4529" y="894"/>
                    <a:pt x="4525" y="890"/>
                  </a:cubicBezTo>
                  <a:cubicBezTo>
                    <a:pt x="4538" y="880"/>
                    <a:pt x="4529" y="870"/>
                    <a:pt x="4513" y="863"/>
                  </a:cubicBezTo>
                  <a:close/>
                  <a:moveTo>
                    <a:pt x="6246" y="1015"/>
                  </a:moveTo>
                  <a:lnTo>
                    <a:pt x="6246" y="1019"/>
                  </a:lnTo>
                  <a:cubicBezTo>
                    <a:pt x="6246" y="1015"/>
                    <a:pt x="6246" y="1015"/>
                    <a:pt x="6242" y="1015"/>
                  </a:cubicBezTo>
                  <a:close/>
                  <a:moveTo>
                    <a:pt x="7016" y="1026"/>
                  </a:moveTo>
                  <a:cubicBezTo>
                    <a:pt x="7017" y="1026"/>
                    <a:pt x="7018" y="1027"/>
                    <a:pt x="7019" y="1029"/>
                  </a:cubicBezTo>
                  <a:lnTo>
                    <a:pt x="7016" y="1029"/>
                  </a:lnTo>
                  <a:cubicBezTo>
                    <a:pt x="7016" y="1027"/>
                    <a:pt x="7016" y="1026"/>
                    <a:pt x="7016" y="1026"/>
                  </a:cubicBezTo>
                  <a:close/>
                  <a:moveTo>
                    <a:pt x="5455" y="1081"/>
                  </a:moveTo>
                  <a:cubicBezTo>
                    <a:pt x="5461" y="1085"/>
                    <a:pt x="5466" y="1085"/>
                    <a:pt x="5469" y="1088"/>
                  </a:cubicBezTo>
                  <a:cubicBezTo>
                    <a:pt x="5461" y="1085"/>
                    <a:pt x="5458" y="1085"/>
                    <a:pt x="5455" y="1081"/>
                  </a:cubicBezTo>
                  <a:close/>
                  <a:moveTo>
                    <a:pt x="7106" y="727"/>
                  </a:moveTo>
                  <a:cubicBezTo>
                    <a:pt x="7110" y="731"/>
                    <a:pt x="7117" y="731"/>
                    <a:pt x="7127" y="731"/>
                  </a:cubicBezTo>
                  <a:cubicBezTo>
                    <a:pt x="7176" y="744"/>
                    <a:pt x="7235" y="741"/>
                    <a:pt x="7280" y="758"/>
                  </a:cubicBezTo>
                  <a:lnTo>
                    <a:pt x="7287" y="758"/>
                  </a:lnTo>
                  <a:cubicBezTo>
                    <a:pt x="7256" y="769"/>
                    <a:pt x="7235" y="779"/>
                    <a:pt x="7277" y="796"/>
                  </a:cubicBezTo>
                  <a:cubicBezTo>
                    <a:pt x="7280" y="796"/>
                    <a:pt x="7283" y="793"/>
                    <a:pt x="7283" y="793"/>
                  </a:cubicBezTo>
                  <a:cubicBezTo>
                    <a:pt x="7277" y="806"/>
                    <a:pt x="7311" y="811"/>
                    <a:pt x="7307" y="824"/>
                  </a:cubicBezTo>
                  <a:cubicBezTo>
                    <a:pt x="7304" y="831"/>
                    <a:pt x="7290" y="841"/>
                    <a:pt x="7314" y="845"/>
                  </a:cubicBezTo>
                  <a:cubicBezTo>
                    <a:pt x="7317" y="845"/>
                    <a:pt x="7320" y="846"/>
                    <a:pt x="7323" y="846"/>
                  </a:cubicBezTo>
                  <a:cubicBezTo>
                    <a:pt x="7335" y="846"/>
                    <a:pt x="7344" y="840"/>
                    <a:pt x="7352" y="835"/>
                  </a:cubicBezTo>
                  <a:cubicBezTo>
                    <a:pt x="7367" y="824"/>
                    <a:pt x="7381" y="814"/>
                    <a:pt x="7397" y="803"/>
                  </a:cubicBezTo>
                  <a:cubicBezTo>
                    <a:pt x="7401" y="800"/>
                    <a:pt x="7408" y="796"/>
                    <a:pt x="7415" y="790"/>
                  </a:cubicBezTo>
                  <a:lnTo>
                    <a:pt x="7418" y="793"/>
                  </a:lnTo>
                  <a:cubicBezTo>
                    <a:pt x="7454" y="814"/>
                    <a:pt x="7497" y="819"/>
                    <a:pt x="7541" y="819"/>
                  </a:cubicBezTo>
                  <a:cubicBezTo>
                    <a:pt x="7561" y="819"/>
                    <a:pt x="7582" y="818"/>
                    <a:pt x="7602" y="817"/>
                  </a:cubicBezTo>
                  <a:cubicBezTo>
                    <a:pt x="7605" y="814"/>
                    <a:pt x="7605" y="811"/>
                    <a:pt x="7605" y="811"/>
                  </a:cubicBezTo>
                  <a:lnTo>
                    <a:pt x="7610" y="811"/>
                  </a:lnTo>
                  <a:cubicBezTo>
                    <a:pt x="7613" y="811"/>
                    <a:pt x="7617" y="811"/>
                    <a:pt x="7620" y="811"/>
                  </a:cubicBezTo>
                  <a:cubicBezTo>
                    <a:pt x="7651" y="811"/>
                    <a:pt x="7669" y="798"/>
                    <a:pt x="7679" y="786"/>
                  </a:cubicBezTo>
                  <a:cubicBezTo>
                    <a:pt x="7700" y="784"/>
                    <a:pt x="7725" y="772"/>
                    <a:pt x="7746" y="772"/>
                  </a:cubicBezTo>
                  <a:cubicBezTo>
                    <a:pt x="7761" y="772"/>
                    <a:pt x="7773" y="777"/>
                    <a:pt x="7783" y="793"/>
                  </a:cubicBezTo>
                  <a:cubicBezTo>
                    <a:pt x="7783" y="793"/>
                    <a:pt x="7786" y="796"/>
                    <a:pt x="7786" y="800"/>
                  </a:cubicBezTo>
                  <a:cubicBezTo>
                    <a:pt x="7772" y="814"/>
                    <a:pt x="7755" y="827"/>
                    <a:pt x="7720" y="831"/>
                  </a:cubicBezTo>
                  <a:cubicBezTo>
                    <a:pt x="7696" y="848"/>
                    <a:pt x="7710" y="880"/>
                    <a:pt x="7655" y="890"/>
                  </a:cubicBezTo>
                  <a:cubicBezTo>
                    <a:pt x="7626" y="901"/>
                    <a:pt x="7605" y="915"/>
                    <a:pt x="7589" y="931"/>
                  </a:cubicBezTo>
                  <a:cubicBezTo>
                    <a:pt x="7578" y="936"/>
                    <a:pt x="7564" y="939"/>
                    <a:pt x="7554" y="939"/>
                  </a:cubicBezTo>
                  <a:cubicBezTo>
                    <a:pt x="7477" y="946"/>
                    <a:pt x="7464" y="956"/>
                    <a:pt x="7491" y="1001"/>
                  </a:cubicBezTo>
                  <a:cubicBezTo>
                    <a:pt x="7512" y="1011"/>
                    <a:pt x="7536" y="1015"/>
                    <a:pt x="7568" y="1015"/>
                  </a:cubicBezTo>
                  <a:cubicBezTo>
                    <a:pt x="7596" y="1015"/>
                    <a:pt x="7622" y="1010"/>
                    <a:pt x="7648" y="1010"/>
                  </a:cubicBezTo>
                  <a:cubicBezTo>
                    <a:pt x="7661" y="1010"/>
                    <a:pt x="7675" y="1011"/>
                    <a:pt x="7689" y="1015"/>
                  </a:cubicBezTo>
                  <a:cubicBezTo>
                    <a:pt x="7693" y="1025"/>
                    <a:pt x="7735" y="1032"/>
                    <a:pt x="7710" y="1046"/>
                  </a:cubicBezTo>
                  <a:cubicBezTo>
                    <a:pt x="7706" y="1048"/>
                    <a:pt x="7702" y="1049"/>
                    <a:pt x="7699" y="1049"/>
                  </a:cubicBezTo>
                  <a:cubicBezTo>
                    <a:pt x="7684" y="1049"/>
                    <a:pt x="7675" y="1035"/>
                    <a:pt x="7658" y="1035"/>
                  </a:cubicBezTo>
                  <a:lnTo>
                    <a:pt x="7637" y="1035"/>
                  </a:lnTo>
                  <a:cubicBezTo>
                    <a:pt x="7613" y="1032"/>
                    <a:pt x="7589" y="1032"/>
                    <a:pt x="7564" y="1032"/>
                  </a:cubicBezTo>
                  <a:cubicBezTo>
                    <a:pt x="7540" y="1035"/>
                    <a:pt x="7501" y="1040"/>
                    <a:pt x="7506" y="1053"/>
                  </a:cubicBezTo>
                  <a:cubicBezTo>
                    <a:pt x="7507" y="1062"/>
                    <a:pt x="7513" y="1065"/>
                    <a:pt x="7521" y="1065"/>
                  </a:cubicBezTo>
                  <a:cubicBezTo>
                    <a:pt x="7532" y="1065"/>
                    <a:pt x="7547" y="1060"/>
                    <a:pt x="7561" y="1060"/>
                  </a:cubicBezTo>
                  <a:cubicBezTo>
                    <a:pt x="7563" y="1060"/>
                    <a:pt x="7566" y="1060"/>
                    <a:pt x="7568" y="1060"/>
                  </a:cubicBezTo>
                  <a:cubicBezTo>
                    <a:pt x="7578" y="1060"/>
                    <a:pt x="7592" y="1056"/>
                    <a:pt x="7605" y="1056"/>
                  </a:cubicBezTo>
                  <a:cubicBezTo>
                    <a:pt x="7620" y="1070"/>
                    <a:pt x="7644" y="1060"/>
                    <a:pt x="7665" y="1070"/>
                  </a:cubicBezTo>
                  <a:cubicBezTo>
                    <a:pt x="7677" y="1077"/>
                    <a:pt x="7689" y="1079"/>
                    <a:pt x="7701" y="1079"/>
                  </a:cubicBezTo>
                  <a:cubicBezTo>
                    <a:pt x="7722" y="1079"/>
                    <a:pt x="7742" y="1070"/>
                    <a:pt x="7755" y="1056"/>
                  </a:cubicBezTo>
                  <a:lnTo>
                    <a:pt x="7783" y="1056"/>
                  </a:lnTo>
                  <a:cubicBezTo>
                    <a:pt x="7783" y="1077"/>
                    <a:pt x="7780" y="1095"/>
                    <a:pt x="7762" y="1109"/>
                  </a:cubicBezTo>
                  <a:lnTo>
                    <a:pt x="7720" y="1109"/>
                  </a:lnTo>
                  <a:cubicBezTo>
                    <a:pt x="7666" y="1100"/>
                    <a:pt x="7611" y="1096"/>
                    <a:pt x="7557" y="1096"/>
                  </a:cubicBezTo>
                  <a:cubicBezTo>
                    <a:pt x="7487" y="1096"/>
                    <a:pt x="7418" y="1102"/>
                    <a:pt x="7349" y="1112"/>
                  </a:cubicBezTo>
                  <a:cubicBezTo>
                    <a:pt x="7328" y="1123"/>
                    <a:pt x="7304" y="1123"/>
                    <a:pt x="7280" y="1126"/>
                  </a:cubicBezTo>
                  <a:cubicBezTo>
                    <a:pt x="7269" y="1126"/>
                    <a:pt x="7262" y="1123"/>
                    <a:pt x="7256" y="1115"/>
                  </a:cubicBezTo>
                  <a:cubicBezTo>
                    <a:pt x="7247" y="1103"/>
                    <a:pt x="7237" y="1099"/>
                    <a:pt x="7225" y="1099"/>
                  </a:cubicBezTo>
                  <a:cubicBezTo>
                    <a:pt x="7214" y="1099"/>
                    <a:pt x="7202" y="1103"/>
                    <a:pt x="7189" y="1109"/>
                  </a:cubicBezTo>
                  <a:cubicBezTo>
                    <a:pt x="7173" y="1115"/>
                    <a:pt x="7162" y="1126"/>
                    <a:pt x="7138" y="1130"/>
                  </a:cubicBezTo>
                  <a:cubicBezTo>
                    <a:pt x="7099" y="1102"/>
                    <a:pt x="7123" y="1070"/>
                    <a:pt x="7123" y="1040"/>
                  </a:cubicBezTo>
                  <a:cubicBezTo>
                    <a:pt x="7123" y="1040"/>
                    <a:pt x="7123" y="1035"/>
                    <a:pt x="7127" y="1035"/>
                  </a:cubicBezTo>
                  <a:lnTo>
                    <a:pt x="7134" y="1035"/>
                  </a:lnTo>
                  <a:cubicBezTo>
                    <a:pt x="7153" y="1047"/>
                    <a:pt x="7169" y="1051"/>
                    <a:pt x="7183" y="1051"/>
                  </a:cubicBezTo>
                  <a:cubicBezTo>
                    <a:pt x="7222" y="1051"/>
                    <a:pt x="7249" y="1020"/>
                    <a:pt x="7287" y="1015"/>
                  </a:cubicBezTo>
                  <a:cubicBezTo>
                    <a:pt x="7304" y="1015"/>
                    <a:pt x="7332" y="1005"/>
                    <a:pt x="7318" y="990"/>
                  </a:cubicBezTo>
                  <a:cubicBezTo>
                    <a:pt x="7312" y="982"/>
                    <a:pt x="7292" y="972"/>
                    <a:pt x="7272" y="972"/>
                  </a:cubicBezTo>
                  <a:cubicBezTo>
                    <a:pt x="7269" y="972"/>
                    <a:pt x="7265" y="973"/>
                    <a:pt x="7262" y="973"/>
                  </a:cubicBezTo>
                  <a:cubicBezTo>
                    <a:pt x="7246" y="977"/>
                    <a:pt x="7230" y="979"/>
                    <a:pt x="7213" y="979"/>
                  </a:cubicBezTo>
                  <a:cubicBezTo>
                    <a:pt x="7189" y="979"/>
                    <a:pt x="7166" y="976"/>
                    <a:pt x="7141" y="973"/>
                  </a:cubicBezTo>
                  <a:cubicBezTo>
                    <a:pt x="7147" y="961"/>
                    <a:pt x="7166" y="944"/>
                    <a:pt x="7131" y="944"/>
                  </a:cubicBezTo>
                  <a:cubicBezTo>
                    <a:pt x="7125" y="944"/>
                    <a:pt x="7118" y="945"/>
                    <a:pt x="7110" y="946"/>
                  </a:cubicBezTo>
                  <a:lnTo>
                    <a:pt x="7106" y="946"/>
                  </a:lnTo>
                  <a:cubicBezTo>
                    <a:pt x="7110" y="939"/>
                    <a:pt x="7117" y="928"/>
                    <a:pt x="7123" y="925"/>
                  </a:cubicBezTo>
                  <a:cubicBezTo>
                    <a:pt x="7129" y="923"/>
                    <a:pt x="7134" y="922"/>
                    <a:pt x="7140" y="922"/>
                  </a:cubicBezTo>
                  <a:cubicBezTo>
                    <a:pt x="7147" y="922"/>
                    <a:pt x="7155" y="923"/>
                    <a:pt x="7165" y="925"/>
                  </a:cubicBezTo>
                  <a:cubicBezTo>
                    <a:pt x="7214" y="931"/>
                    <a:pt x="7189" y="963"/>
                    <a:pt x="7224" y="963"/>
                  </a:cubicBezTo>
                  <a:cubicBezTo>
                    <a:pt x="7226" y="963"/>
                    <a:pt x="7228" y="963"/>
                    <a:pt x="7229" y="963"/>
                  </a:cubicBezTo>
                  <a:cubicBezTo>
                    <a:pt x="7275" y="963"/>
                    <a:pt x="7233" y="921"/>
                    <a:pt x="7284" y="921"/>
                  </a:cubicBezTo>
                  <a:cubicBezTo>
                    <a:pt x="7286" y="921"/>
                    <a:pt x="7288" y="921"/>
                    <a:pt x="7290" y="921"/>
                  </a:cubicBezTo>
                  <a:cubicBezTo>
                    <a:pt x="7297" y="921"/>
                    <a:pt x="7304" y="918"/>
                    <a:pt x="7311" y="915"/>
                  </a:cubicBezTo>
                  <a:cubicBezTo>
                    <a:pt x="7328" y="901"/>
                    <a:pt x="7318" y="886"/>
                    <a:pt x="7314" y="873"/>
                  </a:cubicBezTo>
                  <a:cubicBezTo>
                    <a:pt x="7310" y="868"/>
                    <a:pt x="7305" y="866"/>
                    <a:pt x="7298" y="866"/>
                  </a:cubicBezTo>
                  <a:cubicBezTo>
                    <a:pt x="7289" y="866"/>
                    <a:pt x="7277" y="871"/>
                    <a:pt x="7266" y="873"/>
                  </a:cubicBezTo>
                  <a:cubicBezTo>
                    <a:pt x="7253" y="875"/>
                    <a:pt x="7242" y="876"/>
                    <a:pt x="7230" y="876"/>
                  </a:cubicBezTo>
                  <a:cubicBezTo>
                    <a:pt x="7195" y="876"/>
                    <a:pt x="7164" y="867"/>
                    <a:pt x="7138" y="848"/>
                  </a:cubicBezTo>
                  <a:cubicBezTo>
                    <a:pt x="7110" y="827"/>
                    <a:pt x="7158" y="821"/>
                    <a:pt x="7165" y="806"/>
                  </a:cubicBezTo>
                  <a:cubicBezTo>
                    <a:pt x="7168" y="806"/>
                    <a:pt x="7173" y="803"/>
                    <a:pt x="7173" y="800"/>
                  </a:cubicBezTo>
                  <a:lnTo>
                    <a:pt x="7173" y="796"/>
                  </a:lnTo>
                  <a:cubicBezTo>
                    <a:pt x="7189" y="790"/>
                    <a:pt x="7227" y="796"/>
                    <a:pt x="7231" y="779"/>
                  </a:cubicBezTo>
                  <a:lnTo>
                    <a:pt x="7227" y="776"/>
                  </a:lnTo>
                  <a:cubicBezTo>
                    <a:pt x="7217" y="771"/>
                    <a:pt x="7241" y="747"/>
                    <a:pt x="7220" y="747"/>
                  </a:cubicBezTo>
                  <a:cubicBezTo>
                    <a:pt x="7214" y="747"/>
                    <a:pt x="7203" y="749"/>
                    <a:pt x="7186" y="755"/>
                  </a:cubicBezTo>
                  <a:cubicBezTo>
                    <a:pt x="7172" y="745"/>
                    <a:pt x="7156" y="743"/>
                    <a:pt x="7139" y="743"/>
                  </a:cubicBezTo>
                  <a:cubicBezTo>
                    <a:pt x="7126" y="743"/>
                    <a:pt x="7113" y="744"/>
                    <a:pt x="7099" y="744"/>
                  </a:cubicBezTo>
                  <a:cubicBezTo>
                    <a:pt x="7099" y="744"/>
                    <a:pt x="7096" y="744"/>
                    <a:pt x="7096" y="741"/>
                  </a:cubicBezTo>
                  <a:cubicBezTo>
                    <a:pt x="7103" y="737"/>
                    <a:pt x="7110" y="734"/>
                    <a:pt x="7106" y="727"/>
                  </a:cubicBezTo>
                  <a:close/>
                  <a:moveTo>
                    <a:pt x="6457" y="1199"/>
                  </a:moveTo>
                  <a:cubicBezTo>
                    <a:pt x="6461" y="1199"/>
                    <a:pt x="6461" y="1202"/>
                    <a:pt x="6465" y="1202"/>
                  </a:cubicBezTo>
                  <a:cubicBezTo>
                    <a:pt x="6461" y="1202"/>
                    <a:pt x="6457" y="1199"/>
                    <a:pt x="6454" y="1199"/>
                  </a:cubicBezTo>
                  <a:close/>
                  <a:moveTo>
                    <a:pt x="5410" y="1209"/>
                  </a:moveTo>
                  <a:lnTo>
                    <a:pt x="5410" y="1213"/>
                  </a:lnTo>
                  <a:cubicBezTo>
                    <a:pt x="5406" y="1213"/>
                    <a:pt x="5403" y="1209"/>
                    <a:pt x="5399" y="1209"/>
                  </a:cubicBezTo>
                  <a:close/>
                  <a:moveTo>
                    <a:pt x="6992" y="1244"/>
                  </a:moveTo>
                  <a:cubicBezTo>
                    <a:pt x="6992" y="1248"/>
                    <a:pt x="6988" y="1248"/>
                    <a:pt x="6988" y="1248"/>
                  </a:cubicBezTo>
                  <a:cubicBezTo>
                    <a:pt x="6988" y="1248"/>
                    <a:pt x="6988" y="1244"/>
                    <a:pt x="6992" y="1244"/>
                  </a:cubicBezTo>
                  <a:close/>
                  <a:moveTo>
                    <a:pt x="4497" y="1424"/>
                  </a:moveTo>
                  <a:cubicBezTo>
                    <a:pt x="4494" y="1424"/>
                    <a:pt x="4494" y="1424"/>
                    <a:pt x="4494" y="1428"/>
                  </a:cubicBezTo>
                  <a:lnTo>
                    <a:pt x="4494" y="1424"/>
                  </a:lnTo>
                  <a:close/>
                  <a:moveTo>
                    <a:pt x="3471" y="1486"/>
                  </a:moveTo>
                  <a:cubicBezTo>
                    <a:pt x="3481" y="1486"/>
                    <a:pt x="3491" y="1487"/>
                    <a:pt x="3501" y="1490"/>
                  </a:cubicBezTo>
                  <a:cubicBezTo>
                    <a:pt x="3484" y="1511"/>
                    <a:pt x="3446" y="1504"/>
                    <a:pt x="3418" y="1511"/>
                  </a:cubicBezTo>
                  <a:cubicBezTo>
                    <a:pt x="3415" y="1508"/>
                    <a:pt x="3411" y="1504"/>
                    <a:pt x="3405" y="1504"/>
                  </a:cubicBezTo>
                  <a:lnTo>
                    <a:pt x="3408" y="1504"/>
                  </a:lnTo>
                  <a:cubicBezTo>
                    <a:pt x="3428" y="1494"/>
                    <a:pt x="3448" y="1486"/>
                    <a:pt x="3471" y="1486"/>
                  </a:cubicBezTo>
                  <a:close/>
                  <a:moveTo>
                    <a:pt x="4723" y="1549"/>
                  </a:moveTo>
                  <a:cubicBezTo>
                    <a:pt x="4723" y="1553"/>
                    <a:pt x="4723" y="1553"/>
                    <a:pt x="4720" y="1553"/>
                  </a:cubicBezTo>
                  <a:cubicBezTo>
                    <a:pt x="4720" y="1549"/>
                    <a:pt x="4723" y="1549"/>
                    <a:pt x="4723" y="1549"/>
                  </a:cubicBezTo>
                  <a:close/>
                  <a:moveTo>
                    <a:pt x="2336" y="1806"/>
                  </a:moveTo>
                  <a:cubicBezTo>
                    <a:pt x="2308" y="1810"/>
                    <a:pt x="2277" y="1810"/>
                    <a:pt x="2246" y="1810"/>
                  </a:cubicBezTo>
                  <a:cubicBezTo>
                    <a:pt x="2273" y="1806"/>
                    <a:pt x="2305" y="1806"/>
                    <a:pt x="2336" y="1806"/>
                  </a:cubicBezTo>
                  <a:close/>
                  <a:moveTo>
                    <a:pt x="1034" y="1874"/>
                  </a:moveTo>
                  <a:cubicBezTo>
                    <a:pt x="1035" y="1874"/>
                    <a:pt x="1037" y="1877"/>
                    <a:pt x="1035" y="1879"/>
                  </a:cubicBezTo>
                  <a:lnTo>
                    <a:pt x="1024" y="1879"/>
                  </a:lnTo>
                  <a:cubicBezTo>
                    <a:pt x="1028" y="1876"/>
                    <a:pt x="1032" y="1876"/>
                    <a:pt x="1035" y="1876"/>
                  </a:cubicBezTo>
                  <a:cubicBezTo>
                    <a:pt x="1034" y="1875"/>
                    <a:pt x="1034" y="1874"/>
                    <a:pt x="1034" y="1874"/>
                  </a:cubicBezTo>
                  <a:close/>
                  <a:moveTo>
                    <a:pt x="5600" y="2191"/>
                  </a:moveTo>
                  <a:cubicBezTo>
                    <a:pt x="5597" y="2195"/>
                    <a:pt x="5594" y="2198"/>
                    <a:pt x="5590" y="2201"/>
                  </a:cubicBezTo>
                  <a:cubicBezTo>
                    <a:pt x="5586" y="2198"/>
                    <a:pt x="5586" y="2195"/>
                    <a:pt x="5594" y="2191"/>
                  </a:cubicBezTo>
                  <a:close/>
                  <a:moveTo>
                    <a:pt x="6492" y="2260"/>
                  </a:moveTo>
                  <a:cubicBezTo>
                    <a:pt x="6499" y="2260"/>
                    <a:pt x="6502" y="2260"/>
                    <a:pt x="6510" y="2264"/>
                  </a:cubicBezTo>
                  <a:cubicBezTo>
                    <a:pt x="6502" y="2264"/>
                    <a:pt x="6499" y="2260"/>
                    <a:pt x="6492" y="2260"/>
                  </a:cubicBezTo>
                  <a:close/>
                  <a:moveTo>
                    <a:pt x="6103" y="2281"/>
                  </a:moveTo>
                  <a:lnTo>
                    <a:pt x="6107" y="2284"/>
                  </a:lnTo>
                  <a:cubicBezTo>
                    <a:pt x="6108" y="2286"/>
                    <a:pt x="6108" y="2286"/>
                    <a:pt x="6107" y="2286"/>
                  </a:cubicBezTo>
                  <a:cubicBezTo>
                    <a:pt x="6106" y="2286"/>
                    <a:pt x="6101" y="2283"/>
                    <a:pt x="6103" y="2281"/>
                  </a:cubicBezTo>
                  <a:close/>
                  <a:moveTo>
                    <a:pt x="5573" y="2393"/>
                  </a:moveTo>
                  <a:cubicBezTo>
                    <a:pt x="5576" y="2393"/>
                    <a:pt x="5576" y="2396"/>
                    <a:pt x="5576" y="2396"/>
                  </a:cubicBezTo>
                  <a:lnTo>
                    <a:pt x="5573" y="2396"/>
                  </a:lnTo>
                  <a:lnTo>
                    <a:pt x="5573" y="2393"/>
                  </a:lnTo>
                  <a:close/>
                  <a:moveTo>
                    <a:pt x="4473" y="2632"/>
                  </a:moveTo>
                  <a:cubicBezTo>
                    <a:pt x="4470" y="2638"/>
                    <a:pt x="4459" y="2642"/>
                    <a:pt x="4449" y="2646"/>
                  </a:cubicBezTo>
                  <a:cubicBezTo>
                    <a:pt x="4456" y="2638"/>
                    <a:pt x="4466" y="2635"/>
                    <a:pt x="4473" y="2632"/>
                  </a:cubicBezTo>
                  <a:close/>
                  <a:moveTo>
                    <a:pt x="4670" y="2652"/>
                  </a:moveTo>
                  <a:cubicBezTo>
                    <a:pt x="4670" y="2656"/>
                    <a:pt x="4670" y="2656"/>
                    <a:pt x="4675" y="2656"/>
                  </a:cubicBezTo>
                  <a:lnTo>
                    <a:pt x="4670" y="2656"/>
                  </a:lnTo>
                  <a:lnTo>
                    <a:pt x="4670" y="2652"/>
                  </a:lnTo>
                  <a:close/>
                  <a:moveTo>
                    <a:pt x="2943" y="2635"/>
                  </a:moveTo>
                  <a:cubicBezTo>
                    <a:pt x="2960" y="2638"/>
                    <a:pt x="2974" y="2646"/>
                    <a:pt x="2984" y="2649"/>
                  </a:cubicBezTo>
                  <a:cubicBezTo>
                    <a:pt x="2978" y="2656"/>
                    <a:pt x="2974" y="2659"/>
                    <a:pt x="2981" y="2663"/>
                  </a:cubicBezTo>
                  <a:cubicBezTo>
                    <a:pt x="2976" y="2664"/>
                    <a:pt x="2972" y="2665"/>
                    <a:pt x="2968" y="2665"/>
                  </a:cubicBezTo>
                  <a:cubicBezTo>
                    <a:pt x="2960" y="2665"/>
                    <a:pt x="2954" y="2663"/>
                    <a:pt x="2950" y="2656"/>
                  </a:cubicBezTo>
                  <a:cubicBezTo>
                    <a:pt x="2957" y="2649"/>
                    <a:pt x="2953" y="2642"/>
                    <a:pt x="2943" y="2635"/>
                  </a:cubicBezTo>
                  <a:close/>
                  <a:moveTo>
                    <a:pt x="2926" y="2667"/>
                  </a:moveTo>
                  <a:lnTo>
                    <a:pt x="2926" y="2680"/>
                  </a:lnTo>
                  <a:cubicBezTo>
                    <a:pt x="2922" y="2677"/>
                    <a:pt x="2915" y="2670"/>
                    <a:pt x="2909" y="2667"/>
                  </a:cubicBezTo>
                  <a:lnTo>
                    <a:pt x="2909" y="2667"/>
                  </a:lnTo>
                  <a:cubicBezTo>
                    <a:pt x="2911" y="2667"/>
                    <a:pt x="2914" y="2668"/>
                    <a:pt x="2919" y="2668"/>
                  </a:cubicBezTo>
                  <a:cubicBezTo>
                    <a:pt x="2921" y="2668"/>
                    <a:pt x="2924" y="2668"/>
                    <a:pt x="2926" y="2667"/>
                  </a:cubicBezTo>
                  <a:close/>
                  <a:moveTo>
                    <a:pt x="3026" y="2677"/>
                  </a:moveTo>
                  <a:cubicBezTo>
                    <a:pt x="3031" y="2678"/>
                    <a:pt x="3036" y="2679"/>
                    <a:pt x="3040" y="2679"/>
                  </a:cubicBezTo>
                  <a:cubicBezTo>
                    <a:pt x="3044" y="2679"/>
                    <a:pt x="3047" y="2678"/>
                    <a:pt x="3051" y="2677"/>
                  </a:cubicBezTo>
                  <a:lnTo>
                    <a:pt x="3051" y="2677"/>
                  </a:lnTo>
                  <a:cubicBezTo>
                    <a:pt x="3043" y="2687"/>
                    <a:pt x="3037" y="2697"/>
                    <a:pt x="3033" y="2708"/>
                  </a:cubicBezTo>
                  <a:cubicBezTo>
                    <a:pt x="3037" y="2697"/>
                    <a:pt x="3037" y="2687"/>
                    <a:pt x="3026" y="2677"/>
                  </a:cubicBezTo>
                  <a:close/>
                  <a:moveTo>
                    <a:pt x="4428" y="2792"/>
                  </a:moveTo>
                  <a:lnTo>
                    <a:pt x="4425" y="2795"/>
                  </a:lnTo>
                  <a:cubicBezTo>
                    <a:pt x="4425" y="2792"/>
                    <a:pt x="4425" y="2792"/>
                    <a:pt x="4421" y="2792"/>
                  </a:cubicBezTo>
                  <a:close/>
                  <a:moveTo>
                    <a:pt x="33526" y="2951"/>
                  </a:moveTo>
                  <a:cubicBezTo>
                    <a:pt x="33522" y="2955"/>
                    <a:pt x="33522" y="2955"/>
                    <a:pt x="33518" y="2955"/>
                  </a:cubicBezTo>
                  <a:cubicBezTo>
                    <a:pt x="33522" y="2955"/>
                    <a:pt x="33522" y="2951"/>
                    <a:pt x="33522" y="2951"/>
                  </a:cubicBezTo>
                  <a:close/>
                  <a:moveTo>
                    <a:pt x="3727" y="2816"/>
                  </a:moveTo>
                  <a:cubicBezTo>
                    <a:pt x="3727" y="2819"/>
                    <a:pt x="3730" y="2822"/>
                    <a:pt x="3734" y="2822"/>
                  </a:cubicBezTo>
                  <a:cubicBezTo>
                    <a:pt x="3765" y="2833"/>
                    <a:pt x="3800" y="2826"/>
                    <a:pt x="3828" y="2836"/>
                  </a:cubicBezTo>
                  <a:cubicBezTo>
                    <a:pt x="3863" y="2848"/>
                    <a:pt x="3900" y="2855"/>
                    <a:pt x="3940" y="2855"/>
                  </a:cubicBezTo>
                  <a:cubicBezTo>
                    <a:pt x="3959" y="2855"/>
                    <a:pt x="3978" y="2854"/>
                    <a:pt x="3998" y="2851"/>
                  </a:cubicBezTo>
                  <a:cubicBezTo>
                    <a:pt x="4003" y="2850"/>
                    <a:pt x="4008" y="2849"/>
                    <a:pt x="4013" y="2849"/>
                  </a:cubicBezTo>
                  <a:cubicBezTo>
                    <a:pt x="4027" y="2849"/>
                    <a:pt x="4038" y="2853"/>
                    <a:pt x="4043" y="2861"/>
                  </a:cubicBezTo>
                  <a:lnTo>
                    <a:pt x="4036" y="2861"/>
                  </a:lnTo>
                  <a:cubicBezTo>
                    <a:pt x="4025" y="2864"/>
                    <a:pt x="4015" y="2867"/>
                    <a:pt x="4008" y="2875"/>
                  </a:cubicBezTo>
                  <a:lnTo>
                    <a:pt x="3998" y="2875"/>
                  </a:lnTo>
                  <a:cubicBezTo>
                    <a:pt x="3953" y="2878"/>
                    <a:pt x="3900" y="2871"/>
                    <a:pt x="3876" y="2896"/>
                  </a:cubicBezTo>
                  <a:cubicBezTo>
                    <a:pt x="3855" y="2920"/>
                    <a:pt x="3821" y="2923"/>
                    <a:pt x="3783" y="2926"/>
                  </a:cubicBezTo>
                  <a:lnTo>
                    <a:pt x="3786" y="2923"/>
                  </a:lnTo>
                  <a:cubicBezTo>
                    <a:pt x="3807" y="2913"/>
                    <a:pt x="3814" y="2902"/>
                    <a:pt x="3796" y="2892"/>
                  </a:cubicBezTo>
                  <a:cubicBezTo>
                    <a:pt x="3790" y="2888"/>
                    <a:pt x="3781" y="2886"/>
                    <a:pt x="3773" y="2886"/>
                  </a:cubicBezTo>
                  <a:cubicBezTo>
                    <a:pt x="3768" y="2886"/>
                    <a:pt x="3763" y="2887"/>
                    <a:pt x="3759" y="2888"/>
                  </a:cubicBezTo>
                  <a:cubicBezTo>
                    <a:pt x="3741" y="2899"/>
                    <a:pt x="3717" y="2906"/>
                    <a:pt x="3738" y="2920"/>
                  </a:cubicBezTo>
                  <a:cubicBezTo>
                    <a:pt x="3744" y="2926"/>
                    <a:pt x="3748" y="2930"/>
                    <a:pt x="3744" y="2934"/>
                  </a:cubicBezTo>
                  <a:lnTo>
                    <a:pt x="3717" y="2934"/>
                  </a:lnTo>
                  <a:cubicBezTo>
                    <a:pt x="3679" y="2941"/>
                    <a:pt x="3623" y="2937"/>
                    <a:pt x="3655" y="2976"/>
                  </a:cubicBezTo>
                  <a:lnTo>
                    <a:pt x="3658" y="2976"/>
                  </a:lnTo>
                  <a:cubicBezTo>
                    <a:pt x="3644" y="2982"/>
                    <a:pt x="3616" y="2982"/>
                    <a:pt x="3616" y="2996"/>
                  </a:cubicBezTo>
                  <a:lnTo>
                    <a:pt x="3613" y="2996"/>
                  </a:lnTo>
                  <a:cubicBezTo>
                    <a:pt x="3588" y="2996"/>
                    <a:pt x="3567" y="2996"/>
                    <a:pt x="3550" y="2989"/>
                  </a:cubicBezTo>
                  <a:cubicBezTo>
                    <a:pt x="3592" y="2955"/>
                    <a:pt x="3554" y="2944"/>
                    <a:pt x="3498" y="2937"/>
                  </a:cubicBezTo>
                  <a:cubicBezTo>
                    <a:pt x="3462" y="2932"/>
                    <a:pt x="3427" y="2926"/>
                    <a:pt x="3391" y="2926"/>
                  </a:cubicBezTo>
                  <a:cubicBezTo>
                    <a:pt x="3375" y="2926"/>
                    <a:pt x="3359" y="2927"/>
                    <a:pt x="3342" y="2930"/>
                  </a:cubicBezTo>
                  <a:cubicBezTo>
                    <a:pt x="3332" y="2927"/>
                    <a:pt x="3324" y="2926"/>
                    <a:pt x="3317" y="2926"/>
                  </a:cubicBezTo>
                  <a:cubicBezTo>
                    <a:pt x="3296" y="2926"/>
                    <a:pt x="3295" y="2938"/>
                    <a:pt x="3290" y="2951"/>
                  </a:cubicBezTo>
                  <a:cubicBezTo>
                    <a:pt x="3278" y="2971"/>
                    <a:pt x="3265" y="2992"/>
                    <a:pt x="3225" y="2992"/>
                  </a:cubicBezTo>
                  <a:cubicBezTo>
                    <a:pt x="3216" y="2992"/>
                    <a:pt x="3207" y="2991"/>
                    <a:pt x="3197" y="2989"/>
                  </a:cubicBezTo>
                  <a:cubicBezTo>
                    <a:pt x="3179" y="2986"/>
                    <a:pt x="3158" y="2989"/>
                    <a:pt x="3144" y="2982"/>
                  </a:cubicBezTo>
                  <a:lnTo>
                    <a:pt x="3144" y="2955"/>
                  </a:lnTo>
                  <a:cubicBezTo>
                    <a:pt x="3172" y="2937"/>
                    <a:pt x="3141" y="2913"/>
                    <a:pt x="3162" y="2896"/>
                  </a:cubicBezTo>
                  <a:cubicBezTo>
                    <a:pt x="3176" y="2888"/>
                    <a:pt x="3192" y="2885"/>
                    <a:pt x="3207" y="2878"/>
                  </a:cubicBezTo>
                  <a:cubicBezTo>
                    <a:pt x="3210" y="2878"/>
                    <a:pt x="3210" y="2881"/>
                    <a:pt x="3213" y="2881"/>
                  </a:cubicBezTo>
                  <a:cubicBezTo>
                    <a:pt x="3238" y="2874"/>
                    <a:pt x="3265" y="2868"/>
                    <a:pt x="3294" y="2868"/>
                  </a:cubicBezTo>
                  <a:cubicBezTo>
                    <a:pt x="3305" y="2868"/>
                    <a:pt x="3316" y="2869"/>
                    <a:pt x="3328" y="2871"/>
                  </a:cubicBezTo>
                  <a:cubicBezTo>
                    <a:pt x="3337" y="2874"/>
                    <a:pt x="3346" y="2875"/>
                    <a:pt x="3355" y="2875"/>
                  </a:cubicBezTo>
                  <a:cubicBezTo>
                    <a:pt x="3374" y="2875"/>
                    <a:pt x="3392" y="2870"/>
                    <a:pt x="3408" y="2861"/>
                  </a:cubicBezTo>
                  <a:cubicBezTo>
                    <a:pt x="3417" y="2862"/>
                    <a:pt x="3426" y="2862"/>
                    <a:pt x="3434" y="2862"/>
                  </a:cubicBezTo>
                  <a:cubicBezTo>
                    <a:pt x="3499" y="2862"/>
                    <a:pt x="3545" y="2829"/>
                    <a:pt x="3609" y="2826"/>
                  </a:cubicBezTo>
                  <a:cubicBezTo>
                    <a:pt x="3624" y="2832"/>
                    <a:pt x="3638" y="2834"/>
                    <a:pt x="3652" y="2834"/>
                  </a:cubicBezTo>
                  <a:cubicBezTo>
                    <a:pt x="3671" y="2834"/>
                    <a:pt x="3689" y="2830"/>
                    <a:pt x="3706" y="2826"/>
                  </a:cubicBezTo>
                  <a:cubicBezTo>
                    <a:pt x="3713" y="2822"/>
                    <a:pt x="3717" y="2819"/>
                    <a:pt x="3713" y="2816"/>
                  </a:cubicBezTo>
                  <a:cubicBezTo>
                    <a:pt x="3717" y="2816"/>
                    <a:pt x="3717" y="2816"/>
                    <a:pt x="3717" y="2819"/>
                  </a:cubicBezTo>
                  <a:lnTo>
                    <a:pt x="3720" y="2816"/>
                  </a:lnTo>
                  <a:lnTo>
                    <a:pt x="3724" y="2819"/>
                  </a:lnTo>
                  <a:cubicBezTo>
                    <a:pt x="3724" y="2819"/>
                    <a:pt x="3724" y="2816"/>
                    <a:pt x="3727" y="2816"/>
                  </a:cubicBezTo>
                  <a:close/>
                  <a:moveTo>
                    <a:pt x="2859" y="2867"/>
                  </a:moveTo>
                  <a:cubicBezTo>
                    <a:pt x="2867" y="2875"/>
                    <a:pt x="2870" y="2885"/>
                    <a:pt x="2888" y="2888"/>
                  </a:cubicBezTo>
                  <a:cubicBezTo>
                    <a:pt x="2880" y="2913"/>
                    <a:pt x="2839" y="2906"/>
                    <a:pt x="2811" y="2909"/>
                  </a:cubicBezTo>
                  <a:cubicBezTo>
                    <a:pt x="2776" y="2913"/>
                    <a:pt x="2755" y="2930"/>
                    <a:pt x="2780" y="2937"/>
                  </a:cubicBezTo>
                  <a:cubicBezTo>
                    <a:pt x="2829" y="2951"/>
                    <a:pt x="2801" y="2976"/>
                    <a:pt x="2822" y="2989"/>
                  </a:cubicBezTo>
                  <a:cubicBezTo>
                    <a:pt x="2856" y="3024"/>
                    <a:pt x="2929" y="3017"/>
                    <a:pt x="2981" y="3034"/>
                  </a:cubicBezTo>
                  <a:cubicBezTo>
                    <a:pt x="2969" y="3056"/>
                    <a:pt x="2944" y="3062"/>
                    <a:pt x="2914" y="3062"/>
                  </a:cubicBezTo>
                  <a:cubicBezTo>
                    <a:pt x="2900" y="3062"/>
                    <a:pt x="2885" y="3061"/>
                    <a:pt x="2870" y="3059"/>
                  </a:cubicBezTo>
                  <a:cubicBezTo>
                    <a:pt x="2854" y="3056"/>
                    <a:pt x="2840" y="3050"/>
                    <a:pt x="2826" y="3050"/>
                  </a:cubicBezTo>
                  <a:cubicBezTo>
                    <a:pt x="2819" y="3050"/>
                    <a:pt x="2812" y="3052"/>
                    <a:pt x="2804" y="3055"/>
                  </a:cubicBezTo>
                  <a:cubicBezTo>
                    <a:pt x="2800" y="3055"/>
                    <a:pt x="2795" y="3055"/>
                    <a:pt x="2791" y="3055"/>
                  </a:cubicBezTo>
                  <a:cubicBezTo>
                    <a:pt x="2754" y="3055"/>
                    <a:pt x="2727" y="3040"/>
                    <a:pt x="2693" y="3027"/>
                  </a:cubicBezTo>
                  <a:cubicBezTo>
                    <a:pt x="2620" y="3000"/>
                    <a:pt x="2659" y="2992"/>
                    <a:pt x="2704" y="2979"/>
                  </a:cubicBezTo>
                  <a:cubicBezTo>
                    <a:pt x="2714" y="2976"/>
                    <a:pt x="2724" y="2971"/>
                    <a:pt x="2739" y="2965"/>
                  </a:cubicBezTo>
                  <a:cubicBezTo>
                    <a:pt x="2718" y="2955"/>
                    <a:pt x="2697" y="2947"/>
                    <a:pt x="2680" y="2937"/>
                  </a:cubicBezTo>
                  <a:lnTo>
                    <a:pt x="2676" y="2937"/>
                  </a:lnTo>
                  <a:cubicBezTo>
                    <a:pt x="2679" y="2932"/>
                    <a:pt x="2684" y="2931"/>
                    <a:pt x="2691" y="2931"/>
                  </a:cubicBezTo>
                  <a:cubicBezTo>
                    <a:pt x="2701" y="2931"/>
                    <a:pt x="2713" y="2934"/>
                    <a:pt x="2723" y="2934"/>
                  </a:cubicBezTo>
                  <a:cubicBezTo>
                    <a:pt x="2728" y="2934"/>
                    <a:pt x="2732" y="2933"/>
                    <a:pt x="2734" y="2930"/>
                  </a:cubicBezTo>
                  <a:lnTo>
                    <a:pt x="2734" y="2926"/>
                  </a:lnTo>
                  <a:cubicBezTo>
                    <a:pt x="2739" y="2930"/>
                    <a:pt x="2739" y="2930"/>
                    <a:pt x="2742" y="2930"/>
                  </a:cubicBezTo>
                  <a:cubicBezTo>
                    <a:pt x="2755" y="2930"/>
                    <a:pt x="2766" y="2926"/>
                    <a:pt x="2769" y="2920"/>
                  </a:cubicBezTo>
                  <a:cubicBezTo>
                    <a:pt x="2769" y="2885"/>
                    <a:pt x="2811" y="2875"/>
                    <a:pt x="2859" y="2867"/>
                  </a:cubicBezTo>
                  <a:close/>
                  <a:moveTo>
                    <a:pt x="29904" y="3138"/>
                  </a:moveTo>
                  <a:cubicBezTo>
                    <a:pt x="29969" y="3138"/>
                    <a:pt x="30033" y="3139"/>
                    <a:pt x="30098" y="3142"/>
                  </a:cubicBezTo>
                  <a:cubicBezTo>
                    <a:pt x="30104" y="3155"/>
                    <a:pt x="30129" y="3155"/>
                    <a:pt x="30143" y="3163"/>
                  </a:cubicBezTo>
                  <a:cubicBezTo>
                    <a:pt x="30157" y="3166"/>
                    <a:pt x="30178" y="3166"/>
                    <a:pt x="30164" y="3180"/>
                  </a:cubicBezTo>
                  <a:cubicBezTo>
                    <a:pt x="30149" y="3200"/>
                    <a:pt x="30167" y="3218"/>
                    <a:pt x="30184" y="3232"/>
                  </a:cubicBezTo>
                  <a:cubicBezTo>
                    <a:pt x="30181" y="3235"/>
                    <a:pt x="30174" y="3235"/>
                    <a:pt x="30170" y="3235"/>
                  </a:cubicBezTo>
                  <a:cubicBezTo>
                    <a:pt x="30143" y="3232"/>
                    <a:pt x="30119" y="3229"/>
                    <a:pt x="30094" y="3225"/>
                  </a:cubicBezTo>
                  <a:cubicBezTo>
                    <a:pt x="30080" y="3221"/>
                    <a:pt x="30063" y="3221"/>
                    <a:pt x="30050" y="3221"/>
                  </a:cubicBezTo>
                  <a:cubicBezTo>
                    <a:pt x="30018" y="3223"/>
                    <a:pt x="29987" y="3224"/>
                    <a:pt x="29956" y="3224"/>
                  </a:cubicBezTo>
                  <a:cubicBezTo>
                    <a:pt x="29830" y="3224"/>
                    <a:pt x="29707" y="3209"/>
                    <a:pt x="29581" y="3200"/>
                  </a:cubicBezTo>
                  <a:lnTo>
                    <a:pt x="29553" y="3200"/>
                  </a:lnTo>
                  <a:cubicBezTo>
                    <a:pt x="29553" y="3197"/>
                    <a:pt x="29553" y="3197"/>
                    <a:pt x="29557" y="3190"/>
                  </a:cubicBezTo>
                  <a:cubicBezTo>
                    <a:pt x="29563" y="3184"/>
                    <a:pt x="29571" y="3180"/>
                    <a:pt x="29581" y="3180"/>
                  </a:cubicBezTo>
                  <a:cubicBezTo>
                    <a:pt x="29587" y="3180"/>
                    <a:pt x="29594" y="3181"/>
                    <a:pt x="29602" y="3184"/>
                  </a:cubicBezTo>
                  <a:cubicBezTo>
                    <a:pt x="29608" y="3185"/>
                    <a:pt x="29618" y="3188"/>
                    <a:pt x="29626" y="3188"/>
                  </a:cubicBezTo>
                  <a:cubicBezTo>
                    <a:pt x="29634" y="3188"/>
                    <a:pt x="29641" y="3185"/>
                    <a:pt x="29643" y="3176"/>
                  </a:cubicBezTo>
                  <a:cubicBezTo>
                    <a:pt x="29647" y="3163"/>
                    <a:pt x="29629" y="3155"/>
                    <a:pt x="29605" y="3155"/>
                  </a:cubicBezTo>
                  <a:cubicBezTo>
                    <a:pt x="29601" y="3155"/>
                    <a:pt x="29597" y="3156"/>
                    <a:pt x="29593" y="3156"/>
                  </a:cubicBezTo>
                  <a:cubicBezTo>
                    <a:pt x="29586" y="3156"/>
                    <a:pt x="29580" y="3155"/>
                    <a:pt x="29574" y="3149"/>
                  </a:cubicBezTo>
                  <a:cubicBezTo>
                    <a:pt x="29595" y="3145"/>
                    <a:pt x="29612" y="3145"/>
                    <a:pt x="29629" y="3142"/>
                  </a:cubicBezTo>
                  <a:lnTo>
                    <a:pt x="29647" y="3142"/>
                  </a:lnTo>
                  <a:cubicBezTo>
                    <a:pt x="29733" y="3140"/>
                    <a:pt x="29819" y="3138"/>
                    <a:pt x="29904" y="3138"/>
                  </a:cubicBezTo>
                  <a:close/>
                  <a:moveTo>
                    <a:pt x="30895" y="3246"/>
                  </a:moveTo>
                  <a:cubicBezTo>
                    <a:pt x="30902" y="3250"/>
                    <a:pt x="30907" y="3252"/>
                    <a:pt x="30912" y="3252"/>
                  </a:cubicBezTo>
                  <a:cubicBezTo>
                    <a:pt x="30916" y="3252"/>
                    <a:pt x="30919" y="3251"/>
                    <a:pt x="30924" y="3249"/>
                  </a:cubicBezTo>
                  <a:lnTo>
                    <a:pt x="30924" y="3249"/>
                  </a:lnTo>
                  <a:cubicBezTo>
                    <a:pt x="30915" y="3254"/>
                    <a:pt x="30906" y="3258"/>
                    <a:pt x="30898" y="3258"/>
                  </a:cubicBezTo>
                  <a:cubicBezTo>
                    <a:pt x="30893" y="3258"/>
                    <a:pt x="30889" y="3256"/>
                    <a:pt x="30885" y="3253"/>
                  </a:cubicBezTo>
                  <a:cubicBezTo>
                    <a:pt x="30889" y="3249"/>
                    <a:pt x="30892" y="3249"/>
                    <a:pt x="30895" y="3249"/>
                  </a:cubicBezTo>
                  <a:lnTo>
                    <a:pt x="30895" y="3246"/>
                  </a:lnTo>
                  <a:close/>
                  <a:moveTo>
                    <a:pt x="29218" y="3283"/>
                  </a:moveTo>
                  <a:cubicBezTo>
                    <a:pt x="29229" y="3283"/>
                    <a:pt x="29240" y="3284"/>
                    <a:pt x="29251" y="3284"/>
                  </a:cubicBezTo>
                  <a:cubicBezTo>
                    <a:pt x="29345" y="3291"/>
                    <a:pt x="29435" y="3304"/>
                    <a:pt x="29532" y="3309"/>
                  </a:cubicBezTo>
                  <a:cubicBezTo>
                    <a:pt x="29624" y="3309"/>
                    <a:pt x="29715" y="3326"/>
                    <a:pt x="29804" y="3326"/>
                  </a:cubicBezTo>
                  <a:cubicBezTo>
                    <a:pt x="29813" y="3326"/>
                    <a:pt x="29822" y="3326"/>
                    <a:pt x="29831" y="3325"/>
                  </a:cubicBezTo>
                  <a:cubicBezTo>
                    <a:pt x="29848" y="3325"/>
                    <a:pt x="29866" y="3324"/>
                    <a:pt x="29883" y="3324"/>
                  </a:cubicBezTo>
                  <a:cubicBezTo>
                    <a:pt x="29965" y="3324"/>
                    <a:pt x="30046" y="3330"/>
                    <a:pt x="30125" y="3333"/>
                  </a:cubicBezTo>
                  <a:cubicBezTo>
                    <a:pt x="30389" y="3343"/>
                    <a:pt x="30649" y="3364"/>
                    <a:pt x="30910" y="3374"/>
                  </a:cubicBezTo>
                  <a:cubicBezTo>
                    <a:pt x="30941" y="3372"/>
                    <a:pt x="30973" y="3369"/>
                    <a:pt x="31005" y="3369"/>
                  </a:cubicBezTo>
                  <a:cubicBezTo>
                    <a:pt x="31025" y="3369"/>
                    <a:pt x="31045" y="3370"/>
                    <a:pt x="31065" y="3374"/>
                  </a:cubicBezTo>
                  <a:cubicBezTo>
                    <a:pt x="31076" y="3374"/>
                    <a:pt x="31083" y="3374"/>
                    <a:pt x="31094" y="3378"/>
                  </a:cubicBezTo>
                  <a:cubicBezTo>
                    <a:pt x="31104" y="3378"/>
                    <a:pt x="31114" y="3378"/>
                    <a:pt x="31124" y="3381"/>
                  </a:cubicBezTo>
                  <a:lnTo>
                    <a:pt x="31166" y="3381"/>
                  </a:lnTo>
                  <a:cubicBezTo>
                    <a:pt x="31184" y="3384"/>
                    <a:pt x="31204" y="3384"/>
                    <a:pt x="31222" y="3384"/>
                  </a:cubicBezTo>
                  <a:cubicBezTo>
                    <a:pt x="31229" y="3388"/>
                    <a:pt x="31232" y="3388"/>
                    <a:pt x="31236" y="3388"/>
                  </a:cubicBezTo>
                  <a:cubicBezTo>
                    <a:pt x="31253" y="3399"/>
                    <a:pt x="31272" y="3404"/>
                    <a:pt x="31291" y="3404"/>
                  </a:cubicBezTo>
                  <a:cubicBezTo>
                    <a:pt x="31303" y="3404"/>
                    <a:pt x="31314" y="3402"/>
                    <a:pt x="31326" y="3399"/>
                  </a:cubicBezTo>
                  <a:cubicBezTo>
                    <a:pt x="31333" y="3395"/>
                    <a:pt x="31340" y="3395"/>
                    <a:pt x="31350" y="3392"/>
                  </a:cubicBezTo>
                  <a:cubicBezTo>
                    <a:pt x="31368" y="3395"/>
                    <a:pt x="31388" y="3395"/>
                    <a:pt x="31406" y="3395"/>
                  </a:cubicBezTo>
                  <a:cubicBezTo>
                    <a:pt x="31413" y="3395"/>
                    <a:pt x="31416" y="3399"/>
                    <a:pt x="31423" y="3399"/>
                  </a:cubicBezTo>
                  <a:cubicBezTo>
                    <a:pt x="31486" y="3413"/>
                    <a:pt x="31552" y="3409"/>
                    <a:pt x="31614" y="3413"/>
                  </a:cubicBezTo>
                  <a:cubicBezTo>
                    <a:pt x="31690" y="3413"/>
                    <a:pt x="31763" y="3413"/>
                    <a:pt x="31832" y="3429"/>
                  </a:cubicBezTo>
                  <a:cubicBezTo>
                    <a:pt x="31862" y="3437"/>
                    <a:pt x="31889" y="3443"/>
                    <a:pt x="31917" y="3443"/>
                  </a:cubicBezTo>
                  <a:cubicBezTo>
                    <a:pt x="31928" y="3443"/>
                    <a:pt x="31939" y="3442"/>
                    <a:pt x="31950" y="3440"/>
                  </a:cubicBezTo>
                  <a:cubicBezTo>
                    <a:pt x="31971" y="3437"/>
                    <a:pt x="31991" y="3436"/>
                    <a:pt x="32012" y="3436"/>
                  </a:cubicBezTo>
                  <a:cubicBezTo>
                    <a:pt x="32040" y="3436"/>
                    <a:pt x="32068" y="3438"/>
                    <a:pt x="32096" y="3440"/>
                  </a:cubicBezTo>
                  <a:cubicBezTo>
                    <a:pt x="32184" y="3452"/>
                    <a:pt x="32272" y="3466"/>
                    <a:pt x="32360" y="3466"/>
                  </a:cubicBezTo>
                  <a:cubicBezTo>
                    <a:pt x="32398" y="3466"/>
                    <a:pt x="32436" y="3464"/>
                    <a:pt x="32474" y="3458"/>
                  </a:cubicBezTo>
                  <a:cubicBezTo>
                    <a:pt x="32477" y="3457"/>
                    <a:pt x="32480" y="3456"/>
                    <a:pt x="32484" y="3456"/>
                  </a:cubicBezTo>
                  <a:cubicBezTo>
                    <a:pt x="32491" y="3456"/>
                    <a:pt x="32498" y="3459"/>
                    <a:pt x="32506" y="3461"/>
                  </a:cubicBezTo>
                  <a:cubicBezTo>
                    <a:pt x="32519" y="3464"/>
                    <a:pt x="32533" y="3468"/>
                    <a:pt x="32547" y="3471"/>
                  </a:cubicBezTo>
                  <a:lnTo>
                    <a:pt x="32522" y="3471"/>
                  </a:lnTo>
                  <a:cubicBezTo>
                    <a:pt x="32516" y="3468"/>
                    <a:pt x="32509" y="3468"/>
                    <a:pt x="32502" y="3468"/>
                  </a:cubicBezTo>
                  <a:cubicBezTo>
                    <a:pt x="32499" y="3468"/>
                    <a:pt x="32497" y="3467"/>
                    <a:pt x="32495" y="3467"/>
                  </a:cubicBezTo>
                  <a:cubicBezTo>
                    <a:pt x="32437" y="3467"/>
                    <a:pt x="32449" y="3513"/>
                    <a:pt x="32408" y="3523"/>
                  </a:cubicBezTo>
                  <a:cubicBezTo>
                    <a:pt x="32368" y="3488"/>
                    <a:pt x="32326" y="3471"/>
                    <a:pt x="32276" y="3471"/>
                  </a:cubicBezTo>
                  <a:cubicBezTo>
                    <a:pt x="32258" y="3471"/>
                    <a:pt x="32238" y="3474"/>
                    <a:pt x="32218" y="3478"/>
                  </a:cubicBezTo>
                  <a:cubicBezTo>
                    <a:pt x="32210" y="3478"/>
                    <a:pt x="32207" y="3478"/>
                    <a:pt x="32200" y="3475"/>
                  </a:cubicBezTo>
                  <a:cubicBezTo>
                    <a:pt x="32174" y="3468"/>
                    <a:pt x="32133" y="3464"/>
                    <a:pt x="32090" y="3464"/>
                  </a:cubicBezTo>
                  <a:cubicBezTo>
                    <a:pt x="32029" y="3464"/>
                    <a:pt x="31964" y="3471"/>
                    <a:pt x="31926" y="3485"/>
                  </a:cubicBezTo>
                  <a:cubicBezTo>
                    <a:pt x="31919" y="3486"/>
                    <a:pt x="31912" y="3486"/>
                    <a:pt x="31905" y="3486"/>
                  </a:cubicBezTo>
                  <a:cubicBezTo>
                    <a:pt x="31873" y="3486"/>
                    <a:pt x="31840" y="3479"/>
                    <a:pt x="31807" y="3479"/>
                  </a:cubicBezTo>
                  <a:cubicBezTo>
                    <a:pt x="31795" y="3479"/>
                    <a:pt x="31784" y="3479"/>
                    <a:pt x="31773" y="3482"/>
                  </a:cubicBezTo>
                  <a:lnTo>
                    <a:pt x="31770" y="3482"/>
                  </a:lnTo>
                  <a:cubicBezTo>
                    <a:pt x="31760" y="3482"/>
                    <a:pt x="31752" y="3478"/>
                    <a:pt x="31742" y="3475"/>
                  </a:cubicBezTo>
                  <a:cubicBezTo>
                    <a:pt x="31683" y="3461"/>
                    <a:pt x="31611" y="3478"/>
                    <a:pt x="31555" y="3454"/>
                  </a:cubicBezTo>
                  <a:cubicBezTo>
                    <a:pt x="31513" y="3435"/>
                    <a:pt x="31470" y="3430"/>
                    <a:pt x="31426" y="3430"/>
                  </a:cubicBezTo>
                  <a:cubicBezTo>
                    <a:pt x="31399" y="3430"/>
                    <a:pt x="31371" y="3432"/>
                    <a:pt x="31343" y="3433"/>
                  </a:cubicBezTo>
                  <a:cubicBezTo>
                    <a:pt x="31318" y="3436"/>
                    <a:pt x="31293" y="3439"/>
                    <a:pt x="31269" y="3439"/>
                  </a:cubicBezTo>
                  <a:cubicBezTo>
                    <a:pt x="31237" y="3439"/>
                    <a:pt x="31205" y="3435"/>
                    <a:pt x="31174" y="3423"/>
                  </a:cubicBezTo>
                  <a:cubicBezTo>
                    <a:pt x="31162" y="3418"/>
                    <a:pt x="31150" y="3416"/>
                    <a:pt x="31137" y="3416"/>
                  </a:cubicBezTo>
                  <a:cubicBezTo>
                    <a:pt x="31121" y="3416"/>
                    <a:pt x="31105" y="3419"/>
                    <a:pt x="31090" y="3423"/>
                  </a:cubicBezTo>
                  <a:cubicBezTo>
                    <a:pt x="31041" y="3433"/>
                    <a:pt x="31010" y="3454"/>
                    <a:pt x="30986" y="3482"/>
                  </a:cubicBezTo>
                  <a:cubicBezTo>
                    <a:pt x="30976" y="3483"/>
                    <a:pt x="30966" y="3484"/>
                    <a:pt x="30956" y="3484"/>
                  </a:cubicBezTo>
                  <a:cubicBezTo>
                    <a:pt x="30929" y="3484"/>
                    <a:pt x="30908" y="3477"/>
                    <a:pt x="30892" y="3464"/>
                  </a:cubicBezTo>
                  <a:lnTo>
                    <a:pt x="30892" y="3461"/>
                  </a:lnTo>
                  <a:cubicBezTo>
                    <a:pt x="30882" y="3437"/>
                    <a:pt x="30854" y="3423"/>
                    <a:pt x="30841" y="3402"/>
                  </a:cubicBezTo>
                  <a:cubicBezTo>
                    <a:pt x="30802" y="3397"/>
                    <a:pt x="30765" y="3386"/>
                    <a:pt x="30726" y="3386"/>
                  </a:cubicBezTo>
                  <a:cubicBezTo>
                    <a:pt x="30711" y="3386"/>
                    <a:pt x="30696" y="3388"/>
                    <a:pt x="30681" y="3392"/>
                  </a:cubicBezTo>
                  <a:cubicBezTo>
                    <a:pt x="30664" y="3386"/>
                    <a:pt x="30649" y="3384"/>
                    <a:pt x="30635" y="3384"/>
                  </a:cubicBezTo>
                  <a:cubicBezTo>
                    <a:pt x="30612" y="3384"/>
                    <a:pt x="30591" y="3390"/>
                    <a:pt x="30570" y="3399"/>
                  </a:cubicBezTo>
                  <a:lnTo>
                    <a:pt x="30559" y="3399"/>
                  </a:lnTo>
                  <a:cubicBezTo>
                    <a:pt x="30556" y="3395"/>
                    <a:pt x="30552" y="3395"/>
                    <a:pt x="30549" y="3392"/>
                  </a:cubicBezTo>
                  <a:cubicBezTo>
                    <a:pt x="30511" y="3371"/>
                    <a:pt x="30458" y="3374"/>
                    <a:pt x="30413" y="3364"/>
                  </a:cubicBezTo>
                  <a:cubicBezTo>
                    <a:pt x="30407" y="3364"/>
                    <a:pt x="30399" y="3360"/>
                    <a:pt x="30393" y="3360"/>
                  </a:cubicBezTo>
                  <a:cubicBezTo>
                    <a:pt x="30368" y="3355"/>
                    <a:pt x="30343" y="3353"/>
                    <a:pt x="30318" y="3353"/>
                  </a:cubicBezTo>
                  <a:cubicBezTo>
                    <a:pt x="30293" y="3353"/>
                    <a:pt x="30268" y="3355"/>
                    <a:pt x="30244" y="3360"/>
                  </a:cubicBezTo>
                  <a:cubicBezTo>
                    <a:pt x="30224" y="3366"/>
                    <a:pt x="30205" y="3368"/>
                    <a:pt x="30187" y="3368"/>
                  </a:cubicBezTo>
                  <a:cubicBezTo>
                    <a:pt x="30172" y="3368"/>
                    <a:pt x="30158" y="3367"/>
                    <a:pt x="30143" y="3367"/>
                  </a:cubicBezTo>
                  <a:cubicBezTo>
                    <a:pt x="30071" y="3362"/>
                    <a:pt x="29996" y="3351"/>
                    <a:pt x="29923" y="3351"/>
                  </a:cubicBezTo>
                  <a:cubicBezTo>
                    <a:pt x="29905" y="3351"/>
                    <a:pt x="29887" y="3352"/>
                    <a:pt x="29869" y="3354"/>
                  </a:cubicBezTo>
                  <a:cubicBezTo>
                    <a:pt x="29837" y="3357"/>
                    <a:pt x="29813" y="3360"/>
                    <a:pt x="29786" y="3364"/>
                  </a:cubicBezTo>
                  <a:cubicBezTo>
                    <a:pt x="29761" y="3360"/>
                    <a:pt x="29737" y="3357"/>
                    <a:pt x="29716" y="3354"/>
                  </a:cubicBezTo>
                  <a:cubicBezTo>
                    <a:pt x="29706" y="3346"/>
                    <a:pt x="29699" y="3346"/>
                    <a:pt x="29688" y="3339"/>
                  </a:cubicBezTo>
                  <a:lnTo>
                    <a:pt x="29640" y="3339"/>
                  </a:lnTo>
                  <a:cubicBezTo>
                    <a:pt x="29563" y="3325"/>
                    <a:pt x="29483" y="3315"/>
                    <a:pt x="29400" y="3312"/>
                  </a:cubicBezTo>
                  <a:cubicBezTo>
                    <a:pt x="29321" y="3309"/>
                    <a:pt x="29238" y="3301"/>
                    <a:pt x="29154" y="3298"/>
                  </a:cubicBezTo>
                  <a:cubicBezTo>
                    <a:pt x="29154" y="3298"/>
                    <a:pt x="29150" y="3298"/>
                    <a:pt x="29147" y="3294"/>
                  </a:cubicBezTo>
                  <a:cubicBezTo>
                    <a:pt x="29171" y="3285"/>
                    <a:pt x="29194" y="3283"/>
                    <a:pt x="29218" y="3283"/>
                  </a:cubicBezTo>
                  <a:close/>
                  <a:moveTo>
                    <a:pt x="2680" y="3523"/>
                  </a:moveTo>
                  <a:cubicBezTo>
                    <a:pt x="2676" y="3523"/>
                    <a:pt x="2672" y="3527"/>
                    <a:pt x="2672" y="3527"/>
                  </a:cubicBezTo>
                  <a:cubicBezTo>
                    <a:pt x="2669" y="3527"/>
                    <a:pt x="2669" y="3523"/>
                    <a:pt x="2669" y="3523"/>
                  </a:cubicBezTo>
                  <a:close/>
                  <a:moveTo>
                    <a:pt x="32655" y="3461"/>
                  </a:moveTo>
                  <a:cubicBezTo>
                    <a:pt x="32668" y="3461"/>
                    <a:pt x="32682" y="3463"/>
                    <a:pt x="32696" y="3464"/>
                  </a:cubicBezTo>
                  <a:cubicBezTo>
                    <a:pt x="32703" y="3468"/>
                    <a:pt x="32710" y="3468"/>
                    <a:pt x="32717" y="3468"/>
                  </a:cubicBezTo>
                  <a:cubicBezTo>
                    <a:pt x="32825" y="3488"/>
                    <a:pt x="32935" y="3485"/>
                    <a:pt x="33050" y="3492"/>
                  </a:cubicBezTo>
                  <a:cubicBezTo>
                    <a:pt x="33075" y="3492"/>
                    <a:pt x="33099" y="3488"/>
                    <a:pt x="33113" y="3475"/>
                  </a:cubicBezTo>
                  <a:lnTo>
                    <a:pt x="33113" y="3471"/>
                  </a:lnTo>
                  <a:cubicBezTo>
                    <a:pt x="33113" y="3475"/>
                    <a:pt x="33116" y="3475"/>
                    <a:pt x="33116" y="3475"/>
                  </a:cubicBezTo>
                  <a:cubicBezTo>
                    <a:pt x="33119" y="3475"/>
                    <a:pt x="33119" y="3478"/>
                    <a:pt x="33123" y="3478"/>
                  </a:cubicBezTo>
                  <a:cubicBezTo>
                    <a:pt x="33130" y="3482"/>
                    <a:pt x="33137" y="3482"/>
                    <a:pt x="33144" y="3485"/>
                  </a:cubicBezTo>
                  <a:cubicBezTo>
                    <a:pt x="33163" y="3494"/>
                    <a:pt x="33178" y="3509"/>
                    <a:pt x="33200" y="3509"/>
                  </a:cubicBezTo>
                  <a:cubicBezTo>
                    <a:pt x="33205" y="3509"/>
                    <a:pt x="33211" y="3508"/>
                    <a:pt x="33217" y="3506"/>
                  </a:cubicBezTo>
                  <a:cubicBezTo>
                    <a:pt x="33241" y="3496"/>
                    <a:pt x="33265" y="3492"/>
                    <a:pt x="33289" y="3485"/>
                  </a:cubicBezTo>
                  <a:cubicBezTo>
                    <a:pt x="33300" y="3485"/>
                    <a:pt x="33313" y="3485"/>
                    <a:pt x="33328" y="3488"/>
                  </a:cubicBezTo>
                  <a:cubicBezTo>
                    <a:pt x="33343" y="3488"/>
                    <a:pt x="33360" y="3488"/>
                    <a:pt x="33376" y="3488"/>
                  </a:cubicBezTo>
                  <a:cubicBezTo>
                    <a:pt x="33393" y="3488"/>
                    <a:pt x="33409" y="3488"/>
                    <a:pt x="33425" y="3492"/>
                  </a:cubicBezTo>
                  <a:cubicBezTo>
                    <a:pt x="33446" y="3496"/>
                    <a:pt x="33466" y="3499"/>
                    <a:pt x="33485" y="3499"/>
                  </a:cubicBezTo>
                  <a:cubicBezTo>
                    <a:pt x="33524" y="3499"/>
                    <a:pt x="33560" y="3490"/>
                    <a:pt x="33595" y="3478"/>
                  </a:cubicBezTo>
                  <a:lnTo>
                    <a:pt x="33609" y="3478"/>
                  </a:lnTo>
                  <a:cubicBezTo>
                    <a:pt x="33616" y="3499"/>
                    <a:pt x="33626" y="3503"/>
                    <a:pt x="33675" y="3506"/>
                  </a:cubicBezTo>
                  <a:cubicBezTo>
                    <a:pt x="33687" y="3506"/>
                    <a:pt x="33699" y="3506"/>
                    <a:pt x="33711" y="3506"/>
                  </a:cubicBezTo>
                  <a:cubicBezTo>
                    <a:pt x="33755" y="3506"/>
                    <a:pt x="33800" y="3508"/>
                    <a:pt x="33838" y="3527"/>
                  </a:cubicBezTo>
                  <a:cubicBezTo>
                    <a:pt x="33813" y="3538"/>
                    <a:pt x="33786" y="3538"/>
                    <a:pt x="33761" y="3541"/>
                  </a:cubicBezTo>
                  <a:cubicBezTo>
                    <a:pt x="33741" y="3541"/>
                    <a:pt x="33713" y="3541"/>
                    <a:pt x="33709" y="3558"/>
                  </a:cubicBezTo>
                  <a:lnTo>
                    <a:pt x="33706" y="3558"/>
                  </a:lnTo>
                  <a:cubicBezTo>
                    <a:pt x="33699" y="3554"/>
                    <a:pt x="33688" y="3551"/>
                    <a:pt x="33678" y="3551"/>
                  </a:cubicBezTo>
                  <a:cubicBezTo>
                    <a:pt x="33660" y="3538"/>
                    <a:pt x="33644" y="3532"/>
                    <a:pt x="33626" y="3532"/>
                  </a:cubicBezTo>
                  <a:cubicBezTo>
                    <a:pt x="33609" y="3532"/>
                    <a:pt x="33591" y="3538"/>
                    <a:pt x="33567" y="3548"/>
                  </a:cubicBezTo>
                  <a:cubicBezTo>
                    <a:pt x="33541" y="3560"/>
                    <a:pt x="33515" y="3569"/>
                    <a:pt x="33489" y="3569"/>
                  </a:cubicBezTo>
                  <a:cubicBezTo>
                    <a:pt x="33470" y="3569"/>
                    <a:pt x="33451" y="3564"/>
                    <a:pt x="33432" y="3551"/>
                  </a:cubicBezTo>
                  <a:cubicBezTo>
                    <a:pt x="33422" y="3544"/>
                    <a:pt x="33411" y="3544"/>
                    <a:pt x="33397" y="3544"/>
                  </a:cubicBezTo>
                  <a:cubicBezTo>
                    <a:pt x="33382" y="3545"/>
                    <a:pt x="33368" y="3545"/>
                    <a:pt x="33354" y="3545"/>
                  </a:cubicBezTo>
                  <a:cubicBezTo>
                    <a:pt x="33305" y="3545"/>
                    <a:pt x="33256" y="3542"/>
                    <a:pt x="33206" y="3542"/>
                  </a:cubicBezTo>
                  <a:cubicBezTo>
                    <a:pt x="33160" y="3542"/>
                    <a:pt x="33113" y="3545"/>
                    <a:pt x="33068" y="3558"/>
                  </a:cubicBezTo>
                  <a:cubicBezTo>
                    <a:pt x="33038" y="3529"/>
                    <a:pt x="32999" y="3512"/>
                    <a:pt x="32955" y="3512"/>
                  </a:cubicBezTo>
                  <a:cubicBezTo>
                    <a:pt x="32942" y="3512"/>
                    <a:pt x="32928" y="3513"/>
                    <a:pt x="32915" y="3517"/>
                  </a:cubicBezTo>
                  <a:cubicBezTo>
                    <a:pt x="32908" y="3513"/>
                    <a:pt x="32905" y="3513"/>
                    <a:pt x="32897" y="3513"/>
                  </a:cubicBezTo>
                  <a:cubicBezTo>
                    <a:pt x="32881" y="3513"/>
                    <a:pt x="32863" y="3513"/>
                    <a:pt x="32860" y="3527"/>
                  </a:cubicBezTo>
                  <a:cubicBezTo>
                    <a:pt x="32852" y="3530"/>
                    <a:pt x="32849" y="3533"/>
                    <a:pt x="32849" y="3533"/>
                  </a:cubicBezTo>
                  <a:cubicBezTo>
                    <a:pt x="32849" y="3530"/>
                    <a:pt x="32849" y="3527"/>
                    <a:pt x="32856" y="3523"/>
                  </a:cubicBezTo>
                  <a:cubicBezTo>
                    <a:pt x="32850" y="3522"/>
                    <a:pt x="32845" y="3522"/>
                    <a:pt x="32841" y="3522"/>
                  </a:cubicBezTo>
                  <a:cubicBezTo>
                    <a:pt x="32821" y="3522"/>
                    <a:pt x="32812" y="3533"/>
                    <a:pt x="32804" y="3544"/>
                  </a:cubicBezTo>
                  <a:cubicBezTo>
                    <a:pt x="32791" y="3557"/>
                    <a:pt x="32775" y="3564"/>
                    <a:pt x="32755" y="3564"/>
                  </a:cubicBezTo>
                  <a:cubicBezTo>
                    <a:pt x="32743" y="3564"/>
                    <a:pt x="32729" y="3561"/>
                    <a:pt x="32714" y="3554"/>
                  </a:cubicBezTo>
                  <a:cubicBezTo>
                    <a:pt x="32714" y="3554"/>
                    <a:pt x="32710" y="3554"/>
                    <a:pt x="32706" y="3551"/>
                  </a:cubicBezTo>
                  <a:cubicBezTo>
                    <a:pt x="32738" y="3551"/>
                    <a:pt x="32741" y="3527"/>
                    <a:pt x="32772" y="3527"/>
                  </a:cubicBezTo>
                  <a:cubicBezTo>
                    <a:pt x="32786" y="3523"/>
                    <a:pt x="32790" y="3517"/>
                    <a:pt x="32780" y="3509"/>
                  </a:cubicBezTo>
                  <a:cubicBezTo>
                    <a:pt x="32775" y="3505"/>
                    <a:pt x="32771" y="3502"/>
                    <a:pt x="32765" y="3502"/>
                  </a:cubicBezTo>
                  <a:cubicBezTo>
                    <a:pt x="32761" y="3502"/>
                    <a:pt x="32757" y="3503"/>
                    <a:pt x="32751" y="3506"/>
                  </a:cubicBezTo>
                  <a:cubicBezTo>
                    <a:pt x="32744" y="3508"/>
                    <a:pt x="32740" y="3521"/>
                    <a:pt x="32731" y="3521"/>
                  </a:cubicBezTo>
                  <a:cubicBezTo>
                    <a:pt x="32728" y="3521"/>
                    <a:pt x="32725" y="3520"/>
                    <a:pt x="32721" y="3517"/>
                  </a:cubicBezTo>
                  <a:cubicBezTo>
                    <a:pt x="32709" y="3510"/>
                    <a:pt x="32700" y="3507"/>
                    <a:pt x="32692" y="3507"/>
                  </a:cubicBezTo>
                  <a:cubicBezTo>
                    <a:pt x="32677" y="3507"/>
                    <a:pt x="32668" y="3518"/>
                    <a:pt x="32658" y="3530"/>
                  </a:cubicBezTo>
                  <a:cubicBezTo>
                    <a:pt x="32658" y="3530"/>
                    <a:pt x="32655" y="3533"/>
                    <a:pt x="32652" y="3533"/>
                  </a:cubicBezTo>
                  <a:cubicBezTo>
                    <a:pt x="32655" y="3538"/>
                    <a:pt x="32655" y="3541"/>
                    <a:pt x="32655" y="3541"/>
                  </a:cubicBezTo>
                  <a:cubicBezTo>
                    <a:pt x="32637" y="3548"/>
                    <a:pt x="32623" y="3554"/>
                    <a:pt x="32610" y="3562"/>
                  </a:cubicBezTo>
                  <a:lnTo>
                    <a:pt x="32599" y="3562"/>
                  </a:lnTo>
                  <a:cubicBezTo>
                    <a:pt x="32592" y="3548"/>
                    <a:pt x="32564" y="3548"/>
                    <a:pt x="32540" y="3548"/>
                  </a:cubicBezTo>
                  <a:cubicBezTo>
                    <a:pt x="32522" y="3544"/>
                    <a:pt x="32509" y="3538"/>
                    <a:pt x="32506" y="3523"/>
                  </a:cubicBezTo>
                  <a:cubicBezTo>
                    <a:pt x="32506" y="3513"/>
                    <a:pt x="32519" y="3509"/>
                    <a:pt x="32537" y="3506"/>
                  </a:cubicBezTo>
                  <a:cubicBezTo>
                    <a:pt x="32554" y="3499"/>
                    <a:pt x="32582" y="3499"/>
                    <a:pt x="32578" y="3482"/>
                  </a:cubicBezTo>
                  <a:cubicBezTo>
                    <a:pt x="32575" y="3478"/>
                    <a:pt x="32575" y="3475"/>
                    <a:pt x="32572" y="3475"/>
                  </a:cubicBezTo>
                  <a:cubicBezTo>
                    <a:pt x="32585" y="3475"/>
                    <a:pt x="32599" y="3471"/>
                    <a:pt x="32613" y="3468"/>
                  </a:cubicBezTo>
                  <a:cubicBezTo>
                    <a:pt x="32627" y="3463"/>
                    <a:pt x="32641" y="3461"/>
                    <a:pt x="32655" y="3461"/>
                  </a:cubicBezTo>
                  <a:close/>
                  <a:moveTo>
                    <a:pt x="1860" y="3568"/>
                  </a:moveTo>
                  <a:lnTo>
                    <a:pt x="1860" y="3572"/>
                  </a:lnTo>
                  <a:cubicBezTo>
                    <a:pt x="1857" y="3572"/>
                    <a:pt x="1857" y="3572"/>
                    <a:pt x="1854" y="3568"/>
                  </a:cubicBezTo>
                  <a:close/>
                  <a:moveTo>
                    <a:pt x="2027" y="3583"/>
                  </a:moveTo>
                  <a:lnTo>
                    <a:pt x="2027" y="3586"/>
                  </a:lnTo>
                  <a:cubicBezTo>
                    <a:pt x="2027" y="3586"/>
                    <a:pt x="2023" y="3586"/>
                    <a:pt x="2023" y="3583"/>
                  </a:cubicBezTo>
                  <a:close/>
                  <a:moveTo>
                    <a:pt x="32971" y="3636"/>
                  </a:moveTo>
                  <a:cubicBezTo>
                    <a:pt x="32972" y="3636"/>
                    <a:pt x="32974" y="3637"/>
                    <a:pt x="32974" y="3637"/>
                  </a:cubicBezTo>
                  <a:lnTo>
                    <a:pt x="32970" y="3637"/>
                  </a:lnTo>
                  <a:cubicBezTo>
                    <a:pt x="32970" y="3636"/>
                    <a:pt x="32971" y="3636"/>
                    <a:pt x="32971" y="3636"/>
                  </a:cubicBezTo>
                  <a:close/>
                  <a:moveTo>
                    <a:pt x="3366" y="4380"/>
                  </a:moveTo>
                  <a:cubicBezTo>
                    <a:pt x="3368" y="4382"/>
                    <a:pt x="3367" y="4383"/>
                    <a:pt x="3366" y="4383"/>
                  </a:cubicBezTo>
                  <a:cubicBezTo>
                    <a:pt x="3365" y="4383"/>
                    <a:pt x="3363" y="4382"/>
                    <a:pt x="3363" y="4380"/>
                  </a:cubicBezTo>
                  <a:close/>
                  <a:moveTo>
                    <a:pt x="33435" y="4478"/>
                  </a:moveTo>
                  <a:lnTo>
                    <a:pt x="33435" y="4481"/>
                  </a:lnTo>
                  <a:lnTo>
                    <a:pt x="33428" y="4481"/>
                  </a:lnTo>
                  <a:cubicBezTo>
                    <a:pt x="33428" y="4478"/>
                    <a:pt x="33432" y="4478"/>
                    <a:pt x="33435" y="4478"/>
                  </a:cubicBezTo>
                  <a:close/>
                  <a:moveTo>
                    <a:pt x="2744" y="4452"/>
                  </a:moveTo>
                  <a:cubicBezTo>
                    <a:pt x="2768" y="4452"/>
                    <a:pt x="2791" y="4457"/>
                    <a:pt x="2814" y="4470"/>
                  </a:cubicBezTo>
                  <a:cubicBezTo>
                    <a:pt x="2825" y="4474"/>
                    <a:pt x="2839" y="4474"/>
                    <a:pt x="2853" y="4474"/>
                  </a:cubicBezTo>
                  <a:cubicBezTo>
                    <a:pt x="2872" y="4473"/>
                    <a:pt x="2892" y="4473"/>
                    <a:pt x="2912" y="4473"/>
                  </a:cubicBezTo>
                  <a:cubicBezTo>
                    <a:pt x="2969" y="4473"/>
                    <a:pt x="3027" y="4476"/>
                    <a:pt x="3084" y="4476"/>
                  </a:cubicBezTo>
                  <a:cubicBezTo>
                    <a:pt x="3140" y="4476"/>
                    <a:pt x="3195" y="4473"/>
                    <a:pt x="3248" y="4460"/>
                  </a:cubicBezTo>
                  <a:lnTo>
                    <a:pt x="3252" y="4460"/>
                  </a:lnTo>
                  <a:cubicBezTo>
                    <a:pt x="3284" y="4493"/>
                    <a:pt x="3334" y="4509"/>
                    <a:pt x="3390" y="4509"/>
                  </a:cubicBezTo>
                  <a:cubicBezTo>
                    <a:pt x="3405" y="4509"/>
                    <a:pt x="3420" y="4507"/>
                    <a:pt x="3436" y="4505"/>
                  </a:cubicBezTo>
                  <a:cubicBezTo>
                    <a:pt x="3439" y="4505"/>
                    <a:pt x="3446" y="4505"/>
                    <a:pt x="3453" y="4508"/>
                  </a:cubicBezTo>
                  <a:cubicBezTo>
                    <a:pt x="3474" y="4508"/>
                    <a:pt x="3495" y="4505"/>
                    <a:pt x="3501" y="4491"/>
                  </a:cubicBezTo>
                  <a:cubicBezTo>
                    <a:pt x="3505" y="4491"/>
                    <a:pt x="3509" y="4488"/>
                    <a:pt x="3512" y="4484"/>
                  </a:cubicBezTo>
                  <a:lnTo>
                    <a:pt x="3512" y="4484"/>
                  </a:lnTo>
                  <a:cubicBezTo>
                    <a:pt x="3512" y="4488"/>
                    <a:pt x="3512" y="4491"/>
                    <a:pt x="3505" y="4495"/>
                  </a:cubicBezTo>
                  <a:cubicBezTo>
                    <a:pt x="3511" y="4496"/>
                    <a:pt x="3517" y="4497"/>
                    <a:pt x="3522" y="4497"/>
                  </a:cubicBezTo>
                  <a:cubicBezTo>
                    <a:pt x="3545" y="4497"/>
                    <a:pt x="3556" y="4486"/>
                    <a:pt x="3567" y="4478"/>
                  </a:cubicBezTo>
                  <a:cubicBezTo>
                    <a:pt x="3583" y="4463"/>
                    <a:pt x="3602" y="4454"/>
                    <a:pt x="3625" y="4454"/>
                  </a:cubicBezTo>
                  <a:cubicBezTo>
                    <a:pt x="3639" y="4454"/>
                    <a:pt x="3654" y="4457"/>
                    <a:pt x="3671" y="4463"/>
                  </a:cubicBezTo>
                  <a:cubicBezTo>
                    <a:pt x="3675" y="4467"/>
                    <a:pt x="3679" y="4467"/>
                    <a:pt x="3682" y="4467"/>
                  </a:cubicBezTo>
                  <a:cubicBezTo>
                    <a:pt x="3644" y="4467"/>
                    <a:pt x="3640" y="4495"/>
                    <a:pt x="3602" y="4495"/>
                  </a:cubicBezTo>
                  <a:cubicBezTo>
                    <a:pt x="3585" y="4495"/>
                    <a:pt x="3585" y="4502"/>
                    <a:pt x="3592" y="4508"/>
                  </a:cubicBezTo>
                  <a:cubicBezTo>
                    <a:pt x="3599" y="4514"/>
                    <a:pt x="3607" y="4517"/>
                    <a:pt x="3616" y="4517"/>
                  </a:cubicBezTo>
                  <a:cubicBezTo>
                    <a:pt x="3619" y="4517"/>
                    <a:pt x="3623" y="4517"/>
                    <a:pt x="3626" y="4516"/>
                  </a:cubicBezTo>
                  <a:cubicBezTo>
                    <a:pt x="3637" y="4510"/>
                    <a:pt x="3642" y="4498"/>
                    <a:pt x="3654" y="4498"/>
                  </a:cubicBezTo>
                  <a:cubicBezTo>
                    <a:pt x="3658" y="4498"/>
                    <a:pt x="3662" y="4499"/>
                    <a:pt x="3668" y="4502"/>
                  </a:cubicBezTo>
                  <a:cubicBezTo>
                    <a:pt x="3682" y="4510"/>
                    <a:pt x="3692" y="4513"/>
                    <a:pt x="3701" y="4513"/>
                  </a:cubicBezTo>
                  <a:cubicBezTo>
                    <a:pt x="3719" y="4513"/>
                    <a:pt x="3729" y="4500"/>
                    <a:pt x="3741" y="4491"/>
                  </a:cubicBezTo>
                  <a:cubicBezTo>
                    <a:pt x="3741" y="4488"/>
                    <a:pt x="3744" y="4488"/>
                    <a:pt x="3748" y="4484"/>
                  </a:cubicBezTo>
                  <a:cubicBezTo>
                    <a:pt x="3748" y="4484"/>
                    <a:pt x="3744" y="4481"/>
                    <a:pt x="3744" y="4478"/>
                  </a:cubicBezTo>
                  <a:cubicBezTo>
                    <a:pt x="3765" y="4470"/>
                    <a:pt x="3783" y="4463"/>
                    <a:pt x="3800" y="4457"/>
                  </a:cubicBezTo>
                  <a:lnTo>
                    <a:pt x="3810" y="4457"/>
                  </a:lnTo>
                  <a:cubicBezTo>
                    <a:pt x="3821" y="4474"/>
                    <a:pt x="3855" y="4470"/>
                    <a:pt x="3879" y="4474"/>
                  </a:cubicBezTo>
                  <a:cubicBezTo>
                    <a:pt x="3904" y="4478"/>
                    <a:pt x="3921" y="4481"/>
                    <a:pt x="3921" y="4495"/>
                  </a:cubicBezTo>
                  <a:cubicBezTo>
                    <a:pt x="3925" y="4508"/>
                    <a:pt x="3908" y="4512"/>
                    <a:pt x="3890" y="4516"/>
                  </a:cubicBezTo>
                  <a:cubicBezTo>
                    <a:pt x="3866" y="4519"/>
                    <a:pt x="3834" y="4523"/>
                    <a:pt x="3838" y="4537"/>
                  </a:cubicBezTo>
                  <a:cubicBezTo>
                    <a:pt x="3838" y="4543"/>
                    <a:pt x="3842" y="4543"/>
                    <a:pt x="3845" y="4547"/>
                  </a:cubicBezTo>
                  <a:cubicBezTo>
                    <a:pt x="3831" y="4547"/>
                    <a:pt x="3814" y="4547"/>
                    <a:pt x="3796" y="4553"/>
                  </a:cubicBezTo>
                  <a:cubicBezTo>
                    <a:pt x="3779" y="4557"/>
                    <a:pt x="3762" y="4559"/>
                    <a:pt x="3745" y="4559"/>
                  </a:cubicBezTo>
                  <a:cubicBezTo>
                    <a:pt x="3728" y="4559"/>
                    <a:pt x="3712" y="4557"/>
                    <a:pt x="3696" y="4553"/>
                  </a:cubicBezTo>
                  <a:cubicBezTo>
                    <a:pt x="3689" y="4553"/>
                    <a:pt x="3679" y="4550"/>
                    <a:pt x="3671" y="4550"/>
                  </a:cubicBezTo>
                  <a:cubicBezTo>
                    <a:pt x="3540" y="4529"/>
                    <a:pt x="3405" y="4533"/>
                    <a:pt x="3272" y="4529"/>
                  </a:cubicBezTo>
                  <a:cubicBezTo>
                    <a:pt x="3267" y="4529"/>
                    <a:pt x="3262" y="4528"/>
                    <a:pt x="3257" y="4528"/>
                  </a:cubicBezTo>
                  <a:cubicBezTo>
                    <a:pt x="3232" y="4528"/>
                    <a:pt x="3210" y="4535"/>
                    <a:pt x="3192" y="4547"/>
                  </a:cubicBezTo>
                  <a:cubicBezTo>
                    <a:pt x="3189" y="4543"/>
                    <a:pt x="3186" y="4543"/>
                    <a:pt x="3182" y="4540"/>
                  </a:cubicBezTo>
                  <a:cubicBezTo>
                    <a:pt x="3176" y="4540"/>
                    <a:pt x="3165" y="4537"/>
                    <a:pt x="3158" y="4537"/>
                  </a:cubicBezTo>
                  <a:cubicBezTo>
                    <a:pt x="3137" y="4526"/>
                    <a:pt x="3119" y="4511"/>
                    <a:pt x="3096" y="4511"/>
                  </a:cubicBezTo>
                  <a:cubicBezTo>
                    <a:pt x="3088" y="4511"/>
                    <a:pt x="3081" y="4513"/>
                    <a:pt x="3072" y="4516"/>
                  </a:cubicBezTo>
                  <a:cubicBezTo>
                    <a:pt x="3043" y="4526"/>
                    <a:pt x="3013" y="4529"/>
                    <a:pt x="2984" y="4533"/>
                  </a:cubicBezTo>
                  <a:lnTo>
                    <a:pt x="2939" y="4533"/>
                  </a:lnTo>
                  <a:cubicBezTo>
                    <a:pt x="2919" y="4533"/>
                    <a:pt x="2898" y="4534"/>
                    <a:pt x="2877" y="4534"/>
                  </a:cubicBezTo>
                  <a:cubicBezTo>
                    <a:pt x="2858" y="4534"/>
                    <a:pt x="2840" y="4533"/>
                    <a:pt x="2822" y="4529"/>
                  </a:cubicBezTo>
                  <a:cubicBezTo>
                    <a:pt x="2795" y="4523"/>
                    <a:pt x="2770" y="4521"/>
                    <a:pt x="2746" y="4521"/>
                  </a:cubicBezTo>
                  <a:cubicBezTo>
                    <a:pt x="2701" y="4521"/>
                    <a:pt x="2660" y="4530"/>
                    <a:pt x="2617" y="4543"/>
                  </a:cubicBezTo>
                  <a:lnTo>
                    <a:pt x="2603" y="4543"/>
                  </a:lnTo>
                  <a:cubicBezTo>
                    <a:pt x="2593" y="4519"/>
                    <a:pt x="2582" y="4519"/>
                    <a:pt x="2523" y="4516"/>
                  </a:cubicBezTo>
                  <a:cubicBezTo>
                    <a:pt x="2457" y="4512"/>
                    <a:pt x="2385" y="4519"/>
                    <a:pt x="2326" y="4495"/>
                  </a:cubicBezTo>
                  <a:cubicBezTo>
                    <a:pt x="2356" y="4484"/>
                    <a:pt x="2388" y="4481"/>
                    <a:pt x="2419" y="4481"/>
                  </a:cubicBezTo>
                  <a:cubicBezTo>
                    <a:pt x="2443" y="4478"/>
                    <a:pt x="2478" y="4481"/>
                    <a:pt x="2481" y="4460"/>
                  </a:cubicBezTo>
                  <a:lnTo>
                    <a:pt x="2485" y="4463"/>
                  </a:lnTo>
                  <a:cubicBezTo>
                    <a:pt x="2492" y="4467"/>
                    <a:pt x="2502" y="4467"/>
                    <a:pt x="2516" y="4467"/>
                  </a:cubicBezTo>
                  <a:cubicBezTo>
                    <a:pt x="2540" y="4479"/>
                    <a:pt x="2559" y="4485"/>
                    <a:pt x="2581" y="4485"/>
                  </a:cubicBezTo>
                  <a:cubicBezTo>
                    <a:pt x="2601" y="4485"/>
                    <a:pt x="2623" y="4480"/>
                    <a:pt x="2651" y="4470"/>
                  </a:cubicBezTo>
                  <a:cubicBezTo>
                    <a:pt x="2683" y="4461"/>
                    <a:pt x="2714" y="4452"/>
                    <a:pt x="2744" y="4452"/>
                  </a:cubicBezTo>
                  <a:close/>
                  <a:moveTo>
                    <a:pt x="4043" y="4495"/>
                  </a:moveTo>
                  <a:cubicBezTo>
                    <a:pt x="4088" y="4533"/>
                    <a:pt x="4140" y="4551"/>
                    <a:pt x="4199" y="4551"/>
                  </a:cubicBezTo>
                  <a:cubicBezTo>
                    <a:pt x="4221" y="4551"/>
                    <a:pt x="4244" y="4548"/>
                    <a:pt x="4268" y="4543"/>
                  </a:cubicBezTo>
                  <a:lnTo>
                    <a:pt x="4292" y="4543"/>
                  </a:lnTo>
                  <a:cubicBezTo>
                    <a:pt x="4324" y="4551"/>
                    <a:pt x="4375" y="4555"/>
                    <a:pt x="4429" y="4555"/>
                  </a:cubicBezTo>
                  <a:cubicBezTo>
                    <a:pt x="4498" y="4555"/>
                    <a:pt x="4572" y="4549"/>
                    <a:pt x="4615" y="4537"/>
                  </a:cubicBezTo>
                  <a:cubicBezTo>
                    <a:pt x="4625" y="4536"/>
                    <a:pt x="4636" y="4535"/>
                    <a:pt x="4646" y="4535"/>
                  </a:cubicBezTo>
                  <a:cubicBezTo>
                    <a:pt x="4682" y="4535"/>
                    <a:pt x="4718" y="4541"/>
                    <a:pt x="4754" y="4541"/>
                  </a:cubicBezTo>
                  <a:cubicBezTo>
                    <a:pt x="4769" y="4541"/>
                    <a:pt x="4784" y="4540"/>
                    <a:pt x="4799" y="4537"/>
                  </a:cubicBezTo>
                  <a:lnTo>
                    <a:pt x="4806" y="4537"/>
                  </a:lnTo>
                  <a:cubicBezTo>
                    <a:pt x="4816" y="4540"/>
                    <a:pt x="4827" y="4543"/>
                    <a:pt x="4837" y="4543"/>
                  </a:cubicBezTo>
                  <a:cubicBezTo>
                    <a:pt x="4910" y="4561"/>
                    <a:pt x="5000" y="4543"/>
                    <a:pt x="5063" y="4568"/>
                  </a:cubicBezTo>
                  <a:cubicBezTo>
                    <a:pt x="5110" y="4586"/>
                    <a:pt x="5159" y="4591"/>
                    <a:pt x="5208" y="4591"/>
                  </a:cubicBezTo>
                  <a:cubicBezTo>
                    <a:pt x="5245" y="4591"/>
                    <a:pt x="5282" y="4588"/>
                    <a:pt x="5320" y="4585"/>
                  </a:cubicBezTo>
                  <a:cubicBezTo>
                    <a:pt x="5346" y="4584"/>
                    <a:pt x="5371" y="4583"/>
                    <a:pt x="5396" y="4583"/>
                  </a:cubicBezTo>
                  <a:cubicBezTo>
                    <a:pt x="5438" y="4583"/>
                    <a:pt x="5479" y="4586"/>
                    <a:pt x="5521" y="4599"/>
                  </a:cubicBezTo>
                  <a:cubicBezTo>
                    <a:pt x="5535" y="4604"/>
                    <a:pt x="5550" y="4606"/>
                    <a:pt x="5565" y="4606"/>
                  </a:cubicBezTo>
                  <a:cubicBezTo>
                    <a:pt x="5583" y="4606"/>
                    <a:pt x="5602" y="4603"/>
                    <a:pt x="5621" y="4599"/>
                  </a:cubicBezTo>
                  <a:cubicBezTo>
                    <a:pt x="5680" y="4588"/>
                    <a:pt x="5715" y="4564"/>
                    <a:pt x="5746" y="4540"/>
                  </a:cubicBezTo>
                  <a:cubicBezTo>
                    <a:pt x="5760" y="4538"/>
                    <a:pt x="5772" y="4537"/>
                    <a:pt x="5784" y="4537"/>
                  </a:cubicBezTo>
                  <a:cubicBezTo>
                    <a:pt x="5816" y="4537"/>
                    <a:pt x="5839" y="4545"/>
                    <a:pt x="5857" y="4558"/>
                  </a:cubicBezTo>
                  <a:cubicBezTo>
                    <a:pt x="5857" y="4558"/>
                    <a:pt x="5857" y="4561"/>
                    <a:pt x="5861" y="4561"/>
                  </a:cubicBezTo>
                  <a:cubicBezTo>
                    <a:pt x="5871" y="4582"/>
                    <a:pt x="5903" y="4599"/>
                    <a:pt x="5919" y="4620"/>
                  </a:cubicBezTo>
                  <a:cubicBezTo>
                    <a:pt x="5968" y="4625"/>
                    <a:pt x="6012" y="4635"/>
                    <a:pt x="6059" y="4635"/>
                  </a:cubicBezTo>
                  <a:cubicBezTo>
                    <a:pt x="6077" y="4635"/>
                    <a:pt x="6095" y="4634"/>
                    <a:pt x="6114" y="4630"/>
                  </a:cubicBezTo>
                  <a:cubicBezTo>
                    <a:pt x="6133" y="4635"/>
                    <a:pt x="6150" y="4638"/>
                    <a:pt x="6167" y="4638"/>
                  </a:cubicBezTo>
                  <a:cubicBezTo>
                    <a:pt x="6194" y="4638"/>
                    <a:pt x="6219" y="4632"/>
                    <a:pt x="6242" y="4623"/>
                  </a:cubicBezTo>
                  <a:lnTo>
                    <a:pt x="6260" y="4623"/>
                  </a:lnTo>
                  <a:cubicBezTo>
                    <a:pt x="6263" y="4623"/>
                    <a:pt x="6267" y="4627"/>
                    <a:pt x="6270" y="4627"/>
                  </a:cubicBezTo>
                  <a:cubicBezTo>
                    <a:pt x="6315" y="4647"/>
                    <a:pt x="6377" y="4644"/>
                    <a:pt x="6433" y="4654"/>
                  </a:cubicBezTo>
                  <a:cubicBezTo>
                    <a:pt x="6440" y="4657"/>
                    <a:pt x="6447" y="4657"/>
                    <a:pt x="6454" y="4657"/>
                  </a:cubicBezTo>
                  <a:cubicBezTo>
                    <a:pt x="6483" y="4664"/>
                    <a:pt x="6512" y="4667"/>
                    <a:pt x="6541" y="4667"/>
                  </a:cubicBezTo>
                  <a:cubicBezTo>
                    <a:pt x="6574" y="4667"/>
                    <a:pt x="6606" y="4663"/>
                    <a:pt x="6638" y="4657"/>
                  </a:cubicBezTo>
                  <a:cubicBezTo>
                    <a:pt x="6660" y="4654"/>
                    <a:pt x="6683" y="4652"/>
                    <a:pt x="6706" y="4652"/>
                  </a:cubicBezTo>
                  <a:cubicBezTo>
                    <a:pt x="6722" y="4652"/>
                    <a:pt x="6739" y="4653"/>
                    <a:pt x="6756" y="4654"/>
                  </a:cubicBezTo>
                  <a:cubicBezTo>
                    <a:pt x="6839" y="4660"/>
                    <a:pt x="6921" y="4669"/>
                    <a:pt x="7002" y="4669"/>
                  </a:cubicBezTo>
                  <a:cubicBezTo>
                    <a:pt x="7030" y="4669"/>
                    <a:pt x="7058" y="4668"/>
                    <a:pt x="7085" y="4665"/>
                  </a:cubicBezTo>
                  <a:cubicBezTo>
                    <a:pt x="7128" y="4663"/>
                    <a:pt x="7170" y="4656"/>
                    <a:pt x="7209" y="4656"/>
                  </a:cubicBezTo>
                  <a:cubicBezTo>
                    <a:pt x="7241" y="4656"/>
                    <a:pt x="7272" y="4661"/>
                    <a:pt x="7301" y="4678"/>
                  </a:cubicBezTo>
                  <a:cubicBezTo>
                    <a:pt x="7301" y="4678"/>
                    <a:pt x="7304" y="4682"/>
                    <a:pt x="7307" y="4682"/>
                  </a:cubicBezTo>
                  <a:cubicBezTo>
                    <a:pt x="7325" y="4681"/>
                    <a:pt x="7341" y="4680"/>
                    <a:pt x="7358" y="4680"/>
                  </a:cubicBezTo>
                  <a:cubicBezTo>
                    <a:pt x="7444" y="4680"/>
                    <a:pt x="7525" y="4699"/>
                    <a:pt x="7610" y="4699"/>
                  </a:cubicBezTo>
                  <a:cubicBezTo>
                    <a:pt x="7696" y="4699"/>
                    <a:pt x="7783" y="4710"/>
                    <a:pt x="7870" y="4710"/>
                  </a:cubicBezTo>
                  <a:cubicBezTo>
                    <a:pt x="7881" y="4710"/>
                    <a:pt x="7891" y="4710"/>
                    <a:pt x="7901" y="4710"/>
                  </a:cubicBezTo>
                  <a:cubicBezTo>
                    <a:pt x="7918" y="4710"/>
                    <a:pt x="7939" y="4710"/>
                    <a:pt x="7949" y="4724"/>
                  </a:cubicBezTo>
                  <a:cubicBezTo>
                    <a:pt x="7924" y="4733"/>
                    <a:pt x="7897" y="4736"/>
                    <a:pt x="7869" y="4736"/>
                  </a:cubicBezTo>
                  <a:cubicBezTo>
                    <a:pt x="7856" y="4736"/>
                    <a:pt x="7842" y="4735"/>
                    <a:pt x="7828" y="4734"/>
                  </a:cubicBezTo>
                  <a:cubicBezTo>
                    <a:pt x="7714" y="4727"/>
                    <a:pt x="7605" y="4713"/>
                    <a:pt x="7491" y="4713"/>
                  </a:cubicBezTo>
                  <a:cubicBezTo>
                    <a:pt x="7385" y="4713"/>
                    <a:pt x="7278" y="4695"/>
                    <a:pt x="7174" y="4695"/>
                  </a:cubicBezTo>
                  <a:cubicBezTo>
                    <a:pt x="7159" y="4695"/>
                    <a:pt x="7145" y="4695"/>
                    <a:pt x="7131" y="4696"/>
                  </a:cubicBezTo>
                  <a:cubicBezTo>
                    <a:pt x="7108" y="4696"/>
                    <a:pt x="7085" y="4697"/>
                    <a:pt x="7062" y="4697"/>
                  </a:cubicBezTo>
                  <a:cubicBezTo>
                    <a:pt x="6965" y="4697"/>
                    <a:pt x="6872" y="4692"/>
                    <a:pt x="6777" y="4689"/>
                  </a:cubicBezTo>
                  <a:cubicBezTo>
                    <a:pt x="6465" y="4675"/>
                    <a:pt x="6153" y="4654"/>
                    <a:pt x="5836" y="4644"/>
                  </a:cubicBezTo>
                  <a:cubicBezTo>
                    <a:pt x="5797" y="4646"/>
                    <a:pt x="5758" y="4651"/>
                    <a:pt x="5719" y="4651"/>
                  </a:cubicBezTo>
                  <a:cubicBezTo>
                    <a:pt x="5696" y="4651"/>
                    <a:pt x="5672" y="4649"/>
                    <a:pt x="5649" y="4644"/>
                  </a:cubicBezTo>
                  <a:lnTo>
                    <a:pt x="5618" y="4644"/>
                  </a:lnTo>
                  <a:cubicBezTo>
                    <a:pt x="5607" y="4641"/>
                    <a:pt x="5594" y="4641"/>
                    <a:pt x="5580" y="4641"/>
                  </a:cubicBezTo>
                  <a:cubicBezTo>
                    <a:pt x="5562" y="4637"/>
                    <a:pt x="5549" y="4637"/>
                    <a:pt x="5531" y="4637"/>
                  </a:cubicBezTo>
                  <a:cubicBezTo>
                    <a:pt x="5507" y="4637"/>
                    <a:pt x="5486" y="4637"/>
                    <a:pt x="5461" y="4633"/>
                  </a:cubicBezTo>
                  <a:cubicBezTo>
                    <a:pt x="5455" y="4633"/>
                    <a:pt x="5451" y="4633"/>
                    <a:pt x="5448" y="4630"/>
                  </a:cubicBezTo>
                  <a:cubicBezTo>
                    <a:pt x="5427" y="4621"/>
                    <a:pt x="5405" y="4615"/>
                    <a:pt x="5382" y="4615"/>
                  </a:cubicBezTo>
                  <a:cubicBezTo>
                    <a:pt x="5368" y="4615"/>
                    <a:pt x="5353" y="4618"/>
                    <a:pt x="5337" y="4623"/>
                  </a:cubicBezTo>
                  <a:cubicBezTo>
                    <a:pt x="5327" y="4623"/>
                    <a:pt x="5320" y="4627"/>
                    <a:pt x="5312" y="4627"/>
                  </a:cubicBezTo>
                  <a:lnTo>
                    <a:pt x="5243" y="4627"/>
                  </a:lnTo>
                  <a:cubicBezTo>
                    <a:pt x="5237" y="4623"/>
                    <a:pt x="5229" y="4623"/>
                    <a:pt x="5222" y="4623"/>
                  </a:cubicBezTo>
                  <a:cubicBezTo>
                    <a:pt x="5146" y="4606"/>
                    <a:pt x="5070" y="4613"/>
                    <a:pt x="4990" y="4609"/>
                  </a:cubicBezTo>
                  <a:cubicBezTo>
                    <a:pt x="4904" y="4606"/>
                    <a:pt x="4813" y="4609"/>
                    <a:pt x="4730" y="4592"/>
                  </a:cubicBezTo>
                  <a:cubicBezTo>
                    <a:pt x="4691" y="4584"/>
                    <a:pt x="4656" y="4577"/>
                    <a:pt x="4619" y="4577"/>
                  </a:cubicBezTo>
                  <a:cubicBezTo>
                    <a:pt x="4610" y="4577"/>
                    <a:pt x="4601" y="4578"/>
                    <a:pt x="4591" y="4578"/>
                  </a:cubicBezTo>
                  <a:cubicBezTo>
                    <a:pt x="4562" y="4582"/>
                    <a:pt x="4532" y="4583"/>
                    <a:pt x="4503" y="4583"/>
                  </a:cubicBezTo>
                  <a:cubicBezTo>
                    <a:pt x="4473" y="4583"/>
                    <a:pt x="4444" y="4582"/>
                    <a:pt x="4414" y="4578"/>
                  </a:cubicBezTo>
                  <a:cubicBezTo>
                    <a:pt x="4311" y="4569"/>
                    <a:pt x="4207" y="4554"/>
                    <a:pt x="4103" y="4554"/>
                  </a:cubicBezTo>
                  <a:cubicBezTo>
                    <a:pt x="4056" y="4554"/>
                    <a:pt x="4010" y="4557"/>
                    <a:pt x="3963" y="4564"/>
                  </a:cubicBezTo>
                  <a:cubicBezTo>
                    <a:pt x="3949" y="4564"/>
                    <a:pt x="3935" y="4561"/>
                    <a:pt x="3925" y="4561"/>
                  </a:cubicBezTo>
                  <a:cubicBezTo>
                    <a:pt x="3908" y="4558"/>
                    <a:pt x="3890" y="4550"/>
                    <a:pt x="3873" y="4550"/>
                  </a:cubicBezTo>
                  <a:cubicBezTo>
                    <a:pt x="3878" y="4548"/>
                    <a:pt x="3883" y="4548"/>
                    <a:pt x="3889" y="4548"/>
                  </a:cubicBezTo>
                  <a:cubicBezTo>
                    <a:pt x="3894" y="4548"/>
                    <a:pt x="3899" y="4548"/>
                    <a:pt x="3904" y="4550"/>
                  </a:cubicBezTo>
                  <a:lnTo>
                    <a:pt x="3929" y="4550"/>
                  </a:lnTo>
                  <a:cubicBezTo>
                    <a:pt x="3934" y="4551"/>
                    <a:pt x="3938" y="4551"/>
                    <a:pt x="3942" y="4551"/>
                  </a:cubicBezTo>
                  <a:cubicBezTo>
                    <a:pt x="4003" y="4551"/>
                    <a:pt x="3994" y="4504"/>
                    <a:pt x="4043" y="4495"/>
                  </a:cubicBezTo>
                  <a:close/>
                  <a:moveTo>
                    <a:pt x="5850" y="4763"/>
                  </a:moveTo>
                  <a:cubicBezTo>
                    <a:pt x="5856" y="4763"/>
                    <a:pt x="5862" y="4765"/>
                    <a:pt x="5868" y="4769"/>
                  </a:cubicBezTo>
                  <a:cubicBezTo>
                    <a:pt x="5861" y="4769"/>
                    <a:pt x="5857" y="4769"/>
                    <a:pt x="5854" y="4772"/>
                  </a:cubicBezTo>
                  <a:cubicBezTo>
                    <a:pt x="5844" y="4769"/>
                    <a:pt x="5833" y="4769"/>
                    <a:pt x="5823" y="4769"/>
                  </a:cubicBezTo>
                  <a:cubicBezTo>
                    <a:pt x="5831" y="4767"/>
                    <a:pt x="5841" y="4763"/>
                    <a:pt x="5850" y="4763"/>
                  </a:cubicBezTo>
                  <a:close/>
                  <a:moveTo>
                    <a:pt x="4483" y="4849"/>
                  </a:moveTo>
                  <a:cubicBezTo>
                    <a:pt x="4473" y="4852"/>
                    <a:pt x="4459" y="4852"/>
                    <a:pt x="4446" y="4859"/>
                  </a:cubicBezTo>
                  <a:cubicBezTo>
                    <a:pt x="4459" y="4852"/>
                    <a:pt x="4470" y="4852"/>
                    <a:pt x="4483" y="4849"/>
                  </a:cubicBezTo>
                  <a:close/>
                  <a:moveTo>
                    <a:pt x="6725" y="4782"/>
                  </a:moveTo>
                  <a:cubicBezTo>
                    <a:pt x="6756" y="4787"/>
                    <a:pt x="6784" y="4790"/>
                    <a:pt x="6814" y="4793"/>
                  </a:cubicBezTo>
                  <a:cubicBezTo>
                    <a:pt x="6832" y="4797"/>
                    <a:pt x="6853" y="4800"/>
                    <a:pt x="6870" y="4800"/>
                  </a:cubicBezTo>
                  <a:cubicBezTo>
                    <a:pt x="6906" y="4798"/>
                    <a:pt x="6942" y="4797"/>
                    <a:pt x="6977" y="4797"/>
                  </a:cubicBezTo>
                  <a:cubicBezTo>
                    <a:pt x="7130" y="4797"/>
                    <a:pt x="7280" y="4812"/>
                    <a:pt x="7432" y="4817"/>
                  </a:cubicBezTo>
                  <a:cubicBezTo>
                    <a:pt x="7443" y="4821"/>
                    <a:pt x="7453" y="4821"/>
                    <a:pt x="7464" y="4821"/>
                  </a:cubicBezTo>
                  <a:cubicBezTo>
                    <a:pt x="7464" y="4821"/>
                    <a:pt x="7464" y="4824"/>
                    <a:pt x="7460" y="4828"/>
                  </a:cubicBezTo>
                  <a:cubicBezTo>
                    <a:pt x="7453" y="4835"/>
                    <a:pt x="7441" y="4841"/>
                    <a:pt x="7427" y="4841"/>
                  </a:cubicBezTo>
                  <a:cubicBezTo>
                    <a:pt x="7421" y="4841"/>
                    <a:pt x="7415" y="4840"/>
                    <a:pt x="7408" y="4838"/>
                  </a:cubicBezTo>
                  <a:cubicBezTo>
                    <a:pt x="7398" y="4835"/>
                    <a:pt x="7386" y="4832"/>
                    <a:pt x="7376" y="4832"/>
                  </a:cubicBezTo>
                  <a:cubicBezTo>
                    <a:pt x="7366" y="4832"/>
                    <a:pt x="7358" y="4835"/>
                    <a:pt x="7356" y="4842"/>
                  </a:cubicBezTo>
                  <a:cubicBezTo>
                    <a:pt x="7349" y="4856"/>
                    <a:pt x="7373" y="4866"/>
                    <a:pt x="7401" y="4866"/>
                  </a:cubicBezTo>
                  <a:cubicBezTo>
                    <a:pt x="7409" y="4866"/>
                    <a:pt x="7416" y="4864"/>
                    <a:pt x="7423" y="4864"/>
                  </a:cubicBezTo>
                  <a:cubicBezTo>
                    <a:pt x="7429" y="4864"/>
                    <a:pt x="7434" y="4865"/>
                    <a:pt x="7439" y="4870"/>
                  </a:cubicBezTo>
                  <a:cubicBezTo>
                    <a:pt x="7415" y="4873"/>
                    <a:pt x="7394" y="4876"/>
                    <a:pt x="7370" y="4876"/>
                  </a:cubicBezTo>
                  <a:lnTo>
                    <a:pt x="7352" y="4876"/>
                  </a:lnTo>
                  <a:cubicBezTo>
                    <a:pt x="7254" y="4880"/>
                    <a:pt x="7154" y="4883"/>
                    <a:pt x="7054" y="4883"/>
                  </a:cubicBezTo>
                  <a:cubicBezTo>
                    <a:pt x="6972" y="4883"/>
                    <a:pt x="6889" y="4881"/>
                    <a:pt x="6808" y="4876"/>
                  </a:cubicBezTo>
                  <a:cubicBezTo>
                    <a:pt x="6801" y="4866"/>
                    <a:pt x="6773" y="4866"/>
                    <a:pt x="6756" y="4859"/>
                  </a:cubicBezTo>
                  <a:cubicBezTo>
                    <a:pt x="6742" y="4856"/>
                    <a:pt x="6718" y="4856"/>
                    <a:pt x="6731" y="4838"/>
                  </a:cubicBezTo>
                  <a:cubicBezTo>
                    <a:pt x="6749" y="4817"/>
                    <a:pt x="6728" y="4803"/>
                    <a:pt x="6704" y="4790"/>
                  </a:cubicBezTo>
                  <a:cubicBezTo>
                    <a:pt x="6710" y="4787"/>
                    <a:pt x="6718" y="4787"/>
                    <a:pt x="6725" y="4782"/>
                  </a:cubicBezTo>
                  <a:close/>
                  <a:moveTo>
                    <a:pt x="3991" y="4901"/>
                  </a:moveTo>
                  <a:cubicBezTo>
                    <a:pt x="3991" y="4904"/>
                    <a:pt x="3988" y="4904"/>
                    <a:pt x="3988" y="4904"/>
                  </a:cubicBezTo>
                  <a:cubicBezTo>
                    <a:pt x="3988" y="4904"/>
                    <a:pt x="3988" y="4901"/>
                    <a:pt x="3991" y="4901"/>
                  </a:cubicBezTo>
                  <a:close/>
                  <a:moveTo>
                    <a:pt x="2540" y="4998"/>
                  </a:moveTo>
                  <a:lnTo>
                    <a:pt x="2540" y="5001"/>
                  </a:lnTo>
                  <a:cubicBezTo>
                    <a:pt x="2537" y="5001"/>
                    <a:pt x="2537" y="5001"/>
                    <a:pt x="2534" y="4998"/>
                  </a:cubicBezTo>
                  <a:close/>
                  <a:moveTo>
                    <a:pt x="2707" y="5067"/>
                  </a:moveTo>
                  <a:lnTo>
                    <a:pt x="2704" y="5070"/>
                  </a:lnTo>
                  <a:lnTo>
                    <a:pt x="2704" y="5067"/>
                  </a:lnTo>
                  <a:close/>
                  <a:moveTo>
                    <a:pt x="33349" y="4956"/>
                  </a:moveTo>
                  <a:cubicBezTo>
                    <a:pt x="33360" y="4956"/>
                    <a:pt x="33372" y="4958"/>
                    <a:pt x="33383" y="4960"/>
                  </a:cubicBezTo>
                  <a:cubicBezTo>
                    <a:pt x="33398" y="4962"/>
                    <a:pt x="33408" y="4969"/>
                    <a:pt x="33420" y="4969"/>
                  </a:cubicBezTo>
                  <a:cubicBezTo>
                    <a:pt x="33426" y="4969"/>
                    <a:pt x="33432" y="4968"/>
                    <a:pt x="33438" y="4963"/>
                  </a:cubicBezTo>
                  <a:cubicBezTo>
                    <a:pt x="33477" y="4963"/>
                    <a:pt x="33501" y="4977"/>
                    <a:pt x="33532" y="4991"/>
                  </a:cubicBezTo>
                  <a:cubicBezTo>
                    <a:pt x="33592" y="5019"/>
                    <a:pt x="33560" y="5026"/>
                    <a:pt x="33522" y="5043"/>
                  </a:cubicBezTo>
                  <a:cubicBezTo>
                    <a:pt x="33515" y="5046"/>
                    <a:pt x="33505" y="5050"/>
                    <a:pt x="33494" y="5053"/>
                  </a:cubicBezTo>
                  <a:cubicBezTo>
                    <a:pt x="33512" y="5064"/>
                    <a:pt x="33529" y="5074"/>
                    <a:pt x="33542" y="5085"/>
                  </a:cubicBezTo>
                  <a:lnTo>
                    <a:pt x="33547" y="5085"/>
                  </a:lnTo>
                  <a:cubicBezTo>
                    <a:pt x="33544" y="5088"/>
                    <a:pt x="33540" y="5089"/>
                    <a:pt x="33536" y="5089"/>
                  </a:cubicBezTo>
                  <a:cubicBezTo>
                    <a:pt x="33527" y="5089"/>
                    <a:pt x="33517" y="5085"/>
                    <a:pt x="33508" y="5085"/>
                  </a:cubicBezTo>
                  <a:cubicBezTo>
                    <a:pt x="33504" y="5085"/>
                    <a:pt x="33500" y="5086"/>
                    <a:pt x="33498" y="5091"/>
                  </a:cubicBezTo>
                  <a:lnTo>
                    <a:pt x="33494" y="5091"/>
                  </a:lnTo>
                  <a:lnTo>
                    <a:pt x="33491" y="5088"/>
                  </a:lnTo>
                  <a:cubicBezTo>
                    <a:pt x="33477" y="5088"/>
                    <a:pt x="33470" y="5095"/>
                    <a:pt x="33470" y="5102"/>
                  </a:cubicBezTo>
                  <a:cubicBezTo>
                    <a:pt x="33467" y="5133"/>
                    <a:pt x="33432" y="5144"/>
                    <a:pt x="33393" y="5150"/>
                  </a:cubicBezTo>
                  <a:cubicBezTo>
                    <a:pt x="33387" y="5144"/>
                    <a:pt x="33383" y="5136"/>
                    <a:pt x="33373" y="5133"/>
                  </a:cubicBezTo>
                  <a:cubicBezTo>
                    <a:pt x="33376" y="5109"/>
                    <a:pt x="33411" y="5112"/>
                    <a:pt x="33432" y="5109"/>
                  </a:cubicBezTo>
                  <a:cubicBezTo>
                    <a:pt x="33463" y="5105"/>
                    <a:pt x="33480" y="5088"/>
                    <a:pt x="33459" y="5081"/>
                  </a:cubicBezTo>
                  <a:cubicBezTo>
                    <a:pt x="33418" y="5067"/>
                    <a:pt x="33443" y="5046"/>
                    <a:pt x="33425" y="5029"/>
                  </a:cubicBezTo>
                  <a:cubicBezTo>
                    <a:pt x="33397" y="4998"/>
                    <a:pt x="33334" y="5001"/>
                    <a:pt x="33293" y="4987"/>
                  </a:cubicBezTo>
                  <a:cubicBezTo>
                    <a:pt x="33302" y="4964"/>
                    <a:pt x="33324" y="4956"/>
                    <a:pt x="33349" y="4956"/>
                  </a:cubicBezTo>
                  <a:close/>
                  <a:moveTo>
                    <a:pt x="32766" y="5022"/>
                  </a:moveTo>
                  <a:cubicBezTo>
                    <a:pt x="32783" y="5022"/>
                    <a:pt x="32801" y="5026"/>
                    <a:pt x="32818" y="5029"/>
                  </a:cubicBezTo>
                  <a:cubicBezTo>
                    <a:pt x="32783" y="5064"/>
                    <a:pt x="32814" y="5074"/>
                    <a:pt x="32860" y="5085"/>
                  </a:cubicBezTo>
                  <a:cubicBezTo>
                    <a:pt x="32891" y="5089"/>
                    <a:pt x="32921" y="5096"/>
                    <a:pt x="32951" y="5096"/>
                  </a:cubicBezTo>
                  <a:cubicBezTo>
                    <a:pt x="32964" y="5096"/>
                    <a:pt x="32978" y="5095"/>
                    <a:pt x="32991" y="5091"/>
                  </a:cubicBezTo>
                  <a:cubicBezTo>
                    <a:pt x="32999" y="5094"/>
                    <a:pt x="33005" y="5095"/>
                    <a:pt x="33010" y="5095"/>
                  </a:cubicBezTo>
                  <a:cubicBezTo>
                    <a:pt x="33027" y="5095"/>
                    <a:pt x="33028" y="5082"/>
                    <a:pt x="33036" y="5070"/>
                  </a:cubicBezTo>
                  <a:cubicBezTo>
                    <a:pt x="33045" y="5050"/>
                    <a:pt x="33056" y="5030"/>
                    <a:pt x="33091" y="5030"/>
                  </a:cubicBezTo>
                  <a:cubicBezTo>
                    <a:pt x="33097" y="5030"/>
                    <a:pt x="33104" y="5031"/>
                    <a:pt x="33113" y="5032"/>
                  </a:cubicBezTo>
                  <a:cubicBezTo>
                    <a:pt x="33117" y="5033"/>
                    <a:pt x="33121" y="5034"/>
                    <a:pt x="33125" y="5034"/>
                  </a:cubicBezTo>
                  <a:cubicBezTo>
                    <a:pt x="33128" y="5034"/>
                    <a:pt x="33132" y="5033"/>
                    <a:pt x="33135" y="5033"/>
                  </a:cubicBezTo>
                  <a:cubicBezTo>
                    <a:pt x="33143" y="5033"/>
                    <a:pt x="33151" y="5034"/>
                    <a:pt x="33158" y="5040"/>
                  </a:cubicBezTo>
                  <a:cubicBezTo>
                    <a:pt x="33154" y="5046"/>
                    <a:pt x="33154" y="5057"/>
                    <a:pt x="33154" y="5064"/>
                  </a:cubicBezTo>
                  <a:cubicBezTo>
                    <a:pt x="33134" y="5085"/>
                    <a:pt x="33161" y="5105"/>
                    <a:pt x="33144" y="5126"/>
                  </a:cubicBezTo>
                  <a:cubicBezTo>
                    <a:pt x="33130" y="5130"/>
                    <a:pt x="33116" y="5136"/>
                    <a:pt x="33102" y="5140"/>
                  </a:cubicBezTo>
                  <a:lnTo>
                    <a:pt x="33099" y="5140"/>
                  </a:lnTo>
                  <a:cubicBezTo>
                    <a:pt x="33077" y="5145"/>
                    <a:pt x="33057" y="5151"/>
                    <a:pt x="33034" y="5151"/>
                  </a:cubicBezTo>
                  <a:cubicBezTo>
                    <a:pt x="33024" y="5151"/>
                    <a:pt x="33013" y="5150"/>
                    <a:pt x="33001" y="5147"/>
                  </a:cubicBezTo>
                  <a:cubicBezTo>
                    <a:pt x="32995" y="5145"/>
                    <a:pt x="32988" y="5144"/>
                    <a:pt x="32982" y="5144"/>
                  </a:cubicBezTo>
                  <a:cubicBezTo>
                    <a:pt x="32965" y="5144"/>
                    <a:pt x="32950" y="5150"/>
                    <a:pt x="32935" y="5157"/>
                  </a:cubicBezTo>
                  <a:lnTo>
                    <a:pt x="32935" y="5161"/>
                  </a:lnTo>
                  <a:cubicBezTo>
                    <a:pt x="32927" y="5159"/>
                    <a:pt x="32918" y="5158"/>
                    <a:pt x="32910" y="5158"/>
                  </a:cubicBezTo>
                  <a:cubicBezTo>
                    <a:pt x="32858" y="5158"/>
                    <a:pt x="32820" y="5192"/>
                    <a:pt x="32769" y="5192"/>
                  </a:cubicBezTo>
                  <a:cubicBezTo>
                    <a:pt x="32758" y="5186"/>
                    <a:pt x="32747" y="5184"/>
                    <a:pt x="32736" y="5184"/>
                  </a:cubicBezTo>
                  <a:cubicBezTo>
                    <a:pt x="32720" y="5184"/>
                    <a:pt x="32704" y="5189"/>
                    <a:pt x="32689" y="5195"/>
                  </a:cubicBezTo>
                  <a:cubicBezTo>
                    <a:pt x="32679" y="5199"/>
                    <a:pt x="32679" y="5199"/>
                    <a:pt x="32679" y="5203"/>
                  </a:cubicBezTo>
                  <a:lnTo>
                    <a:pt x="32672" y="5203"/>
                  </a:lnTo>
                  <a:cubicBezTo>
                    <a:pt x="32668" y="5199"/>
                    <a:pt x="32668" y="5199"/>
                    <a:pt x="32662" y="5195"/>
                  </a:cubicBezTo>
                  <a:cubicBezTo>
                    <a:pt x="32641" y="5189"/>
                    <a:pt x="32610" y="5195"/>
                    <a:pt x="32585" y="5185"/>
                  </a:cubicBezTo>
                  <a:cubicBezTo>
                    <a:pt x="32553" y="5171"/>
                    <a:pt x="32522" y="5165"/>
                    <a:pt x="32488" y="5165"/>
                  </a:cubicBezTo>
                  <a:cubicBezTo>
                    <a:pt x="32474" y="5165"/>
                    <a:pt x="32459" y="5166"/>
                    <a:pt x="32443" y="5168"/>
                  </a:cubicBezTo>
                  <a:cubicBezTo>
                    <a:pt x="32438" y="5169"/>
                    <a:pt x="32433" y="5170"/>
                    <a:pt x="32427" y="5170"/>
                  </a:cubicBezTo>
                  <a:cubicBezTo>
                    <a:pt x="32418" y="5170"/>
                    <a:pt x="32411" y="5168"/>
                    <a:pt x="32408" y="5161"/>
                  </a:cubicBezTo>
                  <a:lnTo>
                    <a:pt x="32412" y="5157"/>
                  </a:lnTo>
                  <a:cubicBezTo>
                    <a:pt x="32423" y="5154"/>
                    <a:pt x="32429" y="5150"/>
                    <a:pt x="32433" y="5147"/>
                  </a:cubicBezTo>
                  <a:cubicBezTo>
                    <a:pt x="32436" y="5144"/>
                    <a:pt x="32439" y="5144"/>
                    <a:pt x="32443" y="5144"/>
                  </a:cubicBezTo>
                  <a:cubicBezTo>
                    <a:pt x="32451" y="5144"/>
                    <a:pt x="32460" y="5144"/>
                    <a:pt x="32468" y="5144"/>
                  </a:cubicBezTo>
                  <a:cubicBezTo>
                    <a:pt x="32499" y="5144"/>
                    <a:pt x="32530" y="5142"/>
                    <a:pt x="32543" y="5123"/>
                  </a:cubicBezTo>
                  <a:cubicBezTo>
                    <a:pt x="32564" y="5102"/>
                    <a:pt x="32592" y="5095"/>
                    <a:pt x="32623" y="5091"/>
                  </a:cubicBezTo>
                  <a:lnTo>
                    <a:pt x="32623" y="5091"/>
                  </a:lnTo>
                  <a:cubicBezTo>
                    <a:pt x="32623" y="5095"/>
                    <a:pt x="32620" y="5095"/>
                    <a:pt x="32620" y="5095"/>
                  </a:cubicBezTo>
                  <a:cubicBezTo>
                    <a:pt x="32602" y="5105"/>
                    <a:pt x="32596" y="5115"/>
                    <a:pt x="32613" y="5130"/>
                  </a:cubicBezTo>
                  <a:cubicBezTo>
                    <a:pt x="32617" y="5133"/>
                    <a:pt x="32622" y="5135"/>
                    <a:pt x="32627" y="5135"/>
                  </a:cubicBezTo>
                  <a:cubicBezTo>
                    <a:pt x="32633" y="5135"/>
                    <a:pt x="32639" y="5133"/>
                    <a:pt x="32644" y="5130"/>
                  </a:cubicBezTo>
                  <a:cubicBezTo>
                    <a:pt x="32658" y="5123"/>
                    <a:pt x="32676" y="5112"/>
                    <a:pt x="32658" y="5099"/>
                  </a:cubicBezTo>
                  <a:cubicBezTo>
                    <a:pt x="32655" y="5095"/>
                    <a:pt x="32655" y="5091"/>
                    <a:pt x="32655" y="5088"/>
                  </a:cubicBezTo>
                  <a:cubicBezTo>
                    <a:pt x="32662" y="5085"/>
                    <a:pt x="32668" y="5085"/>
                    <a:pt x="32679" y="5085"/>
                  </a:cubicBezTo>
                  <a:cubicBezTo>
                    <a:pt x="32710" y="5078"/>
                    <a:pt x="32759" y="5081"/>
                    <a:pt x="32731" y="5046"/>
                  </a:cubicBezTo>
                  <a:cubicBezTo>
                    <a:pt x="32731" y="5043"/>
                    <a:pt x="32727" y="5043"/>
                    <a:pt x="32727" y="5043"/>
                  </a:cubicBezTo>
                  <a:cubicBezTo>
                    <a:pt x="32738" y="5036"/>
                    <a:pt x="32762" y="5040"/>
                    <a:pt x="32762" y="5026"/>
                  </a:cubicBezTo>
                  <a:cubicBezTo>
                    <a:pt x="32766" y="5026"/>
                    <a:pt x="32766" y="5022"/>
                    <a:pt x="32766" y="5022"/>
                  </a:cubicBezTo>
                  <a:close/>
                  <a:moveTo>
                    <a:pt x="32085" y="5227"/>
                  </a:moveTo>
                  <a:cubicBezTo>
                    <a:pt x="32089" y="5227"/>
                    <a:pt x="32089" y="5227"/>
                    <a:pt x="32089" y="5230"/>
                  </a:cubicBezTo>
                  <a:lnTo>
                    <a:pt x="32085" y="5227"/>
                  </a:lnTo>
                  <a:close/>
                  <a:moveTo>
                    <a:pt x="33248" y="5310"/>
                  </a:moveTo>
                  <a:cubicBezTo>
                    <a:pt x="33248" y="5320"/>
                    <a:pt x="33244" y="5331"/>
                    <a:pt x="33255" y="5341"/>
                  </a:cubicBezTo>
                  <a:lnTo>
                    <a:pt x="33234" y="5341"/>
                  </a:lnTo>
                  <a:cubicBezTo>
                    <a:pt x="33238" y="5331"/>
                    <a:pt x="33244" y="5320"/>
                    <a:pt x="33248" y="5310"/>
                  </a:cubicBezTo>
                  <a:close/>
                  <a:moveTo>
                    <a:pt x="33338" y="5341"/>
                  </a:moveTo>
                  <a:cubicBezTo>
                    <a:pt x="33338" y="5344"/>
                    <a:pt x="33345" y="5349"/>
                    <a:pt x="33355" y="5352"/>
                  </a:cubicBezTo>
                  <a:lnTo>
                    <a:pt x="33338" y="5352"/>
                  </a:lnTo>
                  <a:lnTo>
                    <a:pt x="33338" y="5341"/>
                  </a:lnTo>
                  <a:close/>
                  <a:moveTo>
                    <a:pt x="31885" y="5362"/>
                  </a:moveTo>
                  <a:lnTo>
                    <a:pt x="31885" y="5365"/>
                  </a:lnTo>
                  <a:cubicBezTo>
                    <a:pt x="31881" y="5365"/>
                    <a:pt x="31881" y="5365"/>
                    <a:pt x="31881" y="5362"/>
                  </a:cubicBezTo>
                  <a:close/>
                  <a:moveTo>
                    <a:pt x="33301" y="5354"/>
                  </a:moveTo>
                  <a:cubicBezTo>
                    <a:pt x="33308" y="5354"/>
                    <a:pt x="33315" y="5357"/>
                    <a:pt x="33318" y="5362"/>
                  </a:cubicBezTo>
                  <a:cubicBezTo>
                    <a:pt x="33310" y="5373"/>
                    <a:pt x="33313" y="5379"/>
                    <a:pt x="33324" y="5383"/>
                  </a:cubicBezTo>
                  <a:cubicBezTo>
                    <a:pt x="33310" y="5383"/>
                    <a:pt x="33300" y="5376"/>
                    <a:pt x="33286" y="5369"/>
                  </a:cubicBezTo>
                  <a:cubicBezTo>
                    <a:pt x="33297" y="5365"/>
                    <a:pt x="33297" y="5362"/>
                    <a:pt x="33293" y="5355"/>
                  </a:cubicBezTo>
                  <a:cubicBezTo>
                    <a:pt x="33296" y="5354"/>
                    <a:pt x="33298" y="5354"/>
                    <a:pt x="33301" y="5354"/>
                  </a:cubicBezTo>
                  <a:close/>
                  <a:moveTo>
                    <a:pt x="32069" y="5376"/>
                  </a:moveTo>
                  <a:cubicBezTo>
                    <a:pt x="32061" y="5379"/>
                    <a:pt x="32055" y="5383"/>
                    <a:pt x="32048" y="5386"/>
                  </a:cubicBezTo>
                  <a:cubicBezTo>
                    <a:pt x="32051" y="5379"/>
                    <a:pt x="32058" y="5376"/>
                    <a:pt x="32069" y="5376"/>
                  </a:cubicBezTo>
                  <a:close/>
                  <a:moveTo>
                    <a:pt x="30830" y="5588"/>
                  </a:moveTo>
                  <a:lnTo>
                    <a:pt x="30833" y="5591"/>
                  </a:lnTo>
                  <a:lnTo>
                    <a:pt x="30830" y="5591"/>
                  </a:lnTo>
                  <a:lnTo>
                    <a:pt x="30830" y="5588"/>
                  </a:lnTo>
                  <a:close/>
                  <a:moveTo>
                    <a:pt x="31382" y="5602"/>
                  </a:moveTo>
                  <a:lnTo>
                    <a:pt x="31382" y="5602"/>
                  </a:lnTo>
                  <a:cubicBezTo>
                    <a:pt x="31368" y="5612"/>
                    <a:pt x="31350" y="5615"/>
                    <a:pt x="31333" y="5619"/>
                  </a:cubicBezTo>
                  <a:cubicBezTo>
                    <a:pt x="31350" y="5615"/>
                    <a:pt x="31368" y="5608"/>
                    <a:pt x="31382" y="5602"/>
                  </a:cubicBezTo>
                  <a:close/>
                  <a:moveTo>
                    <a:pt x="30684" y="5734"/>
                  </a:moveTo>
                  <a:cubicBezTo>
                    <a:pt x="30686" y="5734"/>
                    <a:pt x="30690" y="5737"/>
                    <a:pt x="30687" y="5737"/>
                  </a:cubicBezTo>
                  <a:lnTo>
                    <a:pt x="30684" y="5737"/>
                  </a:lnTo>
                  <a:cubicBezTo>
                    <a:pt x="30683" y="5734"/>
                    <a:pt x="30683" y="5734"/>
                    <a:pt x="30684" y="5734"/>
                  </a:cubicBezTo>
                  <a:close/>
                  <a:moveTo>
                    <a:pt x="30517" y="5817"/>
                  </a:moveTo>
                  <a:cubicBezTo>
                    <a:pt x="30514" y="5817"/>
                    <a:pt x="30514" y="5817"/>
                    <a:pt x="30514" y="5820"/>
                  </a:cubicBezTo>
                  <a:lnTo>
                    <a:pt x="30514" y="5817"/>
                  </a:lnTo>
                  <a:close/>
                  <a:moveTo>
                    <a:pt x="31114" y="5817"/>
                  </a:moveTo>
                  <a:cubicBezTo>
                    <a:pt x="31118" y="5820"/>
                    <a:pt x="31118" y="5823"/>
                    <a:pt x="31114" y="5831"/>
                  </a:cubicBezTo>
                  <a:lnTo>
                    <a:pt x="31107" y="5831"/>
                  </a:lnTo>
                  <a:cubicBezTo>
                    <a:pt x="31107" y="5827"/>
                    <a:pt x="31111" y="5820"/>
                    <a:pt x="31114" y="5817"/>
                  </a:cubicBezTo>
                  <a:close/>
                  <a:moveTo>
                    <a:pt x="34916" y="6143"/>
                  </a:moveTo>
                  <a:cubicBezTo>
                    <a:pt x="34916" y="6144"/>
                    <a:pt x="34916" y="6144"/>
                    <a:pt x="34915" y="6144"/>
                  </a:cubicBezTo>
                  <a:cubicBezTo>
                    <a:pt x="34914" y="6144"/>
                    <a:pt x="34913" y="6143"/>
                    <a:pt x="34913" y="6143"/>
                  </a:cubicBezTo>
                  <a:close/>
                  <a:moveTo>
                    <a:pt x="33907" y="6209"/>
                  </a:moveTo>
                  <a:cubicBezTo>
                    <a:pt x="33891" y="6213"/>
                    <a:pt x="33876" y="6214"/>
                    <a:pt x="33860" y="6214"/>
                  </a:cubicBezTo>
                  <a:cubicBezTo>
                    <a:pt x="33850" y="6214"/>
                    <a:pt x="33839" y="6213"/>
                    <a:pt x="33827" y="6212"/>
                  </a:cubicBezTo>
                  <a:cubicBezTo>
                    <a:pt x="33855" y="6212"/>
                    <a:pt x="33880" y="6209"/>
                    <a:pt x="33907" y="6209"/>
                  </a:cubicBezTo>
                  <a:close/>
                  <a:moveTo>
                    <a:pt x="32925" y="6510"/>
                  </a:moveTo>
                  <a:cubicBezTo>
                    <a:pt x="32929" y="6514"/>
                    <a:pt x="32932" y="6518"/>
                    <a:pt x="32939" y="6518"/>
                  </a:cubicBezTo>
                  <a:lnTo>
                    <a:pt x="32935" y="6518"/>
                  </a:lnTo>
                  <a:cubicBezTo>
                    <a:pt x="32919" y="6525"/>
                    <a:pt x="32903" y="6534"/>
                    <a:pt x="32885" y="6534"/>
                  </a:cubicBezTo>
                  <a:cubicBezTo>
                    <a:pt x="32877" y="6534"/>
                    <a:pt x="32869" y="6532"/>
                    <a:pt x="32860" y="6528"/>
                  </a:cubicBezTo>
                  <a:cubicBezTo>
                    <a:pt x="32870" y="6507"/>
                    <a:pt x="32905" y="6518"/>
                    <a:pt x="32925" y="6510"/>
                  </a:cubicBezTo>
                  <a:close/>
                  <a:moveTo>
                    <a:pt x="29771" y="6694"/>
                  </a:moveTo>
                  <a:cubicBezTo>
                    <a:pt x="29768" y="6694"/>
                    <a:pt x="29768" y="6697"/>
                    <a:pt x="29765" y="6697"/>
                  </a:cubicBezTo>
                  <a:lnTo>
                    <a:pt x="29765" y="6694"/>
                  </a:lnTo>
                  <a:close/>
                  <a:moveTo>
                    <a:pt x="30570" y="6760"/>
                  </a:moveTo>
                  <a:lnTo>
                    <a:pt x="30570" y="6764"/>
                  </a:lnTo>
                  <a:lnTo>
                    <a:pt x="30566" y="6764"/>
                  </a:lnTo>
                  <a:cubicBezTo>
                    <a:pt x="30570" y="6764"/>
                    <a:pt x="30570" y="6760"/>
                    <a:pt x="30570" y="6760"/>
                  </a:cubicBezTo>
                  <a:close/>
                  <a:moveTo>
                    <a:pt x="31267" y="6806"/>
                  </a:moveTo>
                  <a:cubicBezTo>
                    <a:pt x="31270" y="6809"/>
                    <a:pt x="31270" y="6809"/>
                    <a:pt x="31274" y="6812"/>
                  </a:cubicBezTo>
                  <a:lnTo>
                    <a:pt x="31267" y="6812"/>
                  </a:lnTo>
                  <a:lnTo>
                    <a:pt x="31267" y="6806"/>
                  </a:lnTo>
                  <a:close/>
                  <a:moveTo>
                    <a:pt x="30386" y="6819"/>
                  </a:moveTo>
                  <a:lnTo>
                    <a:pt x="30386" y="6819"/>
                  </a:lnTo>
                  <a:cubicBezTo>
                    <a:pt x="30389" y="6819"/>
                    <a:pt x="30393" y="6819"/>
                    <a:pt x="30396" y="6822"/>
                  </a:cubicBezTo>
                  <a:lnTo>
                    <a:pt x="30393" y="6822"/>
                  </a:lnTo>
                  <a:cubicBezTo>
                    <a:pt x="30393" y="6819"/>
                    <a:pt x="30389" y="6819"/>
                    <a:pt x="30386" y="6819"/>
                  </a:cubicBezTo>
                  <a:close/>
                  <a:moveTo>
                    <a:pt x="31219" y="6934"/>
                  </a:moveTo>
                  <a:cubicBezTo>
                    <a:pt x="31222" y="6934"/>
                    <a:pt x="31225" y="6937"/>
                    <a:pt x="31229" y="6937"/>
                  </a:cubicBezTo>
                  <a:cubicBezTo>
                    <a:pt x="31222" y="6937"/>
                    <a:pt x="31219" y="6937"/>
                    <a:pt x="31219" y="6934"/>
                  </a:cubicBezTo>
                  <a:close/>
                  <a:moveTo>
                    <a:pt x="29925" y="6989"/>
                  </a:moveTo>
                  <a:lnTo>
                    <a:pt x="29928" y="6993"/>
                  </a:lnTo>
                  <a:lnTo>
                    <a:pt x="29925" y="6993"/>
                  </a:lnTo>
                  <a:lnTo>
                    <a:pt x="29925" y="6989"/>
                  </a:lnTo>
                  <a:close/>
                  <a:moveTo>
                    <a:pt x="30878" y="7014"/>
                  </a:moveTo>
                  <a:cubicBezTo>
                    <a:pt x="30895" y="7014"/>
                    <a:pt x="30913" y="7014"/>
                    <a:pt x="30924" y="7021"/>
                  </a:cubicBezTo>
                  <a:cubicBezTo>
                    <a:pt x="30910" y="7017"/>
                    <a:pt x="30892" y="7014"/>
                    <a:pt x="30878" y="7014"/>
                  </a:cubicBezTo>
                  <a:close/>
                  <a:moveTo>
                    <a:pt x="30597" y="7038"/>
                  </a:moveTo>
                  <a:cubicBezTo>
                    <a:pt x="30594" y="7038"/>
                    <a:pt x="30594" y="7041"/>
                    <a:pt x="30591" y="7041"/>
                  </a:cubicBezTo>
                  <a:cubicBezTo>
                    <a:pt x="30594" y="7038"/>
                    <a:pt x="30594" y="7038"/>
                    <a:pt x="30597" y="7038"/>
                  </a:cubicBezTo>
                  <a:close/>
                  <a:moveTo>
                    <a:pt x="31763" y="7128"/>
                  </a:moveTo>
                  <a:lnTo>
                    <a:pt x="31763" y="7131"/>
                  </a:lnTo>
                  <a:cubicBezTo>
                    <a:pt x="31749" y="7139"/>
                    <a:pt x="31752" y="7152"/>
                    <a:pt x="31736" y="7160"/>
                  </a:cubicBezTo>
                  <a:cubicBezTo>
                    <a:pt x="31728" y="7145"/>
                    <a:pt x="31731" y="7131"/>
                    <a:pt x="31763" y="7128"/>
                  </a:cubicBezTo>
                  <a:close/>
                  <a:moveTo>
                    <a:pt x="31881" y="7003"/>
                  </a:moveTo>
                  <a:lnTo>
                    <a:pt x="31881" y="7006"/>
                  </a:lnTo>
                  <a:cubicBezTo>
                    <a:pt x="31929" y="7006"/>
                    <a:pt x="31954" y="7045"/>
                    <a:pt x="32001" y="7045"/>
                  </a:cubicBezTo>
                  <a:cubicBezTo>
                    <a:pt x="32011" y="7045"/>
                    <a:pt x="32023" y="7043"/>
                    <a:pt x="32037" y="7038"/>
                  </a:cubicBezTo>
                  <a:lnTo>
                    <a:pt x="32037" y="7038"/>
                  </a:lnTo>
                  <a:cubicBezTo>
                    <a:pt x="32023" y="7051"/>
                    <a:pt x="32010" y="7066"/>
                    <a:pt x="32044" y="7072"/>
                  </a:cubicBezTo>
                  <a:lnTo>
                    <a:pt x="32048" y="7072"/>
                  </a:lnTo>
                  <a:cubicBezTo>
                    <a:pt x="32051" y="7082"/>
                    <a:pt x="32056" y="7090"/>
                    <a:pt x="32046" y="7090"/>
                  </a:cubicBezTo>
                  <a:cubicBezTo>
                    <a:pt x="32045" y="7090"/>
                    <a:pt x="32043" y="7090"/>
                    <a:pt x="32040" y="7090"/>
                  </a:cubicBezTo>
                  <a:cubicBezTo>
                    <a:pt x="32037" y="7089"/>
                    <a:pt x="32034" y="7089"/>
                    <a:pt x="32031" y="7089"/>
                  </a:cubicBezTo>
                  <a:cubicBezTo>
                    <a:pt x="31997" y="7089"/>
                    <a:pt x="32006" y="7108"/>
                    <a:pt x="32006" y="7121"/>
                  </a:cubicBezTo>
                  <a:lnTo>
                    <a:pt x="32002" y="7121"/>
                  </a:lnTo>
                  <a:lnTo>
                    <a:pt x="32002" y="7131"/>
                  </a:lnTo>
                  <a:cubicBezTo>
                    <a:pt x="31992" y="7142"/>
                    <a:pt x="31999" y="7149"/>
                    <a:pt x="32016" y="7155"/>
                  </a:cubicBezTo>
                  <a:lnTo>
                    <a:pt x="32020" y="7155"/>
                  </a:lnTo>
                  <a:cubicBezTo>
                    <a:pt x="32021" y="7155"/>
                    <a:pt x="32021" y="7155"/>
                    <a:pt x="32022" y="7155"/>
                  </a:cubicBezTo>
                  <a:lnTo>
                    <a:pt x="32022" y="7155"/>
                  </a:lnTo>
                  <a:cubicBezTo>
                    <a:pt x="32025" y="7155"/>
                    <a:pt x="32021" y="7160"/>
                    <a:pt x="32018" y="7160"/>
                  </a:cubicBezTo>
                  <a:cubicBezTo>
                    <a:pt x="32017" y="7160"/>
                    <a:pt x="32017" y="7160"/>
                    <a:pt x="32016" y="7160"/>
                  </a:cubicBezTo>
                  <a:cubicBezTo>
                    <a:pt x="31992" y="7149"/>
                    <a:pt x="31975" y="7135"/>
                    <a:pt x="31950" y="7128"/>
                  </a:cubicBezTo>
                  <a:cubicBezTo>
                    <a:pt x="31965" y="7090"/>
                    <a:pt x="31957" y="7080"/>
                    <a:pt x="31912" y="7080"/>
                  </a:cubicBezTo>
                  <a:lnTo>
                    <a:pt x="31909" y="7080"/>
                  </a:lnTo>
                  <a:cubicBezTo>
                    <a:pt x="31895" y="7078"/>
                    <a:pt x="31880" y="7078"/>
                    <a:pt x="31866" y="7078"/>
                  </a:cubicBezTo>
                  <a:cubicBezTo>
                    <a:pt x="31851" y="7078"/>
                    <a:pt x="31836" y="7078"/>
                    <a:pt x="31822" y="7076"/>
                  </a:cubicBezTo>
                  <a:cubicBezTo>
                    <a:pt x="31815" y="7072"/>
                    <a:pt x="31808" y="7072"/>
                    <a:pt x="31801" y="7069"/>
                  </a:cubicBezTo>
                  <a:cubicBezTo>
                    <a:pt x="31798" y="7069"/>
                    <a:pt x="31791" y="7069"/>
                    <a:pt x="31784" y="7066"/>
                  </a:cubicBezTo>
                  <a:cubicBezTo>
                    <a:pt x="31770" y="7056"/>
                    <a:pt x="31770" y="7045"/>
                    <a:pt x="31811" y="7038"/>
                  </a:cubicBezTo>
                  <a:cubicBezTo>
                    <a:pt x="31846" y="7035"/>
                    <a:pt x="31861" y="7021"/>
                    <a:pt x="31871" y="7003"/>
                  </a:cubicBezTo>
                  <a:close/>
                  <a:moveTo>
                    <a:pt x="29255" y="7111"/>
                  </a:moveTo>
                  <a:cubicBezTo>
                    <a:pt x="29261" y="7111"/>
                    <a:pt x="29266" y="7116"/>
                    <a:pt x="29272" y="7131"/>
                  </a:cubicBezTo>
                  <a:cubicBezTo>
                    <a:pt x="29275" y="7135"/>
                    <a:pt x="29275" y="7142"/>
                    <a:pt x="29275" y="7145"/>
                  </a:cubicBezTo>
                  <a:cubicBezTo>
                    <a:pt x="29258" y="7160"/>
                    <a:pt x="29268" y="7180"/>
                    <a:pt x="29254" y="7197"/>
                  </a:cubicBezTo>
                  <a:cubicBezTo>
                    <a:pt x="29238" y="7187"/>
                    <a:pt x="29213" y="7190"/>
                    <a:pt x="29192" y="7187"/>
                  </a:cubicBezTo>
                  <a:cubicBezTo>
                    <a:pt x="29182" y="7187"/>
                    <a:pt x="29171" y="7184"/>
                    <a:pt x="29164" y="7180"/>
                  </a:cubicBezTo>
                  <a:lnTo>
                    <a:pt x="29154" y="7180"/>
                  </a:lnTo>
                  <a:cubicBezTo>
                    <a:pt x="29158" y="7176"/>
                    <a:pt x="29158" y="7173"/>
                    <a:pt x="29158" y="7173"/>
                  </a:cubicBezTo>
                  <a:lnTo>
                    <a:pt x="29154" y="7173"/>
                  </a:lnTo>
                  <a:cubicBezTo>
                    <a:pt x="29158" y="7170"/>
                    <a:pt x="29161" y="7170"/>
                    <a:pt x="29161" y="7166"/>
                  </a:cubicBezTo>
                  <a:cubicBezTo>
                    <a:pt x="29164" y="7166"/>
                    <a:pt x="29166" y="7167"/>
                    <a:pt x="29168" y="7167"/>
                  </a:cubicBezTo>
                  <a:cubicBezTo>
                    <a:pt x="29200" y="7167"/>
                    <a:pt x="29204" y="7145"/>
                    <a:pt x="29220" y="7131"/>
                  </a:cubicBezTo>
                  <a:cubicBezTo>
                    <a:pt x="29221" y="7131"/>
                    <a:pt x="29221" y="7131"/>
                    <a:pt x="29222" y="7131"/>
                  </a:cubicBezTo>
                  <a:cubicBezTo>
                    <a:pt x="29233" y="7131"/>
                    <a:pt x="29244" y="7111"/>
                    <a:pt x="29255" y="7111"/>
                  </a:cubicBezTo>
                  <a:close/>
                  <a:moveTo>
                    <a:pt x="28273" y="7232"/>
                  </a:moveTo>
                  <a:cubicBezTo>
                    <a:pt x="28311" y="7232"/>
                    <a:pt x="28353" y="7235"/>
                    <a:pt x="28391" y="7235"/>
                  </a:cubicBezTo>
                  <a:lnTo>
                    <a:pt x="28398" y="7235"/>
                  </a:lnTo>
                  <a:cubicBezTo>
                    <a:pt x="28412" y="7246"/>
                    <a:pt x="28377" y="7246"/>
                    <a:pt x="28377" y="7253"/>
                  </a:cubicBezTo>
                  <a:lnTo>
                    <a:pt x="28377" y="7256"/>
                  </a:lnTo>
                  <a:cubicBezTo>
                    <a:pt x="28380" y="7260"/>
                    <a:pt x="28380" y="7260"/>
                    <a:pt x="28384" y="7260"/>
                  </a:cubicBezTo>
                  <a:lnTo>
                    <a:pt x="28377" y="7260"/>
                  </a:lnTo>
                  <a:cubicBezTo>
                    <a:pt x="28374" y="7259"/>
                    <a:pt x="28371" y="7259"/>
                    <a:pt x="28369" y="7259"/>
                  </a:cubicBezTo>
                  <a:cubicBezTo>
                    <a:pt x="28357" y="7259"/>
                    <a:pt x="28352" y="7265"/>
                    <a:pt x="28349" y="7274"/>
                  </a:cubicBezTo>
                  <a:cubicBezTo>
                    <a:pt x="28341" y="7265"/>
                    <a:pt x="28333" y="7261"/>
                    <a:pt x="28322" y="7261"/>
                  </a:cubicBezTo>
                  <a:cubicBezTo>
                    <a:pt x="28315" y="7261"/>
                    <a:pt x="28307" y="7263"/>
                    <a:pt x="28297" y="7267"/>
                  </a:cubicBezTo>
                  <a:cubicBezTo>
                    <a:pt x="28295" y="7267"/>
                    <a:pt x="28293" y="7266"/>
                    <a:pt x="28292" y="7266"/>
                  </a:cubicBezTo>
                  <a:cubicBezTo>
                    <a:pt x="28278" y="7266"/>
                    <a:pt x="28271" y="7277"/>
                    <a:pt x="28259" y="7277"/>
                  </a:cubicBezTo>
                  <a:cubicBezTo>
                    <a:pt x="28259" y="7264"/>
                    <a:pt x="28290" y="7250"/>
                    <a:pt x="28255" y="7239"/>
                  </a:cubicBezTo>
                  <a:lnTo>
                    <a:pt x="28242" y="7239"/>
                  </a:lnTo>
                  <a:cubicBezTo>
                    <a:pt x="28252" y="7239"/>
                    <a:pt x="28259" y="7239"/>
                    <a:pt x="28269" y="7235"/>
                  </a:cubicBezTo>
                  <a:lnTo>
                    <a:pt x="28273" y="7232"/>
                  </a:lnTo>
                  <a:close/>
                  <a:moveTo>
                    <a:pt x="29827" y="6892"/>
                  </a:moveTo>
                  <a:cubicBezTo>
                    <a:pt x="29858" y="6920"/>
                    <a:pt x="29837" y="6951"/>
                    <a:pt x="29837" y="6979"/>
                  </a:cubicBezTo>
                  <a:cubicBezTo>
                    <a:pt x="29837" y="6982"/>
                    <a:pt x="29837" y="6982"/>
                    <a:pt x="29834" y="6986"/>
                  </a:cubicBezTo>
                  <a:lnTo>
                    <a:pt x="29827" y="6986"/>
                  </a:lnTo>
                  <a:cubicBezTo>
                    <a:pt x="29812" y="6974"/>
                    <a:pt x="29798" y="6970"/>
                    <a:pt x="29786" y="6970"/>
                  </a:cubicBezTo>
                  <a:cubicBezTo>
                    <a:pt x="29755" y="6970"/>
                    <a:pt x="29732" y="6998"/>
                    <a:pt x="29702" y="7003"/>
                  </a:cubicBezTo>
                  <a:cubicBezTo>
                    <a:pt x="29688" y="7006"/>
                    <a:pt x="29664" y="7014"/>
                    <a:pt x="29675" y="7027"/>
                  </a:cubicBezTo>
                  <a:cubicBezTo>
                    <a:pt x="29680" y="7039"/>
                    <a:pt x="29696" y="7046"/>
                    <a:pt x="29713" y="7046"/>
                  </a:cubicBezTo>
                  <a:cubicBezTo>
                    <a:pt x="29716" y="7046"/>
                    <a:pt x="29720" y="7045"/>
                    <a:pt x="29723" y="7045"/>
                  </a:cubicBezTo>
                  <a:cubicBezTo>
                    <a:pt x="29735" y="7042"/>
                    <a:pt x="29746" y="7042"/>
                    <a:pt x="29757" y="7042"/>
                  </a:cubicBezTo>
                  <a:cubicBezTo>
                    <a:pt x="29779" y="7042"/>
                    <a:pt x="29799" y="7045"/>
                    <a:pt x="29821" y="7045"/>
                  </a:cubicBezTo>
                  <a:cubicBezTo>
                    <a:pt x="29817" y="7060"/>
                    <a:pt x="29801" y="7078"/>
                    <a:pt x="29833" y="7078"/>
                  </a:cubicBezTo>
                  <a:cubicBezTo>
                    <a:pt x="29838" y="7078"/>
                    <a:pt x="29844" y="7077"/>
                    <a:pt x="29851" y="7076"/>
                  </a:cubicBezTo>
                  <a:lnTo>
                    <a:pt x="29851" y="7076"/>
                  </a:lnTo>
                  <a:cubicBezTo>
                    <a:pt x="29848" y="7083"/>
                    <a:pt x="29845" y="7090"/>
                    <a:pt x="29837" y="7097"/>
                  </a:cubicBezTo>
                  <a:cubicBezTo>
                    <a:pt x="29831" y="7097"/>
                    <a:pt x="29821" y="7097"/>
                    <a:pt x="29803" y="7093"/>
                  </a:cubicBezTo>
                  <a:cubicBezTo>
                    <a:pt x="29761" y="7086"/>
                    <a:pt x="29782" y="7059"/>
                    <a:pt x="29751" y="7059"/>
                  </a:cubicBezTo>
                  <a:cubicBezTo>
                    <a:pt x="29749" y="7059"/>
                    <a:pt x="29747" y="7059"/>
                    <a:pt x="29746" y="7059"/>
                  </a:cubicBezTo>
                  <a:cubicBezTo>
                    <a:pt x="29709" y="7059"/>
                    <a:pt x="29749" y="7100"/>
                    <a:pt x="29699" y="7100"/>
                  </a:cubicBezTo>
                  <a:cubicBezTo>
                    <a:pt x="29696" y="7100"/>
                    <a:pt x="29685" y="7104"/>
                    <a:pt x="29681" y="7107"/>
                  </a:cubicBezTo>
                  <a:cubicBezTo>
                    <a:pt x="29664" y="7118"/>
                    <a:pt x="29675" y="7131"/>
                    <a:pt x="29678" y="7145"/>
                  </a:cubicBezTo>
                  <a:cubicBezTo>
                    <a:pt x="29681" y="7152"/>
                    <a:pt x="29685" y="7154"/>
                    <a:pt x="29690" y="7154"/>
                  </a:cubicBezTo>
                  <a:cubicBezTo>
                    <a:pt x="29698" y="7154"/>
                    <a:pt x="29708" y="7149"/>
                    <a:pt x="29716" y="7149"/>
                  </a:cubicBezTo>
                  <a:cubicBezTo>
                    <a:pt x="29727" y="7147"/>
                    <a:pt x="29737" y="7146"/>
                    <a:pt x="29747" y="7146"/>
                  </a:cubicBezTo>
                  <a:cubicBezTo>
                    <a:pt x="29778" y="7146"/>
                    <a:pt x="29802" y="7155"/>
                    <a:pt x="29824" y="7173"/>
                  </a:cubicBezTo>
                  <a:cubicBezTo>
                    <a:pt x="29848" y="7194"/>
                    <a:pt x="29810" y="7197"/>
                    <a:pt x="29803" y="7211"/>
                  </a:cubicBezTo>
                  <a:cubicBezTo>
                    <a:pt x="29800" y="7215"/>
                    <a:pt x="29796" y="7218"/>
                    <a:pt x="29796" y="7222"/>
                  </a:cubicBezTo>
                  <a:cubicBezTo>
                    <a:pt x="29782" y="7229"/>
                    <a:pt x="29751" y="7222"/>
                    <a:pt x="29747" y="7243"/>
                  </a:cubicBezTo>
                  <a:lnTo>
                    <a:pt x="29751" y="7243"/>
                  </a:lnTo>
                  <a:cubicBezTo>
                    <a:pt x="29759" y="7251"/>
                    <a:pt x="29738" y="7274"/>
                    <a:pt x="29757" y="7274"/>
                  </a:cubicBezTo>
                  <a:cubicBezTo>
                    <a:pt x="29763" y="7274"/>
                    <a:pt x="29772" y="7272"/>
                    <a:pt x="29786" y="7267"/>
                  </a:cubicBezTo>
                  <a:cubicBezTo>
                    <a:pt x="29795" y="7275"/>
                    <a:pt x="29805" y="7277"/>
                    <a:pt x="29815" y="7277"/>
                  </a:cubicBezTo>
                  <a:cubicBezTo>
                    <a:pt x="29828" y="7277"/>
                    <a:pt x="29841" y="7274"/>
                    <a:pt x="29855" y="7274"/>
                  </a:cubicBezTo>
                  <a:cubicBezTo>
                    <a:pt x="29858" y="7277"/>
                    <a:pt x="29858" y="7277"/>
                    <a:pt x="29862" y="7277"/>
                  </a:cubicBezTo>
                  <a:cubicBezTo>
                    <a:pt x="29851" y="7280"/>
                    <a:pt x="29848" y="7285"/>
                    <a:pt x="29851" y="7291"/>
                  </a:cubicBezTo>
                  <a:cubicBezTo>
                    <a:pt x="29849" y="7291"/>
                    <a:pt x="29845" y="7290"/>
                    <a:pt x="29841" y="7290"/>
                  </a:cubicBezTo>
                  <a:cubicBezTo>
                    <a:pt x="29839" y="7290"/>
                    <a:pt x="29836" y="7290"/>
                    <a:pt x="29834" y="7291"/>
                  </a:cubicBezTo>
                  <a:cubicBezTo>
                    <a:pt x="29792" y="7277"/>
                    <a:pt x="29744" y="7280"/>
                    <a:pt x="29706" y="7264"/>
                  </a:cubicBezTo>
                  <a:lnTo>
                    <a:pt x="29702" y="7264"/>
                  </a:lnTo>
                  <a:cubicBezTo>
                    <a:pt x="29726" y="7253"/>
                    <a:pt x="29744" y="7243"/>
                    <a:pt x="29709" y="7225"/>
                  </a:cubicBezTo>
                  <a:lnTo>
                    <a:pt x="29709" y="7225"/>
                  </a:lnTo>
                  <a:cubicBezTo>
                    <a:pt x="29709" y="7225"/>
                    <a:pt x="29706" y="7225"/>
                    <a:pt x="29702" y="7229"/>
                  </a:cubicBezTo>
                  <a:cubicBezTo>
                    <a:pt x="29702" y="7225"/>
                    <a:pt x="29702" y="7225"/>
                    <a:pt x="29706" y="7225"/>
                  </a:cubicBezTo>
                  <a:lnTo>
                    <a:pt x="29702" y="7225"/>
                  </a:lnTo>
                  <a:cubicBezTo>
                    <a:pt x="29709" y="7211"/>
                    <a:pt x="29681" y="7208"/>
                    <a:pt x="29685" y="7197"/>
                  </a:cubicBezTo>
                  <a:cubicBezTo>
                    <a:pt x="29685" y="7190"/>
                    <a:pt x="29699" y="7180"/>
                    <a:pt x="29678" y="7176"/>
                  </a:cubicBezTo>
                  <a:cubicBezTo>
                    <a:pt x="29676" y="7176"/>
                    <a:pt x="29673" y="7175"/>
                    <a:pt x="29671" y="7175"/>
                  </a:cubicBezTo>
                  <a:cubicBezTo>
                    <a:pt x="29661" y="7175"/>
                    <a:pt x="29653" y="7182"/>
                    <a:pt x="29647" y="7187"/>
                  </a:cubicBezTo>
                  <a:cubicBezTo>
                    <a:pt x="29637" y="7197"/>
                    <a:pt x="29622" y="7205"/>
                    <a:pt x="29608" y="7215"/>
                  </a:cubicBezTo>
                  <a:cubicBezTo>
                    <a:pt x="29605" y="7218"/>
                    <a:pt x="29598" y="7225"/>
                    <a:pt x="29595" y="7229"/>
                  </a:cubicBezTo>
                  <a:cubicBezTo>
                    <a:pt x="29592" y="7229"/>
                    <a:pt x="29592" y="7229"/>
                    <a:pt x="29592" y="7225"/>
                  </a:cubicBezTo>
                  <a:cubicBezTo>
                    <a:pt x="29561" y="7207"/>
                    <a:pt x="29527" y="7202"/>
                    <a:pt x="29492" y="7202"/>
                  </a:cubicBezTo>
                  <a:cubicBezTo>
                    <a:pt x="29473" y="7202"/>
                    <a:pt x="29454" y="7203"/>
                    <a:pt x="29435" y="7205"/>
                  </a:cubicBezTo>
                  <a:lnTo>
                    <a:pt x="29435" y="7211"/>
                  </a:lnTo>
                  <a:cubicBezTo>
                    <a:pt x="29435" y="7211"/>
                    <a:pt x="29432" y="7211"/>
                    <a:pt x="29432" y="7208"/>
                  </a:cubicBezTo>
                  <a:cubicBezTo>
                    <a:pt x="29400" y="7208"/>
                    <a:pt x="29383" y="7218"/>
                    <a:pt x="29373" y="7235"/>
                  </a:cubicBezTo>
                  <a:cubicBezTo>
                    <a:pt x="29355" y="7235"/>
                    <a:pt x="29334" y="7249"/>
                    <a:pt x="29315" y="7249"/>
                  </a:cubicBezTo>
                  <a:cubicBezTo>
                    <a:pt x="29304" y="7249"/>
                    <a:pt x="29294" y="7244"/>
                    <a:pt x="29286" y="7229"/>
                  </a:cubicBezTo>
                  <a:cubicBezTo>
                    <a:pt x="29286" y="7225"/>
                    <a:pt x="29286" y="7222"/>
                    <a:pt x="29283" y="7218"/>
                  </a:cubicBezTo>
                  <a:cubicBezTo>
                    <a:pt x="29296" y="7205"/>
                    <a:pt x="29310" y="7194"/>
                    <a:pt x="29338" y="7190"/>
                  </a:cubicBezTo>
                  <a:cubicBezTo>
                    <a:pt x="29358" y="7170"/>
                    <a:pt x="29348" y="7142"/>
                    <a:pt x="29393" y="7131"/>
                  </a:cubicBezTo>
                  <a:cubicBezTo>
                    <a:pt x="29418" y="7118"/>
                    <a:pt x="29435" y="7107"/>
                    <a:pt x="29449" y="7090"/>
                  </a:cubicBezTo>
                  <a:cubicBezTo>
                    <a:pt x="29459" y="7086"/>
                    <a:pt x="29470" y="7083"/>
                    <a:pt x="29480" y="7083"/>
                  </a:cubicBezTo>
                  <a:cubicBezTo>
                    <a:pt x="29542" y="7076"/>
                    <a:pt x="29553" y="7062"/>
                    <a:pt x="29529" y="7021"/>
                  </a:cubicBezTo>
                  <a:cubicBezTo>
                    <a:pt x="29515" y="7006"/>
                    <a:pt x="29491" y="7003"/>
                    <a:pt x="29467" y="7003"/>
                  </a:cubicBezTo>
                  <a:cubicBezTo>
                    <a:pt x="29443" y="7003"/>
                    <a:pt x="29422" y="7008"/>
                    <a:pt x="29399" y="7008"/>
                  </a:cubicBezTo>
                  <a:cubicBezTo>
                    <a:pt x="29388" y="7008"/>
                    <a:pt x="29377" y="7007"/>
                    <a:pt x="29366" y="7003"/>
                  </a:cubicBezTo>
                  <a:cubicBezTo>
                    <a:pt x="29363" y="6993"/>
                    <a:pt x="29328" y="6989"/>
                    <a:pt x="29348" y="6976"/>
                  </a:cubicBezTo>
                  <a:cubicBezTo>
                    <a:pt x="29352" y="6973"/>
                    <a:pt x="29356" y="6972"/>
                    <a:pt x="29359" y="6972"/>
                  </a:cubicBezTo>
                  <a:cubicBezTo>
                    <a:pt x="29371" y="6972"/>
                    <a:pt x="29379" y="6983"/>
                    <a:pt x="29390" y="6986"/>
                  </a:cubicBezTo>
                  <a:lnTo>
                    <a:pt x="29411" y="6986"/>
                  </a:lnTo>
                  <a:cubicBezTo>
                    <a:pt x="29432" y="6986"/>
                    <a:pt x="29449" y="6989"/>
                    <a:pt x="29470" y="6989"/>
                  </a:cubicBezTo>
                  <a:cubicBezTo>
                    <a:pt x="29491" y="6986"/>
                    <a:pt x="29522" y="6982"/>
                    <a:pt x="29518" y="6968"/>
                  </a:cubicBezTo>
                  <a:cubicBezTo>
                    <a:pt x="29517" y="6958"/>
                    <a:pt x="29512" y="6955"/>
                    <a:pt x="29506" y="6955"/>
                  </a:cubicBezTo>
                  <a:cubicBezTo>
                    <a:pt x="29497" y="6955"/>
                    <a:pt x="29483" y="6962"/>
                    <a:pt x="29471" y="6962"/>
                  </a:cubicBezTo>
                  <a:cubicBezTo>
                    <a:pt x="29469" y="6962"/>
                    <a:pt x="29468" y="6962"/>
                    <a:pt x="29467" y="6961"/>
                  </a:cubicBezTo>
                  <a:lnTo>
                    <a:pt x="29435" y="6961"/>
                  </a:lnTo>
                  <a:cubicBezTo>
                    <a:pt x="29425" y="6951"/>
                    <a:pt x="29400" y="6958"/>
                    <a:pt x="29387" y="6947"/>
                  </a:cubicBezTo>
                  <a:cubicBezTo>
                    <a:pt x="29377" y="6941"/>
                    <a:pt x="29367" y="6939"/>
                    <a:pt x="29357" y="6939"/>
                  </a:cubicBezTo>
                  <a:cubicBezTo>
                    <a:pt x="29339" y="6939"/>
                    <a:pt x="29322" y="6948"/>
                    <a:pt x="29310" y="6961"/>
                  </a:cubicBezTo>
                  <a:lnTo>
                    <a:pt x="29289" y="6961"/>
                  </a:lnTo>
                  <a:cubicBezTo>
                    <a:pt x="29286" y="6947"/>
                    <a:pt x="29289" y="6937"/>
                    <a:pt x="29296" y="6923"/>
                  </a:cubicBezTo>
                  <a:cubicBezTo>
                    <a:pt x="29303" y="6920"/>
                    <a:pt x="29313" y="6916"/>
                    <a:pt x="29324" y="6913"/>
                  </a:cubicBezTo>
                  <a:cubicBezTo>
                    <a:pt x="29326" y="6913"/>
                    <a:pt x="29330" y="6912"/>
                    <a:pt x="29333" y="6912"/>
                  </a:cubicBezTo>
                  <a:cubicBezTo>
                    <a:pt x="29335" y="6912"/>
                    <a:pt x="29336" y="6912"/>
                    <a:pt x="29338" y="6913"/>
                  </a:cubicBezTo>
                  <a:cubicBezTo>
                    <a:pt x="29381" y="6922"/>
                    <a:pt x="29424" y="6926"/>
                    <a:pt x="29466" y="6926"/>
                  </a:cubicBezTo>
                  <a:cubicBezTo>
                    <a:pt x="29528" y="6926"/>
                    <a:pt x="29589" y="6918"/>
                    <a:pt x="29650" y="6906"/>
                  </a:cubicBezTo>
                  <a:cubicBezTo>
                    <a:pt x="29667" y="6899"/>
                    <a:pt x="29685" y="6896"/>
                    <a:pt x="29706" y="6892"/>
                  </a:cubicBezTo>
                  <a:lnTo>
                    <a:pt x="29709" y="6892"/>
                  </a:lnTo>
                  <a:cubicBezTo>
                    <a:pt x="29716" y="6896"/>
                    <a:pt x="29723" y="6899"/>
                    <a:pt x="29726" y="6906"/>
                  </a:cubicBezTo>
                  <a:cubicBezTo>
                    <a:pt x="29735" y="6918"/>
                    <a:pt x="29743" y="6922"/>
                    <a:pt x="29752" y="6922"/>
                  </a:cubicBezTo>
                  <a:cubicBezTo>
                    <a:pt x="29761" y="6922"/>
                    <a:pt x="29771" y="6917"/>
                    <a:pt x="29782" y="6910"/>
                  </a:cubicBezTo>
                  <a:cubicBezTo>
                    <a:pt x="29796" y="6902"/>
                    <a:pt x="29806" y="6892"/>
                    <a:pt x="29827" y="6892"/>
                  </a:cubicBezTo>
                  <a:close/>
                  <a:moveTo>
                    <a:pt x="27603" y="7368"/>
                  </a:moveTo>
                  <a:lnTo>
                    <a:pt x="27603" y="7371"/>
                  </a:lnTo>
                  <a:cubicBezTo>
                    <a:pt x="27607" y="7389"/>
                    <a:pt x="27593" y="7395"/>
                    <a:pt x="27565" y="7395"/>
                  </a:cubicBezTo>
                  <a:cubicBezTo>
                    <a:pt x="27562" y="7389"/>
                    <a:pt x="27558" y="7381"/>
                    <a:pt x="27555" y="7374"/>
                  </a:cubicBezTo>
                  <a:cubicBezTo>
                    <a:pt x="27568" y="7374"/>
                    <a:pt x="27586" y="7371"/>
                    <a:pt x="27603" y="7368"/>
                  </a:cubicBezTo>
                  <a:close/>
                  <a:moveTo>
                    <a:pt x="25917" y="7451"/>
                  </a:moveTo>
                  <a:cubicBezTo>
                    <a:pt x="25917" y="7458"/>
                    <a:pt x="25924" y="7468"/>
                    <a:pt x="25928" y="7475"/>
                  </a:cubicBezTo>
                  <a:cubicBezTo>
                    <a:pt x="25920" y="7468"/>
                    <a:pt x="25917" y="7458"/>
                    <a:pt x="25917" y="7451"/>
                  </a:cubicBezTo>
                  <a:close/>
                  <a:moveTo>
                    <a:pt x="24279" y="7506"/>
                  </a:moveTo>
                  <a:lnTo>
                    <a:pt x="24279" y="7509"/>
                  </a:lnTo>
                  <a:lnTo>
                    <a:pt x="24276" y="7509"/>
                  </a:lnTo>
                  <a:cubicBezTo>
                    <a:pt x="24276" y="7509"/>
                    <a:pt x="24276" y="7506"/>
                    <a:pt x="24279" y="7506"/>
                  </a:cubicBezTo>
                  <a:close/>
                  <a:moveTo>
                    <a:pt x="8483" y="7516"/>
                  </a:moveTo>
                  <a:cubicBezTo>
                    <a:pt x="8478" y="7516"/>
                    <a:pt x="8474" y="7516"/>
                    <a:pt x="8470" y="7517"/>
                  </a:cubicBezTo>
                  <a:cubicBezTo>
                    <a:pt x="8474" y="7516"/>
                    <a:pt x="8478" y="7516"/>
                    <a:pt x="8483" y="7516"/>
                  </a:cubicBezTo>
                  <a:close/>
                  <a:moveTo>
                    <a:pt x="23482" y="7468"/>
                  </a:moveTo>
                  <a:cubicBezTo>
                    <a:pt x="23492" y="7475"/>
                    <a:pt x="23502" y="7485"/>
                    <a:pt x="23506" y="7496"/>
                  </a:cubicBezTo>
                  <a:cubicBezTo>
                    <a:pt x="23506" y="7506"/>
                    <a:pt x="23523" y="7513"/>
                    <a:pt x="23513" y="7520"/>
                  </a:cubicBezTo>
                  <a:cubicBezTo>
                    <a:pt x="23509" y="7523"/>
                    <a:pt x="23504" y="7524"/>
                    <a:pt x="23500" y="7524"/>
                  </a:cubicBezTo>
                  <a:cubicBezTo>
                    <a:pt x="23492" y="7524"/>
                    <a:pt x="23483" y="7521"/>
                    <a:pt x="23475" y="7517"/>
                  </a:cubicBezTo>
                  <a:cubicBezTo>
                    <a:pt x="23469" y="7515"/>
                    <a:pt x="23463" y="7514"/>
                    <a:pt x="23457" y="7514"/>
                  </a:cubicBezTo>
                  <a:cubicBezTo>
                    <a:pt x="23444" y="7514"/>
                    <a:pt x="23431" y="7519"/>
                    <a:pt x="23419" y="7523"/>
                  </a:cubicBezTo>
                  <a:cubicBezTo>
                    <a:pt x="23416" y="7517"/>
                    <a:pt x="23409" y="7513"/>
                    <a:pt x="23402" y="7506"/>
                  </a:cubicBezTo>
                  <a:cubicBezTo>
                    <a:pt x="23374" y="7482"/>
                    <a:pt x="23392" y="7475"/>
                    <a:pt x="23437" y="7472"/>
                  </a:cubicBezTo>
                  <a:cubicBezTo>
                    <a:pt x="23451" y="7468"/>
                    <a:pt x="23464" y="7468"/>
                    <a:pt x="23482" y="7468"/>
                  </a:cubicBezTo>
                  <a:close/>
                  <a:moveTo>
                    <a:pt x="23721" y="7472"/>
                  </a:moveTo>
                  <a:cubicBezTo>
                    <a:pt x="23746" y="7472"/>
                    <a:pt x="23770" y="7472"/>
                    <a:pt x="23794" y="7475"/>
                  </a:cubicBezTo>
                  <a:cubicBezTo>
                    <a:pt x="23842" y="7475"/>
                    <a:pt x="23811" y="7489"/>
                    <a:pt x="23794" y="7499"/>
                  </a:cubicBezTo>
                  <a:cubicBezTo>
                    <a:pt x="23773" y="7509"/>
                    <a:pt x="23766" y="7520"/>
                    <a:pt x="23770" y="7527"/>
                  </a:cubicBezTo>
                  <a:cubicBezTo>
                    <a:pt x="23766" y="7523"/>
                    <a:pt x="23759" y="7517"/>
                    <a:pt x="23752" y="7513"/>
                  </a:cubicBezTo>
                  <a:cubicBezTo>
                    <a:pt x="23752" y="7499"/>
                    <a:pt x="23735" y="7493"/>
                    <a:pt x="23725" y="7482"/>
                  </a:cubicBezTo>
                  <a:cubicBezTo>
                    <a:pt x="23725" y="7475"/>
                    <a:pt x="23725" y="7472"/>
                    <a:pt x="23721" y="7472"/>
                  </a:cubicBezTo>
                  <a:close/>
                  <a:moveTo>
                    <a:pt x="18569" y="7534"/>
                  </a:moveTo>
                  <a:lnTo>
                    <a:pt x="18569" y="7534"/>
                  </a:lnTo>
                  <a:cubicBezTo>
                    <a:pt x="18576" y="7538"/>
                    <a:pt x="18580" y="7541"/>
                    <a:pt x="18576" y="7544"/>
                  </a:cubicBezTo>
                  <a:cubicBezTo>
                    <a:pt x="18572" y="7541"/>
                    <a:pt x="18572" y="7538"/>
                    <a:pt x="18569" y="7534"/>
                  </a:cubicBezTo>
                  <a:close/>
                  <a:moveTo>
                    <a:pt x="8758" y="7461"/>
                  </a:moveTo>
                  <a:cubicBezTo>
                    <a:pt x="8755" y="7464"/>
                    <a:pt x="8747" y="7472"/>
                    <a:pt x="8744" y="7475"/>
                  </a:cubicBezTo>
                  <a:lnTo>
                    <a:pt x="8740" y="7479"/>
                  </a:lnTo>
                  <a:cubicBezTo>
                    <a:pt x="8664" y="7505"/>
                    <a:pt x="8575" y="7509"/>
                    <a:pt x="8483" y="7516"/>
                  </a:cubicBezTo>
                  <a:lnTo>
                    <a:pt x="8483" y="7516"/>
                  </a:lnTo>
                  <a:cubicBezTo>
                    <a:pt x="8488" y="7516"/>
                    <a:pt x="8494" y="7515"/>
                    <a:pt x="8500" y="7515"/>
                  </a:cubicBezTo>
                  <a:cubicBezTo>
                    <a:pt x="8559" y="7515"/>
                    <a:pt x="8614" y="7531"/>
                    <a:pt x="8668" y="7531"/>
                  </a:cubicBezTo>
                  <a:cubicBezTo>
                    <a:pt x="8674" y="7531"/>
                    <a:pt x="8679" y="7530"/>
                    <a:pt x="8685" y="7530"/>
                  </a:cubicBezTo>
                  <a:cubicBezTo>
                    <a:pt x="8705" y="7528"/>
                    <a:pt x="8726" y="7527"/>
                    <a:pt x="8747" y="7527"/>
                  </a:cubicBezTo>
                  <a:cubicBezTo>
                    <a:pt x="8782" y="7527"/>
                    <a:pt x="8815" y="7530"/>
                    <a:pt x="8848" y="7534"/>
                  </a:cubicBezTo>
                  <a:cubicBezTo>
                    <a:pt x="8862" y="7538"/>
                    <a:pt x="8875" y="7541"/>
                    <a:pt x="8900" y="7541"/>
                  </a:cubicBezTo>
                  <a:cubicBezTo>
                    <a:pt x="8907" y="7541"/>
                    <a:pt x="8914" y="7538"/>
                    <a:pt x="8924" y="7538"/>
                  </a:cubicBezTo>
                  <a:cubicBezTo>
                    <a:pt x="8945" y="7541"/>
                    <a:pt x="8963" y="7541"/>
                    <a:pt x="8984" y="7541"/>
                  </a:cubicBezTo>
                  <a:cubicBezTo>
                    <a:pt x="8973" y="7562"/>
                    <a:pt x="8928" y="7551"/>
                    <a:pt x="8904" y="7562"/>
                  </a:cubicBezTo>
                  <a:cubicBezTo>
                    <a:pt x="8872" y="7551"/>
                    <a:pt x="8838" y="7551"/>
                    <a:pt x="8799" y="7551"/>
                  </a:cubicBezTo>
                  <a:cubicBezTo>
                    <a:pt x="8789" y="7551"/>
                    <a:pt x="8778" y="7551"/>
                    <a:pt x="8768" y="7551"/>
                  </a:cubicBezTo>
                  <a:cubicBezTo>
                    <a:pt x="8651" y="7551"/>
                    <a:pt x="8539" y="7567"/>
                    <a:pt x="8425" y="7583"/>
                  </a:cubicBezTo>
                  <a:cubicBezTo>
                    <a:pt x="8338" y="7593"/>
                    <a:pt x="8249" y="7599"/>
                    <a:pt x="8162" y="7599"/>
                  </a:cubicBezTo>
                  <a:cubicBezTo>
                    <a:pt x="8130" y="7599"/>
                    <a:pt x="8099" y="7599"/>
                    <a:pt x="8068" y="7597"/>
                  </a:cubicBezTo>
                  <a:cubicBezTo>
                    <a:pt x="8049" y="7595"/>
                    <a:pt x="8030" y="7595"/>
                    <a:pt x="8012" y="7595"/>
                  </a:cubicBezTo>
                  <a:cubicBezTo>
                    <a:pt x="7937" y="7595"/>
                    <a:pt x="7870" y="7605"/>
                    <a:pt x="7800" y="7613"/>
                  </a:cubicBezTo>
                  <a:lnTo>
                    <a:pt x="7793" y="7613"/>
                  </a:lnTo>
                  <a:cubicBezTo>
                    <a:pt x="7790" y="7596"/>
                    <a:pt x="7785" y="7590"/>
                    <a:pt x="7764" y="7590"/>
                  </a:cubicBezTo>
                  <a:cubicBezTo>
                    <a:pt x="7755" y="7590"/>
                    <a:pt x="7745" y="7591"/>
                    <a:pt x="7730" y="7593"/>
                  </a:cubicBezTo>
                  <a:cubicBezTo>
                    <a:pt x="7675" y="7600"/>
                    <a:pt x="7616" y="7600"/>
                    <a:pt x="7561" y="7603"/>
                  </a:cubicBezTo>
                  <a:cubicBezTo>
                    <a:pt x="7514" y="7607"/>
                    <a:pt x="7468" y="7607"/>
                    <a:pt x="7420" y="7607"/>
                  </a:cubicBezTo>
                  <a:cubicBezTo>
                    <a:pt x="7383" y="7607"/>
                    <a:pt x="7345" y="7607"/>
                    <a:pt x="7307" y="7607"/>
                  </a:cubicBezTo>
                  <a:cubicBezTo>
                    <a:pt x="7250" y="7607"/>
                    <a:pt x="7193" y="7608"/>
                    <a:pt x="7138" y="7613"/>
                  </a:cubicBezTo>
                  <a:cubicBezTo>
                    <a:pt x="7124" y="7615"/>
                    <a:pt x="7111" y="7616"/>
                    <a:pt x="7097" y="7616"/>
                  </a:cubicBezTo>
                  <a:cubicBezTo>
                    <a:pt x="7054" y="7616"/>
                    <a:pt x="7010" y="7608"/>
                    <a:pt x="6971" y="7603"/>
                  </a:cubicBezTo>
                  <a:cubicBezTo>
                    <a:pt x="6933" y="7600"/>
                    <a:pt x="6929" y="7583"/>
                    <a:pt x="6929" y="7568"/>
                  </a:cubicBezTo>
                  <a:cubicBezTo>
                    <a:pt x="6929" y="7551"/>
                    <a:pt x="6947" y="7544"/>
                    <a:pt x="6974" y="7544"/>
                  </a:cubicBezTo>
                  <a:cubicBezTo>
                    <a:pt x="6980" y="7544"/>
                    <a:pt x="6987" y="7545"/>
                    <a:pt x="6993" y="7545"/>
                  </a:cubicBezTo>
                  <a:cubicBezTo>
                    <a:pt x="7101" y="7545"/>
                    <a:pt x="7205" y="7522"/>
                    <a:pt x="7315" y="7522"/>
                  </a:cubicBezTo>
                  <a:cubicBezTo>
                    <a:pt x="7332" y="7522"/>
                    <a:pt x="7349" y="7522"/>
                    <a:pt x="7367" y="7523"/>
                  </a:cubicBezTo>
                  <a:cubicBezTo>
                    <a:pt x="7391" y="7523"/>
                    <a:pt x="7418" y="7520"/>
                    <a:pt x="7443" y="7513"/>
                  </a:cubicBezTo>
                  <a:lnTo>
                    <a:pt x="7446" y="7513"/>
                  </a:lnTo>
                  <a:cubicBezTo>
                    <a:pt x="7467" y="7513"/>
                    <a:pt x="7485" y="7509"/>
                    <a:pt x="7501" y="7509"/>
                  </a:cubicBezTo>
                  <a:cubicBezTo>
                    <a:pt x="7536" y="7506"/>
                    <a:pt x="7575" y="7506"/>
                    <a:pt x="7610" y="7506"/>
                  </a:cubicBezTo>
                  <a:cubicBezTo>
                    <a:pt x="7634" y="7509"/>
                    <a:pt x="7655" y="7517"/>
                    <a:pt x="7672" y="7530"/>
                  </a:cubicBezTo>
                  <a:cubicBezTo>
                    <a:pt x="7665" y="7538"/>
                    <a:pt x="7651" y="7548"/>
                    <a:pt x="7668" y="7555"/>
                  </a:cubicBezTo>
                  <a:cubicBezTo>
                    <a:pt x="7678" y="7559"/>
                    <a:pt x="7687" y="7560"/>
                    <a:pt x="7696" y="7560"/>
                  </a:cubicBezTo>
                  <a:cubicBezTo>
                    <a:pt x="7709" y="7560"/>
                    <a:pt x="7722" y="7557"/>
                    <a:pt x="7735" y="7555"/>
                  </a:cubicBezTo>
                  <a:lnTo>
                    <a:pt x="7821" y="7555"/>
                  </a:lnTo>
                  <a:cubicBezTo>
                    <a:pt x="7839" y="7555"/>
                    <a:pt x="7863" y="7555"/>
                    <a:pt x="7863" y="7541"/>
                  </a:cubicBezTo>
                  <a:cubicBezTo>
                    <a:pt x="7863" y="7531"/>
                    <a:pt x="7852" y="7530"/>
                    <a:pt x="7838" y="7530"/>
                  </a:cubicBezTo>
                  <a:cubicBezTo>
                    <a:pt x="7831" y="7530"/>
                    <a:pt x="7824" y="7530"/>
                    <a:pt x="7818" y="7530"/>
                  </a:cubicBezTo>
                  <a:cubicBezTo>
                    <a:pt x="7813" y="7530"/>
                    <a:pt x="7809" y="7529"/>
                    <a:pt x="7804" y="7529"/>
                  </a:cubicBezTo>
                  <a:cubicBezTo>
                    <a:pt x="7795" y="7529"/>
                    <a:pt x="7786" y="7530"/>
                    <a:pt x="7776" y="7530"/>
                  </a:cubicBezTo>
                  <a:cubicBezTo>
                    <a:pt x="7760" y="7530"/>
                    <a:pt x="7744" y="7528"/>
                    <a:pt x="7730" y="7517"/>
                  </a:cubicBezTo>
                  <a:cubicBezTo>
                    <a:pt x="7745" y="7509"/>
                    <a:pt x="7769" y="7513"/>
                    <a:pt x="7786" y="7506"/>
                  </a:cubicBezTo>
                  <a:lnTo>
                    <a:pt x="7793" y="7506"/>
                  </a:lnTo>
                  <a:cubicBezTo>
                    <a:pt x="7860" y="7503"/>
                    <a:pt x="7924" y="7492"/>
                    <a:pt x="7990" y="7492"/>
                  </a:cubicBezTo>
                  <a:cubicBezTo>
                    <a:pt x="7999" y="7492"/>
                    <a:pt x="8009" y="7492"/>
                    <a:pt x="8018" y="7493"/>
                  </a:cubicBezTo>
                  <a:cubicBezTo>
                    <a:pt x="8052" y="7494"/>
                    <a:pt x="8086" y="7495"/>
                    <a:pt x="8120" y="7495"/>
                  </a:cubicBezTo>
                  <a:cubicBezTo>
                    <a:pt x="8200" y="7495"/>
                    <a:pt x="8278" y="7489"/>
                    <a:pt x="8352" y="7464"/>
                  </a:cubicBezTo>
                  <a:cubicBezTo>
                    <a:pt x="8362" y="7463"/>
                    <a:pt x="8372" y="7462"/>
                    <a:pt x="8383" y="7462"/>
                  </a:cubicBezTo>
                  <a:cubicBezTo>
                    <a:pt x="8393" y="7462"/>
                    <a:pt x="8404" y="7463"/>
                    <a:pt x="8414" y="7464"/>
                  </a:cubicBezTo>
                  <a:cubicBezTo>
                    <a:pt x="8435" y="7464"/>
                    <a:pt x="8456" y="7468"/>
                    <a:pt x="8473" y="7472"/>
                  </a:cubicBezTo>
                  <a:cubicBezTo>
                    <a:pt x="8505" y="7479"/>
                    <a:pt x="8536" y="7482"/>
                    <a:pt x="8571" y="7482"/>
                  </a:cubicBezTo>
                  <a:cubicBezTo>
                    <a:pt x="8595" y="7482"/>
                    <a:pt x="8622" y="7482"/>
                    <a:pt x="8654" y="7475"/>
                  </a:cubicBezTo>
                  <a:cubicBezTo>
                    <a:pt x="8660" y="7475"/>
                    <a:pt x="8667" y="7472"/>
                    <a:pt x="8675" y="7468"/>
                  </a:cubicBezTo>
                  <a:cubicBezTo>
                    <a:pt x="8688" y="7464"/>
                    <a:pt x="8699" y="7464"/>
                    <a:pt x="8709" y="7461"/>
                  </a:cubicBezTo>
                  <a:close/>
                  <a:moveTo>
                    <a:pt x="6763" y="7534"/>
                  </a:moveTo>
                  <a:cubicBezTo>
                    <a:pt x="6766" y="7544"/>
                    <a:pt x="6790" y="7544"/>
                    <a:pt x="6801" y="7548"/>
                  </a:cubicBezTo>
                  <a:cubicBezTo>
                    <a:pt x="6832" y="7562"/>
                    <a:pt x="6835" y="7589"/>
                    <a:pt x="6808" y="7593"/>
                  </a:cubicBezTo>
                  <a:cubicBezTo>
                    <a:pt x="6752" y="7597"/>
                    <a:pt x="6710" y="7618"/>
                    <a:pt x="6655" y="7618"/>
                  </a:cubicBezTo>
                  <a:cubicBezTo>
                    <a:pt x="6541" y="7621"/>
                    <a:pt x="6426" y="7631"/>
                    <a:pt x="6312" y="7642"/>
                  </a:cubicBezTo>
                  <a:cubicBezTo>
                    <a:pt x="6304" y="7642"/>
                    <a:pt x="6298" y="7643"/>
                    <a:pt x="6292" y="7643"/>
                  </a:cubicBezTo>
                  <a:cubicBezTo>
                    <a:pt x="6269" y="7643"/>
                    <a:pt x="6255" y="7637"/>
                    <a:pt x="6249" y="7621"/>
                  </a:cubicBezTo>
                  <a:cubicBezTo>
                    <a:pt x="6291" y="7621"/>
                    <a:pt x="6319" y="7610"/>
                    <a:pt x="6319" y="7586"/>
                  </a:cubicBezTo>
                  <a:cubicBezTo>
                    <a:pt x="6319" y="7565"/>
                    <a:pt x="6336" y="7562"/>
                    <a:pt x="6371" y="7562"/>
                  </a:cubicBezTo>
                  <a:cubicBezTo>
                    <a:pt x="6379" y="7563"/>
                    <a:pt x="6387" y="7563"/>
                    <a:pt x="6396" y="7563"/>
                  </a:cubicBezTo>
                  <a:cubicBezTo>
                    <a:pt x="6414" y="7563"/>
                    <a:pt x="6432" y="7562"/>
                    <a:pt x="6451" y="7562"/>
                  </a:cubicBezTo>
                  <a:cubicBezTo>
                    <a:pt x="6456" y="7562"/>
                    <a:pt x="6462" y="7562"/>
                    <a:pt x="6467" y="7562"/>
                  </a:cubicBezTo>
                  <a:cubicBezTo>
                    <a:pt x="6494" y="7562"/>
                    <a:pt x="6519" y="7564"/>
                    <a:pt x="6516" y="7589"/>
                  </a:cubicBezTo>
                  <a:cubicBezTo>
                    <a:pt x="6514" y="7601"/>
                    <a:pt x="6534" y="7608"/>
                    <a:pt x="6560" y="7608"/>
                  </a:cubicBezTo>
                  <a:cubicBezTo>
                    <a:pt x="6565" y="7608"/>
                    <a:pt x="6570" y="7607"/>
                    <a:pt x="6575" y="7607"/>
                  </a:cubicBezTo>
                  <a:cubicBezTo>
                    <a:pt x="6606" y="7607"/>
                    <a:pt x="6638" y="7600"/>
                    <a:pt x="6669" y="7597"/>
                  </a:cubicBezTo>
                  <a:cubicBezTo>
                    <a:pt x="6694" y="7597"/>
                    <a:pt x="6718" y="7589"/>
                    <a:pt x="6721" y="7576"/>
                  </a:cubicBezTo>
                  <a:cubicBezTo>
                    <a:pt x="6725" y="7558"/>
                    <a:pt x="6694" y="7558"/>
                    <a:pt x="6673" y="7551"/>
                  </a:cubicBezTo>
                  <a:cubicBezTo>
                    <a:pt x="6700" y="7544"/>
                    <a:pt x="6731" y="7544"/>
                    <a:pt x="6756" y="7534"/>
                  </a:cubicBezTo>
                  <a:close/>
                  <a:moveTo>
                    <a:pt x="14354" y="7638"/>
                  </a:moveTo>
                  <a:lnTo>
                    <a:pt x="14354" y="7638"/>
                  </a:lnTo>
                  <a:cubicBezTo>
                    <a:pt x="14350" y="7645"/>
                    <a:pt x="14357" y="7652"/>
                    <a:pt x="14340" y="7655"/>
                  </a:cubicBezTo>
                  <a:cubicBezTo>
                    <a:pt x="14347" y="7652"/>
                    <a:pt x="14350" y="7645"/>
                    <a:pt x="14354" y="7638"/>
                  </a:cubicBezTo>
                  <a:close/>
                  <a:moveTo>
                    <a:pt x="16994" y="7659"/>
                  </a:moveTo>
                  <a:cubicBezTo>
                    <a:pt x="17001" y="7663"/>
                    <a:pt x="17004" y="7663"/>
                    <a:pt x="17011" y="7666"/>
                  </a:cubicBezTo>
                  <a:lnTo>
                    <a:pt x="16998" y="7666"/>
                  </a:lnTo>
                  <a:cubicBezTo>
                    <a:pt x="16990" y="7663"/>
                    <a:pt x="16994" y="7663"/>
                    <a:pt x="16994" y="7659"/>
                  </a:cubicBezTo>
                  <a:close/>
                  <a:moveTo>
                    <a:pt x="14128" y="7663"/>
                  </a:moveTo>
                  <a:cubicBezTo>
                    <a:pt x="14163" y="7666"/>
                    <a:pt x="14188" y="7673"/>
                    <a:pt x="14215" y="7687"/>
                  </a:cubicBezTo>
                  <a:cubicBezTo>
                    <a:pt x="14198" y="7682"/>
                    <a:pt x="14178" y="7678"/>
                    <a:pt x="14159" y="7678"/>
                  </a:cubicBezTo>
                  <a:cubicBezTo>
                    <a:pt x="14152" y="7678"/>
                    <a:pt x="14145" y="7679"/>
                    <a:pt x="14138" y="7680"/>
                  </a:cubicBezTo>
                  <a:cubicBezTo>
                    <a:pt x="14138" y="7673"/>
                    <a:pt x="14135" y="7669"/>
                    <a:pt x="14128" y="7663"/>
                  </a:cubicBezTo>
                  <a:close/>
                  <a:moveTo>
                    <a:pt x="6877" y="7704"/>
                  </a:moveTo>
                  <a:lnTo>
                    <a:pt x="6877" y="7707"/>
                  </a:lnTo>
                  <a:lnTo>
                    <a:pt x="6874" y="7707"/>
                  </a:lnTo>
                  <a:lnTo>
                    <a:pt x="6877" y="7704"/>
                  </a:lnTo>
                  <a:close/>
                  <a:moveTo>
                    <a:pt x="5130" y="7727"/>
                  </a:moveTo>
                  <a:cubicBezTo>
                    <a:pt x="5132" y="7727"/>
                    <a:pt x="5134" y="7728"/>
                    <a:pt x="5136" y="7728"/>
                  </a:cubicBezTo>
                  <a:cubicBezTo>
                    <a:pt x="5128" y="7732"/>
                    <a:pt x="5122" y="7732"/>
                    <a:pt x="5122" y="7738"/>
                  </a:cubicBezTo>
                  <a:cubicBezTo>
                    <a:pt x="5118" y="7735"/>
                    <a:pt x="5115" y="7735"/>
                    <a:pt x="5112" y="7735"/>
                  </a:cubicBezTo>
                  <a:cubicBezTo>
                    <a:pt x="5117" y="7732"/>
                    <a:pt x="5122" y="7727"/>
                    <a:pt x="5130" y="7727"/>
                  </a:cubicBezTo>
                  <a:close/>
                  <a:moveTo>
                    <a:pt x="16845" y="7527"/>
                  </a:moveTo>
                  <a:lnTo>
                    <a:pt x="16845" y="7527"/>
                  </a:lnTo>
                  <a:cubicBezTo>
                    <a:pt x="16966" y="7544"/>
                    <a:pt x="17081" y="7523"/>
                    <a:pt x="17188" y="7551"/>
                  </a:cubicBezTo>
                  <a:cubicBezTo>
                    <a:pt x="17215" y="7559"/>
                    <a:pt x="17248" y="7563"/>
                    <a:pt x="17281" y="7563"/>
                  </a:cubicBezTo>
                  <a:cubicBezTo>
                    <a:pt x="17304" y="7563"/>
                    <a:pt x="17326" y="7561"/>
                    <a:pt x="17347" y="7558"/>
                  </a:cubicBezTo>
                  <a:cubicBezTo>
                    <a:pt x="17401" y="7553"/>
                    <a:pt x="17455" y="7549"/>
                    <a:pt x="17509" y="7549"/>
                  </a:cubicBezTo>
                  <a:cubicBezTo>
                    <a:pt x="17584" y="7549"/>
                    <a:pt x="17660" y="7556"/>
                    <a:pt x="17736" y="7572"/>
                  </a:cubicBezTo>
                  <a:cubicBezTo>
                    <a:pt x="17719" y="7572"/>
                    <a:pt x="17704" y="7571"/>
                    <a:pt x="17689" y="7571"/>
                  </a:cubicBezTo>
                  <a:cubicBezTo>
                    <a:pt x="17665" y="7571"/>
                    <a:pt x="17645" y="7573"/>
                    <a:pt x="17626" y="7579"/>
                  </a:cubicBezTo>
                  <a:cubicBezTo>
                    <a:pt x="17611" y="7583"/>
                    <a:pt x="17601" y="7586"/>
                    <a:pt x="17584" y="7589"/>
                  </a:cubicBezTo>
                  <a:cubicBezTo>
                    <a:pt x="17572" y="7588"/>
                    <a:pt x="17561" y="7587"/>
                    <a:pt x="17549" y="7587"/>
                  </a:cubicBezTo>
                  <a:cubicBezTo>
                    <a:pt x="17533" y="7587"/>
                    <a:pt x="17518" y="7589"/>
                    <a:pt x="17504" y="7593"/>
                  </a:cubicBezTo>
                  <a:cubicBezTo>
                    <a:pt x="17487" y="7597"/>
                    <a:pt x="17456" y="7600"/>
                    <a:pt x="17459" y="7613"/>
                  </a:cubicBezTo>
                  <a:cubicBezTo>
                    <a:pt x="17461" y="7622"/>
                    <a:pt x="17467" y="7624"/>
                    <a:pt x="17476" y="7624"/>
                  </a:cubicBezTo>
                  <a:cubicBezTo>
                    <a:pt x="17487" y="7624"/>
                    <a:pt x="17500" y="7621"/>
                    <a:pt x="17511" y="7621"/>
                  </a:cubicBezTo>
                  <a:cubicBezTo>
                    <a:pt x="17528" y="7621"/>
                    <a:pt x="17549" y="7624"/>
                    <a:pt x="17570" y="7624"/>
                  </a:cubicBezTo>
                  <a:lnTo>
                    <a:pt x="17576" y="7624"/>
                  </a:lnTo>
                  <a:cubicBezTo>
                    <a:pt x="17584" y="7628"/>
                    <a:pt x="17594" y="7628"/>
                    <a:pt x="17597" y="7631"/>
                  </a:cubicBezTo>
                  <a:cubicBezTo>
                    <a:pt x="17632" y="7642"/>
                    <a:pt x="17681" y="7642"/>
                    <a:pt x="17691" y="7666"/>
                  </a:cubicBezTo>
                  <a:cubicBezTo>
                    <a:pt x="17661" y="7671"/>
                    <a:pt x="17632" y="7674"/>
                    <a:pt x="17601" y="7674"/>
                  </a:cubicBezTo>
                  <a:cubicBezTo>
                    <a:pt x="17590" y="7674"/>
                    <a:pt x="17578" y="7673"/>
                    <a:pt x="17566" y="7673"/>
                  </a:cubicBezTo>
                  <a:cubicBezTo>
                    <a:pt x="17517" y="7665"/>
                    <a:pt x="17468" y="7652"/>
                    <a:pt x="17413" y="7652"/>
                  </a:cubicBezTo>
                  <a:cubicBezTo>
                    <a:pt x="17399" y="7652"/>
                    <a:pt x="17384" y="7653"/>
                    <a:pt x="17368" y="7655"/>
                  </a:cubicBezTo>
                  <a:lnTo>
                    <a:pt x="17352" y="7655"/>
                  </a:lnTo>
                  <a:cubicBezTo>
                    <a:pt x="17347" y="7655"/>
                    <a:pt x="17347" y="7655"/>
                    <a:pt x="17347" y="7659"/>
                  </a:cubicBezTo>
                  <a:cubicBezTo>
                    <a:pt x="17272" y="7659"/>
                    <a:pt x="17195" y="7669"/>
                    <a:pt x="17118" y="7673"/>
                  </a:cubicBezTo>
                  <a:cubicBezTo>
                    <a:pt x="17118" y="7669"/>
                    <a:pt x="17123" y="7669"/>
                    <a:pt x="17123" y="7669"/>
                  </a:cubicBezTo>
                  <a:cubicBezTo>
                    <a:pt x="17099" y="7634"/>
                    <a:pt x="17075" y="7618"/>
                    <a:pt x="17038" y="7618"/>
                  </a:cubicBezTo>
                  <a:cubicBezTo>
                    <a:pt x="17021" y="7618"/>
                    <a:pt x="17001" y="7621"/>
                    <a:pt x="16977" y="7628"/>
                  </a:cubicBezTo>
                  <a:lnTo>
                    <a:pt x="16977" y="7631"/>
                  </a:lnTo>
                  <a:cubicBezTo>
                    <a:pt x="16969" y="7631"/>
                    <a:pt x="16963" y="7631"/>
                    <a:pt x="16952" y="7628"/>
                  </a:cubicBezTo>
                  <a:cubicBezTo>
                    <a:pt x="16929" y="7615"/>
                    <a:pt x="16902" y="7611"/>
                    <a:pt x="16874" y="7611"/>
                  </a:cubicBezTo>
                  <a:cubicBezTo>
                    <a:pt x="16845" y="7611"/>
                    <a:pt x="16814" y="7615"/>
                    <a:pt x="16785" y="7615"/>
                  </a:cubicBezTo>
                  <a:cubicBezTo>
                    <a:pt x="16774" y="7615"/>
                    <a:pt x="16764" y="7615"/>
                    <a:pt x="16755" y="7613"/>
                  </a:cubicBezTo>
                  <a:cubicBezTo>
                    <a:pt x="16748" y="7621"/>
                    <a:pt x="16740" y="7624"/>
                    <a:pt x="16734" y="7631"/>
                  </a:cubicBezTo>
                  <a:cubicBezTo>
                    <a:pt x="16748" y="7651"/>
                    <a:pt x="16768" y="7658"/>
                    <a:pt x="16793" y="7658"/>
                  </a:cubicBezTo>
                  <a:cubicBezTo>
                    <a:pt x="16811" y="7658"/>
                    <a:pt x="16831" y="7654"/>
                    <a:pt x="16852" y="7648"/>
                  </a:cubicBezTo>
                  <a:lnTo>
                    <a:pt x="16907" y="7648"/>
                  </a:lnTo>
                  <a:cubicBezTo>
                    <a:pt x="16875" y="7662"/>
                    <a:pt x="16841" y="7672"/>
                    <a:pt x="16804" y="7672"/>
                  </a:cubicBezTo>
                  <a:cubicBezTo>
                    <a:pt x="16778" y="7672"/>
                    <a:pt x="16751" y="7667"/>
                    <a:pt x="16723" y="7655"/>
                  </a:cubicBezTo>
                  <a:lnTo>
                    <a:pt x="16723" y="7655"/>
                  </a:lnTo>
                  <a:cubicBezTo>
                    <a:pt x="16726" y="7694"/>
                    <a:pt x="16690" y="7702"/>
                    <a:pt x="16642" y="7702"/>
                  </a:cubicBezTo>
                  <a:cubicBezTo>
                    <a:pt x="16629" y="7702"/>
                    <a:pt x="16616" y="7702"/>
                    <a:pt x="16602" y="7701"/>
                  </a:cubicBezTo>
                  <a:cubicBezTo>
                    <a:pt x="16588" y="7701"/>
                    <a:pt x="16571" y="7701"/>
                    <a:pt x="16561" y="7707"/>
                  </a:cubicBezTo>
                  <a:cubicBezTo>
                    <a:pt x="16552" y="7714"/>
                    <a:pt x="16543" y="7716"/>
                    <a:pt x="16533" y="7716"/>
                  </a:cubicBezTo>
                  <a:cubicBezTo>
                    <a:pt x="16527" y="7716"/>
                    <a:pt x="16521" y="7715"/>
                    <a:pt x="16515" y="7714"/>
                  </a:cubicBezTo>
                  <a:cubicBezTo>
                    <a:pt x="16522" y="7690"/>
                    <a:pt x="16477" y="7693"/>
                    <a:pt x="16463" y="7680"/>
                  </a:cubicBezTo>
                  <a:cubicBezTo>
                    <a:pt x="16479" y="7664"/>
                    <a:pt x="16501" y="7648"/>
                    <a:pt x="16448" y="7648"/>
                  </a:cubicBezTo>
                  <a:cubicBezTo>
                    <a:pt x="16443" y="7648"/>
                    <a:pt x="16438" y="7648"/>
                    <a:pt x="16432" y="7648"/>
                  </a:cubicBezTo>
                  <a:cubicBezTo>
                    <a:pt x="16401" y="7658"/>
                    <a:pt x="16370" y="7662"/>
                    <a:pt x="16338" y="7662"/>
                  </a:cubicBezTo>
                  <a:cubicBezTo>
                    <a:pt x="16313" y="7662"/>
                    <a:pt x="16288" y="7660"/>
                    <a:pt x="16262" y="7655"/>
                  </a:cubicBezTo>
                  <a:cubicBezTo>
                    <a:pt x="16252" y="7652"/>
                    <a:pt x="16241" y="7648"/>
                    <a:pt x="16228" y="7648"/>
                  </a:cubicBezTo>
                  <a:lnTo>
                    <a:pt x="16220" y="7648"/>
                  </a:lnTo>
                  <a:cubicBezTo>
                    <a:pt x="16211" y="7646"/>
                    <a:pt x="16201" y="7646"/>
                    <a:pt x="16191" y="7646"/>
                  </a:cubicBezTo>
                  <a:cubicBezTo>
                    <a:pt x="16167" y="7646"/>
                    <a:pt x="16142" y="7650"/>
                    <a:pt x="16119" y="7655"/>
                  </a:cubicBezTo>
                  <a:cubicBezTo>
                    <a:pt x="16113" y="7659"/>
                    <a:pt x="16109" y="7659"/>
                    <a:pt x="16103" y="7663"/>
                  </a:cubicBezTo>
                  <a:cubicBezTo>
                    <a:pt x="16089" y="7663"/>
                    <a:pt x="16074" y="7666"/>
                    <a:pt x="16061" y="7666"/>
                  </a:cubicBezTo>
                  <a:cubicBezTo>
                    <a:pt x="16057" y="7666"/>
                    <a:pt x="16054" y="7663"/>
                    <a:pt x="16050" y="7663"/>
                  </a:cubicBezTo>
                  <a:cubicBezTo>
                    <a:pt x="16036" y="7659"/>
                    <a:pt x="16023" y="7657"/>
                    <a:pt x="16010" y="7657"/>
                  </a:cubicBezTo>
                  <a:cubicBezTo>
                    <a:pt x="15987" y="7657"/>
                    <a:pt x="15967" y="7663"/>
                    <a:pt x="15946" y="7669"/>
                  </a:cubicBezTo>
                  <a:lnTo>
                    <a:pt x="15929" y="7669"/>
                  </a:lnTo>
                  <a:cubicBezTo>
                    <a:pt x="15904" y="7652"/>
                    <a:pt x="15877" y="7648"/>
                    <a:pt x="15842" y="7648"/>
                  </a:cubicBezTo>
                  <a:cubicBezTo>
                    <a:pt x="15827" y="7648"/>
                    <a:pt x="15811" y="7648"/>
                    <a:pt x="15796" y="7648"/>
                  </a:cubicBezTo>
                  <a:cubicBezTo>
                    <a:pt x="15692" y="7648"/>
                    <a:pt x="15596" y="7660"/>
                    <a:pt x="15526" y="7717"/>
                  </a:cubicBezTo>
                  <a:cubicBezTo>
                    <a:pt x="15509" y="7676"/>
                    <a:pt x="15461" y="7666"/>
                    <a:pt x="15412" y="7659"/>
                  </a:cubicBezTo>
                  <a:cubicBezTo>
                    <a:pt x="15400" y="7657"/>
                    <a:pt x="15386" y="7655"/>
                    <a:pt x="15371" y="7655"/>
                  </a:cubicBezTo>
                  <a:cubicBezTo>
                    <a:pt x="15326" y="7655"/>
                    <a:pt x="15276" y="7667"/>
                    <a:pt x="15273" y="7680"/>
                  </a:cubicBezTo>
                  <a:cubicBezTo>
                    <a:pt x="15270" y="7707"/>
                    <a:pt x="15312" y="7722"/>
                    <a:pt x="15353" y="7732"/>
                  </a:cubicBezTo>
                  <a:cubicBezTo>
                    <a:pt x="15360" y="7732"/>
                    <a:pt x="15363" y="7732"/>
                    <a:pt x="15363" y="7735"/>
                  </a:cubicBezTo>
                  <a:cubicBezTo>
                    <a:pt x="15320" y="7732"/>
                    <a:pt x="15278" y="7730"/>
                    <a:pt x="15235" y="7730"/>
                  </a:cubicBezTo>
                  <a:cubicBezTo>
                    <a:pt x="15193" y="7730"/>
                    <a:pt x="15150" y="7732"/>
                    <a:pt x="15107" y="7735"/>
                  </a:cubicBezTo>
                  <a:cubicBezTo>
                    <a:pt x="15085" y="7737"/>
                    <a:pt x="15063" y="7739"/>
                    <a:pt x="15041" y="7739"/>
                  </a:cubicBezTo>
                  <a:cubicBezTo>
                    <a:pt x="15020" y="7739"/>
                    <a:pt x="14999" y="7737"/>
                    <a:pt x="14979" y="7732"/>
                  </a:cubicBezTo>
                  <a:cubicBezTo>
                    <a:pt x="14955" y="7724"/>
                    <a:pt x="14933" y="7720"/>
                    <a:pt x="14912" y="7720"/>
                  </a:cubicBezTo>
                  <a:cubicBezTo>
                    <a:pt x="14886" y="7720"/>
                    <a:pt x="14861" y="7725"/>
                    <a:pt x="14833" y="7735"/>
                  </a:cubicBezTo>
                  <a:cubicBezTo>
                    <a:pt x="14798" y="7748"/>
                    <a:pt x="14762" y="7754"/>
                    <a:pt x="14728" y="7754"/>
                  </a:cubicBezTo>
                  <a:cubicBezTo>
                    <a:pt x="14677" y="7754"/>
                    <a:pt x="14630" y="7740"/>
                    <a:pt x="14596" y="7717"/>
                  </a:cubicBezTo>
                  <a:cubicBezTo>
                    <a:pt x="14593" y="7714"/>
                    <a:pt x="14586" y="7711"/>
                    <a:pt x="14583" y="7704"/>
                  </a:cubicBezTo>
                  <a:cubicBezTo>
                    <a:pt x="14583" y="7693"/>
                    <a:pt x="14569" y="7687"/>
                    <a:pt x="14545" y="7683"/>
                  </a:cubicBezTo>
                  <a:cubicBezTo>
                    <a:pt x="14540" y="7683"/>
                    <a:pt x="14536" y="7683"/>
                    <a:pt x="14532" y="7683"/>
                  </a:cubicBezTo>
                  <a:cubicBezTo>
                    <a:pt x="14495" y="7683"/>
                    <a:pt x="14460" y="7695"/>
                    <a:pt x="14444" y="7711"/>
                  </a:cubicBezTo>
                  <a:cubicBezTo>
                    <a:pt x="14430" y="7725"/>
                    <a:pt x="14410" y="7730"/>
                    <a:pt x="14391" y="7730"/>
                  </a:cubicBezTo>
                  <a:cubicBezTo>
                    <a:pt x="14373" y="7730"/>
                    <a:pt x="14356" y="7726"/>
                    <a:pt x="14343" y="7722"/>
                  </a:cubicBezTo>
                  <a:cubicBezTo>
                    <a:pt x="14326" y="7714"/>
                    <a:pt x="14312" y="7711"/>
                    <a:pt x="14295" y="7711"/>
                  </a:cubicBezTo>
                  <a:cubicBezTo>
                    <a:pt x="14284" y="7707"/>
                    <a:pt x="14274" y="7704"/>
                    <a:pt x="14263" y="7704"/>
                  </a:cubicBezTo>
                  <a:lnTo>
                    <a:pt x="14239" y="7704"/>
                  </a:lnTo>
                  <a:cubicBezTo>
                    <a:pt x="14233" y="7701"/>
                    <a:pt x="14229" y="7701"/>
                    <a:pt x="14225" y="7701"/>
                  </a:cubicBezTo>
                  <a:lnTo>
                    <a:pt x="14225" y="7690"/>
                  </a:lnTo>
                  <a:cubicBezTo>
                    <a:pt x="14267" y="7683"/>
                    <a:pt x="14312" y="7680"/>
                    <a:pt x="14357" y="7673"/>
                  </a:cubicBezTo>
                  <a:cubicBezTo>
                    <a:pt x="14382" y="7669"/>
                    <a:pt x="14396" y="7663"/>
                    <a:pt x="14396" y="7652"/>
                  </a:cubicBezTo>
                  <a:cubicBezTo>
                    <a:pt x="14396" y="7634"/>
                    <a:pt x="14371" y="7642"/>
                    <a:pt x="14354" y="7638"/>
                  </a:cubicBezTo>
                  <a:lnTo>
                    <a:pt x="14354" y="7638"/>
                  </a:lnTo>
                  <a:cubicBezTo>
                    <a:pt x="14354" y="7638"/>
                    <a:pt x="14354" y="7638"/>
                    <a:pt x="14354" y="7638"/>
                  </a:cubicBezTo>
                  <a:cubicBezTo>
                    <a:pt x="14326" y="7632"/>
                    <a:pt x="14298" y="7620"/>
                    <a:pt x="14265" y="7620"/>
                  </a:cubicBezTo>
                  <a:cubicBezTo>
                    <a:pt x="14262" y="7620"/>
                    <a:pt x="14257" y="7621"/>
                    <a:pt x="14253" y="7621"/>
                  </a:cubicBezTo>
                  <a:cubicBezTo>
                    <a:pt x="14243" y="7621"/>
                    <a:pt x="14236" y="7618"/>
                    <a:pt x="14250" y="7607"/>
                  </a:cubicBezTo>
                  <a:cubicBezTo>
                    <a:pt x="14292" y="7590"/>
                    <a:pt x="14333" y="7581"/>
                    <a:pt x="14379" y="7581"/>
                  </a:cubicBezTo>
                  <a:cubicBezTo>
                    <a:pt x="14408" y="7581"/>
                    <a:pt x="14440" y="7584"/>
                    <a:pt x="14475" y="7593"/>
                  </a:cubicBezTo>
                  <a:cubicBezTo>
                    <a:pt x="14509" y="7599"/>
                    <a:pt x="14545" y="7603"/>
                    <a:pt x="14581" y="7603"/>
                  </a:cubicBezTo>
                  <a:cubicBezTo>
                    <a:pt x="14626" y="7603"/>
                    <a:pt x="14672" y="7596"/>
                    <a:pt x="14715" y="7579"/>
                  </a:cubicBezTo>
                  <a:cubicBezTo>
                    <a:pt x="14726" y="7575"/>
                    <a:pt x="14739" y="7573"/>
                    <a:pt x="14752" y="7573"/>
                  </a:cubicBezTo>
                  <a:cubicBezTo>
                    <a:pt x="14769" y="7573"/>
                    <a:pt x="14787" y="7576"/>
                    <a:pt x="14805" y="7583"/>
                  </a:cubicBezTo>
                  <a:cubicBezTo>
                    <a:pt x="14830" y="7592"/>
                    <a:pt x="14857" y="7597"/>
                    <a:pt x="14885" y="7597"/>
                  </a:cubicBezTo>
                  <a:cubicBezTo>
                    <a:pt x="14910" y="7597"/>
                    <a:pt x="14936" y="7593"/>
                    <a:pt x="14961" y="7583"/>
                  </a:cubicBezTo>
                  <a:cubicBezTo>
                    <a:pt x="14978" y="7577"/>
                    <a:pt x="14994" y="7574"/>
                    <a:pt x="15011" y="7574"/>
                  </a:cubicBezTo>
                  <a:cubicBezTo>
                    <a:pt x="15025" y="7574"/>
                    <a:pt x="15039" y="7576"/>
                    <a:pt x="15054" y="7579"/>
                  </a:cubicBezTo>
                  <a:cubicBezTo>
                    <a:pt x="15074" y="7586"/>
                    <a:pt x="15095" y="7588"/>
                    <a:pt x="15117" y="7588"/>
                  </a:cubicBezTo>
                  <a:cubicBezTo>
                    <a:pt x="15130" y="7588"/>
                    <a:pt x="15142" y="7587"/>
                    <a:pt x="15155" y="7586"/>
                  </a:cubicBezTo>
                  <a:cubicBezTo>
                    <a:pt x="15164" y="7585"/>
                    <a:pt x="15172" y="7585"/>
                    <a:pt x="15180" y="7585"/>
                  </a:cubicBezTo>
                  <a:cubicBezTo>
                    <a:pt x="15204" y="7585"/>
                    <a:pt x="15225" y="7589"/>
                    <a:pt x="15249" y="7597"/>
                  </a:cubicBezTo>
                  <a:cubicBezTo>
                    <a:pt x="15283" y="7610"/>
                    <a:pt x="15316" y="7621"/>
                    <a:pt x="15354" y="7621"/>
                  </a:cubicBezTo>
                  <a:cubicBezTo>
                    <a:pt x="15374" y="7621"/>
                    <a:pt x="15396" y="7617"/>
                    <a:pt x="15419" y="7610"/>
                  </a:cubicBezTo>
                  <a:cubicBezTo>
                    <a:pt x="15429" y="7610"/>
                    <a:pt x="15440" y="7610"/>
                    <a:pt x="15450" y="7613"/>
                  </a:cubicBezTo>
                  <a:cubicBezTo>
                    <a:pt x="15487" y="7623"/>
                    <a:pt x="15511" y="7628"/>
                    <a:pt x="15527" y="7628"/>
                  </a:cubicBezTo>
                  <a:cubicBezTo>
                    <a:pt x="15554" y="7628"/>
                    <a:pt x="15563" y="7614"/>
                    <a:pt x="15582" y="7583"/>
                  </a:cubicBezTo>
                  <a:cubicBezTo>
                    <a:pt x="15589" y="7583"/>
                    <a:pt x="15596" y="7583"/>
                    <a:pt x="15603" y="7579"/>
                  </a:cubicBezTo>
                  <a:cubicBezTo>
                    <a:pt x="15606" y="7586"/>
                    <a:pt x="15606" y="7593"/>
                    <a:pt x="15603" y="7603"/>
                  </a:cubicBezTo>
                  <a:cubicBezTo>
                    <a:pt x="15599" y="7613"/>
                    <a:pt x="15589" y="7631"/>
                    <a:pt x="15616" y="7634"/>
                  </a:cubicBezTo>
                  <a:cubicBezTo>
                    <a:pt x="15620" y="7635"/>
                    <a:pt x="15623" y="7635"/>
                    <a:pt x="15627" y="7635"/>
                  </a:cubicBezTo>
                  <a:cubicBezTo>
                    <a:pt x="15655" y="7635"/>
                    <a:pt x="15669" y="7619"/>
                    <a:pt x="15672" y="7607"/>
                  </a:cubicBezTo>
                  <a:cubicBezTo>
                    <a:pt x="15679" y="7589"/>
                    <a:pt x="15686" y="7583"/>
                    <a:pt x="15693" y="7576"/>
                  </a:cubicBezTo>
                  <a:cubicBezTo>
                    <a:pt x="15703" y="7579"/>
                    <a:pt x="15717" y="7583"/>
                    <a:pt x="15728" y="7586"/>
                  </a:cubicBezTo>
                  <a:cubicBezTo>
                    <a:pt x="15731" y="7589"/>
                    <a:pt x="15738" y="7593"/>
                    <a:pt x="15745" y="7600"/>
                  </a:cubicBezTo>
                  <a:cubicBezTo>
                    <a:pt x="15759" y="7610"/>
                    <a:pt x="15780" y="7618"/>
                    <a:pt x="15807" y="7618"/>
                  </a:cubicBezTo>
                  <a:cubicBezTo>
                    <a:pt x="15828" y="7613"/>
                    <a:pt x="15835" y="7603"/>
                    <a:pt x="15835" y="7593"/>
                  </a:cubicBezTo>
                  <a:cubicBezTo>
                    <a:pt x="15835" y="7583"/>
                    <a:pt x="15842" y="7576"/>
                    <a:pt x="15845" y="7572"/>
                  </a:cubicBezTo>
                  <a:cubicBezTo>
                    <a:pt x="15851" y="7569"/>
                    <a:pt x="15857" y="7567"/>
                    <a:pt x="15864" y="7567"/>
                  </a:cubicBezTo>
                  <a:cubicBezTo>
                    <a:pt x="15867" y="7567"/>
                    <a:pt x="15871" y="7567"/>
                    <a:pt x="15874" y="7568"/>
                  </a:cubicBezTo>
                  <a:cubicBezTo>
                    <a:pt x="15887" y="7572"/>
                    <a:pt x="15901" y="7572"/>
                    <a:pt x="15911" y="7576"/>
                  </a:cubicBezTo>
                  <a:cubicBezTo>
                    <a:pt x="15915" y="7576"/>
                    <a:pt x="15915" y="7579"/>
                    <a:pt x="15919" y="7579"/>
                  </a:cubicBezTo>
                  <a:cubicBezTo>
                    <a:pt x="15936" y="7588"/>
                    <a:pt x="15947" y="7593"/>
                    <a:pt x="15955" y="7593"/>
                  </a:cubicBezTo>
                  <a:cubicBezTo>
                    <a:pt x="15966" y="7593"/>
                    <a:pt x="15972" y="7586"/>
                    <a:pt x="15978" y="7572"/>
                  </a:cubicBezTo>
                  <a:cubicBezTo>
                    <a:pt x="15981" y="7568"/>
                    <a:pt x="15981" y="7565"/>
                    <a:pt x="15984" y="7558"/>
                  </a:cubicBezTo>
                  <a:cubicBezTo>
                    <a:pt x="15999" y="7555"/>
                    <a:pt x="16009" y="7548"/>
                    <a:pt x="16023" y="7541"/>
                  </a:cubicBezTo>
                  <a:cubicBezTo>
                    <a:pt x="16040" y="7535"/>
                    <a:pt x="16057" y="7532"/>
                    <a:pt x="16074" y="7532"/>
                  </a:cubicBezTo>
                  <a:cubicBezTo>
                    <a:pt x="16088" y="7532"/>
                    <a:pt x="16102" y="7534"/>
                    <a:pt x="16116" y="7538"/>
                  </a:cubicBezTo>
                  <a:cubicBezTo>
                    <a:pt x="16186" y="7548"/>
                    <a:pt x="16248" y="7568"/>
                    <a:pt x="16307" y="7589"/>
                  </a:cubicBezTo>
                  <a:cubicBezTo>
                    <a:pt x="16311" y="7589"/>
                    <a:pt x="16317" y="7593"/>
                    <a:pt x="16321" y="7593"/>
                  </a:cubicBezTo>
                  <a:cubicBezTo>
                    <a:pt x="16335" y="7600"/>
                    <a:pt x="16352" y="7603"/>
                    <a:pt x="16373" y="7603"/>
                  </a:cubicBezTo>
                  <a:cubicBezTo>
                    <a:pt x="16383" y="7607"/>
                    <a:pt x="16394" y="7607"/>
                    <a:pt x="16404" y="7607"/>
                  </a:cubicBezTo>
                  <a:lnTo>
                    <a:pt x="16425" y="7607"/>
                  </a:lnTo>
                  <a:cubicBezTo>
                    <a:pt x="16460" y="7607"/>
                    <a:pt x="16494" y="7607"/>
                    <a:pt x="16532" y="7603"/>
                  </a:cubicBezTo>
                  <a:lnTo>
                    <a:pt x="16630" y="7603"/>
                  </a:lnTo>
                  <a:cubicBezTo>
                    <a:pt x="16671" y="7603"/>
                    <a:pt x="16713" y="7607"/>
                    <a:pt x="16755" y="7613"/>
                  </a:cubicBezTo>
                  <a:cubicBezTo>
                    <a:pt x="16765" y="7603"/>
                    <a:pt x="16785" y="7607"/>
                    <a:pt x="16803" y="7603"/>
                  </a:cubicBezTo>
                  <a:lnTo>
                    <a:pt x="16814" y="7603"/>
                  </a:lnTo>
                  <a:cubicBezTo>
                    <a:pt x="16876" y="7589"/>
                    <a:pt x="16876" y="7562"/>
                    <a:pt x="16845" y="7527"/>
                  </a:cubicBezTo>
                  <a:close/>
                  <a:moveTo>
                    <a:pt x="18045" y="7693"/>
                  </a:moveTo>
                  <a:cubicBezTo>
                    <a:pt x="18049" y="7704"/>
                    <a:pt x="18049" y="7711"/>
                    <a:pt x="18059" y="7722"/>
                  </a:cubicBezTo>
                  <a:cubicBezTo>
                    <a:pt x="18087" y="7742"/>
                    <a:pt x="18076" y="7756"/>
                    <a:pt x="18039" y="7759"/>
                  </a:cubicBezTo>
                  <a:cubicBezTo>
                    <a:pt x="18014" y="7757"/>
                    <a:pt x="17987" y="7754"/>
                    <a:pt x="17962" y="7754"/>
                  </a:cubicBezTo>
                  <a:cubicBezTo>
                    <a:pt x="17951" y="7754"/>
                    <a:pt x="17941" y="7755"/>
                    <a:pt x="17930" y="7756"/>
                  </a:cubicBezTo>
                  <a:cubicBezTo>
                    <a:pt x="17889" y="7759"/>
                    <a:pt x="17858" y="7767"/>
                    <a:pt x="17823" y="7777"/>
                  </a:cubicBezTo>
                  <a:cubicBezTo>
                    <a:pt x="17820" y="7777"/>
                    <a:pt x="17813" y="7780"/>
                    <a:pt x="17810" y="7780"/>
                  </a:cubicBezTo>
                  <a:cubicBezTo>
                    <a:pt x="17802" y="7780"/>
                    <a:pt x="17799" y="7780"/>
                    <a:pt x="17802" y="7773"/>
                  </a:cubicBezTo>
                  <a:cubicBezTo>
                    <a:pt x="17816" y="7756"/>
                    <a:pt x="17816" y="7738"/>
                    <a:pt x="17816" y="7722"/>
                  </a:cubicBezTo>
                  <a:cubicBezTo>
                    <a:pt x="17816" y="7717"/>
                    <a:pt x="17816" y="7717"/>
                    <a:pt x="17813" y="7714"/>
                  </a:cubicBezTo>
                  <a:cubicBezTo>
                    <a:pt x="17826" y="7711"/>
                    <a:pt x="17837" y="7707"/>
                    <a:pt x="17851" y="7704"/>
                  </a:cubicBezTo>
                  <a:cubicBezTo>
                    <a:pt x="17865" y="7704"/>
                    <a:pt x="17875" y="7701"/>
                    <a:pt x="17889" y="7701"/>
                  </a:cubicBezTo>
                  <a:cubicBezTo>
                    <a:pt x="17910" y="7697"/>
                    <a:pt x="17934" y="7697"/>
                    <a:pt x="17955" y="7693"/>
                  </a:cubicBezTo>
                  <a:close/>
                  <a:moveTo>
                    <a:pt x="10239" y="7782"/>
                  </a:moveTo>
                  <a:cubicBezTo>
                    <a:pt x="10238" y="7782"/>
                    <a:pt x="10239" y="7782"/>
                    <a:pt x="10239" y="7783"/>
                  </a:cubicBezTo>
                  <a:lnTo>
                    <a:pt x="10239" y="7783"/>
                  </a:lnTo>
                  <a:cubicBezTo>
                    <a:pt x="10239" y="7782"/>
                    <a:pt x="10239" y="7782"/>
                    <a:pt x="10239" y="7782"/>
                  </a:cubicBezTo>
                  <a:close/>
                  <a:moveTo>
                    <a:pt x="18479" y="7777"/>
                  </a:moveTo>
                  <a:lnTo>
                    <a:pt x="18479" y="7784"/>
                  </a:lnTo>
                  <a:cubicBezTo>
                    <a:pt x="18476" y="7780"/>
                    <a:pt x="18476" y="7780"/>
                    <a:pt x="18472" y="7780"/>
                  </a:cubicBezTo>
                  <a:cubicBezTo>
                    <a:pt x="18476" y="7780"/>
                    <a:pt x="18476" y="7780"/>
                    <a:pt x="18479" y="7777"/>
                  </a:cubicBezTo>
                  <a:close/>
                  <a:moveTo>
                    <a:pt x="16862" y="7742"/>
                  </a:moveTo>
                  <a:cubicBezTo>
                    <a:pt x="16849" y="7754"/>
                    <a:pt x="16854" y="7767"/>
                    <a:pt x="16890" y="7767"/>
                  </a:cubicBezTo>
                  <a:cubicBezTo>
                    <a:pt x="16894" y="7767"/>
                    <a:pt x="16899" y="7767"/>
                    <a:pt x="16904" y="7767"/>
                  </a:cubicBezTo>
                  <a:cubicBezTo>
                    <a:pt x="16904" y="7767"/>
                    <a:pt x="16907" y="7770"/>
                    <a:pt x="16910" y="7770"/>
                  </a:cubicBezTo>
                  <a:cubicBezTo>
                    <a:pt x="16907" y="7770"/>
                    <a:pt x="16900" y="7770"/>
                    <a:pt x="16897" y="7773"/>
                  </a:cubicBezTo>
                  <a:cubicBezTo>
                    <a:pt x="16897" y="7784"/>
                    <a:pt x="16907" y="7791"/>
                    <a:pt x="16921" y="7794"/>
                  </a:cubicBezTo>
                  <a:cubicBezTo>
                    <a:pt x="16910" y="7794"/>
                    <a:pt x="16900" y="7791"/>
                    <a:pt x="16890" y="7791"/>
                  </a:cubicBezTo>
                  <a:cubicBezTo>
                    <a:pt x="16864" y="7791"/>
                    <a:pt x="16837" y="7789"/>
                    <a:pt x="16811" y="7789"/>
                  </a:cubicBezTo>
                  <a:cubicBezTo>
                    <a:pt x="16777" y="7789"/>
                    <a:pt x="16744" y="7792"/>
                    <a:pt x="16716" y="7808"/>
                  </a:cubicBezTo>
                  <a:lnTo>
                    <a:pt x="16699" y="7808"/>
                  </a:lnTo>
                  <a:cubicBezTo>
                    <a:pt x="16716" y="7787"/>
                    <a:pt x="16734" y="7767"/>
                    <a:pt x="16727" y="7746"/>
                  </a:cubicBezTo>
                  <a:lnTo>
                    <a:pt x="16730" y="7746"/>
                  </a:lnTo>
                  <a:cubicBezTo>
                    <a:pt x="16769" y="7746"/>
                    <a:pt x="16810" y="7746"/>
                    <a:pt x="16848" y="7742"/>
                  </a:cubicBezTo>
                  <a:close/>
                  <a:moveTo>
                    <a:pt x="3717" y="7832"/>
                  </a:moveTo>
                  <a:lnTo>
                    <a:pt x="3717" y="7836"/>
                  </a:lnTo>
                  <a:lnTo>
                    <a:pt x="3713" y="7836"/>
                  </a:lnTo>
                  <a:cubicBezTo>
                    <a:pt x="3713" y="7836"/>
                    <a:pt x="3717" y="7836"/>
                    <a:pt x="3717" y="7832"/>
                  </a:cubicBezTo>
                  <a:close/>
                  <a:moveTo>
                    <a:pt x="11373" y="7874"/>
                  </a:moveTo>
                  <a:lnTo>
                    <a:pt x="11373" y="7877"/>
                  </a:lnTo>
                  <a:lnTo>
                    <a:pt x="11370" y="7877"/>
                  </a:lnTo>
                  <a:lnTo>
                    <a:pt x="11373" y="7874"/>
                  </a:lnTo>
                  <a:close/>
                  <a:moveTo>
                    <a:pt x="16591" y="7898"/>
                  </a:moveTo>
                  <a:lnTo>
                    <a:pt x="16591" y="7902"/>
                  </a:lnTo>
                  <a:lnTo>
                    <a:pt x="16588" y="7902"/>
                  </a:lnTo>
                  <a:cubicBezTo>
                    <a:pt x="16588" y="7898"/>
                    <a:pt x="16591" y="7898"/>
                    <a:pt x="16591" y="7898"/>
                  </a:cubicBezTo>
                  <a:close/>
                  <a:moveTo>
                    <a:pt x="9372" y="7916"/>
                  </a:moveTo>
                  <a:cubicBezTo>
                    <a:pt x="9372" y="7919"/>
                    <a:pt x="9372" y="7919"/>
                    <a:pt x="9375" y="7919"/>
                  </a:cubicBezTo>
                  <a:lnTo>
                    <a:pt x="9368" y="7919"/>
                  </a:lnTo>
                  <a:cubicBezTo>
                    <a:pt x="9372" y="7919"/>
                    <a:pt x="9372" y="7919"/>
                    <a:pt x="9372" y="7916"/>
                  </a:cubicBezTo>
                  <a:close/>
                  <a:moveTo>
                    <a:pt x="7988" y="7930"/>
                  </a:moveTo>
                  <a:lnTo>
                    <a:pt x="7991" y="7933"/>
                  </a:lnTo>
                  <a:cubicBezTo>
                    <a:pt x="7984" y="7930"/>
                    <a:pt x="7980" y="7930"/>
                    <a:pt x="7977" y="7930"/>
                  </a:cubicBezTo>
                  <a:close/>
                  <a:moveTo>
                    <a:pt x="25968" y="1"/>
                  </a:moveTo>
                  <a:cubicBezTo>
                    <a:pt x="25965" y="1"/>
                    <a:pt x="25962" y="1"/>
                    <a:pt x="25959" y="2"/>
                  </a:cubicBezTo>
                  <a:cubicBezTo>
                    <a:pt x="25924" y="12"/>
                    <a:pt x="25952" y="36"/>
                    <a:pt x="25952" y="50"/>
                  </a:cubicBezTo>
                  <a:cubicBezTo>
                    <a:pt x="25952" y="61"/>
                    <a:pt x="25955" y="71"/>
                    <a:pt x="25955" y="82"/>
                  </a:cubicBezTo>
                  <a:cubicBezTo>
                    <a:pt x="25955" y="113"/>
                    <a:pt x="25924" y="120"/>
                    <a:pt x="25882" y="120"/>
                  </a:cubicBezTo>
                  <a:cubicBezTo>
                    <a:pt x="25827" y="120"/>
                    <a:pt x="25775" y="120"/>
                    <a:pt x="25720" y="124"/>
                  </a:cubicBezTo>
                  <a:cubicBezTo>
                    <a:pt x="25714" y="124"/>
                    <a:pt x="25707" y="124"/>
                    <a:pt x="25701" y="124"/>
                  </a:cubicBezTo>
                  <a:cubicBezTo>
                    <a:pt x="25635" y="124"/>
                    <a:pt x="25574" y="108"/>
                    <a:pt x="25497" y="95"/>
                  </a:cubicBezTo>
                  <a:cubicBezTo>
                    <a:pt x="25557" y="89"/>
                    <a:pt x="25570" y="82"/>
                    <a:pt x="25553" y="68"/>
                  </a:cubicBezTo>
                  <a:cubicBezTo>
                    <a:pt x="25544" y="62"/>
                    <a:pt x="25533" y="60"/>
                    <a:pt x="25522" y="60"/>
                  </a:cubicBezTo>
                  <a:cubicBezTo>
                    <a:pt x="25508" y="60"/>
                    <a:pt x="25493" y="63"/>
                    <a:pt x="25480" y="65"/>
                  </a:cubicBezTo>
                  <a:cubicBezTo>
                    <a:pt x="25449" y="71"/>
                    <a:pt x="25452" y="85"/>
                    <a:pt x="25470" y="99"/>
                  </a:cubicBezTo>
                  <a:cubicBezTo>
                    <a:pt x="25461" y="100"/>
                    <a:pt x="25452" y="100"/>
                    <a:pt x="25444" y="100"/>
                  </a:cubicBezTo>
                  <a:cubicBezTo>
                    <a:pt x="25378" y="100"/>
                    <a:pt x="25319" y="78"/>
                    <a:pt x="25254" y="75"/>
                  </a:cubicBezTo>
                  <a:cubicBezTo>
                    <a:pt x="25225" y="75"/>
                    <a:pt x="25196" y="79"/>
                    <a:pt x="25167" y="79"/>
                  </a:cubicBezTo>
                  <a:cubicBezTo>
                    <a:pt x="25147" y="79"/>
                    <a:pt x="25128" y="77"/>
                    <a:pt x="25109" y="71"/>
                  </a:cubicBezTo>
                  <a:cubicBezTo>
                    <a:pt x="25067" y="61"/>
                    <a:pt x="25046" y="54"/>
                    <a:pt x="25105" y="33"/>
                  </a:cubicBezTo>
                  <a:cubicBezTo>
                    <a:pt x="25091" y="31"/>
                    <a:pt x="25081" y="29"/>
                    <a:pt x="25071" y="29"/>
                  </a:cubicBezTo>
                  <a:cubicBezTo>
                    <a:pt x="25064" y="29"/>
                    <a:pt x="25057" y="30"/>
                    <a:pt x="25049" y="33"/>
                  </a:cubicBezTo>
                  <a:cubicBezTo>
                    <a:pt x="25039" y="36"/>
                    <a:pt x="25028" y="36"/>
                    <a:pt x="25017" y="36"/>
                  </a:cubicBezTo>
                  <a:cubicBezTo>
                    <a:pt x="24982" y="36"/>
                    <a:pt x="24946" y="26"/>
                    <a:pt x="24911" y="26"/>
                  </a:cubicBezTo>
                  <a:cubicBezTo>
                    <a:pt x="24887" y="29"/>
                    <a:pt x="24869" y="52"/>
                    <a:pt x="24846" y="52"/>
                  </a:cubicBezTo>
                  <a:cubicBezTo>
                    <a:pt x="24837" y="52"/>
                    <a:pt x="24826" y="48"/>
                    <a:pt x="24814" y="36"/>
                  </a:cubicBezTo>
                  <a:cubicBezTo>
                    <a:pt x="24807" y="40"/>
                    <a:pt x="24800" y="40"/>
                    <a:pt x="24796" y="44"/>
                  </a:cubicBezTo>
                  <a:cubicBezTo>
                    <a:pt x="24786" y="55"/>
                    <a:pt x="24776" y="60"/>
                    <a:pt x="24769" y="60"/>
                  </a:cubicBezTo>
                  <a:cubicBezTo>
                    <a:pt x="24759" y="60"/>
                    <a:pt x="24753" y="52"/>
                    <a:pt x="24751" y="36"/>
                  </a:cubicBezTo>
                  <a:cubicBezTo>
                    <a:pt x="24748" y="26"/>
                    <a:pt x="24741" y="26"/>
                    <a:pt x="24727" y="26"/>
                  </a:cubicBezTo>
                  <a:cubicBezTo>
                    <a:pt x="24708" y="30"/>
                    <a:pt x="24688" y="31"/>
                    <a:pt x="24669" y="31"/>
                  </a:cubicBezTo>
                  <a:cubicBezTo>
                    <a:pt x="24633" y="31"/>
                    <a:pt x="24598" y="26"/>
                    <a:pt x="24564" y="20"/>
                  </a:cubicBezTo>
                  <a:cubicBezTo>
                    <a:pt x="24557" y="17"/>
                    <a:pt x="24549" y="16"/>
                    <a:pt x="24543" y="16"/>
                  </a:cubicBezTo>
                  <a:cubicBezTo>
                    <a:pt x="24529" y="16"/>
                    <a:pt x="24520" y="21"/>
                    <a:pt x="24537" y="33"/>
                  </a:cubicBezTo>
                  <a:cubicBezTo>
                    <a:pt x="24567" y="57"/>
                    <a:pt x="24564" y="92"/>
                    <a:pt x="24606" y="110"/>
                  </a:cubicBezTo>
                  <a:cubicBezTo>
                    <a:pt x="24606" y="113"/>
                    <a:pt x="24609" y="116"/>
                    <a:pt x="24606" y="116"/>
                  </a:cubicBezTo>
                  <a:cubicBezTo>
                    <a:pt x="24586" y="124"/>
                    <a:pt x="24560" y="128"/>
                    <a:pt x="24534" y="128"/>
                  </a:cubicBezTo>
                  <a:cubicBezTo>
                    <a:pt x="24491" y="128"/>
                    <a:pt x="24447" y="118"/>
                    <a:pt x="24422" y="99"/>
                  </a:cubicBezTo>
                  <a:cubicBezTo>
                    <a:pt x="24391" y="80"/>
                    <a:pt x="24359" y="65"/>
                    <a:pt x="24318" y="65"/>
                  </a:cubicBezTo>
                  <a:cubicBezTo>
                    <a:pt x="24307" y="65"/>
                    <a:pt x="24296" y="66"/>
                    <a:pt x="24283" y="68"/>
                  </a:cubicBezTo>
                  <a:cubicBezTo>
                    <a:pt x="24278" y="69"/>
                    <a:pt x="24272" y="69"/>
                    <a:pt x="24266" y="69"/>
                  </a:cubicBezTo>
                  <a:cubicBezTo>
                    <a:pt x="24251" y="69"/>
                    <a:pt x="24236" y="67"/>
                    <a:pt x="24231" y="65"/>
                  </a:cubicBezTo>
                  <a:cubicBezTo>
                    <a:pt x="24208" y="44"/>
                    <a:pt x="24182" y="38"/>
                    <a:pt x="24156" y="38"/>
                  </a:cubicBezTo>
                  <a:cubicBezTo>
                    <a:pt x="24128" y="38"/>
                    <a:pt x="24098" y="45"/>
                    <a:pt x="24068" y="50"/>
                  </a:cubicBezTo>
                  <a:cubicBezTo>
                    <a:pt x="24055" y="54"/>
                    <a:pt x="24040" y="60"/>
                    <a:pt x="24027" y="60"/>
                  </a:cubicBezTo>
                  <a:cubicBezTo>
                    <a:pt x="24015" y="60"/>
                    <a:pt x="24004" y="55"/>
                    <a:pt x="23995" y="40"/>
                  </a:cubicBezTo>
                  <a:cubicBezTo>
                    <a:pt x="23990" y="32"/>
                    <a:pt x="23980" y="28"/>
                    <a:pt x="23969" y="28"/>
                  </a:cubicBezTo>
                  <a:cubicBezTo>
                    <a:pt x="23959" y="28"/>
                    <a:pt x="23948" y="31"/>
                    <a:pt x="23940" y="36"/>
                  </a:cubicBezTo>
                  <a:cubicBezTo>
                    <a:pt x="23889" y="61"/>
                    <a:pt x="23833" y="68"/>
                    <a:pt x="23776" y="68"/>
                  </a:cubicBezTo>
                  <a:cubicBezTo>
                    <a:pt x="23751" y="68"/>
                    <a:pt x="23726" y="67"/>
                    <a:pt x="23701" y="65"/>
                  </a:cubicBezTo>
                  <a:cubicBezTo>
                    <a:pt x="23691" y="56"/>
                    <a:pt x="23680" y="53"/>
                    <a:pt x="23669" y="53"/>
                  </a:cubicBezTo>
                  <a:cubicBezTo>
                    <a:pt x="23658" y="53"/>
                    <a:pt x="23647" y="57"/>
                    <a:pt x="23638" y="65"/>
                  </a:cubicBezTo>
                  <a:cubicBezTo>
                    <a:pt x="23617" y="78"/>
                    <a:pt x="23631" y="92"/>
                    <a:pt x="23645" y="110"/>
                  </a:cubicBezTo>
                  <a:cubicBezTo>
                    <a:pt x="23641" y="127"/>
                    <a:pt x="23666" y="127"/>
                    <a:pt x="23686" y="127"/>
                  </a:cubicBezTo>
                  <a:cubicBezTo>
                    <a:pt x="23717" y="127"/>
                    <a:pt x="23746" y="130"/>
                    <a:pt x="23780" y="145"/>
                  </a:cubicBezTo>
                  <a:cubicBezTo>
                    <a:pt x="23735" y="151"/>
                    <a:pt x="23690" y="155"/>
                    <a:pt x="23725" y="193"/>
                  </a:cubicBezTo>
                  <a:cubicBezTo>
                    <a:pt x="23735" y="203"/>
                    <a:pt x="23714" y="217"/>
                    <a:pt x="23686" y="217"/>
                  </a:cubicBezTo>
                  <a:cubicBezTo>
                    <a:pt x="23659" y="217"/>
                    <a:pt x="23631" y="220"/>
                    <a:pt x="23603" y="220"/>
                  </a:cubicBezTo>
                  <a:cubicBezTo>
                    <a:pt x="23565" y="217"/>
                    <a:pt x="23523" y="224"/>
                    <a:pt x="23485" y="210"/>
                  </a:cubicBezTo>
                  <a:cubicBezTo>
                    <a:pt x="23502" y="203"/>
                    <a:pt x="23530" y="196"/>
                    <a:pt x="23506" y="175"/>
                  </a:cubicBezTo>
                  <a:cubicBezTo>
                    <a:pt x="23478" y="153"/>
                    <a:pt x="23495" y="151"/>
                    <a:pt x="23517" y="151"/>
                  </a:cubicBezTo>
                  <a:cubicBezTo>
                    <a:pt x="23523" y="151"/>
                    <a:pt x="23529" y="151"/>
                    <a:pt x="23534" y="151"/>
                  </a:cubicBezTo>
                  <a:cubicBezTo>
                    <a:pt x="23547" y="158"/>
                    <a:pt x="23562" y="165"/>
                    <a:pt x="23572" y="175"/>
                  </a:cubicBezTo>
                  <a:cubicBezTo>
                    <a:pt x="23581" y="181"/>
                    <a:pt x="23585" y="190"/>
                    <a:pt x="23597" y="190"/>
                  </a:cubicBezTo>
                  <a:cubicBezTo>
                    <a:pt x="23599" y="190"/>
                    <a:pt x="23601" y="190"/>
                    <a:pt x="23603" y="189"/>
                  </a:cubicBezTo>
                  <a:cubicBezTo>
                    <a:pt x="23617" y="182"/>
                    <a:pt x="23610" y="172"/>
                    <a:pt x="23610" y="165"/>
                  </a:cubicBezTo>
                  <a:cubicBezTo>
                    <a:pt x="23631" y="124"/>
                    <a:pt x="23592" y="92"/>
                    <a:pt x="23568" y="57"/>
                  </a:cubicBezTo>
                  <a:cubicBezTo>
                    <a:pt x="23562" y="48"/>
                    <a:pt x="23549" y="42"/>
                    <a:pt x="23533" y="42"/>
                  </a:cubicBezTo>
                  <a:cubicBezTo>
                    <a:pt x="23526" y="42"/>
                    <a:pt x="23517" y="43"/>
                    <a:pt x="23509" y="47"/>
                  </a:cubicBezTo>
                  <a:cubicBezTo>
                    <a:pt x="23488" y="56"/>
                    <a:pt x="23466" y="58"/>
                    <a:pt x="23444" y="58"/>
                  </a:cubicBezTo>
                  <a:cubicBezTo>
                    <a:pt x="23431" y="58"/>
                    <a:pt x="23418" y="57"/>
                    <a:pt x="23405" y="57"/>
                  </a:cubicBezTo>
                  <a:cubicBezTo>
                    <a:pt x="23401" y="57"/>
                    <a:pt x="23398" y="58"/>
                    <a:pt x="23394" y="58"/>
                  </a:cubicBezTo>
                  <a:cubicBezTo>
                    <a:pt x="23359" y="58"/>
                    <a:pt x="23325" y="45"/>
                    <a:pt x="23290" y="45"/>
                  </a:cubicBezTo>
                  <a:cubicBezTo>
                    <a:pt x="23278" y="45"/>
                    <a:pt x="23265" y="46"/>
                    <a:pt x="23253" y="50"/>
                  </a:cubicBezTo>
                  <a:cubicBezTo>
                    <a:pt x="23228" y="57"/>
                    <a:pt x="23204" y="61"/>
                    <a:pt x="23176" y="65"/>
                  </a:cubicBezTo>
                  <a:cubicBezTo>
                    <a:pt x="23171" y="65"/>
                    <a:pt x="23166" y="65"/>
                    <a:pt x="23160" y="65"/>
                  </a:cubicBezTo>
                  <a:cubicBezTo>
                    <a:pt x="23128" y="65"/>
                    <a:pt x="23095" y="59"/>
                    <a:pt x="23064" y="59"/>
                  </a:cubicBezTo>
                  <a:cubicBezTo>
                    <a:pt x="23054" y="59"/>
                    <a:pt x="23044" y="60"/>
                    <a:pt x="23034" y="61"/>
                  </a:cubicBezTo>
                  <a:cubicBezTo>
                    <a:pt x="22934" y="78"/>
                    <a:pt x="22830" y="89"/>
                    <a:pt x="22726" y="92"/>
                  </a:cubicBezTo>
                  <a:cubicBezTo>
                    <a:pt x="22642" y="89"/>
                    <a:pt x="22559" y="92"/>
                    <a:pt x="22472" y="85"/>
                  </a:cubicBezTo>
                  <a:cubicBezTo>
                    <a:pt x="22443" y="83"/>
                    <a:pt x="22412" y="82"/>
                    <a:pt x="22381" y="82"/>
                  </a:cubicBezTo>
                  <a:cubicBezTo>
                    <a:pt x="22315" y="82"/>
                    <a:pt x="22248" y="87"/>
                    <a:pt x="22184" y="99"/>
                  </a:cubicBezTo>
                  <a:cubicBezTo>
                    <a:pt x="22121" y="102"/>
                    <a:pt x="22056" y="110"/>
                    <a:pt x="21995" y="110"/>
                  </a:cubicBezTo>
                  <a:cubicBezTo>
                    <a:pt x="21985" y="110"/>
                    <a:pt x="21975" y="110"/>
                    <a:pt x="21965" y="110"/>
                  </a:cubicBezTo>
                  <a:cubicBezTo>
                    <a:pt x="21958" y="109"/>
                    <a:pt x="21951" y="109"/>
                    <a:pt x="21944" y="109"/>
                  </a:cubicBezTo>
                  <a:cubicBezTo>
                    <a:pt x="21885" y="109"/>
                    <a:pt x="21839" y="133"/>
                    <a:pt x="21823" y="155"/>
                  </a:cubicBezTo>
                  <a:cubicBezTo>
                    <a:pt x="21807" y="174"/>
                    <a:pt x="21795" y="181"/>
                    <a:pt x="21784" y="181"/>
                  </a:cubicBezTo>
                  <a:cubicBezTo>
                    <a:pt x="21767" y="181"/>
                    <a:pt x="21754" y="163"/>
                    <a:pt x="21736" y="155"/>
                  </a:cubicBezTo>
                  <a:cubicBezTo>
                    <a:pt x="21721" y="142"/>
                    <a:pt x="21708" y="119"/>
                    <a:pt x="21691" y="119"/>
                  </a:cubicBezTo>
                  <a:cubicBezTo>
                    <a:pt x="21689" y="119"/>
                    <a:pt x="21687" y="119"/>
                    <a:pt x="21685" y="120"/>
                  </a:cubicBezTo>
                  <a:cubicBezTo>
                    <a:pt x="21662" y="128"/>
                    <a:pt x="21640" y="130"/>
                    <a:pt x="21618" y="130"/>
                  </a:cubicBezTo>
                  <a:cubicBezTo>
                    <a:pt x="21590" y="130"/>
                    <a:pt x="21563" y="127"/>
                    <a:pt x="21537" y="127"/>
                  </a:cubicBezTo>
                  <a:cubicBezTo>
                    <a:pt x="21532" y="127"/>
                    <a:pt x="21527" y="127"/>
                    <a:pt x="21522" y="127"/>
                  </a:cubicBezTo>
                  <a:cubicBezTo>
                    <a:pt x="21488" y="129"/>
                    <a:pt x="21451" y="135"/>
                    <a:pt x="21416" y="135"/>
                  </a:cubicBezTo>
                  <a:cubicBezTo>
                    <a:pt x="21390" y="135"/>
                    <a:pt x="21365" y="132"/>
                    <a:pt x="21344" y="120"/>
                  </a:cubicBezTo>
                  <a:cubicBezTo>
                    <a:pt x="21331" y="113"/>
                    <a:pt x="21320" y="110"/>
                    <a:pt x="21312" y="110"/>
                  </a:cubicBezTo>
                  <a:cubicBezTo>
                    <a:pt x="21290" y="110"/>
                    <a:pt x="21281" y="127"/>
                    <a:pt x="21268" y="137"/>
                  </a:cubicBezTo>
                  <a:cubicBezTo>
                    <a:pt x="21237" y="158"/>
                    <a:pt x="21258" y="169"/>
                    <a:pt x="21289" y="179"/>
                  </a:cubicBezTo>
                  <a:cubicBezTo>
                    <a:pt x="21296" y="182"/>
                    <a:pt x="21317" y="182"/>
                    <a:pt x="21310" y="196"/>
                  </a:cubicBezTo>
                  <a:cubicBezTo>
                    <a:pt x="21296" y="199"/>
                    <a:pt x="21282" y="199"/>
                    <a:pt x="21268" y="203"/>
                  </a:cubicBezTo>
                  <a:cubicBezTo>
                    <a:pt x="21258" y="207"/>
                    <a:pt x="21248" y="214"/>
                    <a:pt x="21254" y="220"/>
                  </a:cubicBezTo>
                  <a:cubicBezTo>
                    <a:pt x="21257" y="226"/>
                    <a:pt x="21267" y="229"/>
                    <a:pt x="21275" y="229"/>
                  </a:cubicBezTo>
                  <a:cubicBezTo>
                    <a:pt x="21277" y="229"/>
                    <a:pt x="21280" y="229"/>
                    <a:pt x="21282" y="228"/>
                  </a:cubicBezTo>
                  <a:cubicBezTo>
                    <a:pt x="21298" y="219"/>
                    <a:pt x="21313" y="216"/>
                    <a:pt x="21328" y="216"/>
                  </a:cubicBezTo>
                  <a:cubicBezTo>
                    <a:pt x="21362" y="216"/>
                    <a:pt x="21393" y="232"/>
                    <a:pt x="21424" y="234"/>
                  </a:cubicBezTo>
                  <a:cubicBezTo>
                    <a:pt x="21437" y="232"/>
                    <a:pt x="21450" y="231"/>
                    <a:pt x="21464" y="231"/>
                  </a:cubicBezTo>
                  <a:cubicBezTo>
                    <a:pt x="21479" y="231"/>
                    <a:pt x="21493" y="232"/>
                    <a:pt x="21508" y="232"/>
                  </a:cubicBezTo>
                  <a:cubicBezTo>
                    <a:pt x="21516" y="232"/>
                    <a:pt x="21524" y="232"/>
                    <a:pt x="21532" y="231"/>
                  </a:cubicBezTo>
                  <a:cubicBezTo>
                    <a:pt x="21539" y="230"/>
                    <a:pt x="21544" y="229"/>
                    <a:pt x="21548" y="229"/>
                  </a:cubicBezTo>
                  <a:cubicBezTo>
                    <a:pt x="21565" y="229"/>
                    <a:pt x="21554" y="240"/>
                    <a:pt x="21542" y="252"/>
                  </a:cubicBezTo>
                  <a:cubicBezTo>
                    <a:pt x="21477" y="259"/>
                    <a:pt x="21477" y="259"/>
                    <a:pt x="21522" y="297"/>
                  </a:cubicBezTo>
                  <a:cubicBezTo>
                    <a:pt x="21522" y="297"/>
                    <a:pt x="21518" y="300"/>
                    <a:pt x="21518" y="304"/>
                  </a:cubicBezTo>
                  <a:lnTo>
                    <a:pt x="21507" y="304"/>
                  </a:lnTo>
                  <a:cubicBezTo>
                    <a:pt x="21503" y="302"/>
                    <a:pt x="21499" y="301"/>
                    <a:pt x="21495" y="301"/>
                  </a:cubicBezTo>
                  <a:cubicBezTo>
                    <a:pt x="21486" y="301"/>
                    <a:pt x="21479" y="304"/>
                    <a:pt x="21470" y="304"/>
                  </a:cubicBezTo>
                  <a:cubicBezTo>
                    <a:pt x="21468" y="304"/>
                    <a:pt x="21465" y="304"/>
                    <a:pt x="21462" y="304"/>
                  </a:cubicBezTo>
                  <a:cubicBezTo>
                    <a:pt x="21456" y="301"/>
                    <a:pt x="21449" y="300"/>
                    <a:pt x="21442" y="300"/>
                  </a:cubicBezTo>
                  <a:cubicBezTo>
                    <a:pt x="21427" y="300"/>
                    <a:pt x="21412" y="304"/>
                    <a:pt x="21396" y="304"/>
                  </a:cubicBezTo>
                  <a:cubicBezTo>
                    <a:pt x="21392" y="304"/>
                    <a:pt x="21389" y="304"/>
                    <a:pt x="21386" y="304"/>
                  </a:cubicBezTo>
                  <a:lnTo>
                    <a:pt x="21272" y="304"/>
                  </a:lnTo>
                  <a:cubicBezTo>
                    <a:pt x="21265" y="304"/>
                    <a:pt x="21257" y="304"/>
                    <a:pt x="21249" y="304"/>
                  </a:cubicBezTo>
                  <a:cubicBezTo>
                    <a:pt x="21233" y="304"/>
                    <a:pt x="21217" y="302"/>
                    <a:pt x="21213" y="294"/>
                  </a:cubicBezTo>
                  <a:cubicBezTo>
                    <a:pt x="21206" y="269"/>
                    <a:pt x="21178" y="273"/>
                    <a:pt x="21153" y="269"/>
                  </a:cubicBezTo>
                  <a:cubicBezTo>
                    <a:pt x="21126" y="269"/>
                    <a:pt x="21102" y="265"/>
                    <a:pt x="21074" y="265"/>
                  </a:cubicBezTo>
                  <a:cubicBezTo>
                    <a:pt x="21099" y="244"/>
                    <a:pt x="21164" y="234"/>
                    <a:pt x="21102" y="214"/>
                  </a:cubicBezTo>
                  <a:cubicBezTo>
                    <a:pt x="21067" y="203"/>
                    <a:pt x="21029" y="193"/>
                    <a:pt x="20994" y="186"/>
                  </a:cubicBezTo>
                  <a:cubicBezTo>
                    <a:pt x="20991" y="186"/>
                    <a:pt x="20987" y="186"/>
                    <a:pt x="20984" y="186"/>
                  </a:cubicBezTo>
                  <a:cubicBezTo>
                    <a:pt x="20938" y="186"/>
                    <a:pt x="20891" y="171"/>
                    <a:pt x="20847" y="171"/>
                  </a:cubicBezTo>
                  <a:cubicBezTo>
                    <a:pt x="20835" y="171"/>
                    <a:pt x="20822" y="172"/>
                    <a:pt x="20810" y="175"/>
                  </a:cubicBezTo>
                  <a:cubicBezTo>
                    <a:pt x="20789" y="180"/>
                    <a:pt x="20767" y="182"/>
                    <a:pt x="20747" y="182"/>
                  </a:cubicBezTo>
                  <a:cubicBezTo>
                    <a:pt x="20705" y="182"/>
                    <a:pt x="20665" y="175"/>
                    <a:pt x="20623" y="175"/>
                  </a:cubicBezTo>
                  <a:cubicBezTo>
                    <a:pt x="20612" y="175"/>
                    <a:pt x="20602" y="175"/>
                    <a:pt x="20588" y="179"/>
                  </a:cubicBezTo>
                  <a:cubicBezTo>
                    <a:pt x="20544" y="179"/>
                    <a:pt x="20502" y="191"/>
                    <a:pt x="20458" y="191"/>
                  </a:cubicBezTo>
                  <a:cubicBezTo>
                    <a:pt x="20436" y="191"/>
                    <a:pt x="20414" y="188"/>
                    <a:pt x="20391" y="179"/>
                  </a:cubicBezTo>
                  <a:cubicBezTo>
                    <a:pt x="20383" y="175"/>
                    <a:pt x="20372" y="173"/>
                    <a:pt x="20361" y="173"/>
                  </a:cubicBezTo>
                  <a:cubicBezTo>
                    <a:pt x="20341" y="173"/>
                    <a:pt x="20319" y="178"/>
                    <a:pt x="20303" y="189"/>
                  </a:cubicBezTo>
                  <a:cubicBezTo>
                    <a:pt x="20276" y="210"/>
                    <a:pt x="20311" y="220"/>
                    <a:pt x="20324" y="231"/>
                  </a:cubicBezTo>
                  <a:cubicBezTo>
                    <a:pt x="20345" y="252"/>
                    <a:pt x="20300" y="249"/>
                    <a:pt x="20300" y="259"/>
                  </a:cubicBezTo>
                  <a:cubicBezTo>
                    <a:pt x="20238" y="262"/>
                    <a:pt x="20269" y="304"/>
                    <a:pt x="20238" y="321"/>
                  </a:cubicBezTo>
                  <a:cubicBezTo>
                    <a:pt x="20238" y="328"/>
                    <a:pt x="20234" y="332"/>
                    <a:pt x="20234" y="339"/>
                  </a:cubicBezTo>
                  <a:cubicBezTo>
                    <a:pt x="20210" y="356"/>
                    <a:pt x="20172" y="359"/>
                    <a:pt x="20141" y="369"/>
                  </a:cubicBezTo>
                  <a:cubicBezTo>
                    <a:pt x="20117" y="369"/>
                    <a:pt x="20092" y="368"/>
                    <a:pt x="20068" y="368"/>
                  </a:cubicBezTo>
                  <a:cubicBezTo>
                    <a:pt x="19987" y="368"/>
                    <a:pt x="19906" y="373"/>
                    <a:pt x="19832" y="383"/>
                  </a:cubicBezTo>
                  <a:cubicBezTo>
                    <a:pt x="19634" y="411"/>
                    <a:pt x="19429" y="404"/>
                    <a:pt x="19228" y="428"/>
                  </a:cubicBezTo>
                  <a:cubicBezTo>
                    <a:pt x="19128" y="439"/>
                    <a:pt x="19020" y="443"/>
                    <a:pt x="18916" y="453"/>
                  </a:cubicBezTo>
                  <a:cubicBezTo>
                    <a:pt x="18888" y="457"/>
                    <a:pt x="18860" y="460"/>
                    <a:pt x="18830" y="460"/>
                  </a:cubicBezTo>
                  <a:cubicBezTo>
                    <a:pt x="18823" y="460"/>
                    <a:pt x="18817" y="460"/>
                    <a:pt x="18810" y="460"/>
                  </a:cubicBezTo>
                  <a:cubicBezTo>
                    <a:pt x="18762" y="460"/>
                    <a:pt x="18712" y="466"/>
                    <a:pt x="18662" y="466"/>
                  </a:cubicBezTo>
                  <a:cubicBezTo>
                    <a:pt x="18633" y="466"/>
                    <a:pt x="18604" y="464"/>
                    <a:pt x="18576" y="457"/>
                  </a:cubicBezTo>
                  <a:lnTo>
                    <a:pt x="18569" y="457"/>
                  </a:lnTo>
                  <a:cubicBezTo>
                    <a:pt x="18502" y="481"/>
                    <a:pt x="18429" y="484"/>
                    <a:pt x="18355" y="484"/>
                  </a:cubicBezTo>
                  <a:cubicBezTo>
                    <a:pt x="18330" y="484"/>
                    <a:pt x="18305" y="484"/>
                    <a:pt x="18280" y="484"/>
                  </a:cubicBezTo>
                  <a:cubicBezTo>
                    <a:pt x="18264" y="484"/>
                    <a:pt x="18248" y="484"/>
                    <a:pt x="18233" y="484"/>
                  </a:cubicBezTo>
                  <a:cubicBezTo>
                    <a:pt x="18208" y="481"/>
                    <a:pt x="18184" y="473"/>
                    <a:pt x="18163" y="463"/>
                  </a:cubicBezTo>
                  <a:cubicBezTo>
                    <a:pt x="18148" y="457"/>
                    <a:pt x="18135" y="455"/>
                    <a:pt x="18122" y="455"/>
                  </a:cubicBezTo>
                  <a:cubicBezTo>
                    <a:pt x="18107" y="455"/>
                    <a:pt x="18091" y="458"/>
                    <a:pt x="18069" y="460"/>
                  </a:cubicBezTo>
                  <a:cubicBezTo>
                    <a:pt x="18009" y="463"/>
                    <a:pt x="17958" y="478"/>
                    <a:pt x="17894" y="478"/>
                  </a:cubicBezTo>
                  <a:cubicBezTo>
                    <a:pt x="17888" y="478"/>
                    <a:pt x="17882" y="478"/>
                    <a:pt x="17875" y="478"/>
                  </a:cubicBezTo>
                  <a:cubicBezTo>
                    <a:pt x="17830" y="478"/>
                    <a:pt x="17783" y="478"/>
                    <a:pt x="17736" y="478"/>
                  </a:cubicBezTo>
                  <a:cubicBezTo>
                    <a:pt x="17683" y="478"/>
                    <a:pt x="17630" y="477"/>
                    <a:pt x="17576" y="473"/>
                  </a:cubicBezTo>
                  <a:cubicBezTo>
                    <a:pt x="17574" y="473"/>
                    <a:pt x="17571" y="473"/>
                    <a:pt x="17568" y="473"/>
                  </a:cubicBezTo>
                  <a:cubicBezTo>
                    <a:pt x="17548" y="473"/>
                    <a:pt x="17525" y="479"/>
                    <a:pt x="17503" y="479"/>
                  </a:cubicBezTo>
                  <a:cubicBezTo>
                    <a:pt x="17490" y="479"/>
                    <a:pt x="17478" y="477"/>
                    <a:pt x="17466" y="470"/>
                  </a:cubicBezTo>
                  <a:cubicBezTo>
                    <a:pt x="17431" y="449"/>
                    <a:pt x="17382" y="446"/>
                    <a:pt x="17341" y="446"/>
                  </a:cubicBezTo>
                  <a:cubicBezTo>
                    <a:pt x="17327" y="449"/>
                    <a:pt x="17310" y="449"/>
                    <a:pt x="17296" y="449"/>
                  </a:cubicBezTo>
                  <a:cubicBezTo>
                    <a:pt x="17303" y="446"/>
                    <a:pt x="17303" y="443"/>
                    <a:pt x="17303" y="432"/>
                  </a:cubicBezTo>
                  <a:cubicBezTo>
                    <a:pt x="17300" y="424"/>
                    <a:pt x="17291" y="416"/>
                    <a:pt x="17278" y="416"/>
                  </a:cubicBezTo>
                  <a:cubicBezTo>
                    <a:pt x="17274" y="416"/>
                    <a:pt x="17269" y="417"/>
                    <a:pt x="17264" y="418"/>
                  </a:cubicBezTo>
                  <a:cubicBezTo>
                    <a:pt x="17259" y="421"/>
                    <a:pt x="17254" y="421"/>
                    <a:pt x="17249" y="421"/>
                  </a:cubicBezTo>
                  <a:cubicBezTo>
                    <a:pt x="17239" y="421"/>
                    <a:pt x="17229" y="417"/>
                    <a:pt x="17219" y="415"/>
                  </a:cubicBezTo>
                  <a:cubicBezTo>
                    <a:pt x="17198" y="411"/>
                    <a:pt x="17181" y="411"/>
                    <a:pt x="17160" y="408"/>
                  </a:cubicBezTo>
                  <a:cubicBezTo>
                    <a:pt x="17147" y="408"/>
                    <a:pt x="17126" y="408"/>
                    <a:pt x="17118" y="418"/>
                  </a:cubicBezTo>
                  <a:cubicBezTo>
                    <a:pt x="17115" y="428"/>
                    <a:pt x="17133" y="439"/>
                    <a:pt x="17150" y="439"/>
                  </a:cubicBezTo>
                  <a:cubicBezTo>
                    <a:pt x="17157" y="449"/>
                    <a:pt x="17168" y="453"/>
                    <a:pt x="17178" y="457"/>
                  </a:cubicBezTo>
                  <a:cubicBezTo>
                    <a:pt x="17126" y="460"/>
                    <a:pt x="17077" y="460"/>
                    <a:pt x="17029" y="467"/>
                  </a:cubicBezTo>
                  <a:cubicBezTo>
                    <a:pt x="17019" y="467"/>
                    <a:pt x="17009" y="468"/>
                    <a:pt x="16998" y="468"/>
                  </a:cubicBezTo>
                  <a:cubicBezTo>
                    <a:pt x="16959" y="468"/>
                    <a:pt x="16918" y="464"/>
                    <a:pt x="16879" y="464"/>
                  </a:cubicBezTo>
                  <a:cubicBezTo>
                    <a:pt x="16826" y="464"/>
                    <a:pt x="16777" y="471"/>
                    <a:pt x="16740" y="505"/>
                  </a:cubicBezTo>
                  <a:cubicBezTo>
                    <a:pt x="16739" y="506"/>
                    <a:pt x="16737" y="507"/>
                    <a:pt x="16734" y="507"/>
                  </a:cubicBezTo>
                  <a:cubicBezTo>
                    <a:pt x="16729" y="507"/>
                    <a:pt x="16721" y="505"/>
                    <a:pt x="16716" y="505"/>
                  </a:cubicBezTo>
                  <a:cubicBezTo>
                    <a:pt x="16699" y="505"/>
                    <a:pt x="16671" y="505"/>
                    <a:pt x="16671" y="519"/>
                  </a:cubicBezTo>
                  <a:cubicBezTo>
                    <a:pt x="16671" y="523"/>
                    <a:pt x="16675" y="526"/>
                    <a:pt x="16678" y="529"/>
                  </a:cubicBezTo>
                  <a:cubicBezTo>
                    <a:pt x="16659" y="528"/>
                    <a:pt x="16639" y="528"/>
                    <a:pt x="16620" y="528"/>
                  </a:cubicBezTo>
                  <a:cubicBezTo>
                    <a:pt x="16566" y="528"/>
                    <a:pt x="16512" y="531"/>
                    <a:pt x="16457" y="536"/>
                  </a:cubicBezTo>
                  <a:cubicBezTo>
                    <a:pt x="16431" y="538"/>
                    <a:pt x="16410" y="540"/>
                    <a:pt x="16394" y="540"/>
                  </a:cubicBezTo>
                  <a:cubicBezTo>
                    <a:pt x="16340" y="540"/>
                    <a:pt x="16333" y="523"/>
                    <a:pt x="16338" y="467"/>
                  </a:cubicBezTo>
                  <a:cubicBezTo>
                    <a:pt x="16338" y="457"/>
                    <a:pt x="16348" y="443"/>
                    <a:pt x="16321" y="439"/>
                  </a:cubicBezTo>
                  <a:cubicBezTo>
                    <a:pt x="16314" y="438"/>
                    <a:pt x="16307" y="437"/>
                    <a:pt x="16300" y="437"/>
                  </a:cubicBezTo>
                  <a:cubicBezTo>
                    <a:pt x="16293" y="437"/>
                    <a:pt x="16286" y="438"/>
                    <a:pt x="16279" y="439"/>
                  </a:cubicBezTo>
                  <a:cubicBezTo>
                    <a:pt x="16272" y="427"/>
                    <a:pt x="16256" y="424"/>
                    <a:pt x="16237" y="424"/>
                  </a:cubicBezTo>
                  <a:cubicBezTo>
                    <a:pt x="16219" y="424"/>
                    <a:pt x="16197" y="427"/>
                    <a:pt x="16178" y="428"/>
                  </a:cubicBezTo>
                  <a:cubicBezTo>
                    <a:pt x="16170" y="428"/>
                    <a:pt x="16162" y="428"/>
                    <a:pt x="16153" y="428"/>
                  </a:cubicBezTo>
                  <a:cubicBezTo>
                    <a:pt x="16139" y="428"/>
                    <a:pt x="16125" y="429"/>
                    <a:pt x="16116" y="436"/>
                  </a:cubicBezTo>
                  <a:cubicBezTo>
                    <a:pt x="16119" y="453"/>
                    <a:pt x="16158" y="449"/>
                    <a:pt x="16161" y="463"/>
                  </a:cubicBezTo>
                  <a:cubicBezTo>
                    <a:pt x="16151" y="470"/>
                    <a:pt x="16137" y="473"/>
                    <a:pt x="16119" y="473"/>
                  </a:cubicBezTo>
                  <a:cubicBezTo>
                    <a:pt x="16109" y="460"/>
                    <a:pt x="16068" y="425"/>
                    <a:pt x="16061" y="425"/>
                  </a:cubicBezTo>
                  <a:cubicBezTo>
                    <a:pt x="16036" y="428"/>
                    <a:pt x="16033" y="439"/>
                    <a:pt x="16033" y="453"/>
                  </a:cubicBezTo>
                  <a:cubicBezTo>
                    <a:pt x="16033" y="463"/>
                    <a:pt x="16040" y="470"/>
                    <a:pt x="16050" y="473"/>
                  </a:cubicBezTo>
                  <a:cubicBezTo>
                    <a:pt x="16033" y="473"/>
                    <a:pt x="16026" y="481"/>
                    <a:pt x="16026" y="491"/>
                  </a:cubicBezTo>
                  <a:cubicBezTo>
                    <a:pt x="16026" y="508"/>
                    <a:pt x="16047" y="508"/>
                    <a:pt x="16064" y="508"/>
                  </a:cubicBezTo>
                  <a:lnTo>
                    <a:pt x="16186" y="508"/>
                  </a:lnTo>
                  <a:cubicBezTo>
                    <a:pt x="16213" y="508"/>
                    <a:pt x="16234" y="505"/>
                    <a:pt x="16248" y="498"/>
                  </a:cubicBezTo>
                  <a:cubicBezTo>
                    <a:pt x="16252" y="505"/>
                    <a:pt x="16255" y="508"/>
                    <a:pt x="16258" y="512"/>
                  </a:cubicBezTo>
                  <a:cubicBezTo>
                    <a:pt x="16276" y="526"/>
                    <a:pt x="16276" y="536"/>
                    <a:pt x="16265" y="540"/>
                  </a:cubicBezTo>
                  <a:cubicBezTo>
                    <a:pt x="16255" y="540"/>
                    <a:pt x="16241" y="543"/>
                    <a:pt x="16231" y="550"/>
                  </a:cubicBezTo>
                  <a:cubicBezTo>
                    <a:pt x="16201" y="553"/>
                    <a:pt x="16173" y="554"/>
                    <a:pt x="16144" y="554"/>
                  </a:cubicBezTo>
                  <a:cubicBezTo>
                    <a:pt x="16105" y="554"/>
                    <a:pt x="16066" y="552"/>
                    <a:pt x="16026" y="550"/>
                  </a:cubicBezTo>
                  <a:cubicBezTo>
                    <a:pt x="16011" y="541"/>
                    <a:pt x="15993" y="537"/>
                    <a:pt x="15973" y="537"/>
                  </a:cubicBezTo>
                  <a:cubicBezTo>
                    <a:pt x="15955" y="537"/>
                    <a:pt x="15936" y="540"/>
                    <a:pt x="15919" y="543"/>
                  </a:cubicBezTo>
                  <a:cubicBezTo>
                    <a:pt x="15904" y="540"/>
                    <a:pt x="15925" y="529"/>
                    <a:pt x="15936" y="523"/>
                  </a:cubicBezTo>
                  <a:cubicBezTo>
                    <a:pt x="15970" y="498"/>
                    <a:pt x="15964" y="481"/>
                    <a:pt x="15911" y="470"/>
                  </a:cubicBezTo>
                  <a:cubicBezTo>
                    <a:pt x="15890" y="467"/>
                    <a:pt x="15866" y="467"/>
                    <a:pt x="15845" y="457"/>
                  </a:cubicBezTo>
                  <a:cubicBezTo>
                    <a:pt x="15830" y="447"/>
                    <a:pt x="15818" y="443"/>
                    <a:pt x="15808" y="443"/>
                  </a:cubicBezTo>
                  <a:cubicBezTo>
                    <a:pt x="15790" y="443"/>
                    <a:pt x="15780" y="457"/>
                    <a:pt x="15770" y="470"/>
                  </a:cubicBezTo>
                  <a:cubicBezTo>
                    <a:pt x="15761" y="464"/>
                    <a:pt x="15748" y="461"/>
                    <a:pt x="15733" y="461"/>
                  </a:cubicBezTo>
                  <a:cubicBezTo>
                    <a:pt x="15725" y="461"/>
                    <a:pt x="15716" y="462"/>
                    <a:pt x="15707" y="463"/>
                  </a:cubicBezTo>
                  <a:cubicBezTo>
                    <a:pt x="15682" y="463"/>
                    <a:pt x="15655" y="467"/>
                    <a:pt x="15627" y="470"/>
                  </a:cubicBezTo>
                  <a:cubicBezTo>
                    <a:pt x="15616" y="467"/>
                    <a:pt x="15606" y="467"/>
                    <a:pt x="15599" y="463"/>
                  </a:cubicBezTo>
                  <a:cubicBezTo>
                    <a:pt x="15591" y="457"/>
                    <a:pt x="15581" y="456"/>
                    <a:pt x="15570" y="456"/>
                  </a:cubicBezTo>
                  <a:cubicBezTo>
                    <a:pt x="15561" y="456"/>
                    <a:pt x="15551" y="457"/>
                    <a:pt x="15541" y="457"/>
                  </a:cubicBezTo>
                  <a:lnTo>
                    <a:pt x="15516" y="457"/>
                  </a:lnTo>
                  <a:cubicBezTo>
                    <a:pt x="15482" y="457"/>
                    <a:pt x="15464" y="467"/>
                    <a:pt x="15461" y="484"/>
                  </a:cubicBezTo>
                  <a:cubicBezTo>
                    <a:pt x="15453" y="508"/>
                    <a:pt x="15488" y="498"/>
                    <a:pt x="15506" y="505"/>
                  </a:cubicBezTo>
                  <a:cubicBezTo>
                    <a:pt x="15520" y="507"/>
                    <a:pt x="15533" y="511"/>
                    <a:pt x="15547" y="514"/>
                  </a:cubicBezTo>
                  <a:lnTo>
                    <a:pt x="15547" y="514"/>
                  </a:lnTo>
                  <a:cubicBezTo>
                    <a:pt x="15540" y="514"/>
                    <a:pt x="15533" y="513"/>
                    <a:pt x="15524" y="513"/>
                  </a:cubicBezTo>
                  <a:cubicBezTo>
                    <a:pt x="15514" y="513"/>
                    <a:pt x="15502" y="514"/>
                    <a:pt x="15488" y="515"/>
                  </a:cubicBezTo>
                  <a:lnTo>
                    <a:pt x="15474" y="515"/>
                  </a:lnTo>
                  <a:cubicBezTo>
                    <a:pt x="15443" y="512"/>
                    <a:pt x="15412" y="512"/>
                    <a:pt x="15384" y="512"/>
                  </a:cubicBezTo>
                  <a:cubicBezTo>
                    <a:pt x="15367" y="494"/>
                    <a:pt x="15332" y="481"/>
                    <a:pt x="15294" y="481"/>
                  </a:cubicBezTo>
                  <a:cubicBezTo>
                    <a:pt x="15277" y="484"/>
                    <a:pt x="15245" y="484"/>
                    <a:pt x="15256" y="502"/>
                  </a:cubicBezTo>
                  <a:cubicBezTo>
                    <a:pt x="15263" y="512"/>
                    <a:pt x="15270" y="519"/>
                    <a:pt x="15277" y="529"/>
                  </a:cubicBezTo>
                  <a:lnTo>
                    <a:pt x="15273" y="529"/>
                  </a:lnTo>
                  <a:cubicBezTo>
                    <a:pt x="15266" y="529"/>
                    <a:pt x="15256" y="529"/>
                    <a:pt x="15249" y="533"/>
                  </a:cubicBezTo>
                  <a:cubicBezTo>
                    <a:pt x="15245" y="541"/>
                    <a:pt x="15239" y="544"/>
                    <a:pt x="15231" y="544"/>
                  </a:cubicBezTo>
                  <a:cubicBezTo>
                    <a:pt x="15226" y="544"/>
                    <a:pt x="15219" y="543"/>
                    <a:pt x="15211" y="540"/>
                  </a:cubicBezTo>
                  <a:cubicBezTo>
                    <a:pt x="15197" y="536"/>
                    <a:pt x="15179" y="532"/>
                    <a:pt x="15164" y="532"/>
                  </a:cubicBezTo>
                  <a:cubicBezTo>
                    <a:pt x="15153" y="532"/>
                    <a:pt x="15144" y="534"/>
                    <a:pt x="15141" y="540"/>
                  </a:cubicBezTo>
                  <a:cubicBezTo>
                    <a:pt x="15134" y="553"/>
                    <a:pt x="15120" y="568"/>
                    <a:pt x="15113" y="582"/>
                  </a:cubicBezTo>
                  <a:cubicBezTo>
                    <a:pt x="15093" y="578"/>
                    <a:pt x="15075" y="578"/>
                    <a:pt x="15054" y="574"/>
                  </a:cubicBezTo>
                  <a:lnTo>
                    <a:pt x="15009" y="574"/>
                  </a:lnTo>
                  <a:cubicBezTo>
                    <a:pt x="14926" y="571"/>
                    <a:pt x="14843" y="561"/>
                    <a:pt x="14770" y="529"/>
                  </a:cubicBezTo>
                  <a:cubicBezTo>
                    <a:pt x="14764" y="527"/>
                    <a:pt x="14750" y="522"/>
                    <a:pt x="14738" y="522"/>
                  </a:cubicBezTo>
                  <a:cubicBezTo>
                    <a:pt x="14730" y="522"/>
                    <a:pt x="14723" y="524"/>
                    <a:pt x="14718" y="529"/>
                  </a:cubicBezTo>
                  <a:cubicBezTo>
                    <a:pt x="14718" y="529"/>
                    <a:pt x="14718" y="526"/>
                    <a:pt x="14715" y="523"/>
                  </a:cubicBezTo>
                  <a:cubicBezTo>
                    <a:pt x="14715" y="515"/>
                    <a:pt x="14694" y="508"/>
                    <a:pt x="14708" y="502"/>
                  </a:cubicBezTo>
                  <a:cubicBezTo>
                    <a:pt x="14713" y="499"/>
                    <a:pt x="14719" y="498"/>
                    <a:pt x="14725" y="498"/>
                  </a:cubicBezTo>
                  <a:cubicBezTo>
                    <a:pt x="14733" y="498"/>
                    <a:pt x="14741" y="500"/>
                    <a:pt x="14750" y="502"/>
                  </a:cubicBezTo>
                  <a:cubicBezTo>
                    <a:pt x="14757" y="504"/>
                    <a:pt x="14764" y="504"/>
                    <a:pt x="14770" y="504"/>
                  </a:cubicBezTo>
                  <a:cubicBezTo>
                    <a:pt x="14798" y="504"/>
                    <a:pt x="14822" y="491"/>
                    <a:pt x="14850" y="491"/>
                  </a:cubicBezTo>
                  <a:cubicBezTo>
                    <a:pt x="14836" y="478"/>
                    <a:pt x="14833" y="453"/>
                    <a:pt x="14812" y="449"/>
                  </a:cubicBezTo>
                  <a:cubicBezTo>
                    <a:pt x="14787" y="445"/>
                    <a:pt x="14760" y="439"/>
                    <a:pt x="14732" y="439"/>
                  </a:cubicBezTo>
                  <a:cubicBezTo>
                    <a:pt x="14716" y="439"/>
                    <a:pt x="14699" y="441"/>
                    <a:pt x="14683" y="446"/>
                  </a:cubicBezTo>
                  <a:cubicBezTo>
                    <a:pt x="14660" y="454"/>
                    <a:pt x="14641" y="461"/>
                    <a:pt x="14620" y="461"/>
                  </a:cubicBezTo>
                  <a:cubicBezTo>
                    <a:pt x="14604" y="461"/>
                    <a:pt x="14587" y="457"/>
                    <a:pt x="14566" y="446"/>
                  </a:cubicBezTo>
                  <a:cubicBezTo>
                    <a:pt x="14548" y="436"/>
                    <a:pt x="14528" y="432"/>
                    <a:pt x="14506" y="432"/>
                  </a:cubicBezTo>
                  <a:cubicBezTo>
                    <a:pt x="14476" y="432"/>
                    <a:pt x="14443" y="440"/>
                    <a:pt x="14417" y="453"/>
                  </a:cubicBezTo>
                  <a:cubicBezTo>
                    <a:pt x="14375" y="470"/>
                    <a:pt x="14385" y="488"/>
                    <a:pt x="14420" y="505"/>
                  </a:cubicBezTo>
                  <a:cubicBezTo>
                    <a:pt x="14420" y="519"/>
                    <a:pt x="14444" y="529"/>
                    <a:pt x="14451" y="540"/>
                  </a:cubicBezTo>
                  <a:lnTo>
                    <a:pt x="14454" y="543"/>
                  </a:lnTo>
                  <a:cubicBezTo>
                    <a:pt x="14447" y="547"/>
                    <a:pt x="14444" y="553"/>
                    <a:pt x="14433" y="561"/>
                  </a:cubicBezTo>
                  <a:cubicBezTo>
                    <a:pt x="14431" y="565"/>
                    <a:pt x="14425" y="568"/>
                    <a:pt x="14419" y="568"/>
                  </a:cubicBezTo>
                  <a:cubicBezTo>
                    <a:pt x="14414" y="568"/>
                    <a:pt x="14410" y="567"/>
                    <a:pt x="14406" y="564"/>
                  </a:cubicBezTo>
                  <a:cubicBezTo>
                    <a:pt x="14383" y="556"/>
                    <a:pt x="14361" y="553"/>
                    <a:pt x="14340" y="553"/>
                  </a:cubicBezTo>
                  <a:cubicBezTo>
                    <a:pt x="14315" y="553"/>
                    <a:pt x="14291" y="557"/>
                    <a:pt x="14267" y="561"/>
                  </a:cubicBezTo>
                  <a:cubicBezTo>
                    <a:pt x="14263" y="550"/>
                    <a:pt x="14257" y="543"/>
                    <a:pt x="14239" y="533"/>
                  </a:cubicBezTo>
                  <a:cubicBezTo>
                    <a:pt x="14257" y="515"/>
                    <a:pt x="14257" y="494"/>
                    <a:pt x="14222" y="491"/>
                  </a:cubicBezTo>
                  <a:cubicBezTo>
                    <a:pt x="14217" y="490"/>
                    <a:pt x="14213" y="490"/>
                    <a:pt x="14209" y="490"/>
                  </a:cubicBezTo>
                  <a:cubicBezTo>
                    <a:pt x="14185" y="490"/>
                    <a:pt x="14177" y="507"/>
                    <a:pt x="14180" y="523"/>
                  </a:cubicBezTo>
                  <a:cubicBezTo>
                    <a:pt x="14183" y="529"/>
                    <a:pt x="14188" y="540"/>
                    <a:pt x="14191" y="547"/>
                  </a:cubicBezTo>
                  <a:cubicBezTo>
                    <a:pt x="14175" y="548"/>
                    <a:pt x="14159" y="549"/>
                    <a:pt x="14144" y="549"/>
                  </a:cubicBezTo>
                  <a:cubicBezTo>
                    <a:pt x="14098" y="549"/>
                    <a:pt x="14061" y="540"/>
                    <a:pt x="14045" y="508"/>
                  </a:cubicBezTo>
                  <a:cubicBezTo>
                    <a:pt x="14039" y="496"/>
                    <a:pt x="14023" y="487"/>
                    <a:pt x="14004" y="487"/>
                  </a:cubicBezTo>
                  <a:cubicBezTo>
                    <a:pt x="13992" y="487"/>
                    <a:pt x="13979" y="490"/>
                    <a:pt x="13965" y="498"/>
                  </a:cubicBezTo>
                  <a:cubicBezTo>
                    <a:pt x="13965" y="502"/>
                    <a:pt x="13965" y="505"/>
                    <a:pt x="13962" y="505"/>
                  </a:cubicBezTo>
                  <a:cubicBezTo>
                    <a:pt x="13935" y="489"/>
                    <a:pt x="13915" y="463"/>
                    <a:pt x="13860" y="463"/>
                  </a:cubicBezTo>
                  <a:cubicBezTo>
                    <a:pt x="13857" y="463"/>
                    <a:pt x="13854" y="463"/>
                    <a:pt x="13850" y="463"/>
                  </a:cubicBezTo>
                  <a:cubicBezTo>
                    <a:pt x="13802" y="467"/>
                    <a:pt x="13813" y="491"/>
                    <a:pt x="13788" y="512"/>
                  </a:cubicBezTo>
                  <a:cubicBezTo>
                    <a:pt x="13788" y="492"/>
                    <a:pt x="13783" y="479"/>
                    <a:pt x="13761" y="479"/>
                  </a:cubicBezTo>
                  <a:cubicBezTo>
                    <a:pt x="13753" y="479"/>
                    <a:pt x="13743" y="480"/>
                    <a:pt x="13730" y="484"/>
                  </a:cubicBezTo>
                  <a:cubicBezTo>
                    <a:pt x="13721" y="488"/>
                    <a:pt x="13710" y="491"/>
                    <a:pt x="13697" y="491"/>
                  </a:cubicBezTo>
                  <a:cubicBezTo>
                    <a:pt x="13688" y="491"/>
                    <a:pt x="13680" y="490"/>
                    <a:pt x="13670" y="488"/>
                  </a:cubicBezTo>
                  <a:cubicBezTo>
                    <a:pt x="13658" y="483"/>
                    <a:pt x="13646" y="481"/>
                    <a:pt x="13635" y="481"/>
                  </a:cubicBezTo>
                  <a:cubicBezTo>
                    <a:pt x="13609" y="481"/>
                    <a:pt x="13589" y="492"/>
                    <a:pt x="13576" y="508"/>
                  </a:cubicBezTo>
                  <a:cubicBezTo>
                    <a:pt x="13538" y="508"/>
                    <a:pt x="13501" y="505"/>
                    <a:pt x="13462" y="505"/>
                  </a:cubicBezTo>
                  <a:cubicBezTo>
                    <a:pt x="13436" y="502"/>
                    <a:pt x="13434" y="478"/>
                    <a:pt x="13402" y="478"/>
                  </a:cubicBezTo>
                  <a:cubicBezTo>
                    <a:pt x="13396" y="478"/>
                    <a:pt x="13388" y="479"/>
                    <a:pt x="13379" y="481"/>
                  </a:cubicBezTo>
                  <a:cubicBezTo>
                    <a:pt x="13362" y="488"/>
                    <a:pt x="13337" y="491"/>
                    <a:pt x="13341" y="505"/>
                  </a:cubicBezTo>
                  <a:cubicBezTo>
                    <a:pt x="13344" y="519"/>
                    <a:pt x="13351" y="533"/>
                    <a:pt x="13372" y="533"/>
                  </a:cubicBezTo>
                  <a:cubicBezTo>
                    <a:pt x="13395" y="533"/>
                    <a:pt x="13420" y="545"/>
                    <a:pt x="13443" y="545"/>
                  </a:cubicBezTo>
                  <a:cubicBezTo>
                    <a:pt x="13454" y="545"/>
                    <a:pt x="13465" y="542"/>
                    <a:pt x="13476" y="533"/>
                  </a:cubicBezTo>
                  <a:cubicBezTo>
                    <a:pt x="13494" y="530"/>
                    <a:pt x="13513" y="520"/>
                    <a:pt x="13528" y="520"/>
                  </a:cubicBezTo>
                  <a:cubicBezTo>
                    <a:pt x="13533" y="520"/>
                    <a:pt x="13538" y="522"/>
                    <a:pt x="13542" y="526"/>
                  </a:cubicBezTo>
                  <a:cubicBezTo>
                    <a:pt x="13573" y="557"/>
                    <a:pt x="13650" y="564"/>
                    <a:pt x="13691" y="598"/>
                  </a:cubicBezTo>
                  <a:cubicBezTo>
                    <a:pt x="13670" y="598"/>
                    <a:pt x="13653" y="598"/>
                    <a:pt x="13632" y="602"/>
                  </a:cubicBezTo>
                  <a:lnTo>
                    <a:pt x="13507" y="602"/>
                  </a:lnTo>
                  <a:cubicBezTo>
                    <a:pt x="13505" y="603"/>
                    <a:pt x="13502" y="603"/>
                    <a:pt x="13499" y="603"/>
                  </a:cubicBezTo>
                  <a:cubicBezTo>
                    <a:pt x="13490" y="603"/>
                    <a:pt x="13481" y="602"/>
                    <a:pt x="13471" y="602"/>
                  </a:cubicBezTo>
                  <a:cubicBezTo>
                    <a:pt x="13461" y="602"/>
                    <a:pt x="13452" y="603"/>
                    <a:pt x="13445" y="609"/>
                  </a:cubicBezTo>
                  <a:cubicBezTo>
                    <a:pt x="13434" y="609"/>
                    <a:pt x="13424" y="612"/>
                    <a:pt x="13410" y="616"/>
                  </a:cubicBezTo>
                  <a:lnTo>
                    <a:pt x="13392" y="616"/>
                  </a:lnTo>
                  <a:cubicBezTo>
                    <a:pt x="13350" y="592"/>
                    <a:pt x="13303" y="580"/>
                    <a:pt x="13255" y="580"/>
                  </a:cubicBezTo>
                  <a:cubicBezTo>
                    <a:pt x="13217" y="580"/>
                    <a:pt x="13179" y="587"/>
                    <a:pt x="13139" y="602"/>
                  </a:cubicBezTo>
                  <a:cubicBezTo>
                    <a:pt x="13134" y="601"/>
                    <a:pt x="13129" y="600"/>
                    <a:pt x="13125" y="600"/>
                  </a:cubicBezTo>
                  <a:cubicBezTo>
                    <a:pt x="13112" y="600"/>
                    <a:pt x="13102" y="607"/>
                    <a:pt x="13091" y="609"/>
                  </a:cubicBezTo>
                  <a:cubicBezTo>
                    <a:pt x="13088" y="602"/>
                    <a:pt x="13088" y="595"/>
                    <a:pt x="13088" y="592"/>
                  </a:cubicBezTo>
                  <a:cubicBezTo>
                    <a:pt x="13082" y="575"/>
                    <a:pt x="13060" y="562"/>
                    <a:pt x="13041" y="562"/>
                  </a:cubicBezTo>
                  <a:cubicBezTo>
                    <a:pt x="13033" y="562"/>
                    <a:pt x="13026" y="564"/>
                    <a:pt x="13022" y="571"/>
                  </a:cubicBezTo>
                  <a:cubicBezTo>
                    <a:pt x="13010" y="587"/>
                    <a:pt x="13000" y="592"/>
                    <a:pt x="12989" y="592"/>
                  </a:cubicBezTo>
                  <a:cubicBezTo>
                    <a:pt x="12974" y="592"/>
                    <a:pt x="12960" y="582"/>
                    <a:pt x="12942" y="578"/>
                  </a:cubicBezTo>
                  <a:cubicBezTo>
                    <a:pt x="12925" y="572"/>
                    <a:pt x="12898" y="567"/>
                    <a:pt x="12880" y="567"/>
                  </a:cubicBezTo>
                  <a:cubicBezTo>
                    <a:pt x="12876" y="567"/>
                    <a:pt x="12872" y="567"/>
                    <a:pt x="12869" y="568"/>
                  </a:cubicBezTo>
                  <a:cubicBezTo>
                    <a:pt x="12851" y="572"/>
                    <a:pt x="12837" y="573"/>
                    <a:pt x="12824" y="573"/>
                  </a:cubicBezTo>
                  <a:cubicBezTo>
                    <a:pt x="12784" y="573"/>
                    <a:pt x="12765" y="555"/>
                    <a:pt x="12740" y="536"/>
                  </a:cubicBezTo>
                  <a:cubicBezTo>
                    <a:pt x="12724" y="524"/>
                    <a:pt x="12715" y="508"/>
                    <a:pt x="12681" y="508"/>
                  </a:cubicBezTo>
                  <a:cubicBezTo>
                    <a:pt x="12678" y="508"/>
                    <a:pt x="12675" y="508"/>
                    <a:pt x="12671" y="508"/>
                  </a:cubicBezTo>
                  <a:cubicBezTo>
                    <a:pt x="12668" y="508"/>
                    <a:pt x="12665" y="508"/>
                    <a:pt x="12662" y="508"/>
                  </a:cubicBezTo>
                  <a:cubicBezTo>
                    <a:pt x="12624" y="508"/>
                    <a:pt x="12636" y="527"/>
                    <a:pt x="12636" y="540"/>
                  </a:cubicBezTo>
                  <a:cubicBezTo>
                    <a:pt x="12636" y="553"/>
                    <a:pt x="12647" y="568"/>
                    <a:pt x="12650" y="585"/>
                  </a:cubicBezTo>
                  <a:lnTo>
                    <a:pt x="12539" y="585"/>
                  </a:lnTo>
                  <a:cubicBezTo>
                    <a:pt x="12519" y="578"/>
                    <a:pt x="12500" y="575"/>
                    <a:pt x="12482" y="575"/>
                  </a:cubicBezTo>
                  <a:cubicBezTo>
                    <a:pt x="12447" y="575"/>
                    <a:pt x="12414" y="585"/>
                    <a:pt x="12380" y="592"/>
                  </a:cubicBezTo>
                  <a:cubicBezTo>
                    <a:pt x="12365" y="592"/>
                    <a:pt x="12359" y="605"/>
                    <a:pt x="12346" y="605"/>
                  </a:cubicBezTo>
                  <a:cubicBezTo>
                    <a:pt x="12341" y="605"/>
                    <a:pt x="12335" y="603"/>
                    <a:pt x="12327" y="598"/>
                  </a:cubicBezTo>
                  <a:cubicBezTo>
                    <a:pt x="12331" y="588"/>
                    <a:pt x="12324" y="578"/>
                    <a:pt x="12303" y="578"/>
                  </a:cubicBezTo>
                  <a:cubicBezTo>
                    <a:pt x="12238" y="574"/>
                    <a:pt x="12199" y="547"/>
                    <a:pt x="12148" y="533"/>
                  </a:cubicBezTo>
                  <a:cubicBezTo>
                    <a:pt x="12141" y="526"/>
                    <a:pt x="12133" y="524"/>
                    <a:pt x="12124" y="524"/>
                  </a:cubicBezTo>
                  <a:cubicBezTo>
                    <a:pt x="12119" y="524"/>
                    <a:pt x="12114" y="525"/>
                    <a:pt x="12109" y="526"/>
                  </a:cubicBezTo>
                  <a:cubicBezTo>
                    <a:pt x="12093" y="530"/>
                    <a:pt x="12079" y="532"/>
                    <a:pt x="12066" y="532"/>
                  </a:cubicBezTo>
                  <a:cubicBezTo>
                    <a:pt x="12038" y="532"/>
                    <a:pt x="12018" y="523"/>
                    <a:pt x="12002" y="508"/>
                  </a:cubicBezTo>
                  <a:cubicBezTo>
                    <a:pt x="11977" y="502"/>
                    <a:pt x="11956" y="494"/>
                    <a:pt x="11935" y="491"/>
                  </a:cubicBezTo>
                  <a:cubicBezTo>
                    <a:pt x="11926" y="481"/>
                    <a:pt x="11913" y="479"/>
                    <a:pt x="11899" y="479"/>
                  </a:cubicBezTo>
                  <a:cubicBezTo>
                    <a:pt x="11887" y="479"/>
                    <a:pt x="11874" y="481"/>
                    <a:pt x="11863" y="481"/>
                  </a:cubicBezTo>
                  <a:cubicBezTo>
                    <a:pt x="11797" y="481"/>
                    <a:pt x="11735" y="488"/>
                    <a:pt x="11669" y="494"/>
                  </a:cubicBezTo>
                  <a:cubicBezTo>
                    <a:pt x="11627" y="498"/>
                    <a:pt x="11616" y="498"/>
                    <a:pt x="11637" y="519"/>
                  </a:cubicBezTo>
                  <a:cubicBezTo>
                    <a:pt x="11655" y="540"/>
                    <a:pt x="11644" y="553"/>
                    <a:pt x="11586" y="561"/>
                  </a:cubicBezTo>
                  <a:cubicBezTo>
                    <a:pt x="11627" y="536"/>
                    <a:pt x="11634" y="523"/>
                    <a:pt x="11575" y="523"/>
                  </a:cubicBezTo>
                  <a:lnTo>
                    <a:pt x="11502" y="523"/>
                  </a:lnTo>
                  <a:cubicBezTo>
                    <a:pt x="11499" y="503"/>
                    <a:pt x="11481" y="491"/>
                    <a:pt x="11458" y="491"/>
                  </a:cubicBezTo>
                  <a:cubicBezTo>
                    <a:pt x="11447" y="491"/>
                    <a:pt x="11436" y="493"/>
                    <a:pt x="11426" y="498"/>
                  </a:cubicBezTo>
                  <a:cubicBezTo>
                    <a:pt x="11402" y="508"/>
                    <a:pt x="11377" y="512"/>
                    <a:pt x="11349" y="519"/>
                  </a:cubicBezTo>
                  <a:cubicBezTo>
                    <a:pt x="11332" y="523"/>
                    <a:pt x="11315" y="529"/>
                    <a:pt x="11325" y="540"/>
                  </a:cubicBezTo>
                  <a:cubicBezTo>
                    <a:pt x="11330" y="547"/>
                    <a:pt x="11338" y="549"/>
                    <a:pt x="11346" y="549"/>
                  </a:cubicBezTo>
                  <a:cubicBezTo>
                    <a:pt x="11355" y="549"/>
                    <a:pt x="11363" y="547"/>
                    <a:pt x="11370" y="543"/>
                  </a:cubicBezTo>
                  <a:cubicBezTo>
                    <a:pt x="11383" y="535"/>
                    <a:pt x="11396" y="533"/>
                    <a:pt x="11409" y="533"/>
                  </a:cubicBezTo>
                  <a:cubicBezTo>
                    <a:pt x="11431" y="533"/>
                    <a:pt x="11453" y="540"/>
                    <a:pt x="11474" y="540"/>
                  </a:cubicBezTo>
                  <a:cubicBezTo>
                    <a:pt x="11477" y="540"/>
                    <a:pt x="11479" y="540"/>
                    <a:pt x="11481" y="540"/>
                  </a:cubicBezTo>
                  <a:cubicBezTo>
                    <a:pt x="11484" y="540"/>
                    <a:pt x="11487" y="541"/>
                    <a:pt x="11490" y="541"/>
                  </a:cubicBezTo>
                  <a:cubicBezTo>
                    <a:pt x="11499" y="541"/>
                    <a:pt x="11509" y="539"/>
                    <a:pt x="11518" y="539"/>
                  </a:cubicBezTo>
                  <a:cubicBezTo>
                    <a:pt x="11532" y="539"/>
                    <a:pt x="11541" y="542"/>
                    <a:pt x="11533" y="557"/>
                  </a:cubicBezTo>
                  <a:cubicBezTo>
                    <a:pt x="11512" y="564"/>
                    <a:pt x="11491" y="571"/>
                    <a:pt x="11471" y="574"/>
                  </a:cubicBezTo>
                  <a:lnTo>
                    <a:pt x="11387" y="574"/>
                  </a:lnTo>
                  <a:cubicBezTo>
                    <a:pt x="11383" y="575"/>
                    <a:pt x="11379" y="575"/>
                    <a:pt x="11375" y="575"/>
                  </a:cubicBezTo>
                  <a:cubicBezTo>
                    <a:pt x="11363" y="575"/>
                    <a:pt x="11351" y="574"/>
                    <a:pt x="11340" y="574"/>
                  </a:cubicBezTo>
                  <a:cubicBezTo>
                    <a:pt x="11315" y="574"/>
                    <a:pt x="11298" y="578"/>
                    <a:pt x="11311" y="606"/>
                  </a:cubicBezTo>
                  <a:cubicBezTo>
                    <a:pt x="11316" y="615"/>
                    <a:pt x="11302" y="615"/>
                    <a:pt x="11288" y="615"/>
                  </a:cubicBezTo>
                  <a:lnTo>
                    <a:pt x="11288" y="615"/>
                  </a:lnTo>
                  <a:cubicBezTo>
                    <a:pt x="11281" y="615"/>
                    <a:pt x="11274" y="615"/>
                    <a:pt x="11269" y="616"/>
                  </a:cubicBezTo>
                  <a:cubicBezTo>
                    <a:pt x="11260" y="617"/>
                    <a:pt x="11251" y="618"/>
                    <a:pt x="11242" y="618"/>
                  </a:cubicBezTo>
                  <a:cubicBezTo>
                    <a:pt x="11224" y="618"/>
                    <a:pt x="11207" y="615"/>
                    <a:pt x="11193" y="606"/>
                  </a:cubicBezTo>
                  <a:cubicBezTo>
                    <a:pt x="11169" y="578"/>
                    <a:pt x="11211" y="536"/>
                    <a:pt x="11138" y="515"/>
                  </a:cubicBezTo>
                  <a:lnTo>
                    <a:pt x="11128" y="515"/>
                  </a:lnTo>
                  <a:cubicBezTo>
                    <a:pt x="11079" y="510"/>
                    <a:pt x="11032" y="491"/>
                    <a:pt x="10983" y="491"/>
                  </a:cubicBezTo>
                  <a:cubicBezTo>
                    <a:pt x="10961" y="491"/>
                    <a:pt x="10939" y="494"/>
                    <a:pt x="10915" y="505"/>
                  </a:cubicBezTo>
                  <a:cubicBezTo>
                    <a:pt x="10905" y="505"/>
                    <a:pt x="10894" y="508"/>
                    <a:pt x="10884" y="508"/>
                  </a:cubicBezTo>
                  <a:cubicBezTo>
                    <a:pt x="10877" y="508"/>
                    <a:pt x="10870" y="507"/>
                    <a:pt x="10866" y="507"/>
                  </a:cubicBezTo>
                  <a:cubicBezTo>
                    <a:pt x="10863" y="507"/>
                    <a:pt x="10861" y="507"/>
                    <a:pt x="10860" y="508"/>
                  </a:cubicBezTo>
                  <a:cubicBezTo>
                    <a:pt x="10832" y="533"/>
                    <a:pt x="10798" y="561"/>
                    <a:pt x="10784" y="588"/>
                  </a:cubicBezTo>
                  <a:cubicBezTo>
                    <a:pt x="10770" y="619"/>
                    <a:pt x="10739" y="644"/>
                    <a:pt x="10673" y="651"/>
                  </a:cubicBezTo>
                  <a:cubicBezTo>
                    <a:pt x="10659" y="652"/>
                    <a:pt x="10645" y="653"/>
                    <a:pt x="10631" y="653"/>
                  </a:cubicBezTo>
                  <a:cubicBezTo>
                    <a:pt x="10585" y="653"/>
                    <a:pt x="10542" y="646"/>
                    <a:pt x="10499" y="640"/>
                  </a:cubicBezTo>
                  <a:cubicBezTo>
                    <a:pt x="10503" y="630"/>
                    <a:pt x="10513" y="627"/>
                    <a:pt x="10531" y="627"/>
                  </a:cubicBezTo>
                  <a:cubicBezTo>
                    <a:pt x="10548" y="623"/>
                    <a:pt x="10576" y="623"/>
                    <a:pt x="10561" y="609"/>
                  </a:cubicBezTo>
                  <a:cubicBezTo>
                    <a:pt x="10555" y="598"/>
                    <a:pt x="10561" y="582"/>
                    <a:pt x="10531" y="578"/>
                  </a:cubicBezTo>
                  <a:cubicBezTo>
                    <a:pt x="10528" y="577"/>
                    <a:pt x="10526" y="577"/>
                    <a:pt x="10525" y="577"/>
                  </a:cubicBezTo>
                  <a:cubicBezTo>
                    <a:pt x="10508" y="577"/>
                    <a:pt x="10502" y="589"/>
                    <a:pt x="10492" y="595"/>
                  </a:cubicBezTo>
                  <a:cubicBezTo>
                    <a:pt x="10486" y="602"/>
                    <a:pt x="10471" y="606"/>
                    <a:pt x="10461" y="609"/>
                  </a:cubicBezTo>
                  <a:cubicBezTo>
                    <a:pt x="10416" y="612"/>
                    <a:pt x="10399" y="627"/>
                    <a:pt x="10412" y="651"/>
                  </a:cubicBezTo>
                  <a:lnTo>
                    <a:pt x="10399" y="651"/>
                  </a:lnTo>
                  <a:cubicBezTo>
                    <a:pt x="10394" y="650"/>
                    <a:pt x="10389" y="650"/>
                    <a:pt x="10385" y="650"/>
                  </a:cubicBezTo>
                  <a:cubicBezTo>
                    <a:pt x="10351" y="650"/>
                    <a:pt x="10355" y="672"/>
                    <a:pt x="10332" y="678"/>
                  </a:cubicBezTo>
                  <a:cubicBezTo>
                    <a:pt x="10332" y="682"/>
                    <a:pt x="10329" y="686"/>
                    <a:pt x="10326" y="692"/>
                  </a:cubicBezTo>
                  <a:cubicBezTo>
                    <a:pt x="10277" y="678"/>
                    <a:pt x="10228" y="665"/>
                    <a:pt x="10187" y="644"/>
                  </a:cubicBezTo>
                  <a:cubicBezTo>
                    <a:pt x="10228" y="640"/>
                    <a:pt x="10228" y="616"/>
                    <a:pt x="10249" y="602"/>
                  </a:cubicBezTo>
                  <a:cubicBezTo>
                    <a:pt x="10257" y="597"/>
                    <a:pt x="10248" y="594"/>
                    <a:pt x="10236" y="594"/>
                  </a:cubicBezTo>
                  <a:cubicBezTo>
                    <a:pt x="10231" y="594"/>
                    <a:pt x="10226" y="594"/>
                    <a:pt x="10222" y="595"/>
                  </a:cubicBezTo>
                  <a:cubicBezTo>
                    <a:pt x="10212" y="595"/>
                    <a:pt x="10208" y="595"/>
                    <a:pt x="10204" y="602"/>
                  </a:cubicBezTo>
                  <a:cubicBezTo>
                    <a:pt x="10199" y="606"/>
                    <a:pt x="10192" y="607"/>
                    <a:pt x="10185" y="607"/>
                  </a:cubicBezTo>
                  <a:cubicBezTo>
                    <a:pt x="10178" y="607"/>
                    <a:pt x="10170" y="606"/>
                    <a:pt x="10163" y="606"/>
                  </a:cubicBezTo>
                  <a:cubicBezTo>
                    <a:pt x="10157" y="606"/>
                    <a:pt x="10150" y="605"/>
                    <a:pt x="10143" y="605"/>
                  </a:cubicBezTo>
                  <a:cubicBezTo>
                    <a:pt x="10129" y="605"/>
                    <a:pt x="10116" y="607"/>
                    <a:pt x="10114" y="616"/>
                  </a:cubicBezTo>
                  <a:cubicBezTo>
                    <a:pt x="10111" y="630"/>
                    <a:pt x="10138" y="627"/>
                    <a:pt x="10153" y="633"/>
                  </a:cubicBezTo>
                  <a:cubicBezTo>
                    <a:pt x="10156" y="647"/>
                    <a:pt x="10153" y="657"/>
                    <a:pt x="10121" y="661"/>
                  </a:cubicBezTo>
                  <a:cubicBezTo>
                    <a:pt x="10100" y="655"/>
                    <a:pt x="10080" y="652"/>
                    <a:pt x="10060" y="652"/>
                  </a:cubicBezTo>
                  <a:cubicBezTo>
                    <a:pt x="10037" y="652"/>
                    <a:pt x="10015" y="655"/>
                    <a:pt x="9993" y="661"/>
                  </a:cubicBezTo>
                  <a:cubicBezTo>
                    <a:pt x="9983" y="654"/>
                    <a:pt x="9958" y="651"/>
                    <a:pt x="9969" y="644"/>
                  </a:cubicBezTo>
                  <a:cubicBezTo>
                    <a:pt x="9993" y="623"/>
                    <a:pt x="9986" y="602"/>
                    <a:pt x="10007" y="582"/>
                  </a:cubicBezTo>
                  <a:cubicBezTo>
                    <a:pt x="9996" y="577"/>
                    <a:pt x="9982" y="576"/>
                    <a:pt x="9967" y="576"/>
                  </a:cubicBezTo>
                  <a:cubicBezTo>
                    <a:pt x="9956" y="576"/>
                    <a:pt x="9945" y="576"/>
                    <a:pt x="9934" y="576"/>
                  </a:cubicBezTo>
                  <a:cubicBezTo>
                    <a:pt x="9907" y="576"/>
                    <a:pt x="9882" y="573"/>
                    <a:pt x="9871" y="550"/>
                  </a:cubicBezTo>
                  <a:cubicBezTo>
                    <a:pt x="9833" y="595"/>
                    <a:pt x="9770" y="606"/>
                    <a:pt x="9680" y="609"/>
                  </a:cubicBezTo>
                  <a:cubicBezTo>
                    <a:pt x="9767" y="578"/>
                    <a:pt x="9767" y="574"/>
                    <a:pt x="9698" y="540"/>
                  </a:cubicBezTo>
                  <a:cubicBezTo>
                    <a:pt x="9687" y="536"/>
                    <a:pt x="9677" y="534"/>
                    <a:pt x="9668" y="534"/>
                  </a:cubicBezTo>
                  <a:cubicBezTo>
                    <a:pt x="9640" y="534"/>
                    <a:pt x="9618" y="548"/>
                    <a:pt x="9597" y="553"/>
                  </a:cubicBezTo>
                  <a:cubicBezTo>
                    <a:pt x="9580" y="557"/>
                    <a:pt x="9608" y="571"/>
                    <a:pt x="9632" y="574"/>
                  </a:cubicBezTo>
                  <a:cubicBezTo>
                    <a:pt x="9632" y="583"/>
                    <a:pt x="9638" y="590"/>
                    <a:pt x="9623" y="590"/>
                  </a:cubicBezTo>
                  <a:cubicBezTo>
                    <a:pt x="9619" y="590"/>
                    <a:pt x="9612" y="590"/>
                    <a:pt x="9604" y="588"/>
                  </a:cubicBezTo>
                  <a:cubicBezTo>
                    <a:pt x="9597" y="587"/>
                    <a:pt x="9591" y="586"/>
                    <a:pt x="9585" y="586"/>
                  </a:cubicBezTo>
                  <a:cubicBezTo>
                    <a:pt x="9556" y="586"/>
                    <a:pt x="9548" y="608"/>
                    <a:pt x="9541" y="619"/>
                  </a:cubicBezTo>
                  <a:cubicBezTo>
                    <a:pt x="9535" y="633"/>
                    <a:pt x="9556" y="633"/>
                    <a:pt x="9573" y="633"/>
                  </a:cubicBezTo>
                  <a:cubicBezTo>
                    <a:pt x="9588" y="631"/>
                    <a:pt x="9601" y="630"/>
                    <a:pt x="9610" y="630"/>
                  </a:cubicBezTo>
                  <a:cubicBezTo>
                    <a:pt x="9654" y="630"/>
                    <a:pt x="9650" y="652"/>
                    <a:pt x="9650" y="675"/>
                  </a:cubicBezTo>
                  <a:cubicBezTo>
                    <a:pt x="9636" y="670"/>
                    <a:pt x="9623" y="669"/>
                    <a:pt x="9610" y="669"/>
                  </a:cubicBezTo>
                  <a:cubicBezTo>
                    <a:pt x="9583" y="669"/>
                    <a:pt x="9557" y="676"/>
                    <a:pt x="9531" y="678"/>
                  </a:cubicBezTo>
                  <a:cubicBezTo>
                    <a:pt x="9514" y="682"/>
                    <a:pt x="9504" y="689"/>
                    <a:pt x="9507" y="699"/>
                  </a:cubicBezTo>
                  <a:cubicBezTo>
                    <a:pt x="9507" y="705"/>
                    <a:pt x="9519" y="711"/>
                    <a:pt x="9529" y="711"/>
                  </a:cubicBezTo>
                  <a:cubicBezTo>
                    <a:pt x="9531" y="711"/>
                    <a:pt x="9533" y="710"/>
                    <a:pt x="9535" y="710"/>
                  </a:cubicBezTo>
                  <a:cubicBezTo>
                    <a:pt x="9552" y="705"/>
                    <a:pt x="9572" y="704"/>
                    <a:pt x="9592" y="704"/>
                  </a:cubicBezTo>
                  <a:cubicBezTo>
                    <a:pt x="9607" y="704"/>
                    <a:pt x="9622" y="705"/>
                    <a:pt x="9637" y="705"/>
                  </a:cubicBezTo>
                  <a:cubicBezTo>
                    <a:pt x="9665" y="705"/>
                    <a:pt x="9692" y="703"/>
                    <a:pt x="9715" y="692"/>
                  </a:cubicBezTo>
                  <a:cubicBezTo>
                    <a:pt x="9726" y="694"/>
                    <a:pt x="9735" y="694"/>
                    <a:pt x="9744" y="694"/>
                  </a:cubicBezTo>
                  <a:cubicBezTo>
                    <a:pt x="9788" y="694"/>
                    <a:pt x="9810" y="680"/>
                    <a:pt x="9802" y="651"/>
                  </a:cubicBezTo>
                  <a:cubicBezTo>
                    <a:pt x="9799" y="630"/>
                    <a:pt x="9816" y="627"/>
                    <a:pt x="9847" y="623"/>
                  </a:cubicBezTo>
                  <a:cubicBezTo>
                    <a:pt x="9870" y="649"/>
                    <a:pt x="9869" y="687"/>
                    <a:pt x="9932" y="687"/>
                  </a:cubicBezTo>
                  <a:cubicBezTo>
                    <a:pt x="9945" y="687"/>
                    <a:pt x="9960" y="685"/>
                    <a:pt x="9979" y="682"/>
                  </a:cubicBezTo>
                  <a:cubicBezTo>
                    <a:pt x="9983" y="686"/>
                    <a:pt x="9986" y="686"/>
                    <a:pt x="9993" y="689"/>
                  </a:cubicBezTo>
                  <a:cubicBezTo>
                    <a:pt x="9986" y="702"/>
                    <a:pt x="10048" y="702"/>
                    <a:pt x="10020" y="723"/>
                  </a:cubicBezTo>
                  <a:cubicBezTo>
                    <a:pt x="9986" y="755"/>
                    <a:pt x="10028" y="758"/>
                    <a:pt x="10073" y="762"/>
                  </a:cubicBezTo>
                  <a:cubicBezTo>
                    <a:pt x="10076" y="769"/>
                    <a:pt x="10087" y="772"/>
                    <a:pt x="10103" y="772"/>
                  </a:cubicBezTo>
                  <a:cubicBezTo>
                    <a:pt x="10108" y="776"/>
                    <a:pt x="10114" y="782"/>
                    <a:pt x="10121" y="786"/>
                  </a:cubicBezTo>
                  <a:cubicBezTo>
                    <a:pt x="10137" y="786"/>
                    <a:pt x="10109" y="812"/>
                    <a:pt x="10127" y="812"/>
                  </a:cubicBezTo>
                  <a:cubicBezTo>
                    <a:pt x="10132" y="812"/>
                    <a:pt x="10142" y="810"/>
                    <a:pt x="10159" y="803"/>
                  </a:cubicBezTo>
                  <a:cubicBezTo>
                    <a:pt x="10162" y="802"/>
                    <a:pt x="10165" y="802"/>
                    <a:pt x="10168" y="802"/>
                  </a:cubicBezTo>
                  <a:cubicBezTo>
                    <a:pt x="10180" y="802"/>
                    <a:pt x="10181" y="815"/>
                    <a:pt x="10187" y="821"/>
                  </a:cubicBezTo>
                  <a:cubicBezTo>
                    <a:pt x="10173" y="835"/>
                    <a:pt x="10191" y="838"/>
                    <a:pt x="10201" y="845"/>
                  </a:cubicBezTo>
                  <a:cubicBezTo>
                    <a:pt x="10182" y="849"/>
                    <a:pt x="10160" y="857"/>
                    <a:pt x="10145" y="857"/>
                  </a:cubicBezTo>
                  <a:cubicBezTo>
                    <a:pt x="10132" y="857"/>
                    <a:pt x="10123" y="851"/>
                    <a:pt x="10124" y="831"/>
                  </a:cubicBezTo>
                  <a:cubicBezTo>
                    <a:pt x="10124" y="824"/>
                    <a:pt x="10100" y="821"/>
                    <a:pt x="10083" y="821"/>
                  </a:cubicBezTo>
                  <a:cubicBezTo>
                    <a:pt x="10077" y="821"/>
                    <a:pt x="10071" y="821"/>
                    <a:pt x="10066" y="821"/>
                  </a:cubicBezTo>
                  <a:cubicBezTo>
                    <a:pt x="10011" y="821"/>
                    <a:pt x="9968" y="796"/>
                    <a:pt x="9912" y="796"/>
                  </a:cubicBezTo>
                  <a:cubicBezTo>
                    <a:pt x="9907" y="796"/>
                    <a:pt x="9901" y="796"/>
                    <a:pt x="9895" y="796"/>
                  </a:cubicBezTo>
                  <a:lnTo>
                    <a:pt x="9895" y="814"/>
                  </a:lnTo>
                  <a:cubicBezTo>
                    <a:pt x="9892" y="806"/>
                    <a:pt x="9892" y="803"/>
                    <a:pt x="9895" y="796"/>
                  </a:cubicBezTo>
                  <a:lnTo>
                    <a:pt x="9895" y="796"/>
                  </a:lnTo>
                  <a:cubicBezTo>
                    <a:pt x="9865" y="802"/>
                    <a:pt x="9842" y="814"/>
                    <a:pt x="9810" y="814"/>
                  </a:cubicBezTo>
                  <a:cubicBezTo>
                    <a:pt x="9806" y="814"/>
                    <a:pt x="9803" y="814"/>
                    <a:pt x="9799" y="814"/>
                  </a:cubicBezTo>
                  <a:cubicBezTo>
                    <a:pt x="9760" y="827"/>
                    <a:pt x="9701" y="817"/>
                    <a:pt x="9684" y="848"/>
                  </a:cubicBezTo>
                  <a:cubicBezTo>
                    <a:pt x="9684" y="852"/>
                    <a:pt x="9684" y="859"/>
                    <a:pt x="9687" y="862"/>
                  </a:cubicBezTo>
                  <a:cubicBezTo>
                    <a:pt x="9684" y="866"/>
                    <a:pt x="9684" y="869"/>
                    <a:pt x="9684" y="873"/>
                  </a:cubicBezTo>
                  <a:cubicBezTo>
                    <a:pt x="9642" y="873"/>
                    <a:pt x="9615" y="886"/>
                    <a:pt x="9583" y="894"/>
                  </a:cubicBezTo>
                  <a:cubicBezTo>
                    <a:pt x="9575" y="897"/>
                    <a:pt x="9565" y="899"/>
                    <a:pt x="9555" y="899"/>
                  </a:cubicBezTo>
                  <a:cubicBezTo>
                    <a:pt x="9546" y="899"/>
                    <a:pt x="9535" y="897"/>
                    <a:pt x="9525" y="894"/>
                  </a:cubicBezTo>
                  <a:cubicBezTo>
                    <a:pt x="9513" y="888"/>
                    <a:pt x="9500" y="885"/>
                    <a:pt x="9487" y="885"/>
                  </a:cubicBezTo>
                  <a:cubicBezTo>
                    <a:pt x="9477" y="885"/>
                    <a:pt x="9467" y="887"/>
                    <a:pt x="9458" y="890"/>
                  </a:cubicBezTo>
                  <a:cubicBezTo>
                    <a:pt x="9446" y="895"/>
                    <a:pt x="9436" y="896"/>
                    <a:pt x="9429" y="896"/>
                  </a:cubicBezTo>
                  <a:cubicBezTo>
                    <a:pt x="9409" y="896"/>
                    <a:pt x="9402" y="883"/>
                    <a:pt x="9389" y="873"/>
                  </a:cubicBezTo>
                  <a:cubicBezTo>
                    <a:pt x="9376" y="864"/>
                    <a:pt x="9365" y="861"/>
                    <a:pt x="9354" y="861"/>
                  </a:cubicBezTo>
                  <a:cubicBezTo>
                    <a:pt x="9328" y="861"/>
                    <a:pt x="9305" y="877"/>
                    <a:pt x="9278" y="880"/>
                  </a:cubicBezTo>
                  <a:cubicBezTo>
                    <a:pt x="9298" y="857"/>
                    <a:pt x="9293" y="851"/>
                    <a:pt x="9280" y="851"/>
                  </a:cubicBezTo>
                  <a:cubicBezTo>
                    <a:pt x="9267" y="851"/>
                    <a:pt x="9244" y="857"/>
                    <a:pt x="9230" y="857"/>
                  </a:cubicBezTo>
                  <a:cubicBezTo>
                    <a:pt x="9225" y="857"/>
                    <a:pt x="9222" y="857"/>
                    <a:pt x="9219" y="856"/>
                  </a:cubicBezTo>
                  <a:lnTo>
                    <a:pt x="9219" y="856"/>
                  </a:lnTo>
                  <a:cubicBezTo>
                    <a:pt x="9292" y="911"/>
                    <a:pt x="9157" y="897"/>
                    <a:pt x="9139" y="921"/>
                  </a:cubicBezTo>
                  <a:cubicBezTo>
                    <a:pt x="9137" y="926"/>
                    <a:pt x="9134" y="928"/>
                    <a:pt x="9131" y="928"/>
                  </a:cubicBezTo>
                  <a:cubicBezTo>
                    <a:pt x="9123" y="928"/>
                    <a:pt x="9114" y="915"/>
                    <a:pt x="9101" y="915"/>
                  </a:cubicBezTo>
                  <a:cubicBezTo>
                    <a:pt x="9092" y="912"/>
                    <a:pt x="9083" y="911"/>
                    <a:pt x="9073" y="911"/>
                  </a:cubicBezTo>
                  <a:cubicBezTo>
                    <a:pt x="9055" y="911"/>
                    <a:pt x="9037" y="915"/>
                    <a:pt x="9018" y="915"/>
                  </a:cubicBezTo>
                  <a:cubicBezTo>
                    <a:pt x="8989" y="896"/>
                    <a:pt x="9013" y="894"/>
                    <a:pt x="9032" y="894"/>
                  </a:cubicBezTo>
                  <a:cubicBezTo>
                    <a:pt x="9038" y="894"/>
                    <a:pt x="9043" y="894"/>
                    <a:pt x="9046" y="894"/>
                  </a:cubicBezTo>
                  <a:cubicBezTo>
                    <a:pt x="9077" y="890"/>
                    <a:pt x="9108" y="886"/>
                    <a:pt x="9098" y="866"/>
                  </a:cubicBezTo>
                  <a:cubicBezTo>
                    <a:pt x="9098" y="852"/>
                    <a:pt x="9059" y="838"/>
                    <a:pt x="9083" y="821"/>
                  </a:cubicBezTo>
                  <a:lnTo>
                    <a:pt x="9083" y="821"/>
                  </a:lnTo>
                  <a:cubicBezTo>
                    <a:pt x="9097" y="823"/>
                    <a:pt x="9102" y="835"/>
                    <a:pt x="9116" y="835"/>
                  </a:cubicBezTo>
                  <a:cubicBezTo>
                    <a:pt x="9119" y="835"/>
                    <a:pt x="9124" y="834"/>
                    <a:pt x="9129" y="831"/>
                  </a:cubicBezTo>
                  <a:cubicBezTo>
                    <a:pt x="9146" y="827"/>
                    <a:pt x="9139" y="821"/>
                    <a:pt x="9139" y="811"/>
                  </a:cubicBezTo>
                  <a:cubicBezTo>
                    <a:pt x="9143" y="782"/>
                    <a:pt x="9083" y="765"/>
                    <a:pt x="9098" y="737"/>
                  </a:cubicBezTo>
                  <a:lnTo>
                    <a:pt x="9098" y="737"/>
                  </a:lnTo>
                  <a:cubicBezTo>
                    <a:pt x="9122" y="748"/>
                    <a:pt x="9146" y="748"/>
                    <a:pt x="9184" y="748"/>
                  </a:cubicBezTo>
                  <a:cubicBezTo>
                    <a:pt x="9250" y="741"/>
                    <a:pt x="9257" y="710"/>
                    <a:pt x="9292" y="692"/>
                  </a:cubicBezTo>
                  <a:cubicBezTo>
                    <a:pt x="9302" y="696"/>
                    <a:pt x="9317" y="699"/>
                    <a:pt x="9327" y="702"/>
                  </a:cubicBezTo>
                  <a:cubicBezTo>
                    <a:pt x="9337" y="706"/>
                    <a:pt x="9347" y="707"/>
                    <a:pt x="9356" y="707"/>
                  </a:cubicBezTo>
                  <a:cubicBezTo>
                    <a:pt x="9379" y="707"/>
                    <a:pt x="9398" y="699"/>
                    <a:pt x="9413" y="692"/>
                  </a:cubicBezTo>
                  <a:cubicBezTo>
                    <a:pt x="9431" y="682"/>
                    <a:pt x="9424" y="665"/>
                    <a:pt x="9389" y="661"/>
                  </a:cubicBezTo>
                  <a:cubicBezTo>
                    <a:pt x="9375" y="657"/>
                    <a:pt x="9362" y="651"/>
                    <a:pt x="9362" y="644"/>
                  </a:cubicBezTo>
                  <a:cubicBezTo>
                    <a:pt x="9384" y="640"/>
                    <a:pt x="9364" y="619"/>
                    <a:pt x="9396" y="619"/>
                  </a:cubicBezTo>
                  <a:cubicBezTo>
                    <a:pt x="9398" y="619"/>
                    <a:pt x="9400" y="619"/>
                    <a:pt x="9403" y="619"/>
                  </a:cubicBezTo>
                  <a:cubicBezTo>
                    <a:pt x="9424" y="625"/>
                    <a:pt x="9442" y="627"/>
                    <a:pt x="9457" y="627"/>
                  </a:cubicBezTo>
                  <a:cubicBezTo>
                    <a:pt x="9497" y="627"/>
                    <a:pt x="9520" y="610"/>
                    <a:pt x="9535" y="585"/>
                  </a:cubicBezTo>
                  <a:cubicBezTo>
                    <a:pt x="9512" y="585"/>
                    <a:pt x="9490" y="582"/>
                    <a:pt x="9468" y="582"/>
                  </a:cubicBezTo>
                  <a:cubicBezTo>
                    <a:pt x="9452" y="582"/>
                    <a:pt x="9436" y="584"/>
                    <a:pt x="9421" y="588"/>
                  </a:cubicBezTo>
                  <a:cubicBezTo>
                    <a:pt x="9377" y="594"/>
                    <a:pt x="9345" y="620"/>
                    <a:pt x="9294" y="620"/>
                  </a:cubicBezTo>
                  <a:cubicBezTo>
                    <a:pt x="9288" y="620"/>
                    <a:pt x="9281" y="620"/>
                    <a:pt x="9275" y="619"/>
                  </a:cubicBezTo>
                  <a:cubicBezTo>
                    <a:pt x="9264" y="612"/>
                    <a:pt x="9264" y="606"/>
                    <a:pt x="9264" y="602"/>
                  </a:cubicBezTo>
                  <a:cubicBezTo>
                    <a:pt x="9275" y="598"/>
                    <a:pt x="9288" y="592"/>
                    <a:pt x="9285" y="585"/>
                  </a:cubicBezTo>
                  <a:cubicBezTo>
                    <a:pt x="9285" y="582"/>
                    <a:pt x="9275" y="577"/>
                    <a:pt x="9263" y="577"/>
                  </a:cubicBezTo>
                  <a:cubicBezTo>
                    <a:pt x="9260" y="577"/>
                    <a:pt x="9257" y="577"/>
                    <a:pt x="9254" y="578"/>
                  </a:cubicBezTo>
                  <a:cubicBezTo>
                    <a:pt x="9237" y="582"/>
                    <a:pt x="9216" y="588"/>
                    <a:pt x="9198" y="588"/>
                  </a:cubicBezTo>
                  <a:cubicBezTo>
                    <a:pt x="9181" y="587"/>
                    <a:pt x="9167" y="586"/>
                    <a:pt x="9157" y="586"/>
                  </a:cubicBezTo>
                  <a:cubicBezTo>
                    <a:pt x="9105" y="586"/>
                    <a:pt x="9140" y="606"/>
                    <a:pt x="9160" y="627"/>
                  </a:cubicBezTo>
                  <a:cubicBezTo>
                    <a:pt x="9163" y="640"/>
                    <a:pt x="9233" y="627"/>
                    <a:pt x="9208" y="654"/>
                  </a:cubicBezTo>
                  <a:cubicBezTo>
                    <a:pt x="9192" y="654"/>
                    <a:pt x="9182" y="641"/>
                    <a:pt x="9165" y="641"/>
                  </a:cubicBezTo>
                  <a:cubicBezTo>
                    <a:pt x="9161" y="641"/>
                    <a:pt x="9156" y="642"/>
                    <a:pt x="9150" y="644"/>
                  </a:cubicBezTo>
                  <a:cubicBezTo>
                    <a:pt x="9139" y="644"/>
                    <a:pt x="9133" y="647"/>
                    <a:pt x="9125" y="647"/>
                  </a:cubicBezTo>
                  <a:cubicBezTo>
                    <a:pt x="9106" y="643"/>
                    <a:pt x="9088" y="641"/>
                    <a:pt x="9072" y="641"/>
                  </a:cubicBezTo>
                  <a:cubicBezTo>
                    <a:pt x="9021" y="641"/>
                    <a:pt x="8985" y="660"/>
                    <a:pt x="8959" y="689"/>
                  </a:cubicBezTo>
                  <a:cubicBezTo>
                    <a:pt x="8954" y="694"/>
                    <a:pt x="8948" y="696"/>
                    <a:pt x="8941" y="696"/>
                  </a:cubicBezTo>
                  <a:cubicBezTo>
                    <a:pt x="8935" y="696"/>
                    <a:pt x="8928" y="694"/>
                    <a:pt x="8921" y="692"/>
                  </a:cubicBezTo>
                  <a:lnTo>
                    <a:pt x="8907" y="692"/>
                  </a:lnTo>
                  <a:cubicBezTo>
                    <a:pt x="8900" y="689"/>
                    <a:pt x="8893" y="682"/>
                    <a:pt x="8886" y="678"/>
                  </a:cubicBezTo>
                  <a:cubicBezTo>
                    <a:pt x="8883" y="668"/>
                    <a:pt x="8883" y="657"/>
                    <a:pt x="8879" y="647"/>
                  </a:cubicBezTo>
                  <a:cubicBezTo>
                    <a:pt x="8879" y="647"/>
                    <a:pt x="8878" y="647"/>
                    <a:pt x="8877" y="647"/>
                  </a:cubicBezTo>
                  <a:cubicBezTo>
                    <a:pt x="8860" y="647"/>
                    <a:pt x="8846" y="666"/>
                    <a:pt x="8832" y="666"/>
                  </a:cubicBezTo>
                  <a:cubicBezTo>
                    <a:pt x="8825" y="666"/>
                    <a:pt x="8819" y="662"/>
                    <a:pt x="8813" y="651"/>
                  </a:cubicBezTo>
                  <a:cubicBezTo>
                    <a:pt x="8806" y="633"/>
                    <a:pt x="8830" y="619"/>
                    <a:pt x="8771" y="616"/>
                  </a:cubicBezTo>
                  <a:cubicBezTo>
                    <a:pt x="8759" y="615"/>
                    <a:pt x="8748" y="614"/>
                    <a:pt x="8737" y="614"/>
                  </a:cubicBezTo>
                  <a:cubicBezTo>
                    <a:pt x="8709" y="614"/>
                    <a:pt x="8686" y="619"/>
                    <a:pt x="8671" y="637"/>
                  </a:cubicBezTo>
                  <a:cubicBezTo>
                    <a:pt x="8755" y="644"/>
                    <a:pt x="8782" y="682"/>
                    <a:pt x="8820" y="710"/>
                  </a:cubicBezTo>
                  <a:cubicBezTo>
                    <a:pt x="8785" y="748"/>
                    <a:pt x="8709" y="765"/>
                    <a:pt x="8671" y="800"/>
                  </a:cubicBezTo>
                  <a:cubicBezTo>
                    <a:pt x="8664" y="806"/>
                    <a:pt x="8643" y="811"/>
                    <a:pt x="8654" y="821"/>
                  </a:cubicBezTo>
                  <a:cubicBezTo>
                    <a:pt x="8658" y="824"/>
                    <a:pt x="8664" y="825"/>
                    <a:pt x="8669" y="825"/>
                  </a:cubicBezTo>
                  <a:cubicBezTo>
                    <a:pt x="8681" y="825"/>
                    <a:pt x="8694" y="821"/>
                    <a:pt x="8705" y="821"/>
                  </a:cubicBezTo>
                  <a:cubicBezTo>
                    <a:pt x="8709" y="824"/>
                    <a:pt x="8709" y="827"/>
                    <a:pt x="8713" y="831"/>
                  </a:cubicBezTo>
                  <a:cubicBezTo>
                    <a:pt x="8713" y="835"/>
                    <a:pt x="8709" y="835"/>
                    <a:pt x="8709" y="838"/>
                  </a:cubicBezTo>
                  <a:cubicBezTo>
                    <a:pt x="8705" y="838"/>
                    <a:pt x="8700" y="838"/>
                    <a:pt x="8696" y="838"/>
                  </a:cubicBezTo>
                  <a:cubicBezTo>
                    <a:pt x="8613" y="838"/>
                    <a:pt x="8553" y="869"/>
                    <a:pt x="8480" y="880"/>
                  </a:cubicBezTo>
                  <a:cubicBezTo>
                    <a:pt x="8472" y="881"/>
                    <a:pt x="8464" y="882"/>
                    <a:pt x="8456" y="882"/>
                  </a:cubicBezTo>
                  <a:cubicBezTo>
                    <a:pt x="8415" y="882"/>
                    <a:pt x="8381" y="865"/>
                    <a:pt x="8340" y="865"/>
                  </a:cubicBezTo>
                  <a:cubicBezTo>
                    <a:pt x="8335" y="865"/>
                    <a:pt x="8330" y="865"/>
                    <a:pt x="8324" y="866"/>
                  </a:cubicBezTo>
                  <a:cubicBezTo>
                    <a:pt x="8322" y="865"/>
                    <a:pt x="8321" y="865"/>
                    <a:pt x="8320" y="865"/>
                  </a:cubicBezTo>
                  <a:cubicBezTo>
                    <a:pt x="8303" y="865"/>
                    <a:pt x="8310" y="883"/>
                    <a:pt x="8288" y="883"/>
                  </a:cubicBezTo>
                  <a:cubicBezTo>
                    <a:pt x="8286" y="883"/>
                    <a:pt x="8284" y="883"/>
                    <a:pt x="8282" y="883"/>
                  </a:cubicBezTo>
                  <a:cubicBezTo>
                    <a:pt x="8274" y="882"/>
                    <a:pt x="8267" y="882"/>
                    <a:pt x="8261" y="882"/>
                  </a:cubicBezTo>
                  <a:cubicBezTo>
                    <a:pt x="8223" y="882"/>
                    <a:pt x="8242" y="900"/>
                    <a:pt x="8251" y="915"/>
                  </a:cubicBezTo>
                  <a:cubicBezTo>
                    <a:pt x="8243" y="919"/>
                    <a:pt x="8236" y="921"/>
                    <a:pt x="8227" y="921"/>
                  </a:cubicBezTo>
                  <a:cubicBezTo>
                    <a:pt x="8209" y="921"/>
                    <a:pt x="8190" y="913"/>
                    <a:pt x="8171" y="913"/>
                  </a:cubicBezTo>
                  <a:cubicBezTo>
                    <a:pt x="8166" y="913"/>
                    <a:pt x="8162" y="914"/>
                    <a:pt x="8158" y="915"/>
                  </a:cubicBezTo>
                  <a:cubicBezTo>
                    <a:pt x="8105" y="911"/>
                    <a:pt x="8119" y="890"/>
                    <a:pt x="8105" y="873"/>
                  </a:cubicBezTo>
                  <a:cubicBezTo>
                    <a:pt x="8091" y="854"/>
                    <a:pt x="8069" y="848"/>
                    <a:pt x="8042" y="848"/>
                  </a:cubicBezTo>
                  <a:cubicBezTo>
                    <a:pt x="8028" y="848"/>
                    <a:pt x="8013" y="850"/>
                    <a:pt x="7998" y="852"/>
                  </a:cubicBezTo>
                  <a:cubicBezTo>
                    <a:pt x="7974" y="838"/>
                    <a:pt x="7984" y="821"/>
                    <a:pt x="7977" y="803"/>
                  </a:cubicBezTo>
                  <a:cubicBezTo>
                    <a:pt x="7984" y="796"/>
                    <a:pt x="8005" y="786"/>
                    <a:pt x="7980" y="779"/>
                  </a:cubicBezTo>
                  <a:cubicBezTo>
                    <a:pt x="7963" y="762"/>
                    <a:pt x="7948" y="742"/>
                    <a:pt x="7917" y="742"/>
                  </a:cubicBezTo>
                  <a:cubicBezTo>
                    <a:pt x="7903" y="742"/>
                    <a:pt x="7887" y="745"/>
                    <a:pt x="7866" y="755"/>
                  </a:cubicBezTo>
                  <a:cubicBezTo>
                    <a:pt x="7824" y="744"/>
                    <a:pt x="7842" y="737"/>
                    <a:pt x="7866" y="727"/>
                  </a:cubicBezTo>
                  <a:cubicBezTo>
                    <a:pt x="7918" y="707"/>
                    <a:pt x="7887" y="696"/>
                    <a:pt x="7845" y="686"/>
                  </a:cubicBezTo>
                  <a:cubicBezTo>
                    <a:pt x="7833" y="685"/>
                    <a:pt x="7820" y="684"/>
                    <a:pt x="7808" y="684"/>
                  </a:cubicBezTo>
                  <a:cubicBezTo>
                    <a:pt x="7744" y="684"/>
                    <a:pt x="7696" y="701"/>
                    <a:pt x="7675" y="731"/>
                  </a:cubicBezTo>
                  <a:cubicBezTo>
                    <a:pt x="7666" y="743"/>
                    <a:pt x="7662" y="759"/>
                    <a:pt x="7634" y="759"/>
                  </a:cubicBezTo>
                  <a:cubicBezTo>
                    <a:pt x="7632" y="759"/>
                    <a:pt x="7629" y="758"/>
                    <a:pt x="7626" y="758"/>
                  </a:cubicBezTo>
                  <a:cubicBezTo>
                    <a:pt x="7605" y="756"/>
                    <a:pt x="7585" y="756"/>
                    <a:pt x="7565" y="756"/>
                  </a:cubicBezTo>
                  <a:cubicBezTo>
                    <a:pt x="7512" y="756"/>
                    <a:pt x="7461" y="761"/>
                    <a:pt x="7411" y="769"/>
                  </a:cubicBezTo>
                  <a:cubicBezTo>
                    <a:pt x="7418" y="748"/>
                    <a:pt x="7401" y="746"/>
                    <a:pt x="7382" y="746"/>
                  </a:cubicBezTo>
                  <a:cubicBezTo>
                    <a:pt x="7376" y="746"/>
                    <a:pt x="7370" y="746"/>
                    <a:pt x="7365" y="746"/>
                  </a:cubicBezTo>
                  <a:cubicBezTo>
                    <a:pt x="7358" y="746"/>
                    <a:pt x="7351" y="746"/>
                    <a:pt x="7346" y="744"/>
                  </a:cubicBezTo>
                  <a:cubicBezTo>
                    <a:pt x="7338" y="710"/>
                    <a:pt x="7325" y="696"/>
                    <a:pt x="7291" y="696"/>
                  </a:cubicBezTo>
                  <a:cubicBezTo>
                    <a:pt x="7277" y="696"/>
                    <a:pt x="7260" y="699"/>
                    <a:pt x="7238" y="702"/>
                  </a:cubicBezTo>
                  <a:cubicBezTo>
                    <a:pt x="7210" y="686"/>
                    <a:pt x="7173" y="686"/>
                    <a:pt x="7134" y="678"/>
                  </a:cubicBezTo>
                  <a:cubicBezTo>
                    <a:pt x="7108" y="675"/>
                    <a:pt x="7082" y="670"/>
                    <a:pt x="7056" y="670"/>
                  </a:cubicBezTo>
                  <a:cubicBezTo>
                    <a:pt x="7034" y="670"/>
                    <a:pt x="7012" y="674"/>
                    <a:pt x="6992" y="686"/>
                  </a:cubicBezTo>
                  <a:cubicBezTo>
                    <a:pt x="6981" y="689"/>
                    <a:pt x="6971" y="692"/>
                    <a:pt x="6960" y="696"/>
                  </a:cubicBezTo>
                  <a:cubicBezTo>
                    <a:pt x="6958" y="696"/>
                    <a:pt x="6956" y="696"/>
                    <a:pt x="6955" y="696"/>
                  </a:cubicBezTo>
                  <a:cubicBezTo>
                    <a:pt x="6918" y="696"/>
                    <a:pt x="6889" y="719"/>
                    <a:pt x="6851" y="719"/>
                  </a:cubicBezTo>
                  <a:cubicBezTo>
                    <a:pt x="6839" y="719"/>
                    <a:pt x="6826" y="716"/>
                    <a:pt x="6811" y="710"/>
                  </a:cubicBezTo>
                  <a:cubicBezTo>
                    <a:pt x="6782" y="702"/>
                    <a:pt x="6753" y="699"/>
                    <a:pt x="6725" y="699"/>
                  </a:cubicBezTo>
                  <a:cubicBezTo>
                    <a:pt x="6681" y="699"/>
                    <a:pt x="6637" y="705"/>
                    <a:pt x="6593" y="710"/>
                  </a:cubicBezTo>
                  <a:cubicBezTo>
                    <a:pt x="6579" y="710"/>
                    <a:pt x="6579" y="717"/>
                    <a:pt x="6582" y="723"/>
                  </a:cubicBezTo>
                  <a:cubicBezTo>
                    <a:pt x="6585" y="727"/>
                    <a:pt x="6596" y="734"/>
                    <a:pt x="6603" y="734"/>
                  </a:cubicBezTo>
                  <a:cubicBezTo>
                    <a:pt x="6616" y="724"/>
                    <a:pt x="6628" y="721"/>
                    <a:pt x="6640" y="721"/>
                  </a:cubicBezTo>
                  <a:cubicBezTo>
                    <a:pt x="6664" y="721"/>
                    <a:pt x="6685" y="734"/>
                    <a:pt x="6709" y="734"/>
                  </a:cubicBezTo>
                  <a:cubicBezTo>
                    <a:pt x="6711" y="734"/>
                    <a:pt x="6713" y="734"/>
                    <a:pt x="6715" y="734"/>
                  </a:cubicBezTo>
                  <a:cubicBezTo>
                    <a:pt x="6731" y="748"/>
                    <a:pt x="6787" y="762"/>
                    <a:pt x="6756" y="776"/>
                  </a:cubicBezTo>
                  <a:cubicBezTo>
                    <a:pt x="6676" y="817"/>
                    <a:pt x="6763" y="811"/>
                    <a:pt x="6794" y="821"/>
                  </a:cubicBezTo>
                  <a:cubicBezTo>
                    <a:pt x="6798" y="827"/>
                    <a:pt x="6804" y="835"/>
                    <a:pt x="6801" y="838"/>
                  </a:cubicBezTo>
                  <a:cubicBezTo>
                    <a:pt x="6790" y="848"/>
                    <a:pt x="6777" y="859"/>
                    <a:pt x="6811" y="862"/>
                  </a:cubicBezTo>
                  <a:cubicBezTo>
                    <a:pt x="6816" y="863"/>
                    <a:pt x="6820" y="863"/>
                    <a:pt x="6824" y="863"/>
                  </a:cubicBezTo>
                  <a:cubicBezTo>
                    <a:pt x="6845" y="863"/>
                    <a:pt x="6856" y="856"/>
                    <a:pt x="6856" y="841"/>
                  </a:cubicBezTo>
                  <a:cubicBezTo>
                    <a:pt x="6856" y="835"/>
                    <a:pt x="6860" y="827"/>
                    <a:pt x="6860" y="821"/>
                  </a:cubicBezTo>
                  <a:cubicBezTo>
                    <a:pt x="6891" y="821"/>
                    <a:pt x="6919" y="821"/>
                    <a:pt x="6947" y="824"/>
                  </a:cubicBezTo>
                  <a:cubicBezTo>
                    <a:pt x="7009" y="831"/>
                    <a:pt x="7016" y="848"/>
                    <a:pt x="6971" y="869"/>
                  </a:cubicBezTo>
                  <a:cubicBezTo>
                    <a:pt x="6912" y="897"/>
                    <a:pt x="6936" y="928"/>
                    <a:pt x="6957" y="956"/>
                  </a:cubicBezTo>
                  <a:cubicBezTo>
                    <a:pt x="6974" y="970"/>
                    <a:pt x="7016" y="970"/>
                    <a:pt x="7006" y="990"/>
                  </a:cubicBezTo>
                  <a:cubicBezTo>
                    <a:pt x="6998" y="998"/>
                    <a:pt x="7006" y="1011"/>
                    <a:pt x="6978" y="1011"/>
                  </a:cubicBezTo>
                  <a:cubicBezTo>
                    <a:pt x="6973" y="1011"/>
                    <a:pt x="6968" y="1011"/>
                    <a:pt x="6963" y="1011"/>
                  </a:cubicBezTo>
                  <a:cubicBezTo>
                    <a:pt x="6913" y="1011"/>
                    <a:pt x="6904" y="1027"/>
                    <a:pt x="6933" y="1050"/>
                  </a:cubicBezTo>
                  <a:cubicBezTo>
                    <a:pt x="6953" y="1067"/>
                    <a:pt x="6935" y="1075"/>
                    <a:pt x="6914" y="1075"/>
                  </a:cubicBezTo>
                  <a:cubicBezTo>
                    <a:pt x="6910" y="1075"/>
                    <a:pt x="6906" y="1074"/>
                    <a:pt x="6902" y="1074"/>
                  </a:cubicBezTo>
                  <a:cubicBezTo>
                    <a:pt x="6886" y="1069"/>
                    <a:pt x="6871" y="1068"/>
                    <a:pt x="6857" y="1068"/>
                  </a:cubicBezTo>
                  <a:cubicBezTo>
                    <a:pt x="6826" y="1068"/>
                    <a:pt x="6797" y="1075"/>
                    <a:pt x="6766" y="1077"/>
                  </a:cubicBezTo>
                  <a:cubicBezTo>
                    <a:pt x="6763" y="1077"/>
                    <a:pt x="6763" y="1074"/>
                    <a:pt x="6763" y="1074"/>
                  </a:cubicBezTo>
                  <a:cubicBezTo>
                    <a:pt x="6742" y="1050"/>
                    <a:pt x="6731" y="1029"/>
                    <a:pt x="6773" y="1005"/>
                  </a:cubicBezTo>
                  <a:cubicBezTo>
                    <a:pt x="6784" y="1001"/>
                    <a:pt x="6787" y="990"/>
                    <a:pt x="6780" y="984"/>
                  </a:cubicBezTo>
                  <a:cubicBezTo>
                    <a:pt x="6766" y="973"/>
                    <a:pt x="6749" y="973"/>
                    <a:pt x="6728" y="973"/>
                  </a:cubicBezTo>
                  <a:cubicBezTo>
                    <a:pt x="6715" y="973"/>
                    <a:pt x="6706" y="981"/>
                    <a:pt x="6694" y="981"/>
                  </a:cubicBezTo>
                  <a:cubicBezTo>
                    <a:pt x="6690" y="981"/>
                    <a:pt x="6685" y="980"/>
                    <a:pt x="6680" y="977"/>
                  </a:cubicBezTo>
                  <a:cubicBezTo>
                    <a:pt x="6686" y="963"/>
                    <a:pt x="6742" y="966"/>
                    <a:pt x="6731" y="949"/>
                  </a:cubicBezTo>
                  <a:cubicBezTo>
                    <a:pt x="6725" y="936"/>
                    <a:pt x="6704" y="921"/>
                    <a:pt x="6676" y="921"/>
                  </a:cubicBezTo>
                  <a:cubicBezTo>
                    <a:pt x="6672" y="922"/>
                    <a:pt x="6668" y="922"/>
                    <a:pt x="6665" y="922"/>
                  </a:cubicBezTo>
                  <a:cubicBezTo>
                    <a:pt x="6612" y="922"/>
                    <a:pt x="6620" y="899"/>
                    <a:pt x="6617" y="880"/>
                  </a:cubicBezTo>
                  <a:lnTo>
                    <a:pt x="6617" y="856"/>
                  </a:lnTo>
                  <a:cubicBezTo>
                    <a:pt x="6631" y="831"/>
                    <a:pt x="6585" y="814"/>
                    <a:pt x="6596" y="790"/>
                  </a:cubicBezTo>
                  <a:cubicBezTo>
                    <a:pt x="6600" y="783"/>
                    <a:pt x="6591" y="780"/>
                    <a:pt x="6582" y="780"/>
                  </a:cubicBezTo>
                  <a:cubicBezTo>
                    <a:pt x="6572" y="780"/>
                    <a:pt x="6561" y="782"/>
                    <a:pt x="6558" y="786"/>
                  </a:cubicBezTo>
                  <a:cubicBezTo>
                    <a:pt x="6543" y="797"/>
                    <a:pt x="6530" y="805"/>
                    <a:pt x="6516" y="805"/>
                  </a:cubicBezTo>
                  <a:cubicBezTo>
                    <a:pt x="6504" y="805"/>
                    <a:pt x="6491" y="800"/>
                    <a:pt x="6475" y="790"/>
                  </a:cubicBezTo>
                  <a:cubicBezTo>
                    <a:pt x="6468" y="786"/>
                    <a:pt x="6453" y="784"/>
                    <a:pt x="6438" y="784"/>
                  </a:cubicBezTo>
                  <a:cubicBezTo>
                    <a:pt x="6420" y="784"/>
                    <a:pt x="6401" y="787"/>
                    <a:pt x="6391" y="796"/>
                  </a:cubicBezTo>
                  <a:cubicBezTo>
                    <a:pt x="6377" y="817"/>
                    <a:pt x="6416" y="817"/>
                    <a:pt x="6440" y="824"/>
                  </a:cubicBezTo>
                  <a:cubicBezTo>
                    <a:pt x="6444" y="824"/>
                    <a:pt x="6451" y="827"/>
                    <a:pt x="6454" y="827"/>
                  </a:cubicBezTo>
                  <a:cubicBezTo>
                    <a:pt x="6423" y="838"/>
                    <a:pt x="6451" y="845"/>
                    <a:pt x="6457" y="852"/>
                  </a:cubicBezTo>
                  <a:cubicBezTo>
                    <a:pt x="6419" y="873"/>
                    <a:pt x="6361" y="876"/>
                    <a:pt x="6357" y="904"/>
                  </a:cubicBezTo>
                  <a:cubicBezTo>
                    <a:pt x="6294" y="901"/>
                    <a:pt x="6326" y="869"/>
                    <a:pt x="6305" y="852"/>
                  </a:cubicBezTo>
                  <a:lnTo>
                    <a:pt x="6305" y="852"/>
                  </a:lnTo>
                  <a:cubicBezTo>
                    <a:pt x="6282" y="859"/>
                    <a:pt x="6299" y="880"/>
                    <a:pt x="6264" y="880"/>
                  </a:cubicBezTo>
                  <a:cubicBezTo>
                    <a:pt x="6262" y="880"/>
                    <a:pt x="6259" y="880"/>
                    <a:pt x="6257" y="880"/>
                  </a:cubicBezTo>
                  <a:cubicBezTo>
                    <a:pt x="6284" y="848"/>
                    <a:pt x="6246" y="845"/>
                    <a:pt x="6201" y="845"/>
                  </a:cubicBezTo>
                  <a:cubicBezTo>
                    <a:pt x="6142" y="845"/>
                    <a:pt x="6090" y="856"/>
                    <a:pt x="6058" y="880"/>
                  </a:cubicBezTo>
                  <a:cubicBezTo>
                    <a:pt x="6045" y="892"/>
                    <a:pt x="6029" y="898"/>
                    <a:pt x="6013" y="898"/>
                  </a:cubicBezTo>
                  <a:cubicBezTo>
                    <a:pt x="6001" y="898"/>
                    <a:pt x="5989" y="894"/>
                    <a:pt x="5978" y="886"/>
                  </a:cubicBezTo>
                  <a:cubicBezTo>
                    <a:pt x="5960" y="875"/>
                    <a:pt x="5940" y="869"/>
                    <a:pt x="5916" y="869"/>
                  </a:cubicBezTo>
                  <a:cubicBezTo>
                    <a:pt x="5904" y="869"/>
                    <a:pt x="5891" y="871"/>
                    <a:pt x="5878" y="873"/>
                  </a:cubicBezTo>
                  <a:cubicBezTo>
                    <a:pt x="5873" y="874"/>
                    <a:pt x="5868" y="874"/>
                    <a:pt x="5864" y="874"/>
                  </a:cubicBezTo>
                  <a:cubicBezTo>
                    <a:pt x="5823" y="874"/>
                    <a:pt x="5824" y="847"/>
                    <a:pt x="5802" y="841"/>
                  </a:cubicBezTo>
                  <a:cubicBezTo>
                    <a:pt x="5784" y="835"/>
                    <a:pt x="5805" y="817"/>
                    <a:pt x="5829" y="814"/>
                  </a:cubicBezTo>
                  <a:cubicBezTo>
                    <a:pt x="5854" y="806"/>
                    <a:pt x="5882" y="800"/>
                    <a:pt x="5857" y="786"/>
                  </a:cubicBezTo>
                  <a:cubicBezTo>
                    <a:pt x="5847" y="781"/>
                    <a:pt x="5835" y="778"/>
                    <a:pt x="5824" y="778"/>
                  </a:cubicBezTo>
                  <a:cubicBezTo>
                    <a:pt x="5813" y="778"/>
                    <a:pt x="5802" y="781"/>
                    <a:pt x="5791" y="786"/>
                  </a:cubicBezTo>
                  <a:cubicBezTo>
                    <a:pt x="5757" y="803"/>
                    <a:pt x="5698" y="814"/>
                    <a:pt x="5715" y="848"/>
                  </a:cubicBezTo>
                  <a:cubicBezTo>
                    <a:pt x="5719" y="852"/>
                    <a:pt x="5719" y="862"/>
                    <a:pt x="5705" y="862"/>
                  </a:cubicBezTo>
                  <a:cubicBezTo>
                    <a:pt x="5695" y="862"/>
                    <a:pt x="5677" y="859"/>
                    <a:pt x="5680" y="856"/>
                  </a:cubicBezTo>
                  <a:cubicBezTo>
                    <a:pt x="5687" y="838"/>
                    <a:pt x="5645" y="821"/>
                    <a:pt x="5684" y="803"/>
                  </a:cubicBezTo>
                  <a:cubicBezTo>
                    <a:pt x="5695" y="800"/>
                    <a:pt x="5701" y="796"/>
                    <a:pt x="5690" y="793"/>
                  </a:cubicBezTo>
                  <a:cubicBezTo>
                    <a:pt x="5673" y="788"/>
                    <a:pt x="5654" y="786"/>
                    <a:pt x="5635" y="786"/>
                  </a:cubicBezTo>
                  <a:cubicBezTo>
                    <a:pt x="5616" y="786"/>
                    <a:pt x="5597" y="788"/>
                    <a:pt x="5580" y="790"/>
                  </a:cubicBezTo>
                  <a:cubicBezTo>
                    <a:pt x="5549" y="793"/>
                    <a:pt x="5552" y="806"/>
                    <a:pt x="5559" y="821"/>
                  </a:cubicBezTo>
                  <a:cubicBezTo>
                    <a:pt x="5562" y="835"/>
                    <a:pt x="5576" y="859"/>
                    <a:pt x="5541" y="859"/>
                  </a:cubicBezTo>
                  <a:cubicBezTo>
                    <a:pt x="5490" y="859"/>
                    <a:pt x="5455" y="876"/>
                    <a:pt x="5406" y="876"/>
                  </a:cubicBezTo>
                  <a:cubicBezTo>
                    <a:pt x="5402" y="877"/>
                    <a:pt x="5397" y="877"/>
                    <a:pt x="5392" y="877"/>
                  </a:cubicBezTo>
                  <a:cubicBezTo>
                    <a:pt x="5349" y="877"/>
                    <a:pt x="5310" y="863"/>
                    <a:pt x="5323" y="838"/>
                  </a:cubicBezTo>
                  <a:cubicBezTo>
                    <a:pt x="5344" y="786"/>
                    <a:pt x="5282" y="776"/>
                    <a:pt x="5222" y="762"/>
                  </a:cubicBezTo>
                  <a:cubicBezTo>
                    <a:pt x="5205" y="762"/>
                    <a:pt x="5202" y="750"/>
                    <a:pt x="5184" y="750"/>
                  </a:cubicBezTo>
                  <a:cubicBezTo>
                    <a:pt x="5180" y="750"/>
                    <a:pt x="5176" y="750"/>
                    <a:pt x="5170" y="752"/>
                  </a:cubicBezTo>
                  <a:cubicBezTo>
                    <a:pt x="5195" y="772"/>
                    <a:pt x="5163" y="782"/>
                    <a:pt x="5143" y="796"/>
                  </a:cubicBezTo>
                  <a:cubicBezTo>
                    <a:pt x="5098" y="787"/>
                    <a:pt x="5053" y="777"/>
                    <a:pt x="5010" y="777"/>
                  </a:cubicBezTo>
                  <a:cubicBezTo>
                    <a:pt x="4975" y="777"/>
                    <a:pt x="4942" y="783"/>
                    <a:pt x="4910" y="800"/>
                  </a:cubicBezTo>
                  <a:cubicBezTo>
                    <a:pt x="4904" y="803"/>
                    <a:pt x="4895" y="804"/>
                    <a:pt x="4888" y="804"/>
                  </a:cubicBezTo>
                  <a:cubicBezTo>
                    <a:pt x="4878" y="804"/>
                    <a:pt x="4869" y="802"/>
                    <a:pt x="4865" y="796"/>
                  </a:cubicBezTo>
                  <a:cubicBezTo>
                    <a:pt x="4827" y="752"/>
                    <a:pt x="4726" y="752"/>
                    <a:pt x="4657" y="717"/>
                  </a:cubicBezTo>
                  <a:lnTo>
                    <a:pt x="4657" y="717"/>
                  </a:lnTo>
                  <a:cubicBezTo>
                    <a:pt x="4667" y="752"/>
                    <a:pt x="4737" y="765"/>
                    <a:pt x="4695" y="796"/>
                  </a:cubicBezTo>
                  <a:cubicBezTo>
                    <a:pt x="4683" y="794"/>
                    <a:pt x="4686" y="774"/>
                    <a:pt x="4672" y="774"/>
                  </a:cubicBezTo>
                  <a:cubicBezTo>
                    <a:pt x="4665" y="774"/>
                    <a:pt x="4656" y="778"/>
                    <a:pt x="4640" y="790"/>
                  </a:cubicBezTo>
                  <a:cubicBezTo>
                    <a:pt x="4601" y="817"/>
                    <a:pt x="4525" y="838"/>
                    <a:pt x="4459" y="845"/>
                  </a:cubicBezTo>
                  <a:cubicBezTo>
                    <a:pt x="4379" y="848"/>
                    <a:pt x="4386" y="862"/>
                    <a:pt x="4411" y="890"/>
                  </a:cubicBezTo>
                  <a:cubicBezTo>
                    <a:pt x="4405" y="889"/>
                    <a:pt x="4400" y="889"/>
                    <a:pt x="4396" y="889"/>
                  </a:cubicBezTo>
                  <a:cubicBezTo>
                    <a:pt x="4344" y="889"/>
                    <a:pt x="4335" y="906"/>
                    <a:pt x="4313" y="936"/>
                  </a:cubicBezTo>
                  <a:cubicBezTo>
                    <a:pt x="4286" y="970"/>
                    <a:pt x="4345" y="977"/>
                    <a:pt x="4362" y="994"/>
                  </a:cubicBezTo>
                  <a:cubicBezTo>
                    <a:pt x="4372" y="1008"/>
                    <a:pt x="4398" y="1016"/>
                    <a:pt x="4427" y="1016"/>
                  </a:cubicBezTo>
                  <a:cubicBezTo>
                    <a:pt x="4440" y="1016"/>
                    <a:pt x="4454" y="1015"/>
                    <a:pt x="4466" y="1011"/>
                  </a:cubicBezTo>
                  <a:cubicBezTo>
                    <a:pt x="4482" y="1009"/>
                    <a:pt x="4495" y="1007"/>
                    <a:pt x="4505" y="1007"/>
                  </a:cubicBezTo>
                  <a:cubicBezTo>
                    <a:pt x="4545" y="1007"/>
                    <a:pt x="4556" y="1025"/>
                    <a:pt x="4556" y="1050"/>
                  </a:cubicBezTo>
                  <a:cubicBezTo>
                    <a:pt x="4544" y="1062"/>
                    <a:pt x="4529" y="1066"/>
                    <a:pt x="4513" y="1066"/>
                  </a:cubicBezTo>
                  <a:cubicBezTo>
                    <a:pt x="4497" y="1066"/>
                    <a:pt x="4482" y="1062"/>
                    <a:pt x="4470" y="1056"/>
                  </a:cubicBezTo>
                  <a:cubicBezTo>
                    <a:pt x="4436" y="1041"/>
                    <a:pt x="4404" y="1029"/>
                    <a:pt x="4370" y="1029"/>
                  </a:cubicBezTo>
                  <a:cubicBezTo>
                    <a:pt x="4348" y="1029"/>
                    <a:pt x="4325" y="1034"/>
                    <a:pt x="4300" y="1046"/>
                  </a:cubicBezTo>
                  <a:cubicBezTo>
                    <a:pt x="4298" y="1047"/>
                    <a:pt x="4296" y="1048"/>
                    <a:pt x="4294" y="1048"/>
                  </a:cubicBezTo>
                  <a:cubicBezTo>
                    <a:pt x="4289" y="1048"/>
                    <a:pt x="4283" y="1046"/>
                    <a:pt x="4279" y="1046"/>
                  </a:cubicBezTo>
                  <a:cubicBezTo>
                    <a:pt x="4273" y="1045"/>
                    <a:pt x="4261" y="1044"/>
                    <a:pt x="4245" y="1044"/>
                  </a:cubicBezTo>
                  <a:cubicBezTo>
                    <a:pt x="4176" y="1044"/>
                    <a:pt x="4035" y="1054"/>
                    <a:pt x="4004" y="1060"/>
                  </a:cubicBezTo>
                  <a:cubicBezTo>
                    <a:pt x="4001" y="1064"/>
                    <a:pt x="3998" y="1067"/>
                    <a:pt x="3994" y="1067"/>
                  </a:cubicBezTo>
                  <a:cubicBezTo>
                    <a:pt x="4050" y="1074"/>
                    <a:pt x="4046" y="1095"/>
                    <a:pt x="4046" y="1115"/>
                  </a:cubicBezTo>
                  <a:cubicBezTo>
                    <a:pt x="4050" y="1123"/>
                    <a:pt x="4057" y="1126"/>
                    <a:pt x="4071" y="1126"/>
                  </a:cubicBezTo>
                  <a:lnTo>
                    <a:pt x="4119" y="1126"/>
                  </a:lnTo>
                  <a:cubicBezTo>
                    <a:pt x="4146" y="1132"/>
                    <a:pt x="4173" y="1134"/>
                    <a:pt x="4200" y="1134"/>
                  </a:cubicBezTo>
                  <a:cubicBezTo>
                    <a:pt x="4239" y="1134"/>
                    <a:pt x="4277" y="1129"/>
                    <a:pt x="4313" y="1119"/>
                  </a:cubicBezTo>
                  <a:cubicBezTo>
                    <a:pt x="4324" y="1115"/>
                    <a:pt x="4342" y="1119"/>
                    <a:pt x="4337" y="1109"/>
                  </a:cubicBezTo>
                  <a:cubicBezTo>
                    <a:pt x="4337" y="1101"/>
                    <a:pt x="4330" y="1095"/>
                    <a:pt x="4320" y="1095"/>
                  </a:cubicBezTo>
                  <a:cubicBezTo>
                    <a:pt x="4316" y="1095"/>
                    <a:pt x="4311" y="1096"/>
                    <a:pt x="4307" y="1098"/>
                  </a:cubicBezTo>
                  <a:cubicBezTo>
                    <a:pt x="4294" y="1102"/>
                    <a:pt x="4285" y="1103"/>
                    <a:pt x="4280" y="1103"/>
                  </a:cubicBezTo>
                  <a:cubicBezTo>
                    <a:pt x="4267" y="1103"/>
                    <a:pt x="4277" y="1092"/>
                    <a:pt x="4282" y="1085"/>
                  </a:cubicBezTo>
                  <a:cubicBezTo>
                    <a:pt x="4292" y="1081"/>
                    <a:pt x="4303" y="1077"/>
                    <a:pt x="4313" y="1074"/>
                  </a:cubicBezTo>
                  <a:cubicBezTo>
                    <a:pt x="4319" y="1073"/>
                    <a:pt x="4325" y="1072"/>
                    <a:pt x="4330" y="1072"/>
                  </a:cubicBezTo>
                  <a:cubicBezTo>
                    <a:pt x="4354" y="1072"/>
                    <a:pt x="4373" y="1082"/>
                    <a:pt x="4393" y="1085"/>
                  </a:cubicBezTo>
                  <a:cubicBezTo>
                    <a:pt x="4390" y="1109"/>
                    <a:pt x="4342" y="1140"/>
                    <a:pt x="4441" y="1140"/>
                  </a:cubicBezTo>
                  <a:cubicBezTo>
                    <a:pt x="4466" y="1140"/>
                    <a:pt x="4462" y="1165"/>
                    <a:pt x="4446" y="1165"/>
                  </a:cubicBezTo>
                  <a:cubicBezTo>
                    <a:pt x="4358" y="1171"/>
                    <a:pt x="4383" y="1202"/>
                    <a:pt x="4393" y="1227"/>
                  </a:cubicBezTo>
                  <a:cubicBezTo>
                    <a:pt x="4381" y="1231"/>
                    <a:pt x="4370" y="1233"/>
                    <a:pt x="4360" y="1233"/>
                  </a:cubicBezTo>
                  <a:cubicBezTo>
                    <a:pt x="4344" y="1233"/>
                    <a:pt x="4329" y="1228"/>
                    <a:pt x="4317" y="1219"/>
                  </a:cubicBezTo>
                  <a:cubicBezTo>
                    <a:pt x="4304" y="1211"/>
                    <a:pt x="4292" y="1206"/>
                    <a:pt x="4279" y="1206"/>
                  </a:cubicBezTo>
                  <a:cubicBezTo>
                    <a:pt x="4267" y="1206"/>
                    <a:pt x="4254" y="1211"/>
                    <a:pt x="4244" y="1219"/>
                  </a:cubicBezTo>
                  <a:cubicBezTo>
                    <a:pt x="4220" y="1237"/>
                    <a:pt x="4244" y="1244"/>
                    <a:pt x="4272" y="1248"/>
                  </a:cubicBezTo>
                  <a:cubicBezTo>
                    <a:pt x="4289" y="1251"/>
                    <a:pt x="4321" y="1258"/>
                    <a:pt x="4303" y="1269"/>
                  </a:cubicBezTo>
                  <a:cubicBezTo>
                    <a:pt x="4262" y="1289"/>
                    <a:pt x="4331" y="1296"/>
                    <a:pt x="4317" y="1317"/>
                  </a:cubicBezTo>
                  <a:cubicBezTo>
                    <a:pt x="4303" y="1314"/>
                    <a:pt x="4293" y="1312"/>
                    <a:pt x="4285" y="1312"/>
                  </a:cubicBezTo>
                  <a:cubicBezTo>
                    <a:pt x="4259" y="1312"/>
                    <a:pt x="4261" y="1328"/>
                    <a:pt x="4258" y="1344"/>
                  </a:cubicBezTo>
                  <a:cubicBezTo>
                    <a:pt x="4258" y="1362"/>
                    <a:pt x="4282" y="1369"/>
                    <a:pt x="4310" y="1376"/>
                  </a:cubicBezTo>
                  <a:cubicBezTo>
                    <a:pt x="4337" y="1386"/>
                    <a:pt x="4337" y="1400"/>
                    <a:pt x="4331" y="1418"/>
                  </a:cubicBezTo>
                  <a:cubicBezTo>
                    <a:pt x="4329" y="1418"/>
                    <a:pt x="4328" y="1418"/>
                    <a:pt x="4326" y="1418"/>
                  </a:cubicBezTo>
                  <a:cubicBezTo>
                    <a:pt x="4301" y="1418"/>
                    <a:pt x="4291" y="1397"/>
                    <a:pt x="4268" y="1397"/>
                  </a:cubicBezTo>
                  <a:cubicBezTo>
                    <a:pt x="4263" y="1397"/>
                    <a:pt x="4257" y="1398"/>
                    <a:pt x="4251" y="1400"/>
                  </a:cubicBezTo>
                  <a:cubicBezTo>
                    <a:pt x="4242" y="1399"/>
                    <a:pt x="4232" y="1398"/>
                    <a:pt x="4223" y="1398"/>
                  </a:cubicBezTo>
                  <a:cubicBezTo>
                    <a:pt x="4211" y="1398"/>
                    <a:pt x="4199" y="1399"/>
                    <a:pt x="4187" y="1399"/>
                  </a:cubicBezTo>
                  <a:cubicBezTo>
                    <a:pt x="4169" y="1399"/>
                    <a:pt x="4152" y="1397"/>
                    <a:pt x="4137" y="1389"/>
                  </a:cubicBezTo>
                  <a:cubicBezTo>
                    <a:pt x="4103" y="1385"/>
                    <a:pt x="4070" y="1379"/>
                    <a:pt x="4036" y="1379"/>
                  </a:cubicBezTo>
                  <a:cubicBezTo>
                    <a:pt x="4018" y="1379"/>
                    <a:pt x="3999" y="1381"/>
                    <a:pt x="3980" y="1386"/>
                  </a:cubicBezTo>
                  <a:cubicBezTo>
                    <a:pt x="3977" y="1386"/>
                    <a:pt x="3973" y="1386"/>
                    <a:pt x="3973" y="1389"/>
                  </a:cubicBezTo>
                  <a:lnTo>
                    <a:pt x="3956" y="1389"/>
                  </a:lnTo>
                  <a:cubicBezTo>
                    <a:pt x="3952" y="1361"/>
                    <a:pt x="3940" y="1352"/>
                    <a:pt x="3924" y="1352"/>
                  </a:cubicBezTo>
                  <a:cubicBezTo>
                    <a:pt x="3897" y="1352"/>
                    <a:pt x="3859" y="1376"/>
                    <a:pt x="3831" y="1376"/>
                  </a:cubicBezTo>
                  <a:cubicBezTo>
                    <a:pt x="3829" y="1376"/>
                    <a:pt x="3826" y="1376"/>
                    <a:pt x="3824" y="1376"/>
                  </a:cubicBezTo>
                  <a:cubicBezTo>
                    <a:pt x="3822" y="1376"/>
                    <a:pt x="3819" y="1375"/>
                    <a:pt x="3817" y="1375"/>
                  </a:cubicBezTo>
                  <a:cubicBezTo>
                    <a:pt x="3797" y="1375"/>
                    <a:pt x="3786" y="1387"/>
                    <a:pt x="3783" y="1400"/>
                  </a:cubicBezTo>
                  <a:cubicBezTo>
                    <a:pt x="3775" y="1418"/>
                    <a:pt x="3804" y="1421"/>
                    <a:pt x="3824" y="1424"/>
                  </a:cubicBezTo>
                  <a:cubicBezTo>
                    <a:pt x="3842" y="1431"/>
                    <a:pt x="3879" y="1421"/>
                    <a:pt x="3887" y="1445"/>
                  </a:cubicBezTo>
                  <a:cubicBezTo>
                    <a:pt x="3852" y="1442"/>
                    <a:pt x="3818" y="1439"/>
                    <a:pt x="3785" y="1439"/>
                  </a:cubicBezTo>
                  <a:cubicBezTo>
                    <a:pt x="3752" y="1439"/>
                    <a:pt x="3720" y="1442"/>
                    <a:pt x="3689" y="1448"/>
                  </a:cubicBezTo>
                  <a:cubicBezTo>
                    <a:pt x="3677" y="1450"/>
                    <a:pt x="3667" y="1451"/>
                    <a:pt x="3656" y="1451"/>
                  </a:cubicBezTo>
                  <a:cubicBezTo>
                    <a:pt x="3628" y="1451"/>
                    <a:pt x="3603" y="1445"/>
                    <a:pt x="3578" y="1435"/>
                  </a:cubicBezTo>
                  <a:cubicBezTo>
                    <a:pt x="3564" y="1431"/>
                    <a:pt x="3550" y="1428"/>
                    <a:pt x="3536" y="1424"/>
                  </a:cubicBezTo>
                  <a:cubicBezTo>
                    <a:pt x="3460" y="1445"/>
                    <a:pt x="3384" y="1463"/>
                    <a:pt x="3307" y="1483"/>
                  </a:cubicBezTo>
                  <a:cubicBezTo>
                    <a:pt x="3287" y="1490"/>
                    <a:pt x="3280" y="1501"/>
                    <a:pt x="3307" y="1511"/>
                  </a:cubicBezTo>
                  <a:cubicBezTo>
                    <a:pt x="3325" y="1518"/>
                    <a:pt x="3346" y="1525"/>
                    <a:pt x="3349" y="1539"/>
                  </a:cubicBezTo>
                  <a:cubicBezTo>
                    <a:pt x="3333" y="1546"/>
                    <a:pt x="3321" y="1549"/>
                    <a:pt x="3311" y="1549"/>
                  </a:cubicBezTo>
                  <a:cubicBezTo>
                    <a:pt x="3289" y="1549"/>
                    <a:pt x="3278" y="1537"/>
                    <a:pt x="3266" y="1525"/>
                  </a:cubicBezTo>
                  <a:cubicBezTo>
                    <a:pt x="3266" y="1522"/>
                    <a:pt x="3262" y="1522"/>
                    <a:pt x="3259" y="1518"/>
                  </a:cubicBezTo>
                  <a:cubicBezTo>
                    <a:pt x="3221" y="1498"/>
                    <a:pt x="3224" y="1480"/>
                    <a:pt x="3272" y="1466"/>
                  </a:cubicBezTo>
                  <a:cubicBezTo>
                    <a:pt x="3293" y="1463"/>
                    <a:pt x="3307" y="1452"/>
                    <a:pt x="3297" y="1438"/>
                  </a:cubicBezTo>
                  <a:cubicBezTo>
                    <a:pt x="3290" y="1431"/>
                    <a:pt x="3272" y="1428"/>
                    <a:pt x="3255" y="1428"/>
                  </a:cubicBezTo>
                  <a:cubicBezTo>
                    <a:pt x="3186" y="1435"/>
                    <a:pt x="3117" y="1438"/>
                    <a:pt x="3051" y="1448"/>
                  </a:cubicBezTo>
                  <a:cubicBezTo>
                    <a:pt x="3019" y="1452"/>
                    <a:pt x="3019" y="1466"/>
                    <a:pt x="3009" y="1477"/>
                  </a:cubicBezTo>
                  <a:cubicBezTo>
                    <a:pt x="2995" y="1493"/>
                    <a:pt x="3030" y="1487"/>
                    <a:pt x="3040" y="1490"/>
                  </a:cubicBezTo>
                  <a:cubicBezTo>
                    <a:pt x="3061" y="1501"/>
                    <a:pt x="3061" y="1501"/>
                    <a:pt x="3019" y="1511"/>
                  </a:cubicBezTo>
                  <a:cubicBezTo>
                    <a:pt x="2995" y="1514"/>
                    <a:pt x="2995" y="1536"/>
                    <a:pt x="2966" y="1536"/>
                  </a:cubicBezTo>
                  <a:cubicBezTo>
                    <a:pt x="2963" y="1536"/>
                    <a:pt x="2958" y="1536"/>
                    <a:pt x="2953" y="1535"/>
                  </a:cubicBezTo>
                  <a:lnTo>
                    <a:pt x="2950" y="1535"/>
                  </a:lnTo>
                  <a:cubicBezTo>
                    <a:pt x="2950" y="1506"/>
                    <a:pt x="2926" y="1486"/>
                    <a:pt x="2869" y="1486"/>
                  </a:cubicBezTo>
                  <a:cubicBezTo>
                    <a:pt x="2865" y="1486"/>
                    <a:pt x="2861" y="1487"/>
                    <a:pt x="2856" y="1487"/>
                  </a:cubicBezTo>
                  <a:cubicBezTo>
                    <a:pt x="2838" y="1492"/>
                    <a:pt x="2820" y="1493"/>
                    <a:pt x="2802" y="1493"/>
                  </a:cubicBezTo>
                  <a:cubicBezTo>
                    <a:pt x="2781" y="1493"/>
                    <a:pt x="2759" y="1492"/>
                    <a:pt x="2739" y="1492"/>
                  </a:cubicBezTo>
                  <a:cubicBezTo>
                    <a:pt x="2728" y="1492"/>
                    <a:pt x="2717" y="1492"/>
                    <a:pt x="2707" y="1493"/>
                  </a:cubicBezTo>
                  <a:lnTo>
                    <a:pt x="2707" y="1487"/>
                  </a:lnTo>
                  <a:cubicBezTo>
                    <a:pt x="2755" y="1477"/>
                    <a:pt x="2787" y="1459"/>
                    <a:pt x="2797" y="1431"/>
                  </a:cubicBezTo>
                  <a:lnTo>
                    <a:pt x="2797" y="1431"/>
                  </a:lnTo>
                  <a:cubicBezTo>
                    <a:pt x="2755" y="1442"/>
                    <a:pt x="2718" y="1442"/>
                    <a:pt x="2676" y="1442"/>
                  </a:cubicBezTo>
                  <a:cubicBezTo>
                    <a:pt x="2657" y="1432"/>
                    <a:pt x="2636" y="1425"/>
                    <a:pt x="2614" y="1425"/>
                  </a:cubicBezTo>
                  <a:cubicBezTo>
                    <a:pt x="2603" y="1425"/>
                    <a:pt x="2593" y="1427"/>
                    <a:pt x="2582" y="1431"/>
                  </a:cubicBezTo>
                  <a:cubicBezTo>
                    <a:pt x="2550" y="1445"/>
                    <a:pt x="2517" y="1450"/>
                    <a:pt x="2482" y="1450"/>
                  </a:cubicBezTo>
                  <a:cubicBezTo>
                    <a:pt x="2472" y="1450"/>
                    <a:pt x="2461" y="1449"/>
                    <a:pt x="2451" y="1448"/>
                  </a:cubicBezTo>
                  <a:cubicBezTo>
                    <a:pt x="2412" y="1448"/>
                    <a:pt x="2401" y="1459"/>
                    <a:pt x="2419" y="1477"/>
                  </a:cubicBezTo>
                  <a:cubicBezTo>
                    <a:pt x="2395" y="1483"/>
                    <a:pt x="2360" y="1483"/>
                    <a:pt x="2350" y="1501"/>
                  </a:cubicBezTo>
                  <a:cubicBezTo>
                    <a:pt x="2339" y="1500"/>
                    <a:pt x="2328" y="1499"/>
                    <a:pt x="2318" y="1499"/>
                  </a:cubicBezTo>
                  <a:cubicBezTo>
                    <a:pt x="2239" y="1499"/>
                    <a:pt x="2184" y="1534"/>
                    <a:pt x="2114" y="1549"/>
                  </a:cubicBezTo>
                  <a:cubicBezTo>
                    <a:pt x="2097" y="1553"/>
                    <a:pt x="2083" y="1560"/>
                    <a:pt x="2058" y="1560"/>
                  </a:cubicBezTo>
                  <a:cubicBezTo>
                    <a:pt x="2046" y="1584"/>
                    <a:pt x="2024" y="1607"/>
                    <a:pt x="1985" y="1607"/>
                  </a:cubicBezTo>
                  <a:cubicBezTo>
                    <a:pt x="1979" y="1607"/>
                    <a:pt x="1972" y="1606"/>
                    <a:pt x="1964" y="1605"/>
                  </a:cubicBezTo>
                  <a:cubicBezTo>
                    <a:pt x="1951" y="1603"/>
                    <a:pt x="1941" y="1602"/>
                    <a:pt x="1933" y="1602"/>
                  </a:cubicBezTo>
                  <a:cubicBezTo>
                    <a:pt x="1897" y="1602"/>
                    <a:pt x="1901" y="1619"/>
                    <a:pt x="1895" y="1636"/>
                  </a:cubicBezTo>
                  <a:cubicBezTo>
                    <a:pt x="1892" y="1643"/>
                    <a:pt x="1892" y="1650"/>
                    <a:pt x="1885" y="1657"/>
                  </a:cubicBezTo>
                  <a:cubicBezTo>
                    <a:pt x="1881" y="1664"/>
                    <a:pt x="1847" y="1664"/>
                    <a:pt x="1868" y="1674"/>
                  </a:cubicBezTo>
                  <a:cubicBezTo>
                    <a:pt x="1879" y="1680"/>
                    <a:pt x="1899" y="1693"/>
                    <a:pt x="1910" y="1693"/>
                  </a:cubicBezTo>
                  <a:cubicBezTo>
                    <a:pt x="1913" y="1693"/>
                    <a:pt x="1914" y="1693"/>
                    <a:pt x="1916" y="1692"/>
                  </a:cubicBezTo>
                  <a:cubicBezTo>
                    <a:pt x="1938" y="1681"/>
                    <a:pt x="1960" y="1678"/>
                    <a:pt x="1982" y="1678"/>
                  </a:cubicBezTo>
                  <a:cubicBezTo>
                    <a:pt x="2009" y="1678"/>
                    <a:pt x="2036" y="1682"/>
                    <a:pt x="2063" y="1682"/>
                  </a:cubicBezTo>
                  <a:cubicBezTo>
                    <a:pt x="2072" y="1682"/>
                    <a:pt x="2081" y="1682"/>
                    <a:pt x="2089" y="1681"/>
                  </a:cubicBezTo>
                  <a:cubicBezTo>
                    <a:pt x="2106" y="1679"/>
                    <a:pt x="2123" y="1679"/>
                    <a:pt x="2140" y="1679"/>
                  </a:cubicBezTo>
                  <a:cubicBezTo>
                    <a:pt x="2239" y="1679"/>
                    <a:pt x="2338" y="1699"/>
                    <a:pt x="2441" y="1699"/>
                  </a:cubicBezTo>
                  <a:cubicBezTo>
                    <a:pt x="2447" y="1699"/>
                    <a:pt x="2454" y="1698"/>
                    <a:pt x="2461" y="1698"/>
                  </a:cubicBezTo>
                  <a:cubicBezTo>
                    <a:pt x="2481" y="1698"/>
                    <a:pt x="2526" y="1709"/>
                    <a:pt x="2513" y="1722"/>
                  </a:cubicBezTo>
                  <a:cubicBezTo>
                    <a:pt x="2494" y="1744"/>
                    <a:pt x="2515" y="1751"/>
                    <a:pt x="2533" y="1751"/>
                  </a:cubicBezTo>
                  <a:cubicBezTo>
                    <a:pt x="2541" y="1751"/>
                    <a:pt x="2549" y="1749"/>
                    <a:pt x="2551" y="1747"/>
                  </a:cubicBezTo>
                  <a:cubicBezTo>
                    <a:pt x="2558" y="1742"/>
                    <a:pt x="2564" y="1740"/>
                    <a:pt x="2569" y="1740"/>
                  </a:cubicBezTo>
                  <a:cubicBezTo>
                    <a:pt x="2585" y="1740"/>
                    <a:pt x="2596" y="1761"/>
                    <a:pt x="2612" y="1761"/>
                  </a:cubicBezTo>
                  <a:cubicBezTo>
                    <a:pt x="2616" y="1761"/>
                    <a:pt x="2621" y="1759"/>
                    <a:pt x="2627" y="1754"/>
                  </a:cubicBezTo>
                  <a:cubicBezTo>
                    <a:pt x="2632" y="1748"/>
                    <a:pt x="2637" y="1746"/>
                    <a:pt x="2642" y="1746"/>
                  </a:cubicBezTo>
                  <a:cubicBezTo>
                    <a:pt x="2653" y="1746"/>
                    <a:pt x="2664" y="1757"/>
                    <a:pt x="2676" y="1757"/>
                  </a:cubicBezTo>
                  <a:lnTo>
                    <a:pt x="2676" y="1799"/>
                  </a:lnTo>
                  <a:cubicBezTo>
                    <a:pt x="2661" y="1804"/>
                    <a:pt x="2646" y="1806"/>
                    <a:pt x="2632" y="1806"/>
                  </a:cubicBezTo>
                  <a:cubicBezTo>
                    <a:pt x="2597" y="1806"/>
                    <a:pt x="2563" y="1796"/>
                    <a:pt x="2528" y="1796"/>
                  </a:cubicBezTo>
                  <a:cubicBezTo>
                    <a:pt x="2518" y="1796"/>
                    <a:pt x="2507" y="1796"/>
                    <a:pt x="2496" y="1799"/>
                  </a:cubicBezTo>
                  <a:cubicBezTo>
                    <a:pt x="2448" y="1798"/>
                    <a:pt x="2400" y="1797"/>
                    <a:pt x="2352" y="1797"/>
                  </a:cubicBezTo>
                  <a:cubicBezTo>
                    <a:pt x="2065" y="1797"/>
                    <a:pt x="1782" y="1821"/>
                    <a:pt x="1496" y="1847"/>
                  </a:cubicBezTo>
                  <a:cubicBezTo>
                    <a:pt x="1413" y="1855"/>
                    <a:pt x="1326" y="1855"/>
                    <a:pt x="1247" y="1876"/>
                  </a:cubicBezTo>
                  <a:cubicBezTo>
                    <a:pt x="1181" y="1872"/>
                    <a:pt x="1111" y="1876"/>
                    <a:pt x="1048" y="1865"/>
                  </a:cubicBezTo>
                  <a:cubicBezTo>
                    <a:pt x="1017" y="1858"/>
                    <a:pt x="987" y="1851"/>
                    <a:pt x="956" y="1851"/>
                  </a:cubicBezTo>
                  <a:cubicBezTo>
                    <a:pt x="940" y="1851"/>
                    <a:pt x="923" y="1853"/>
                    <a:pt x="907" y="1858"/>
                  </a:cubicBezTo>
                  <a:cubicBezTo>
                    <a:pt x="872" y="1861"/>
                    <a:pt x="869" y="1865"/>
                    <a:pt x="872" y="1876"/>
                  </a:cubicBezTo>
                  <a:cubicBezTo>
                    <a:pt x="899" y="1900"/>
                    <a:pt x="910" y="1924"/>
                    <a:pt x="889" y="1951"/>
                  </a:cubicBezTo>
                  <a:cubicBezTo>
                    <a:pt x="861" y="1956"/>
                    <a:pt x="824" y="1956"/>
                    <a:pt x="799" y="1976"/>
                  </a:cubicBezTo>
                  <a:cubicBezTo>
                    <a:pt x="901" y="1989"/>
                    <a:pt x="980" y="2022"/>
                    <a:pt x="1084" y="2022"/>
                  </a:cubicBezTo>
                  <a:cubicBezTo>
                    <a:pt x="1093" y="2022"/>
                    <a:pt x="1102" y="2022"/>
                    <a:pt x="1111" y="2021"/>
                  </a:cubicBezTo>
                  <a:cubicBezTo>
                    <a:pt x="1121" y="2021"/>
                    <a:pt x="1132" y="2021"/>
                    <a:pt x="1142" y="2021"/>
                  </a:cubicBezTo>
                  <a:cubicBezTo>
                    <a:pt x="1210" y="2021"/>
                    <a:pt x="1278" y="2032"/>
                    <a:pt x="1306" y="2076"/>
                  </a:cubicBezTo>
                  <a:cubicBezTo>
                    <a:pt x="1312" y="2090"/>
                    <a:pt x="1336" y="2090"/>
                    <a:pt x="1357" y="2090"/>
                  </a:cubicBezTo>
                  <a:cubicBezTo>
                    <a:pt x="1388" y="2096"/>
                    <a:pt x="1417" y="2097"/>
                    <a:pt x="1447" y="2097"/>
                  </a:cubicBezTo>
                  <a:cubicBezTo>
                    <a:pt x="1478" y="2097"/>
                    <a:pt x="1509" y="2095"/>
                    <a:pt x="1541" y="2094"/>
                  </a:cubicBezTo>
                  <a:cubicBezTo>
                    <a:pt x="1684" y="2080"/>
                    <a:pt x="1826" y="2084"/>
                    <a:pt x="1968" y="2080"/>
                  </a:cubicBezTo>
                  <a:cubicBezTo>
                    <a:pt x="1982" y="2080"/>
                    <a:pt x="1997" y="2080"/>
                    <a:pt x="2013" y="2080"/>
                  </a:cubicBezTo>
                  <a:cubicBezTo>
                    <a:pt x="2039" y="2080"/>
                    <a:pt x="2066" y="2082"/>
                    <a:pt x="2089" y="2090"/>
                  </a:cubicBezTo>
                  <a:cubicBezTo>
                    <a:pt x="2058" y="2111"/>
                    <a:pt x="1999" y="2111"/>
                    <a:pt x="1964" y="2132"/>
                  </a:cubicBezTo>
                  <a:cubicBezTo>
                    <a:pt x="2010" y="2146"/>
                    <a:pt x="2055" y="2146"/>
                    <a:pt x="2100" y="2146"/>
                  </a:cubicBezTo>
                  <a:cubicBezTo>
                    <a:pt x="2162" y="2146"/>
                    <a:pt x="2225" y="2141"/>
                    <a:pt x="2287" y="2141"/>
                  </a:cubicBezTo>
                  <a:cubicBezTo>
                    <a:pt x="2318" y="2141"/>
                    <a:pt x="2350" y="2143"/>
                    <a:pt x="2381" y="2146"/>
                  </a:cubicBezTo>
                  <a:cubicBezTo>
                    <a:pt x="2433" y="2164"/>
                    <a:pt x="2492" y="2156"/>
                    <a:pt x="2544" y="2164"/>
                  </a:cubicBezTo>
                  <a:cubicBezTo>
                    <a:pt x="2558" y="2173"/>
                    <a:pt x="2576" y="2174"/>
                    <a:pt x="2594" y="2174"/>
                  </a:cubicBezTo>
                  <a:cubicBezTo>
                    <a:pt x="2603" y="2174"/>
                    <a:pt x="2612" y="2174"/>
                    <a:pt x="2620" y="2174"/>
                  </a:cubicBezTo>
                  <a:cubicBezTo>
                    <a:pt x="2648" y="2174"/>
                    <a:pt x="2651" y="2177"/>
                    <a:pt x="2645" y="2191"/>
                  </a:cubicBezTo>
                  <a:cubicBezTo>
                    <a:pt x="2614" y="2188"/>
                    <a:pt x="2579" y="2191"/>
                    <a:pt x="2551" y="2185"/>
                  </a:cubicBezTo>
                  <a:cubicBezTo>
                    <a:pt x="2543" y="2183"/>
                    <a:pt x="2535" y="2182"/>
                    <a:pt x="2529" y="2182"/>
                  </a:cubicBezTo>
                  <a:cubicBezTo>
                    <a:pt x="2502" y="2182"/>
                    <a:pt x="2493" y="2194"/>
                    <a:pt x="2481" y="2205"/>
                  </a:cubicBezTo>
                  <a:cubicBezTo>
                    <a:pt x="2479" y="2205"/>
                    <a:pt x="2477" y="2205"/>
                    <a:pt x="2475" y="2205"/>
                  </a:cubicBezTo>
                  <a:cubicBezTo>
                    <a:pt x="2441" y="2205"/>
                    <a:pt x="2424" y="2230"/>
                    <a:pt x="2394" y="2230"/>
                  </a:cubicBezTo>
                  <a:cubicBezTo>
                    <a:pt x="2391" y="2230"/>
                    <a:pt x="2388" y="2230"/>
                    <a:pt x="2385" y="2229"/>
                  </a:cubicBezTo>
                  <a:cubicBezTo>
                    <a:pt x="2372" y="2227"/>
                    <a:pt x="2361" y="2226"/>
                    <a:pt x="2352" y="2226"/>
                  </a:cubicBezTo>
                  <a:cubicBezTo>
                    <a:pt x="2322" y="2226"/>
                    <a:pt x="2306" y="2237"/>
                    <a:pt x="2287" y="2250"/>
                  </a:cubicBezTo>
                  <a:cubicBezTo>
                    <a:pt x="2281" y="2247"/>
                    <a:pt x="2273" y="2243"/>
                    <a:pt x="2267" y="2243"/>
                  </a:cubicBezTo>
                  <a:cubicBezTo>
                    <a:pt x="2193" y="2247"/>
                    <a:pt x="2124" y="2260"/>
                    <a:pt x="2048" y="2260"/>
                  </a:cubicBezTo>
                  <a:cubicBezTo>
                    <a:pt x="2020" y="2260"/>
                    <a:pt x="2038" y="2274"/>
                    <a:pt x="2041" y="2281"/>
                  </a:cubicBezTo>
                  <a:cubicBezTo>
                    <a:pt x="1987" y="2281"/>
                    <a:pt x="1932" y="2278"/>
                    <a:pt x="1877" y="2278"/>
                  </a:cubicBezTo>
                  <a:cubicBezTo>
                    <a:pt x="1791" y="2278"/>
                    <a:pt x="1707" y="2286"/>
                    <a:pt x="1635" y="2326"/>
                  </a:cubicBezTo>
                  <a:cubicBezTo>
                    <a:pt x="1559" y="2330"/>
                    <a:pt x="1476" y="2337"/>
                    <a:pt x="1416" y="2368"/>
                  </a:cubicBezTo>
                  <a:cubicBezTo>
                    <a:pt x="1404" y="2374"/>
                    <a:pt x="1389" y="2376"/>
                    <a:pt x="1375" y="2376"/>
                  </a:cubicBezTo>
                  <a:cubicBezTo>
                    <a:pt x="1366" y="2376"/>
                    <a:pt x="1356" y="2375"/>
                    <a:pt x="1347" y="2375"/>
                  </a:cubicBezTo>
                  <a:lnTo>
                    <a:pt x="1336" y="2375"/>
                  </a:lnTo>
                  <a:cubicBezTo>
                    <a:pt x="1330" y="2374"/>
                    <a:pt x="1323" y="2374"/>
                    <a:pt x="1316" y="2374"/>
                  </a:cubicBezTo>
                  <a:cubicBezTo>
                    <a:pt x="1302" y="2374"/>
                    <a:pt x="1289" y="2375"/>
                    <a:pt x="1277" y="2375"/>
                  </a:cubicBezTo>
                  <a:cubicBezTo>
                    <a:pt x="1177" y="2385"/>
                    <a:pt x="1018" y="2413"/>
                    <a:pt x="990" y="2434"/>
                  </a:cubicBezTo>
                  <a:cubicBezTo>
                    <a:pt x="986" y="2434"/>
                    <a:pt x="990" y="2441"/>
                    <a:pt x="990" y="2444"/>
                  </a:cubicBezTo>
                  <a:cubicBezTo>
                    <a:pt x="976" y="2450"/>
                    <a:pt x="961" y="2452"/>
                    <a:pt x="946" y="2452"/>
                  </a:cubicBezTo>
                  <a:cubicBezTo>
                    <a:pt x="934" y="2452"/>
                    <a:pt x="922" y="2451"/>
                    <a:pt x="910" y="2451"/>
                  </a:cubicBezTo>
                  <a:cubicBezTo>
                    <a:pt x="799" y="2462"/>
                    <a:pt x="688" y="2479"/>
                    <a:pt x="587" y="2510"/>
                  </a:cubicBezTo>
                  <a:cubicBezTo>
                    <a:pt x="574" y="2513"/>
                    <a:pt x="556" y="2518"/>
                    <a:pt x="566" y="2531"/>
                  </a:cubicBezTo>
                  <a:cubicBezTo>
                    <a:pt x="592" y="2533"/>
                    <a:pt x="617" y="2533"/>
                    <a:pt x="643" y="2533"/>
                  </a:cubicBezTo>
                  <a:cubicBezTo>
                    <a:pt x="736" y="2533"/>
                    <a:pt x="828" y="2523"/>
                    <a:pt x="910" y="2507"/>
                  </a:cubicBezTo>
                  <a:cubicBezTo>
                    <a:pt x="1194" y="2451"/>
                    <a:pt x="1496" y="2438"/>
                    <a:pt x="1784" y="2389"/>
                  </a:cubicBezTo>
                  <a:cubicBezTo>
                    <a:pt x="1906" y="2372"/>
                    <a:pt x="2034" y="2361"/>
                    <a:pt x="2162" y="2351"/>
                  </a:cubicBezTo>
                  <a:cubicBezTo>
                    <a:pt x="2314" y="2341"/>
                    <a:pt x="2456" y="2312"/>
                    <a:pt x="2610" y="2312"/>
                  </a:cubicBezTo>
                  <a:cubicBezTo>
                    <a:pt x="2618" y="2312"/>
                    <a:pt x="2626" y="2313"/>
                    <a:pt x="2635" y="2313"/>
                  </a:cubicBezTo>
                  <a:cubicBezTo>
                    <a:pt x="2640" y="2313"/>
                    <a:pt x="2646" y="2313"/>
                    <a:pt x="2651" y="2313"/>
                  </a:cubicBezTo>
                  <a:cubicBezTo>
                    <a:pt x="2746" y="2313"/>
                    <a:pt x="2841" y="2288"/>
                    <a:pt x="2936" y="2274"/>
                  </a:cubicBezTo>
                  <a:cubicBezTo>
                    <a:pt x="3033" y="2264"/>
                    <a:pt x="3130" y="2264"/>
                    <a:pt x="3231" y="2254"/>
                  </a:cubicBezTo>
                  <a:cubicBezTo>
                    <a:pt x="3310" y="2244"/>
                    <a:pt x="3392" y="2233"/>
                    <a:pt x="3475" y="2233"/>
                  </a:cubicBezTo>
                  <a:cubicBezTo>
                    <a:pt x="3537" y="2233"/>
                    <a:pt x="3600" y="2239"/>
                    <a:pt x="3661" y="2257"/>
                  </a:cubicBezTo>
                  <a:cubicBezTo>
                    <a:pt x="3743" y="2280"/>
                    <a:pt x="3826" y="2294"/>
                    <a:pt x="3914" y="2294"/>
                  </a:cubicBezTo>
                  <a:cubicBezTo>
                    <a:pt x="3931" y="2294"/>
                    <a:pt x="3949" y="2293"/>
                    <a:pt x="3967" y="2292"/>
                  </a:cubicBezTo>
                  <a:cubicBezTo>
                    <a:pt x="3998" y="2305"/>
                    <a:pt x="4033" y="2305"/>
                    <a:pt x="4063" y="2309"/>
                  </a:cubicBezTo>
                  <a:cubicBezTo>
                    <a:pt x="4095" y="2314"/>
                    <a:pt x="4126" y="2316"/>
                    <a:pt x="4157" y="2316"/>
                  </a:cubicBezTo>
                  <a:cubicBezTo>
                    <a:pt x="4257" y="2316"/>
                    <a:pt x="4353" y="2298"/>
                    <a:pt x="4452" y="2298"/>
                  </a:cubicBezTo>
                  <a:cubicBezTo>
                    <a:pt x="4464" y="2298"/>
                    <a:pt x="4476" y="2298"/>
                    <a:pt x="4487" y="2299"/>
                  </a:cubicBezTo>
                  <a:cubicBezTo>
                    <a:pt x="4503" y="2299"/>
                    <a:pt x="4518" y="2299"/>
                    <a:pt x="4534" y="2299"/>
                  </a:cubicBezTo>
                  <a:cubicBezTo>
                    <a:pt x="4640" y="2299"/>
                    <a:pt x="4748" y="2290"/>
                    <a:pt x="4851" y="2274"/>
                  </a:cubicBezTo>
                  <a:lnTo>
                    <a:pt x="4883" y="2274"/>
                  </a:lnTo>
                  <a:cubicBezTo>
                    <a:pt x="4905" y="2277"/>
                    <a:pt x="4929" y="2282"/>
                    <a:pt x="4951" y="2282"/>
                  </a:cubicBezTo>
                  <a:cubicBezTo>
                    <a:pt x="4956" y="2282"/>
                    <a:pt x="4961" y="2282"/>
                    <a:pt x="4966" y="2281"/>
                  </a:cubicBezTo>
                  <a:cubicBezTo>
                    <a:pt x="5070" y="2274"/>
                    <a:pt x="5170" y="2260"/>
                    <a:pt x="5271" y="2250"/>
                  </a:cubicBezTo>
                  <a:cubicBezTo>
                    <a:pt x="5284" y="2250"/>
                    <a:pt x="5296" y="2250"/>
                    <a:pt x="5309" y="2250"/>
                  </a:cubicBezTo>
                  <a:cubicBezTo>
                    <a:pt x="5431" y="2250"/>
                    <a:pt x="5553" y="2260"/>
                    <a:pt x="5674" y="2260"/>
                  </a:cubicBezTo>
                  <a:cubicBezTo>
                    <a:pt x="5710" y="2260"/>
                    <a:pt x="5745" y="2259"/>
                    <a:pt x="5781" y="2257"/>
                  </a:cubicBezTo>
                  <a:lnTo>
                    <a:pt x="5781" y="2257"/>
                  </a:lnTo>
                  <a:cubicBezTo>
                    <a:pt x="5746" y="2271"/>
                    <a:pt x="5711" y="2260"/>
                    <a:pt x="5670" y="2274"/>
                  </a:cubicBezTo>
                  <a:cubicBezTo>
                    <a:pt x="5697" y="2273"/>
                    <a:pt x="5724" y="2272"/>
                    <a:pt x="5751" y="2272"/>
                  </a:cubicBezTo>
                  <a:cubicBezTo>
                    <a:pt x="5827" y="2272"/>
                    <a:pt x="5898" y="2279"/>
                    <a:pt x="5965" y="2292"/>
                  </a:cubicBezTo>
                  <a:cubicBezTo>
                    <a:pt x="6038" y="2305"/>
                    <a:pt x="6103" y="2309"/>
                    <a:pt x="6177" y="2309"/>
                  </a:cubicBezTo>
                  <a:cubicBezTo>
                    <a:pt x="6177" y="2313"/>
                    <a:pt x="6180" y="2316"/>
                    <a:pt x="6180" y="2316"/>
                  </a:cubicBezTo>
                  <a:cubicBezTo>
                    <a:pt x="6177" y="2326"/>
                    <a:pt x="6215" y="2334"/>
                    <a:pt x="6194" y="2340"/>
                  </a:cubicBezTo>
                  <a:cubicBezTo>
                    <a:pt x="6170" y="2348"/>
                    <a:pt x="6146" y="2360"/>
                    <a:pt x="6118" y="2360"/>
                  </a:cubicBezTo>
                  <a:cubicBezTo>
                    <a:pt x="6106" y="2360"/>
                    <a:pt x="6093" y="2357"/>
                    <a:pt x="6079" y="2351"/>
                  </a:cubicBezTo>
                  <a:cubicBezTo>
                    <a:pt x="6044" y="2351"/>
                    <a:pt x="6010" y="2351"/>
                    <a:pt x="5989" y="2368"/>
                  </a:cubicBezTo>
                  <a:cubicBezTo>
                    <a:pt x="5978" y="2375"/>
                    <a:pt x="5993" y="2382"/>
                    <a:pt x="6010" y="2389"/>
                  </a:cubicBezTo>
                  <a:cubicBezTo>
                    <a:pt x="6022" y="2391"/>
                    <a:pt x="6033" y="2393"/>
                    <a:pt x="6044" y="2393"/>
                  </a:cubicBezTo>
                  <a:cubicBezTo>
                    <a:pt x="6059" y="2393"/>
                    <a:pt x="6072" y="2389"/>
                    <a:pt x="6083" y="2379"/>
                  </a:cubicBezTo>
                  <a:cubicBezTo>
                    <a:pt x="6090" y="2376"/>
                    <a:pt x="6097" y="2372"/>
                    <a:pt x="6105" y="2372"/>
                  </a:cubicBezTo>
                  <a:cubicBezTo>
                    <a:pt x="6109" y="2372"/>
                    <a:pt x="6113" y="2373"/>
                    <a:pt x="6118" y="2375"/>
                  </a:cubicBezTo>
                  <a:cubicBezTo>
                    <a:pt x="6128" y="2382"/>
                    <a:pt x="6118" y="2389"/>
                    <a:pt x="6114" y="2393"/>
                  </a:cubicBezTo>
                  <a:cubicBezTo>
                    <a:pt x="6107" y="2402"/>
                    <a:pt x="6113" y="2417"/>
                    <a:pt x="6096" y="2417"/>
                  </a:cubicBezTo>
                  <a:cubicBezTo>
                    <a:pt x="6094" y="2417"/>
                    <a:pt x="6092" y="2417"/>
                    <a:pt x="6090" y="2417"/>
                  </a:cubicBezTo>
                  <a:cubicBezTo>
                    <a:pt x="6067" y="2413"/>
                    <a:pt x="6044" y="2411"/>
                    <a:pt x="6022" y="2411"/>
                  </a:cubicBezTo>
                  <a:cubicBezTo>
                    <a:pt x="5966" y="2411"/>
                    <a:pt x="5910" y="2420"/>
                    <a:pt x="5854" y="2420"/>
                  </a:cubicBezTo>
                  <a:lnTo>
                    <a:pt x="5760" y="2420"/>
                  </a:lnTo>
                  <a:cubicBezTo>
                    <a:pt x="5732" y="2451"/>
                    <a:pt x="5781" y="2476"/>
                    <a:pt x="5788" y="2503"/>
                  </a:cubicBezTo>
                  <a:cubicBezTo>
                    <a:pt x="5767" y="2507"/>
                    <a:pt x="5746" y="2507"/>
                    <a:pt x="5725" y="2518"/>
                  </a:cubicBezTo>
                  <a:cubicBezTo>
                    <a:pt x="5712" y="2521"/>
                    <a:pt x="5696" y="2526"/>
                    <a:pt x="5679" y="2526"/>
                  </a:cubicBezTo>
                  <a:cubicBezTo>
                    <a:pt x="5666" y="2526"/>
                    <a:pt x="5653" y="2523"/>
                    <a:pt x="5642" y="2513"/>
                  </a:cubicBezTo>
                  <a:cubicBezTo>
                    <a:pt x="5621" y="2493"/>
                    <a:pt x="5552" y="2472"/>
                    <a:pt x="5639" y="2448"/>
                  </a:cubicBezTo>
                  <a:cubicBezTo>
                    <a:pt x="5653" y="2441"/>
                    <a:pt x="5645" y="2430"/>
                    <a:pt x="5642" y="2420"/>
                  </a:cubicBezTo>
                  <a:cubicBezTo>
                    <a:pt x="5583" y="2417"/>
                    <a:pt x="5639" y="2385"/>
                    <a:pt x="5607" y="2375"/>
                  </a:cubicBezTo>
                  <a:cubicBezTo>
                    <a:pt x="5611" y="2375"/>
                    <a:pt x="5611" y="2372"/>
                    <a:pt x="5611" y="2368"/>
                  </a:cubicBezTo>
                  <a:cubicBezTo>
                    <a:pt x="5632" y="2372"/>
                    <a:pt x="5653" y="2375"/>
                    <a:pt x="5677" y="2379"/>
                  </a:cubicBezTo>
                  <a:cubicBezTo>
                    <a:pt x="5677" y="2358"/>
                    <a:pt x="5674" y="2344"/>
                    <a:pt x="5628" y="2344"/>
                  </a:cubicBezTo>
                  <a:cubicBezTo>
                    <a:pt x="5610" y="2344"/>
                    <a:pt x="5591" y="2336"/>
                    <a:pt x="5574" y="2336"/>
                  </a:cubicBezTo>
                  <a:cubicBezTo>
                    <a:pt x="5565" y="2336"/>
                    <a:pt x="5557" y="2338"/>
                    <a:pt x="5549" y="2344"/>
                  </a:cubicBezTo>
                  <a:cubicBezTo>
                    <a:pt x="5521" y="2337"/>
                    <a:pt x="5492" y="2333"/>
                    <a:pt x="5464" y="2333"/>
                  </a:cubicBezTo>
                  <a:cubicBezTo>
                    <a:pt x="5434" y="2333"/>
                    <a:pt x="5404" y="2338"/>
                    <a:pt x="5375" y="2351"/>
                  </a:cubicBezTo>
                  <a:cubicBezTo>
                    <a:pt x="5366" y="2356"/>
                    <a:pt x="5358" y="2359"/>
                    <a:pt x="5349" y="2359"/>
                  </a:cubicBezTo>
                  <a:cubicBezTo>
                    <a:pt x="5340" y="2359"/>
                    <a:pt x="5330" y="2356"/>
                    <a:pt x="5320" y="2351"/>
                  </a:cubicBezTo>
                  <a:cubicBezTo>
                    <a:pt x="5292" y="2336"/>
                    <a:pt x="5260" y="2332"/>
                    <a:pt x="5226" y="2332"/>
                  </a:cubicBezTo>
                  <a:cubicBezTo>
                    <a:pt x="5196" y="2332"/>
                    <a:pt x="5165" y="2335"/>
                    <a:pt x="5136" y="2337"/>
                  </a:cubicBezTo>
                  <a:cubicBezTo>
                    <a:pt x="5115" y="2337"/>
                    <a:pt x="5091" y="2340"/>
                    <a:pt x="5094" y="2354"/>
                  </a:cubicBezTo>
                  <a:cubicBezTo>
                    <a:pt x="5096" y="2364"/>
                    <a:pt x="5101" y="2366"/>
                    <a:pt x="5109" y="2366"/>
                  </a:cubicBezTo>
                  <a:cubicBezTo>
                    <a:pt x="5117" y="2366"/>
                    <a:pt x="5126" y="2364"/>
                    <a:pt x="5135" y="2364"/>
                  </a:cubicBezTo>
                  <a:cubicBezTo>
                    <a:pt x="5138" y="2364"/>
                    <a:pt x="5140" y="2364"/>
                    <a:pt x="5143" y="2364"/>
                  </a:cubicBezTo>
                  <a:cubicBezTo>
                    <a:pt x="5202" y="2368"/>
                    <a:pt x="5267" y="2375"/>
                    <a:pt x="5271" y="2420"/>
                  </a:cubicBezTo>
                  <a:cubicBezTo>
                    <a:pt x="5288" y="2409"/>
                    <a:pt x="5309" y="2403"/>
                    <a:pt x="5330" y="2399"/>
                  </a:cubicBezTo>
                  <a:lnTo>
                    <a:pt x="5330" y="2399"/>
                  </a:lnTo>
                  <a:cubicBezTo>
                    <a:pt x="5309" y="2406"/>
                    <a:pt x="5288" y="2409"/>
                    <a:pt x="5271" y="2420"/>
                  </a:cubicBezTo>
                  <a:cubicBezTo>
                    <a:pt x="5271" y="2437"/>
                    <a:pt x="5284" y="2446"/>
                    <a:pt x="5312" y="2446"/>
                  </a:cubicBezTo>
                  <a:cubicBezTo>
                    <a:pt x="5319" y="2446"/>
                    <a:pt x="5327" y="2446"/>
                    <a:pt x="5337" y="2444"/>
                  </a:cubicBezTo>
                  <a:cubicBezTo>
                    <a:pt x="5343" y="2443"/>
                    <a:pt x="5350" y="2442"/>
                    <a:pt x="5357" y="2442"/>
                  </a:cubicBezTo>
                  <a:cubicBezTo>
                    <a:pt x="5384" y="2442"/>
                    <a:pt x="5409" y="2452"/>
                    <a:pt x="5434" y="2455"/>
                  </a:cubicBezTo>
                  <a:cubicBezTo>
                    <a:pt x="5493" y="2458"/>
                    <a:pt x="5500" y="2479"/>
                    <a:pt x="5458" y="2500"/>
                  </a:cubicBezTo>
                  <a:cubicBezTo>
                    <a:pt x="5441" y="2510"/>
                    <a:pt x="5413" y="2513"/>
                    <a:pt x="5424" y="2531"/>
                  </a:cubicBezTo>
                  <a:cubicBezTo>
                    <a:pt x="5437" y="2559"/>
                    <a:pt x="5406" y="2576"/>
                    <a:pt x="5365" y="2576"/>
                  </a:cubicBezTo>
                  <a:cubicBezTo>
                    <a:pt x="5362" y="2576"/>
                    <a:pt x="5360" y="2576"/>
                    <a:pt x="5357" y="2576"/>
                  </a:cubicBezTo>
                  <a:cubicBezTo>
                    <a:pt x="5302" y="2576"/>
                    <a:pt x="5249" y="2598"/>
                    <a:pt x="5196" y="2598"/>
                  </a:cubicBezTo>
                  <a:cubicBezTo>
                    <a:pt x="5173" y="2598"/>
                    <a:pt x="5151" y="2594"/>
                    <a:pt x="5128" y="2583"/>
                  </a:cubicBezTo>
                  <a:cubicBezTo>
                    <a:pt x="5139" y="2566"/>
                    <a:pt x="5198" y="2583"/>
                    <a:pt x="5184" y="2559"/>
                  </a:cubicBezTo>
                  <a:cubicBezTo>
                    <a:pt x="5181" y="2548"/>
                    <a:pt x="5168" y="2547"/>
                    <a:pt x="5153" y="2547"/>
                  </a:cubicBezTo>
                  <a:cubicBezTo>
                    <a:pt x="5147" y="2547"/>
                    <a:pt x="5139" y="2547"/>
                    <a:pt x="5133" y="2547"/>
                  </a:cubicBezTo>
                  <a:cubicBezTo>
                    <a:pt x="5125" y="2547"/>
                    <a:pt x="5118" y="2547"/>
                    <a:pt x="5112" y="2545"/>
                  </a:cubicBezTo>
                  <a:cubicBezTo>
                    <a:pt x="5094" y="2538"/>
                    <a:pt x="5115" y="2528"/>
                    <a:pt x="5112" y="2518"/>
                  </a:cubicBezTo>
                  <a:cubicBezTo>
                    <a:pt x="5105" y="2509"/>
                    <a:pt x="5092" y="2503"/>
                    <a:pt x="5079" y="2503"/>
                  </a:cubicBezTo>
                  <a:cubicBezTo>
                    <a:pt x="5072" y="2503"/>
                    <a:pt x="5065" y="2505"/>
                    <a:pt x="5059" y="2510"/>
                  </a:cubicBezTo>
                  <a:cubicBezTo>
                    <a:pt x="5045" y="2524"/>
                    <a:pt x="5021" y="2538"/>
                    <a:pt x="5042" y="2555"/>
                  </a:cubicBezTo>
                  <a:cubicBezTo>
                    <a:pt x="5063" y="2566"/>
                    <a:pt x="5083" y="2573"/>
                    <a:pt x="5104" y="2580"/>
                  </a:cubicBezTo>
                  <a:cubicBezTo>
                    <a:pt x="5073" y="2597"/>
                    <a:pt x="5073" y="2597"/>
                    <a:pt x="5157" y="2628"/>
                  </a:cubicBezTo>
                  <a:cubicBezTo>
                    <a:pt x="5143" y="2638"/>
                    <a:pt x="5112" y="2646"/>
                    <a:pt x="5125" y="2667"/>
                  </a:cubicBezTo>
                  <a:cubicBezTo>
                    <a:pt x="5116" y="2671"/>
                    <a:pt x="5110" y="2672"/>
                    <a:pt x="5106" y="2672"/>
                  </a:cubicBezTo>
                  <a:cubicBezTo>
                    <a:pt x="5089" y="2672"/>
                    <a:pt x="5097" y="2648"/>
                    <a:pt x="5079" y="2648"/>
                  </a:cubicBezTo>
                  <a:cubicBezTo>
                    <a:pt x="5077" y="2648"/>
                    <a:pt x="5076" y="2649"/>
                    <a:pt x="5073" y="2649"/>
                  </a:cubicBezTo>
                  <a:cubicBezTo>
                    <a:pt x="5066" y="2619"/>
                    <a:pt x="5033" y="2611"/>
                    <a:pt x="4994" y="2611"/>
                  </a:cubicBezTo>
                  <a:cubicBezTo>
                    <a:pt x="4979" y="2611"/>
                    <a:pt x="4962" y="2612"/>
                    <a:pt x="4945" y="2614"/>
                  </a:cubicBezTo>
                  <a:cubicBezTo>
                    <a:pt x="4958" y="2597"/>
                    <a:pt x="4945" y="2587"/>
                    <a:pt x="4914" y="2587"/>
                  </a:cubicBezTo>
                  <a:cubicBezTo>
                    <a:pt x="4865" y="2583"/>
                    <a:pt x="4851" y="2566"/>
                    <a:pt x="4830" y="2548"/>
                  </a:cubicBezTo>
                  <a:cubicBezTo>
                    <a:pt x="4830" y="2538"/>
                    <a:pt x="4875" y="2531"/>
                    <a:pt x="4841" y="2521"/>
                  </a:cubicBezTo>
                  <a:cubicBezTo>
                    <a:pt x="4799" y="2510"/>
                    <a:pt x="4779" y="2489"/>
                    <a:pt x="4754" y="2468"/>
                  </a:cubicBezTo>
                  <a:cubicBezTo>
                    <a:pt x="4749" y="2463"/>
                    <a:pt x="4742" y="2456"/>
                    <a:pt x="4735" y="2456"/>
                  </a:cubicBezTo>
                  <a:cubicBezTo>
                    <a:pt x="4733" y="2456"/>
                    <a:pt x="4731" y="2457"/>
                    <a:pt x="4730" y="2458"/>
                  </a:cubicBezTo>
                  <a:cubicBezTo>
                    <a:pt x="4691" y="2483"/>
                    <a:pt x="4622" y="2472"/>
                    <a:pt x="4587" y="2489"/>
                  </a:cubicBezTo>
                  <a:cubicBezTo>
                    <a:pt x="4564" y="2498"/>
                    <a:pt x="4546" y="2503"/>
                    <a:pt x="4528" y="2503"/>
                  </a:cubicBezTo>
                  <a:cubicBezTo>
                    <a:pt x="4516" y="2503"/>
                    <a:pt x="4504" y="2501"/>
                    <a:pt x="4491" y="2497"/>
                  </a:cubicBezTo>
                  <a:cubicBezTo>
                    <a:pt x="4473" y="2489"/>
                    <a:pt x="4459" y="2479"/>
                    <a:pt x="4431" y="2479"/>
                  </a:cubicBezTo>
                  <a:cubicBezTo>
                    <a:pt x="4383" y="2476"/>
                    <a:pt x="4313" y="2483"/>
                    <a:pt x="4327" y="2438"/>
                  </a:cubicBezTo>
                  <a:cubicBezTo>
                    <a:pt x="4327" y="2430"/>
                    <a:pt x="4321" y="2423"/>
                    <a:pt x="4307" y="2423"/>
                  </a:cubicBezTo>
                  <a:cubicBezTo>
                    <a:pt x="4289" y="2423"/>
                    <a:pt x="4282" y="2430"/>
                    <a:pt x="4282" y="2438"/>
                  </a:cubicBezTo>
                  <a:cubicBezTo>
                    <a:pt x="4282" y="2458"/>
                    <a:pt x="4247" y="2451"/>
                    <a:pt x="4230" y="2458"/>
                  </a:cubicBezTo>
                  <a:cubicBezTo>
                    <a:pt x="4193" y="2471"/>
                    <a:pt x="4157" y="2476"/>
                    <a:pt x="4121" y="2476"/>
                  </a:cubicBezTo>
                  <a:cubicBezTo>
                    <a:pt x="4080" y="2476"/>
                    <a:pt x="4039" y="2469"/>
                    <a:pt x="3998" y="2462"/>
                  </a:cubicBezTo>
                  <a:cubicBezTo>
                    <a:pt x="3991" y="2462"/>
                    <a:pt x="3980" y="2468"/>
                    <a:pt x="3973" y="2468"/>
                  </a:cubicBezTo>
                  <a:cubicBezTo>
                    <a:pt x="3963" y="2472"/>
                    <a:pt x="3954" y="2473"/>
                    <a:pt x="3945" y="2473"/>
                  </a:cubicBezTo>
                  <a:cubicBezTo>
                    <a:pt x="3916" y="2473"/>
                    <a:pt x="3891" y="2460"/>
                    <a:pt x="3861" y="2460"/>
                  </a:cubicBezTo>
                  <a:cubicBezTo>
                    <a:pt x="3855" y="2460"/>
                    <a:pt x="3849" y="2460"/>
                    <a:pt x="3842" y="2462"/>
                  </a:cubicBezTo>
                  <a:cubicBezTo>
                    <a:pt x="3837" y="2461"/>
                    <a:pt x="3833" y="2460"/>
                    <a:pt x="3828" y="2460"/>
                  </a:cubicBezTo>
                  <a:cubicBezTo>
                    <a:pt x="3806" y="2460"/>
                    <a:pt x="3787" y="2472"/>
                    <a:pt x="3759" y="2472"/>
                  </a:cubicBezTo>
                  <a:cubicBezTo>
                    <a:pt x="3769" y="2448"/>
                    <a:pt x="3831" y="2438"/>
                    <a:pt x="3810" y="2409"/>
                  </a:cubicBezTo>
                  <a:lnTo>
                    <a:pt x="3824" y="2409"/>
                  </a:lnTo>
                  <a:cubicBezTo>
                    <a:pt x="3834" y="2409"/>
                    <a:pt x="3847" y="2413"/>
                    <a:pt x="3858" y="2413"/>
                  </a:cubicBezTo>
                  <a:cubicBezTo>
                    <a:pt x="3867" y="2413"/>
                    <a:pt x="3875" y="2410"/>
                    <a:pt x="3876" y="2399"/>
                  </a:cubicBezTo>
                  <a:cubicBezTo>
                    <a:pt x="3879" y="2375"/>
                    <a:pt x="3817" y="2337"/>
                    <a:pt x="3769" y="2334"/>
                  </a:cubicBezTo>
                  <a:cubicBezTo>
                    <a:pt x="3730" y="2334"/>
                    <a:pt x="3720" y="2340"/>
                    <a:pt x="3720" y="2358"/>
                  </a:cubicBezTo>
                  <a:cubicBezTo>
                    <a:pt x="3724" y="2393"/>
                    <a:pt x="3783" y="2430"/>
                    <a:pt x="3692" y="2455"/>
                  </a:cubicBezTo>
                  <a:cubicBezTo>
                    <a:pt x="3679" y="2458"/>
                    <a:pt x="3713" y="2468"/>
                    <a:pt x="3696" y="2476"/>
                  </a:cubicBezTo>
                  <a:cubicBezTo>
                    <a:pt x="3653" y="2452"/>
                    <a:pt x="3629" y="2441"/>
                    <a:pt x="3595" y="2441"/>
                  </a:cubicBezTo>
                  <a:cubicBezTo>
                    <a:pt x="3570" y="2441"/>
                    <a:pt x="3541" y="2447"/>
                    <a:pt x="3495" y="2455"/>
                  </a:cubicBezTo>
                  <a:cubicBezTo>
                    <a:pt x="3480" y="2458"/>
                    <a:pt x="3466" y="2459"/>
                    <a:pt x="3453" y="2459"/>
                  </a:cubicBezTo>
                  <a:cubicBezTo>
                    <a:pt x="3419" y="2459"/>
                    <a:pt x="3391" y="2450"/>
                    <a:pt x="3373" y="2427"/>
                  </a:cubicBezTo>
                  <a:lnTo>
                    <a:pt x="3498" y="2427"/>
                  </a:lnTo>
                  <a:cubicBezTo>
                    <a:pt x="3463" y="2417"/>
                    <a:pt x="3432" y="2413"/>
                    <a:pt x="3439" y="2396"/>
                  </a:cubicBezTo>
                  <a:cubicBezTo>
                    <a:pt x="3471" y="2340"/>
                    <a:pt x="3376" y="2344"/>
                    <a:pt x="3328" y="2323"/>
                  </a:cubicBezTo>
                  <a:lnTo>
                    <a:pt x="3328" y="2323"/>
                  </a:lnTo>
                  <a:cubicBezTo>
                    <a:pt x="3342" y="2344"/>
                    <a:pt x="3317" y="2361"/>
                    <a:pt x="3325" y="2379"/>
                  </a:cubicBezTo>
                  <a:lnTo>
                    <a:pt x="3325" y="2399"/>
                  </a:lnTo>
                  <a:cubicBezTo>
                    <a:pt x="3338" y="2427"/>
                    <a:pt x="3311" y="2434"/>
                    <a:pt x="3269" y="2434"/>
                  </a:cubicBezTo>
                  <a:cubicBezTo>
                    <a:pt x="3259" y="2417"/>
                    <a:pt x="3304" y="2417"/>
                    <a:pt x="3293" y="2403"/>
                  </a:cubicBezTo>
                  <a:lnTo>
                    <a:pt x="3293" y="2403"/>
                  </a:lnTo>
                  <a:cubicBezTo>
                    <a:pt x="3134" y="2417"/>
                    <a:pt x="3134" y="2417"/>
                    <a:pt x="3127" y="2434"/>
                  </a:cubicBezTo>
                  <a:cubicBezTo>
                    <a:pt x="3131" y="2435"/>
                    <a:pt x="3135" y="2435"/>
                    <a:pt x="3139" y="2435"/>
                  </a:cubicBezTo>
                  <a:cubicBezTo>
                    <a:pt x="3163" y="2435"/>
                    <a:pt x="3181" y="2422"/>
                    <a:pt x="3207" y="2422"/>
                  </a:cubicBezTo>
                  <a:cubicBezTo>
                    <a:pt x="3212" y="2422"/>
                    <a:pt x="3216" y="2423"/>
                    <a:pt x="3221" y="2423"/>
                  </a:cubicBezTo>
                  <a:cubicBezTo>
                    <a:pt x="3200" y="2441"/>
                    <a:pt x="3179" y="2458"/>
                    <a:pt x="3158" y="2476"/>
                  </a:cubicBezTo>
                  <a:cubicBezTo>
                    <a:pt x="3141" y="2455"/>
                    <a:pt x="3098" y="2439"/>
                    <a:pt x="3076" y="2439"/>
                  </a:cubicBezTo>
                  <a:cubicBezTo>
                    <a:pt x="3073" y="2439"/>
                    <a:pt x="3070" y="2440"/>
                    <a:pt x="3068" y="2441"/>
                  </a:cubicBezTo>
                  <a:cubicBezTo>
                    <a:pt x="3026" y="2465"/>
                    <a:pt x="2929" y="2444"/>
                    <a:pt x="2936" y="2497"/>
                  </a:cubicBezTo>
                  <a:cubicBezTo>
                    <a:pt x="2922" y="2521"/>
                    <a:pt x="2978" y="2528"/>
                    <a:pt x="2984" y="2545"/>
                  </a:cubicBezTo>
                  <a:cubicBezTo>
                    <a:pt x="2988" y="2548"/>
                    <a:pt x="3009" y="2555"/>
                    <a:pt x="2998" y="2555"/>
                  </a:cubicBezTo>
                  <a:cubicBezTo>
                    <a:pt x="2956" y="2555"/>
                    <a:pt x="2941" y="2584"/>
                    <a:pt x="2889" y="2584"/>
                  </a:cubicBezTo>
                  <a:cubicBezTo>
                    <a:pt x="2886" y="2584"/>
                    <a:pt x="2883" y="2584"/>
                    <a:pt x="2880" y="2583"/>
                  </a:cubicBezTo>
                  <a:cubicBezTo>
                    <a:pt x="2846" y="2579"/>
                    <a:pt x="2807" y="2571"/>
                    <a:pt x="2768" y="2571"/>
                  </a:cubicBezTo>
                  <a:cubicBezTo>
                    <a:pt x="2741" y="2571"/>
                    <a:pt x="2714" y="2575"/>
                    <a:pt x="2690" y="2587"/>
                  </a:cubicBezTo>
                  <a:cubicBezTo>
                    <a:pt x="2672" y="2590"/>
                    <a:pt x="2655" y="2593"/>
                    <a:pt x="2638" y="2593"/>
                  </a:cubicBezTo>
                  <a:cubicBezTo>
                    <a:pt x="2624" y="2597"/>
                    <a:pt x="2610" y="2604"/>
                    <a:pt x="2617" y="2611"/>
                  </a:cubicBezTo>
                  <a:cubicBezTo>
                    <a:pt x="2620" y="2614"/>
                    <a:pt x="2627" y="2615"/>
                    <a:pt x="2635" y="2615"/>
                  </a:cubicBezTo>
                  <a:cubicBezTo>
                    <a:pt x="2643" y="2615"/>
                    <a:pt x="2652" y="2614"/>
                    <a:pt x="2659" y="2614"/>
                  </a:cubicBezTo>
                  <a:cubicBezTo>
                    <a:pt x="2645" y="2652"/>
                    <a:pt x="2645" y="2652"/>
                    <a:pt x="2690" y="2656"/>
                  </a:cubicBezTo>
                  <a:cubicBezTo>
                    <a:pt x="2704" y="2666"/>
                    <a:pt x="2724" y="2668"/>
                    <a:pt x="2744" y="2668"/>
                  </a:cubicBezTo>
                  <a:cubicBezTo>
                    <a:pt x="2754" y="2668"/>
                    <a:pt x="2763" y="2667"/>
                    <a:pt x="2772" y="2667"/>
                  </a:cubicBezTo>
                  <a:cubicBezTo>
                    <a:pt x="2791" y="2667"/>
                    <a:pt x="2808" y="2669"/>
                    <a:pt x="2822" y="2677"/>
                  </a:cubicBezTo>
                  <a:cubicBezTo>
                    <a:pt x="2839" y="2708"/>
                    <a:pt x="2898" y="2708"/>
                    <a:pt x="2939" y="2722"/>
                  </a:cubicBezTo>
                  <a:cubicBezTo>
                    <a:pt x="2988" y="2736"/>
                    <a:pt x="2992" y="2747"/>
                    <a:pt x="2936" y="2760"/>
                  </a:cubicBezTo>
                  <a:cubicBezTo>
                    <a:pt x="2933" y="2739"/>
                    <a:pt x="2901" y="2732"/>
                    <a:pt x="2870" y="2729"/>
                  </a:cubicBezTo>
                  <a:cubicBezTo>
                    <a:pt x="2865" y="2728"/>
                    <a:pt x="2859" y="2728"/>
                    <a:pt x="2853" y="2728"/>
                  </a:cubicBezTo>
                  <a:cubicBezTo>
                    <a:pt x="2834" y="2728"/>
                    <a:pt x="2816" y="2732"/>
                    <a:pt x="2811" y="2742"/>
                  </a:cubicBezTo>
                  <a:cubicBezTo>
                    <a:pt x="2804" y="2753"/>
                    <a:pt x="2801" y="2767"/>
                    <a:pt x="2811" y="2774"/>
                  </a:cubicBezTo>
                  <a:cubicBezTo>
                    <a:pt x="2818" y="2778"/>
                    <a:pt x="2830" y="2784"/>
                    <a:pt x="2843" y="2784"/>
                  </a:cubicBezTo>
                  <a:cubicBezTo>
                    <a:pt x="2852" y="2784"/>
                    <a:pt x="2862" y="2781"/>
                    <a:pt x="2870" y="2774"/>
                  </a:cubicBezTo>
                  <a:cubicBezTo>
                    <a:pt x="2874" y="2777"/>
                    <a:pt x="2880" y="2777"/>
                    <a:pt x="2888" y="2777"/>
                  </a:cubicBezTo>
                  <a:cubicBezTo>
                    <a:pt x="2881" y="2787"/>
                    <a:pt x="2878" y="2799"/>
                    <a:pt x="2853" y="2799"/>
                  </a:cubicBezTo>
                  <a:cubicBezTo>
                    <a:pt x="2850" y="2799"/>
                    <a:pt x="2846" y="2799"/>
                    <a:pt x="2843" y="2798"/>
                  </a:cubicBezTo>
                  <a:cubicBezTo>
                    <a:pt x="2837" y="2798"/>
                    <a:pt x="2829" y="2797"/>
                    <a:pt x="2822" y="2797"/>
                  </a:cubicBezTo>
                  <a:cubicBezTo>
                    <a:pt x="2816" y="2797"/>
                    <a:pt x="2813" y="2798"/>
                    <a:pt x="2818" y="2805"/>
                  </a:cubicBezTo>
                  <a:cubicBezTo>
                    <a:pt x="2849" y="2840"/>
                    <a:pt x="2797" y="2836"/>
                    <a:pt x="2763" y="2846"/>
                  </a:cubicBezTo>
                  <a:cubicBezTo>
                    <a:pt x="2721" y="2861"/>
                    <a:pt x="2669" y="2875"/>
                    <a:pt x="2659" y="2902"/>
                  </a:cubicBezTo>
                  <a:lnTo>
                    <a:pt x="2627" y="2902"/>
                  </a:lnTo>
                  <a:cubicBezTo>
                    <a:pt x="2620" y="2896"/>
                    <a:pt x="2609" y="2895"/>
                    <a:pt x="2598" y="2895"/>
                  </a:cubicBezTo>
                  <a:cubicBezTo>
                    <a:pt x="2589" y="2895"/>
                    <a:pt x="2579" y="2896"/>
                    <a:pt x="2570" y="2896"/>
                  </a:cubicBezTo>
                  <a:cubicBezTo>
                    <a:pt x="2560" y="2896"/>
                    <a:pt x="2550" y="2894"/>
                    <a:pt x="2544" y="2888"/>
                  </a:cubicBezTo>
                  <a:cubicBezTo>
                    <a:pt x="2550" y="2872"/>
                    <a:pt x="2541" y="2861"/>
                    <a:pt x="2519" y="2861"/>
                  </a:cubicBezTo>
                  <a:cubicBezTo>
                    <a:pt x="2512" y="2861"/>
                    <a:pt x="2504" y="2862"/>
                    <a:pt x="2496" y="2864"/>
                  </a:cubicBezTo>
                  <a:cubicBezTo>
                    <a:pt x="2471" y="2871"/>
                    <a:pt x="2433" y="2871"/>
                    <a:pt x="2416" y="2888"/>
                  </a:cubicBezTo>
                  <a:cubicBezTo>
                    <a:pt x="2409" y="2899"/>
                    <a:pt x="2406" y="2909"/>
                    <a:pt x="2419" y="2920"/>
                  </a:cubicBezTo>
                  <a:cubicBezTo>
                    <a:pt x="2422" y="2930"/>
                    <a:pt x="2422" y="2937"/>
                    <a:pt x="2395" y="2937"/>
                  </a:cubicBezTo>
                  <a:lnTo>
                    <a:pt x="2318" y="2937"/>
                  </a:lnTo>
                  <a:cubicBezTo>
                    <a:pt x="2308" y="2937"/>
                    <a:pt x="2297" y="2934"/>
                    <a:pt x="2287" y="2934"/>
                  </a:cubicBezTo>
                  <a:cubicBezTo>
                    <a:pt x="2242" y="2931"/>
                    <a:pt x="2202" y="2908"/>
                    <a:pt x="2161" y="2908"/>
                  </a:cubicBezTo>
                  <a:cubicBezTo>
                    <a:pt x="2147" y="2908"/>
                    <a:pt x="2134" y="2911"/>
                    <a:pt x="2121" y="2916"/>
                  </a:cubicBezTo>
                  <a:cubicBezTo>
                    <a:pt x="2073" y="2937"/>
                    <a:pt x="2017" y="2947"/>
                    <a:pt x="1961" y="2958"/>
                  </a:cubicBezTo>
                  <a:cubicBezTo>
                    <a:pt x="1928" y="2964"/>
                    <a:pt x="1944" y="2988"/>
                    <a:pt x="1917" y="2988"/>
                  </a:cubicBezTo>
                  <a:cubicBezTo>
                    <a:pt x="1912" y="2988"/>
                    <a:pt x="1906" y="2987"/>
                    <a:pt x="1899" y="2986"/>
                  </a:cubicBezTo>
                  <a:cubicBezTo>
                    <a:pt x="1874" y="2968"/>
                    <a:pt x="1937" y="2961"/>
                    <a:pt x="1927" y="2944"/>
                  </a:cubicBezTo>
                  <a:cubicBezTo>
                    <a:pt x="1975" y="2920"/>
                    <a:pt x="1909" y="2923"/>
                    <a:pt x="1899" y="2913"/>
                  </a:cubicBezTo>
                  <a:cubicBezTo>
                    <a:pt x="1868" y="2913"/>
                    <a:pt x="1839" y="2913"/>
                    <a:pt x="1812" y="2909"/>
                  </a:cubicBezTo>
                  <a:cubicBezTo>
                    <a:pt x="1805" y="2909"/>
                    <a:pt x="1799" y="2908"/>
                    <a:pt x="1793" y="2908"/>
                  </a:cubicBezTo>
                  <a:cubicBezTo>
                    <a:pt x="1750" y="2908"/>
                    <a:pt x="1713" y="2918"/>
                    <a:pt x="1673" y="2926"/>
                  </a:cubicBezTo>
                  <a:cubicBezTo>
                    <a:pt x="1604" y="2937"/>
                    <a:pt x="1652" y="2965"/>
                    <a:pt x="1652" y="2986"/>
                  </a:cubicBezTo>
                  <a:cubicBezTo>
                    <a:pt x="1652" y="2989"/>
                    <a:pt x="1656" y="3000"/>
                    <a:pt x="1639" y="3000"/>
                  </a:cubicBezTo>
                  <a:cubicBezTo>
                    <a:pt x="1619" y="2986"/>
                    <a:pt x="1618" y="2964"/>
                    <a:pt x="1578" y="2964"/>
                  </a:cubicBezTo>
                  <a:cubicBezTo>
                    <a:pt x="1575" y="2964"/>
                    <a:pt x="1572" y="2965"/>
                    <a:pt x="1569" y="2965"/>
                  </a:cubicBezTo>
                  <a:cubicBezTo>
                    <a:pt x="1556" y="2963"/>
                    <a:pt x="1542" y="2956"/>
                    <a:pt x="1529" y="2956"/>
                  </a:cubicBezTo>
                  <a:cubicBezTo>
                    <a:pt x="1522" y="2956"/>
                    <a:pt x="1514" y="2958"/>
                    <a:pt x="1506" y="2965"/>
                  </a:cubicBezTo>
                  <a:cubicBezTo>
                    <a:pt x="1469" y="2961"/>
                    <a:pt x="1431" y="2958"/>
                    <a:pt x="1392" y="2955"/>
                  </a:cubicBezTo>
                  <a:cubicBezTo>
                    <a:pt x="1389" y="2937"/>
                    <a:pt x="1413" y="2913"/>
                    <a:pt x="1347" y="2913"/>
                  </a:cubicBezTo>
                  <a:cubicBezTo>
                    <a:pt x="1342" y="2908"/>
                    <a:pt x="1333" y="2904"/>
                    <a:pt x="1323" y="2904"/>
                  </a:cubicBezTo>
                  <a:cubicBezTo>
                    <a:pt x="1320" y="2904"/>
                    <a:pt x="1316" y="2905"/>
                    <a:pt x="1312" y="2906"/>
                  </a:cubicBezTo>
                  <a:cubicBezTo>
                    <a:pt x="1290" y="2896"/>
                    <a:pt x="1271" y="2891"/>
                    <a:pt x="1255" y="2891"/>
                  </a:cubicBezTo>
                  <a:cubicBezTo>
                    <a:pt x="1223" y="2891"/>
                    <a:pt x="1201" y="2909"/>
                    <a:pt x="1181" y="2930"/>
                  </a:cubicBezTo>
                  <a:cubicBezTo>
                    <a:pt x="1160" y="2934"/>
                    <a:pt x="1139" y="2934"/>
                    <a:pt x="1118" y="2937"/>
                  </a:cubicBezTo>
                  <a:cubicBezTo>
                    <a:pt x="983" y="2941"/>
                    <a:pt x="882" y="2971"/>
                    <a:pt x="854" y="3020"/>
                  </a:cubicBezTo>
                  <a:cubicBezTo>
                    <a:pt x="809" y="3010"/>
                    <a:pt x="774" y="2992"/>
                    <a:pt x="747" y="2976"/>
                  </a:cubicBezTo>
                  <a:cubicBezTo>
                    <a:pt x="719" y="2989"/>
                    <a:pt x="733" y="3000"/>
                    <a:pt x="744" y="3010"/>
                  </a:cubicBezTo>
                  <a:cubicBezTo>
                    <a:pt x="754" y="3024"/>
                    <a:pt x="740" y="3030"/>
                    <a:pt x="709" y="3030"/>
                  </a:cubicBezTo>
                  <a:cubicBezTo>
                    <a:pt x="702" y="3030"/>
                    <a:pt x="695" y="3030"/>
                    <a:pt x="688" y="3030"/>
                  </a:cubicBezTo>
                  <a:cubicBezTo>
                    <a:pt x="640" y="3030"/>
                    <a:pt x="588" y="3033"/>
                    <a:pt x="598" y="3072"/>
                  </a:cubicBezTo>
                  <a:cubicBezTo>
                    <a:pt x="601" y="3093"/>
                    <a:pt x="556" y="3086"/>
                    <a:pt x="542" y="3100"/>
                  </a:cubicBezTo>
                  <a:cubicBezTo>
                    <a:pt x="564" y="3110"/>
                    <a:pt x="583" y="3121"/>
                    <a:pt x="608" y="3121"/>
                  </a:cubicBezTo>
                  <a:cubicBezTo>
                    <a:pt x="619" y="3121"/>
                    <a:pt x="632" y="3119"/>
                    <a:pt x="646" y="3114"/>
                  </a:cubicBezTo>
                  <a:cubicBezTo>
                    <a:pt x="655" y="3111"/>
                    <a:pt x="663" y="3109"/>
                    <a:pt x="670" y="3109"/>
                  </a:cubicBezTo>
                  <a:cubicBezTo>
                    <a:pt x="681" y="3109"/>
                    <a:pt x="690" y="3113"/>
                    <a:pt x="699" y="3121"/>
                  </a:cubicBezTo>
                  <a:cubicBezTo>
                    <a:pt x="701" y="3125"/>
                    <a:pt x="707" y="3130"/>
                    <a:pt x="713" y="3130"/>
                  </a:cubicBezTo>
                  <a:cubicBezTo>
                    <a:pt x="717" y="3130"/>
                    <a:pt x="720" y="3128"/>
                    <a:pt x="723" y="3125"/>
                  </a:cubicBezTo>
                  <a:cubicBezTo>
                    <a:pt x="736" y="3110"/>
                    <a:pt x="754" y="3106"/>
                    <a:pt x="773" y="3106"/>
                  </a:cubicBezTo>
                  <a:cubicBezTo>
                    <a:pt x="791" y="3106"/>
                    <a:pt x="809" y="3109"/>
                    <a:pt x="824" y="3110"/>
                  </a:cubicBezTo>
                  <a:cubicBezTo>
                    <a:pt x="928" y="3125"/>
                    <a:pt x="1028" y="3138"/>
                    <a:pt x="1136" y="3149"/>
                  </a:cubicBezTo>
                  <a:cubicBezTo>
                    <a:pt x="1149" y="3149"/>
                    <a:pt x="1173" y="3149"/>
                    <a:pt x="1177" y="3163"/>
                  </a:cubicBezTo>
                  <a:cubicBezTo>
                    <a:pt x="1179" y="3182"/>
                    <a:pt x="1181" y="3190"/>
                    <a:pt x="1194" y="3190"/>
                  </a:cubicBezTo>
                  <a:cubicBezTo>
                    <a:pt x="1203" y="3190"/>
                    <a:pt x="1219" y="3185"/>
                    <a:pt x="1247" y="3176"/>
                  </a:cubicBezTo>
                  <a:lnTo>
                    <a:pt x="1285" y="3176"/>
                  </a:lnTo>
                  <a:cubicBezTo>
                    <a:pt x="1309" y="3186"/>
                    <a:pt x="1329" y="3201"/>
                    <a:pt x="1358" y="3201"/>
                  </a:cubicBezTo>
                  <a:cubicBezTo>
                    <a:pt x="1361" y="3201"/>
                    <a:pt x="1365" y="3201"/>
                    <a:pt x="1368" y="3200"/>
                  </a:cubicBezTo>
                  <a:lnTo>
                    <a:pt x="1423" y="3200"/>
                  </a:lnTo>
                  <a:cubicBezTo>
                    <a:pt x="1437" y="3205"/>
                    <a:pt x="1451" y="3208"/>
                    <a:pt x="1465" y="3211"/>
                  </a:cubicBezTo>
                  <a:cubicBezTo>
                    <a:pt x="1490" y="3218"/>
                    <a:pt x="1510" y="3229"/>
                    <a:pt x="1520" y="3235"/>
                  </a:cubicBezTo>
                  <a:cubicBezTo>
                    <a:pt x="1586" y="3267"/>
                    <a:pt x="1663" y="3263"/>
                    <a:pt x="1735" y="3277"/>
                  </a:cubicBezTo>
                  <a:cubicBezTo>
                    <a:pt x="1781" y="3280"/>
                    <a:pt x="1823" y="3288"/>
                    <a:pt x="1860" y="3298"/>
                  </a:cubicBezTo>
                  <a:cubicBezTo>
                    <a:pt x="1891" y="3308"/>
                    <a:pt x="1923" y="3313"/>
                    <a:pt x="1956" y="3313"/>
                  </a:cubicBezTo>
                  <a:cubicBezTo>
                    <a:pt x="1980" y="3313"/>
                    <a:pt x="2004" y="3310"/>
                    <a:pt x="2027" y="3304"/>
                  </a:cubicBezTo>
                  <a:cubicBezTo>
                    <a:pt x="2048" y="3301"/>
                    <a:pt x="2073" y="3298"/>
                    <a:pt x="2093" y="3294"/>
                  </a:cubicBezTo>
                  <a:cubicBezTo>
                    <a:pt x="2156" y="3301"/>
                    <a:pt x="2222" y="3304"/>
                    <a:pt x="2284" y="3312"/>
                  </a:cubicBezTo>
                  <a:cubicBezTo>
                    <a:pt x="2242" y="3346"/>
                    <a:pt x="2305" y="3346"/>
                    <a:pt x="2332" y="3357"/>
                  </a:cubicBezTo>
                  <a:cubicBezTo>
                    <a:pt x="2336" y="3374"/>
                    <a:pt x="2294" y="3367"/>
                    <a:pt x="2284" y="3381"/>
                  </a:cubicBezTo>
                  <a:cubicBezTo>
                    <a:pt x="2270" y="3384"/>
                    <a:pt x="2252" y="3392"/>
                    <a:pt x="2235" y="3395"/>
                  </a:cubicBezTo>
                  <a:cubicBezTo>
                    <a:pt x="2187" y="3395"/>
                    <a:pt x="2156" y="3416"/>
                    <a:pt x="2124" y="3429"/>
                  </a:cubicBezTo>
                  <a:cubicBezTo>
                    <a:pt x="2031" y="3429"/>
                    <a:pt x="1982" y="3454"/>
                    <a:pt x="1961" y="3499"/>
                  </a:cubicBezTo>
                  <a:cubicBezTo>
                    <a:pt x="1902" y="3513"/>
                    <a:pt x="1906" y="3554"/>
                    <a:pt x="1844" y="3568"/>
                  </a:cubicBezTo>
                  <a:cubicBezTo>
                    <a:pt x="1833" y="3572"/>
                    <a:pt x="1847" y="3586"/>
                    <a:pt x="1857" y="3586"/>
                  </a:cubicBezTo>
                  <a:cubicBezTo>
                    <a:pt x="1920" y="3589"/>
                    <a:pt x="1955" y="3624"/>
                    <a:pt x="2018" y="3624"/>
                  </a:cubicBezTo>
                  <a:cubicBezTo>
                    <a:pt x="2021" y="3624"/>
                    <a:pt x="2024" y="3624"/>
                    <a:pt x="2027" y="3624"/>
                  </a:cubicBezTo>
                  <a:cubicBezTo>
                    <a:pt x="2034" y="3631"/>
                    <a:pt x="2058" y="3631"/>
                    <a:pt x="2052" y="3637"/>
                  </a:cubicBezTo>
                  <a:cubicBezTo>
                    <a:pt x="2023" y="3669"/>
                    <a:pt x="2048" y="3683"/>
                    <a:pt x="2100" y="3693"/>
                  </a:cubicBezTo>
                  <a:cubicBezTo>
                    <a:pt x="2114" y="3697"/>
                    <a:pt x="2124" y="3704"/>
                    <a:pt x="2135" y="3711"/>
                  </a:cubicBezTo>
                  <a:cubicBezTo>
                    <a:pt x="2097" y="3721"/>
                    <a:pt x="2062" y="3732"/>
                    <a:pt x="2027" y="3738"/>
                  </a:cubicBezTo>
                  <a:cubicBezTo>
                    <a:pt x="1989" y="3746"/>
                    <a:pt x="1933" y="3746"/>
                    <a:pt x="1919" y="3770"/>
                  </a:cubicBezTo>
                  <a:cubicBezTo>
                    <a:pt x="1909" y="3783"/>
                    <a:pt x="1895" y="3787"/>
                    <a:pt x="1880" y="3787"/>
                  </a:cubicBezTo>
                  <a:cubicBezTo>
                    <a:pt x="1868" y="3787"/>
                    <a:pt x="1856" y="3785"/>
                    <a:pt x="1844" y="3783"/>
                  </a:cubicBezTo>
                  <a:cubicBezTo>
                    <a:pt x="1826" y="3783"/>
                    <a:pt x="1812" y="3777"/>
                    <a:pt x="1791" y="3777"/>
                  </a:cubicBezTo>
                  <a:cubicBezTo>
                    <a:pt x="1660" y="3787"/>
                    <a:pt x="1524" y="3780"/>
                    <a:pt x="1396" y="3804"/>
                  </a:cubicBezTo>
                  <a:cubicBezTo>
                    <a:pt x="1389" y="3791"/>
                    <a:pt x="1431" y="3787"/>
                    <a:pt x="1431" y="3767"/>
                  </a:cubicBezTo>
                  <a:lnTo>
                    <a:pt x="1431" y="3767"/>
                  </a:lnTo>
                  <a:cubicBezTo>
                    <a:pt x="1426" y="3771"/>
                    <a:pt x="1420" y="3772"/>
                    <a:pt x="1413" y="3772"/>
                  </a:cubicBezTo>
                  <a:cubicBezTo>
                    <a:pt x="1405" y="3772"/>
                    <a:pt x="1396" y="3770"/>
                    <a:pt x="1389" y="3770"/>
                  </a:cubicBezTo>
                  <a:cubicBezTo>
                    <a:pt x="1381" y="3770"/>
                    <a:pt x="1374" y="3773"/>
                    <a:pt x="1371" y="3783"/>
                  </a:cubicBezTo>
                  <a:cubicBezTo>
                    <a:pt x="1369" y="3791"/>
                    <a:pt x="1355" y="3795"/>
                    <a:pt x="1339" y="3795"/>
                  </a:cubicBezTo>
                  <a:cubicBezTo>
                    <a:pt x="1334" y="3795"/>
                    <a:pt x="1328" y="3795"/>
                    <a:pt x="1323" y="3794"/>
                  </a:cubicBezTo>
                  <a:cubicBezTo>
                    <a:pt x="1250" y="3794"/>
                    <a:pt x="1177" y="3797"/>
                    <a:pt x="1111" y="3818"/>
                  </a:cubicBezTo>
                  <a:cubicBezTo>
                    <a:pt x="1088" y="3826"/>
                    <a:pt x="1050" y="3837"/>
                    <a:pt x="1025" y="3837"/>
                  </a:cubicBezTo>
                  <a:cubicBezTo>
                    <a:pt x="1016" y="3837"/>
                    <a:pt x="1008" y="3836"/>
                    <a:pt x="1003" y="3832"/>
                  </a:cubicBezTo>
                  <a:cubicBezTo>
                    <a:pt x="984" y="3819"/>
                    <a:pt x="967" y="3814"/>
                    <a:pt x="950" y="3814"/>
                  </a:cubicBezTo>
                  <a:cubicBezTo>
                    <a:pt x="928" y="3814"/>
                    <a:pt x="906" y="3823"/>
                    <a:pt x="882" y="3829"/>
                  </a:cubicBezTo>
                  <a:cubicBezTo>
                    <a:pt x="872" y="3831"/>
                    <a:pt x="863" y="3832"/>
                    <a:pt x="856" y="3832"/>
                  </a:cubicBezTo>
                  <a:cubicBezTo>
                    <a:pt x="848" y="3832"/>
                    <a:pt x="841" y="3830"/>
                    <a:pt x="834" y="3825"/>
                  </a:cubicBezTo>
                  <a:cubicBezTo>
                    <a:pt x="830" y="3821"/>
                    <a:pt x="824" y="3819"/>
                    <a:pt x="818" y="3819"/>
                  </a:cubicBezTo>
                  <a:cubicBezTo>
                    <a:pt x="813" y="3819"/>
                    <a:pt x="807" y="3820"/>
                    <a:pt x="803" y="3825"/>
                  </a:cubicBezTo>
                  <a:cubicBezTo>
                    <a:pt x="795" y="3832"/>
                    <a:pt x="803" y="3839"/>
                    <a:pt x="816" y="3839"/>
                  </a:cubicBezTo>
                  <a:cubicBezTo>
                    <a:pt x="854" y="3846"/>
                    <a:pt x="861" y="3863"/>
                    <a:pt x="858" y="3881"/>
                  </a:cubicBezTo>
                  <a:cubicBezTo>
                    <a:pt x="827" y="3884"/>
                    <a:pt x="806" y="3898"/>
                    <a:pt x="778" y="3908"/>
                  </a:cubicBezTo>
                  <a:cubicBezTo>
                    <a:pt x="729" y="3916"/>
                    <a:pt x="674" y="3912"/>
                    <a:pt x="632" y="3933"/>
                  </a:cubicBezTo>
                  <a:cubicBezTo>
                    <a:pt x="625" y="3936"/>
                    <a:pt x="622" y="3940"/>
                    <a:pt x="615" y="3943"/>
                  </a:cubicBezTo>
                  <a:cubicBezTo>
                    <a:pt x="614" y="3943"/>
                    <a:pt x="612" y="3943"/>
                    <a:pt x="611" y="3943"/>
                  </a:cubicBezTo>
                  <a:cubicBezTo>
                    <a:pt x="586" y="3943"/>
                    <a:pt x="569" y="3962"/>
                    <a:pt x="542" y="3962"/>
                  </a:cubicBezTo>
                  <a:cubicBezTo>
                    <a:pt x="535" y="3962"/>
                    <a:pt x="527" y="3961"/>
                    <a:pt x="518" y="3957"/>
                  </a:cubicBezTo>
                  <a:cubicBezTo>
                    <a:pt x="487" y="3962"/>
                    <a:pt x="456" y="3979"/>
                    <a:pt x="425" y="3979"/>
                  </a:cubicBezTo>
                  <a:cubicBezTo>
                    <a:pt x="407" y="3979"/>
                    <a:pt x="390" y="3973"/>
                    <a:pt x="372" y="3957"/>
                  </a:cubicBezTo>
                  <a:cubicBezTo>
                    <a:pt x="372" y="3957"/>
                    <a:pt x="366" y="3957"/>
                    <a:pt x="366" y="3961"/>
                  </a:cubicBezTo>
                  <a:cubicBezTo>
                    <a:pt x="354" y="3966"/>
                    <a:pt x="344" y="3968"/>
                    <a:pt x="335" y="3968"/>
                  </a:cubicBezTo>
                  <a:cubicBezTo>
                    <a:pt x="314" y="3968"/>
                    <a:pt x="298" y="3957"/>
                    <a:pt x="278" y="3950"/>
                  </a:cubicBezTo>
                  <a:cubicBezTo>
                    <a:pt x="257" y="3941"/>
                    <a:pt x="235" y="3937"/>
                    <a:pt x="213" y="3937"/>
                  </a:cubicBezTo>
                  <a:cubicBezTo>
                    <a:pt x="165" y="3937"/>
                    <a:pt x="123" y="3957"/>
                    <a:pt x="108" y="3988"/>
                  </a:cubicBezTo>
                  <a:cubicBezTo>
                    <a:pt x="102" y="4006"/>
                    <a:pt x="105" y="4026"/>
                    <a:pt x="81" y="4044"/>
                  </a:cubicBezTo>
                  <a:cubicBezTo>
                    <a:pt x="12" y="4071"/>
                    <a:pt x="1" y="4095"/>
                    <a:pt x="57" y="4106"/>
                  </a:cubicBezTo>
                  <a:cubicBezTo>
                    <a:pt x="93" y="4113"/>
                    <a:pt x="133" y="4126"/>
                    <a:pt x="174" y="4126"/>
                  </a:cubicBezTo>
                  <a:cubicBezTo>
                    <a:pt x="196" y="4126"/>
                    <a:pt x="218" y="4123"/>
                    <a:pt x="241" y="4113"/>
                  </a:cubicBezTo>
                  <a:cubicBezTo>
                    <a:pt x="351" y="4148"/>
                    <a:pt x="361" y="4137"/>
                    <a:pt x="379" y="4141"/>
                  </a:cubicBezTo>
                  <a:cubicBezTo>
                    <a:pt x="412" y="4148"/>
                    <a:pt x="443" y="4161"/>
                    <a:pt x="475" y="4161"/>
                  </a:cubicBezTo>
                  <a:cubicBezTo>
                    <a:pt x="493" y="4161"/>
                    <a:pt x="512" y="4157"/>
                    <a:pt x="532" y="4145"/>
                  </a:cubicBezTo>
                  <a:cubicBezTo>
                    <a:pt x="537" y="4170"/>
                    <a:pt x="538" y="4179"/>
                    <a:pt x="558" y="4179"/>
                  </a:cubicBezTo>
                  <a:cubicBezTo>
                    <a:pt x="565" y="4179"/>
                    <a:pt x="574" y="4177"/>
                    <a:pt x="587" y="4175"/>
                  </a:cubicBezTo>
                  <a:cubicBezTo>
                    <a:pt x="602" y="4173"/>
                    <a:pt x="616" y="4171"/>
                    <a:pt x="627" y="4171"/>
                  </a:cubicBezTo>
                  <a:cubicBezTo>
                    <a:pt x="645" y="4171"/>
                    <a:pt x="654" y="4177"/>
                    <a:pt x="650" y="4196"/>
                  </a:cubicBezTo>
                  <a:cubicBezTo>
                    <a:pt x="646" y="4207"/>
                    <a:pt x="660" y="4210"/>
                    <a:pt x="674" y="4217"/>
                  </a:cubicBezTo>
                  <a:cubicBezTo>
                    <a:pt x="715" y="4241"/>
                    <a:pt x="768" y="4245"/>
                    <a:pt x="827" y="4245"/>
                  </a:cubicBezTo>
                  <a:lnTo>
                    <a:pt x="844" y="4245"/>
                  </a:lnTo>
                  <a:cubicBezTo>
                    <a:pt x="882" y="4245"/>
                    <a:pt x="893" y="4266"/>
                    <a:pt x="920" y="4273"/>
                  </a:cubicBezTo>
                  <a:cubicBezTo>
                    <a:pt x="965" y="4290"/>
                    <a:pt x="1011" y="4308"/>
                    <a:pt x="1053" y="4324"/>
                  </a:cubicBezTo>
                  <a:cubicBezTo>
                    <a:pt x="1090" y="4335"/>
                    <a:pt x="1077" y="4342"/>
                    <a:pt x="1048" y="4353"/>
                  </a:cubicBezTo>
                  <a:cubicBezTo>
                    <a:pt x="1014" y="4363"/>
                    <a:pt x="962" y="4349"/>
                    <a:pt x="923" y="4377"/>
                  </a:cubicBezTo>
                  <a:cubicBezTo>
                    <a:pt x="1014" y="4384"/>
                    <a:pt x="1098" y="4401"/>
                    <a:pt x="1177" y="4401"/>
                  </a:cubicBezTo>
                  <a:cubicBezTo>
                    <a:pt x="1252" y="4403"/>
                    <a:pt x="1328" y="4404"/>
                    <a:pt x="1405" y="4404"/>
                  </a:cubicBezTo>
                  <a:cubicBezTo>
                    <a:pt x="1482" y="4404"/>
                    <a:pt x="1559" y="4403"/>
                    <a:pt x="1635" y="4398"/>
                  </a:cubicBezTo>
                  <a:cubicBezTo>
                    <a:pt x="1649" y="4397"/>
                    <a:pt x="1664" y="4396"/>
                    <a:pt x="1678" y="4396"/>
                  </a:cubicBezTo>
                  <a:cubicBezTo>
                    <a:pt x="1707" y="4396"/>
                    <a:pt x="1736" y="4398"/>
                    <a:pt x="1764" y="4398"/>
                  </a:cubicBezTo>
                  <a:cubicBezTo>
                    <a:pt x="1791" y="4398"/>
                    <a:pt x="1798" y="4404"/>
                    <a:pt x="1777" y="4415"/>
                  </a:cubicBezTo>
                  <a:cubicBezTo>
                    <a:pt x="1760" y="4417"/>
                    <a:pt x="1745" y="4421"/>
                    <a:pt x="1728" y="4421"/>
                  </a:cubicBezTo>
                  <a:cubicBezTo>
                    <a:pt x="1721" y="4421"/>
                    <a:pt x="1713" y="4421"/>
                    <a:pt x="1705" y="4419"/>
                  </a:cubicBezTo>
                  <a:cubicBezTo>
                    <a:pt x="1700" y="4418"/>
                    <a:pt x="1696" y="4418"/>
                    <a:pt x="1692" y="4418"/>
                  </a:cubicBezTo>
                  <a:cubicBezTo>
                    <a:pt x="1668" y="4418"/>
                    <a:pt x="1664" y="4427"/>
                    <a:pt x="1670" y="4443"/>
                  </a:cubicBezTo>
                  <a:cubicBezTo>
                    <a:pt x="1645" y="4481"/>
                    <a:pt x="1802" y="4460"/>
                    <a:pt x="1746" y="4508"/>
                  </a:cubicBezTo>
                  <a:lnTo>
                    <a:pt x="1770" y="4508"/>
                  </a:lnTo>
                  <a:cubicBezTo>
                    <a:pt x="1775" y="4509"/>
                    <a:pt x="1780" y="4509"/>
                    <a:pt x="1784" y="4509"/>
                  </a:cubicBezTo>
                  <a:cubicBezTo>
                    <a:pt x="1803" y="4509"/>
                    <a:pt x="1820" y="4505"/>
                    <a:pt x="1839" y="4505"/>
                  </a:cubicBezTo>
                  <a:cubicBezTo>
                    <a:pt x="1858" y="4503"/>
                    <a:pt x="1878" y="4501"/>
                    <a:pt x="1897" y="4501"/>
                  </a:cubicBezTo>
                  <a:cubicBezTo>
                    <a:pt x="1931" y="4501"/>
                    <a:pt x="1964" y="4506"/>
                    <a:pt x="1993" y="4519"/>
                  </a:cubicBezTo>
                  <a:lnTo>
                    <a:pt x="1978" y="4519"/>
                  </a:lnTo>
                  <a:cubicBezTo>
                    <a:pt x="1948" y="4519"/>
                    <a:pt x="1919" y="4523"/>
                    <a:pt x="1899" y="4540"/>
                  </a:cubicBezTo>
                  <a:cubicBezTo>
                    <a:pt x="1933" y="4543"/>
                    <a:pt x="1962" y="4558"/>
                    <a:pt x="1996" y="4558"/>
                  </a:cubicBezTo>
                  <a:cubicBezTo>
                    <a:pt x="2006" y="4558"/>
                    <a:pt x="2016" y="4557"/>
                    <a:pt x="2027" y="4553"/>
                  </a:cubicBezTo>
                  <a:lnTo>
                    <a:pt x="2156" y="4553"/>
                  </a:lnTo>
                  <a:cubicBezTo>
                    <a:pt x="2166" y="4558"/>
                    <a:pt x="2177" y="4558"/>
                    <a:pt x="2190" y="4561"/>
                  </a:cubicBezTo>
                  <a:cubicBezTo>
                    <a:pt x="2207" y="4578"/>
                    <a:pt x="2260" y="4564"/>
                    <a:pt x="2270" y="4588"/>
                  </a:cubicBezTo>
                  <a:cubicBezTo>
                    <a:pt x="2283" y="4586"/>
                    <a:pt x="2296" y="4579"/>
                    <a:pt x="2309" y="4579"/>
                  </a:cubicBezTo>
                  <a:cubicBezTo>
                    <a:pt x="2314" y="4579"/>
                    <a:pt x="2318" y="4580"/>
                    <a:pt x="2322" y="4582"/>
                  </a:cubicBezTo>
                  <a:cubicBezTo>
                    <a:pt x="2352" y="4593"/>
                    <a:pt x="2383" y="4598"/>
                    <a:pt x="2414" y="4598"/>
                  </a:cubicBezTo>
                  <a:cubicBezTo>
                    <a:pt x="2448" y="4598"/>
                    <a:pt x="2482" y="4592"/>
                    <a:pt x="2516" y="4585"/>
                  </a:cubicBezTo>
                  <a:cubicBezTo>
                    <a:pt x="2680" y="4588"/>
                    <a:pt x="2843" y="4603"/>
                    <a:pt x="3009" y="4606"/>
                  </a:cubicBezTo>
                  <a:cubicBezTo>
                    <a:pt x="3113" y="4606"/>
                    <a:pt x="3221" y="4609"/>
                    <a:pt x="3322" y="4620"/>
                  </a:cubicBezTo>
                  <a:cubicBezTo>
                    <a:pt x="3536" y="4644"/>
                    <a:pt x="3754" y="4654"/>
                    <a:pt x="3973" y="4654"/>
                  </a:cubicBezTo>
                  <a:cubicBezTo>
                    <a:pt x="4033" y="4654"/>
                    <a:pt x="4092" y="4657"/>
                    <a:pt x="4150" y="4657"/>
                  </a:cubicBezTo>
                  <a:cubicBezTo>
                    <a:pt x="4158" y="4657"/>
                    <a:pt x="4166" y="4657"/>
                    <a:pt x="4173" y="4657"/>
                  </a:cubicBezTo>
                  <a:cubicBezTo>
                    <a:pt x="4181" y="4657"/>
                    <a:pt x="4188" y="4658"/>
                    <a:pt x="4196" y="4662"/>
                  </a:cubicBezTo>
                  <a:cubicBezTo>
                    <a:pt x="4248" y="4688"/>
                    <a:pt x="4308" y="4694"/>
                    <a:pt x="4372" y="4694"/>
                  </a:cubicBezTo>
                  <a:cubicBezTo>
                    <a:pt x="4397" y="4694"/>
                    <a:pt x="4423" y="4693"/>
                    <a:pt x="4449" y="4692"/>
                  </a:cubicBezTo>
                  <a:cubicBezTo>
                    <a:pt x="4490" y="4692"/>
                    <a:pt x="4534" y="4688"/>
                    <a:pt x="4577" y="4688"/>
                  </a:cubicBezTo>
                  <a:cubicBezTo>
                    <a:pt x="4587" y="4688"/>
                    <a:pt x="4598" y="4688"/>
                    <a:pt x="4608" y="4689"/>
                  </a:cubicBezTo>
                  <a:cubicBezTo>
                    <a:pt x="4771" y="4710"/>
                    <a:pt x="4938" y="4703"/>
                    <a:pt x="5101" y="4713"/>
                  </a:cubicBezTo>
                  <a:cubicBezTo>
                    <a:pt x="5138" y="4716"/>
                    <a:pt x="5175" y="4718"/>
                    <a:pt x="5210" y="4718"/>
                  </a:cubicBezTo>
                  <a:cubicBezTo>
                    <a:pt x="5225" y="4718"/>
                    <a:pt x="5239" y="4718"/>
                    <a:pt x="5253" y="4717"/>
                  </a:cubicBezTo>
                  <a:cubicBezTo>
                    <a:pt x="5271" y="4716"/>
                    <a:pt x="5289" y="4716"/>
                    <a:pt x="5306" y="4716"/>
                  </a:cubicBezTo>
                  <a:cubicBezTo>
                    <a:pt x="5388" y="4716"/>
                    <a:pt x="5469" y="4722"/>
                    <a:pt x="5549" y="4731"/>
                  </a:cubicBezTo>
                  <a:cubicBezTo>
                    <a:pt x="5556" y="4734"/>
                    <a:pt x="5562" y="4737"/>
                    <a:pt x="5573" y="4741"/>
                  </a:cubicBezTo>
                  <a:cubicBezTo>
                    <a:pt x="5621" y="4748"/>
                    <a:pt x="5680" y="4745"/>
                    <a:pt x="5684" y="4787"/>
                  </a:cubicBezTo>
                  <a:cubicBezTo>
                    <a:pt x="5686" y="4798"/>
                    <a:pt x="5701" y="4809"/>
                    <a:pt x="5722" y="4809"/>
                  </a:cubicBezTo>
                  <a:cubicBezTo>
                    <a:pt x="5733" y="4809"/>
                    <a:pt x="5745" y="4807"/>
                    <a:pt x="5757" y="4800"/>
                  </a:cubicBezTo>
                  <a:cubicBezTo>
                    <a:pt x="5784" y="4787"/>
                    <a:pt x="5819" y="4782"/>
                    <a:pt x="5854" y="4782"/>
                  </a:cubicBezTo>
                  <a:cubicBezTo>
                    <a:pt x="5854" y="4790"/>
                    <a:pt x="5854" y="4793"/>
                    <a:pt x="5857" y="4800"/>
                  </a:cubicBezTo>
                  <a:cubicBezTo>
                    <a:pt x="5832" y="4828"/>
                    <a:pt x="5766" y="4846"/>
                    <a:pt x="5706" y="4846"/>
                  </a:cubicBezTo>
                  <a:cubicBezTo>
                    <a:pt x="5677" y="4846"/>
                    <a:pt x="5649" y="4842"/>
                    <a:pt x="5628" y="4832"/>
                  </a:cubicBezTo>
                  <a:cubicBezTo>
                    <a:pt x="5600" y="4817"/>
                    <a:pt x="5573" y="4817"/>
                    <a:pt x="5538" y="4814"/>
                  </a:cubicBezTo>
                  <a:cubicBezTo>
                    <a:pt x="5559" y="4811"/>
                    <a:pt x="5559" y="4793"/>
                    <a:pt x="5586" y="4793"/>
                  </a:cubicBezTo>
                  <a:cubicBezTo>
                    <a:pt x="5593" y="4793"/>
                    <a:pt x="5602" y="4797"/>
                    <a:pt x="5608" y="4797"/>
                  </a:cubicBezTo>
                  <a:cubicBezTo>
                    <a:pt x="5612" y="4797"/>
                    <a:pt x="5615" y="4795"/>
                    <a:pt x="5615" y="4790"/>
                  </a:cubicBezTo>
                  <a:cubicBezTo>
                    <a:pt x="5615" y="4787"/>
                    <a:pt x="5597" y="4776"/>
                    <a:pt x="5590" y="4776"/>
                  </a:cubicBezTo>
                  <a:cubicBezTo>
                    <a:pt x="5531" y="4779"/>
                    <a:pt x="5461" y="4772"/>
                    <a:pt x="5424" y="4803"/>
                  </a:cubicBezTo>
                  <a:cubicBezTo>
                    <a:pt x="5411" y="4816"/>
                    <a:pt x="5402" y="4824"/>
                    <a:pt x="5382" y="4824"/>
                  </a:cubicBezTo>
                  <a:cubicBezTo>
                    <a:pt x="5375" y="4824"/>
                    <a:pt x="5367" y="4823"/>
                    <a:pt x="5357" y="4821"/>
                  </a:cubicBezTo>
                  <a:cubicBezTo>
                    <a:pt x="5354" y="4820"/>
                    <a:pt x="5350" y="4820"/>
                    <a:pt x="5346" y="4820"/>
                  </a:cubicBezTo>
                  <a:cubicBezTo>
                    <a:pt x="5329" y="4820"/>
                    <a:pt x="5313" y="4826"/>
                    <a:pt x="5302" y="4835"/>
                  </a:cubicBezTo>
                  <a:cubicBezTo>
                    <a:pt x="5293" y="4837"/>
                    <a:pt x="5284" y="4838"/>
                    <a:pt x="5275" y="4838"/>
                  </a:cubicBezTo>
                  <a:cubicBezTo>
                    <a:pt x="5244" y="4838"/>
                    <a:pt x="5215" y="4827"/>
                    <a:pt x="5187" y="4821"/>
                  </a:cubicBezTo>
                  <a:cubicBezTo>
                    <a:pt x="5178" y="4819"/>
                    <a:pt x="5170" y="4818"/>
                    <a:pt x="5162" y="4818"/>
                  </a:cubicBezTo>
                  <a:cubicBezTo>
                    <a:pt x="5122" y="4818"/>
                    <a:pt x="5097" y="4837"/>
                    <a:pt x="5080" y="4845"/>
                  </a:cubicBezTo>
                  <a:cubicBezTo>
                    <a:pt x="5049" y="4862"/>
                    <a:pt x="5118" y="4866"/>
                    <a:pt x="5133" y="4883"/>
                  </a:cubicBezTo>
                  <a:cubicBezTo>
                    <a:pt x="5053" y="4883"/>
                    <a:pt x="4987" y="4859"/>
                    <a:pt x="4914" y="4859"/>
                  </a:cubicBezTo>
                  <a:cubicBezTo>
                    <a:pt x="4893" y="4849"/>
                    <a:pt x="4875" y="4835"/>
                    <a:pt x="4851" y="4828"/>
                  </a:cubicBezTo>
                  <a:cubicBezTo>
                    <a:pt x="4828" y="4819"/>
                    <a:pt x="4800" y="4801"/>
                    <a:pt x="4777" y="4801"/>
                  </a:cubicBezTo>
                  <a:cubicBezTo>
                    <a:pt x="4773" y="4801"/>
                    <a:pt x="4768" y="4802"/>
                    <a:pt x="4764" y="4803"/>
                  </a:cubicBezTo>
                  <a:cubicBezTo>
                    <a:pt x="4743" y="4813"/>
                    <a:pt x="4722" y="4816"/>
                    <a:pt x="4701" y="4816"/>
                  </a:cubicBezTo>
                  <a:cubicBezTo>
                    <a:pt x="4673" y="4816"/>
                    <a:pt x="4645" y="4810"/>
                    <a:pt x="4617" y="4810"/>
                  </a:cubicBezTo>
                  <a:cubicBezTo>
                    <a:pt x="4613" y="4810"/>
                    <a:pt x="4609" y="4810"/>
                    <a:pt x="4605" y="4811"/>
                  </a:cubicBezTo>
                  <a:lnTo>
                    <a:pt x="4574" y="4811"/>
                  </a:lnTo>
                  <a:cubicBezTo>
                    <a:pt x="4558" y="4803"/>
                    <a:pt x="4541" y="4800"/>
                    <a:pt x="4523" y="4800"/>
                  </a:cubicBezTo>
                  <a:cubicBezTo>
                    <a:pt x="4491" y="4800"/>
                    <a:pt x="4457" y="4809"/>
                    <a:pt x="4422" y="4809"/>
                  </a:cubicBezTo>
                  <a:cubicBezTo>
                    <a:pt x="4408" y="4809"/>
                    <a:pt x="4393" y="4808"/>
                    <a:pt x="4379" y="4803"/>
                  </a:cubicBezTo>
                  <a:cubicBezTo>
                    <a:pt x="4378" y="4803"/>
                    <a:pt x="4377" y="4803"/>
                    <a:pt x="4376" y="4803"/>
                  </a:cubicBezTo>
                  <a:cubicBezTo>
                    <a:pt x="4365" y="4803"/>
                    <a:pt x="4359" y="4821"/>
                    <a:pt x="4369" y="4832"/>
                  </a:cubicBezTo>
                  <a:cubicBezTo>
                    <a:pt x="4390" y="4842"/>
                    <a:pt x="4407" y="4859"/>
                    <a:pt x="4441" y="4859"/>
                  </a:cubicBezTo>
                  <a:cubicBezTo>
                    <a:pt x="4441" y="4866"/>
                    <a:pt x="4441" y="4870"/>
                    <a:pt x="4446" y="4876"/>
                  </a:cubicBezTo>
                  <a:cubicBezTo>
                    <a:pt x="4420" y="4888"/>
                    <a:pt x="4385" y="4894"/>
                    <a:pt x="4357" y="4894"/>
                  </a:cubicBezTo>
                  <a:cubicBezTo>
                    <a:pt x="4335" y="4894"/>
                    <a:pt x="4317" y="4891"/>
                    <a:pt x="4310" y="4883"/>
                  </a:cubicBezTo>
                  <a:cubicBezTo>
                    <a:pt x="4282" y="4862"/>
                    <a:pt x="4247" y="4862"/>
                    <a:pt x="4217" y="4852"/>
                  </a:cubicBezTo>
                  <a:cubicBezTo>
                    <a:pt x="4192" y="4845"/>
                    <a:pt x="4164" y="4842"/>
                    <a:pt x="4140" y="4838"/>
                  </a:cubicBezTo>
                  <a:cubicBezTo>
                    <a:pt x="4154" y="4814"/>
                    <a:pt x="4202" y="4821"/>
                    <a:pt x="4223" y="4800"/>
                  </a:cubicBezTo>
                  <a:cubicBezTo>
                    <a:pt x="4207" y="4792"/>
                    <a:pt x="4192" y="4788"/>
                    <a:pt x="4178" y="4788"/>
                  </a:cubicBezTo>
                  <a:cubicBezTo>
                    <a:pt x="4155" y="4788"/>
                    <a:pt x="4135" y="4797"/>
                    <a:pt x="4116" y="4807"/>
                  </a:cubicBezTo>
                  <a:cubicBezTo>
                    <a:pt x="4097" y="4820"/>
                    <a:pt x="4086" y="4835"/>
                    <a:pt x="4052" y="4835"/>
                  </a:cubicBezTo>
                  <a:cubicBezTo>
                    <a:pt x="4049" y="4835"/>
                    <a:pt x="4046" y="4835"/>
                    <a:pt x="4043" y="4835"/>
                  </a:cubicBezTo>
                  <a:cubicBezTo>
                    <a:pt x="4043" y="4811"/>
                    <a:pt x="4063" y="4787"/>
                    <a:pt x="4004" y="4776"/>
                  </a:cubicBezTo>
                  <a:cubicBezTo>
                    <a:pt x="3983" y="4773"/>
                    <a:pt x="3960" y="4771"/>
                    <a:pt x="3940" y="4771"/>
                  </a:cubicBezTo>
                  <a:cubicBezTo>
                    <a:pt x="3900" y="4771"/>
                    <a:pt x="3867" y="4780"/>
                    <a:pt x="3855" y="4814"/>
                  </a:cubicBezTo>
                  <a:cubicBezTo>
                    <a:pt x="3843" y="4804"/>
                    <a:pt x="3833" y="4791"/>
                    <a:pt x="3818" y="4791"/>
                  </a:cubicBezTo>
                  <a:cubicBezTo>
                    <a:pt x="3812" y="4791"/>
                    <a:pt x="3805" y="4794"/>
                    <a:pt x="3796" y="4800"/>
                  </a:cubicBezTo>
                  <a:cubicBezTo>
                    <a:pt x="3781" y="4810"/>
                    <a:pt x="3768" y="4815"/>
                    <a:pt x="3756" y="4815"/>
                  </a:cubicBezTo>
                  <a:cubicBezTo>
                    <a:pt x="3743" y="4815"/>
                    <a:pt x="3731" y="4809"/>
                    <a:pt x="3720" y="4797"/>
                  </a:cubicBezTo>
                  <a:cubicBezTo>
                    <a:pt x="3719" y="4794"/>
                    <a:pt x="3713" y="4793"/>
                    <a:pt x="3707" y="4793"/>
                  </a:cubicBezTo>
                  <a:cubicBezTo>
                    <a:pt x="3699" y="4793"/>
                    <a:pt x="3690" y="4795"/>
                    <a:pt x="3692" y="4797"/>
                  </a:cubicBezTo>
                  <a:cubicBezTo>
                    <a:pt x="3698" y="4814"/>
                    <a:pt x="3689" y="4818"/>
                    <a:pt x="3676" y="4818"/>
                  </a:cubicBezTo>
                  <a:cubicBezTo>
                    <a:pt x="3665" y="4818"/>
                    <a:pt x="3651" y="4815"/>
                    <a:pt x="3641" y="4815"/>
                  </a:cubicBezTo>
                  <a:cubicBezTo>
                    <a:pt x="3636" y="4815"/>
                    <a:pt x="3632" y="4816"/>
                    <a:pt x="3630" y="4817"/>
                  </a:cubicBezTo>
                  <a:cubicBezTo>
                    <a:pt x="3616" y="4817"/>
                    <a:pt x="3599" y="4814"/>
                    <a:pt x="3585" y="4814"/>
                  </a:cubicBezTo>
                  <a:cubicBezTo>
                    <a:pt x="3579" y="4801"/>
                    <a:pt x="3566" y="4798"/>
                    <a:pt x="3551" y="4798"/>
                  </a:cubicBezTo>
                  <a:cubicBezTo>
                    <a:pt x="3539" y="4798"/>
                    <a:pt x="3525" y="4800"/>
                    <a:pt x="3512" y="4800"/>
                  </a:cubicBezTo>
                  <a:cubicBezTo>
                    <a:pt x="3456" y="4797"/>
                    <a:pt x="3397" y="4797"/>
                    <a:pt x="3338" y="4793"/>
                  </a:cubicBezTo>
                  <a:cubicBezTo>
                    <a:pt x="3290" y="4793"/>
                    <a:pt x="3245" y="4797"/>
                    <a:pt x="3248" y="4824"/>
                  </a:cubicBezTo>
                  <a:cubicBezTo>
                    <a:pt x="3248" y="4846"/>
                    <a:pt x="3275" y="4855"/>
                    <a:pt x="3307" y="4855"/>
                  </a:cubicBezTo>
                  <a:cubicBezTo>
                    <a:pt x="3317" y="4855"/>
                    <a:pt x="3328" y="4854"/>
                    <a:pt x="3338" y="4852"/>
                  </a:cubicBezTo>
                  <a:lnTo>
                    <a:pt x="3356" y="4852"/>
                  </a:lnTo>
                  <a:cubicBezTo>
                    <a:pt x="3363" y="4880"/>
                    <a:pt x="3429" y="4870"/>
                    <a:pt x="3446" y="4886"/>
                  </a:cubicBezTo>
                  <a:cubicBezTo>
                    <a:pt x="3460" y="4905"/>
                    <a:pt x="3475" y="4911"/>
                    <a:pt x="3491" y="4911"/>
                  </a:cubicBezTo>
                  <a:cubicBezTo>
                    <a:pt x="3512" y="4911"/>
                    <a:pt x="3534" y="4900"/>
                    <a:pt x="3554" y="4891"/>
                  </a:cubicBezTo>
                  <a:cubicBezTo>
                    <a:pt x="3571" y="4880"/>
                    <a:pt x="3588" y="4876"/>
                    <a:pt x="3607" y="4876"/>
                  </a:cubicBezTo>
                  <a:cubicBezTo>
                    <a:pt x="3619" y="4876"/>
                    <a:pt x="3632" y="4877"/>
                    <a:pt x="3647" y="4880"/>
                  </a:cubicBezTo>
                  <a:cubicBezTo>
                    <a:pt x="3679" y="4883"/>
                    <a:pt x="3717" y="4883"/>
                    <a:pt x="3744" y="4886"/>
                  </a:cubicBezTo>
                  <a:cubicBezTo>
                    <a:pt x="3824" y="4904"/>
                    <a:pt x="3921" y="4891"/>
                    <a:pt x="3988" y="4925"/>
                  </a:cubicBezTo>
                  <a:cubicBezTo>
                    <a:pt x="3970" y="4928"/>
                    <a:pt x="3953" y="4932"/>
                    <a:pt x="3935" y="4936"/>
                  </a:cubicBezTo>
                  <a:cubicBezTo>
                    <a:pt x="3734" y="4939"/>
                    <a:pt x="3530" y="4942"/>
                    <a:pt x="3325" y="4946"/>
                  </a:cubicBezTo>
                  <a:cubicBezTo>
                    <a:pt x="3304" y="4944"/>
                    <a:pt x="3284" y="4944"/>
                    <a:pt x="3263" y="4944"/>
                  </a:cubicBezTo>
                  <a:cubicBezTo>
                    <a:pt x="3176" y="4944"/>
                    <a:pt x="3089" y="4953"/>
                    <a:pt x="3002" y="4953"/>
                  </a:cubicBezTo>
                  <a:lnTo>
                    <a:pt x="2960" y="4953"/>
                  </a:lnTo>
                  <a:cubicBezTo>
                    <a:pt x="2938" y="4951"/>
                    <a:pt x="2917" y="4950"/>
                    <a:pt x="2895" y="4950"/>
                  </a:cubicBezTo>
                  <a:cubicBezTo>
                    <a:pt x="2781" y="4950"/>
                    <a:pt x="2672" y="4975"/>
                    <a:pt x="2559" y="4975"/>
                  </a:cubicBezTo>
                  <a:cubicBezTo>
                    <a:pt x="2548" y="4975"/>
                    <a:pt x="2537" y="4974"/>
                    <a:pt x="2526" y="4974"/>
                  </a:cubicBezTo>
                  <a:cubicBezTo>
                    <a:pt x="2510" y="4974"/>
                    <a:pt x="2481" y="4984"/>
                    <a:pt x="2496" y="4991"/>
                  </a:cubicBezTo>
                  <a:cubicBezTo>
                    <a:pt x="2555" y="5019"/>
                    <a:pt x="2520" y="5036"/>
                    <a:pt x="2485" y="5060"/>
                  </a:cubicBezTo>
                  <a:cubicBezTo>
                    <a:pt x="2471" y="5074"/>
                    <a:pt x="2475" y="5091"/>
                    <a:pt x="2492" y="5105"/>
                  </a:cubicBezTo>
                  <a:cubicBezTo>
                    <a:pt x="2508" y="5119"/>
                    <a:pt x="2529" y="5122"/>
                    <a:pt x="2553" y="5122"/>
                  </a:cubicBezTo>
                  <a:cubicBezTo>
                    <a:pt x="2566" y="5122"/>
                    <a:pt x="2580" y="5121"/>
                    <a:pt x="2594" y="5121"/>
                  </a:cubicBezTo>
                  <a:cubicBezTo>
                    <a:pt x="2604" y="5121"/>
                    <a:pt x="2614" y="5121"/>
                    <a:pt x="2624" y="5123"/>
                  </a:cubicBezTo>
                  <a:cubicBezTo>
                    <a:pt x="2624" y="5126"/>
                    <a:pt x="2627" y="5126"/>
                    <a:pt x="2627" y="5130"/>
                  </a:cubicBezTo>
                  <a:cubicBezTo>
                    <a:pt x="2593" y="5161"/>
                    <a:pt x="2680" y="5154"/>
                    <a:pt x="2672" y="5171"/>
                  </a:cubicBezTo>
                  <a:cubicBezTo>
                    <a:pt x="2651" y="5175"/>
                    <a:pt x="2630" y="5175"/>
                    <a:pt x="2614" y="5185"/>
                  </a:cubicBezTo>
                  <a:cubicBezTo>
                    <a:pt x="2600" y="5185"/>
                    <a:pt x="2593" y="5189"/>
                    <a:pt x="2589" y="5195"/>
                  </a:cubicBezTo>
                  <a:cubicBezTo>
                    <a:pt x="2544" y="5213"/>
                    <a:pt x="2496" y="5230"/>
                    <a:pt x="2496" y="5265"/>
                  </a:cubicBezTo>
                  <a:cubicBezTo>
                    <a:pt x="2398" y="5296"/>
                    <a:pt x="2287" y="5310"/>
                    <a:pt x="2201" y="5352"/>
                  </a:cubicBezTo>
                  <a:cubicBezTo>
                    <a:pt x="2180" y="5362"/>
                    <a:pt x="2145" y="5362"/>
                    <a:pt x="2110" y="5362"/>
                  </a:cubicBezTo>
                  <a:cubicBezTo>
                    <a:pt x="1975" y="5362"/>
                    <a:pt x="1975" y="5362"/>
                    <a:pt x="1864" y="5407"/>
                  </a:cubicBezTo>
                  <a:cubicBezTo>
                    <a:pt x="1844" y="5414"/>
                    <a:pt x="1823" y="5418"/>
                    <a:pt x="1802" y="5424"/>
                  </a:cubicBezTo>
                  <a:cubicBezTo>
                    <a:pt x="1680" y="5466"/>
                    <a:pt x="1548" y="5498"/>
                    <a:pt x="1441" y="5549"/>
                  </a:cubicBezTo>
                  <a:cubicBezTo>
                    <a:pt x="1413" y="5563"/>
                    <a:pt x="1389" y="5581"/>
                    <a:pt x="1357" y="5588"/>
                  </a:cubicBezTo>
                  <a:cubicBezTo>
                    <a:pt x="1309" y="5602"/>
                    <a:pt x="1292" y="5612"/>
                    <a:pt x="1326" y="5640"/>
                  </a:cubicBezTo>
                  <a:cubicBezTo>
                    <a:pt x="1357" y="5664"/>
                    <a:pt x="1351" y="5682"/>
                    <a:pt x="1282" y="5685"/>
                  </a:cubicBezTo>
                  <a:cubicBezTo>
                    <a:pt x="1253" y="5685"/>
                    <a:pt x="1222" y="5685"/>
                    <a:pt x="1226" y="5712"/>
                  </a:cubicBezTo>
                  <a:cubicBezTo>
                    <a:pt x="1232" y="5741"/>
                    <a:pt x="1238" y="5754"/>
                    <a:pt x="1259" y="5754"/>
                  </a:cubicBezTo>
                  <a:cubicBezTo>
                    <a:pt x="1273" y="5754"/>
                    <a:pt x="1294" y="5748"/>
                    <a:pt x="1326" y="5737"/>
                  </a:cubicBezTo>
                  <a:lnTo>
                    <a:pt x="1326" y="5737"/>
                  </a:lnTo>
                  <a:cubicBezTo>
                    <a:pt x="1326" y="5768"/>
                    <a:pt x="1282" y="5792"/>
                    <a:pt x="1285" y="5823"/>
                  </a:cubicBezTo>
                  <a:cubicBezTo>
                    <a:pt x="1298" y="5893"/>
                    <a:pt x="1202" y="5945"/>
                    <a:pt x="1191" y="6015"/>
                  </a:cubicBezTo>
                  <a:cubicBezTo>
                    <a:pt x="1185" y="6039"/>
                    <a:pt x="1187" y="6053"/>
                    <a:pt x="1224" y="6053"/>
                  </a:cubicBezTo>
                  <a:cubicBezTo>
                    <a:pt x="1228" y="6053"/>
                    <a:pt x="1234" y="6053"/>
                    <a:pt x="1240" y="6052"/>
                  </a:cubicBezTo>
                  <a:cubicBezTo>
                    <a:pt x="1274" y="6052"/>
                    <a:pt x="1282" y="6060"/>
                    <a:pt x="1292" y="6070"/>
                  </a:cubicBezTo>
                  <a:cubicBezTo>
                    <a:pt x="1306" y="6084"/>
                    <a:pt x="1277" y="6087"/>
                    <a:pt x="1264" y="6090"/>
                  </a:cubicBezTo>
                  <a:cubicBezTo>
                    <a:pt x="1194" y="6105"/>
                    <a:pt x="1170" y="6122"/>
                    <a:pt x="1222" y="6160"/>
                  </a:cubicBezTo>
                  <a:cubicBezTo>
                    <a:pt x="1240" y="6170"/>
                    <a:pt x="1232" y="6198"/>
                    <a:pt x="1219" y="6215"/>
                  </a:cubicBezTo>
                  <a:cubicBezTo>
                    <a:pt x="1194" y="6236"/>
                    <a:pt x="1215" y="6244"/>
                    <a:pt x="1250" y="6244"/>
                  </a:cubicBezTo>
                  <a:cubicBezTo>
                    <a:pt x="1271" y="6244"/>
                    <a:pt x="1292" y="6245"/>
                    <a:pt x="1314" y="6245"/>
                  </a:cubicBezTo>
                  <a:cubicBezTo>
                    <a:pt x="1324" y="6245"/>
                    <a:pt x="1336" y="6245"/>
                    <a:pt x="1347" y="6244"/>
                  </a:cubicBezTo>
                  <a:cubicBezTo>
                    <a:pt x="1360" y="6243"/>
                    <a:pt x="1374" y="6242"/>
                    <a:pt x="1387" y="6242"/>
                  </a:cubicBezTo>
                  <a:cubicBezTo>
                    <a:pt x="1440" y="6242"/>
                    <a:pt x="1495" y="6248"/>
                    <a:pt x="1545" y="6254"/>
                  </a:cubicBezTo>
                  <a:cubicBezTo>
                    <a:pt x="1618" y="6265"/>
                    <a:pt x="1687" y="6271"/>
                    <a:pt x="1760" y="6271"/>
                  </a:cubicBezTo>
                  <a:cubicBezTo>
                    <a:pt x="1834" y="6271"/>
                    <a:pt x="1908" y="6262"/>
                    <a:pt x="1982" y="6262"/>
                  </a:cubicBezTo>
                  <a:cubicBezTo>
                    <a:pt x="2019" y="6262"/>
                    <a:pt x="2056" y="6264"/>
                    <a:pt x="2093" y="6271"/>
                  </a:cubicBezTo>
                  <a:cubicBezTo>
                    <a:pt x="2083" y="6278"/>
                    <a:pt x="2159" y="6275"/>
                    <a:pt x="2103" y="6289"/>
                  </a:cubicBezTo>
                  <a:cubicBezTo>
                    <a:pt x="2083" y="6295"/>
                    <a:pt x="2073" y="6302"/>
                    <a:pt x="2055" y="6309"/>
                  </a:cubicBezTo>
                  <a:cubicBezTo>
                    <a:pt x="2014" y="6334"/>
                    <a:pt x="1968" y="6348"/>
                    <a:pt x="1903" y="6348"/>
                  </a:cubicBezTo>
                  <a:cubicBezTo>
                    <a:pt x="1896" y="6348"/>
                    <a:pt x="1888" y="6348"/>
                    <a:pt x="1881" y="6348"/>
                  </a:cubicBezTo>
                  <a:cubicBezTo>
                    <a:pt x="1760" y="6340"/>
                    <a:pt x="1635" y="6340"/>
                    <a:pt x="1510" y="6340"/>
                  </a:cubicBezTo>
                  <a:cubicBezTo>
                    <a:pt x="1437" y="6340"/>
                    <a:pt x="1333" y="6403"/>
                    <a:pt x="1371" y="6427"/>
                  </a:cubicBezTo>
                  <a:cubicBezTo>
                    <a:pt x="1413" y="6459"/>
                    <a:pt x="1386" y="6473"/>
                    <a:pt x="1361" y="6493"/>
                  </a:cubicBezTo>
                  <a:cubicBezTo>
                    <a:pt x="1336" y="6500"/>
                    <a:pt x="1309" y="6510"/>
                    <a:pt x="1309" y="6528"/>
                  </a:cubicBezTo>
                  <a:cubicBezTo>
                    <a:pt x="1319" y="6577"/>
                    <a:pt x="1257" y="6580"/>
                    <a:pt x="1191" y="6587"/>
                  </a:cubicBezTo>
                  <a:cubicBezTo>
                    <a:pt x="1157" y="6590"/>
                    <a:pt x="1128" y="6593"/>
                    <a:pt x="1136" y="6618"/>
                  </a:cubicBezTo>
                  <a:cubicBezTo>
                    <a:pt x="1115" y="6663"/>
                    <a:pt x="1152" y="6694"/>
                    <a:pt x="1247" y="6712"/>
                  </a:cubicBezTo>
                  <a:cubicBezTo>
                    <a:pt x="1101" y="6729"/>
                    <a:pt x="1083" y="6785"/>
                    <a:pt x="1083" y="6843"/>
                  </a:cubicBezTo>
                  <a:cubicBezTo>
                    <a:pt x="1083" y="6866"/>
                    <a:pt x="1075" y="6893"/>
                    <a:pt x="1132" y="6893"/>
                  </a:cubicBezTo>
                  <a:cubicBezTo>
                    <a:pt x="1138" y="6893"/>
                    <a:pt x="1145" y="6893"/>
                    <a:pt x="1152" y="6892"/>
                  </a:cubicBezTo>
                  <a:cubicBezTo>
                    <a:pt x="1184" y="6892"/>
                    <a:pt x="1205" y="6910"/>
                    <a:pt x="1202" y="6920"/>
                  </a:cubicBezTo>
                  <a:cubicBezTo>
                    <a:pt x="1200" y="6930"/>
                    <a:pt x="1192" y="6933"/>
                    <a:pt x="1182" y="6933"/>
                  </a:cubicBezTo>
                  <a:cubicBezTo>
                    <a:pt x="1170" y="6933"/>
                    <a:pt x="1155" y="6929"/>
                    <a:pt x="1142" y="6926"/>
                  </a:cubicBezTo>
                  <a:cubicBezTo>
                    <a:pt x="1130" y="6926"/>
                    <a:pt x="1116" y="6924"/>
                    <a:pt x="1103" y="6924"/>
                  </a:cubicBezTo>
                  <a:cubicBezTo>
                    <a:pt x="1086" y="6924"/>
                    <a:pt x="1073" y="6928"/>
                    <a:pt x="1073" y="6947"/>
                  </a:cubicBezTo>
                  <a:cubicBezTo>
                    <a:pt x="1073" y="6965"/>
                    <a:pt x="1038" y="6968"/>
                    <a:pt x="1014" y="6972"/>
                  </a:cubicBezTo>
                  <a:cubicBezTo>
                    <a:pt x="979" y="6979"/>
                    <a:pt x="948" y="6982"/>
                    <a:pt x="955" y="7006"/>
                  </a:cubicBezTo>
                  <a:cubicBezTo>
                    <a:pt x="963" y="7025"/>
                    <a:pt x="988" y="7027"/>
                    <a:pt x="1016" y="7027"/>
                  </a:cubicBezTo>
                  <a:cubicBezTo>
                    <a:pt x="1023" y="7027"/>
                    <a:pt x="1031" y="7027"/>
                    <a:pt x="1038" y="7027"/>
                  </a:cubicBezTo>
                  <a:cubicBezTo>
                    <a:pt x="1063" y="7031"/>
                    <a:pt x="1087" y="7038"/>
                    <a:pt x="1115" y="7038"/>
                  </a:cubicBezTo>
                  <a:cubicBezTo>
                    <a:pt x="1115" y="7051"/>
                    <a:pt x="1142" y="7056"/>
                    <a:pt x="1149" y="7062"/>
                  </a:cubicBezTo>
                  <a:cubicBezTo>
                    <a:pt x="1184" y="7100"/>
                    <a:pt x="1247" y="7128"/>
                    <a:pt x="1247" y="7173"/>
                  </a:cubicBezTo>
                  <a:lnTo>
                    <a:pt x="1232" y="7173"/>
                  </a:lnTo>
                  <a:cubicBezTo>
                    <a:pt x="1170" y="7173"/>
                    <a:pt x="1112" y="7152"/>
                    <a:pt x="1049" y="7152"/>
                  </a:cubicBezTo>
                  <a:cubicBezTo>
                    <a:pt x="1035" y="7152"/>
                    <a:pt x="1021" y="7153"/>
                    <a:pt x="1007" y="7155"/>
                  </a:cubicBezTo>
                  <a:cubicBezTo>
                    <a:pt x="944" y="7170"/>
                    <a:pt x="865" y="7155"/>
                    <a:pt x="809" y="7184"/>
                  </a:cubicBezTo>
                  <a:cubicBezTo>
                    <a:pt x="805" y="7186"/>
                    <a:pt x="801" y="7187"/>
                    <a:pt x="796" y="7187"/>
                  </a:cubicBezTo>
                  <a:cubicBezTo>
                    <a:pt x="787" y="7187"/>
                    <a:pt x="778" y="7183"/>
                    <a:pt x="768" y="7180"/>
                  </a:cubicBezTo>
                  <a:cubicBezTo>
                    <a:pt x="752" y="7175"/>
                    <a:pt x="734" y="7169"/>
                    <a:pt x="724" y="7169"/>
                  </a:cubicBezTo>
                  <a:cubicBezTo>
                    <a:pt x="713" y="7169"/>
                    <a:pt x="709" y="7175"/>
                    <a:pt x="719" y="7194"/>
                  </a:cubicBezTo>
                  <a:cubicBezTo>
                    <a:pt x="719" y="7197"/>
                    <a:pt x="702" y="7208"/>
                    <a:pt x="688" y="7211"/>
                  </a:cubicBezTo>
                  <a:cubicBezTo>
                    <a:pt x="682" y="7212"/>
                    <a:pt x="676" y="7213"/>
                    <a:pt x="670" y="7213"/>
                  </a:cubicBezTo>
                  <a:cubicBezTo>
                    <a:pt x="644" y="7213"/>
                    <a:pt x="620" y="7205"/>
                    <a:pt x="592" y="7205"/>
                  </a:cubicBezTo>
                  <a:cubicBezTo>
                    <a:pt x="583" y="7205"/>
                    <a:pt x="573" y="7206"/>
                    <a:pt x="563" y="7208"/>
                  </a:cubicBezTo>
                  <a:cubicBezTo>
                    <a:pt x="562" y="7208"/>
                    <a:pt x="561" y="7208"/>
                    <a:pt x="561" y="7208"/>
                  </a:cubicBezTo>
                  <a:cubicBezTo>
                    <a:pt x="547" y="7208"/>
                    <a:pt x="564" y="7180"/>
                    <a:pt x="528" y="7173"/>
                  </a:cubicBezTo>
                  <a:cubicBezTo>
                    <a:pt x="510" y="7193"/>
                    <a:pt x="482" y="7196"/>
                    <a:pt x="452" y="7196"/>
                  </a:cubicBezTo>
                  <a:cubicBezTo>
                    <a:pt x="440" y="7196"/>
                    <a:pt x="427" y="7195"/>
                    <a:pt x="415" y="7195"/>
                  </a:cubicBezTo>
                  <a:cubicBezTo>
                    <a:pt x="404" y="7195"/>
                    <a:pt x="393" y="7196"/>
                    <a:pt x="382" y="7197"/>
                  </a:cubicBezTo>
                  <a:cubicBezTo>
                    <a:pt x="369" y="7199"/>
                    <a:pt x="356" y="7200"/>
                    <a:pt x="345" y="7200"/>
                  </a:cubicBezTo>
                  <a:cubicBezTo>
                    <a:pt x="309" y="7200"/>
                    <a:pt x="282" y="7191"/>
                    <a:pt x="262" y="7173"/>
                  </a:cubicBezTo>
                  <a:cubicBezTo>
                    <a:pt x="249" y="7171"/>
                    <a:pt x="238" y="7170"/>
                    <a:pt x="228" y="7170"/>
                  </a:cubicBezTo>
                  <a:cubicBezTo>
                    <a:pt x="177" y="7170"/>
                    <a:pt x="140" y="7192"/>
                    <a:pt x="95" y="7201"/>
                  </a:cubicBezTo>
                  <a:cubicBezTo>
                    <a:pt x="70" y="7208"/>
                    <a:pt x="78" y="7225"/>
                    <a:pt x="84" y="7235"/>
                  </a:cubicBezTo>
                  <a:cubicBezTo>
                    <a:pt x="88" y="7250"/>
                    <a:pt x="108" y="7246"/>
                    <a:pt x="126" y="7250"/>
                  </a:cubicBezTo>
                  <a:cubicBezTo>
                    <a:pt x="129" y="7250"/>
                    <a:pt x="133" y="7250"/>
                    <a:pt x="136" y="7250"/>
                  </a:cubicBezTo>
                  <a:cubicBezTo>
                    <a:pt x="166" y="7250"/>
                    <a:pt x="190" y="7238"/>
                    <a:pt x="233" y="7235"/>
                  </a:cubicBezTo>
                  <a:lnTo>
                    <a:pt x="233" y="7235"/>
                  </a:lnTo>
                  <a:cubicBezTo>
                    <a:pt x="192" y="7255"/>
                    <a:pt x="156" y="7264"/>
                    <a:pt x="117" y="7264"/>
                  </a:cubicBezTo>
                  <a:cubicBezTo>
                    <a:pt x="101" y="7264"/>
                    <a:pt x="84" y="7263"/>
                    <a:pt x="67" y="7260"/>
                  </a:cubicBezTo>
                  <a:cubicBezTo>
                    <a:pt x="60" y="7258"/>
                    <a:pt x="53" y="7258"/>
                    <a:pt x="46" y="7258"/>
                  </a:cubicBezTo>
                  <a:cubicBezTo>
                    <a:pt x="32" y="7258"/>
                    <a:pt x="21" y="7261"/>
                    <a:pt x="18" y="7270"/>
                  </a:cubicBezTo>
                  <a:cubicBezTo>
                    <a:pt x="15" y="7288"/>
                    <a:pt x="33" y="7291"/>
                    <a:pt x="57" y="7291"/>
                  </a:cubicBezTo>
                  <a:cubicBezTo>
                    <a:pt x="64" y="7290"/>
                    <a:pt x="72" y="7288"/>
                    <a:pt x="78" y="7288"/>
                  </a:cubicBezTo>
                  <a:cubicBezTo>
                    <a:pt x="88" y="7288"/>
                    <a:pt x="96" y="7291"/>
                    <a:pt x="98" y="7301"/>
                  </a:cubicBezTo>
                  <a:cubicBezTo>
                    <a:pt x="98" y="7301"/>
                    <a:pt x="95" y="7305"/>
                    <a:pt x="95" y="7309"/>
                  </a:cubicBezTo>
                  <a:cubicBezTo>
                    <a:pt x="91" y="7309"/>
                    <a:pt x="87" y="7309"/>
                    <a:pt x="83" y="7309"/>
                  </a:cubicBezTo>
                  <a:cubicBezTo>
                    <a:pt x="71" y="7309"/>
                    <a:pt x="58" y="7308"/>
                    <a:pt x="48" y="7308"/>
                  </a:cubicBezTo>
                  <a:cubicBezTo>
                    <a:pt x="37" y="7308"/>
                    <a:pt x="28" y="7309"/>
                    <a:pt x="25" y="7315"/>
                  </a:cubicBezTo>
                  <a:cubicBezTo>
                    <a:pt x="18" y="7333"/>
                    <a:pt x="49" y="7336"/>
                    <a:pt x="78" y="7343"/>
                  </a:cubicBezTo>
                  <a:cubicBezTo>
                    <a:pt x="91" y="7347"/>
                    <a:pt x="102" y="7354"/>
                    <a:pt x="112" y="7357"/>
                  </a:cubicBezTo>
                  <a:cubicBezTo>
                    <a:pt x="126" y="7352"/>
                    <a:pt x="140" y="7350"/>
                    <a:pt x="154" y="7350"/>
                  </a:cubicBezTo>
                  <a:cubicBezTo>
                    <a:pt x="181" y="7350"/>
                    <a:pt x="208" y="7356"/>
                    <a:pt x="234" y="7356"/>
                  </a:cubicBezTo>
                  <a:cubicBezTo>
                    <a:pt x="243" y="7356"/>
                    <a:pt x="252" y="7355"/>
                    <a:pt x="262" y="7354"/>
                  </a:cubicBezTo>
                  <a:cubicBezTo>
                    <a:pt x="282" y="7348"/>
                    <a:pt x="302" y="7346"/>
                    <a:pt x="322" y="7346"/>
                  </a:cubicBezTo>
                  <a:cubicBezTo>
                    <a:pt x="381" y="7346"/>
                    <a:pt x="437" y="7365"/>
                    <a:pt x="497" y="7368"/>
                  </a:cubicBezTo>
                  <a:cubicBezTo>
                    <a:pt x="502" y="7368"/>
                    <a:pt x="508" y="7368"/>
                    <a:pt x="514" y="7368"/>
                  </a:cubicBezTo>
                  <a:cubicBezTo>
                    <a:pt x="527" y="7368"/>
                    <a:pt x="542" y="7368"/>
                    <a:pt x="557" y="7368"/>
                  </a:cubicBezTo>
                  <a:cubicBezTo>
                    <a:pt x="590" y="7368"/>
                    <a:pt x="624" y="7371"/>
                    <a:pt x="643" y="7392"/>
                  </a:cubicBezTo>
                  <a:cubicBezTo>
                    <a:pt x="643" y="7393"/>
                    <a:pt x="645" y="7393"/>
                    <a:pt x="648" y="7393"/>
                  </a:cubicBezTo>
                  <a:cubicBezTo>
                    <a:pt x="655" y="7393"/>
                    <a:pt x="668" y="7391"/>
                    <a:pt x="670" y="7389"/>
                  </a:cubicBezTo>
                  <a:cubicBezTo>
                    <a:pt x="705" y="7360"/>
                    <a:pt x="785" y="7371"/>
                    <a:pt x="816" y="7343"/>
                  </a:cubicBezTo>
                  <a:cubicBezTo>
                    <a:pt x="822" y="7339"/>
                    <a:pt x="833" y="7336"/>
                    <a:pt x="842" y="7336"/>
                  </a:cubicBezTo>
                  <a:cubicBezTo>
                    <a:pt x="850" y="7336"/>
                    <a:pt x="856" y="7339"/>
                    <a:pt x="854" y="7347"/>
                  </a:cubicBezTo>
                  <a:cubicBezTo>
                    <a:pt x="854" y="7381"/>
                    <a:pt x="903" y="7371"/>
                    <a:pt x="938" y="7378"/>
                  </a:cubicBezTo>
                  <a:cubicBezTo>
                    <a:pt x="941" y="7378"/>
                    <a:pt x="944" y="7378"/>
                    <a:pt x="947" y="7378"/>
                  </a:cubicBezTo>
                  <a:cubicBezTo>
                    <a:pt x="961" y="7378"/>
                    <a:pt x="979" y="7376"/>
                    <a:pt x="995" y="7376"/>
                  </a:cubicBezTo>
                  <a:cubicBezTo>
                    <a:pt x="1021" y="7376"/>
                    <a:pt x="1041" y="7381"/>
                    <a:pt x="1032" y="7409"/>
                  </a:cubicBezTo>
                  <a:cubicBezTo>
                    <a:pt x="1029" y="7413"/>
                    <a:pt x="1034" y="7415"/>
                    <a:pt x="1041" y="7415"/>
                  </a:cubicBezTo>
                  <a:cubicBezTo>
                    <a:pt x="1046" y="7415"/>
                    <a:pt x="1051" y="7414"/>
                    <a:pt x="1056" y="7413"/>
                  </a:cubicBezTo>
                  <a:cubicBezTo>
                    <a:pt x="1058" y="7412"/>
                    <a:pt x="1061" y="7412"/>
                    <a:pt x="1063" y="7412"/>
                  </a:cubicBezTo>
                  <a:cubicBezTo>
                    <a:pt x="1092" y="7412"/>
                    <a:pt x="1102" y="7430"/>
                    <a:pt x="1122" y="7434"/>
                  </a:cubicBezTo>
                  <a:cubicBezTo>
                    <a:pt x="1144" y="7441"/>
                    <a:pt x="1150" y="7474"/>
                    <a:pt x="1180" y="7474"/>
                  </a:cubicBezTo>
                  <a:cubicBezTo>
                    <a:pt x="1192" y="7474"/>
                    <a:pt x="1206" y="7470"/>
                    <a:pt x="1226" y="7458"/>
                  </a:cubicBezTo>
                  <a:cubicBezTo>
                    <a:pt x="1230" y="7455"/>
                    <a:pt x="1236" y="7454"/>
                    <a:pt x="1241" y="7454"/>
                  </a:cubicBezTo>
                  <a:cubicBezTo>
                    <a:pt x="1249" y="7454"/>
                    <a:pt x="1258" y="7456"/>
                    <a:pt x="1264" y="7458"/>
                  </a:cubicBezTo>
                  <a:cubicBezTo>
                    <a:pt x="1302" y="7479"/>
                    <a:pt x="1347" y="7479"/>
                    <a:pt x="1396" y="7489"/>
                  </a:cubicBezTo>
                  <a:cubicBezTo>
                    <a:pt x="1497" y="7504"/>
                    <a:pt x="1598" y="7514"/>
                    <a:pt x="1701" y="7514"/>
                  </a:cubicBezTo>
                  <a:cubicBezTo>
                    <a:pt x="1739" y="7514"/>
                    <a:pt x="1777" y="7512"/>
                    <a:pt x="1815" y="7509"/>
                  </a:cubicBezTo>
                  <a:cubicBezTo>
                    <a:pt x="1874" y="7530"/>
                    <a:pt x="1943" y="7527"/>
                    <a:pt x="2006" y="7530"/>
                  </a:cubicBezTo>
                  <a:cubicBezTo>
                    <a:pt x="2013" y="7534"/>
                    <a:pt x="2020" y="7534"/>
                    <a:pt x="2027" y="7538"/>
                  </a:cubicBezTo>
                  <a:cubicBezTo>
                    <a:pt x="2111" y="7552"/>
                    <a:pt x="2195" y="7560"/>
                    <a:pt x="2282" y="7560"/>
                  </a:cubicBezTo>
                  <a:cubicBezTo>
                    <a:pt x="2320" y="7560"/>
                    <a:pt x="2359" y="7558"/>
                    <a:pt x="2398" y="7555"/>
                  </a:cubicBezTo>
                  <a:lnTo>
                    <a:pt x="2398" y="7555"/>
                  </a:lnTo>
                  <a:cubicBezTo>
                    <a:pt x="2364" y="7565"/>
                    <a:pt x="2315" y="7565"/>
                    <a:pt x="2315" y="7597"/>
                  </a:cubicBezTo>
                  <a:lnTo>
                    <a:pt x="2322" y="7597"/>
                  </a:lnTo>
                  <a:lnTo>
                    <a:pt x="2322" y="7600"/>
                  </a:lnTo>
                  <a:cubicBezTo>
                    <a:pt x="2322" y="7597"/>
                    <a:pt x="2315" y="7597"/>
                    <a:pt x="2315" y="7597"/>
                  </a:cubicBezTo>
                  <a:cubicBezTo>
                    <a:pt x="2310" y="7597"/>
                    <a:pt x="2306" y="7598"/>
                    <a:pt x="2301" y="7598"/>
                  </a:cubicBezTo>
                  <a:cubicBezTo>
                    <a:pt x="2274" y="7598"/>
                    <a:pt x="2244" y="7588"/>
                    <a:pt x="2216" y="7588"/>
                  </a:cubicBezTo>
                  <a:cubicBezTo>
                    <a:pt x="2196" y="7588"/>
                    <a:pt x="2177" y="7593"/>
                    <a:pt x="2159" y="7607"/>
                  </a:cubicBezTo>
                  <a:cubicBezTo>
                    <a:pt x="2157" y="7609"/>
                    <a:pt x="2155" y="7610"/>
                    <a:pt x="2153" y="7610"/>
                  </a:cubicBezTo>
                  <a:cubicBezTo>
                    <a:pt x="2145" y="7610"/>
                    <a:pt x="2141" y="7592"/>
                    <a:pt x="2124" y="7592"/>
                  </a:cubicBezTo>
                  <a:cubicBezTo>
                    <a:pt x="2122" y="7592"/>
                    <a:pt x="2120" y="7592"/>
                    <a:pt x="2117" y="7593"/>
                  </a:cubicBezTo>
                  <a:cubicBezTo>
                    <a:pt x="2097" y="7648"/>
                    <a:pt x="2097" y="7648"/>
                    <a:pt x="2207" y="7648"/>
                  </a:cubicBezTo>
                  <a:cubicBezTo>
                    <a:pt x="2246" y="7648"/>
                    <a:pt x="2284" y="7645"/>
                    <a:pt x="2318" y="7638"/>
                  </a:cubicBezTo>
                  <a:cubicBezTo>
                    <a:pt x="2401" y="7659"/>
                    <a:pt x="2496" y="7642"/>
                    <a:pt x="2579" y="7663"/>
                  </a:cubicBezTo>
                  <a:cubicBezTo>
                    <a:pt x="2580" y="7663"/>
                    <a:pt x="2582" y="7663"/>
                    <a:pt x="2584" y="7663"/>
                  </a:cubicBezTo>
                  <a:cubicBezTo>
                    <a:pt x="2592" y="7663"/>
                    <a:pt x="2604" y="7658"/>
                    <a:pt x="2610" y="7655"/>
                  </a:cubicBezTo>
                  <a:cubicBezTo>
                    <a:pt x="2635" y="7645"/>
                    <a:pt x="2662" y="7642"/>
                    <a:pt x="2693" y="7638"/>
                  </a:cubicBezTo>
                  <a:cubicBezTo>
                    <a:pt x="2711" y="7638"/>
                    <a:pt x="2729" y="7638"/>
                    <a:pt x="2747" y="7638"/>
                  </a:cubicBezTo>
                  <a:cubicBezTo>
                    <a:pt x="2790" y="7638"/>
                    <a:pt x="2834" y="7639"/>
                    <a:pt x="2879" y="7639"/>
                  </a:cubicBezTo>
                  <a:cubicBezTo>
                    <a:pt x="2941" y="7639"/>
                    <a:pt x="3003" y="7636"/>
                    <a:pt x="3064" y="7624"/>
                  </a:cubicBezTo>
                  <a:cubicBezTo>
                    <a:pt x="3067" y="7624"/>
                    <a:pt x="3070" y="7628"/>
                    <a:pt x="3073" y="7628"/>
                  </a:cubicBezTo>
                  <a:cubicBezTo>
                    <a:pt x="3074" y="7628"/>
                    <a:pt x="3074" y="7628"/>
                    <a:pt x="3075" y="7628"/>
                  </a:cubicBezTo>
                  <a:cubicBezTo>
                    <a:pt x="3276" y="7610"/>
                    <a:pt x="3481" y="7618"/>
                    <a:pt x="3682" y="7613"/>
                  </a:cubicBezTo>
                  <a:cubicBezTo>
                    <a:pt x="3884" y="7610"/>
                    <a:pt x="4084" y="7603"/>
                    <a:pt x="4286" y="7593"/>
                  </a:cubicBezTo>
                  <a:cubicBezTo>
                    <a:pt x="4302" y="7591"/>
                    <a:pt x="4320" y="7590"/>
                    <a:pt x="4337" y="7590"/>
                  </a:cubicBezTo>
                  <a:cubicBezTo>
                    <a:pt x="4360" y="7590"/>
                    <a:pt x="4382" y="7592"/>
                    <a:pt x="4404" y="7600"/>
                  </a:cubicBezTo>
                  <a:cubicBezTo>
                    <a:pt x="4439" y="7612"/>
                    <a:pt x="4481" y="7616"/>
                    <a:pt x="4520" y="7616"/>
                  </a:cubicBezTo>
                  <a:cubicBezTo>
                    <a:pt x="4551" y="7616"/>
                    <a:pt x="4581" y="7613"/>
                    <a:pt x="4605" y="7610"/>
                  </a:cubicBezTo>
                  <a:cubicBezTo>
                    <a:pt x="4686" y="7600"/>
                    <a:pt x="4765" y="7595"/>
                    <a:pt x="4846" y="7595"/>
                  </a:cubicBezTo>
                  <a:cubicBezTo>
                    <a:pt x="4873" y="7595"/>
                    <a:pt x="4900" y="7596"/>
                    <a:pt x="4928" y="7597"/>
                  </a:cubicBezTo>
                  <a:cubicBezTo>
                    <a:pt x="4951" y="7600"/>
                    <a:pt x="4975" y="7601"/>
                    <a:pt x="4999" y="7601"/>
                  </a:cubicBezTo>
                  <a:cubicBezTo>
                    <a:pt x="5054" y="7601"/>
                    <a:pt x="5109" y="7595"/>
                    <a:pt x="5163" y="7595"/>
                  </a:cubicBezTo>
                  <a:cubicBezTo>
                    <a:pt x="5178" y="7595"/>
                    <a:pt x="5193" y="7596"/>
                    <a:pt x="5208" y="7597"/>
                  </a:cubicBezTo>
                  <a:cubicBezTo>
                    <a:pt x="5229" y="7597"/>
                    <a:pt x="5237" y="7589"/>
                    <a:pt x="5240" y="7579"/>
                  </a:cubicBezTo>
                  <a:lnTo>
                    <a:pt x="5347" y="7579"/>
                  </a:lnTo>
                  <a:cubicBezTo>
                    <a:pt x="5604" y="7572"/>
                    <a:pt x="5861" y="7568"/>
                    <a:pt x="6114" y="7558"/>
                  </a:cubicBezTo>
                  <a:lnTo>
                    <a:pt x="6114" y="7558"/>
                  </a:lnTo>
                  <a:cubicBezTo>
                    <a:pt x="6128" y="7583"/>
                    <a:pt x="6010" y="7579"/>
                    <a:pt x="6073" y="7618"/>
                  </a:cubicBezTo>
                  <a:cubicBezTo>
                    <a:pt x="6090" y="7626"/>
                    <a:pt x="6103" y="7632"/>
                    <a:pt x="6117" y="7632"/>
                  </a:cubicBezTo>
                  <a:cubicBezTo>
                    <a:pt x="6126" y="7632"/>
                    <a:pt x="6135" y="7630"/>
                    <a:pt x="6145" y="7624"/>
                  </a:cubicBezTo>
                  <a:cubicBezTo>
                    <a:pt x="6180" y="7628"/>
                    <a:pt x="6148" y="7655"/>
                    <a:pt x="6187" y="7659"/>
                  </a:cubicBezTo>
                  <a:cubicBezTo>
                    <a:pt x="6176" y="7664"/>
                    <a:pt x="6164" y="7666"/>
                    <a:pt x="6152" y="7666"/>
                  </a:cubicBezTo>
                  <a:cubicBezTo>
                    <a:pt x="6140" y="7666"/>
                    <a:pt x="6128" y="7664"/>
                    <a:pt x="6118" y="7663"/>
                  </a:cubicBezTo>
                  <a:cubicBezTo>
                    <a:pt x="6101" y="7662"/>
                    <a:pt x="6085" y="7661"/>
                    <a:pt x="6069" y="7661"/>
                  </a:cubicBezTo>
                  <a:cubicBezTo>
                    <a:pt x="6020" y="7661"/>
                    <a:pt x="5973" y="7665"/>
                    <a:pt x="5924" y="7673"/>
                  </a:cubicBezTo>
                  <a:cubicBezTo>
                    <a:pt x="5907" y="7674"/>
                    <a:pt x="5882" y="7677"/>
                    <a:pt x="5861" y="7677"/>
                  </a:cubicBezTo>
                  <a:cubicBezTo>
                    <a:pt x="5841" y="7677"/>
                    <a:pt x="5824" y="7674"/>
                    <a:pt x="5823" y="7666"/>
                  </a:cubicBezTo>
                  <a:cubicBezTo>
                    <a:pt x="5821" y="7649"/>
                    <a:pt x="5813" y="7644"/>
                    <a:pt x="5803" y="7644"/>
                  </a:cubicBezTo>
                  <a:cubicBezTo>
                    <a:pt x="5792" y="7644"/>
                    <a:pt x="5778" y="7650"/>
                    <a:pt x="5767" y="7652"/>
                  </a:cubicBezTo>
                  <a:cubicBezTo>
                    <a:pt x="5670" y="7667"/>
                    <a:pt x="5571" y="7681"/>
                    <a:pt x="5468" y="7681"/>
                  </a:cubicBezTo>
                  <a:cubicBezTo>
                    <a:pt x="5457" y="7681"/>
                    <a:pt x="5445" y="7680"/>
                    <a:pt x="5434" y="7680"/>
                  </a:cubicBezTo>
                  <a:cubicBezTo>
                    <a:pt x="5403" y="7673"/>
                    <a:pt x="5365" y="7669"/>
                    <a:pt x="5344" y="7648"/>
                  </a:cubicBezTo>
                  <a:lnTo>
                    <a:pt x="5344" y="7648"/>
                  </a:lnTo>
                  <a:cubicBezTo>
                    <a:pt x="5354" y="7678"/>
                    <a:pt x="5344" y="7690"/>
                    <a:pt x="5312" y="7690"/>
                  </a:cubicBezTo>
                  <a:cubicBezTo>
                    <a:pt x="5301" y="7690"/>
                    <a:pt x="5289" y="7689"/>
                    <a:pt x="5274" y="7687"/>
                  </a:cubicBezTo>
                  <a:cubicBezTo>
                    <a:pt x="5267" y="7686"/>
                    <a:pt x="5261" y="7686"/>
                    <a:pt x="5255" y="7686"/>
                  </a:cubicBezTo>
                  <a:cubicBezTo>
                    <a:pt x="5198" y="7686"/>
                    <a:pt x="5145" y="7705"/>
                    <a:pt x="5087" y="7705"/>
                  </a:cubicBezTo>
                  <a:cubicBezTo>
                    <a:pt x="5072" y="7705"/>
                    <a:pt x="5057" y="7704"/>
                    <a:pt x="5042" y="7701"/>
                  </a:cubicBezTo>
                  <a:cubicBezTo>
                    <a:pt x="5029" y="7697"/>
                    <a:pt x="5018" y="7696"/>
                    <a:pt x="5007" y="7696"/>
                  </a:cubicBezTo>
                  <a:cubicBezTo>
                    <a:pt x="4993" y="7696"/>
                    <a:pt x="4979" y="7698"/>
                    <a:pt x="4962" y="7704"/>
                  </a:cubicBezTo>
                  <a:cubicBezTo>
                    <a:pt x="4929" y="7715"/>
                    <a:pt x="4894" y="7717"/>
                    <a:pt x="4857" y="7717"/>
                  </a:cubicBezTo>
                  <a:cubicBezTo>
                    <a:pt x="4827" y="7717"/>
                    <a:pt x="4797" y="7716"/>
                    <a:pt x="4767" y="7716"/>
                  </a:cubicBezTo>
                  <a:cubicBezTo>
                    <a:pt x="4726" y="7716"/>
                    <a:pt x="4686" y="7718"/>
                    <a:pt x="4650" y="7732"/>
                  </a:cubicBezTo>
                  <a:cubicBezTo>
                    <a:pt x="4650" y="7732"/>
                    <a:pt x="4643" y="7728"/>
                    <a:pt x="4640" y="7725"/>
                  </a:cubicBezTo>
                  <a:cubicBezTo>
                    <a:pt x="4630" y="7721"/>
                    <a:pt x="4621" y="7718"/>
                    <a:pt x="4612" y="7718"/>
                  </a:cubicBezTo>
                  <a:cubicBezTo>
                    <a:pt x="4605" y="7718"/>
                    <a:pt x="4599" y="7720"/>
                    <a:pt x="4595" y="7725"/>
                  </a:cubicBezTo>
                  <a:cubicBezTo>
                    <a:pt x="4584" y="7735"/>
                    <a:pt x="4595" y="7746"/>
                    <a:pt x="4612" y="7752"/>
                  </a:cubicBezTo>
                  <a:cubicBezTo>
                    <a:pt x="4628" y="7758"/>
                    <a:pt x="4643" y="7760"/>
                    <a:pt x="4657" y="7760"/>
                  </a:cubicBezTo>
                  <a:cubicBezTo>
                    <a:pt x="4688" y="7760"/>
                    <a:pt x="4713" y="7749"/>
                    <a:pt x="4737" y="7735"/>
                  </a:cubicBezTo>
                  <a:lnTo>
                    <a:pt x="4737" y="7735"/>
                  </a:lnTo>
                  <a:cubicBezTo>
                    <a:pt x="4761" y="7752"/>
                    <a:pt x="4785" y="7767"/>
                    <a:pt x="4723" y="7770"/>
                  </a:cubicBezTo>
                  <a:cubicBezTo>
                    <a:pt x="4712" y="7770"/>
                    <a:pt x="4705" y="7777"/>
                    <a:pt x="4699" y="7780"/>
                  </a:cubicBezTo>
                  <a:cubicBezTo>
                    <a:pt x="4674" y="7789"/>
                    <a:pt x="4651" y="7798"/>
                    <a:pt x="4625" y="7798"/>
                  </a:cubicBezTo>
                  <a:cubicBezTo>
                    <a:pt x="4611" y="7798"/>
                    <a:pt x="4595" y="7795"/>
                    <a:pt x="4577" y="7787"/>
                  </a:cubicBezTo>
                  <a:cubicBezTo>
                    <a:pt x="4567" y="7784"/>
                    <a:pt x="4553" y="7783"/>
                    <a:pt x="4539" y="7783"/>
                  </a:cubicBezTo>
                  <a:cubicBezTo>
                    <a:pt x="4522" y="7783"/>
                    <a:pt x="4505" y="7784"/>
                    <a:pt x="4491" y="7784"/>
                  </a:cubicBezTo>
                  <a:lnTo>
                    <a:pt x="4428" y="7784"/>
                  </a:lnTo>
                  <a:cubicBezTo>
                    <a:pt x="4414" y="7770"/>
                    <a:pt x="4366" y="7784"/>
                    <a:pt x="4369" y="7763"/>
                  </a:cubicBezTo>
                  <a:cubicBezTo>
                    <a:pt x="4372" y="7742"/>
                    <a:pt x="4414" y="7752"/>
                    <a:pt x="4435" y="7746"/>
                  </a:cubicBezTo>
                  <a:cubicBezTo>
                    <a:pt x="4449" y="7738"/>
                    <a:pt x="4473" y="7746"/>
                    <a:pt x="4483" y="7732"/>
                  </a:cubicBezTo>
                  <a:cubicBezTo>
                    <a:pt x="4439" y="7723"/>
                    <a:pt x="4413" y="7717"/>
                    <a:pt x="4394" y="7717"/>
                  </a:cubicBezTo>
                  <a:cubicBezTo>
                    <a:pt x="4367" y="7717"/>
                    <a:pt x="4352" y="7728"/>
                    <a:pt x="4321" y="7756"/>
                  </a:cubicBezTo>
                  <a:cubicBezTo>
                    <a:pt x="4307" y="7767"/>
                    <a:pt x="4296" y="7773"/>
                    <a:pt x="4287" y="7773"/>
                  </a:cubicBezTo>
                  <a:cubicBezTo>
                    <a:pt x="4278" y="7773"/>
                    <a:pt x="4272" y="7767"/>
                    <a:pt x="4268" y="7756"/>
                  </a:cubicBezTo>
                  <a:cubicBezTo>
                    <a:pt x="4257" y="7728"/>
                    <a:pt x="4227" y="7720"/>
                    <a:pt x="4194" y="7720"/>
                  </a:cubicBezTo>
                  <a:cubicBezTo>
                    <a:pt x="4177" y="7720"/>
                    <a:pt x="4160" y="7722"/>
                    <a:pt x="4143" y="7725"/>
                  </a:cubicBezTo>
                  <a:cubicBezTo>
                    <a:pt x="4083" y="7731"/>
                    <a:pt x="4038" y="7766"/>
                    <a:pt x="3972" y="7766"/>
                  </a:cubicBezTo>
                  <a:cubicBezTo>
                    <a:pt x="3963" y="7766"/>
                    <a:pt x="3952" y="7765"/>
                    <a:pt x="3942" y="7763"/>
                  </a:cubicBezTo>
                  <a:cubicBezTo>
                    <a:pt x="3938" y="7763"/>
                    <a:pt x="3935" y="7763"/>
                    <a:pt x="3935" y="7767"/>
                  </a:cubicBezTo>
                  <a:cubicBezTo>
                    <a:pt x="3911" y="7784"/>
                    <a:pt x="3876" y="7784"/>
                    <a:pt x="3842" y="7784"/>
                  </a:cubicBezTo>
                  <a:cubicBezTo>
                    <a:pt x="3807" y="7778"/>
                    <a:pt x="3772" y="7775"/>
                    <a:pt x="3738" y="7775"/>
                  </a:cubicBezTo>
                  <a:cubicBezTo>
                    <a:pt x="3660" y="7775"/>
                    <a:pt x="3584" y="7788"/>
                    <a:pt x="3509" y="7797"/>
                  </a:cubicBezTo>
                  <a:cubicBezTo>
                    <a:pt x="3463" y="7801"/>
                    <a:pt x="3463" y="7826"/>
                    <a:pt x="3505" y="7839"/>
                  </a:cubicBezTo>
                  <a:cubicBezTo>
                    <a:pt x="3530" y="7850"/>
                    <a:pt x="3557" y="7850"/>
                    <a:pt x="3581" y="7853"/>
                  </a:cubicBezTo>
                  <a:cubicBezTo>
                    <a:pt x="3623" y="7857"/>
                    <a:pt x="3675" y="7853"/>
                    <a:pt x="3703" y="7874"/>
                  </a:cubicBezTo>
                  <a:cubicBezTo>
                    <a:pt x="3722" y="7889"/>
                    <a:pt x="3738" y="7895"/>
                    <a:pt x="3753" y="7895"/>
                  </a:cubicBezTo>
                  <a:cubicBezTo>
                    <a:pt x="3774" y="7895"/>
                    <a:pt x="3792" y="7882"/>
                    <a:pt x="3810" y="7867"/>
                  </a:cubicBezTo>
                  <a:cubicBezTo>
                    <a:pt x="3821" y="7856"/>
                    <a:pt x="3830" y="7843"/>
                    <a:pt x="3851" y="7843"/>
                  </a:cubicBezTo>
                  <a:cubicBezTo>
                    <a:pt x="3857" y="7843"/>
                    <a:pt x="3864" y="7844"/>
                    <a:pt x="3873" y="7847"/>
                  </a:cubicBezTo>
                  <a:cubicBezTo>
                    <a:pt x="3895" y="7852"/>
                    <a:pt x="3917" y="7854"/>
                    <a:pt x="3939" y="7854"/>
                  </a:cubicBezTo>
                  <a:cubicBezTo>
                    <a:pt x="3972" y="7854"/>
                    <a:pt x="4006" y="7849"/>
                    <a:pt x="4039" y="7842"/>
                  </a:cubicBezTo>
                  <a:cubicBezTo>
                    <a:pt x="4050" y="7842"/>
                    <a:pt x="4061" y="7842"/>
                    <a:pt x="4072" y="7842"/>
                  </a:cubicBezTo>
                  <a:cubicBezTo>
                    <a:pt x="4126" y="7842"/>
                    <a:pt x="4178" y="7848"/>
                    <a:pt x="4230" y="7853"/>
                  </a:cubicBezTo>
                  <a:cubicBezTo>
                    <a:pt x="4240" y="7871"/>
                    <a:pt x="4254" y="7877"/>
                    <a:pt x="4269" y="7877"/>
                  </a:cubicBezTo>
                  <a:cubicBezTo>
                    <a:pt x="4294" y="7877"/>
                    <a:pt x="4324" y="7860"/>
                    <a:pt x="4348" y="7860"/>
                  </a:cubicBezTo>
                  <a:cubicBezTo>
                    <a:pt x="4350" y="7860"/>
                    <a:pt x="4351" y="7860"/>
                    <a:pt x="4352" y="7860"/>
                  </a:cubicBezTo>
                  <a:cubicBezTo>
                    <a:pt x="4374" y="7860"/>
                    <a:pt x="4388" y="7836"/>
                    <a:pt x="4407" y="7832"/>
                  </a:cubicBezTo>
                  <a:cubicBezTo>
                    <a:pt x="4415" y="7831"/>
                    <a:pt x="4421" y="7830"/>
                    <a:pt x="4425" y="7830"/>
                  </a:cubicBezTo>
                  <a:cubicBezTo>
                    <a:pt x="4453" y="7830"/>
                    <a:pt x="4416" y="7857"/>
                    <a:pt x="4449" y="7863"/>
                  </a:cubicBezTo>
                  <a:cubicBezTo>
                    <a:pt x="4470" y="7868"/>
                    <a:pt x="4501" y="7870"/>
                    <a:pt x="4535" y="7870"/>
                  </a:cubicBezTo>
                  <a:cubicBezTo>
                    <a:pt x="4601" y="7870"/>
                    <a:pt x="4679" y="7861"/>
                    <a:pt x="4716" y="7842"/>
                  </a:cubicBezTo>
                  <a:cubicBezTo>
                    <a:pt x="4720" y="7839"/>
                    <a:pt x="4720" y="7839"/>
                    <a:pt x="4720" y="7836"/>
                  </a:cubicBezTo>
                  <a:cubicBezTo>
                    <a:pt x="4730" y="7832"/>
                    <a:pt x="4737" y="7829"/>
                    <a:pt x="4747" y="7826"/>
                  </a:cubicBezTo>
                  <a:cubicBezTo>
                    <a:pt x="4754" y="7829"/>
                    <a:pt x="4761" y="7832"/>
                    <a:pt x="4768" y="7836"/>
                  </a:cubicBezTo>
                  <a:cubicBezTo>
                    <a:pt x="4774" y="7847"/>
                    <a:pt x="4737" y="7860"/>
                    <a:pt x="4768" y="7867"/>
                  </a:cubicBezTo>
                  <a:cubicBezTo>
                    <a:pt x="4773" y="7869"/>
                    <a:pt x="4777" y="7869"/>
                    <a:pt x="4782" y="7869"/>
                  </a:cubicBezTo>
                  <a:cubicBezTo>
                    <a:pt x="4802" y="7869"/>
                    <a:pt x="4816" y="7858"/>
                    <a:pt x="4830" y="7850"/>
                  </a:cubicBezTo>
                  <a:cubicBezTo>
                    <a:pt x="4846" y="7840"/>
                    <a:pt x="4856" y="7825"/>
                    <a:pt x="4885" y="7825"/>
                  </a:cubicBezTo>
                  <a:cubicBezTo>
                    <a:pt x="4888" y="7825"/>
                    <a:pt x="4892" y="7825"/>
                    <a:pt x="4896" y="7826"/>
                  </a:cubicBezTo>
                  <a:cubicBezTo>
                    <a:pt x="4908" y="7834"/>
                    <a:pt x="4915" y="7851"/>
                    <a:pt x="4935" y="7851"/>
                  </a:cubicBezTo>
                  <a:cubicBezTo>
                    <a:pt x="4938" y="7851"/>
                    <a:pt x="4941" y="7851"/>
                    <a:pt x="4945" y="7850"/>
                  </a:cubicBezTo>
                  <a:cubicBezTo>
                    <a:pt x="5024" y="7832"/>
                    <a:pt x="5136" y="7853"/>
                    <a:pt x="5187" y="7801"/>
                  </a:cubicBezTo>
                  <a:lnTo>
                    <a:pt x="5187" y="7801"/>
                  </a:lnTo>
                  <a:cubicBezTo>
                    <a:pt x="5191" y="7808"/>
                    <a:pt x="5184" y="7822"/>
                    <a:pt x="5205" y="7826"/>
                  </a:cubicBezTo>
                  <a:cubicBezTo>
                    <a:pt x="5208" y="7825"/>
                    <a:pt x="5211" y="7825"/>
                    <a:pt x="5215" y="7825"/>
                  </a:cubicBezTo>
                  <a:cubicBezTo>
                    <a:pt x="5233" y="7825"/>
                    <a:pt x="5253" y="7829"/>
                    <a:pt x="5271" y="7829"/>
                  </a:cubicBezTo>
                  <a:cubicBezTo>
                    <a:pt x="5289" y="7829"/>
                    <a:pt x="5304" y="7825"/>
                    <a:pt x="5309" y="7805"/>
                  </a:cubicBezTo>
                  <a:cubicBezTo>
                    <a:pt x="5311" y="7800"/>
                    <a:pt x="5316" y="7799"/>
                    <a:pt x="5321" y="7799"/>
                  </a:cubicBezTo>
                  <a:cubicBezTo>
                    <a:pt x="5328" y="7799"/>
                    <a:pt x="5337" y="7801"/>
                    <a:pt x="5341" y="7801"/>
                  </a:cubicBezTo>
                  <a:cubicBezTo>
                    <a:pt x="5361" y="7808"/>
                    <a:pt x="5378" y="7815"/>
                    <a:pt x="5396" y="7818"/>
                  </a:cubicBezTo>
                  <a:cubicBezTo>
                    <a:pt x="5482" y="7829"/>
                    <a:pt x="5580" y="7818"/>
                    <a:pt x="5660" y="7850"/>
                  </a:cubicBezTo>
                  <a:cubicBezTo>
                    <a:pt x="5662" y="7850"/>
                    <a:pt x="5664" y="7850"/>
                    <a:pt x="5666" y="7850"/>
                  </a:cubicBezTo>
                  <a:cubicBezTo>
                    <a:pt x="5680" y="7850"/>
                    <a:pt x="5696" y="7853"/>
                    <a:pt x="5709" y="7853"/>
                  </a:cubicBezTo>
                  <a:cubicBezTo>
                    <a:pt x="5723" y="7853"/>
                    <a:pt x="5734" y="7849"/>
                    <a:pt x="5736" y="7832"/>
                  </a:cubicBezTo>
                  <a:cubicBezTo>
                    <a:pt x="5740" y="7806"/>
                    <a:pt x="5761" y="7792"/>
                    <a:pt x="5792" y="7792"/>
                  </a:cubicBezTo>
                  <a:cubicBezTo>
                    <a:pt x="5809" y="7792"/>
                    <a:pt x="5830" y="7796"/>
                    <a:pt x="5854" y="7805"/>
                  </a:cubicBezTo>
                  <a:cubicBezTo>
                    <a:pt x="5871" y="7810"/>
                    <a:pt x="5888" y="7814"/>
                    <a:pt x="5908" y="7814"/>
                  </a:cubicBezTo>
                  <a:cubicBezTo>
                    <a:pt x="5916" y="7814"/>
                    <a:pt x="5925" y="7814"/>
                    <a:pt x="5934" y="7812"/>
                  </a:cubicBezTo>
                  <a:cubicBezTo>
                    <a:pt x="5968" y="7818"/>
                    <a:pt x="6002" y="7836"/>
                    <a:pt x="6035" y="7836"/>
                  </a:cubicBezTo>
                  <a:cubicBezTo>
                    <a:pt x="6055" y="7836"/>
                    <a:pt x="6075" y="7829"/>
                    <a:pt x="6093" y="7808"/>
                  </a:cubicBezTo>
                  <a:cubicBezTo>
                    <a:pt x="6097" y="7808"/>
                    <a:pt x="6100" y="7805"/>
                    <a:pt x="6103" y="7805"/>
                  </a:cubicBezTo>
                  <a:cubicBezTo>
                    <a:pt x="6173" y="7812"/>
                    <a:pt x="6246" y="7812"/>
                    <a:pt x="6315" y="7822"/>
                  </a:cubicBezTo>
                  <a:cubicBezTo>
                    <a:pt x="6331" y="7825"/>
                    <a:pt x="6337" y="7840"/>
                    <a:pt x="6354" y="7840"/>
                  </a:cubicBezTo>
                  <a:cubicBezTo>
                    <a:pt x="6358" y="7840"/>
                    <a:pt x="6364" y="7839"/>
                    <a:pt x="6371" y="7836"/>
                  </a:cubicBezTo>
                  <a:cubicBezTo>
                    <a:pt x="6398" y="7822"/>
                    <a:pt x="6364" y="7812"/>
                    <a:pt x="6364" y="7797"/>
                  </a:cubicBezTo>
                  <a:lnTo>
                    <a:pt x="6364" y="7797"/>
                  </a:lnTo>
                  <a:cubicBezTo>
                    <a:pt x="6385" y="7801"/>
                    <a:pt x="6412" y="7797"/>
                    <a:pt x="6423" y="7805"/>
                  </a:cubicBezTo>
                  <a:cubicBezTo>
                    <a:pt x="6441" y="7814"/>
                    <a:pt x="6451" y="7819"/>
                    <a:pt x="6457" y="7819"/>
                  </a:cubicBezTo>
                  <a:cubicBezTo>
                    <a:pt x="6462" y="7819"/>
                    <a:pt x="6465" y="7815"/>
                    <a:pt x="6468" y="7805"/>
                  </a:cubicBezTo>
                  <a:cubicBezTo>
                    <a:pt x="6478" y="7777"/>
                    <a:pt x="6516" y="7763"/>
                    <a:pt x="6551" y="7746"/>
                  </a:cubicBezTo>
                  <a:lnTo>
                    <a:pt x="6551" y="7746"/>
                  </a:lnTo>
                  <a:cubicBezTo>
                    <a:pt x="6579" y="7759"/>
                    <a:pt x="6544" y="7773"/>
                    <a:pt x="6558" y="7784"/>
                  </a:cubicBezTo>
                  <a:cubicBezTo>
                    <a:pt x="6572" y="7794"/>
                    <a:pt x="6558" y="7812"/>
                    <a:pt x="6590" y="7815"/>
                  </a:cubicBezTo>
                  <a:cubicBezTo>
                    <a:pt x="6593" y="7815"/>
                    <a:pt x="6597" y="7816"/>
                    <a:pt x="6600" y="7816"/>
                  </a:cubicBezTo>
                  <a:cubicBezTo>
                    <a:pt x="6619" y="7816"/>
                    <a:pt x="6625" y="7807"/>
                    <a:pt x="6635" y="7797"/>
                  </a:cubicBezTo>
                  <a:cubicBezTo>
                    <a:pt x="6644" y="7788"/>
                    <a:pt x="6653" y="7784"/>
                    <a:pt x="6663" y="7784"/>
                  </a:cubicBezTo>
                  <a:cubicBezTo>
                    <a:pt x="6675" y="7784"/>
                    <a:pt x="6689" y="7790"/>
                    <a:pt x="6704" y="7797"/>
                  </a:cubicBezTo>
                  <a:cubicBezTo>
                    <a:pt x="6734" y="7815"/>
                    <a:pt x="6759" y="7824"/>
                    <a:pt x="6782" y="7824"/>
                  </a:cubicBezTo>
                  <a:cubicBezTo>
                    <a:pt x="6809" y="7824"/>
                    <a:pt x="6834" y="7812"/>
                    <a:pt x="6860" y="7787"/>
                  </a:cubicBezTo>
                  <a:cubicBezTo>
                    <a:pt x="6860" y="7787"/>
                    <a:pt x="6860" y="7784"/>
                    <a:pt x="6856" y="7784"/>
                  </a:cubicBezTo>
                  <a:lnTo>
                    <a:pt x="6860" y="7784"/>
                  </a:lnTo>
                  <a:lnTo>
                    <a:pt x="6860" y="7787"/>
                  </a:lnTo>
                  <a:cubicBezTo>
                    <a:pt x="6905" y="7780"/>
                    <a:pt x="6929" y="7759"/>
                    <a:pt x="6891" y="7749"/>
                  </a:cubicBezTo>
                  <a:cubicBezTo>
                    <a:pt x="6811" y="7725"/>
                    <a:pt x="6870" y="7722"/>
                    <a:pt x="6898" y="7707"/>
                  </a:cubicBezTo>
                  <a:cubicBezTo>
                    <a:pt x="6936" y="7722"/>
                    <a:pt x="6964" y="7732"/>
                    <a:pt x="6947" y="7759"/>
                  </a:cubicBezTo>
                  <a:cubicBezTo>
                    <a:pt x="6929" y="7780"/>
                    <a:pt x="6944" y="7801"/>
                    <a:pt x="6981" y="7818"/>
                  </a:cubicBezTo>
                  <a:cubicBezTo>
                    <a:pt x="6992" y="7821"/>
                    <a:pt x="7003" y="7823"/>
                    <a:pt x="7013" y="7823"/>
                  </a:cubicBezTo>
                  <a:cubicBezTo>
                    <a:pt x="7026" y="7823"/>
                    <a:pt x="7035" y="7820"/>
                    <a:pt x="7033" y="7812"/>
                  </a:cubicBezTo>
                  <a:cubicBezTo>
                    <a:pt x="7023" y="7780"/>
                    <a:pt x="7072" y="7787"/>
                    <a:pt x="7089" y="7777"/>
                  </a:cubicBezTo>
                  <a:cubicBezTo>
                    <a:pt x="7176" y="7784"/>
                    <a:pt x="7262" y="7784"/>
                    <a:pt x="7346" y="7801"/>
                  </a:cubicBezTo>
                  <a:cubicBezTo>
                    <a:pt x="7356" y="7812"/>
                    <a:pt x="7370" y="7818"/>
                    <a:pt x="7394" y="7818"/>
                  </a:cubicBezTo>
                  <a:cubicBezTo>
                    <a:pt x="7397" y="7818"/>
                    <a:pt x="7401" y="7818"/>
                    <a:pt x="7405" y="7818"/>
                  </a:cubicBezTo>
                  <a:cubicBezTo>
                    <a:pt x="7418" y="7818"/>
                    <a:pt x="7433" y="7819"/>
                    <a:pt x="7445" y="7819"/>
                  </a:cubicBezTo>
                  <a:cubicBezTo>
                    <a:pt x="7461" y="7819"/>
                    <a:pt x="7472" y="7817"/>
                    <a:pt x="7471" y="7805"/>
                  </a:cubicBezTo>
                  <a:cubicBezTo>
                    <a:pt x="7466" y="7783"/>
                    <a:pt x="7474" y="7777"/>
                    <a:pt x="7488" y="7777"/>
                  </a:cubicBezTo>
                  <a:cubicBezTo>
                    <a:pt x="7503" y="7777"/>
                    <a:pt x="7523" y="7784"/>
                    <a:pt x="7539" y="7784"/>
                  </a:cubicBezTo>
                  <a:cubicBezTo>
                    <a:pt x="7540" y="7784"/>
                    <a:pt x="7542" y="7784"/>
                    <a:pt x="7543" y="7784"/>
                  </a:cubicBezTo>
                  <a:cubicBezTo>
                    <a:pt x="7568" y="7787"/>
                    <a:pt x="7592" y="7787"/>
                    <a:pt x="7613" y="7797"/>
                  </a:cubicBezTo>
                  <a:cubicBezTo>
                    <a:pt x="7635" y="7813"/>
                    <a:pt x="7661" y="7818"/>
                    <a:pt x="7687" y="7818"/>
                  </a:cubicBezTo>
                  <a:cubicBezTo>
                    <a:pt x="7714" y="7818"/>
                    <a:pt x="7741" y="7813"/>
                    <a:pt x="7769" y="7808"/>
                  </a:cubicBezTo>
                  <a:cubicBezTo>
                    <a:pt x="7822" y="7790"/>
                    <a:pt x="7873" y="7771"/>
                    <a:pt x="7935" y="7771"/>
                  </a:cubicBezTo>
                  <a:cubicBezTo>
                    <a:pt x="7954" y="7771"/>
                    <a:pt x="7973" y="7773"/>
                    <a:pt x="7994" y="7777"/>
                  </a:cubicBezTo>
                  <a:cubicBezTo>
                    <a:pt x="8018" y="7763"/>
                    <a:pt x="8022" y="7746"/>
                    <a:pt x="7988" y="7742"/>
                  </a:cubicBezTo>
                  <a:cubicBezTo>
                    <a:pt x="7887" y="7735"/>
                    <a:pt x="7922" y="7697"/>
                    <a:pt x="7914" y="7666"/>
                  </a:cubicBezTo>
                  <a:cubicBezTo>
                    <a:pt x="7935" y="7664"/>
                    <a:pt x="7964" y="7663"/>
                    <a:pt x="7987" y="7663"/>
                  </a:cubicBezTo>
                  <a:cubicBezTo>
                    <a:pt x="8011" y="7663"/>
                    <a:pt x="8029" y="7664"/>
                    <a:pt x="8029" y="7669"/>
                  </a:cubicBezTo>
                  <a:cubicBezTo>
                    <a:pt x="8029" y="7711"/>
                    <a:pt x="8130" y="7714"/>
                    <a:pt x="8126" y="7756"/>
                  </a:cubicBezTo>
                  <a:cubicBezTo>
                    <a:pt x="8126" y="7776"/>
                    <a:pt x="8146" y="7793"/>
                    <a:pt x="8180" y="7793"/>
                  </a:cubicBezTo>
                  <a:cubicBezTo>
                    <a:pt x="8193" y="7793"/>
                    <a:pt x="8209" y="7790"/>
                    <a:pt x="8227" y="7784"/>
                  </a:cubicBezTo>
                  <a:cubicBezTo>
                    <a:pt x="8250" y="7776"/>
                    <a:pt x="8276" y="7774"/>
                    <a:pt x="8302" y="7774"/>
                  </a:cubicBezTo>
                  <a:cubicBezTo>
                    <a:pt x="8322" y="7774"/>
                    <a:pt x="8343" y="7775"/>
                    <a:pt x="8362" y="7777"/>
                  </a:cubicBezTo>
                  <a:cubicBezTo>
                    <a:pt x="8392" y="7780"/>
                    <a:pt x="8422" y="7781"/>
                    <a:pt x="8451" y="7781"/>
                  </a:cubicBezTo>
                  <a:cubicBezTo>
                    <a:pt x="8485" y="7781"/>
                    <a:pt x="8519" y="7780"/>
                    <a:pt x="8553" y="7780"/>
                  </a:cubicBezTo>
                  <a:cubicBezTo>
                    <a:pt x="8582" y="7780"/>
                    <a:pt x="8611" y="7781"/>
                    <a:pt x="8640" y="7784"/>
                  </a:cubicBezTo>
                  <a:cubicBezTo>
                    <a:pt x="8646" y="7791"/>
                    <a:pt x="8657" y="7794"/>
                    <a:pt x="8664" y="7801"/>
                  </a:cubicBezTo>
                  <a:cubicBezTo>
                    <a:pt x="8688" y="7797"/>
                    <a:pt x="8716" y="7794"/>
                    <a:pt x="8740" y="7791"/>
                  </a:cubicBezTo>
                  <a:cubicBezTo>
                    <a:pt x="8753" y="7787"/>
                    <a:pt x="8766" y="7786"/>
                    <a:pt x="8779" y="7786"/>
                  </a:cubicBezTo>
                  <a:cubicBezTo>
                    <a:pt x="8795" y="7786"/>
                    <a:pt x="8811" y="7787"/>
                    <a:pt x="8827" y="7787"/>
                  </a:cubicBezTo>
                  <a:cubicBezTo>
                    <a:pt x="8848" y="7787"/>
                    <a:pt x="8869" y="7785"/>
                    <a:pt x="8886" y="7773"/>
                  </a:cubicBezTo>
                  <a:cubicBezTo>
                    <a:pt x="8895" y="7764"/>
                    <a:pt x="8907" y="7761"/>
                    <a:pt x="8920" y="7761"/>
                  </a:cubicBezTo>
                  <a:cubicBezTo>
                    <a:pt x="8931" y="7761"/>
                    <a:pt x="8944" y="7763"/>
                    <a:pt x="8959" y="7767"/>
                  </a:cubicBezTo>
                  <a:cubicBezTo>
                    <a:pt x="8989" y="7771"/>
                    <a:pt x="9022" y="7786"/>
                    <a:pt x="9054" y="7786"/>
                  </a:cubicBezTo>
                  <a:cubicBezTo>
                    <a:pt x="9074" y="7786"/>
                    <a:pt x="9093" y="7780"/>
                    <a:pt x="9112" y="7763"/>
                  </a:cubicBezTo>
                  <a:cubicBezTo>
                    <a:pt x="9129" y="7763"/>
                    <a:pt x="9146" y="7759"/>
                    <a:pt x="9163" y="7756"/>
                  </a:cubicBezTo>
                  <a:cubicBezTo>
                    <a:pt x="9261" y="7749"/>
                    <a:pt x="9271" y="7742"/>
                    <a:pt x="9222" y="7704"/>
                  </a:cubicBezTo>
                  <a:cubicBezTo>
                    <a:pt x="9226" y="7697"/>
                    <a:pt x="9237" y="7690"/>
                    <a:pt x="9250" y="7687"/>
                  </a:cubicBezTo>
                  <a:lnTo>
                    <a:pt x="9267" y="7687"/>
                  </a:lnTo>
                  <a:cubicBezTo>
                    <a:pt x="9278" y="7693"/>
                    <a:pt x="9278" y="7711"/>
                    <a:pt x="9292" y="7717"/>
                  </a:cubicBezTo>
                  <a:cubicBezTo>
                    <a:pt x="9317" y="7735"/>
                    <a:pt x="9351" y="7742"/>
                    <a:pt x="9389" y="7742"/>
                  </a:cubicBezTo>
                  <a:lnTo>
                    <a:pt x="9604" y="7742"/>
                  </a:lnTo>
                  <a:cubicBezTo>
                    <a:pt x="9625" y="7746"/>
                    <a:pt x="9650" y="7746"/>
                    <a:pt x="9670" y="7746"/>
                  </a:cubicBezTo>
                  <a:cubicBezTo>
                    <a:pt x="9684" y="7746"/>
                    <a:pt x="9697" y="7747"/>
                    <a:pt x="9710" y="7747"/>
                  </a:cubicBezTo>
                  <a:cubicBezTo>
                    <a:pt x="9722" y="7747"/>
                    <a:pt x="9734" y="7746"/>
                    <a:pt x="9746" y="7742"/>
                  </a:cubicBezTo>
                  <a:lnTo>
                    <a:pt x="9781" y="7742"/>
                  </a:lnTo>
                  <a:cubicBezTo>
                    <a:pt x="9832" y="7745"/>
                    <a:pt x="9880" y="7753"/>
                    <a:pt x="9932" y="7753"/>
                  </a:cubicBezTo>
                  <a:cubicBezTo>
                    <a:pt x="9940" y="7753"/>
                    <a:pt x="9949" y="7753"/>
                    <a:pt x="9958" y="7752"/>
                  </a:cubicBezTo>
                  <a:cubicBezTo>
                    <a:pt x="9971" y="7752"/>
                    <a:pt x="9984" y="7752"/>
                    <a:pt x="9998" y="7752"/>
                  </a:cubicBezTo>
                  <a:cubicBezTo>
                    <a:pt x="10124" y="7752"/>
                    <a:pt x="10252" y="7761"/>
                    <a:pt x="10380" y="7761"/>
                  </a:cubicBezTo>
                  <a:cubicBezTo>
                    <a:pt x="10443" y="7761"/>
                    <a:pt x="10506" y="7759"/>
                    <a:pt x="10569" y="7752"/>
                  </a:cubicBezTo>
                  <a:cubicBezTo>
                    <a:pt x="10577" y="7752"/>
                    <a:pt x="10585" y="7752"/>
                    <a:pt x="10593" y="7752"/>
                  </a:cubicBezTo>
                  <a:cubicBezTo>
                    <a:pt x="10634" y="7752"/>
                    <a:pt x="10670" y="7760"/>
                    <a:pt x="10697" y="7780"/>
                  </a:cubicBezTo>
                  <a:cubicBezTo>
                    <a:pt x="10700" y="7784"/>
                    <a:pt x="10700" y="7787"/>
                    <a:pt x="10704" y="7787"/>
                  </a:cubicBezTo>
                  <a:cubicBezTo>
                    <a:pt x="10697" y="7794"/>
                    <a:pt x="10700" y="7801"/>
                    <a:pt x="10711" y="7805"/>
                  </a:cubicBezTo>
                  <a:cubicBezTo>
                    <a:pt x="10774" y="7829"/>
                    <a:pt x="10721" y="7829"/>
                    <a:pt x="10690" y="7836"/>
                  </a:cubicBezTo>
                  <a:lnTo>
                    <a:pt x="10670" y="7836"/>
                  </a:lnTo>
                  <a:cubicBezTo>
                    <a:pt x="10649" y="7836"/>
                    <a:pt x="10628" y="7836"/>
                    <a:pt x="10603" y="7832"/>
                  </a:cubicBezTo>
                  <a:lnTo>
                    <a:pt x="10503" y="7832"/>
                  </a:lnTo>
                  <a:cubicBezTo>
                    <a:pt x="10468" y="7829"/>
                    <a:pt x="10433" y="7829"/>
                    <a:pt x="10399" y="7829"/>
                  </a:cubicBezTo>
                  <a:cubicBezTo>
                    <a:pt x="10364" y="7822"/>
                    <a:pt x="10332" y="7812"/>
                    <a:pt x="10305" y="7791"/>
                  </a:cubicBezTo>
                  <a:cubicBezTo>
                    <a:pt x="10298" y="7786"/>
                    <a:pt x="10287" y="7782"/>
                    <a:pt x="10273" y="7782"/>
                  </a:cubicBezTo>
                  <a:cubicBezTo>
                    <a:pt x="10268" y="7782"/>
                    <a:pt x="10262" y="7783"/>
                    <a:pt x="10257" y="7784"/>
                  </a:cubicBezTo>
                  <a:lnTo>
                    <a:pt x="10242" y="7784"/>
                  </a:lnTo>
                  <a:cubicBezTo>
                    <a:pt x="10241" y="7784"/>
                    <a:pt x="10240" y="7783"/>
                    <a:pt x="10239" y="7783"/>
                  </a:cubicBezTo>
                  <a:lnTo>
                    <a:pt x="10239" y="7783"/>
                  </a:lnTo>
                  <a:cubicBezTo>
                    <a:pt x="10240" y="7783"/>
                    <a:pt x="10240" y="7784"/>
                    <a:pt x="10236" y="7784"/>
                  </a:cubicBezTo>
                  <a:cubicBezTo>
                    <a:pt x="10197" y="7781"/>
                    <a:pt x="10163" y="7773"/>
                    <a:pt x="10126" y="7773"/>
                  </a:cubicBezTo>
                  <a:cubicBezTo>
                    <a:pt x="10120" y="7773"/>
                    <a:pt x="10114" y="7773"/>
                    <a:pt x="10108" y="7773"/>
                  </a:cubicBezTo>
                  <a:cubicBezTo>
                    <a:pt x="9993" y="7791"/>
                    <a:pt x="9874" y="7787"/>
                    <a:pt x="9760" y="7791"/>
                  </a:cubicBezTo>
                  <a:lnTo>
                    <a:pt x="9754" y="7791"/>
                  </a:lnTo>
                  <a:cubicBezTo>
                    <a:pt x="9747" y="7787"/>
                    <a:pt x="9740" y="7785"/>
                    <a:pt x="9733" y="7785"/>
                  </a:cubicBezTo>
                  <a:cubicBezTo>
                    <a:pt x="9715" y="7785"/>
                    <a:pt x="9697" y="7795"/>
                    <a:pt x="9677" y="7797"/>
                  </a:cubicBezTo>
                  <a:cubicBezTo>
                    <a:pt x="9660" y="7801"/>
                    <a:pt x="9645" y="7805"/>
                    <a:pt x="9629" y="7808"/>
                  </a:cubicBezTo>
                  <a:cubicBezTo>
                    <a:pt x="9594" y="7808"/>
                    <a:pt x="9559" y="7808"/>
                    <a:pt x="9528" y="7818"/>
                  </a:cubicBezTo>
                  <a:cubicBezTo>
                    <a:pt x="9469" y="7839"/>
                    <a:pt x="9406" y="7842"/>
                    <a:pt x="9344" y="7842"/>
                  </a:cubicBezTo>
                  <a:cubicBezTo>
                    <a:pt x="9333" y="7839"/>
                    <a:pt x="9320" y="7839"/>
                    <a:pt x="9306" y="7832"/>
                  </a:cubicBezTo>
                  <a:cubicBezTo>
                    <a:pt x="9292" y="7816"/>
                    <a:pt x="9268" y="7810"/>
                    <a:pt x="9240" y="7810"/>
                  </a:cubicBezTo>
                  <a:cubicBezTo>
                    <a:pt x="9232" y="7810"/>
                    <a:pt x="9224" y="7811"/>
                    <a:pt x="9216" y="7812"/>
                  </a:cubicBezTo>
                  <a:cubicBezTo>
                    <a:pt x="9200" y="7812"/>
                    <a:pt x="9182" y="7815"/>
                    <a:pt x="9165" y="7815"/>
                  </a:cubicBezTo>
                  <a:cubicBezTo>
                    <a:pt x="9157" y="7815"/>
                    <a:pt x="9149" y="7814"/>
                    <a:pt x="9143" y="7812"/>
                  </a:cubicBezTo>
                  <a:cubicBezTo>
                    <a:pt x="9119" y="7804"/>
                    <a:pt x="9098" y="7800"/>
                    <a:pt x="9080" y="7800"/>
                  </a:cubicBezTo>
                  <a:cubicBezTo>
                    <a:pt x="9044" y="7800"/>
                    <a:pt x="9018" y="7814"/>
                    <a:pt x="8997" y="7832"/>
                  </a:cubicBezTo>
                  <a:lnTo>
                    <a:pt x="8994" y="7832"/>
                  </a:lnTo>
                  <a:cubicBezTo>
                    <a:pt x="8987" y="7829"/>
                    <a:pt x="8979" y="7829"/>
                    <a:pt x="8973" y="7826"/>
                  </a:cubicBezTo>
                  <a:cubicBezTo>
                    <a:pt x="8915" y="7817"/>
                    <a:pt x="8858" y="7807"/>
                    <a:pt x="8802" y="7807"/>
                  </a:cubicBezTo>
                  <a:cubicBezTo>
                    <a:pt x="8763" y="7807"/>
                    <a:pt x="8724" y="7812"/>
                    <a:pt x="8685" y="7826"/>
                  </a:cubicBezTo>
                  <a:lnTo>
                    <a:pt x="8671" y="7826"/>
                  </a:lnTo>
                  <a:cubicBezTo>
                    <a:pt x="8629" y="7817"/>
                    <a:pt x="8587" y="7813"/>
                    <a:pt x="8545" y="7813"/>
                  </a:cubicBezTo>
                  <a:cubicBezTo>
                    <a:pt x="8471" y="7813"/>
                    <a:pt x="8397" y="7825"/>
                    <a:pt x="8324" y="7836"/>
                  </a:cubicBezTo>
                  <a:cubicBezTo>
                    <a:pt x="8303" y="7839"/>
                    <a:pt x="8282" y="7839"/>
                    <a:pt x="8258" y="7839"/>
                  </a:cubicBezTo>
                  <a:lnTo>
                    <a:pt x="8202" y="7839"/>
                  </a:lnTo>
                  <a:cubicBezTo>
                    <a:pt x="8175" y="7841"/>
                    <a:pt x="8146" y="7845"/>
                    <a:pt x="8119" y="7845"/>
                  </a:cubicBezTo>
                  <a:cubicBezTo>
                    <a:pt x="8099" y="7845"/>
                    <a:pt x="8079" y="7843"/>
                    <a:pt x="8060" y="7836"/>
                  </a:cubicBezTo>
                  <a:cubicBezTo>
                    <a:pt x="8053" y="7836"/>
                    <a:pt x="8046" y="7835"/>
                    <a:pt x="8039" y="7835"/>
                  </a:cubicBezTo>
                  <a:cubicBezTo>
                    <a:pt x="8021" y="7835"/>
                    <a:pt x="8003" y="7837"/>
                    <a:pt x="7998" y="7850"/>
                  </a:cubicBezTo>
                  <a:cubicBezTo>
                    <a:pt x="7991" y="7867"/>
                    <a:pt x="8029" y="7860"/>
                    <a:pt x="8043" y="7867"/>
                  </a:cubicBezTo>
                  <a:cubicBezTo>
                    <a:pt x="8057" y="7877"/>
                    <a:pt x="8078" y="7888"/>
                    <a:pt x="8060" y="7902"/>
                  </a:cubicBezTo>
                  <a:cubicBezTo>
                    <a:pt x="8001" y="7905"/>
                    <a:pt x="7943" y="7905"/>
                    <a:pt x="7884" y="7909"/>
                  </a:cubicBezTo>
                  <a:cubicBezTo>
                    <a:pt x="7866" y="7898"/>
                    <a:pt x="7849" y="7892"/>
                    <a:pt x="7831" y="7884"/>
                  </a:cubicBezTo>
                  <a:cubicBezTo>
                    <a:pt x="7838" y="7857"/>
                    <a:pt x="7811" y="7853"/>
                    <a:pt x="7781" y="7853"/>
                  </a:cubicBezTo>
                  <a:cubicBezTo>
                    <a:pt x="7772" y="7853"/>
                    <a:pt x="7762" y="7854"/>
                    <a:pt x="7753" y="7854"/>
                  </a:cubicBezTo>
                  <a:cubicBezTo>
                    <a:pt x="7747" y="7854"/>
                    <a:pt x="7742" y="7854"/>
                    <a:pt x="7738" y="7853"/>
                  </a:cubicBezTo>
                  <a:cubicBezTo>
                    <a:pt x="7727" y="7853"/>
                    <a:pt x="7717" y="7853"/>
                    <a:pt x="7706" y="7853"/>
                  </a:cubicBezTo>
                  <a:cubicBezTo>
                    <a:pt x="7651" y="7853"/>
                    <a:pt x="7596" y="7857"/>
                    <a:pt x="7539" y="7857"/>
                  </a:cubicBezTo>
                  <a:cubicBezTo>
                    <a:pt x="7513" y="7857"/>
                    <a:pt x="7486" y="7856"/>
                    <a:pt x="7460" y="7853"/>
                  </a:cubicBezTo>
                  <a:cubicBezTo>
                    <a:pt x="7455" y="7852"/>
                    <a:pt x="7448" y="7851"/>
                    <a:pt x="7441" y="7851"/>
                  </a:cubicBezTo>
                  <a:cubicBezTo>
                    <a:pt x="7430" y="7851"/>
                    <a:pt x="7418" y="7854"/>
                    <a:pt x="7418" y="7860"/>
                  </a:cubicBezTo>
                  <a:cubicBezTo>
                    <a:pt x="7418" y="7877"/>
                    <a:pt x="7450" y="7888"/>
                    <a:pt x="7477" y="7895"/>
                  </a:cubicBezTo>
                  <a:cubicBezTo>
                    <a:pt x="7479" y="7896"/>
                    <a:pt x="7482" y="7896"/>
                    <a:pt x="7484" y="7896"/>
                  </a:cubicBezTo>
                  <a:cubicBezTo>
                    <a:pt x="7487" y="7896"/>
                    <a:pt x="7490" y="7896"/>
                    <a:pt x="7493" y="7896"/>
                  </a:cubicBezTo>
                  <a:cubicBezTo>
                    <a:pt x="7498" y="7896"/>
                    <a:pt x="7503" y="7897"/>
                    <a:pt x="7506" y="7902"/>
                  </a:cubicBezTo>
                  <a:cubicBezTo>
                    <a:pt x="7498" y="7902"/>
                    <a:pt x="7488" y="7902"/>
                    <a:pt x="7481" y="7905"/>
                  </a:cubicBezTo>
                  <a:cubicBezTo>
                    <a:pt x="7460" y="7912"/>
                    <a:pt x="7418" y="7916"/>
                    <a:pt x="7418" y="7933"/>
                  </a:cubicBezTo>
                  <a:cubicBezTo>
                    <a:pt x="7418" y="7941"/>
                    <a:pt x="7436" y="7944"/>
                    <a:pt x="7454" y="7944"/>
                  </a:cubicBezTo>
                  <a:cubicBezTo>
                    <a:pt x="7460" y="7944"/>
                    <a:pt x="7465" y="7944"/>
                    <a:pt x="7471" y="7943"/>
                  </a:cubicBezTo>
                  <a:cubicBezTo>
                    <a:pt x="7504" y="7939"/>
                    <a:pt x="7538" y="7938"/>
                    <a:pt x="7573" y="7938"/>
                  </a:cubicBezTo>
                  <a:cubicBezTo>
                    <a:pt x="7600" y="7938"/>
                    <a:pt x="7628" y="7939"/>
                    <a:pt x="7656" y="7939"/>
                  </a:cubicBezTo>
                  <a:cubicBezTo>
                    <a:pt x="7682" y="7939"/>
                    <a:pt x="7709" y="7938"/>
                    <a:pt x="7735" y="7936"/>
                  </a:cubicBezTo>
                  <a:cubicBezTo>
                    <a:pt x="7755" y="7940"/>
                    <a:pt x="7783" y="7936"/>
                    <a:pt x="7783" y="7954"/>
                  </a:cubicBezTo>
                  <a:cubicBezTo>
                    <a:pt x="7773" y="7957"/>
                    <a:pt x="7765" y="7959"/>
                    <a:pt x="7757" y="7959"/>
                  </a:cubicBezTo>
                  <a:cubicBezTo>
                    <a:pt x="7743" y="7959"/>
                    <a:pt x="7730" y="7954"/>
                    <a:pt x="7714" y="7946"/>
                  </a:cubicBezTo>
                  <a:cubicBezTo>
                    <a:pt x="7709" y="7945"/>
                    <a:pt x="7704" y="7944"/>
                    <a:pt x="7699" y="7944"/>
                  </a:cubicBezTo>
                  <a:cubicBezTo>
                    <a:pt x="7686" y="7944"/>
                    <a:pt x="7675" y="7949"/>
                    <a:pt x="7665" y="7954"/>
                  </a:cubicBezTo>
                  <a:cubicBezTo>
                    <a:pt x="7655" y="7961"/>
                    <a:pt x="7640" y="7964"/>
                    <a:pt x="7651" y="7971"/>
                  </a:cubicBezTo>
                  <a:cubicBezTo>
                    <a:pt x="7659" y="7980"/>
                    <a:pt x="7671" y="7986"/>
                    <a:pt x="7686" y="7986"/>
                  </a:cubicBezTo>
                  <a:cubicBezTo>
                    <a:pt x="7689" y="7986"/>
                    <a:pt x="7693" y="7985"/>
                    <a:pt x="7696" y="7985"/>
                  </a:cubicBezTo>
                  <a:cubicBezTo>
                    <a:pt x="7769" y="7985"/>
                    <a:pt x="7844" y="7987"/>
                    <a:pt x="7918" y="7987"/>
                  </a:cubicBezTo>
                  <a:cubicBezTo>
                    <a:pt x="7987" y="7987"/>
                    <a:pt x="8057" y="7985"/>
                    <a:pt x="8126" y="7978"/>
                  </a:cubicBezTo>
                  <a:cubicBezTo>
                    <a:pt x="8147" y="7978"/>
                    <a:pt x="8168" y="7983"/>
                    <a:pt x="8190" y="7983"/>
                  </a:cubicBezTo>
                  <a:cubicBezTo>
                    <a:pt x="8200" y="7983"/>
                    <a:pt x="8212" y="7981"/>
                    <a:pt x="8223" y="7978"/>
                  </a:cubicBezTo>
                  <a:cubicBezTo>
                    <a:pt x="8244" y="7978"/>
                    <a:pt x="8265" y="7981"/>
                    <a:pt x="8286" y="7981"/>
                  </a:cubicBezTo>
                  <a:cubicBezTo>
                    <a:pt x="8300" y="7980"/>
                    <a:pt x="8315" y="7980"/>
                    <a:pt x="8329" y="7980"/>
                  </a:cubicBezTo>
                  <a:cubicBezTo>
                    <a:pt x="8363" y="7980"/>
                    <a:pt x="8398" y="7982"/>
                    <a:pt x="8432" y="7982"/>
                  </a:cubicBezTo>
                  <a:cubicBezTo>
                    <a:pt x="8465" y="7982"/>
                    <a:pt x="8498" y="7980"/>
                    <a:pt x="8529" y="7971"/>
                  </a:cubicBezTo>
                  <a:cubicBezTo>
                    <a:pt x="8558" y="7974"/>
                    <a:pt x="8586" y="7976"/>
                    <a:pt x="8613" y="7976"/>
                  </a:cubicBezTo>
                  <a:cubicBezTo>
                    <a:pt x="8624" y="7976"/>
                    <a:pt x="8635" y="7976"/>
                    <a:pt x="8646" y="7975"/>
                  </a:cubicBezTo>
                  <a:cubicBezTo>
                    <a:pt x="8679" y="7973"/>
                    <a:pt x="8715" y="7970"/>
                    <a:pt x="8750" y="7970"/>
                  </a:cubicBezTo>
                  <a:cubicBezTo>
                    <a:pt x="8777" y="7970"/>
                    <a:pt x="8804" y="7972"/>
                    <a:pt x="8827" y="7978"/>
                  </a:cubicBezTo>
                  <a:cubicBezTo>
                    <a:pt x="8845" y="7981"/>
                    <a:pt x="8862" y="7982"/>
                    <a:pt x="8880" y="7982"/>
                  </a:cubicBezTo>
                  <a:cubicBezTo>
                    <a:pt x="8903" y="7982"/>
                    <a:pt x="8926" y="7980"/>
                    <a:pt x="8949" y="7978"/>
                  </a:cubicBezTo>
                  <a:cubicBezTo>
                    <a:pt x="8966" y="7978"/>
                    <a:pt x="8979" y="7975"/>
                    <a:pt x="8997" y="7975"/>
                  </a:cubicBezTo>
                  <a:cubicBezTo>
                    <a:pt x="9011" y="7975"/>
                    <a:pt x="9021" y="7978"/>
                    <a:pt x="9035" y="7978"/>
                  </a:cubicBezTo>
                  <a:cubicBezTo>
                    <a:pt x="9037" y="7979"/>
                    <a:pt x="9038" y="7979"/>
                    <a:pt x="9040" y="7979"/>
                  </a:cubicBezTo>
                  <a:cubicBezTo>
                    <a:pt x="9050" y="7979"/>
                    <a:pt x="9063" y="7970"/>
                    <a:pt x="9067" y="7964"/>
                  </a:cubicBezTo>
                  <a:cubicBezTo>
                    <a:pt x="9077" y="7961"/>
                    <a:pt x="9088" y="7957"/>
                    <a:pt x="9101" y="7954"/>
                  </a:cubicBezTo>
                  <a:cubicBezTo>
                    <a:pt x="9103" y="7954"/>
                    <a:pt x="9106" y="7954"/>
                    <a:pt x="9108" y="7954"/>
                  </a:cubicBezTo>
                  <a:cubicBezTo>
                    <a:pt x="9127" y="7954"/>
                    <a:pt x="9152" y="7959"/>
                    <a:pt x="9172" y="7959"/>
                  </a:cubicBezTo>
                  <a:cubicBezTo>
                    <a:pt x="9193" y="7959"/>
                    <a:pt x="9210" y="7953"/>
                    <a:pt x="9212" y="7930"/>
                  </a:cubicBezTo>
                  <a:cubicBezTo>
                    <a:pt x="9219" y="7909"/>
                    <a:pt x="9174" y="7916"/>
                    <a:pt x="9163" y="7902"/>
                  </a:cubicBezTo>
                  <a:cubicBezTo>
                    <a:pt x="9171" y="7902"/>
                    <a:pt x="9174" y="7898"/>
                    <a:pt x="9181" y="7895"/>
                  </a:cubicBezTo>
                  <a:cubicBezTo>
                    <a:pt x="9205" y="7895"/>
                    <a:pt x="9226" y="7898"/>
                    <a:pt x="9243" y="7905"/>
                  </a:cubicBezTo>
                  <a:cubicBezTo>
                    <a:pt x="9257" y="7926"/>
                    <a:pt x="9257" y="7961"/>
                    <a:pt x="9320" y="7961"/>
                  </a:cubicBezTo>
                  <a:cubicBezTo>
                    <a:pt x="9410" y="7961"/>
                    <a:pt x="9500" y="7967"/>
                    <a:pt x="9587" y="7971"/>
                  </a:cubicBezTo>
                  <a:cubicBezTo>
                    <a:pt x="9597" y="7971"/>
                    <a:pt x="9607" y="7972"/>
                    <a:pt x="9617" y="7972"/>
                  </a:cubicBezTo>
                  <a:cubicBezTo>
                    <a:pt x="9637" y="7972"/>
                    <a:pt x="9656" y="7970"/>
                    <a:pt x="9670" y="7961"/>
                  </a:cubicBezTo>
                  <a:cubicBezTo>
                    <a:pt x="9675" y="7957"/>
                    <a:pt x="9681" y="7956"/>
                    <a:pt x="9688" y="7956"/>
                  </a:cubicBezTo>
                  <a:cubicBezTo>
                    <a:pt x="9694" y="7956"/>
                    <a:pt x="9700" y="7957"/>
                    <a:pt x="9705" y="7961"/>
                  </a:cubicBezTo>
                  <a:cubicBezTo>
                    <a:pt x="9730" y="7973"/>
                    <a:pt x="9748" y="7981"/>
                    <a:pt x="9770" y="7981"/>
                  </a:cubicBezTo>
                  <a:cubicBezTo>
                    <a:pt x="9784" y="7981"/>
                    <a:pt x="9799" y="7978"/>
                    <a:pt x="9819" y="7971"/>
                  </a:cubicBezTo>
                  <a:cubicBezTo>
                    <a:pt x="9930" y="7940"/>
                    <a:pt x="10048" y="7954"/>
                    <a:pt x="10163" y="7946"/>
                  </a:cubicBezTo>
                  <a:cubicBezTo>
                    <a:pt x="10165" y="7946"/>
                    <a:pt x="10166" y="7946"/>
                    <a:pt x="10168" y="7946"/>
                  </a:cubicBezTo>
                  <a:cubicBezTo>
                    <a:pt x="10193" y="7946"/>
                    <a:pt x="10209" y="7961"/>
                    <a:pt x="10234" y="7961"/>
                  </a:cubicBezTo>
                  <a:cubicBezTo>
                    <a:pt x="10241" y="7961"/>
                    <a:pt x="10248" y="7960"/>
                    <a:pt x="10257" y="7957"/>
                  </a:cubicBezTo>
                  <a:cubicBezTo>
                    <a:pt x="10271" y="7952"/>
                    <a:pt x="10281" y="7950"/>
                    <a:pt x="10288" y="7950"/>
                  </a:cubicBezTo>
                  <a:cubicBezTo>
                    <a:pt x="10306" y="7950"/>
                    <a:pt x="10305" y="7963"/>
                    <a:pt x="10298" y="7978"/>
                  </a:cubicBezTo>
                  <a:cubicBezTo>
                    <a:pt x="10295" y="7988"/>
                    <a:pt x="10277" y="7999"/>
                    <a:pt x="10302" y="8009"/>
                  </a:cubicBezTo>
                  <a:lnTo>
                    <a:pt x="10322" y="8009"/>
                  </a:lnTo>
                  <a:cubicBezTo>
                    <a:pt x="10322" y="7996"/>
                    <a:pt x="10361" y="7992"/>
                    <a:pt x="10347" y="7975"/>
                  </a:cubicBezTo>
                  <a:cubicBezTo>
                    <a:pt x="10337" y="7964"/>
                    <a:pt x="10332" y="7957"/>
                    <a:pt x="10361" y="7954"/>
                  </a:cubicBezTo>
                  <a:cubicBezTo>
                    <a:pt x="10432" y="7954"/>
                    <a:pt x="10502" y="7945"/>
                    <a:pt x="10573" y="7945"/>
                  </a:cubicBezTo>
                  <a:cubicBezTo>
                    <a:pt x="10601" y="7945"/>
                    <a:pt x="10630" y="7947"/>
                    <a:pt x="10659" y="7951"/>
                  </a:cubicBezTo>
                  <a:cubicBezTo>
                    <a:pt x="10697" y="7954"/>
                    <a:pt x="10735" y="7954"/>
                    <a:pt x="10732" y="7985"/>
                  </a:cubicBezTo>
                  <a:cubicBezTo>
                    <a:pt x="10730" y="7995"/>
                    <a:pt x="10737" y="7997"/>
                    <a:pt x="10746" y="7997"/>
                  </a:cubicBezTo>
                  <a:cubicBezTo>
                    <a:pt x="10754" y="7997"/>
                    <a:pt x="10762" y="7996"/>
                    <a:pt x="10770" y="7996"/>
                  </a:cubicBezTo>
                  <a:cubicBezTo>
                    <a:pt x="10783" y="7996"/>
                    <a:pt x="10799" y="7997"/>
                    <a:pt x="10813" y="7997"/>
                  </a:cubicBezTo>
                  <a:cubicBezTo>
                    <a:pt x="10833" y="7997"/>
                    <a:pt x="10850" y="7995"/>
                    <a:pt x="10860" y="7985"/>
                  </a:cubicBezTo>
                  <a:cubicBezTo>
                    <a:pt x="10870" y="7971"/>
                    <a:pt x="10832" y="7971"/>
                    <a:pt x="10819" y="7964"/>
                  </a:cubicBezTo>
                  <a:cubicBezTo>
                    <a:pt x="10815" y="7951"/>
                    <a:pt x="10763" y="7957"/>
                    <a:pt x="10787" y="7936"/>
                  </a:cubicBezTo>
                  <a:cubicBezTo>
                    <a:pt x="10798" y="7933"/>
                    <a:pt x="10809" y="7931"/>
                    <a:pt x="10821" y="7931"/>
                  </a:cubicBezTo>
                  <a:cubicBezTo>
                    <a:pt x="10840" y="7931"/>
                    <a:pt x="10861" y="7934"/>
                    <a:pt x="10881" y="7934"/>
                  </a:cubicBezTo>
                  <a:cubicBezTo>
                    <a:pt x="10892" y="7934"/>
                    <a:pt x="10904" y="7933"/>
                    <a:pt x="10915" y="7930"/>
                  </a:cubicBezTo>
                  <a:cubicBezTo>
                    <a:pt x="10995" y="7926"/>
                    <a:pt x="11075" y="7922"/>
                    <a:pt x="11155" y="7919"/>
                  </a:cubicBezTo>
                  <a:cubicBezTo>
                    <a:pt x="11259" y="7933"/>
                    <a:pt x="11277" y="7946"/>
                    <a:pt x="11248" y="7999"/>
                  </a:cubicBezTo>
                  <a:cubicBezTo>
                    <a:pt x="11245" y="8009"/>
                    <a:pt x="11256" y="8013"/>
                    <a:pt x="11273" y="8013"/>
                  </a:cubicBezTo>
                  <a:cubicBezTo>
                    <a:pt x="11297" y="8013"/>
                    <a:pt x="11322" y="8009"/>
                    <a:pt x="11346" y="8009"/>
                  </a:cubicBezTo>
                  <a:cubicBezTo>
                    <a:pt x="11384" y="8009"/>
                    <a:pt x="11422" y="8013"/>
                    <a:pt x="11464" y="8013"/>
                  </a:cubicBezTo>
                  <a:cubicBezTo>
                    <a:pt x="11502" y="7999"/>
                    <a:pt x="11506" y="7985"/>
                    <a:pt x="11461" y="7975"/>
                  </a:cubicBezTo>
                  <a:cubicBezTo>
                    <a:pt x="11426" y="7964"/>
                    <a:pt x="11387" y="7961"/>
                    <a:pt x="11336" y="7951"/>
                  </a:cubicBezTo>
                  <a:cubicBezTo>
                    <a:pt x="11358" y="7944"/>
                    <a:pt x="11379" y="7943"/>
                    <a:pt x="11400" y="7943"/>
                  </a:cubicBezTo>
                  <a:cubicBezTo>
                    <a:pt x="11417" y="7943"/>
                    <a:pt x="11434" y="7944"/>
                    <a:pt x="11450" y="7944"/>
                  </a:cubicBezTo>
                  <a:cubicBezTo>
                    <a:pt x="11468" y="7944"/>
                    <a:pt x="11486" y="7943"/>
                    <a:pt x="11502" y="7936"/>
                  </a:cubicBezTo>
                  <a:cubicBezTo>
                    <a:pt x="11513" y="7939"/>
                    <a:pt x="11523" y="7940"/>
                    <a:pt x="11532" y="7940"/>
                  </a:cubicBezTo>
                  <a:cubicBezTo>
                    <a:pt x="11579" y="7940"/>
                    <a:pt x="11606" y="7914"/>
                    <a:pt x="11644" y="7905"/>
                  </a:cubicBezTo>
                  <a:cubicBezTo>
                    <a:pt x="11658" y="7905"/>
                    <a:pt x="11672" y="7905"/>
                    <a:pt x="11679" y="7912"/>
                  </a:cubicBezTo>
                  <a:cubicBezTo>
                    <a:pt x="11714" y="7933"/>
                    <a:pt x="11675" y="7964"/>
                    <a:pt x="11710" y="7985"/>
                  </a:cubicBezTo>
                  <a:cubicBezTo>
                    <a:pt x="11735" y="7994"/>
                    <a:pt x="11738" y="8017"/>
                    <a:pt x="11763" y="8017"/>
                  </a:cubicBezTo>
                  <a:cubicBezTo>
                    <a:pt x="11766" y="8017"/>
                    <a:pt x="11769" y="8017"/>
                    <a:pt x="11773" y="8016"/>
                  </a:cubicBezTo>
                  <a:cubicBezTo>
                    <a:pt x="11818" y="8006"/>
                    <a:pt x="11783" y="7985"/>
                    <a:pt x="11783" y="7967"/>
                  </a:cubicBezTo>
                  <a:cubicBezTo>
                    <a:pt x="11783" y="7957"/>
                    <a:pt x="11780" y="7951"/>
                    <a:pt x="11776" y="7940"/>
                  </a:cubicBezTo>
                  <a:cubicBezTo>
                    <a:pt x="11780" y="7909"/>
                    <a:pt x="11818" y="7902"/>
                    <a:pt x="11866" y="7898"/>
                  </a:cubicBezTo>
                  <a:cubicBezTo>
                    <a:pt x="11932" y="7898"/>
                    <a:pt x="11994" y="7898"/>
                    <a:pt x="12060" y="7895"/>
                  </a:cubicBezTo>
                  <a:cubicBezTo>
                    <a:pt x="12068" y="7895"/>
                    <a:pt x="12075" y="7894"/>
                    <a:pt x="12083" y="7894"/>
                  </a:cubicBezTo>
                  <a:cubicBezTo>
                    <a:pt x="12164" y="7894"/>
                    <a:pt x="12239" y="7910"/>
                    <a:pt x="12327" y="7922"/>
                  </a:cubicBezTo>
                  <a:cubicBezTo>
                    <a:pt x="12255" y="7930"/>
                    <a:pt x="12238" y="7940"/>
                    <a:pt x="12258" y="7951"/>
                  </a:cubicBezTo>
                  <a:cubicBezTo>
                    <a:pt x="12271" y="7958"/>
                    <a:pt x="12286" y="7961"/>
                    <a:pt x="12300" y="7961"/>
                  </a:cubicBezTo>
                  <a:cubicBezTo>
                    <a:pt x="12317" y="7961"/>
                    <a:pt x="12334" y="7958"/>
                    <a:pt x="12348" y="7954"/>
                  </a:cubicBezTo>
                  <a:cubicBezTo>
                    <a:pt x="12387" y="7946"/>
                    <a:pt x="12380" y="7936"/>
                    <a:pt x="12362" y="7922"/>
                  </a:cubicBezTo>
                  <a:cubicBezTo>
                    <a:pt x="12373" y="7922"/>
                    <a:pt x="12384" y="7921"/>
                    <a:pt x="12394" y="7921"/>
                  </a:cubicBezTo>
                  <a:cubicBezTo>
                    <a:pt x="12471" y="7921"/>
                    <a:pt x="12543" y="7941"/>
                    <a:pt x="12619" y="7946"/>
                  </a:cubicBezTo>
                  <a:cubicBezTo>
                    <a:pt x="12658" y="7946"/>
                    <a:pt x="12696" y="7942"/>
                    <a:pt x="12735" y="7942"/>
                  </a:cubicBezTo>
                  <a:cubicBezTo>
                    <a:pt x="12754" y="7942"/>
                    <a:pt x="12773" y="7943"/>
                    <a:pt x="12793" y="7946"/>
                  </a:cubicBezTo>
                  <a:cubicBezTo>
                    <a:pt x="12845" y="7957"/>
                    <a:pt x="12869" y="7967"/>
                    <a:pt x="12800" y="7988"/>
                  </a:cubicBezTo>
                  <a:cubicBezTo>
                    <a:pt x="12818" y="7988"/>
                    <a:pt x="12832" y="7991"/>
                    <a:pt x="12844" y="7991"/>
                  </a:cubicBezTo>
                  <a:cubicBezTo>
                    <a:pt x="12850" y="7991"/>
                    <a:pt x="12856" y="7991"/>
                    <a:pt x="12862" y="7988"/>
                  </a:cubicBezTo>
                  <a:cubicBezTo>
                    <a:pt x="12877" y="7985"/>
                    <a:pt x="12891" y="7984"/>
                    <a:pt x="12905" y="7984"/>
                  </a:cubicBezTo>
                  <a:cubicBezTo>
                    <a:pt x="12944" y="7984"/>
                    <a:pt x="12981" y="7993"/>
                    <a:pt x="13019" y="7993"/>
                  </a:cubicBezTo>
                  <a:cubicBezTo>
                    <a:pt x="13023" y="7993"/>
                    <a:pt x="13028" y="7993"/>
                    <a:pt x="13032" y="7992"/>
                  </a:cubicBezTo>
                  <a:cubicBezTo>
                    <a:pt x="13059" y="7992"/>
                    <a:pt x="13080" y="7968"/>
                    <a:pt x="13109" y="7968"/>
                  </a:cubicBezTo>
                  <a:cubicBezTo>
                    <a:pt x="13121" y="7968"/>
                    <a:pt x="13134" y="7972"/>
                    <a:pt x="13150" y="7985"/>
                  </a:cubicBezTo>
                  <a:cubicBezTo>
                    <a:pt x="13153" y="7981"/>
                    <a:pt x="13160" y="7978"/>
                    <a:pt x="13168" y="7975"/>
                  </a:cubicBezTo>
                  <a:cubicBezTo>
                    <a:pt x="13181" y="7966"/>
                    <a:pt x="13192" y="7961"/>
                    <a:pt x="13200" y="7961"/>
                  </a:cubicBezTo>
                  <a:cubicBezTo>
                    <a:pt x="13211" y="7961"/>
                    <a:pt x="13219" y="7969"/>
                    <a:pt x="13223" y="7985"/>
                  </a:cubicBezTo>
                  <a:cubicBezTo>
                    <a:pt x="13225" y="7990"/>
                    <a:pt x="13230" y="7994"/>
                    <a:pt x="13239" y="7994"/>
                  </a:cubicBezTo>
                  <a:cubicBezTo>
                    <a:pt x="13242" y="7994"/>
                    <a:pt x="13246" y="7993"/>
                    <a:pt x="13251" y="7992"/>
                  </a:cubicBezTo>
                  <a:cubicBezTo>
                    <a:pt x="13275" y="7989"/>
                    <a:pt x="13297" y="7987"/>
                    <a:pt x="13320" y="7987"/>
                  </a:cubicBezTo>
                  <a:cubicBezTo>
                    <a:pt x="13363" y="7987"/>
                    <a:pt x="13405" y="7993"/>
                    <a:pt x="13448" y="8002"/>
                  </a:cubicBezTo>
                  <a:cubicBezTo>
                    <a:pt x="13454" y="8003"/>
                    <a:pt x="13459" y="8003"/>
                    <a:pt x="13465" y="8003"/>
                  </a:cubicBezTo>
                  <a:cubicBezTo>
                    <a:pt x="13485" y="8003"/>
                    <a:pt x="13501" y="7998"/>
                    <a:pt x="13480" y="7985"/>
                  </a:cubicBezTo>
                  <a:cubicBezTo>
                    <a:pt x="13445" y="7964"/>
                    <a:pt x="13448" y="7930"/>
                    <a:pt x="13400" y="7912"/>
                  </a:cubicBezTo>
                  <a:cubicBezTo>
                    <a:pt x="13397" y="7909"/>
                    <a:pt x="13392" y="7905"/>
                    <a:pt x="13397" y="7902"/>
                  </a:cubicBezTo>
                  <a:cubicBezTo>
                    <a:pt x="13419" y="7895"/>
                    <a:pt x="13448" y="7892"/>
                    <a:pt x="13477" y="7892"/>
                  </a:cubicBezTo>
                  <a:cubicBezTo>
                    <a:pt x="13529" y="7892"/>
                    <a:pt x="13584" y="7901"/>
                    <a:pt x="13615" y="7919"/>
                  </a:cubicBezTo>
                  <a:cubicBezTo>
                    <a:pt x="13654" y="7941"/>
                    <a:pt x="13693" y="7957"/>
                    <a:pt x="13745" y="7957"/>
                  </a:cubicBezTo>
                  <a:cubicBezTo>
                    <a:pt x="13757" y="7957"/>
                    <a:pt x="13771" y="7956"/>
                    <a:pt x="13785" y="7954"/>
                  </a:cubicBezTo>
                  <a:cubicBezTo>
                    <a:pt x="13792" y="7953"/>
                    <a:pt x="13802" y="7952"/>
                    <a:pt x="13812" y="7952"/>
                  </a:cubicBezTo>
                  <a:cubicBezTo>
                    <a:pt x="13827" y="7952"/>
                    <a:pt x="13841" y="7953"/>
                    <a:pt x="13847" y="7957"/>
                  </a:cubicBezTo>
                  <a:cubicBezTo>
                    <a:pt x="13874" y="7976"/>
                    <a:pt x="13902" y="7982"/>
                    <a:pt x="13931" y="7982"/>
                  </a:cubicBezTo>
                  <a:cubicBezTo>
                    <a:pt x="13966" y="7982"/>
                    <a:pt x="14003" y="7973"/>
                    <a:pt x="14042" y="7967"/>
                  </a:cubicBezTo>
                  <a:cubicBezTo>
                    <a:pt x="14057" y="7965"/>
                    <a:pt x="14075" y="7959"/>
                    <a:pt x="14092" y="7959"/>
                  </a:cubicBezTo>
                  <a:cubicBezTo>
                    <a:pt x="14106" y="7959"/>
                    <a:pt x="14119" y="7964"/>
                    <a:pt x="14128" y="7978"/>
                  </a:cubicBezTo>
                  <a:cubicBezTo>
                    <a:pt x="14134" y="7987"/>
                    <a:pt x="14146" y="7991"/>
                    <a:pt x="14160" y="7991"/>
                  </a:cubicBezTo>
                  <a:cubicBezTo>
                    <a:pt x="14173" y="7991"/>
                    <a:pt x="14186" y="7988"/>
                    <a:pt x="14198" y="7985"/>
                  </a:cubicBezTo>
                  <a:cubicBezTo>
                    <a:pt x="14258" y="7961"/>
                    <a:pt x="14323" y="7954"/>
                    <a:pt x="14391" y="7954"/>
                  </a:cubicBezTo>
                  <a:cubicBezTo>
                    <a:pt x="14421" y="7954"/>
                    <a:pt x="14451" y="7955"/>
                    <a:pt x="14482" y="7957"/>
                  </a:cubicBezTo>
                  <a:cubicBezTo>
                    <a:pt x="14493" y="7964"/>
                    <a:pt x="14506" y="7966"/>
                    <a:pt x="14518" y="7966"/>
                  </a:cubicBezTo>
                  <a:cubicBezTo>
                    <a:pt x="14532" y="7966"/>
                    <a:pt x="14545" y="7963"/>
                    <a:pt x="14555" y="7957"/>
                  </a:cubicBezTo>
                  <a:cubicBezTo>
                    <a:pt x="14583" y="7943"/>
                    <a:pt x="14566" y="7926"/>
                    <a:pt x="14548" y="7912"/>
                  </a:cubicBezTo>
                  <a:cubicBezTo>
                    <a:pt x="14551" y="7892"/>
                    <a:pt x="14524" y="7892"/>
                    <a:pt x="14500" y="7892"/>
                  </a:cubicBezTo>
                  <a:cubicBezTo>
                    <a:pt x="14462" y="7892"/>
                    <a:pt x="14427" y="7892"/>
                    <a:pt x="14385" y="7874"/>
                  </a:cubicBezTo>
                  <a:cubicBezTo>
                    <a:pt x="14441" y="7867"/>
                    <a:pt x="14496" y="7867"/>
                    <a:pt x="14454" y="7829"/>
                  </a:cubicBezTo>
                  <a:cubicBezTo>
                    <a:pt x="14441" y="7815"/>
                    <a:pt x="14465" y="7805"/>
                    <a:pt x="14500" y="7805"/>
                  </a:cubicBezTo>
                  <a:cubicBezTo>
                    <a:pt x="14534" y="7801"/>
                    <a:pt x="14566" y="7801"/>
                    <a:pt x="14596" y="7801"/>
                  </a:cubicBezTo>
                  <a:cubicBezTo>
                    <a:pt x="14605" y="7802"/>
                    <a:pt x="14615" y="7802"/>
                    <a:pt x="14624" y="7802"/>
                  </a:cubicBezTo>
                  <a:cubicBezTo>
                    <a:pt x="14643" y="7802"/>
                    <a:pt x="14662" y="7801"/>
                    <a:pt x="14681" y="7801"/>
                  </a:cubicBezTo>
                  <a:cubicBezTo>
                    <a:pt x="14702" y="7801"/>
                    <a:pt x="14723" y="7802"/>
                    <a:pt x="14742" y="7808"/>
                  </a:cubicBezTo>
                  <a:cubicBezTo>
                    <a:pt x="14718" y="7818"/>
                    <a:pt x="14687" y="7822"/>
                    <a:pt x="14718" y="7842"/>
                  </a:cubicBezTo>
                  <a:cubicBezTo>
                    <a:pt x="14746" y="7863"/>
                    <a:pt x="14731" y="7869"/>
                    <a:pt x="14706" y="7869"/>
                  </a:cubicBezTo>
                  <a:cubicBezTo>
                    <a:pt x="14698" y="7869"/>
                    <a:pt x="14689" y="7868"/>
                    <a:pt x="14680" y="7867"/>
                  </a:cubicBezTo>
                  <a:cubicBezTo>
                    <a:pt x="14666" y="7860"/>
                    <a:pt x="14649" y="7853"/>
                    <a:pt x="14635" y="7847"/>
                  </a:cubicBezTo>
                  <a:cubicBezTo>
                    <a:pt x="14626" y="7840"/>
                    <a:pt x="14622" y="7832"/>
                    <a:pt x="14607" y="7832"/>
                  </a:cubicBezTo>
                  <a:cubicBezTo>
                    <a:pt x="14605" y="7832"/>
                    <a:pt x="14603" y="7832"/>
                    <a:pt x="14600" y="7832"/>
                  </a:cubicBezTo>
                  <a:cubicBezTo>
                    <a:pt x="14579" y="7836"/>
                    <a:pt x="14593" y="7847"/>
                    <a:pt x="14590" y="7853"/>
                  </a:cubicBezTo>
                  <a:cubicBezTo>
                    <a:pt x="14566" y="7895"/>
                    <a:pt x="14611" y="7926"/>
                    <a:pt x="14638" y="7961"/>
                  </a:cubicBezTo>
                  <a:cubicBezTo>
                    <a:pt x="14649" y="7972"/>
                    <a:pt x="14663" y="7977"/>
                    <a:pt x="14680" y="7977"/>
                  </a:cubicBezTo>
                  <a:cubicBezTo>
                    <a:pt x="14690" y="7977"/>
                    <a:pt x="14702" y="7975"/>
                    <a:pt x="14715" y="7971"/>
                  </a:cubicBezTo>
                  <a:cubicBezTo>
                    <a:pt x="14738" y="7962"/>
                    <a:pt x="14765" y="7960"/>
                    <a:pt x="14794" y="7960"/>
                  </a:cubicBezTo>
                  <a:cubicBezTo>
                    <a:pt x="14808" y="7960"/>
                    <a:pt x="14822" y="7961"/>
                    <a:pt x="14836" y="7961"/>
                  </a:cubicBezTo>
                  <a:cubicBezTo>
                    <a:pt x="14885" y="7961"/>
                    <a:pt x="14929" y="7975"/>
                    <a:pt x="14978" y="7975"/>
                  </a:cubicBezTo>
                  <a:cubicBezTo>
                    <a:pt x="14992" y="7975"/>
                    <a:pt x="15006" y="7974"/>
                    <a:pt x="15020" y="7971"/>
                  </a:cubicBezTo>
                  <a:cubicBezTo>
                    <a:pt x="15048" y="7961"/>
                    <a:pt x="15075" y="7957"/>
                    <a:pt x="15110" y="7957"/>
                  </a:cubicBezTo>
                  <a:cubicBezTo>
                    <a:pt x="15119" y="7957"/>
                    <a:pt x="15128" y="7957"/>
                    <a:pt x="15137" y="7957"/>
                  </a:cubicBezTo>
                  <a:cubicBezTo>
                    <a:pt x="15172" y="7957"/>
                    <a:pt x="15206" y="7960"/>
                    <a:pt x="15239" y="7960"/>
                  </a:cubicBezTo>
                  <a:cubicBezTo>
                    <a:pt x="15254" y="7960"/>
                    <a:pt x="15269" y="7959"/>
                    <a:pt x="15283" y="7957"/>
                  </a:cubicBezTo>
                  <a:cubicBezTo>
                    <a:pt x="15405" y="7943"/>
                    <a:pt x="15523" y="7930"/>
                    <a:pt x="15648" y="7930"/>
                  </a:cubicBezTo>
                  <a:cubicBezTo>
                    <a:pt x="15752" y="7933"/>
                    <a:pt x="15853" y="7930"/>
                    <a:pt x="15953" y="7936"/>
                  </a:cubicBezTo>
                  <a:cubicBezTo>
                    <a:pt x="15987" y="7938"/>
                    <a:pt x="16022" y="7940"/>
                    <a:pt x="16057" y="7940"/>
                  </a:cubicBezTo>
                  <a:cubicBezTo>
                    <a:pt x="16140" y="7940"/>
                    <a:pt x="16222" y="7934"/>
                    <a:pt x="16300" y="7919"/>
                  </a:cubicBezTo>
                  <a:cubicBezTo>
                    <a:pt x="16373" y="7916"/>
                    <a:pt x="16444" y="7911"/>
                    <a:pt x="16514" y="7911"/>
                  </a:cubicBezTo>
                  <a:cubicBezTo>
                    <a:pt x="16531" y="7911"/>
                    <a:pt x="16547" y="7912"/>
                    <a:pt x="16564" y="7912"/>
                  </a:cubicBezTo>
                  <a:cubicBezTo>
                    <a:pt x="16569" y="7913"/>
                    <a:pt x="16573" y="7913"/>
                    <a:pt x="16578" y="7913"/>
                  </a:cubicBezTo>
                  <a:cubicBezTo>
                    <a:pt x="16654" y="7913"/>
                    <a:pt x="16714" y="7887"/>
                    <a:pt x="16734" y="7867"/>
                  </a:cubicBezTo>
                  <a:cubicBezTo>
                    <a:pt x="16754" y="7846"/>
                    <a:pt x="16769" y="7838"/>
                    <a:pt x="16782" y="7838"/>
                  </a:cubicBezTo>
                  <a:cubicBezTo>
                    <a:pt x="16802" y="7838"/>
                    <a:pt x="16817" y="7857"/>
                    <a:pt x="16838" y="7867"/>
                  </a:cubicBezTo>
                  <a:cubicBezTo>
                    <a:pt x="16857" y="7876"/>
                    <a:pt x="16873" y="7903"/>
                    <a:pt x="16893" y="7903"/>
                  </a:cubicBezTo>
                  <a:cubicBezTo>
                    <a:pt x="16895" y="7903"/>
                    <a:pt x="16898" y="7902"/>
                    <a:pt x="16900" y="7902"/>
                  </a:cubicBezTo>
                  <a:cubicBezTo>
                    <a:pt x="16927" y="7892"/>
                    <a:pt x="16954" y="7889"/>
                    <a:pt x="16981" y="7889"/>
                  </a:cubicBezTo>
                  <a:cubicBezTo>
                    <a:pt x="17019" y="7889"/>
                    <a:pt x="17057" y="7895"/>
                    <a:pt x="17094" y="7895"/>
                  </a:cubicBezTo>
                  <a:cubicBezTo>
                    <a:pt x="17137" y="7893"/>
                    <a:pt x="17184" y="7886"/>
                    <a:pt x="17228" y="7886"/>
                  </a:cubicBezTo>
                  <a:cubicBezTo>
                    <a:pt x="17256" y="7886"/>
                    <a:pt x="17283" y="7889"/>
                    <a:pt x="17306" y="7898"/>
                  </a:cubicBezTo>
                  <a:cubicBezTo>
                    <a:pt x="17323" y="7905"/>
                    <a:pt x="17336" y="7908"/>
                    <a:pt x="17346" y="7908"/>
                  </a:cubicBezTo>
                  <a:cubicBezTo>
                    <a:pt x="17372" y="7908"/>
                    <a:pt x="17383" y="7892"/>
                    <a:pt x="17400" y="7884"/>
                  </a:cubicBezTo>
                  <a:cubicBezTo>
                    <a:pt x="17438" y="7863"/>
                    <a:pt x="17410" y="7850"/>
                    <a:pt x="17376" y="7839"/>
                  </a:cubicBezTo>
                  <a:cubicBezTo>
                    <a:pt x="17365" y="7836"/>
                    <a:pt x="17341" y="7839"/>
                    <a:pt x="17347" y="7826"/>
                  </a:cubicBezTo>
                  <a:cubicBezTo>
                    <a:pt x="17365" y="7822"/>
                    <a:pt x="17382" y="7818"/>
                    <a:pt x="17400" y="7815"/>
                  </a:cubicBezTo>
                  <a:cubicBezTo>
                    <a:pt x="17410" y="7815"/>
                    <a:pt x="17421" y="7808"/>
                    <a:pt x="17417" y="7801"/>
                  </a:cubicBezTo>
                  <a:cubicBezTo>
                    <a:pt x="17412" y="7793"/>
                    <a:pt x="17401" y="7790"/>
                    <a:pt x="17391" y="7790"/>
                  </a:cubicBezTo>
                  <a:cubicBezTo>
                    <a:pt x="17388" y="7790"/>
                    <a:pt x="17385" y="7790"/>
                    <a:pt x="17382" y="7791"/>
                  </a:cubicBezTo>
                  <a:cubicBezTo>
                    <a:pt x="17363" y="7799"/>
                    <a:pt x="17346" y="7802"/>
                    <a:pt x="17328" y="7802"/>
                  </a:cubicBezTo>
                  <a:cubicBezTo>
                    <a:pt x="17288" y="7802"/>
                    <a:pt x="17250" y="7786"/>
                    <a:pt x="17209" y="7784"/>
                  </a:cubicBezTo>
                  <a:cubicBezTo>
                    <a:pt x="17188" y="7787"/>
                    <a:pt x="17168" y="7787"/>
                    <a:pt x="17146" y="7787"/>
                  </a:cubicBezTo>
                  <a:cubicBezTo>
                    <a:pt x="17125" y="7787"/>
                    <a:pt x="17103" y="7787"/>
                    <a:pt x="17081" y="7791"/>
                  </a:cubicBezTo>
                  <a:cubicBezTo>
                    <a:pt x="17074" y="7792"/>
                    <a:pt x="17068" y="7792"/>
                    <a:pt x="17064" y="7792"/>
                  </a:cubicBezTo>
                  <a:cubicBezTo>
                    <a:pt x="17041" y="7792"/>
                    <a:pt x="17055" y="7778"/>
                    <a:pt x="17070" y="7770"/>
                  </a:cubicBezTo>
                  <a:cubicBezTo>
                    <a:pt x="17150" y="7759"/>
                    <a:pt x="17150" y="7759"/>
                    <a:pt x="17094" y="7725"/>
                  </a:cubicBezTo>
                  <a:cubicBezTo>
                    <a:pt x="17094" y="7722"/>
                    <a:pt x="17098" y="7717"/>
                    <a:pt x="17098" y="7717"/>
                  </a:cubicBezTo>
                  <a:lnTo>
                    <a:pt x="17112" y="7717"/>
                  </a:lnTo>
                  <a:cubicBezTo>
                    <a:pt x="17116" y="7719"/>
                    <a:pt x="17121" y="7720"/>
                    <a:pt x="17125" y="7720"/>
                  </a:cubicBezTo>
                  <a:cubicBezTo>
                    <a:pt x="17138" y="7720"/>
                    <a:pt x="17151" y="7714"/>
                    <a:pt x="17164" y="7714"/>
                  </a:cubicBezTo>
                  <a:cubicBezTo>
                    <a:pt x="17175" y="7718"/>
                    <a:pt x="17185" y="7719"/>
                    <a:pt x="17195" y="7719"/>
                  </a:cubicBezTo>
                  <a:cubicBezTo>
                    <a:pt x="17216" y="7719"/>
                    <a:pt x="17237" y="7714"/>
                    <a:pt x="17258" y="7714"/>
                  </a:cubicBezTo>
                  <a:cubicBezTo>
                    <a:pt x="17303" y="7714"/>
                    <a:pt x="17347" y="7714"/>
                    <a:pt x="17393" y="7717"/>
                  </a:cubicBezTo>
                  <a:cubicBezTo>
                    <a:pt x="17404" y="7717"/>
                    <a:pt x="17417" y="7716"/>
                    <a:pt x="17429" y="7716"/>
                  </a:cubicBezTo>
                  <a:cubicBezTo>
                    <a:pt x="17445" y="7716"/>
                    <a:pt x="17459" y="7718"/>
                    <a:pt x="17462" y="7728"/>
                  </a:cubicBezTo>
                  <a:cubicBezTo>
                    <a:pt x="17473" y="7747"/>
                    <a:pt x="17495" y="7749"/>
                    <a:pt x="17519" y="7749"/>
                  </a:cubicBezTo>
                  <a:cubicBezTo>
                    <a:pt x="17525" y="7749"/>
                    <a:pt x="17532" y="7749"/>
                    <a:pt x="17539" y="7749"/>
                  </a:cubicBezTo>
                  <a:cubicBezTo>
                    <a:pt x="17566" y="7752"/>
                    <a:pt x="17597" y="7752"/>
                    <a:pt x="17632" y="7756"/>
                  </a:cubicBezTo>
                  <a:cubicBezTo>
                    <a:pt x="17605" y="7777"/>
                    <a:pt x="17521" y="7787"/>
                    <a:pt x="17601" y="7805"/>
                  </a:cubicBezTo>
                  <a:cubicBezTo>
                    <a:pt x="17639" y="7815"/>
                    <a:pt x="17685" y="7826"/>
                    <a:pt x="17730" y="7836"/>
                  </a:cubicBezTo>
                  <a:cubicBezTo>
                    <a:pt x="17734" y="7836"/>
                    <a:pt x="17739" y="7835"/>
                    <a:pt x="17744" y="7835"/>
                  </a:cubicBezTo>
                  <a:cubicBezTo>
                    <a:pt x="17799" y="7835"/>
                    <a:pt x="17855" y="7849"/>
                    <a:pt x="17910" y="7849"/>
                  </a:cubicBezTo>
                  <a:cubicBezTo>
                    <a:pt x="17923" y="7849"/>
                    <a:pt x="17935" y="7848"/>
                    <a:pt x="17948" y="7847"/>
                  </a:cubicBezTo>
                  <a:cubicBezTo>
                    <a:pt x="17979" y="7841"/>
                    <a:pt x="18008" y="7839"/>
                    <a:pt x="18036" y="7839"/>
                  </a:cubicBezTo>
                  <a:cubicBezTo>
                    <a:pt x="18082" y="7839"/>
                    <a:pt x="18126" y="7844"/>
                    <a:pt x="18173" y="7847"/>
                  </a:cubicBezTo>
                  <a:cubicBezTo>
                    <a:pt x="18184" y="7847"/>
                    <a:pt x="18198" y="7842"/>
                    <a:pt x="18212" y="7842"/>
                  </a:cubicBezTo>
                  <a:cubicBezTo>
                    <a:pt x="18263" y="7840"/>
                    <a:pt x="18313" y="7829"/>
                    <a:pt x="18365" y="7829"/>
                  </a:cubicBezTo>
                  <a:cubicBezTo>
                    <a:pt x="18393" y="7829"/>
                    <a:pt x="18421" y="7833"/>
                    <a:pt x="18451" y="7842"/>
                  </a:cubicBezTo>
                  <a:cubicBezTo>
                    <a:pt x="18461" y="7845"/>
                    <a:pt x="18475" y="7847"/>
                    <a:pt x="18490" y="7847"/>
                  </a:cubicBezTo>
                  <a:cubicBezTo>
                    <a:pt x="18513" y="7847"/>
                    <a:pt x="18538" y="7843"/>
                    <a:pt x="18555" y="7832"/>
                  </a:cubicBezTo>
                  <a:cubicBezTo>
                    <a:pt x="18586" y="7812"/>
                    <a:pt x="18548" y="7801"/>
                    <a:pt x="18531" y="7787"/>
                  </a:cubicBezTo>
                  <a:cubicBezTo>
                    <a:pt x="18503" y="7767"/>
                    <a:pt x="18559" y="7773"/>
                    <a:pt x="18559" y="7763"/>
                  </a:cubicBezTo>
                  <a:cubicBezTo>
                    <a:pt x="18635" y="7756"/>
                    <a:pt x="18596" y="7714"/>
                    <a:pt x="18635" y="7697"/>
                  </a:cubicBezTo>
                  <a:cubicBezTo>
                    <a:pt x="18635" y="7693"/>
                    <a:pt x="18635" y="7687"/>
                    <a:pt x="18638" y="7683"/>
                  </a:cubicBezTo>
                  <a:cubicBezTo>
                    <a:pt x="18670" y="7666"/>
                    <a:pt x="18715" y="7663"/>
                    <a:pt x="18753" y="7648"/>
                  </a:cubicBezTo>
                  <a:cubicBezTo>
                    <a:pt x="18785" y="7650"/>
                    <a:pt x="18818" y="7651"/>
                    <a:pt x="18851" y="7651"/>
                  </a:cubicBezTo>
                  <a:cubicBezTo>
                    <a:pt x="18942" y="7651"/>
                    <a:pt x="19034" y="7645"/>
                    <a:pt x="19121" y="7634"/>
                  </a:cubicBezTo>
                  <a:cubicBezTo>
                    <a:pt x="19360" y="7610"/>
                    <a:pt x="19603" y="7618"/>
                    <a:pt x="19842" y="7593"/>
                  </a:cubicBezTo>
                  <a:cubicBezTo>
                    <a:pt x="19967" y="7579"/>
                    <a:pt x="20095" y="7579"/>
                    <a:pt x="20217" y="7565"/>
                  </a:cubicBezTo>
                  <a:cubicBezTo>
                    <a:pt x="20241" y="7563"/>
                    <a:pt x="20266" y="7560"/>
                    <a:pt x="20291" y="7560"/>
                  </a:cubicBezTo>
                  <a:cubicBezTo>
                    <a:pt x="20301" y="7560"/>
                    <a:pt x="20311" y="7561"/>
                    <a:pt x="20321" y="7562"/>
                  </a:cubicBezTo>
                  <a:cubicBezTo>
                    <a:pt x="20328" y="7562"/>
                    <a:pt x="20334" y="7562"/>
                    <a:pt x="20341" y="7562"/>
                  </a:cubicBezTo>
                  <a:cubicBezTo>
                    <a:pt x="20401" y="7562"/>
                    <a:pt x="20462" y="7554"/>
                    <a:pt x="20522" y="7554"/>
                  </a:cubicBezTo>
                  <a:cubicBezTo>
                    <a:pt x="20557" y="7554"/>
                    <a:pt x="20592" y="7557"/>
                    <a:pt x="20626" y="7565"/>
                  </a:cubicBezTo>
                  <a:cubicBezTo>
                    <a:pt x="20630" y="7565"/>
                    <a:pt x="20633" y="7565"/>
                    <a:pt x="20633" y="7562"/>
                  </a:cubicBezTo>
                  <a:lnTo>
                    <a:pt x="20644" y="7562"/>
                  </a:lnTo>
                  <a:cubicBezTo>
                    <a:pt x="20653" y="7565"/>
                    <a:pt x="20662" y="7566"/>
                    <a:pt x="20671" y="7566"/>
                  </a:cubicBezTo>
                  <a:cubicBezTo>
                    <a:pt x="20683" y="7566"/>
                    <a:pt x="20696" y="7564"/>
                    <a:pt x="20710" y="7562"/>
                  </a:cubicBezTo>
                  <a:cubicBezTo>
                    <a:pt x="20761" y="7558"/>
                    <a:pt x="20810" y="7541"/>
                    <a:pt x="20870" y="7541"/>
                  </a:cubicBezTo>
                  <a:cubicBezTo>
                    <a:pt x="20888" y="7542"/>
                    <a:pt x="20907" y="7542"/>
                    <a:pt x="20926" y="7542"/>
                  </a:cubicBezTo>
                  <a:cubicBezTo>
                    <a:pt x="20960" y="7542"/>
                    <a:pt x="20993" y="7541"/>
                    <a:pt x="21027" y="7541"/>
                  </a:cubicBezTo>
                  <a:cubicBezTo>
                    <a:pt x="21058" y="7541"/>
                    <a:pt x="21089" y="7542"/>
                    <a:pt x="21119" y="7544"/>
                  </a:cubicBezTo>
                  <a:cubicBezTo>
                    <a:pt x="21122" y="7545"/>
                    <a:pt x="21125" y="7545"/>
                    <a:pt x="21128" y="7545"/>
                  </a:cubicBezTo>
                  <a:cubicBezTo>
                    <a:pt x="21144" y="7545"/>
                    <a:pt x="21162" y="7541"/>
                    <a:pt x="21178" y="7541"/>
                  </a:cubicBezTo>
                  <a:cubicBezTo>
                    <a:pt x="21190" y="7541"/>
                    <a:pt x="21202" y="7543"/>
                    <a:pt x="21213" y="7551"/>
                  </a:cubicBezTo>
                  <a:cubicBezTo>
                    <a:pt x="21240" y="7572"/>
                    <a:pt x="21282" y="7572"/>
                    <a:pt x="21317" y="7572"/>
                  </a:cubicBezTo>
                  <a:cubicBezTo>
                    <a:pt x="21403" y="7568"/>
                    <a:pt x="21490" y="7565"/>
                    <a:pt x="21577" y="7555"/>
                  </a:cubicBezTo>
                  <a:cubicBezTo>
                    <a:pt x="21590" y="7553"/>
                    <a:pt x="21604" y="7553"/>
                    <a:pt x="21617" y="7553"/>
                  </a:cubicBezTo>
                  <a:cubicBezTo>
                    <a:pt x="21646" y="7553"/>
                    <a:pt x="21675" y="7555"/>
                    <a:pt x="21703" y="7555"/>
                  </a:cubicBezTo>
                  <a:cubicBezTo>
                    <a:pt x="21747" y="7555"/>
                    <a:pt x="21787" y="7549"/>
                    <a:pt x="21816" y="7517"/>
                  </a:cubicBezTo>
                  <a:cubicBezTo>
                    <a:pt x="21820" y="7513"/>
                    <a:pt x="21830" y="7513"/>
                    <a:pt x="21837" y="7513"/>
                  </a:cubicBezTo>
                  <a:cubicBezTo>
                    <a:pt x="21848" y="7513"/>
                    <a:pt x="21865" y="7513"/>
                    <a:pt x="21872" y="7509"/>
                  </a:cubicBezTo>
                  <a:cubicBezTo>
                    <a:pt x="21948" y="7503"/>
                    <a:pt x="22028" y="7499"/>
                    <a:pt x="22104" y="7493"/>
                  </a:cubicBezTo>
                  <a:cubicBezTo>
                    <a:pt x="22109" y="7492"/>
                    <a:pt x="22113" y="7492"/>
                    <a:pt x="22118" y="7492"/>
                  </a:cubicBezTo>
                  <a:cubicBezTo>
                    <a:pt x="22137" y="7492"/>
                    <a:pt x="22155" y="7498"/>
                    <a:pt x="22167" y="7509"/>
                  </a:cubicBezTo>
                  <a:cubicBezTo>
                    <a:pt x="22176" y="7517"/>
                    <a:pt x="22185" y="7520"/>
                    <a:pt x="22195" y="7520"/>
                  </a:cubicBezTo>
                  <a:cubicBezTo>
                    <a:pt x="22207" y="7520"/>
                    <a:pt x="22221" y="7515"/>
                    <a:pt x="22236" y="7509"/>
                  </a:cubicBezTo>
                  <a:cubicBezTo>
                    <a:pt x="22286" y="7488"/>
                    <a:pt x="22339" y="7471"/>
                    <a:pt x="22397" y="7471"/>
                  </a:cubicBezTo>
                  <a:cubicBezTo>
                    <a:pt x="22404" y="7471"/>
                    <a:pt x="22410" y="7471"/>
                    <a:pt x="22417" y="7472"/>
                  </a:cubicBezTo>
                  <a:cubicBezTo>
                    <a:pt x="22430" y="7479"/>
                    <a:pt x="22445" y="7483"/>
                    <a:pt x="22462" y="7483"/>
                  </a:cubicBezTo>
                  <a:cubicBezTo>
                    <a:pt x="22467" y="7483"/>
                    <a:pt x="22473" y="7483"/>
                    <a:pt x="22479" y="7482"/>
                  </a:cubicBezTo>
                  <a:cubicBezTo>
                    <a:pt x="22482" y="7482"/>
                    <a:pt x="22486" y="7482"/>
                    <a:pt x="22493" y="7485"/>
                  </a:cubicBezTo>
                  <a:cubicBezTo>
                    <a:pt x="22504" y="7488"/>
                    <a:pt x="22515" y="7489"/>
                    <a:pt x="22527" y="7489"/>
                  </a:cubicBezTo>
                  <a:cubicBezTo>
                    <a:pt x="22547" y="7489"/>
                    <a:pt x="22567" y="7486"/>
                    <a:pt x="22586" y="7482"/>
                  </a:cubicBezTo>
                  <a:cubicBezTo>
                    <a:pt x="22611" y="7479"/>
                    <a:pt x="22639" y="7475"/>
                    <a:pt x="22666" y="7472"/>
                  </a:cubicBezTo>
                  <a:cubicBezTo>
                    <a:pt x="22679" y="7480"/>
                    <a:pt x="22692" y="7487"/>
                    <a:pt x="22707" y="7487"/>
                  </a:cubicBezTo>
                  <a:cubicBezTo>
                    <a:pt x="22717" y="7487"/>
                    <a:pt x="22728" y="7484"/>
                    <a:pt x="22739" y="7475"/>
                  </a:cubicBezTo>
                  <a:cubicBezTo>
                    <a:pt x="22750" y="7475"/>
                    <a:pt x="22760" y="7475"/>
                    <a:pt x="22771" y="7479"/>
                  </a:cubicBezTo>
                  <a:cubicBezTo>
                    <a:pt x="22781" y="7497"/>
                    <a:pt x="22798" y="7505"/>
                    <a:pt x="22828" y="7505"/>
                  </a:cubicBezTo>
                  <a:cubicBezTo>
                    <a:pt x="22837" y="7505"/>
                    <a:pt x="22848" y="7504"/>
                    <a:pt x="22860" y="7503"/>
                  </a:cubicBezTo>
                  <a:cubicBezTo>
                    <a:pt x="22868" y="7503"/>
                    <a:pt x="22871" y="7503"/>
                    <a:pt x="22875" y="7506"/>
                  </a:cubicBezTo>
                  <a:cubicBezTo>
                    <a:pt x="22889" y="7509"/>
                    <a:pt x="22903" y="7510"/>
                    <a:pt x="22917" y="7510"/>
                  </a:cubicBezTo>
                  <a:cubicBezTo>
                    <a:pt x="22958" y="7510"/>
                    <a:pt x="22999" y="7500"/>
                    <a:pt x="23038" y="7493"/>
                  </a:cubicBezTo>
                  <a:cubicBezTo>
                    <a:pt x="23062" y="7489"/>
                    <a:pt x="23089" y="7489"/>
                    <a:pt x="23118" y="7485"/>
                  </a:cubicBezTo>
                  <a:cubicBezTo>
                    <a:pt x="23123" y="7487"/>
                    <a:pt x="23128" y="7488"/>
                    <a:pt x="23133" y="7488"/>
                  </a:cubicBezTo>
                  <a:cubicBezTo>
                    <a:pt x="23137" y="7488"/>
                    <a:pt x="23142" y="7487"/>
                    <a:pt x="23145" y="7485"/>
                  </a:cubicBezTo>
                  <a:cubicBezTo>
                    <a:pt x="23152" y="7485"/>
                    <a:pt x="23159" y="7485"/>
                    <a:pt x="23166" y="7482"/>
                  </a:cubicBezTo>
                  <a:cubicBezTo>
                    <a:pt x="23191" y="7481"/>
                    <a:pt x="23211" y="7480"/>
                    <a:pt x="23229" y="7480"/>
                  </a:cubicBezTo>
                  <a:cubicBezTo>
                    <a:pt x="23306" y="7480"/>
                    <a:pt x="23317" y="7495"/>
                    <a:pt x="23312" y="7555"/>
                  </a:cubicBezTo>
                  <a:cubicBezTo>
                    <a:pt x="23312" y="7565"/>
                    <a:pt x="23298" y="7579"/>
                    <a:pt x="23333" y="7583"/>
                  </a:cubicBezTo>
                  <a:cubicBezTo>
                    <a:pt x="23340" y="7584"/>
                    <a:pt x="23348" y="7584"/>
                    <a:pt x="23356" y="7584"/>
                  </a:cubicBezTo>
                  <a:cubicBezTo>
                    <a:pt x="23372" y="7584"/>
                    <a:pt x="23388" y="7581"/>
                    <a:pt x="23402" y="7572"/>
                  </a:cubicBezTo>
                  <a:cubicBezTo>
                    <a:pt x="23405" y="7568"/>
                    <a:pt x="23409" y="7565"/>
                    <a:pt x="23412" y="7562"/>
                  </a:cubicBezTo>
                  <a:cubicBezTo>
                    <a:pt x="23416" y="7565"/>
                    <a:pt x="23419" y="7568"/>
                    <a:pt x="23422" y="7568"/>
                  </a:cubicBezTo>
                  <a:cubicBezTo>
                    <a:pt x="23445" y="7573"/>
                    <a:pt x="23468" y="7580"/>
                    <a:pt x="23493" y="7580"/>
                  </a:cubicBezTo>
                  <a:cubicBezTo>
                    <a:pt x="23506" y="7580"/>
                    <a:pt x="23520" y="7578"/>
                    <a:pt x="23534" y="7572"/>
                  </a:cubicBezTo>
                  <a:cubicBezTo>
                    <a:pt x="23548" y="7566"/>
                    <a:pt x="23562" y="7561"/>
                    <a:pt x="23576" y="7561"/>
                  </a:cubicBezTo>
                  <a:cubicBezTo>
                    <a:pt x="23579" y="7561"/>
                    <a:pt x="23582" y="7561"/>
                    <a:pt x="23586" y="7562"/>
                  </a:cubicBezTo>
                  <a:cubicBezTo>
                    <a:pt x="23606" y="7576"/>
                    <a:pt x="23638" y="7593"/>
                    <a:pt x="23645" y="7593"/>
                  </a:cubicBezTo>
                  <a:cubicBezTo>
                    <a:pt x="23655" y="7593"/>
                    <a:pt x="23662" y="7589"/>
                    <a:pt x="23666" y="7586"/>
                  </a:cubicBezTo>
                  <a:cubicBezTo>
                    <a:pt x="23671" y="7586"/>
                    <a:pt x="23676" y="7587"/>
                    <a:pt x="23681" y="7587"/>
                  </a:cubicBezTo>
                  <a:cubicBezTo>
                    <a:pt x="23707" y="7587"/>
                    <a:pt x="23733" y="7580"/>
                    <a:pt x="23756" y="7568"/>
                  </a:cubicBezTo>
                  <a:cubicBezTo>
                    <a:pt x="23780" y="7555"/>
                    <a:pt x="23780" y="7544"/>
                    <a:pt x="23773" y="7530"/>
                  </a:cubicBezTo>
                  <a:lnTo>
                    <a:pt x="23773" y="7530"/>
                  </a:lnTo>
                  <a:cubicBezTo>
                    <a:pt x="23780" y="7538"/>
                    <a:pt x="23794" y="7544"/>
                    <a:pt x="23821" y="7551"/>
                  </a:cubicBezTo>
                  <a:cubicBezTo>
                    <a:pt x="23846" y="7555"/>
                    <a:pt x="23874" y="7551"/>
                    <a:pt x="23901" y="7565"/>
                  </a:cubicBezTo>
                  <a:cubicBezTo>
                    <a:pt x="23920" y="7574"/>
                    <a:pt x="23934" y="7577"/>
                    <a:pt x="23946" y="7577"/>
                  </a:cubicBezTo>
                  <a:cubicBezTo>
                    <a:pt x="23981" y="7577"/>
                    <a:pt x="23990" y="7544"/>
                    <a:pt x="24016" y="7534"/>
                  </a:cubicBezTo>
                  <a:cubicBezTo>
                    <a:pt x="24054" y="7520"/>
                    <a:pt x="24034" y="7503"/>
                    <a:pt x="23999" y="7489"/>
                  </a:cubicBezTo>
                  <a:cubicBezTo>
                    <a:pt x="23981" y="7485"/>
                    <a:pt x="23971" y="7479"/>
                    <a:pt x="23964" y="7472"/>
                  </a:cubicBezTo>
                  <a:cubicBezTo>
                    <a:pt x="23971" y="7471"/>
                    <a:pt x="23978" y="7471"/>
                    <a:pt x="23985" y="7471"/>
                  </a:cubicBezTo>
                  <a:cubicBezTo>
                    <a:pt x="24021" y="7471"/>
                    <a:pt x="24053" y="7481"/>
                    <a:pt x="24064" y="7513"/>
                  </a:cubicBezTo>
                  <a:cubicBezTo>
                    <a:pt x="24068" y="7524"/>
                    <a:pt x="24082" y="7532"/>
                    <a:pt x="24098" y="7532"/>
                  </a:cubicBezTo>
                  <a:cubicBezTo>
                    <a:pt x="24108" y="7532"/>
                    <a:pt x="24119" y="7528"/>
                    <a:pt x="24130" y="7520"/>
                  </a:cubicBezTo>
                  <a:cubicBezTo>
                    <a:pt x="24130" y="7520"/>
                    <a:pt x="24130" y="7517"/>
                    <a:pt x="24134" y="7513"/>
                  </a:cubicBezTo>
                  <a:cubicBezTo>
                    <a:pt x="24138" y="7517"/>
                    <a:pt x="24141" y="7520"/>
                    <a:pt x="24144" y="7523"/>
                  </a:cubicBezTo>
                  <a:cubicBezTo>
                    <a:pt x="24144" y="7523"/>
                    <a:pt x="24141" y="7523"/>
                    <a:pt x="24141" y="7527"/>
                  </a:cubicBezTo>
                  <a:cubicBezTo>
                    <a:pt x="24124" y="7551"/>
                    <a:pt x="24175" y="7548"/>
                    <a:pt x="24196" y="7558"/>
                  </a:cubicBezTo>
                  <a:cubicBezTo>
                    <a:pt x="24213" y="7565"/>
                    <a:pt x="24238" y="7565"/>
                    <a:pt x="24266" y="7565"/>
                  </a:cubicBezTo>
                  <a:cubicBezTo>
                    <a:pt x="24273" y="7565"/>
                    <a:pt x="24283" y="7562"/>
                    <a:pt x="24297" y="7562"/>
                  </a:cubicBezTo>
                  <a:cubicBezTo>
                    <a:pt x="24302" y="7562"/>
                    <a:pt x="24307" y="7562"/>
                    <a:pt x="24312" y="7562"/>
                  </a:cubicBezTo>
                  <a:cubicBezTo>
                    <a:pt x="24343" y="7562"/>
                    <a:pt x="24360" y="7552"/>
                    <a:pt x="24363" y="7534"/>
                  </a:cubicBezTo>
                  <a:lnTo>
                    <a:pt x="24363" y="7530"/>
                  </a:lnTo>
                  <a:cubicBezTo>
                    <a:pt x="24365" y="7532"/>
                    <a:pt x="24367" y="7532"/>
                    <a:pt x="24370" y="7532"/>
                  </a:cubicBezTo>
                  <a:cubicBezTo>
                    <a:pt x="24373" y="7532"/>
                    <a:pt x="24375" y="7532"/>
                    <a:pt x="24377" y="7534"/>
                  </a:cubicBezTo>
                  <a:cubicBezTo>
                    <a:pt x="24387" y="7538"/>
                    <a:pt x="24397" y="7540"/>
                    <a:pt x="24406" y="7540"/>
                  </a:cubicBezTo>
                  <a:cubicBezTo>
                    <a:pt x="24427" y="7540"/>
                    <a:pt x="24443" y="7530"/>
                    <a:pt x="24453" y="7513"/>
                  </a:cubicBezTo>
                  <a:lnTo>
                    <a:pt x="24463" y="7513"/>
                  </a:lnTo>
                  <a:cubicBezTo>
                    <a:pt x="24484" y="7527"/>
                    <a:pt x="24522" y="7538"/>
                    <a:pt x="24561" y="7538"/>
                  </a:cubicBezTo>
                  <a:lnTo>
                    <a:pt x="24585" y="7538"/>
                  </a:lnTo>
                  <a:cubicBezTo>
                    <a:pt x="24589" y="7540"/>
                    <a:pt x="24594" y="7541"/>
                    <a:pt x="24601" y="7541"/>
                  </a:cubicBezTo>
                  <a:cubicBezTo>
                    <a:pt x="24606" y="7541"/>
                    <a:pt x="24612" y="7540"/>
                    <a:pt x="24620" y="7538"/>
                  </a:cubicBezTo>
                  <a:cubicBezTo>
                    <a:pt x="24637" y="7534"/>
                    <a:pt x="24654" y="7527"/>
                    <a:pt x="24651" y="7513"/>
                  </a:cubicBezTo>
                  <a:cubicBezTo>
                    <a:pt x="24651" y="7504"/>
                    <a:pt x="24645" y="7488"/>
                    <a:pt x="24631" y="7488"/>
                  </a:cubicBezTo>
                  <a:cubicBezTo>
                    <a:pt x="24629" y="7488"/>
                    <a:pt x="24628" y="7488"/>
                    <a:pt x="24626" y="7489"/>
                  </a:cubicBezTo>
                  <a:cubicBezTo>
                    <a:pt x="24608" y="7489"/>
                    <a:pt x="24586" y="7475"/>
                    <a:pt x="24566" y="7475"/>
                  </a:cubicBezTo>
                  <a:cubicBezTo>
                    <a:pt x="24565" y="7475"/>
                    <a:pt x="24563" y="7475"/>
                    <a:pt x="24561" y="7475"/>
                  </a:cubicBezTo>
                  <a:cubicBezTo>
                    <a:pt x="24543" y="7468"/>
                    <a:pt x="24522" y="7461"/>
                    <a:pt x="24495" y="7458"/>
                  </a:cubicBezTo>
                  <a:cubicBezTo>
                    <a:pt x="24471" y="7458"/>
                    <a:pt x="24457" y="7461"/>
                    <a:pt x="24446" y="7468"/>
                  </a:cubicBezTo>
                  <a:cubicBezTo>
                    <a:pt x="24418" y="7454"/>
                    <a:pt x="24380" y="7444"/>
                    <a:pt x="24359" y="7419"/>
                  </a:cubicBezTo>
                  <a:lnTo>
                    <a:pt x="24512" y="7419"/>
                  </a:lnTo>
                  <a:cubicBezTo>
                    <a:pt x="24515" y="7419"/>
                    <a:pt x="24518" y="7419"/>
                    <a:pt x="24521" y="7419"/>
                  </a:cubicBezTo>
                  <a:cubicBezTo>
                    <a:pt x="24528" y="7419"/>
                    <a:pt x="24535" y="7420"/>
                    <a:pt x="24543" y="7420"/>
                  </a:cubicBezTo>
                  <a:cubicBezTo>
                    <a:pt x="24551" y="7420"/>
                    <a:pt x="24558" y="7419"/>
                    <a:pt x="24564" y="7413"/>
                  </a:cubicBezTo>
                  <a:cubicBezTo>
                    <a:pt x="24578" y="7409"/>
                    <a:pt x="24592" y="7405"/>
                    <a:pt x="24606" y="7402"/>
                  </a:cubicBezTo>
                  <a:cubicBezTo>
                    <a:pt x="24642" y="7428"/>
                    <a:pt x="24683" y="7441"/>
                    <a:pt x="24725" y="7441"/>
                  </a:cubicBezTo>
                  <a:cubicBezTo>
                    <a:pt x="24738" y="7441"/>
                    <a:pt x="24752" y="7439"/>
                    <a:pt x="24766" y="7437"/>
                  </a:cubicBezTo>
                  <a:cubicBezTo>
                    <a:pt x="24793" y="7440"/>
                    <a:pt x="24817" y="7444"/>
                    <a:pt x="24852" y="7444"/>
                  </a:cubicBezTo>
                  <a:lnTo>
                    <a:pt x="24876" y="7444"/>
                  </a:lnTo>
                  <a:cubicBezTo>
                    <a:pt x="24883" y="7452"/>
                    <a:pt x="24894" y="7458"/>
                    <a:pt x="24903" y="7458"/>
                  </a:cubicBezTo>
                  <a:cubicBezTo>
                    <a:pt x="24909" y="7458"/>
                    <a:pt x="24914" y="7456"/>
                    <a:pt x="24918" y="7451"/>
                  </a:cubicBezTo>
                  <a:cubicBezTo>
                    <a:pt x="24918" y="7447"/>
                    <a:pt x="24918" y="7447"/>
                    <a:pt x="24921" y="7447"/>
                  </a:cubicBezTo>
                  <a:cubicBezTo>
                    <a:pt x="24998" y="7451"/>
                    <a:pt x="25074" y="7458"/>
                    <a:pt x="25147" y="7479"/>
                  </a:cubicBezTo>
                  <a:lnTo>
                    <a:pt x="25150" y="7482"/>
                  </a:lnTo>
                  <a:cubicBezTo>
                    <a:pt x="25168" y="7496"/>
                    <a:pt x="25174" y="7513"/>
                    <a:pt x="25209" y="7513"/>
                  </a:cubicBezTo>
                  <a:cubicBezTo>
                    <a:pt x="25237" y="7513"/>
                    <a:pt x="25241" y="7506"/>
                    <a:pt x="25241" y="7496"/>
                  </a:cubicBezTo>
                  <a:cubicBezTo>
                    <a:pt x="25251" y="7493"/>
                    <a:pt x="25258" y="7485"/>
                    <a:pt x="25258" y="7472"/>
                  </a:cubicBezTo>
                  <a:cubicBezTo>
                    <a:pt x="25256" y="7463"/>
                    <a:pt x="25270" y="7459"/>
                    <a:pt x="25289" y="7459"/>
                  </a:cubicBezTo>
                  <a:cubicBezTo>
                    <a:pt x="25300" y="7459"/>
                    <a:pt x="25313" y="7460"/>
                    <a:pt x="25324" y="7464"/>
                  </a:cubicBezTo>
                  <a:cubicBezTo>
                    <a:pt x="25358" y="7476"/>
                    <a:pt x="25377" y="7482"/>
                    <a:pt x="25391" y="7482"/>
                  </a:cubicBezTo>
                  <a:cubicBezTo>
                    <a:pt x="25410" y="7482"/>
                    <a:pt x="25418" y="7471"/>
                    <a:pt x="25438" y="7447"/>
                  </a:cubicBezTo>
                  <a:cubicBezTo>
                    <a:pt x="25442" y="7440"/>
                    <a:pt x="25442" y="7434"/>
                    <a:pt x="25445" y="7430"/>
                  </a:cubicBezTo>
                  <a:cubicBezTo>
                    <a:pt x="25449" y="7430"/>
                    <a:pt x="25452" y="7426"/>
                    <a:pt x="25452" y="7426"/>
                  </a:cubicBezTo>
                  <a:cubicBezTo>
                    <a:pt x="25455" y="7427"/>
                    <a:pt x="25456" y="7427"/>
                    <a:pt x="25458" y="7427"/>
                  </a:cubicBezTo>
                  <a:cubicBezTo>
                    <a:pt x="25464" y="7427"/>
                    <a:pt x="25467" y="7422"/>
                    <a:pt x="25473" y="7419"/>
                  </a:cubicBezTo>
                  <a:cubicBezTo>
                    <a:pt x="25487" y="7419"/>
                    <a:pt x="25494" y="7423"/>
                    <a:pt x="25497" y="7426"/>
                  </a:cubicBezTo>
                  <a:cubicBezTo>
                    <a:pt x="25501" y="7434"/>
                    <a:pt x="25504" y="7437"/>
                    <a:pt x="25507" y="7440"/>
                  </a:cubicBezTo>
                  <a:cubicBezTo>
                    <a:pt x="25512" y="7440"/>
                    <a:pt x="25512" y="7444"/>
                    <a:pt x="25512" y="7447"/>
                  </a:cubicBezTo>
                  <a:cubicBezTo>
                    <a:pt x="25520" y="7463"/>
                    <a:pt x="25526" y="7484"/>
                    <a:pt x="25545" y="7484"/>
                  </a:cubicBezTo>
                  <a:cubicBezTo>
                    <a:pt x="25554" y="7484"/>
                    <a:pt x="25568" y="7478"/>
                    <a:pt x="25587" y="7461"/>
                  </a:cubicBezTo>
                  <a:cubicBezTo>
                    <a:pt x="25608" y="7472"/>
                    <a:pt x="25626" y="7482"/>
                    <a:pt x="25646" y="7489"/>
                  </a:cubicBezTo>
                  <a:cubicBezTo>
                    <a:pt x="25651" y="7494"/>
                    <a:pt x="25660" y="7497"/>
                    <a:pt x="25670" y="7497"/>
                  </a:cubicBezTo>
                  <a:cubicBezTo>
                    <a:pt x="25674" y="7497"/>
                    <a:pt x="25678" y="7497"/>
                    <a:pt x="25681" y="7496"/>
                  </a:cubicBezTo>
                  <a:cubicBezTo>
                    <a:pt x="25695" y="7490"/>
                    <a:pt x="25706" y="7488"/>
                    <a:pt x="25716" y="7488"/>
                  </a:cubicBezTo>
                  <a:cubicBezTo>
                    <a:pt x="25738" y="7488"/>
                    <a:pt x="25755" y="7499"/>
                    <a:pt x="25771" y="7513"/>
                  </a:cubicBezTo>
                  <a:cubicBezTo>
                    <a:pt x="25789" y="7520"/>
                    <a:pt x="25806" y="7523"/>
                    <a:pt x="25824" y="7530"/>
                  </a:cubicBezTo>
                  <a:cubicBezTo>
                    <a:pt x="25837" y="7544"/>
                    <a:pt x="25861" y="7538"/>
                    <a:pt x="25886" y="7541"/>
                  </a:cubicBezTo>
                  <a:cubicBezTo>
                    <a:pt x="25938" y="7541"/>
                    <a:pt x="25994" y="7530"/>
                    <a:pt x="26045" y="7527"/>
                  </a:cubicBezTo>
                  <a:cubicBezTo>
                    <a:pt x="26080" y="7523"/>
                    <a:pt x="26090" y="7523"/>
                    <a:pt x="26074" y="7503"/>
                  </a:cubicBezTo>
                  <a:cubicBezTo>
                    <a:pt x="26059" y="7482"/>
                    <a:pt x="26069" y="7468"/>
                    <a:pt x="26115" y="7461"/>
                  </a:cubicBezTo>
                  <a:lnTo>
                    <a:pt x="26115" y="7461"/>
                  </a:lnTo>
                  <a:cubicBezTo>
                    <a:pt x="26084" y="7482"/>
                    <a:pt x="26077" y="7496"/>
                    <a:pt x="26125" y="7496"/>
                  </a:cubicBezTo>
                  <a:lnTo>
                    <a:pt x="26184" y="7496"/>
                  </a:lnTo>
                  <a:cubicBezTo>
                    <a:pt x="26187" y="7516"/>
                    <a:pt x="26204" y="7530"/>
                    <a:pt x="26225" y="7530"/>
                  </a:cubicBezTo>
                  <a:cubicBezTo>
                    <a:pt x="26233" y="7530"/>
                    <a:pt x="26242" y="7528"/>
                    <a:pt x="26250" y="7523"/>
                  </a:cubicBezTo>
                  <a:cubicBezTo>
                    <a:pt x="26271" y="7513"/>
                    <a:pt x="26288" y="7506"/>
                    <a:pt x="26313" y="7503"/>
                  </a:cubicBezTo>
                  <a:cubicBezTo>
                    <a:pt x="26327" y="7499"/>
                    <a:pt x="26340" y="7493"/>
                    <a:pt x="26333" y="7482"/>
                  </a:cubicBezTo>
                  <a:cubicBezTo>
                    <a:pt x="26328" y="7474"/>
                    <a:pt x="26321" y="7471"/>
                    <a:pt x="26313" y="7471"/>
                  </a:cubicBezTo>
                  <a:cubicBezTo>
                    <a:pt x="26307" y="7471"/>
                    <a:pt x="26300" y="7473"/>
                    <a:pt x="26295" y="7479"/>
                  </a:cubicBezTo>
                  <a:cubicBezTo>
                    <a:pt x="26286" y="7485"/>
                    <a:pt x="26276" y="7487"/>
                    <a:pt x="26266" y="7487"/>
                  </a:cubicBezTo>
                  <a:cubicBezTo>
                    <a:pt x="26247" y="7487"/>
                    <a:pt x="26227" y="7478"/>
                    <a:pt x="26208" y="7478"/>
                  </a:cubicBezTo>
                  <a:cubicBezTo>
                    <a:pt x="26206" y="7478"/>
                    <a:pt x="26204" y="7478"/>
                    <a:pt x="26202" y="7479"/>
                  </a:cubicBezTo>
                  <a:cubicBezTo>
                    <a:pt x="26200" y="7478"/>
                    <a:pt x="26199" y="7478"/>
                    <a:pt x="26197" y="7478"/>
                  </a:cubicBezTo>
                  <a:cubicBezTo>
                    <a:pt x="26190" y="7478"/>
                    <a:pt x="26179" y="7480"/>
                    <a:pt x="26170" y="7480"/>
                  </a:cubicBezTo>
                  <a:cubicBezTo>
                    <a:pt x="26160" y="7480"/>
                    <a:pt x="26153" y="7477"/>
                    <a:pt x="26160" y="7461"/>
                  </a:cubicBezTo>
                  <a:cubicBezTo>
                    <a:pt x="26178" y="7454"/>
                    <a:pt x="26194" y="7451"/>
                    <a:pt x="26212" y="7444"/>
                  </a:cubicBezTo>
                  <a:lnTo>
                    <a:pt x="26282" y="7444"/>
                  </a:lnTo>
                  <a:cubicBezTo>
                    <a:pt x="26293" y="7444"/>
                    <a:pt x="26307" y="7445"/>
                    <a:pt x="26319" y="7445"/>
                  </a:cubicBezTo>
                  <a:cubicBezTo>
                    <a:pt x="26337" y="7445"/>
                    <a:pt x="26352" y="7442"/>
                    <a:pt x="26348" y="7423"/>
                  </a:cubicBezTo>
                  <a:lnTo>
                    <a:pt x="26448" y="7423"/>
                  </a:lnTo>
                  <a:cubicBezTo>
                    <a:pt x="26458" y="7451"/>
                    <a:pt x="26434" y="7485"/>
                    <a:pt x="26490" y="7503"/>
                  </a:cubicBezTo>
                  <a:cubicBezTo>
                    <a:pt x="26493" y="7503"/>
                    <a:pt x="26497" y="7503"/>
                    <a:pt x="26500" y="7506"/>
                  </a:cubicBezTo>
                  <a:cubicBezTo>
                    <a:pt x="26539" y="7508"/>
                    <a:pt x="26577" y="7529"/>
                    <a:pt x="26618" y="7529"/>
                  </a:cubicBezTo>
                  <a:cubicBezTo>
                    <a:pt x="26636" y="7529"/>
                    <a:pt x="26654" y="7525"/>
                    <a:pt x="26673" y="7513"/>
                  </a:cubicBezTo>
                  <a:lnTo>
                    <a:pt x="26722" y="7513"/>
                  </a:lnTo>
                  <a:cubicBezTo>
                    <a:pt x="26743" y="7485"/>
                    <a:pt x="26771" y="7461"/>
                    <a:pt x="26785" y="7430"/>
                  </a:cubicBezTo>
                  <a:cubicBezTo>
                    <a:pt x="26788" y="7423"/>
                    <a:pt x="26791" y="7413"/>
                    <a:pt x="26798" y="7405"/>
                  </a:cubicBezTo>
                  <a:lnTo>
                    <a:pt x="26847" y="7405"/>
                  </a:lnTo>
                  <a:cubicBezTo>
                    <a:pt x="26847" y="7405"/>
                    <a:pt x="26844" y="7405"/>
                    <a:pt x="26844" y="7409"/>
                  </a:cubicBezTo>
                  <a:cubicBezTo>
                    <a:pt x="26850" y="7419"/>
                    <a:pt x="26850" y="7434"/>
                    <a:pt x="26875" y="7434"/>
                  </a:cubicBezTo>
                  <a:cubicBezTo>
                    <a:pt x="26885" y="7430"/>
                    <a:pt x="26889" y="7423"/>
                    <a:pt x="26885" y="7416"/>
                  </a:cubicBezTo>
                  <a:lnTo>
                    <a:pt x="26885" y="7405"/>
                  </a:lnTo>
                  <a:lnTo>
                    <a:pt x="26969" y="7405"/>
                  </a:lnTo>
                  <a:lnTo>
                    <a:pt x="26969" y="7409"/>
                  </a:lnTo>
                  <a:cubicBezTo>
                    <a:pt x="26975" y="7419"/>
                    <a:pt x="26972" y="7437"/>
                    <a:pt x="26996" y="7440"/>
                  </a:cubicBezTo>
                  <a:cubicBezTo>
                    <a:pt x="26999" y="7441"/>
                    <a:pt x="27001" y="7441"/>
                    <a:pt x="27003" y="7441"/>
                  </a:cubicBezTo>
                  <a:cubicBezTo>
                    <a:pt x="27015" y="7441"/>
                    <a:pt x="27021" y="7432"/>
                    <a:pt x="27027" y="7423"/>
                  </a:cubicBezTo>
                  <a:cubicBezTo>
                    <a:pt x="27034" y="7419"/>
                    <a:pt x="27044" y="7416"/>
                    <a:pt x="27052" y="7413"/>
                  </a:cubicBezTo>
                  <a:cubicBezTo>
                    <a:pt x="27065" y="7409"/>
                    <a:pt x="27073" y="7409"/>
                    <a:pt x="27079" y="7405"/>
                  </a:cubicBezTo>
                  <a:cubicBezTo>
                    <a:pt x="27094" y="7405"/>
                    <a:pt x="27104" y="7405"/>
                    <a:pt x="27118" y="7402"/>
                  </a:cubicBezTo>
                  <a:lnTo>
                    <a:pt x="27118" y="7402"/>
                  </a:lnTo>
                  <a:cubicBezTo>
                    <a:pt x="27107" y="7413"/>
                    <a:pt x="27118" y="7426"/>
                    <a:pt x="27139" y="7440"/>
                  </a:cubicBezTo>
                  <a:cubicBezTo>
                    <a:pt x="27156" y="7451"/>
                    <a:pt x="27145" y="7461"/>
                    <a:pt x="27131" y="7468"/>
                  </a:cubicBezTo>
                  <a:cubicBezTo>
                    <a:pt x="27124" y="7473"/>
                    <a:pt x="27110" y="7479"/>
                    <a:pt x="27100" y="7479"/>
                  </a:cubicBezTo>
                  <a:cubicBezTo>
                    <a:pt x="27095" y="7479"/>
                    <a:pt x="27092" y="7478"/>
                    <a:pt x="27089" y="7475"/>
                  </a:cubicBezTo>
                  <a:cubicBezTo>
                    <a:pt x="27082" y="7460"/>
                    <a:pt x="27071" y="7457"/>
                    <a:pt x="27058" y="7457"/>
                  </a:cubicBezTo>
                  <a:cubicBezTo>
                    <a:pt x="27046" y="7457"/>
                    <a:pt x="27032" y="7460"/>
                    <a:pt x="27020" y="7460"/>
                  </a:cubicBezTo>
                  <a:cubicBezTo>
                    <a:pt x="27015" y="7460"/>
                    <a:pt x="27011" y="7459"/>
                    <a:pt x="27006" y="7458"/>
                  </a:cubicBezTo>
                  <a:cubicBezTo>
                    <a:pt x="27004" y="7457"/>
                    <a:pt x="27001" y="7457"/>
                    <a:pt x="26999" y="7457"/>
                  </a:cubicBezTo>
                  <a:cubicBezTo>
                    <a:pt x="26988" y="7457"/>
                    <a:pt x="26979" y="7463"/>
                    <a:pt x="26979" y="7472"/>
                  </a:cubicBezTo>
                  <a:cubicBezTo>
                    <a:pt x="26975" y="7482"/>
                    <a:pt x="26990" y="7485"/>
                    <a:pt x="27003" y="7485"/>
                  </a:cubicBezTo>
                  <a:cubicBezTo>
                    <a:pt x="27011" y="7484"/>
                    <a:pt x="27018" y="7484"/>
                    <a:pt x="27023" y="7484"/>
                  </a:cubicBezTo>
                  <a:cubicBezTo>
                    <a:pt x="27053" y="7484"/>
                    <a:pt x="27039" y="7498"/>
                    <a:pt x="27027" y="7509"/>
                  </a:cubicBezTo>
                  <a:cubicBezTo>
                    <a:pt x="27015" y="7525"/>
                    <a:pt x="27025" y="7538"/>
                    <a:pt x="27042" y="7538"/>
                  </a:cubicBezTo>
                  <a:cubicBezTo>
                    <a:pt x="27044" y="7538"/>
                    <a:pt x="27046" y="7538"/>
                    <a:pt x="27048" y="7538"/>
                  </a:cubicBezTo>
                  <a:cubicBezTo>
                    <a:pt x="27083" y="7534"/>
                    <a:pt x="27128" y="7541"/>
                    <a:pt x="27145" y="7513"/>
                  </a:cubicBezTo>
                  <a:cubicBezTo>
                    <a:pt x="27152" y="7509"/>
                    <a:pt x="27156" y="7506"/>
                    <a:pt x="27163" y="7506"/>
                  </a:cubicBezTo>
                  <a:lnTo>
                    <a:pt x="27187" y="7506"/>
                  </a:lnTo>
                  <a:cubicBezTo>
                    <a:pt x="27204" y="7485"/>
                    <a:pt x="27180" y="7464"/>
                    <a:pt x="27187" y="7444"/>
                  </a:cubicBezTo>
                  <a:cubicBezTo>
                    <a:pt x="27211" y="7426"/>
                    <a:pt x="27211" y="7413"/>
                    <a:pt x="27190" y="7402"/>
                  </a:cubicBezTo>
                  <a:cubicBezTo>
                    <a:pt x="27208" y="7402"/>
                    <a:pt x="27228" y="7402"/>
                    <a:pt x="27246" y="7399"/>
                  </a:cubicBezTo>
                  <a:lnTo>
                    <a:pt x="27246" y="7399"/>
                  </a:lnTo>
                  <a:cubicBezTo>
                    <a:pt x="27243" y="7405"/>
                    <a:pt x="27239" y="7413"/>
                    <a:pt x="27232" y="7416"/>
                  </a:cubicBezTo>
                  <a:cubicBezTo>
                    <a:pt x="27224" y="7421"/>
                    <a:pt x="27233" y="7427"/>
                    <a:pt x="27244" y="7427"/>
                  </a:cubicBezTo>
                  <a:cubicBezTo>
                    <a:pt x="27247" y="7427"/>
                    <a:pt x="27250" y="7427"/>
                    <a:pt x="27253" y="7426"/>
                  </a:cubicBezTo>
                  <a:cubicBezTo>
                    <a:pt x="27260" y="7426"/>
                    <a:pt x="27267" y="7423"/>
                    <a:pt x="27267" y="7419"/>
                  </a:cubicBezTo>
                  <a:cubicBezTo>
                    <a:pt x="27273" y="7413"/>
                    <a:pt x="27280" y="7412"/>
                    <a:pt x="27288" y="7412"/>
                  </a:cubicBezTo>
                  <a:cubicBezTo>
                    <a:pt x="27293" y="7412"/>
                    <a:pt x="27297" y="7413"/>
                    <a:pt x="27302" y="7413"/>
                  </a:cubicBezTo>
                  <a:cubicBezTo>
                    <a:pt x="27308" y="7413"/>
                    <a:pt x="27315" y="7413"/>
                    <a:pt x="27321" y="7413"/>
                  </a:cubicBezTo>
                  <a:cubicBezTo>
                    <a:pt x="27332" y="7413"/>
                    <a:pt x="27341" y="7412"/>
                    <a:pt x="27343" y="7405"/>
                  </a:cubicBezTo>
                  <a:cubicBezTo>
                    <a:pt x="27343" y="7399"/>
                    <a:pt x="27339" y="7399"/>
                    <a:pt x="27336" y="7395"/>
                  </a:cubicBezTo>
                  <a:cubicBezTo>
                    <a:pt x="27378" y="7392"/>
                    <a:pt x="27416" y="7389"/>
                    <a:pt x="27457" y="7384"/>
                  </a:cubicBezTo>
                  <a:lnTo>
                    <a:pt x="27457" y="7384"/>
                  </a:lnTo>
                  <a:cubicBezTo>
                    <a:pt x="27447" y="7402"/>
                    <a:pt x="27447" y="7423"/>
                    <a:pt x="27433" y="7437"/>
                  </a:cubicBezTo>
                  <a:cubicBezTo>
                    <a:pt x="27443" y="7444"/>
                    <a:pt x="27457" y="7445"/>
                    <a:pt x="27471" y="7445"/>
                  </a:cubicBezTo>
                  <a:cubicBezTo>
                    <a:pt x="27479" y="7445"/>
                    <a:pt x="27487" y="7444"/>
                    <a:pt x="27495" y="7444"/>
                  </a:cubicBezTo>
                  <a:cubicBezTo>
                    <a:pt x="27516" y="7444"/>
                    <a:pt x="27535" y="7447"/>
                    <a:pt x="27544" y="7468"/>
                  </a:cubicBezTo>
                  <a:cubicBezTo>
                    <a:pt x="27579" y="7426"/>
                    <a:pt x="27631" y="7413"/>
                    <a:pt x="27707" y="7413"/>
                  </a:cubicBezTo>
                  <a:cubicBezTo>
                    <a:pt x="27631" y="7444"/>
                    <a:pt x="27631" y="7444"/>
                    <a:pt x="27690" y="7479"/>
                  </a:cubicBezTo>
                  <a:cubicBezTo>
                    <a:pt x="27700" y="7483"/>
                    <a:pt x="27709" y="7485"/>
                    <a:pt x="27718" y="7485"/>
                  </a:cubicBezTo>
                  <a:cubicBezTo>
                    <a:pt x="27740" y="7485"/>
                    <a:pt x="27759" y="7473"/>
                    <a:pt x="27776" y="7468"/>
                  </a:cubicBezTo>
                  <a:cubicBezTo>
                    <a:pt x="27787" y="7464"/>
                    <a:pt x="27763" y="7447"/>
                    <a:pt x="27746" y="7444"/>
                  </a:cubicBezTo>
                  <a:cubicBezTo>
                    <a:pt x="27746" y="7438"/>
                    <a:pt x="27739" y="7431"/>
                    <a:pt x="27752" y="7431"/>
                  </a:cubicBezTo>
                  <a:cubicBezTo>
                    <a:pt x="27756" y="7431"/>
                    <a:pt x="27761" y="7432"/>
                    <a:pt x="27770" y="7434"/>
                  </a:cubicBezTo>
                  <a:cubicBezTo>
                    <a:pt x="27774" y="7434"/>
                    <a:pt x="27778" y="7435"/>
                    <a:pt x="27781" y="7435"/>
                  </a:cubicBezTo>
                  <a:cubicBezTo>
                    <a:pt x="27807" y="7435"/>
                    <a:pt x="27816" y="7414"/>
                    <a:pt x="27822" y="7399"/>
                  </a:cubicBezTo>
                  <a:cubicBezTo>
                    <a:pt x="27825" y="7391"/>
                    <a:pt x="27816" y="7387"/>
                    <a:pt x="27805" y="7387"/>
                  </a:cubicBezTo>
                  <a:cubicBezTo>
                    <a:pt x="27801" y="7387"/>
                    <a:pt x="27798" y="7388"/>
                    <a:pt x="27794" y="7389"/>
                  </a:cubicBezTo>
                  <a:cubicBezTo>
                    <a:pt x="27782" y="7391"/>
                    <a:pt x="27772" y="7392"/>
                    <a:pt x="27764" y="7392"/>
                  </a:cubicBezTo>
                  <a:cubicBezTo>
                    <a:pt x="27728" y="7392"/>
                    <a:pt x="27729" y="7370"/>
                    <a:pt x="27731" y="7350"/>
                  </a:cubicBezTo>
                  <a:cubicBezTo>
                    <a:pt x="27739" y="7350"/>
                    <a:pt x="27742" y="7350"/>
                    <a:pt x="27749" y="7347"/>
                  </a:cubicBezTo>
                  <a:cubicBezTo>
                    <a:pt x="27755" y="7348"/>
                    <a:pt x="27761" y="7349"/>
                    <a:pt x="27768" y="7349"/>
                  </a:cubicBezTo>
                  <a:cubicBezTo>
                    <a:pt x="27789" y="7349"/>
                    <a:pt x="27810" y="7342"/>
                    <a:pt x="27829" y="7339"/>
                  </a:cubicBezTo>
                  <a:cubicBezTo>
                    <a:pt x="27839" y="7339"/>
                    <a:pt x="27846" y="7336"/>
                    <a:pt x="27850" y="7329"/>
                  </a:cubicBezTo>
                  <a:cubicBezTo>
                    <a:pt x="27870" y="7322"/>
                    <a:pt x="27891" y="7315"/>
                    <a:pt x="27915" y="7309"/>
                  </a:cubicBezTo>
                  <a:cubicBezTo>
                    <a:pt x="27985" y="7294"/>
                    <a:pt x="28051" y="7277"/>
                    <a:pt x="28103" y="7253"/>
                  </a:cubicBezTo>
                  <a:cubicBezTo>
                    <a:pt x="28124" y="7243"/>
                    <a:pt x="28144" y="7235"/>
                    <a:pt x="28162" y="7229"/>
                  </a:cubicBezTo>
                  <a:cubicBezTo>
                    <a:pt x="28176" y="7246"/>
                    <a:pt x="28200" y="7264"/>
                    <a:pt x="28193" y="7285"/>
                  </a:cubicBezTo>
                  <a:cubicBezTo>
                    <a:pt x="28176" y="7275"/>
                    <a:pt x="28163" y="7272"/>
                    <a:pt x="28146" y="7272"/>
                  </a:cubicBezTo>
                  <a:cubicBezTo>
                    <a:pt x="28137" y="7272"/>
                    <a:pt x="28128" y="7273"/>
                    <a:pt x="28117" y="7274"/>
                  </a:cubicBezTo>
                  <a:cubicBezTo>
                    <a:pt x="28061" y="7280"/>
                    <a:pt x="28058" y="7312"/>
                    <a:pt x="28030" y="7329"/>
                  </a:cubicBezTo>
                  <a:cubicBezTo>
                    <a:pt x="28020" y="7326"/>
                    <a:pt x="28010" y="7322"/>
                    <a:pt x="27999" y="7319"/>
                  </a:cubicBezTo>
                  <a:cubicBezTo>
                    <a:pt x="27989" y="7315"/>
                    <a:pt x="27980" y="7314"/>
                    <a:pt x="27971" y="7314"/>
                  </a:cubicBezTo>
                  <a:cubicBezTo>
                    <a:pt x="27953" y="7314"/>
                    <a:pt x="27938" y="7319"/>
                    <a:pt x="27930" y="7326"/>
                  </a:cubicBezTo>
                  <a:cubicBezTo>
                    <a:pt x="27912" y="7336"/>
                    <a:pt x="27919" y="7354"/>
                    <a:pt x="27950" y="7360"/>
                  </a:cubicBezTo>
                  <a:cubicBezTo>
                    <a:pt x="27957" y="7364"/>
                    <a:pt x="27971" y="7368"/>
                    <a:pt x="27971" y="7378"/>
                  </a:cubicBezTo>
                  <a:cubicBezTo>
                    <a:pt x="27953" y="7381"/>
                    <a:pt x="27967" y="7400"/>
                    <a:pt x="27947" y="7400"/>
                  </a:cubicBezTo>
                  <a:cubicBezTo>
                    <a:pt x="27944" y="7400"/>
                    <a:pt x="27940" y="7399"/>
                    <a:pt x="27936" y="7399"/>
                  </a:cubicBezTo>
                  <a:cubicBezTo>
                    <a:pt x="27921" y="7394"/>
                    <a:pt x="27907" y="7392"/>
                    <a:pt x="27895" y="7392"/>
                  </a:cubicBezTo>
                  <a:cubicBezTo>
                    <a:pt x="27859" y="7392"/>
                    <a:pt x="27839" y="7411"/>
                    <a:pt x="27826" y="7437"/>
                  </a:cubicBezTo>
                  <a:cubicBezTo>
                    <a:pt x="27838" y="7437"/>
                    <a:pt x="27851" y="7437"/>
                    <a:pt x="27864" y="7437"/>
                  </a:cubicBezTo>
                  <a:cubicBezTo>
                    <a:pt x="27884" y="7437"/>
                    <a:pt x="27904" y="7436"/>
                    <a:pt x="27922" y="7430"/>
                  </a:cubicBezTo>
                  <a:cubicBezTo>
                    <a:pt x="27959" y="7424"/>
                    <a:pt x="27986" y="7401"/>
                    <a:pt x="28026" y="7401"/>
                  </a:cubicBezTo>
                  <a:cubicBezTo>
                    <a:pt x="28030" y="7401"/>
                    <a:pt x="28035" y="7401"/>
                    <a:pt x="28040" y="7402"/>
                  </a:cubicBezTo>
                  <a:cubicBezTo>
                    <a:pt x="28051" y="7405"/>
                    <a:pt x="28054" y="7413"/>
                    <a:pt x="28054" y="7419"/>
                  </a:cubicBezTo>
                  <a:cubicBezTo>
                    <a:pt x="28044" y="7423"/>
                    <a:pt x="28030" y="7426"/>
                    <a:pt x="28034" y="7434"/>
                  </a:cubicBezTo>
                  <a:cubicBezTo>
                    <a:pt x="28036" y="7439"/>
                    <a:pt x="28044" y="7444"/>
                    <a:pt x="28054" y="7444"/>
                  </a:cubicBezTo>
                  <a:cubicBezTo>
                    <a:pt x="28056" y="7444"/>
                    <a:pt x="28059" y="7444"/>
                    <a:pt x="28061" y="7444"/>
                  </a:cubicBezTo>
                  <a:cubicBezTo>
                    <a:pt x="28073" y="7441"/>
                    <a:pt x="28088" y="7433"/>
                    <a:pt x="28100" y="7433"/>
                  </a:cubicBezTo>
                  <a:cubicBezTo>
                    <a:pt x="28102" y="7433"/>
                    <a:pt x="28104" y="7433"/>
                    <a:pt x="28106" y="7434"/>
                  </a:cubicBezTo>
                  <a:cubicBezTo>
                    <a:pt x="28119" y="7435"/>
                    <a:pt x="28130" y="7436"/>
                    <a:pt x="28138" y="7436"/>
                  </a:cubicBezTo>
                  <a:cubicBezTo>
                    <a:pt x="28187" y="7436"/>
                    <a:pt x="28158" y="7413"/>
                    <a:pt x="28138" y="7395"/>
                  </a:cubicBezTo>
                  <a:cubicBezTo>
                    <a:pt x="28138" y="7378"/>
                    <a:pt x="28079" y="7395"/>
                    <a:pt x="28099" y="7364"/>
                  </a:cubicBezTo>
                  <a:lnTo>
                    <a:pt x="28099" y="7364"/>
                  </a:lnTo>
                  <a:cubicBezTo>
                    <a:pt x="28114" y="7367"/>
                    <a:pt x="28123" y="7379"/>
                    <a:pt x="28138" y="7379"/>
                  </a:cubicBezTo>
                  <a:cubicBezTo>
                    <a:pt x="28141" y="7379"/>
                    <a:pt x="28144" y="7379"/>
                    <a:pt x="28148" y="7378"/>
                  </a:cubicBezTo>
                  <a:cubicBezTo>
                    <a:pt x="28153" y="7375"/>
                    <a:pt x="28158" y="7373"/>
                    <a:pt x="28162" y="7373"/>
                  </a:cubicBezTo>
                  <a:cubicBezTo>
                    <a:pt x="28163" y="7373"/>
                    <a:pt x="28164" y="7373"/>
                    <a:pt x="28165" y="7374"/>
                  </a:cubicBezTo>
                  <a:cubicBezTo>
                    <a:pt x="28181" y="7378"/>
                    <a:pt x="28196" y="7379"/>
                    <a:pt x="28210" y="7379"/>
                  </a:cubicBezTo>
                  <a:cubicBezTo>
                    <a:pt x="28255" y="7379"/>
                    <a:pt x="28287" y="7362"/>
                    <a:pt x="28308" y="7333"/>
                  </a:cubicBezTo>
                  <a:cubicBezTo>
                    <a:pt x="28312" y="7326"/>
                    <a:pt x="28317" y="7324"/>
                    <a:pt x="28324" y="7324"/>
                  </a:cubicBezTo>
                  <a:cubicBezTo>
                    <a:pt x="28329" y="7324"/>
                    <a:pt x="28333" y="7325"/>
                    <a:pt x="28338" y="7326"/>
                  </a:cubicBezTo>
                  <a:cubicBezTo>
                    <a:pt x="28343" y="7329"/>
                    <a:pt x="28346" y="7329"/>
                    <a:pt x="28349" y="7329"/>
                  </a:cubicBezTo>
                  <a:cubicBezTo>
                    <a:pt x="28356" y="7333"/>
                    <a:pt x="28363" y="7336"/>
                    <a:pt x="28367" y="7339"/>
                  </a:cubicBezTo>
                  <a:cubicBezTo>
                    <a:pt x="28370" y="7354"/>
                    <a:pt x="28370" y="7364"/>
                    <a:pt x="28373" y="7374"/>
                  </a:cubicBezTo>
                  <a:cubicBezTo>
                    <a:pt x="28374" y="7375"/>
                    <a:pt x="28375" y="7375"/>
                    <a:pt x="28376" y="7375"/>
                  </a:cubicBezTo>
                  <a:cubicBezTo>
                    <a:pt x="28389" y="7375"/>
                    <a:pt x="28400" y="7354"/>
                    <a:pt x="28412" y="7354"/>
                  </a:cubicBezTo>
                  <a:cubicBezTo>
                    <a:pt x="28416" y="7354"/>
                    <a:pt x="28421" y="7358"/>
                    <a:pt x="28426" y="7368"/>
                  </a:cubicBezTo>
                  <a:cubicBezTo>
                    <a:pt x="28433" y="7384"/>
                    <a:pt x="28415" y="7402"/>
                    <a:pt x="28460" y="7405"/>
                  </a:cubicBezTo>
                  <a:cubicBezTo>
                    <a:pt x="28472" y="7406"/>
                    <a:pt x="28482" y="7407"/>
                    <a:pt x="28492" y="7407"/>
                  </a:cubicBezTo>
                  <a:cubicBezTo>
                    <a:pt x="28516" y="7407"/>
                    <a:pt x="28535" y="7402"/>
                    <a:pt x="28547" y="7381"/>
                  </a:cubicBezTo>
                  <a:cubicBezTo>
                    <a:pt x="28474" y="7378"/>
                    <a:pt x="28453" y="7339"/>
                    <a:pt x="28422" y="7312"/>
                  </a:cubicBezTo>
                  <a:cubicBezTo>
                    <a:pt x="28450" y="7274"/>
                    <a:pt x="28516" y="7256"/>
                    <a:pt x="28547" y="7222"/>
                  </a:cubicBezTo>
                  <a:cubicBezTo>
                    <a:pt x="28554" y="7215"/>
                    <a:pt x="28572" y="7211"/>
                    <a:pt x="28561" y="7201"/>
                  </a:cubicBezTo>
                  <a:cubicBezTo>
                    <a:pt x="28578" y="7194"/>
                    <a:pt x="28599" y="7187"/>
                    <a:pt x="28613" y="7173"/>
                  </a:cubicBezTo>
                  <a:cubicBezTo>
                    <a:pt x="28620" y="7170"/>
                    <a:pt x="28627" y="7163"/>
                    <a:pt x="28637" y="7160"/>
                  </a:cubicBezTo>
                  <a:cubicBezTo>
                    <a:pt x="28658" y="7152"/>
                    <a:pt x="28682" y="7142"/>
                    <a:pt x="28706" y="7139"/>
                  </a:cubicBezTo>
                  <a:cubicBezTo>
                    <a:pt x="28712" y="7138"/>
                    <a:pt x="28718" y="7138"/>
                    <a:pt x="28723" y="7138"/>
                  </a:cubicBezTo>
                  <a:cubicBezTo>
                    <a:pt x="28760" y="7138"/>
                    <a:pt x="28790" y="7156"/>
                    <a:pt x="28825" y="7156"/>
                  </a:cubicBezTo>
                  <a:cubicBezTo>
                    <a:pt x="28829" y="7156"/>
                    <a:pt x="28832" y="7156"/>
                    <a:pt x="28835" y="7155"/>
                  </a:cubicBezTo>
                  <a:cubicBezTo>
                    <a:pt x="28854" y="7155"/>
                    <a:pt x="28847" y="7138"/>
                    <a:pt x="28866" y="7138"/>
                  </a:cubicBezTo>
                  <a:cubicBezTo>
                    <a:pt x="28868" y="7138"/>
                    <a:pt x="28870" y="7138"/>
                    <a:pt x="28873" y="7139"/>
                  </a:cubicBezTo>
                  <a:cubicBezTo>
                    <a:pt x="28877" y="7139"/>
                    <a:pt x="28881" y="7139"/>
                    <a:pt x="28884" y="7139"/>
                  </a:cubicBezTo>
                  <a:cubicBezTo>
                    <a:pt x="28925" y="7139"/>
                    <a:pt x="28904" y="7120"/>
                    <a:pt x="28894" y="7107"/>
                  </a:cubicBezTo>
                  <a:cubicBezTo>
                    <a:pt x="28902" y="7102"/>
                    <a:pt x="28909" y="7101"/>
                    <a:pt x="28917" y="7101"/>
                  </a:cubicBezTo>
                  <a:cubicBezTo>
                    <a:pt x="28932" y="7101"/>
                    <a:pt x="28946" y="7106"/>
                    <a:pt x="28960" y="7106"/>
                  </a:cubicBezTo>
                  <a:cubicBezTo>
                    <a:pt x="28965" y="7106"/>
                    <a:pt x="28969" y="7106"/>
                    <a:pt x="28974" y="7104"/>
                  </a:cubicBezTo>
                  <a:cubicBezTo>
                    <a:pt x="29019" y="7107"/>
                    <a:pt x="29009" y="7131"/>
                    <a:pt x="29019" y="7145"/>
                  </a:cubicBezTo>
                  <a:cubicBezTo>
                    <a:pt x="29030" y="7165"/>
                    <a:pt x="29048" y="7171"/>
                    <a:pt x="29069" y="7171"/>
                  </a:cubicBezTo>
                  <a:cubicBezTo>
                    <a:pt x="29081" y="7171"/>
                    <a:pt x="29095" y="7169"/>
                    <a:pt x="29109" y="7166"/>
                  </a:cubicBezTo>
                  <a:cubicBezTo>
                    <a:pt x="29129" y="7184"/>
                    <a:pt x="29119" y="7201"/>
                    <a:pt x="29126" y="7218"/>
                  </a:cubicBezTo>
                  <a:cubicBezTo>
                    <a:pt x="29119" y="7225"/>
                    <a:pt x="29102" y="7232"/>
                    <a:pt x="29123" y="7243"/>
                  </a:cubicBezTo>
                  <a:cubicBezTo>
                    <a:pt x="29137" y="7260"/>
                    <a:pt x="29150" y="7278"/>
                    <a:pt x="29176" y="7278"/>
                  </a:cubicBezTo>
                  <a:cubicBezTo>
                    <a:pt x="29187" y="7278"/>
                    <a:pt x="29200" y="7275"/>
                    <a:pt x="29217" y="7267"/>
                  </a:cubicBezTo>
                  <a:cubicBezTo>
                    <a:pt x="29251" y="7277"/>
                    <a:pt x="29238" y="7285"/>
                    <a:pt x="29217" y="7291"/>
                  </a:cubicBezTo>
                  <a:cubicBezTo>
                    <a:pt x="29175" y="7312"/>
                    <a:pt x="29203" y="7322"/>
                    <a:pt x="29234" y="7333"/>
                  </a:cubicBezTo>
                  <a:cubicBezTo>
                    <a:pt x="29245" y="7334"/>
                    <a:pt x="29257" y="7334"/>
                    <a:pt x="29267" y="7334"/>
                  </a:cubicBezTo>
                  <a:cubicBezTo>
                    <a:pt x="29322" y="7334"/>
                    <a:pt x="29359" y="7320"/>
                    <a:pt x="29379" y="7288"/>
                  </a:cubicBezTo>
                  <a:cubicBezTo>
                    <a:pt x="29386" y="7278"/>
                    <a:pt x="29390" y="7259"/>
                    <a:pt x="29412" y="7259"/>
                  </a:cubicBezTo>
                  <a:cubicBezTo>
                    <a:pt x="29414" y="7259"/>
                    <a:pt x="29416" y="7259"/>
                    <a:pt x="29418" y="7260"/>
                  </a:cubicBezTo>
                  <a:cubicBezTo>
                    <a:pt x="29436" y="7262"/>
                    <a:pt x="29454" y="7263"/>
                    <a:pt x="29472" y="7263"/>
                  </a:cubicBezTo>
                  <a:cubicBezTo>
                    <a:pt x="29515" y="7263"/>
                    <a:pt x="29556" y="7258"/>
                    <a:pt x="29595" y="7253"/>
                  </a:cubicBezTo>
                  <a:lnTo>
                    <a:pt x="29595" y="7253"/>
                  </a:lnTo>
                  <a:cubicBezTo>
                    <a:pt x="29587" y="7285"/>
                    <a:pt x="29637" y="7267"/>
                    <a:pt x="29654" y="7277"/>
                  </a:cubicBezTo>
                  <a:cubicBezTo>
                    <a:pt x="29659" y="7310"/>
                    <a:pt x="29668" y="7324"/>
                    <a:pt x="29693" y="7324"/>
                  </a:cubicBezTo>
                  <a:cubicBezTo>
                    <a:pt x="29705" y="7324"/>
                    <a:pt x="29720" y="7321"/>
                    <a:pt x="29741" y="7315"/>
                  </a:cubicBezTo>
                  <a:cubicBezTo>
                    <a:pt x="29765" y="7333"/>
                    <a:pt x="29796" y="7336"/>
                    <a:pt x="29827" y="7343"/>
                  </a:cubicBezTo>
                  <a:cubicBezTo>
                    <a:pt x="29849" y="7345"/>
                    <a:pt x="29871" y="7349"/>
                    <a:pt x="29893" y="7349"/>
                  </a:cubicBezTo>
                  <a:cubicBezTo>
                    <a:pt x="29912" y="7349"/>
                    <a:pt x="29931" y="7346"/>
                    <a:pt x="29949" y="7336"/>
                  </a:cubicBezTo>
                  <a:cubicBezTo>
                    <a:pt x="29955" y="7333"/>
                    <a:pt x="29966" y="7329"/>
                    <a:pt x="29973" y="7326"/>
                  </a:cubicBezTo>
                  <a:cubicBezTo>
                    <a:pt x="29975" y="7326"/>
                    <a:pt x="29976" y="7326"/>
                    <a:pt x="29978" y="7326"/>
                  </a:cubicBezTo>
                  <a:cubicBezTo>
                    <a:pt x="30011" y="7326"/>
                    <a:pt x="30034" y="7301"/>
                    <a:pt x="30067" y="7301"/>
                  </a:cubicBezTo>
                  <a:cubicBezTo>
                    <a:pt x="30077" y="7301"/>
                    <a:pt x="30087" y="7304"/>
                    <a:pt x="30098" y="7309"/>
                  </a:cubicBezTo>
                  <a:cubicBezTo>
                    <a:pt x="30123" y="7319"/>
                    <a:pt x="30148" y="7322"/>
                    <a:pt x="30174" y="7322"/>
                  </a:cubicBezTo>
                  <a:cubicBezTo>
                    <a:pt x="30209" y="7322"/>
                    <a:pt x="30244" y="7316"/>
                    <a:pt x="30278" y="7312"/>
                  </a:cubicBezTo>
                  <a:cubicBezTo>
                    <a:pt x="30292" y="7309"/>
                    <a:pt x="30292" y="7305"/>
                    <a:pt x="30288" y="7298"/>
                  </a:cubicBezTo>
                  <a:cubicBezTo>
                    <a:pt x="30286" y="7292"/>
                    <a:pt x="30278" y="7287"/>
                    <a:pt x="30273" y="7287"/>
                  </a:cubicBezTo>
                  <a:cubicBezTo>
                    <a:pt x="30272" y="7287"/>
                    <a:pt x="30272" y="7287"/>
                    <a:pt x="30271" y="7288"/>
                  </a:cubicBezTo>
                  <a:cubicBezTo>
                    <a:pt x="30261" y="7296"/>
                    <a:pt x="30252" y="7298"/>
                    <a:pt x="30243" y="7298"/>
                  </a:cubicBezTo>
                  <a:cubicBezTo>
                    <a:pt x="30222" y="7298"/>
                    <a:pt x="30203" y="7284"/>
                    <a:pt x="30183" y="7284"/>
                  </a:cubicBezTo>
                  <a:cubicBezTo>
                    <a:pt x="30181" y="7284"/>
                    <a:pt x="30180" y="7284"/>
                    <a:pt x="30178" y="7285"/>
                  </a:cubicBezTo>
                  <a:cubicBezTo>
                    <a:pt x="30164" y="7270"/>
                    <a:pt x="30119" y="7256"/>
                    <a:pt x="30143" y="7243"/>
                  </a:cubicBezTo>
                  <a:cubicBezTo>
                    <a:pt x="30209" y="7205"/>
                    <a:pt x="30136" y="7208"/>
                    <a:pt x="30112" y="7197"/>
                  </a:cubicBezTo>
                  <a:cubicBezTo>
                    <a:pt x="30108" y="7194"/>
                    <a:pt x="30101" y="7187"/>
                    <a:pt x="30104" y="7184"/>
                  </a:cubicBezTo>
                  <a:cubicBezTo>
                    <a:pt x="30115" y="7173"/>
                    <a:pt x="30125" y="7163"/>
                    <a:pt x="30098" y="7160"/>
                  </a:cubicBezTo>
                  <a:cubicBezTo>
                    <a:pt x="30093" y="7159"/>
                    <a:pt x="30089" y="7158"/>
                    <a:pt x="30086" y="7158"/>
                  </a:cubicBezTo>
                  <a:cubicBezTo>
                    <a:pt x="30069" y="7158"/>
                    <a:pt x="30060" y="7166"/>
                    <a:pt x="30060" y="7180"/>
                  </a:cubicBezTo>
                  <a:cubicBezTo>
                    <a:pt x="30060" y="7184"/>
                    <a:pt x="30056" y="7190"/>
                    <a:pt x="30056" y="7197"/>
                  </a:cubicBezTo>
                  <a:cubicBezTo>
                    <a:pt x="30040" y="7197"/>
                    <a:pt x="30024" y="7199"/>
                    <a:pt x="30008" y="7199"/>
                  </a:cubicBezTo>
                  <a:cubicBezTo>
                    <a:pt x="29999" y="7199"/>
                    <a:pt x="29991" y="7198"/>
                    <a:pt x="29983" y="7197"/>
                  </a:cubicBezTo>
                  <a:cubicBezTo>
                    <a:pt x="29931" y="7190"/>
                    <a:pt x="29928" y="7173"/>
                    <a:pt x="29966" y="7149"/>
                  </a:cubicBezTo>
                  <a:cubicBezTo>
                    <a:pt x="30015" y="7125"/>
                    <a:pt x="29994" y="7093"/>
                    <a:pt x="29976" y="7062"/>
                  </a:cubicBezTo>
                  <a:cubicBezTo>
                    <a:pt x="29962" y="7051"/>
                    <a:pt x="29928" y="7051"/>
                    <a:pt x="29935" y="7027"/>
                  </a:cubicBezTo>
                  <a:cubicBezTo>
                    <a:pt x="29941" y="7021"/>
                    <a:pt x="29936" y="7009"/>
                    <a:pt x="29952" y="7009"/>
                  </a:cubicBezTo>
                  <a:cubicBezTo>
                    <a:pt x="29954" y="7009"/>
                    <a:pt x="29956" y="7009"/>
                    <a:pt x="29959" y="7010"/>
                  </a:cubicBezTo>
                  <a:cubicBezTo>
                    <a:pt x="30011" y="7010"/>
                    <a:pt x="30021" y="6996"/>
                    <a:pt x="29997" y="6972"/>
                  </a:cubicBezTo>
                  <a:cubicBezTo>
                    <a:pt x="29981" y="6953"/>
                    <a:pt x="29991" y="6945"/>
                    <a:pt x="30006" y="6945"/>
                  </a:cubicBezTo>
                  <a:cubicBezTo>
                    <a:pt x="30011" y="6945"/>
                    <a:pt x="30016" y="6946"/>
                    <a:pt x="30021" y="6947"/>
                  </a:cubicBezTo>
                  <a:cubicBezTo>
                    <a:pt x="30034" y="6951"/>
                    <a:pt x="30047" y="6952"/>
                    <a:pt x="30059" y="6952"/>
                  </a:cubicBezTo>
                  <a:cubicBezTo>
                    <a:pt x="30085" y="6952"/>
                    <a:pt x="30110" y="6946"/>
                    <a:pt x="30136" y="6944"/>
                  </a:cubicBezTo>
                  <a:lnTo>
                    <a:pt x="30139" y="6944"/>
                  </a:lnTo>
                  <a:cubicBezTo>
                    <a:pt x="30154" y="6968"/>
                    <a:pt x="30164" y="6993"/>
                    <a:pt x="30129" y="7014"/>
                  </a:cubicBezTo>
                  <a:cubicBezTo>
                    <a:pt x="30119" y="7021"/>
                    <a:pt x="30119" y="7027"/>
                    <a:pt x="30125" y="7038"/>
                  </a:cubicBezTo>
                  <a:cubicBezTo>
                    <a:pt x="30132" y="7044"/>
                    <a:pt x="30140" y="7047"/>
                    <a:pt x="30149" y="7047"/>
                  </a:cubicBezTo>
                  <a:cubicBezTo>
                    <a:pt x="30155" y="7047"/>
                    <a:pt x="30161" y="7046"/>
                    <a:pt x="30167" y="7045"/>
                  </a:cubicBezTo>
                  <a:cubicBezTo>
                    <a:pt x="30177" y="7045"/>
                    <a:pt x="30185" y="7037"/>
                    <a:pt x="30196" y="7037"/>
                  </a:cubicBezTo>
                  <a:cubicBezTo>
                    <a:pt x="30199" y="7037"/>
                    <a:pt x="30204" y="7038"/>
                    <a:pt x="30209" y="7041"/>
                  </a:cubicBezTo>
                  <a:cubicBezTo>
                    <a:pt x="30202" y="7059"/>
                    <a:pt x="30157" y="7051"/>
                    <a:pt x="30164" y="7072"/>
                  </a:cubicBezTo>
                  <a:cubicBezTo>
                    <a:pt x="30170" y="7086"/>
                    <a:pt x="30188" y="7100"/>
                    <a:pt x="30209" y="7100"/>
                  </a:cubicBezTo>
                  <a:cubicBezTo>
                    <a:pt x="30212" y="7100"/>
                    <a:pt x="30215" y="7100"/>
                    <a:pt x="30218" y="7100"/>
                  </a:cubicBezTo>
                  <a:cubicBezTo>
                    <a:pt x="30264" y="7100"/>
                    <a:pt x="30258" y="7122"/>
                    <a:pt x="30261" y="7139"/>
                  </a:cubicBezTo>
                  <a:lnTo>
                    <a:pt x="30261" y="7166"/>
                  </a:lnTo>
                  <a:cubicBezTo>
                    <a:pt x="30247" y="7187"/>
                    <a:pt x="30285" y="7205"/>
                    <a:pt x="30278" y="7229"/>
                  </a:cubicBezTo>
                  <a:cubicBezTo>
                    <a:pt x="30275" y="7236"/>
                    <a:pt x="30281" y="7238"/>
                    <a:pt x="30288" y="7238"/>
                  </a:cubicBezTo>
                  <a:cubicBezTo>
                    <a:pt x="30296" y="7238"/>
                    <a:pt x="30306" y="7235"/>
                    <a:pt x="30309" y="7232"/>
                  </a:cubicBezTo>
                  <a:cubicBezTo>
                    <a:pt x="30321" y="7221"/>
                    <a:pt x="30330" y="7215"/>
                    <a:pt x="30341" y="7215"/>
                  </a:cubicBezTo>
                  <a:cubicBezTo>
                    <a:pt x="30351" y="7215"/>
                    <a:pt x="30363" y="7219"/>
                    <a:pt x="30378" y="7229"/>
                  </a:cubicBezTo>
                  <a:cubicBezTo>
                    <a:pt x="30384" y="7234"/>
                    <a:pt x="30397" y="7237"/>
                    <a:pt x="30410" y="7237"/>
                  </a:cubicBezTo>
                  <a:cubicBezTo>
                    <a:pt x="30425" y="7237"/>
                    <a:pt x="30441" y="7233"/>
                    <a:pt x="30448" y="7222"/>
                  </a:cubicBezTo>
                  <a:cubicBezTo>
                    <a:pt x="30458" y="7205"/>
                    <a:pt x="30428" y="7201"/>
                    <a:pt x="30407" y="7197"/>
                  </a:cubicBezTo>
                  <a:cubicBezTo>
                    <a:pt x="30403" y="7197"/>
                    <a:pt x="30399" y="7194"/>
                    <a:pt x="30396" y="7190"/>
                  </a:cubicBezTo>
                  <a:cubicBezTo>
                    <a:pt x="30420" y="7184"/>
                    <a:pt x="30399" y="7176"/>
                    <a:pt x="30393" y="7166"/>
                  </a:cubicBezTo>
                  <a:cubicBezTo>
                    <a:pt x="30424" y="7149"/>
                    <a:pt x="30476" y="7145"/>
                    <a:pt x="30476" y="7114"/>
                  </a:cubicBezTo>
                  <a:cubicBezTo>
                    <a:pt x="30528" y="7121"/>
                    <a:pt x="30503" y="7149"/>
                    <a:pt x="30521" y="7166"/>
                  </a:cubicBezTo>
                  <a:cubicBezTo>
                    <a:pt x="30537" y="7163"/>
                    <a:pt x="30523" y="7142"/>
                    <a:pt x="30552" y="7142"/>
                  </a:cubicBezTo>
                  <a:cubicBezTo>
                    <a:pt x="30554" y="7142"/>
                    <a:pt x="30557" y="7142"/>
                    <a:pt x="30559" y="7142"/>
                  </a:cubicBezTo>
                  <a:cubicBezTo>
                    <a:pt x="30538" y="7173"/>
                    <a:pt x="30570" y="7173"/>
                    <a:pt x="30604" y="7173"/>
                  </a:cubicBezTo>
                  <a:cubicBezTo>
                    <a:pt x="30610" y="7173"/>
                    <a:pt x="30617" y="7174"/>
                    <a:pt x="30623" y="7174"/>
                  </a:cubicBezTo>
                  <a:cubicBezTo>
                    <a:pt x="30667" y="7174"/>
                    <a:pt x="30702" y="7163"/>
                    <a:pt x="30726" y="7139"/>
                  </a:cubicBezTo>
                  <a:cubicBezTo>
                    <a:pt x="30738" y="7128"/>
                    <a:pt x="30752" y="7121"/>
                    <a:pt x="30765" y="7121"/>
                  </a:cubicBezTo>
                  <a:cubicBezTo>
                    <a:pt x="30774" y="7121"/>
                    <a:pt x="30783" y="7124"/>
                    <a:pt x="30791" y="7131"/>
                  </a:cubicBezTo>
                  <a:cubicBezTo>
                    <a:pt x="30808" y="7146"/>
                    <a:pt x="30827" y="7152"/>
                    <a:pt x="30848" y="7152"/>
                  </a:cubicBezTo>
                  <a:cubicBezTo>
                    <a:pt x="30856" y="7152"/>
                    <a:pt x="30865" y="7151"/>
                    <a:pt x="30875" y="7149"/>
                  </a:cubicBezTo>
                  <a:cubicBezTo>
                    <a:pt x="30881" y="7147"/>
                    <a:pt x="30886" y="7147"/>
                    <a:pt x="30891" y="7147"/>
                  </a:cubicBezTo>
                  <a:cubicBezTo>
                    <a:pt x="30919" y="7147"/>
                    <a:pt x="30920" y="7171"/>
                    <a:pt x="30940" y="7180"/>
                  </a:cubicBezTo>
                  <a:cubicBezTo>
                    <a:pt x="30955" y="7187"/>
                    <a:pt x="30937" y="7201"/>
                    <a:pt x="30916" y="7208"/>
                  </a:cubicBezTo>
                  <a:cubicBezTo>
                    <a:pt x="30895" y="7211"/>
                    <a:pt x="30875" y="7218"/>
                    <a:pt x="30895" y="7235"/>
                  </a:cubicBezTo>
                  <a:cubicBezTo>
                    <a:pt x="30903" y="7241"/>
                    <a:pt x="30911" y="7243"/>
                    <a:pt x="30920" y="7243"/>
                  </a:cubicBezTo>
                  <a:cubicBezTo>
                    <a:pt x="30930" y="7243"/>
                    <a:pt x="30939" y="7241"/>
                    <a:pt x="30948" y="7235"/>
                  </a:cubicBezTo>
                  <a:cubicBezTo>
                    <a:pt x="30975" y="7215"/>
                    <a:pt x="31024" y="7208"/>
                    <a:pt x="31010" y="7173"/>
                  </a:cubicBezTo>
                  <a:cubicBezTo>
                    <a:pt x="31010" y="7166"/>
                    <a:pt x="31007" y="7160"/>
                    <a:pt x="31020" y="7160"/>
                  </a:cubicBezTo>
                  <a:cubicBezTo>
                    <a:pt x="31023" y="7158"/>
                    <a:pt x="31026" y="7158"/>
                    <a:pt x="31029" y="7158"/>
                  </a:cubicBezTo>
                  <a:cubicBezTo>
                    <a:pt x="31036" y="7158"/>
                    <a:pt x="31041" y="7161"/>
                    <a:pt x="31041" y="7166"/>
                  </a:cubicBezTo>
                  <a:cubicBezTo>
                    <a:pt x="31035" y="7184"/>
                    <a:pt x="31070" y="7201"/>
                    <a:pt x="31038" y="7215"/>
                  </a:cubicBezTo>
                  <a:cubicBezTo>
                    <a:pt x="31031" y="7218"/>
                    <a:pt x="31024" y="7225"/>
                    <a:pt x="31035" y="7229"/>
                  </a:cubicBezTo>
                  <a:cubicBezTo>
                    <a:pt x="31048" y="7234"/>
                    <a:pt x="31063" y="7235"/>
                    <a:pt x="31078" y="7235"/>
                  </a:cubicBezTo>
                  <a:cubicBezTo>
                    <a:pt x="31093" y="7235"/>
                    <a:pt x="31109" y="7234"/>
                    <a:pt x="31124" y="7232"/>
                  </a:cubicBezTo>
                  <a:cubicBezTo>
                    <a:pt x="31153" y="7229"/>
                    <a:pt x="31149" y="7215"/>
                    <a:pt x="31142" y="7201"/>
                  </a:cubicBezTo>
                  <a:cubicBezTo>
                    <a:pt x="31139" y="7187"/>
                    <a:pt x="31128" y="7160"/>
                    <a:pt x="31156" y="7160"/>
                  </a:cubicBezTo>
                  <a:cubicBezTo>
                    <a:pt x="31159" y="7160"/>
                    <a:pt x="31162" y="7160"/>
                    <a:pt x="31165" y="7160"/>
                  </a:cubicBezTo>
                  <a:cubicBezTo>
                    <a:pt x="31202" y="7160"/>
                    <a:pt x="31231" y="7142"/>
                    <a:pt x="31267" y="7142"/>
                  </a:cubicBezTo>
                  <a:cubicBezTo>
                    <a:pt x="31312" y="7142"/>
                    <a:pt x="31350" y="7152"/>
                    <a:pt x="31340" y="7184"/>
                  </a:cubicBezTo>
                  <a:cubicBezTo>
                    <a:pt x="31323" y="7232"/>
                    <a:pt x="31374" y="7243"/>
                    <a:pt x="31423" y="7260"/>
                  </a:cubicBezTo>
                  <a:cubicBezTo>
                    <a:pt x="31425" y="7259"/>
                    <a:pt x="31426" y="7259"/>
                    <a:pt x="31427" y="7259"/>
                  </a:cubicBezTo>
                  <a:cubicBezTo>
                    <a:pt x="31439" y="7259"/>
                    <a:pt x="31442" y="7271"/>
                    <a:pt x="31459" y="7271"/>
                  </a:cubicBezTo>
                  <a:cubicBezTo>
                    <a:pt x="31461" y="7271"/>
                    <a:pt x="31463" y="7271"/>
                    <a:pt x="31465" y="7270"/>
                  </a:cubicBezTo>
                  <a:cubicBezTo>
                    <a:pt x="31448" y="7250"/>
                    <a:pt x="31472" y="7239"/>
                    <a:pt x="31489" y="7225"/>
                  </a:cubicBezTo>
                  <a:cubicBezTo>
                    <a:pt x="31527" y="7233"/>
                    <a:pt x="31565" y="7243"/>
                    <a:pt x="31603" y="7243"/>
                  </a:cubicBezTo>
                  <a:cubicBezTo>
                    <a:pt x="31630" y="7243"/>
                    <a:pt x="31657" y="7238"/>
                    <a:pt x="31683" y="7222"/>
                  </a:cubicBezTo>
                  <a:cubicBezTo>
                    <a:pt x="31689" y="7218"/>
                    <a:pt x="31696" y="7216"/>
                    <a:pt x="31704" y="7216"/>
                  </a:cubicBezTo>
                  <a:cubicBezTo>
                    <a:pt x="31711" y="7216"/>
                    <a:pt x="31718" y="7218"/>
                    <a:pt x="31721" y="7222"/>
                  </a:cubicBezTo>
                  <a:cubicBezTo>
                    <a:pt x="31752" y="7270"/>
                    <a:pt x="31836" y="7267"/>
                    <a:pt x="31895" y="7301"/>
                  </a:cubicBezTo>
                  <a:cubicBezTo>
                    <a:pt x="31888" y="7270"/>
                    <a:pt x="31826" y="7253"/>
                    <a:pt x="31864" y="7222"/>
                  </a:cubicBezTo>
                  <a:lnTo>
                    <a:pt x="31864" y="7222"/>
                  </a:lnTo>
                  <a:cubicBezTo>
                    <a:pt x="31873" y="7227"/>
                    <a:pt x="31870" y="7246"/>
                    <a:pt x="31881" y="7246"/>
                  </a:cubicBezTo>
                  <a:cubicBezTo>
                    <a:pt x="31886" y="7246"/>
                    <a:pt x="31894" y="7241"/>
                    <a:pt x="31909" y="7229"/>
                  </a:cubicBezTo>
                  <a:cubicBezTo>
                    <a:pt x="31940" y="7205"/>
                    <a:pt x="32006" y="7180"/>
                    <a:pt x="32058" y="7176"/>
                  </a:cubicBezTo>
                  <a:cubicBezTo>
                    <a:pt x="32124" y="7170"/>
                    <a:pt x="32120" y="7160"/>
                    <a:pt x="32099" y="7131"/>
                  </a:cubicBezTo>
                  <a:lnTo>
                    <a:pt x="32099" y="7131"/>
                  </a:lnTo>
                  <a:cubicBezTo>
                    <a:pt x="32103" y="7132"/>
                    <a:pt x="32107" y="7132"/>
                    <a:pt x="32111" y="7132"/>
                  </a:cubicBezTo>
                  <a:cubicBezTo>
                    <a:pt x="32156" y="7132"/>
                    <a:pt x="32163" y="7112"/>
                    <a:pt x="32179" y="7086"/>
                  </a:cubicBezTo>
                  <a:cubicBezTo>
                    <a:pt x="32204" y="7048"/>
                    <a:pt x="32155" y="7045"/>
                    <a:pt x="32141" y="7024"/>
                  </a:cubicBezTo>
                  <a:cubicBezTo>
                    <a:pt x="32131" y="7011"/>
                    <a:pt x="32107" y="7004"/>
                    <a:pt x="32081" y="7004"/>
                  </a:cubicBezTo>
                  <a:cubicBezTo>
                    <a:pt x="32073" y="7004"/>
                    <a:pt x="32063" y="7005"/>
                    <a:pt x="32055" y="7006"/>
                  </a:cubicBezTo>
                  <a:cubicBezTo>
                    <a:pt x="32040" y="7010"/>
                    <a:pt x="32028" y="7011"/>
                    <a:pt x="32018" y="7011"/>
                  </a:cubicBezTo>
                  <a:cubicBezTo>
                    <a:pt x="31986" y="7011"/>
                    <a:pt x="31978" y="6995"/>
                    <a:pt x="31978" y="6968"/>
                  </a:cubicBezTo>
                  <a:cubicBezTo>
                    <a:pt x="31986" y="6957"/>
                    <a:pt x="31998" y="6953"/>
                    <a:pt x="32011" y="6953"/>
                  </a:cubicBezTo>
                  <a:cubicBezTo>
                    <a:pt x="32025" y="6953"/>
                    <a:pt x="32040" y="6958"/>
                    <a:pt x="32051" y="6961"/>
                  </a:cubicBezTo>
                  <a:cubicBezTo>
                    <a:pt x="32079" y="6976"/>
                    <a:pt x="32106" y="6990"/>
                    <a:pt x="32134" y="6990"/>
                  </a:cubicBezTo>
                  <a:cubicBezTo>
                    <a:pt x="32152" y="6990"/>
                    <a:pt x="32170" y="6985"/>
                    <a:pt x="32189" y="6972"/>
                  </a:cubicBezTo>
                  <a:cubicBezTo>
                    <a:pt x="32194" y="6972"/>
                    <a:pt x="32204" y="6976"/>
                    <a:pt x="32210" y="6976"/>
                  </a:cubicBezTo>
                  <a:cubicBezTo>
                    <a:pt x="32213" y="6976"/>
                    <a:pt x="32219" y="6976"/>
                    <a:pt x="32226" y="6976"/>
                  </a:cubicBezTo>
                  <a:cubicBezTo>
                    <a:pt x="32277" y="6976"/>
                    <a:pt x="32409" y="6967"/>
                    <a:pt x="32436" y="6961"/>
                  </a:cubicBezTo>
                  <a:cubicBezTo>
                    <a:pt x="32439" y="6958"/>
                    <a:pt x="32443" y="6955"/>
                    <a:pt x="32447" y="6951"/>
                  </a:cubicBezTo>
                  <a:cubicBezTo>
                    <a:pt x="32402" y="6947"/>
                    <a:pt x="32405" y="6923"/>
                    <a:pt x="32402" y="6902"/>
                  </a:cubicBezTo>
                  <a:cubicBezTo>
                    <a:pt x="32402" y="6899"/>
                    <a:pt x="32394" y="6892"/>
                    <a:pt x="32384" y="6892"/>
                  </a:cubicBezTo>
                  <a:lnTo>
                    <a:pt x="32343" y="6892"/>
                  </a:lnTo>
                  <a:cubicBezTo>
                    <a:pt x="32321" y="6887"/>
                    <a:pt x="32300" y="6884"/>
                    <a:pt x="32279" y="6884"/>
                  </a:cubicBezTo>
                  <a:cubicBezTo>
                    <a:pt x="32247" y="6884"/>
                    <a:pt x="32215" y="6890"/>
                    <a:pt x="32183" y="6899"/>
                  </a:cubicBezTo>
                  <a:cubicBezTo>
                    <a:pt x="32173" y="6902"/>
                    <a:pt x="32155" y="6902"/>
                    <a:pt x="32159" y="6913"/>
                  </a:cubicBezTo>
                  <a:cubicBezTo>
                    <a:pt x="32161" y="6921"/>
                    <a:pt x="32168" y="6924"/>
                    <a:pt x="32177" y="6924"/>
                  </a:cubicBezTo>
                  <a:cubicBezTo>
                    <a:pt x="32180" y="6924"/>
                    <a:pt x="32183" y="6924"/>
                    <a:pt x="32186" y="6923"/>
                  </a:cubicBezTo>
                  <a:cubicBezTo>
                    <a:pt x="32198" y="6919"/>
                    <a:pt x="32205" y="6918"/>
                    <a:pt x="32209" y="6918"/>
                  </a:cubicBezTo>
                  <a:cubicBezTo>
                    <a:pt x="32219" y="6918"/>
                    <a:pt x="32212" y="6926"/>
                    <a:pt x="32207" y="6934"/>
                  </a:cubicBezTo>
                  <a:cubicBezTo>
                    <a:pt x="32200" y="6937"/>
                    <a:pt x="32189" y="6941"/>
                    <a:pt x="32179" y="6944"/>
                  </a:cubicBezTo>
                  <a:cubicBezTo>
                    <a:pt x="32173" y="6947"/>
                    <a:pt x="32167" y="6948"/>
                    <a:pt x="32161" y="6948"/>
                  </a:cubicBezTo>
                  <a:cubicBezTo>
                    <a:pt x="32144" y="6948"/>
                    <a:pt x="32129" y="6940"/>
                    <a:pt x="32114" y="6937"/>
                  </a:cubicBezTo>
                  <a:cubicBezTo>
                    <a:pt x="32117" y="6913"/>
                    <a:pt x="32159" y="6882"/>
                    <a:pt x="32072" y="6882"/>
                  </a:cubicBezTo>
                  <a:cubicBezTo>
                    <a:pt x="32055" y="6882"/>
                    <a:pt x="32055" y="6857"/>
                    <a:pt x="32072" y="6854"/>
                  </a:cubicBezTo>
                  <a:cubicBezTo>
                    <a:pt x="32144" y="6847"/>
                    <a:pt x="32120" y="6819"/>
                    <a:pt x="32114" y="6792"/>
                  </a:cubicBezTo>
                  <a:cubicBezTo>
                    <a:pt x="32123" y="6789"/>
                    <a:pt x="32131" y="6788"/>
                    <a:pt x="32138" y="6788"/>
                  </a:cubicBezTo>
                  <a:cubicBezTo>
                    <a:pt x="32153" y="6788"/>
                    <a:pt x="32166" y="6793"/>
                    <a:pt x="32179" y="6802"/>
                  </a:cubicBezTo>
                  <a:cubicBezTo>
                    <a:pt x="32189" y="6809"/>
                    <a:pt x="32200" y="6813"/>
                    <a:pt x="32211" y="6813"/>
                  </a:cubicBezTo>
                  <a:cubicBezTo>
                    <a:pt x="32220" y="6813"/>
                    <a:pt x="32230" y="6810"/>
                    <a:pt x="32239" y="6802"/>
                  </a:cubicBezTo>
                  <a:cubicBezTo>
                    <a:pt x="32259" y="6781"/>
                    <a:pt x="32239" y="6777"/>
                    <a:pt x="32214" y="6771"/>
                  </a:cubicBezTo>
                  <a:cubicBezTo>
                    <a:pt x="32204" y="6771"/>
                    <a:pt x="32176" y="6764"/>
                    <a:pt x="32189" y="6753"/>
                  </a:cubicBezTo>
                  <a:cubicBezTo>
                    <a:pt x="32224" y="6729"/>
                    <a:pt x="32169" y="6722"/>
                    <a:pt x="32179" y="6702"/>
                  </a:cubicBezTo>
                  <a:lnTo>
                    <a:pt x="32179" y="6702"/>
                  </a:lnTo>
                  <a:cubicBezTo>
                    <a:pt x="32192" y="6706"/>
                    <a:pt x="32201" y="6708"/>
                    <a:pt x="32207" y="6708"/>
                  </a:cubicBezTo>
                  <a:cubicBezTo>
                    <a:pt x="32226" y="6708"/>
                    <a:pt x="32224" y="6692"/>
                    <a:pt x="32224" y="6677"/>
                  </a:cubicBezTo>
                  <a:cubicBezTo>
                    <a:pt x="32228" y="6656"/>
                    <a:pt x="32207" y="6649"/>
                    <a:pt x="32183" y="6643"/>
                  </a:cubicBezTo>
                  <a:cubicBezTo>
                    <a:pt x="32162" y="6632"/>
                    <a:pt x="32159" y="6618"/>
                    <a:pt x="32169" y="6604"/>
                  </a:cubicBezTo>
                  <a:cubicBezTo>
                    <a:pt x="32171" y="6604"/>
                    <a:pt x="32173" y="6603"/>
                    <a:pt x="32175" y="6603"/>
                  </a:cubicBezTo>
                  <a:cubicBezTo>
                    <a:pt x="32193" y="6603"/>
                    <a:pt x="32200" y="6623"/>
                    <a:pt x="32219" y="6623"/>
                  </a:cubicBezTo>
                  <a:cubicBezTo>
                    <a:pt x="32223" y="6623"/>
                    <a:pt x="32229" y="6621"/>
                    <a:pt x="32235" y="6618"/>
                  </a:cubicBezTo>
                  <a:cubicBezTo>
                    <a:pt x="32242" y="6620"/>
                    <a:pt x="32249" y="6620"/>
                    <a:pt x="32256" y="6620"/>
                  </a:cubicBezTo>
                  <a:cubicBezTo>
                    <a:pt x="32265" y="6620"/>
                    <a:pt x="32274" y="6620"/>
                    <a:pt x="32283" y="6620"/>
                  </a:cubicBezTo>
                  <a:cubicBezTo>
                    <a:pt x="32299" y="6620"/>
                    <a:pt x="32315" y="6622"/>
                    <a:pt x="32328" y="6632"/>
                  </a:cubicBezTo>
                  <a:cubicBezTo>
                    <a:pt x="32357" y="6634"/>
                    <a:pt x="32387" y="6641"/>
                    <a:pt x="32416" y="6641"/>
                  </a:cubicBezTo>
                  <a:cubicBezTo>
                    <a:pt x="32430" y="6641"/>
                    <a:pt x="32443" y="6640"/>
                    <a:pt x="32457" y="6635"/>
                  </a:cubicBezTo>
                  <a:cubicBezTo>
                    <a:pt x="32460" y="6632"/>
                    <a:pt x="32464" y="6632"/>
                    <a:pt x="32464" y="6632"/>
                  </a:cubicBezTo>
                  <a:cubicBezTo>
                    <a:pt x="32471" y="6632"/>
                    <a:pt x="32474" y="6628"/>
                    <a:pt x="32478" y="6628"/>
                  </a:cubicBezTo>
                  <a:cubicBezTo>
                    <a:pt x="32481" y="6657"/>
                    <a:pt x="32492" y="6666"/>
                    <a:pt x="32506" y="6666"/>
                  </a:cubicBezTo>
                  <a:cubicBezTo>
                    <a:pt x="32528" y="6666"/>
                    <a:pt x="32559" y="6642"/>
                    <a:pt x="32583" y="6642"/>
                  </a:cubicBezTo>
                  <a:cubicBezTo>
                    <a:pt x="32585" y="6642"/>
                    <a:pt x="32587" y="6642"/>
                    <a:pt x="32589" y="6643"/>
                  </a:cubicBezTo>
                  <a:cubicBezTo>
                    <a:pt x="32592" y="6644"/>
                    <a:pt x="32595" y="6644"/>
                    <a:pt x="32598" y="6644"/>
                  </a:cubicBezTo>
                  <a:cubicBezTo>
                    <a:pt x="32613" y="6644"/>
                    <a:pt x="32620" y="6630"/>
                    <a:pt x="32623" y="6618"/>
                  </a:cubicBezTo>
                  <a:cubicBezTo>
                    <a:pt x="32627" y="6601"/>
                    <a:pt x="32606" y="6601"/>
                    <a:pt x="32589" y="6593"/>
                  </a:cubicBezTo>
                  <a:cubicBezTo>
                    <a:pt x="32572" y="6587"/>
                    <a:pt x="32543" y="6598"/>
                    <a:pt x="32537" y="6577"/>
                  </a:cubicBezTo>
                  <a:lnTo>
                    <a:pt x="32537" y="6577"/>
                  </a:lnTo>
                  <a:cubicBezTo>
                    <a:pt x="32565" y="6578"/>
                    <a:pt x="32592" y="6580"/>
                    <a:pt x="32619" y="6580"/>
                  </a:cubicBezTo>
                  <a:cubicBezTo>
                    <a:pt x="32647" y="6580"/>
                    <a:pt x="32674" y="6578"/>
                    <a:pt x="32703" y="6573"/>
                  </a:cubicBezTo>
                  <a:cubicBezTo>
                    <a:pt x="32712" y="6571"/>
                    <a:pt x="32721" y="6570"/>
                    <a:pt x="32729" y="6570"/>
                  </a:cubicBezTo>
                  <a:cubicBezTo>
                    <a:pt x="32752" y="6570"/>
                    <a:pt x="32773" y="6576"/>
                    <a:pt x="32793" y="6583"/>
                  </a:cubicBezTo>
                  <a:cubicBezTo>
                    <a:pt x="32804" y="6587"/>
                    <a:pt x="32818" y="6590"/>
                    <a:pt x="32828" y="6593"/>
                  </a:cubicBezTo>
                  <a:cubicBezTo>
                    <a:pt x="32891" y="6577"/>
                    <a:pt x="32956" y="6556"/>
                    <a:pt x="33019" y="6535"/>
                  </a:cubicBezTo>
                  <a:cubicBezTo>
                    <a:pt x="33040" y="6531"/>
                    <a:pt x="33043" y="6521"/>
                    <a:pt x="33022" y="6510"/>
                  </a:cubicBezTo>
                  <a:cubicBezTo>
                    <a:pt x="33005" y="6503"/>
                    <a:pt x="32988" y="6493"/>
                    <a:pt x="32985" y="6483"/>
                  </a:cubicBezTo>
                  <a:cubicBezTo>
                    <a:pt x="32998" y="6476"/>
                    <a:pt x="33009" y="6473"/>
                    <a:pt x="33017" y="6473"/>
                  </a:cubicBezTo>
                  <a:cubicBezTo>
                    <a:pt x="33035" y="6473"/>
                    <a:pt x="33045" y="6485"/>
                    <a:pt x="33057" y="6497"/>
                  </a:cubicBezTo>
                  <a:cubicBezTo>
                    <a:pt x="33057" y="6497"/>
                    <a:pt x="33057" y="6500"/>
                    <a:pt x="33060" y="6500"/>
                  </a:cubicBezTo>
                  <a:cubicBezTo>
                    <a:pt x="33092" y="6521"/>
                    <a:pt x="33089" y="6538"/>
                    <a:pt x="33050" y="6552"/>
                  </a:cubicBezTo>
                  <a:cubicBezTo>
                    <a:pt x="33033" y="6559"/>
                    <a:pt x="33022" y="6566"/>
                    <a:pt x="33030" y="6580"/>
                  </a:cubicBezTo>
                  <a:cubicBezTo>
                    <a:pt x="33036" y="6590"/>
                    <a:pt x="33050" y="6590"/>
                    <a:pt x="33064" y="6590"/>
                  </a:cubicBezTo>
                  <a:cubicBezTo>
                    <a:pt x="33119" y="6583"/>
                    <a:pt x="33179" y="6580"/>
                    <a:pt x="33234" y="6569"/>
                  </a:cubicBezTo>
                  <a:cubicBezTo>
                    <a:pt x="33259" y="6566"/>
                    <a:pt x="33262" y="6556"/>
                    <a:pt x="33269" y="6545"/>
                  </a:cubicBezTo>
                  <a:cubicBezTo>
                    <a:pt x="33279" y="6524"/>
                    <a:pt x="33251" y="6531"/>
                    <a:pt x="33244" y="6528"/>
                  </a:cubicBezTo>
                  <a:cubicBezTo>
                    <a:pt x="33227" y="6521"/>
                    <a:pt x="33227" y="6521"/>
                    <a:pt x="33259" y="6510"/>
                  </a:cubicBezTo>
                  <a:cubicBezTo>
                    <a:pt x="33280" y="6507"/>
                    <a:pt x="33280" y="6485"/>
                    <a:pt x="33304" y="6485"/>
                  </a:cubicBezTo>
                  <a:cubicBezTo>
                    <a:pt x="33307" y="6485"/>
                    <a:pt x="33310" y="6485"/>
                    <a:pt x="33313" y="6486"/>
                  </a:cubicBezTo>
                  <a:lnTo>
                    <a:pt x="33318" y="6486"/>
                  </a:lnTo>
                  <a:cubicBezTo>
                    <a:pt x="33318" y="6518"/>
                    <a:pt x="33342" y="6535"/>
                    <a:pt x="33397" y="6535"/>
                  </a:cubicBezTo>
                  <a:cubicBezTo>
                    <a:pt x="33414" y="6529"/>
                    <a:pt x="33433" y="6527"/>
                    <a:pt x="33451" y="6527"/>
                  </a:cubicBezTo>
                  <a:cubicBezTo>
                    <a:pt x="33468" y="6527"/>
                    <a:pt x="33484" y="6528"/>
                    <a:pt x="33499" y="6528"/>
                  </a:cubicBezTo>
                  <a:cubicBezTo>
                    <a:pt x="33506" y="6528"/>
                    <a:pt x="33512" y="6528"/>
                    <a:pt x="33518" y="6528"/>
                  </a:cubicBezTo>
                  <a:lnTo>
                    <a:pt x="33518" y="6535"/>
                  </a:lnTo>
                  <a:cubicBezTo>
                    <a:pt x="33480" y="6545"/>
                    <a:pt x="33456" y="6559"/>
                    <a:pt x="33443" y="6590"/>
                  </a:cubicBezTo>
                  <a:cubicBezTo>
                    <a:pt x="33468" y="6583"/>
                    <a:pt x="33494" y="6579"/>
                    <a:pt x="33520" y="6579"/>
                  </a:cubicBezTo>
                  <a:cubicBezTo>
                    <a:pt x="33529" y="6579"/>
                    <a:pt x="33538" y="6579"/>
                    <a:pt x="33547" y="6580"/>
                  </a:cubicBezTo>
                  <a:cubicBezTo>
                    <a:pt x="33561" y="6589"/>
                    <a:pt x="33579" y="6597"/>
                    <a:pt x="33597" y="6597"/>
                  </a:cubicBezTo>
                  <a:cubicBezTo>
                    <a:pt x="33606" y="6597"/>
                    <a:pt x="33614" y="6595"/>
                    <a:pt x="33622" y="6590"/>
                  </a:cubicBezTo>
                  <a:cubicBezTo>
                    <a:pt x="33657" y="6573"/>
                    <a:pt x="33696" y="6569"/>
                    <a:pt x="33734" y="6569"/>
                  </a:cubicBezTo>
                  <a:cubicBezTo>
                    <a:pt x="33765" y="6569"/>
                    <a:pt x="33776" y="6559"/>
                    <a:pt x="33761" y="6542"/>
                  </a:cubicBezTo>
                  <a:cubicBezTo>
                    <a:pt x="33782" y="6535"/>
                    <a:pt x="33810" y="6538"/>
                    <a:pt x="33817" y="6518"/>
                  </a:cubicBezTo>
                  <a:cubicBezTo>
                    <a:pt x="33828" y="6519"/>
                    <a:pt x="33839" y="6520"/>
                    <a:pt x="33849" y="6520"/>
                  </a:cubicBezTo>
                  <a:cubicBezTo>
                    <a:pt x="33914" y="6520"/>
                    <a:pt x="33958" y="6487"/>
                    <a:pt x="34015" y="6473"/>
                  </a:cubicBezTo>
                  <a:cubicBezTo>
                    <a:pt x="34029" y="6465"/>
                    <a:pt x="34042" y="6459"/>
                    <a:pt x="34060" y="6459"/>
                  </a:cubicBezTo>
                  <a:cubicBezTo>
                    <a:pt x="34072" y="6438"/>
                    <a:pt x="34091" y="6411"/>
                    <a:pt x="34123" y="6411"/>
                  </a:cubicBezTo>
                  <a:cubicBezTo>
                    <a:pt x="34128" y="6411"/>
                    <a:pt x="34134" y="6412"/>
                    <a:pt x="34139" y="6414"/>
                  </a:cubicBezTo>
                  <a:cubicBezTo>
                    <a:pt x="34152" y="6416"/>
                    <a:pt x="34162" y="6418"/>
                    <a:pt x="34170" y="6418"/>
                  </a:cubicBezTo>
                  <a:cubicBezTo>
                    <a:pt x="34196" y="6418"/>
                    <a:pt x="34193" y="6401"/>
                    <a:pt x="34199" y="6385"/>
                  </a:cubicBezTo>
                  <a:cubicBezTo>
                    <a:pt x="34199" y="6379"/>
                    <a:pt x="34202" y="6369"/>
                    <a:pt x="34205" y="6361"/>
                  </a:cubicBezTo>
                  <a:cubicBezTo>
                    <a:pt x="34209" y="6354"/>
                    <a:pt x="34237" y="6358"/>
                    <a:pt x="34219" y="6344"/>
                  </a:cubicBezTo>
                  <a:cubicBezTo>
                    <a:pt x="34210" y="6338"/>
                    <a:pt x="34195" y="6325"/>
                    <a:pt x="34184" y="6325"/>
                  </a:cubicBezTo>
                  <a:cubicBezTo>
                    <a:pt x="34182" y="6325"/>
                    <a:pt x="34179" y="6326"/>
                    <a:pt x="34178" y="6327"/>
                  </a:cubicBezTo>
                  <a:cubicBezTo>
                    <a:pt x="34161" y="6338"/>
                    <a:pt x="34142" y="6341"/>
                    <a:pt x="34122" y="6341"/>
                  </a:cubicBezTo>
                  <a:cubicBezTo>
                    <a:pt x="34097" y="6341"/>
                    <a:pt x="34072" y="6337"/>
                    <a:pt x="34047" y="6337"/>
                  </a:cubicBezTo>
                  <a:cubicBezTo>
                    <a:pt x="34043" y="6337"/>
                    <a:pt x="34039" y="6337"/>
                    <a:pt x="34035" y="6337"/>
                  </a:cubicBezTo>
                  <a:cubicBezTo>
                    <a:pt x="34016" y="6340"/>
                    <a:pt x="33997" y="6341"/>
                    <a:pt x="33979" y="6341"/>
                  </a:cubicBezTo>
                  <a:cubicBezTo>
                    <a:pt x="33894" y="6341"/>
                    <a:pt x="33812" y="6319"/>
                    <a:pt x="33726" y="6319"/>
                  </a:cubicBezTo>
                  <a:cubicBezTo>
                    <a:pt x="33725" y="6320"/>
                    <a:pt x="33723" y="6320"/>
                    <a:pt x="33720" y="6320"/>
                  </a:cubicBezTo>
                  <a:cubicBezTo>
                    <a:pt x="33702" y="6320"/>
                    <a:pt x="33673" y="6308"/>
                    <a:pt x="33682" y="6299"/>
                  </a:cubicBezTo>
                  <a:cubicBezTo>
                    <a:pt x="33699" y="6276"/>
                    <a:pt x="33678" y="6268"/>
                    <a:pt x="33663" y="6268"/>
                  </a:cubicBezTo>
                  <a:cubicBezTo>
                    <a:pt x="33657" y="6268"/>
                    <a:pt x="33653" y="6269"/>
                    <a:pt x="33651" y="6271"/>
                  </a:cubicBezTo>
                  <a:cubicBezTo>
                    <a:pt x="33644" y="6278"/>
                    <a:pt x="33639" y="6280"/>
                    <a:pt x="33634" y="6280"/>
                  </a:cubicBezTo>
                  <a:cubicBezTo>
                    <a:pt x="33620" y="6280"/>
                    <a:pt x="33612" y="6260"/>
                    <a:pt x="33601" y="6260"/>
                  </a:cubicBezTo>
                  <a:cubicBezTo>
                    <a:pt x="33597" y="6260"/>
                    <a:pt x="33593" y="6262"/>
                    <a:pt x="33588" y="6268"/>
                  </a:cubicBezTo>
                  <a:cubicBezTo>
                    <a:pt x="33583" y="6273"/>
                    <a:pt x="33579" y="6275"/>
                    <a:pt x="33574" y="6275"/>
                  </a:cubicBezTo>
                  <a:cubicBezTo>
                    <a:pt x="33564" y="6275"/>
                    <a:pt x="33556" y="6265"/>
                    <a:pt x="33547" y="6265"/>
                  </a:cubicBezTo>
                  <a:lnTo>
                    <a:pt x="33547" y="6219"/>
                  </a:lnTo>
                  <a:cubicBezTo>
                    <a:pt x="33559" y="6214"/>
                    <a:pt x="33571" y="6212"/>
                    <a:pt x="33583" y="6212"/>
                  </a:cubicBezTo>
                  <a:cubicBezTo>
                    <a:pt x="33615" y="6212"/>
                    <a:pt x="33646" y="6225"/>
                    <a:pt x="33677" y="6225"/>
                  </a:cubicBezTo>
                  <a:cubicBezTo>
                    <a:pt x="33683" y="6225"/>
                    <a:pt x="33689" y="6224"/>
                    <a:pt x="33696" y="6223"/>
                  </a:cubicBezTo>
                  <a:cubicBezTo>
                    <a:pt x="33727" y="6224"/>
                    <a:pt x="33759" y="6224"/>
                    <a:pt x="33791" y="6224"/>
                  </a:cubicBezTo>
                  <a:cubicBezTo>
                    <a:pt x="34039" y="6224"/>
                    <a:pt x="34285" y="6202"/>
                    <a:pt x="34528" y="6174"/>
                  </a:cubicBezTo>
                  <a:cubicBezTo>
                    <a:pt x="34597" y="6167"/>
                    <a:pt x="34671" y="6164"/>
                    <a:pt x="34736" y="6146"/>
                  </a:cubicBezTo>
                  <a:cubicBezTo>
                    <a:pt x="34791" y="6150"/>
                    <a:pt x="34851" y="6146"/>
                    <a:pt x="34903" y="6156"/>
                  </a:cubicBezTo>
                  <a:cubicBezTo>
                    <a:pt x="34932" y="6161"/>
                    <a:pt x="34957" y="6169"/>
                    <a:pt x="34985" y="6169"/>
                  </a:cubicBezTo>
                  <a:cubicBezTo>
                    <a:pt x="34998" y="6169"/>
                    <a:pt x="35010" y="6168"/>
                    <a:pt x="35025" y="6164"/>
                  </a:cubicBezTo>
                  <a:cubicBezTo>
                    <a:pt x="35052" y="6156"/>
                    <a:pt x="35055" y="6156"/>
                    <a:pt x="35049" y="6143"/>
                  </a:cubicBezTo>
                  <a:cubicBezTo>
                    <a:pt x="35028" y="6119"/>
                    <a:pt x="35017" y="6094"/>
                    <a:pt x="35035" y="6070"/>
                  </a:cubicBezTo>
                  <a:cubicBezTo>
                    <a:pt x="35062" y="6063"/>
                    <a:pt x="35090" y="6063"/>
                    <a:pt x="35111" y="6042"/>
                  </a:cubicBezTo>
                  <a:cubicBezTo>
                    <a:pt x="35028" y="6032"/>
                    <a:pt x="34963" y="5996"/>
                    <a:pt x="34875" y="5996"/>
                  </a:cubicBezTo>
                  <a:cubicBezTo>
                    <a:pt x="34867" y="5996"/>
                    <a:pt x="34859" y="5997"/>
                    <a:pt x="34851" y="5997"/>
                  </a:cubicBezTo>
                  <a:cubicBezTo>
                    <a:pt x="34838" y="5999"/>
                    <a:pt x="34825" y="5999"/>
                    <a:pt x="34812" y="5999"/>
                  </a:cubicBezTo>
                  <a:cubicBezTo>
                    <a:pt x="34761" y="5999"/>
                    <a:pt x="34710" y="5987"/>
                    <a:pt x="34687" y="5945"/>
                  </a:cubicBezTo>
                  <a:cubicBezTo>
                    <a:pt x="34681" y="5931"/>
                    <a:pt x="34663" y="5931"/>
                    <a:pt x="34646" y="5927"/>
                  </a:cubicBezTo>
                  <a:cubicBezTo>
                    <a:pt x="34620" y="5924"/>
                    <a:pt x="34594" y="5922"/>
                    <a:pt x="34568" y="5922"/>
                  </a:cubicBezTo>
                  <a:cubicBezTo>
                    <a:pt x="34543" y="5922"/>
                    <a:pt x="34518" y="5924"/>
                    <a:pt x="34493" y="5927"/>
                  </a:cubicBezTo>
                  <a:cubicBezTo>
                    <a:pt x="34375" y="5941"/>
                    <a:pt x="34254" y="5938"/>
                    <a:pt x="34136" y="5941"/>
                  </a:cubicBezTo>
                  <a:cubicBezTo>
                    <a:pt x="34126" y="5941"/>
                    <a:pt x="34114" y="5942"/>
                    <a:pt x="34103" y="5942"/>
                  </a:cubicBezTo>
                  <a:cubicBezTo>
                    <a:pt x="34080" y="5942"/>
                    <a:pt x="34056" y="5940"/>
                    <a:pt x="34035" y="5931"/>
                  </a:cubicBezTo>
                  <a:cubicBezTo>
                    <a:pt x="34063" y="5906"/>
                    <a:pt x="34112" y="5911"/>
                    <a:pt x="34139" y="5890"/>
                  </a:cubicBezTo>
                  <a:cubicBezTo>
                    <a:pt x="34101" y="5876"/>
                    <a:pt x="34063" y="5872"/>
                    <a:pt x="34029" y="5872"/>
                  </a:cubicBezTo>
                  <a:cubicBezTo>
                    <a:pt x="33975" y="5872"/>
                    <a:pt x="33922" y="5878"/>
                    <a:pt x="33870" y="5878"/>
                  </a:cubicBezTo>
                  <a:cubicBezTo>
                    <a:pt x="33844" y="5878"/>
                    <a:pt x="33818" y="5877"/>
                    <a:pt x="33792" y="5872"/>
                  </a:cubicBezTo>
                  <a:cubicBezTo>
                    <a:pt x="33747" y="5858"/>
                    <a:pt x="33699" y="5862"/>
                    <a:pt x="33654" y="5855"/>
                  </a:cubicBezTo>
                  <a:cubicBezTo>
                    <a:pt x="33646" y="5848"/>
                    <a:pt x="33636" y="5846"/>
                    <a:pt x="33626" y="5846"/>
                  </a:cubicBezTo>
                  <a:cubicBezTo>
                    <a:pt x="33616" y="5846"/>
                    <a:pt x="33604" y="5848"/>
                    <a:pt x="33592" y="5848"/>
                  </a:cubicBezTo>
                  <a:cubicBezTo>
                    <a:pt x="33571" y="5848"/>
                    <a:pt x="33567" y="5841"/>
                    <a:pt x="33574" y="5831"/>
                  </a:cubicBezTo>
                  <a:cubicBezTo>
                    <a:pt x="33598" y="5831"/>
                    <a:pt x="33626" y="5831"/>
                    <a:pt x="33651" y="5834"/>
                  </a:cubicBezTo>
                  <a:cubicBezTo>
                    <a:pt x="33659" y="5836"/>
                    <a:pt x="33665" y="5837"/>
                    <a:pt x="33671" y="5837"/>
                  </a:cubicBezTo>
                  <a:cubicBezTo>
                    <a:pt x="33693" y="5837"/>
                    <a:pt x="33701" y="5824"/>
                    <a:pt x="33709" y="5813"/>
                  </a:cubicBezTo>
                  <a:cubicBezTo>
                    <a:pt x="33711" y="5813"/>
                    <a:pt x="33713" y="5813"/>
                    <a:pt x="33714" y="5813"/>
                  </a:cubicBezTo>
                  <a:cubicBezTo>
                    <a:pt x="33742" y="5813"/>
                    <a:pt x="33757" y="5791"/>
                    <a:pt x="33780" y="5791"/>
                  </a:cubicBezTo>
                  <a:cubicBezTo>
                    <a:pt x="33783" y="5791"/>
                    <a:pt x="33786" y="5792"/>
                    <a:pt x="33789" y="5792"/>
                  </a:cubicBezTo>
                  <a:cubicBezTo>
                    <a:pt x="33799" y="5795"/>
                    <a:pt x="33808" y="5796"/>
                    <a:pt x="33815" y="5796"/>
                  </a:cubicBezTo>
                  <a:cubicBezTo>
                    <a:pt x="33840" y="5796"/>
                    <a:pt x="33856" y="5785"/>
                    <a:pt x="33872" y="5772"/>
                  </a:cubicBezTo>
                  <a:cubicBezTo>
                    <a:pt x="33876" y="5775"/>
                    <a:pt x="33883" y="5778"/>
                    <a:pt x="33886" y="5778"/>
                  </a:cubicBezTo>
                  <a:cubicBezTo>
                    <a:pt x="33943" y="5775"/>
                    <a:pt x="33998" y="5760"/>
                    <a:pt x="34054" y="5760"/>
                  </a:cubicBezTo>
                  <a:cubicBezTo>
                    <a:pt x="34060" y="5760"/>
                    <a:pt x="34065" y="5760"/>
                    <a:pt x="34070" y="5761"/>
                  </a:cubicBezTo>
                  <a:cubicBezTo>
                    <a:pt x="34095" y="5761"/>
                    <a:pt x="34077" y="5747"/>
                    <a:pt x="34074" y="5737"/>
                  </a:cubicBezTo>
                  <a:lnTo>
                    <a:pt x="34074" y="5737"/>
                  </a:lnTo>
                  <a:cubicBezTo>
                    <a:pt x="34120" y="5738"/>
                    <a:pt x="34167" y="5741"/>
                    <a:pt x="34213" y="5741"/>
                  </a:cubicBezTo>
                  <a:cubicBezTo>
                    <a:pt x="34285" y="5741"/>
                    <a:pt x="34355" y="5733"/>
                    <a:pt x="34413" y="5695"/>
                  </a:cubicBezTo>
                  <a:cubicBezTo>
                    <a:pt x="34479" y="5688"/>
                    <a:pt x="34546" y="5685"/>
                    <a:pt x="34597" y="5653"/>
                  </a:cubicBezTo>
                  <a:cubicBezTo>
                    <a:pt x="34615" y="5643"/>
                    <a:pt x="34636" y="5643"/>
                    <a:pt x="34653" y="5643"/>
                  </a:cubicBezTo>
                  <a:cubicBezTo>
                    <a:pt x="34657" y="5647"/>
                    <a:pt x="34660" y="5647"/>
                    <a:pt x="34663" y="5647"/>
                  </a:cubicBezTo>
                  <a:cubicBezTo>
                    <a:pt x="34681" y="5647"/>
                    <a:pt x="34698" y="5647"/>
                    <a:pt x="34712" y="5643"/>
                  </a:cubicBezTo>
                  <a:cubicBezTo>
                    <a:pt x="34796" y="5636"/>
                    <a:pt x="34930" y="5605"/>
                    <a:pt x="34951" y="5588"/>
                  </a:cubicBezTo>
                  <a:cubicBezTo>
                    <a:pt x="34955" y="5584"/>
                    <a:pt x="34955" y="5581"/>
                    <a:pt x="34955" y="5573"/>
                  </a:cubicBezTo>
                  <a:cubicBezTo>
                    <a:pt x="34963" y="5568"/>
                    <a:pt x="34974" y="5568"/>
                    <a:pt x="34985" y="5568"/>
                  </a:cubicBezTo>
                  <a:cubicBezTo>
                    <a:pt x="34990" y="5568"/>
                    <a:pt x="34996" y="5568"/>
                    <a:pt x="35001" y="5568"/>
                  </a:cubicBezTo>
                  <a:cubicBezTo>
                    <a:pt x="35006" y="5568"/>
                    <a:pt x="35012" y="5568"/>
                    <a:pt x="35017" y="5567"/>
                  </a:cubicBezTo>
                  <a:cubicBezTo>
                    <a:pt x="35115" y="5557"/>
                    <a:pt x="35204" y="5539"/>
                    <a:pt x="35288" y="5511"/>
                  </a:cubicBezTo>
                  <a:cubicBezTo>
                    <a:pt x="35299" y="5504"/>
                    <a:pt x="35316" y="5504"/>
                    <a:pt x="35305" y="5487"/>
                  </a:cubicBezTo>
                  <a:cubicBezTo>
                    <a:pt x="35289" y="5486"/>
                    <a:pt x="35274" y="5486"/>
                    <a:pt x="35258" y="5486"/>
                  </a:cubicBezTo>
                  <a:cubicBezTo>
                    <a:pt x="35175" y="5486"/>
                    <a:pt x="35090" y="5493"/>
                    <a:pt x="35017" y="5511"/>
                  </a:cubicBezTo>
                  <a:cubicBezTo>
                    <a:pt x="34781" y="5567"/>
                    <a:pt x="34528" y="5584"/>
                    <a:pt x="34289" y="5629"/>
                  </a:cubicBezTo>
                  <a:cubicBezTo>
                    <a:pt x="34188" y="5650"/>
                    <a:pt x="34080" y="5661"/>
                    <a:pt x="33976" y="5667"/>
                  </a:cubicBezTo>
                  <a:cubicBezTo>
                    <a:pt x="33853" y="5677"/>
                    <a:pt x="33741" y="5707"/>
                    <a:pt x="33616" y="5707"/>
                  </a:cubicBezTo>
                  <a:cubicBezTo>
                    <a:pt x="33605" y="5707"/>
                    <a:pt x="33593" y="5706"/>
                    <a:pt x="33581" y="5706"/>
                  </a:cubicBezTo>
                  <a:cubicBezTo>
                    <a:pt x="33498" y="5706"/>
                    <a:pt x="33414" y="5730"/>
                    <a:pt x="33328" y="5744"/>
                  </a:cubicBezTo>
                  <a:cubicBezTo>
                    <a:pt x="33248" y="5757"/>
                    <a:pt x="33164" y="5757"/>
                    <a:pt x="33085" y="5768"/>
                  </a:cubicBezTo>
                  <a:cubicBezTo>
                    <a:pt x="33017" y="5776"/>
                    <a:pt x="32946" y="5786"/>
                    <a:pt x="32876" y="5786"/>
                  </a:cubicBezTo>
                  <a:cubicBezTo>
                    <a:pt x="32825" y="5786"/>
                    <a:pt x="32774" y="5781"/>
                    <a:pt x="32724" y="5765"/>
                  </a:cubicBezTo>
                  <a:cubicBezTo>
                    <a:pt x="32654" y="5737"/>
                    <a:pt x="32581" y="5726"/>
                    <a:pt x="32501" y="5726"/>
                  </a:cubicBezTo>
                  <a:cubicBezTo>
                    <a:pt x="32490" y="5726"/>
                    <a:pt x="32479" y="5726"/>
                    <a:pt x="32468" y="5727"/>
                  </a:cubicBezTo>
                  <a:cubicBezTo>
                    <a:pt x="32447" y="5716"/>
                    <a:pt x="32415" y="5716"/>
                    <a:pt x="32388" y="5709"/>
                  </a:cubicBezTo>
                  <a:cubicBezTo>
                    <a:pt x="32364" y="5706"/>
                    <a:pt x="32340" y="5704"/>
                    <a:pt x="32316" y="5704"/>
                  </a:cubicBezTo>
                  <a:cubicBezTo>
                    <a:pt x="32228" y="5704"/>
                    <a:pt x="32142" y="5724"/>
                    <a:pt x="32053" y="5724"/>
                  </a:cubicBezTo>
                  <a:cubicBezTo>
                    <a:pt x="32048" y="5724"/>
                    <a:pt x="32042" y="5723"/>
                    <a:pt x="32037" y="5723"/>
                  </a:cubicBezTo>
                  <a:cubicBezTo>
                    <a:pt x="32014" y="5722"/>
                    <a:pt x="31991" y="5721"/>
                    <a:pt x="31969" y="5721"/>
                  </a:cubicBezTo>
                  <a:cubicBezTo>
                    <a:pt x="31889" y="5721"/>
                    <a:pt x="31810" y="5730"/>
                    <a:pt x="31731" y="5744"/>
                  </a:cubicBezTo>
                  <a:lnTo>
                    <a:pt x="31707" y="5744"/>
                  </a:lnTo>
                  <a:cubicBezTo>
                    <a:pt x="31683" y="5744"/>
                    <a:pt x="31659" y="5737"/>
                    <a:pt x="31635" y="5737"/>
                  </a:cubicBezTo>
                  <a:cubicBezTo>
                    <a:pt x="31552" y="5747"/>
                    <a:pt x="31465" y="5757"/>
                    <a:pt x="31382" y="5768"/>
                  </a:cubicBezTo>
                  <a:cubicBezTo>
                    <a:pt x="31371" y="5768"/>
                    <a:pt x="31360" y="5769"/>
                    <a:pt x="31350" y="5769"/>
                  </a:cubicBezTo>
                  <a:cubicBezTo>
                    <a:pt x="31246" y="5769"/>
                    <a:pt x="31144" y="5758"/>
                    <a:pt x="31042" y="5758"/>
                  </a:cubicBezTo>
                  <a:cubicBezTo>
                    <a:pt x="31014" y="5758"/>
                    <a:pt x="30986" y="5759"/>
                    <a:pt x="30958" y="5761"/>
                  </a:cubicBezTo>
                  <a:cubicBezTo>
                    <a:pt x="30986" y="5751"/>
                    <a:pt x="31014" y="5761"/>
                    <a:pt x="31049" y="5744"/>
                  </a:cubicBezTo>
                  <a:lnTo>
                    <a:pt x="31049" y="5744"/>
                  </a:lnTo>
                  <a:cubicBezTo>
                    <a:pt x="31025" y="5746"/>
                    <a:pt x="31001" y="5747"/>
                    <a:pt x="30979" y="5747"/>
                  </a:cubicBezTo>
                  <a:cubicBezTo>
                    <a:pt x="30916" y="5747"/>
                    <a:pt x="30858" y="5740"/>
                    <a:pt x="30802" y="5730"/>
                  </a:cubicBezTo>
                  <a:cubicBezTo>
                    <a:pt x="30743" y="5716"/>
                    <a:pt x="30687" y="5709"/>
                    <a:pt x="30625" y="5709"/>
                  </a:cubicBezTo>
                  <a:lnTo>
                    <a:pt x="30625" y="5702"/>
                  </a:lnTo>
                  <a:cubicBezTo>
                    <a:pt x="30625" y="5695"/>
                    <a:pt x="30594" y="5685"/>
                    <a:pt x="30612" y="5682"/>
                  </a:cubicBezTo>
                  <a:cubicBezTo>
                    <a:pt x="30631" y="5674"/>
                    <a:pt x="30653" y="5661"/>
                    <a:pt x="30678" y="5661"/>
                  </a:cubicBezTo>
                  <a:cubicBezTo>
                    <a:pt x="30688" y="5661"/>
                    <a:pt x="30698" y="5663"/>
                    <a:pt x="30708" y="5667"/>
                  </a:cubicBezTo>
                  <a:cubicBezTo>
                    <a:pt x="30717" y="5669"/>
                    <a:pt x="30726" y="5669"/>
                    <a:pt x="30734" y="5669"/>
                  </a:cubicBezTo>
                  <a:cubicBezTo>
                    <a:pt x="30754" y="5669"/>
                    <a:pt x="30773" y="5666"/>
                    <a:pt x="30785" y="5653"/>
                  </a:cubicBezTo>
                  <a:cubicBezTo>
                    <a:pt x="30791" y="5643"/>
                    <a:pt x="30778" y="5636"/>
                    <a:pt x="30767" y="5633"/>
                  </a:cubicBezTo>
                  <a:cubicBezTo>
                    <a:pt x="30757" y="5629"/>
                    <a:pt x="30748" y="5627"/>
                    <a:pt x="30739" y="5627"/>
                  </a:cubicBezTo>
                  <a:cubicBezTo>
                    <a:pt x="30725" y="5627"/>
                    <a:pt x="30714" y="5632"/>
                    <a:pt x="30705" y="5643"/>
                  </a:cubicBezTo>
                  <a:cubicBezTo>
                    <a:pt x="30700" y="5646"/>
                    <a:pt x="30693" y="5648"/>
                    <a:pt x="30686" y="5648"/>
                  </a:cubicBezTo>
                  <a:cubicBezTo>
                    <a:pt x="30683" y="5648"/>
                    <a:pt x="30680" y="5648"/>
                    <a:pt x="30677" y="5647"/>
                  </a:cubicBezTo>
                  <a:cubicBezTo>
                    <a:pt x="30667" y="5640"/>
                    <a:pt x="30677" y="5633"/>
                    <a:pt x="30681" y="5626"/>
                  </a:cubicBezTo>
                  <a:cubicBezTo>
                    <a:pt x="30684" y="5620"/>
                    <a:pt x="30681" y="5605"/>
                    <a:pt x="30694" y="5605"/>
                  </a:cubicBezTo>
                  <a:cubicBezTo>
                    <a:pt x="30695" y="5605"/>
                    <a:pt x="30697" y="5605"/>
                    <a:pt x="30698" y="5605"/>
                  </a:cubicBezTo>
                  <a:cubicBezTo>
                    <a:pt x="30714" y="5607"/>
                    <a:pt x="30730" y="5608"/>
                    <a:pt x="30746" y="5608"/>
                  </a:cubicBezTo>
                  <a:cubicBezTo>
                    <a:pt x="30791" y="5608"/>
                    <a:pt x="30833" y="5601"/>
                    <a:pt x="30877" y="5601"/>
                  </a:cubicBezTo>
                  <a:cubicBezTo>
                    <a:pt x="30883" y="5601"/>
                    <a:pt x="30889" y="5601"/>
                    <a:pt x="30895" y="5602"/>
                  </a:cubicBezTo>
                  <a:cubicBezTo>
                    <a:pt x="30924" y="5598"/>
                    <a:pt x="30948" y="5598"/>
                    <a:pt x="30975" y="5598"/>
                  </a:cubicBezTo>
                  <a:cubicBezTo>
                    <a:pt x="30996" y="5567"/>
                    <a:pt x="30958" y="5543"/>
                    <a:pt x="30951" y="5515"/>
                  </a:cubicBezTo>
                  <a:cubicBezTo>
                    <a:pt x="30969" y="5515"/>
                    <a:pt x="30986" y="5511"/>
                    <a:pt x="31003" y="5504"/>
                  </a:cubicBezTo>
                  <a:cubicBezTo>
                    <a:pt x="31015" y="5498"/>
                    <a:pt x="31030" y="5492"/>
                    <a:pt x="31044" y="5492"/>
                  </a:cubicBezTo>
                  <a:cubicBezTo>
                    <a:pt x="31054" y="5492"/>
                    <a:pt x="31064" y="5496"/>
                    <a:pt x="31073" y="5504"/>
                  </a:cubicBezTo>
                  <a:cubicBezTo>
                    <a:pt x="31090" y="5528"/>
                    <a:pt x="31149" y="5549"/>
                    <a:pt x="31076" y="5573"/>
                  </a:cubicBezTo>
                  <a:cubicBezTo>
                    <a:pt x="31062" y="5578"/>
                    <a:pt x="31073" y="5591"/>
                    <a:pt x="31073" y="5602"/>
                  </a:cubicBezTo>
                  <a:cubicBezTo>
                    <a:pt x="31121" y="5605"/>
                    <a:pt x="31076" y="5633"/>
                    <a:pt x="31100" y="5643"/>
                  </a:cubicBezTo>
                  <a:lnTo>
                    <a:pt x="31100" y="5653"/>
                  </a:lnTo>
                  <a:lnTo>
                    <a:pt x="31097" y="5650"/>
                  </a:lnTo>
                  <a:cubicBezTo>
                    <a:pt x="31083" y="5647"/>
                    <a:pt x="31065" y="5643"/>
                    <a:pt x="31045" y="5640"/>
                  </a:cubicBezTo>
                  <a:lnTo>
                    <a:pt x="31045" y="5640"/>
                  </a:lnTo>
                  <a:cubicBezTo>
                    <a:pt x="31045" y="5661"/>
                    <a:pt x="31045" y="5677"/>
                    <a:pt x="31086" y="5677"/>
                  </a:cubicBezTo>
                  <a:cubicBezTo>
                    <a:pt x="31100" y="5677"/>
                    <a:pt x="31114" y="5684"/>
                    <a:pt x="31128" y="5684"/>
                  </a:cubicBezTo>
                  <a:cubicBezTo>
                    <a:pt x="31135" y="5684"/>
                    <a:pt x="31142" y="5682"/>
                    <a:pt x="31149" y="5677"/>
                  </a:cubicBezTo>
                  <a:cubicBezTo>
                    <a:pt x="31174" y="5683"/>
                    <a:pt x="31198" y="5687"/>
                    <a:pt x="31221" y="5687"/>
                  </a:cubicBezTo>
                  <a:cubicBezTo>
                    <a:pt x="31246" y="5687"/>
                    <a:pt x="31271" y="5682"/>
                    <a:pt x="31294" y="5667"/>
                  </a:cubicBezTo>
                  <a:cubicBezTo>
                    <a:pt x="31302" y="5664"/>
                    <a:pt x="31310" y="5661"/>
                    <a:pt x="31319" y="5661"/>
                  </a:cubicBezTo>
                  <a:cubicBezTo>
                    <a:pt x="31325" y="5661"/>
                    <a:pt x="31332" y="5663"/>
                    <a:pt x="31340" y="5667"/>
                  </a:cubicBezTo>
                  <a:cubicBezTo>
                    <a:pt x="31366" y="5683"/>
                    <a:pt x="31396" y="5687"/>
                    <a:pt x="31426" y="5687"/>
                  </a:cubicBezTo>
                  <a:cubicBezTo>
                    <a:pt x="31448" y="5687"/>
                    <a:pt x="31470" y="5685"/>
                    <a:pt x="31492" y="5685"/>
                  </a:cubicBezTo>
                  <a:cubicBezTo>
                    <a:pt x="31513" y="5685"/>
                    <a:pt x="31534" y="5677"/>
                    <a:pt x="31531" y="5664"/>
                  </a:cubicBezTo>
                  <a:cubicBezTo>
                    <a:pt x="31529" y="5656"/>
                    <a:pt x="31524" y="5654"/>
                    <a:pt x="31517" y="5654"/>
                  </a:cubicBezTo>
                  <a:cubicBezTo>
                    <a:pt x="31509" y="5654"/>
                    <a:pt x="31498" y="5657"/>
                    <a:pt x="31489" y="5657"/>
                  </a:cubicBezTo>
                  <a:cubicBezTo>
                    <a:pt x="31440" y="5650"/>
                    <a:pt x="31385" y="5647"/>
                    <a:pt x="31382" y="5602"/>
                  </a:cubicBezTo>
                  <a:cubicBezTo>
                    <a:pt x="31382" y="5584"/>
                    <a:pt x="31370" y="5572"/>
                    <a:pt x="31346" y="5572"/>
                  </a:cubicBezTo>
                  <a:cubicBezTo>
                    <a:pt x="31341" y="5572"/>
                    <a:pt x="31335" y="5572"/>
                    <a:pt x="31329" y="5573"/>
                  </a:cubicBezTo>
                  <a:cubicBezTo>
                    <a:pt x="31321" y="5576"/>
                    <a:pt x="31313" y="5577"/>
                    <a:pt x="31306" y="5577"/>
                  </a:cubicBezTo>
                  <a:cubicBezTo>
                    <a:pt x="31285" y="5577"/>
                    <a:pt x="31266" y="5569"/>
                    <a:pt x="31246" y="5567"/>
                  </a:cubicBezTo>
                  <a:cubicBezTo>
                    <a:pt x="31198" y="5560"/>
                    <a:pt x="31190" y="5539"/>
                    <a:pt x="31225" y="5518"/>
                  </a:cubicBezTo>
                  <a:cubicBezTo>
                    <a:pt x="31239" y="5511"/>
                    <a:pt x="31264" y="5504"/>
                    <a:pt x="31257" y="5490"/>
                  </a:cubicBezTo>
                  <a:cubicBezTo>
                    <a:pt x="31243" y="5463"/>
                    <a:pt x="31270" y="5445"/>
                    <a:pt x="31305" y="5445"/>
                  </a:cubicBezTo>
                  <a:cubicBezTo>
                    <a:pt x="31351" y="5445"/>
                    <a:pt x="31396" y="5423"/>
                    <a:pt x="31442" y="5423"/>
                  </a:cubicBezTo>
                  <a:cubicBezTo>
                    <a:pt x="31462" y="5423"/>
                    <a:pt x="31482" y="5427"/>
                    <a:pt x="31502" y="5439"/>
                  </a:cubicBezTo>
                  <a:cubicBezTo>
                    <a:pt x="31492" y="5453"/>
                    <a:pt x="31444" y="5439"/>
                    <a:pt x="31454" y="5463"/>
                  </a:cubicBezTo>
                  <a:cubicBezTo>
                    <a:pt x="31457" y="5472"/>
                    <a:pt x="31466" y="5474"/>
                    <a:pt x="31477" y="5474"/>
                  </a:cubicBezTo>
                  <a:cubicBezTo>
                    <a:pt x="31486" y="5474"/>
                    <a:pt x="31497" y="5473"/>
                    <a:pt x="31507" y="5473"/>
                  </a:cubicBezTo>
                  <a:cubicBezTo>
                    <a:pt x="31510" y="5473"/>
                    <a:pt x="31514" y="5473"/>
                    <a:pt x="31517" y="5473"/>
                  </a:cubicBezTo>
                  <a:cubicBezTo>
                    <a:pt x="31527" y="5483"/>
                    <a:pt x="31513" y="5494"/>
                    <a:pt x="31517" y="5501"/>
                  </a:cubicBezTo>
                  <a:cubicBezTo>
                    <a:pt x="31520" y="5511"/>
                    <a:pt x="31530" y="5516"/>
                    <a:pt x="31540" y="5516"/>
                  </a:cubicBezTo>
                  <a:cubicBezTo>
                    <a:pt x="31547" y="5516"/>
                    <a:pt x="31554" y="5514"/>
                    <a:pt x="31558" y="5508"/>
                  </a:cubicBezTo>
                  <a:cubicBezTo>
                    <a:pt x="31569" y="5498"/>
                    <a:pt x="31590" y="5480"/>
                    <a:pt x="31572" y="5463"/>
                  </a:cubicBezTo>
                  <a:cubicBezTo>
                    <a:pt x="31555" y="5456"/>
                    <a:pt x="31537" y="5449"/>
                    <a:pt x="31520" y="5439"/>
                  </a:cubicBezTo>
                  <a:cubicBezTo>
                    <a:pt x="31544" y="5421"/>
                    <a:pt x="31544" y="5421"/>
                    <a:pt x="31475" y="5394"/>
                  </a:cubicBezTo>
                  <a:cubicBezTo>
                    <a:pt x="31489" y="5379"/>
                    <a:pt x="31517" y="5373"/>
                    <a:pt x="31502" y="5355"/>
                  </a:cubicBezTo>
                  <a:cubicBezTo>
                    <a:pt x="31510" y="5351"/>
                    <a:pt x="31516" y="5349"/>
                    <a:pt x="31519" y="5349"/>
                  </a:cubicBezTo>
                  <a:cubicBezTo>
                    <a:pt x="31533" y="5349"/>
                    <a:pt x="31527" y="5370"/>
                    <a:pt x="31543" y="5370"/>
                  </a:cubicBezTo>
                  <a:cubicBezTo>
                    <a:pt x="31544" y="5370"/>
                    <a:pt x="31546" y="5370"/>
                    <a:pt x="31548" y="5369"/>
                  </a:cubicBezTo>
                  <a:cubicBezTo>
                    <a:pt x="31553" y="5402"/>
                    <a:pt x="31580" y="5409"/>
                    <a:pt x="31614" y="5409"/>
                  </a:cubicBezTo>
                  <a:cubicBezTo>
                    <a:pt x="31627" y="5409"/>
                    <a:pt x="31641" y="5408"/>
                    <a:pt x="31656" y="5407"/>
                  </a:cubicBezTo>
                  <a:lnTo>
                    <a:pt x="31656" y="5407"/>
                  </a:lnTo>
                  <a:cubicBezTo>
                    <a:pt x="31642" y="5424"/>
                    <a:pt x="31652" y="5435"/>
                    <a:pt x="31680" y="5435"/>
                  </a:cubicBezTo>
                  <a:cubicBezTo>
                    <a:pt x="31721" y="5435"/>
                    <a:pt x="31731" y="5456"/>
                    <a:pt x="31749" y="5473"/>
                  </a:cubicBezTo>
                  <a:cubicBezTo>
                    <a:pt x="31749" y="5480"/>
                    <a:pt x="31711" y="5487"/>
                    <a:pt x="31742" y="5498"/>
                  </a:cubicBezTo>
                  <a:cubicBezTo>
                    <a:pt x="31777" y="5511"/>
                    <a:pt x="31794" y="5532"/>
                    <a:pt x="31811" y="5553"/>
                  </a:cubicBezTo>
                  <a:cubicBezTo>
                    <a:pt x="31818" y="5556"/>
                    <a:pt x="31826" y="5564"/>
                    <a:pt x="31830" y="5564"/>
                  </a:cubicBezTo>
                  <a:cubicBezTo>
                    <a:pt x="31831" y="5564"/>
                    <a:pt x="31832" y="5564"/>
                    <a:pt x="31832" y="5563"/>
                  </a:cubicBezTo>
                  <a:cubicBezTo>
                    <a:pt x="31867" y="5539"/>
                    <a:pt x="31923" y="5546"/>
                    <a:pt x="31954" y="5532"/>
                  </a:cubicBezTo>
                  <a:cubicBezTo>
                    <a:pt x="31972" y="5522"/>
                    <a:pt x="31986" y="5517"/>
                    <a:pt x="32000" y="5517"/>
                  </a:cubicBezTo>
                  <a:cubicBezTo>
                    <a:pt x="32010" y="5517"/>
                    <a:pt x="32021" y="5519"/>
                    <a:pt x="32034" y="5525"/>
                  </a:cubicBezTo>
                  <a:cubicBezTo>
                    <a:pt x="32046" y="5531"/>
                    <a:pt x="32058" y="5540"/>
                    <a:pt x="32074" y="5540"/>
                  </a:cubicBezTo>
                  <a:cubicBezTo>
                    <a:pt x="32077" y="5540"/>
                    <a:pt x="32079" y="5540"/>
                    <a:pt x="32082" y="5539"/>
                  </a:cubicBezTo>
                  <a:cubicBezTo>
                    <a:pt x="32124" y="5546"/>
                    <a:pt x="32179" y="5539"/>
                    <a:pt x="32169" y="5584"/>
                  </a:cubicBezTo>
                  <a:cubicBezTo>
                    <a:pt x="32169" y="5591"/>
                    <a:pt x="32176" y="5594"/>
                    <a:pt x="32186" y="5594"/>
                  </a:cubicBezTo>
                  <a:cubicBezTo>
                    <a:pt x="32189" y="5595"/>
                    <a:pt x="32191" y="5595"/>
                    <a:pt x="32194" y="5595"/>
                  </a:cubicBezTo>
                  <a:cubicBezTo>
                    <a:pt x="32203" y="5595"/>
                    <a:pt x="32207" y="5590"/>
                    <a:pt x="32207" y="5584"/>
                  </a:cubicBezTo>
                  <a:cubicBezTo>
                    <a:pt x="32207" y="5560"/>
                    <a:pt x="32235" y="5567"/>
                    <a:pt x="32252" y="5560"/>
                  </a:cubicBezTo>
                  <a:cubicBezTo>
                    <a:pt x="32282" y="5549"/>
                    <a:pt x="32312" y="5545"/>
                    <a:pt x="32340" y="5545"/>
                  </a:cubicBezTo>
                  <a:cubicBezTo>
                    <a:pt x="32375" y="5545"/>
                    <a:pt x="32409" y="5551"/>
                    <a:pt x="32443" y="5557"/>
                  </a:cubicBezTo>
                  <a:cubicBezTo>
                    <a:pt x="32445" y="5557"/>
                    <a:pt x="32446" y="5558"/>
                    <a:pt x="32447" y="5558"/>
                  </a:cubicBezTo>
                  <a:cubicBezTo>
                    <a:pt x="32452" y="5558"/>
                    <a:pt x="32458" y="5552"/>
                    <a:pt x="32464" y="5549"/>
                  </a:cubicBezTo>
                  <a:cubicBezTo>
                    <a:pt x="32472" y="5547"/>
                    <a:pt x="32479" y="5546"/>
                    <a:pt x="32486" y="5546"/>
                  </a:cubicBezTo>
                  <a:cubicBezTo>
                    <a:pt x="32513" y="5546"/>
                    <a:pt x="32535" y="5561"/>
                    <a:pt x="32563" y="5561"/>
                  </a:cubicBezTo>
                  <a:cubicBezTo>
                    <a:pt x="32567" y="5561"/>
                    <a:pt x="32571" y="5561"/>
                    <a:pt x="32575" y="5560"/>
                  </a:cubicBezTo>
                  <a:cubicBezTo>
                    <a:pt x="32577" y="5560"/>
                    <a:pt x="32579" y="5561"/>
                    <a:pt x="32582" y="5561"/>
                  </a:cubicBezTo>
                  <a:cubicBezTo>
                    <a:pt x="32600" y="5561"/>
                    <a:pt x="32619" y="5549"/>
                    <a:pt x="32644" y="5549"/>
                  </a:cubicBezTo>
                  <a:lnTo>
                    <a:pt x="32644" y="5549"/>
                  </a:lnTo>
                  <a:cubicBezTo>
                    <a:pt x="32634" y="5573"/>
                    <a:pt x="32582" y="5581"/>
                    <a:pt x="32599" y="5608"/>
                  </a:cubicBezTo>
                  <a:lnTo>
                    <a:pt x="32596" y="5612"/>
                  </a:lnTo>
                  <a:lnTo>
                    <a:pt x="32589" y="5612"/>
                  </a:lnTo>
                  <a:cubicBezTo>
                    <a:pt x="32581" y="5612"/>
                    <a:pt x="32569" y="5606"/>
                    <a:pt x="32560" y="5606"/>
                  </a:cubicBezTo>
                  <a:cubicBezTo>
                    <a:pt x="32554" y="5606"/>
                    <a:pt x="32549" y="5609"/>
                    <a:pt x="32547" y="5619"/>
                  </a:cubicBezTo>
                  <a:cubicBezTo>
                    <a:pt x="32543" y="5647"/>
                    <a:pt x="32596" y="5685"/>
                    <a:pt x="32637" y="5685"/>
                  </a:cubicBezTo>
                  <a:cubicBezTo>
                    <a:pt x="32642" y="5686"/>
                    <a:pt x="32646" y="5686"/>
                    <a:pt x="32650" y="5686"/>
                  </a:cubicBezTo>
                  <a:cubicBezTo>
                    <a:pt x="32668" y="5686"/>
                    <a:pt x="32676" y="5679"/>
                    <a:pt x="32676" y="5664"/>
                  </a:cubicBezTo>
                  <a:cubicBezTo>
                    <a:pt x="32672" y="5629"/>
                    <a:pt x="32623" y="5591"/>
                    <a:pt x="32700" y="5563"/>
                  </a:cubicBezTo>
                  <a:cubicBezTo>
                    <a:pt x="32710" y="5560"/>
                    <a:pt x="32682" y="5553"/>
                    <a:pt x="32696" y="5543"/>
                  </a:cubicBezTo>
                  <a:lnTo>
                    <a:pt x="32696" y="5543"/>
                  </a:lnTo>
                  <a:cubicBezTo>
                    <a:pt x="32731" y="5569"/>
                    <a:pt x="32749" y="5580"/>
                    <a:pt x="32777" y="5580"/>
                  </a:cubicBezTo>
                  <a:cubicBezTo>
                    <a:pt x="32798" y="5580"/>
                    <a:pt x="32823" y="5574"/>
                    <a:pt x="32863" y="5563"/>
                  </a:cubicBezTo>
                  <a:cubicBezTo>
                    <a:pt x="32876" y="5560"/>
                    <a:pt x="32888" y="5559"/>
                    <a:pt x="32899" y="5559"/>
                  </a:cubicBezTo>
                  <a:cubicBezTo>
                    <a:pt x="32928" y="5559"/>
                    <a:pt x="32951" y="5570"/>
                    <a:pt x="32964" y="5594"/>
                  </a:cubicBezTo>
                  <a:lnTo>
                    <a:pt x="32863" y="5594"/>
                  </a:lnTo>
                  <a:cubicBezTo>
                    <a:pt x="32887" y="5605"/>
                    <a:pt x="32915" y="5608"/>
                    <a:pt x="32908" y="5626"/>
                  </a:cubicBezTo>
                  <a:cubicBezTo>
                    <a:pt x="32884" y="5677"/>
                    <a:pt x="32964" y="5674"/>
                    <a:pt x="33005" y="5695"/>
                  </a:cubicBezTo>
                  <a:cubicBezTo>
                    <a:pt x="32991" y="5677"/>
                    <a:pt x="33012" y="5661"/>
                    <a:pt x="33005" y="5643"/>
                  </a:cubicBezTo>
                  <a:lnTo>
                    <a:pt x="33005" y="5619"/>
                  </a:lnTo>
                  <a:cubicBezTo>
                    <a:pt x="32995" y="5591"/>
                    <a:pt x="33019" y="5588"/>
                    <a:pt x="33050" y="5588"/>
                  </a:cubicBezTo>
                  <a:cubicBezTo>
                    <a:pt x="33060" y="5602"/>
                    <a:pt x="33022" y="5602"/>
                    <a:pt x="33033" y="5615"/>
                  </a:cubicBezTo>
                  <a:cubicBezTo>
                    <a:pt x="33164" y="5605"/>
                    <a:pt x="33164" y="5605"/>
                    <a:pt x="33168" y="5588"/>
                  </a:cubicBezTo>
                  <a:cubicBezTo>
                    <a:pt x="33163" y="5586"/>
                    <a:pt x="33158" y="5585"/>
                    <a:pt x="33154" y="5585"/>
                  </a:cubicBezTo>
                  <a:cubicBezTo>
                    <a:pt x="33137" y="5585"/>
                    <a:pt x="33123" y="5596"/>
                    <a:pt x="33104" y="5596"/>
                  </a:cubicBezTo>
                  <a:cubicBezTo>
                    <a:pt x="33100" y="5596"/>
                    <a:pt x="33096" y="5595"/>
                    <a:pt x="33092" y="5594"/>
                  </a:cubicBezTo>
                  <a:cubicBezTo>
                    <a:pt x="33109" y="5578"/>
                    <a:pt x="33126" y="5563"/>
                    <a:pt x="33144" y="5543"/>
                  </a:cubicBezTo>
                  <a:cubicBezTo>
                    <a:pt x="33158" y="5562"/>
                    <a:pt x="33191" y="5580"/>
                    <a:pt x="33210" y="5580"/>
                  </a:cubicBezTo>
                  <a:cubicBezTo>
                    <a:pt x="33214" y="5580"/>
                    <a:pt x="33218" y="5579"/>
                    <a:pt x="33220" y="5578"/>
                  </a:cubicBezTo>
                  <a:cubicBezTo>
                    <a:pt x="33255" y="5557"/>
                    <a:pt x="33334" y="5573"/>
                    <a:pt x="33331" y="5525"/>
                  </a:cubicBezTo>
                  <a:cubicBezTo>
                    <a:pt x="33342" y="5501"/>
                    <a:pt x="33293" y="5494"/>
                    <a:pt x="33289" y="5473"/>
                  </a:cubicBezTo>
                  <a:cubicBezTo>
                    <a:pt x="33286" y="5469"/>
                    <a:pt x="33269" y="5466"/>
                    <a:pt x="33276" y="5466"/>
                  </a:cubicBezTo>
                  <a:cubicBezTo>
                    <a:pt x="33310" y="5463"/>
                    <a:pt x="33325" y="5438"/>
                    <a:pt x="33363" y="5438"/>
                  </a:cubicBezTo>
                  <a:cubicBezTo>
                    <a:pt x="33367" y="5438"/>
                    <a:pt x="33371" y="5438"/>
                    <a:pt x="33376" y="5439"/>
                  </a:cubicBezTo>
                  <a:cubicBezTo>
                    <a:pt x="33404" y="5442"/>
                    <a:pt x="33435" y="5450"/>
                    <a:pt x="33465" y="5450"/>
                  </a:cubicBezTo>
                  <a:cubicBezTo>
                    <a:pt x="33488" y="5450"/>
                    <a:pt x="33511" y="5445"/>
                    <a:pt x="33532" y="5432"/>
                  </a:cubicBezTo>
                  <a:cubicBezTo>
                    <a:pt x="33550" y="5428"/>
                    <a:pt x="33563" y="5428"/>
                    <a:pt x="33577" y="5424"/>
                  </a:cubicBezTo>
                  <a:cubicBezTo>
                    <a:pt x="33588" y="5421"/>
                    <a:pt x="33602" y="5418"/>
                    <a:pt x="33595" y="5411"/>
                  </a:cubicBezTo>
                  <a:cubicBezTo>
                    <a:pt x="33593" y="5405"/>
                    <a:pt x="33588" y="5404"/>
                    <a:pt x="33581" y="5404"/>
                  </a:cubicBezTo>
                  <a:cubicBezTo>
                    <a:pt x="33574" y="5404"/>
                    <a:pt x="33567" y="5405"/>
                    <a:pt x="33560" y="5407"/>
                  </a:cubicBezTo>
                  <a:cubicBezTo>
                    <a:pt x="33571" y="5365"/>
                    <a:pt x="33571" y="5365"/>
                    <a:pt x="33532" y="5362"/>
                  </a:cubicBezTo>
                  <a:cubicBezTo>
                    <a:pt x="33522" y="5353"/>
                    <a:pt x="33509" y="5351"/>
                    <a:pt x="33495" y="5351"/>
                  </a:cubicBezTo>
                  <a:cubicBezTo>
                    <a:pt x="33485" y="5351"/>
                    <a:pt x="33475" y="5352"/>
                    <a:pt x="33465" y="5352"/>
                  </a:cubicBezTo>
                  <a:cubicBezTo>
                    <a:pt x="33451" y="5352"/>
                    <a:pt x="33437" y="5350"/>
                    <a:pt x="33425" y="5341"/>
                  </a:cubicBezTo>
                  <a:cubicBezTo>
                    <a:pt x="33411" y="5314"/>
                    <a:pt x="33363" y="5314"/>
                    <a:pt x="33328" y="5299"/>
                  </a:cubicBezTo>
                  <a:cubicBezTo>
                    <a:pt x="33286" y="5282"/>
                    <a:pt x="33283" y="5272"/>
                    <a:pt x="33328" y="5261"/>
                  </a:cubicBezTo>
                  <a:cubicBezTo>
                    <a:pt x="33331" y="5282"/>
                    <a:pt x="33359" y="5289"/>
                    <a:pt x="33383" y="5293"/>
                  </a:cubicBezTo>
                  <a:cubicBezTo>
                    <a:pt x="33387" y="5293"/>
                    <a:pt x="33391" y="5294"/>
                    <a:pt x="33394" y="5294"/>
                  </a:cubicBezTo>
                  <a:cubicBezTo>
                    <a:pt x="33411" y="5294"/>
                    <a:pt x="33427" y="5288"/>
                    <a:pt x="33435" y="5279"/>
                  </a:cubicBezTo>
                  <a:cubicBezTo>
                    <a:pt x="33438" y="5269"/>
                    <a:pt x="33443" y="5251"/>
                    <a:pt x="33435" y="5245"/>
                  </a:cubicBezTo>
                  <a:cubicBezTo>
                    <a:pt x="33429" y="5240"/>
                    <a:pt x="33419" y="5236"/>
                    <a:pt x="33408" y="5236"/>
                  </a:cubicBezTo>
                  <a:cubicBezTo>
                    <a:pt x="33400" y="5236"/>
                    <a:pt x="33391" y="5238"/>
                    <a:pt x="33383" y="5245"/>
                  </a:cubicBezTo>
                  <a:lnTo>
                    <a:pt x="33369" y="5245"/>
                  </a:lnTo>
                  <a:cubicBezTo>
                    <a:pt x="33372" y="5232"/>
                    <a:pt x="33379" y="5219"/>
                    <a:pt x="33400" y="5219"/>
                  </a:cubicBezTo>
                  <a:cubicBezTo>
                    <a:pt x="33402" y="5219"/>
                    <a:pt x="33405" y="5219"/>
                    <a:pt x="33408" y="5220"/>
                  </a:cubicBezTo>
                  <a:cubicBezTo>
                    <a:pt x="33413" y="5222"/>
                    <a:pt x="33419" y="5223"/>
                    <a:pt x="33424" y="5223"/>
                  </a:cubicBezTo>
                  <a:cubicBezTo>
                    <a:pt x="33429" y="5223"/>
                    <a:pt x="33432" y="5222"/>
                    <a:pt x="33428" y="5216"/>
                  </a:cubicBezTo>
                  <a:cubicBezTo>
                    <a:pt x="33401" y="5182"/>
                    <a:pt x="33446" y="5185"/>
                    <a:pt x="33473" y="5175"/>
                  </a:cubicBezTo>
                  <a:cubicBezTo>
                    <a:pt x="33508" y="5161"/>
                    <a:pt x="33550" y="5147"/>
                    <a:pt x="33560" y="5115"/>
                  </a:cubicBezTo>
                  <a:lnTo>
                    <a:pt x="33588" y="5115"/>
                  </a:lnTo>
                  <a:cubicBezTo>
                    <a:pt x="33593" y="5122"/>
                    <a:pt x="33602" y="5123"/>
                    <a:pt x="33611" y="5123"/>
                  </a:cubicBezTo>
                  <a:cubicBezTo>
                    <a:pt x="33617" y="5123"/>
                    <a:pt x="33622" y="5123"/>
                    <a:pt x="33628" y="5123"/>
                  </a:cubicBezTo>
                  <a:cubicBezTo>
                    <a:pt x="33639" y="5123"/>
                    <a:pt x="33650" y="5124"/>
                    <a:pt x="33657" y="5133"/>
                  </a:cubicBezTo>
                  <a:cubicBezTo>
                    <a:pt x="33652" y="5147"/>
                    <a:pt x="33659" y="5160"/>
                    <a:pt x="33678" y="5160"/>
                  </a:cubicBezTo>
                  <a:cubicBezTo>
                    <a:pt x="33683" y="5160"/>
                    <a:pt x="33689" y="5159"/>
                    <a:pt x="33696" y="5157"/>
                  </a:cubicBezTo>
                  <a:cubicBezTo>
                    <a:pt x="33716" y="5147"/>
                    <a:pt x="33747" y="5147"/>
                    <a:pt x="33761" y="5133"/>
                  </a:cubicBezTo>
                  <a:cubicBezTo>
                    <a:pt x="33768" y="5123"/>
                    <a:pt x="33771" y="5112"/>
                    <a:pt x="33761" y="5102"/>
                  </a:cubicBezTo>
                  <a:cubicBezTo>
                    <a:pt x="33759" y="5093"/>
                    <a:pt x="33758" y="5084"/>
                    <a:pt x="33774" y="5084"/>
                  </a:cubicBezTo>
                  <a:cubicBezTo>
                    <a:pt x="33776" y="5084"/>
                    <a:pt x="33779" y="5084"/>
                    <a:pt x="33782" y="5085"/>
                  </a:cubicBezTo>
                  <a:cubicBezTo>
                    <a:pt x="33803" y="5085"/>
                    <a:pt x="33824" y="5081"/>
                    <a:pt x="33845" y="5081"/>
                  </a:cubicBezTo>
                  <a:cubicBezTo>
                    <a:pt x="33851" y="5085"/>
                    <a:pt x="33862" y="5085"/>
                    <a:pt x="33869" y="5088"/>
                  </a:cubicBezTo>
                  <a:cubicBezTo>
                    <a:pt x="33907" y="5088"/>
                    <a:pt x="33943" y="5112"/>
                    <a:pt x="33979" y="5112"/>
                  </a:cubicBezTo>
                  <a:cubicBezTo>
                    <a:pt x="33989" y="5112"/>
                    <a:pt x="33998" y="5110"/>
                    <a:pt x="34008" y="5105"/>
                  </a:cubicBezTo>
                  <a:cubicBezTo>
                    <a:pt x="34050" y="5085"/>
                    <a:pt x="34098" y="5070"/>
                    <a:pt x="34139" y="5064"/>
                  </a:cubicBezTo>
                  <a:cubicBezTo>
                    <a:pt x="34170" y="5058"/>
                    <a:pt x="34155" y="5030"/>
                    <a:pt x="34179" y="5030"/>
                  </a:cubicBezTo>
                  <a:cubicBezTo>
                    <a:pt x="34183" y="5030"/>
                    <a:pt x="34187" y="5031"/>
                    <a:pt x="34192" y="5032"/>
                  </a:cubicBezTo>
                  <a:cubicBezTo>
                    <a:pt x="34216" y="5053"/>
                    <a:pt x="34164" y="5060"/>
                    <a:pt x="34171" y="5078"/>
                  </a:cubicBezTo>
                  <a:cubicBezTo>
                    <a:pt x="34129" y="5102"/>
                    <a:pt x="34184" y="5099"/>
                    <a:pt x="34195" y="5105"/>
                  </a:cubicBezTo>
                  <a:cubicBezTo>
                    <a:pt x="34207" y="5107"/>
                    <a:pt x="34219" y="5107"/>
                    <a:pt x="34231" y="5107"/>
                  </a:cubicBezTo>
                  <a:cubicBezTo>
                    <a:pt x="34244" y="5107"/>
                    <a:pt x="34256" y="5107"/>
                    <a:pt x="34268" y="5109"/>
                  </a:cubicBezTo>
                  <a:cubicBezTo>
                    <a:pt x="34276" y="5110"/>
                    <a:pt x="34283" y="5111"/>
                    <a:pt x="34291" y="5111"/>
                  </a:cubicBezTo>
                  <a:cubicBezTo>
                    <a:pt x="34324" y="5111"/>
                    <a:pt x="34354" y="5101"/>
                    <a:pt x="34383" y="5095"/>
                  </a:cubicBezTo>
                  <a:cubicBezTo>
                    <a:pt x="34442" y="5081"/>
                    <a:pt x="34400" y="5053"/>
                    <a:pt x="34400" y="5032"/>
                  </a:cubicBezTo>
                  <a:cubicBezTo>
                    <a:pt x="34400" y="5029"/>
                    <a:pt x="34396" y="5022"/>
                    <a:pt x="34410" y="5019"/>
                  </a:cubicBezTo>
                  <a:cubicBezTo>
                    <a:pt x="34428" y="5032"/>
                    <a:pt x="34428" y="5057"/>
                    <a:pt x="34469" y="5057"/>
                  </a:cubicBezTo>
                  <a:cubicBezTo>
                    <a:pt x="34480" y="5059"/>
                    <a:pt x="34491" y="5064"/>
                    <a:pt x="34502" y="5064"/>
                  </a:cubicBezTo>
                  <a:cubicBezTo>
                    <a:pt x="34508" y="5064"/>
                    <a:pt x="34515" y="5062"/>
                    <a:pt x="34521" y="5057"/>
                  </a:cubicBezTo>
                  <a:cubicBezTo>
                    <a:pt x="34552" y="5060"/>
                    <a:pt x="34583" y="5064"/>
                    <a:pt x="34615" y="5067"/>
                  </a:cubicBezTo>
                  <a:cubicBezTo>
                    <a:pt x="34618" y="5085"/>
                    <a:pt x="34601" y="5109"/>
                    <a:pt x="34653" y="5109"/>
                  </a:cubicBezTo>
                  <a:cubicBezTo>
                    <a:pt x="34660" y="5115"/>
                    <a:pt x="34671" y="5115"/>
                    <a:pt x="34684" y="5115"/>
                  </a:cubicBezTo>
                  <a:cubicBezTo>
                    <a:pt x="34702" y="5126"/>
                    <a:pt x="34718" y="5130"/>
                    <a:pt x="34731" y="5130"/>
                  </a:cubicBezTo>
                  <a:cubicBezTo>
                    <a:pt x="34758" y="5130"/>
                    <a:pt x="34775" y="5112"/>
                    <a:pt x="34791" y="5091"/>
                  </a:cubicBezTo>
                  <a:cubicBezTo>
                    <a:pt x="34809" y="5088"/>
                    <a:pt x="34826" y="5085"/>
                    <a:pt x="34844" y="5081"/>
                  </a:cubicBezTo>
                  <a:cubicBezTo>
                    <a:pt x="34958" y="5078"/>
                    <a:pt x="35041" y="5046"/>
                    <a:pt x="35062" y="5001"/>
                  </a:cubicBezTo>
                  <a:cubicBezTo>
                    <a:pt x="35100" y="5008"/>
                    <a:pt x="35132" y="5026"/>
                    <a:pt x="35156" y="5046"/>
                  </a:cubicBezTo>
                  <a:cubicBezTo>
                    <a:pt x="35177" y="5032"/>
                    <a:pt x="35166" y="5022"/>
                    <a:pt x="35159" y="5008"/>
                  </a:cubicBezTo>
                  <a:cubicBezTo>
                    <a:pt x="35149" y="4995"/>
                    <a:pt x="35159" y="4991"/>
                    <a:pt x="35187" y="4991"/>
                  </a:cubicBezTo>
                  <a:cubicBezTo>
                    <a:pt x="35194" y="4991"/>
                    <a:pt x="35200" y="4991"/>
                    <a:pt x="35207" y="4991"/>
                  </a:cubicBezTo>
                  <a:cubicBezTo>
                    <a:pt x="35247" y="4991"/>
                    <a:pt x="35287" y="4988"/>
                    <a:pt x="35281" y="4946"/>
                  </a:cubicBezTo>
                  <a:cubicBezTo>
                    <a:pt x="35278" y="4925"/>
                    <a:pt x="35312" y="4936"/>
                    <a:pt x="35323" y="4921"/>
                  </a:cubicBezTo>
                  <a:cubicBezTo>
                    <a:pt x="35306" y="4912"/>
                    <a:pt x="35291" y="4898"/>
                    <a:pt x="35270" y="4898"/>
                  </a:cubicBezTo>
                  <a:cubicBezTo>
                    <a:pt x="35261" y="4898"/>
                    <a:pt x="35251" y="4901"/>
                    <a:pt x="35239" y="4907"/>
                  </a:cubicBezTo>
                  <a:cubicBezTo>
                    <a:pt x="35232" y="4910"/>
                    <a:pt x="35225" y="4912"/>
                    <a:pt x="35218" y="4912"/>
                  </a:cubicBezTo>
                  <a:cubicBezTo>
                    <a:pt x="35209" y="4912"/>
                    <a:pt x="35202" y="4909"/>
                    <a:pt x="35198" y="4901"/>
                  </a:cubicBezTo>
                  <a:cubicBezTo>
                    <a:pt x="35193" y="4894"/>
                    <a:pt x="35187" y="4890"/>
                    <a:pt x="35182" y="4890"/>
                  </a:cubicBezTo>
                  <a:cubicBezTo>
                    <a:pt x="35179" y="4890"/>
                    <a:pt x="35176" y="4891"/>
                    <a:pt x="35174" y="4894"/>
                  </a:cubicBezTo>
                  <a:cubicBezTo>
                    <a:pt x="35163" y="4910"/>
                    <a:pt x="35145" y="4915"/>
                    <a:pt x="35127" y="4915"/>
                  </a:cubicBezTo>
                  <a:cubicBezTo>
                    <a:pt x="35115" y="4915"/>
                    <a:pt x="35103" y="4913"/>
                    <a:pt x="35094" y="4911"/>
                  </a:cubicBezTo>
                  <a:cubicBezTo>
                    <a:pt x="35007" y="4894"/>
                    <a:pt x="34921" y="4883"/>
                    <a:pt x="34830" y="4873"/>
                  </a:cubicBezTo>
                  <a:cubicBezTo>
                    <a:pt x="34820" y="4873"/>
                    <a:pt x="34799" y="4873"/>
                    <a:pt x="34799" y="4859"/>
                  </a:cubicBezTo>
                  <a:cubicBezTo>
                    <a:pt x="34795" y="4838"/>
                    <a:pt x="34793" y="4828"/>
                    <a:pt x="34783" y="4828"/>
                  </a:cubicBezTo>
                  <a:cubicBezTo>
                    <a:pt x="34774" y="4828"/>
                    <a:pt x="34761" y="4834"/>
                    <a:pt x="34736" y="4845"/>
                  </a:cubicBezTo>
                  <a:lnTo>
                    <a:pt x="34722" y="4845"/>
                  </a:lnTo>
                  <a:cubicBezTo>
                    <a:pt x="34716" y="4845"/>
                    <a:pt x="34712" y="4842"/>
                    <a:pt x="34708" y="4842"/>
                  </a:cubicBezTo>
                  <a:cubicBezTo>
                    <a:pt x="34686" y="4835"/>
                    <a:pt x="34669" y="4817"/>
                    <a:pt x="34642" y="4817"/>
                  </a:cubicBezTo>
                  <a:cubicBezTo>
                    <a:pt x="34640" y="4817"/>
                    <a:pt x="34638" y="4817"/>
                    <a:pt x="34636" y="4817"/>
                  </a:cubicBezTo>
                  <a:cubicBezTo>
                    <a:pt x="34627" y="4819"/>
                    <a:pt x="34619" y="4820"/>
                    <a:pt x="34612" y="4820"/>
                  </a:cubicBezTo>
                  <a:cubicBezTo>
                    <a:pt x="34604" y="4820"/>
                    <a:pt x="34597" y="4819"/>
                    <a:pt x="34591" y="4817"/>
                  </a:cubicBezTo>
                  <a:cubicBezTo>
                    <a:pt x="34580" y="4814"/>
                    <a:pt x="34567" y="4814"/>
                    <a:pt x="34556" y="4811"/>
                  </a:cubicBezTo>
                  <a:cubicBezTo>
                    <a:pt x="34535" y="4803"/>
                    <a:pt x="34521" y="4793"/>
                    <a:pt x="34508" y="4787"/>
                  </a:cubicBezTo>
                  <a:cubicBezTo>
                    <a:pt x="34455" y="4752"/>
                    <a:pt x="34389" y="4755"/>
                    <a:pt x="34330" y="4741"/>
                  </a:cubicBezTo>
                  <a:cubicBezTo>
                    <a:pt x="34292" y="4741"/>
                    <a:pt x="34258" y="4734"/>
                    <a:pt x="34226" y="4720"/>
                  </a:cubicBezTo>
                  <a:cubicBezTo>
                    <a:pt x="34201" y="4712"/>
                    <a:pt x="34176" y="4708"/>
                    <a:pt x="34150" y="4708"/>
                  </a:cubicBezTo>
                  <a:cubicBezTo>
                    <a:pt x="34130" y="4708"/>
                    <a:pt x="34109" y="4711"/>
                    <a:pt x="34088" y="4717"/>
                  </a:cubicBezTo>
                  <a:cubicBezTo>
                    <a:pt x="34070" y="4720"/>
                    <a:pt x="34050" y="4724"/>
                    <a:pt x="34032" y="4727"/>
                  </a:cubicBezTo>
                  <a:cubicBezTo>
                    <a:pt x="33980" y="4720"/>
                    <a:pt x="33928" y="4713"/>
                    <a:pt x="33872" y="4707"/>
                  </a:cubicBezTo>
                  <a:cubicBezTo>
                    <a:pt x="33907" y="4675"/>
                    <a:pt x="33855" y="4675"/>
                    <a:pt x="33831" y="4665"/>
                  </a:cubicBezTo>
                  <a:cubicBezTo>
                    <a:pt x="33827" y="4644"/>
                    <a:pt x="33862" y="4651"/>
                    <a:pt x="33872" y="4641"/>
                  </a:cubicBezTo>
                  <a:cubicBezTo>
                    <a:pt x="33886" y="4633"/>
                    <a:pt x="33901" y="4630"/>
                    <a:pt x="33914" y="4623"/>
                  </a:cubicBezTo>
                  <a:cubicBezTo>
                    <a:pt x="33955" y="4623"/>
                    <a:pt x="33980" y="4606"/>
                    <a:pt x="34008" y="4588"/>
                  </a:cubicBezTo>
                  <a:cubicBezTo>
                    <a:pt x="34012" y="4589"/>
                    <a:pt x="34016" y="4589"/>
                    <a:pt x="34020" y="4589"/>
                  </a:cubicBezTo>
                  <a:cubicBezTo>
                    <a:pt x="34088" y="4589"/>
                    <a:pt x="34123" y="4562"/>
                    <a:pt x="34143" y="4523"/>
                  </a:cubicBezTo>
                  <a:cubicBezTo>
                    <a:pt x="34192" y="4508"/>
                    <a:pt x="34188" y="4463"/>
                    <a:pt x="34240" y="4453"/>
                  </a:cubicBezTo>
                  <a:cubicBezTo>
                    <a:pt x="34247" y="4449"/>
                    <a:pt x="34237" y="4436"/>
                    <a:pt x="34229" y="4436"/>
                  </a:cubicBezTo>
                  <a:cubicBezTo>
                    <a:pt x="34177" y="4433"/>
                    <a:pt x="34148" y="4394"/>
                    <a:pt x="34094" y="4394"/>
                  </a:cubicBezTo>
                  <a:cubicBezTo>
                    <a:pt x="34092" y="4394"/>
                    <a:pt x="34090" y="4394"/>
                    <a:pt x="34088" y="4394"/>
                  </a:cubicBezTo>
                  <a:cubicBezTo>
                    <a:pt x="34080" y="4391"/>
                    <a:pt x="34060" y="4391"/>
                    <a:pt x="34067" y="4380"/>
                  </a:cubicBezTo>
                  <a:cubicBezTo>
                    <a:pt x="34091" y="4353"/>
                    <a:pt x="34070" y="4335"/>
                    <a:pt x="34025" y="4324"/>
                  </a:cubicBezTo>
                  <a:cubicBezTo>
                    <a:pt x="34015" y="4324"/>
                    <a:pt x="34008" y="4314"/>
                    <a:pt x="33997" y="4308"/>
                  </a:cubicBezTo>
                  <a:cubicBezTo>
                    <a:pt x="34029" y="4300"/>
                    <a:pt x="34056" y="4290"/>
                    <a:pt x="34088" y="4279"/>
                  </a:cubicBezTo>
                  <a:cubicBezTo>
                    <a:pt x="34122" y="4273"/>
                    <a:pt x="34167" y="4273"/>
                    <a:pt x="34178" y="4252"/>
                  </a:cubicBezTo>
                  <a:cubicBezTo>
                    <a:pt x="34186" y="4236"/>
                    <a:pt x="34198" y="4233"/>
                    <a:pt x="34210" y="4233"/>
                  </a:cubicBezTo>
                  <a:cubicBezTo>
                    <a:pt x="34220" y="4233"/>
                    <a:pt x="34230" y="4235"/>
                    <a:pt x="34240" y="4235"/>
                  </a:cubicBezTo>
                  <a:cubicBezTo>
                    <a:pt x="34251" y="4237"/>
                    <a:pt x="34260" y="4242"/>
                    <a:pt x="34273" y="4242"/>
                  </a:cubicBezTo>
                  <a:cubicBezTo>
                    <a:pt x="34277" y="4242"/>
                    <a:pt x="34281" y="4242"/>
                    <a:pt x="34285" y="4241"/>
                  </a:cubicBezTo>
                  <a:cubicBezTo>
                    <a:pt x="34393" y="4235"/>
                    <a:pt x="34508" y="4241"/>
                    <a:pt x="34615" y="4217"/>
                  </a:cubicBezTo>
                  <a:lnTo>
                    <a:pt x="34615" y="4217"/>
                  </a:lnTo>
                  <a:cubicBezTo>
                    <a:pt x="34618" y="4231"/>
                    <a:pt x="34587" y="4231"/>
                    <a:pt x="34583" y="4255"/>
                  </a:cubicBezTo>
                  <a:cubicBezTo>
                    <a:pt x="34589" y="4248"/>
                    <a:pt x="34596" y="4247"/>
                    <a:pt x="34603" y="4247"/>
                  </a:cubicBezTo>
                  <a:cubicBezTo>
                    <a:pt x="34609" y="4247"/>
                    <a:pt x="34614" y="4248"/>
                    <a:pt x="34619" y="4248"/>
                  </a:cubicBezTo>
                  <a:cubicBezTo>
                    <a:pt x="34627" y="4248"/>
                    <a:pt x="34633" y="4246"/>
                    <a:pt x="34636" y="4235"/>
                  </a:cubicBezTo>
                  <a:cubicBezTo>
                    <a:pt x="34639" y="4228"/>
                    <a:pt x="34657" y="4225"/>
                    <a:pt x="34674" y="4225"/>
                  </a:cubicBezTo>
                  <a:cubicBezTo>
                    <a:pt x="34687" y="4225"/>
                    <a:pt x="34699" y="4226"/>
                    <a:pt x="34712" y="4226"/>
                  </a:cubicBezTo>
                  <a:cubicBezTo>
                    <a:pt x="34760" y="4226"/>
                    <a:pt x="34807" y="4219"/>
                    <a:pt x="34851" y="4200"/>
                  </a:cubicBezTo>
                  <a:cubicBezTo>
                    <a:pt x="34871" y="4192"/>
                    <a:pt x="34903" y="4181"/>
                    <a:pt x="34924" y="4181"/>
                  </a:cubicBezTo>
                  <a:cubicBezTo>
                    <a:pt x="34931" y="4181"/>
                    <a:pt x="34938" y="4182"/>
                    <a:pt x="34941" y="4186"/>
                  </a:cubicBezTo>
                  <a:cubicBezTo>
                    <a:pt x="34957" y="4200"/>
                    <a:pt x="34971" y="4205"/>
                    <a:pt x="34984" y="4205"/>
                  </a:cubicBezTo>
                  <a:cubicBezTo>
                    <a:pt x="35003" y="4205"/>
                    <a:pt x="35021" y="4195"/>
                    <a:pt x="35041" y="4190"/>
                  </a:cubicBezTo>
                  <a:cubicBezTo>
                    <a:pt x="35049" y="4188"/>
                    <a:pt x="35056" y="4187"/>
                    <a:pt x="35062" y="4187"/>
                  </a:cubicBezTo>
                  <a:cubicBezTo>
                    <a:pt x="35069" y="4187"/>
                    <a:pt x="35076" y="4189"/>
                    <a:pt x="35083" y="4196"/>
                  </a:cubicBezTo>
                  <a:cubicBezTo>
                    <a:pt x="35085" y="4200"/>
                    <a:pt x="35089" y="4202"/>
                    <a:pt x="35094" y="4202"/>
                  </a:cubicBezTo>
                  <a:cubicBezTo>
                    <a:pt x="35099" y="4202"/>
                    <a:pt x="35104" y="4200"/>
                    <a:pt x="35108" y="4196"/>
                  </a:cubicBezTo>
                  <a:cubicBezTo>
                    <a:pt x="35115" y="4190"/>
                    <a:pt x="35111" y="4183"/>
                    <a:pt x="35097" y="4179"/>
                  </a:cubicBezTo>
                  <a:cubicBezTo>
                    <a:pt x="35066" y="4172"/>
                    <a:pt x="35059" y="4158"/>
                    <a:pt x="35062" y="4141"/>
                  </a:cubicBezTo>
                  <a:cubicBezTo>
                    <a:pt x="35090" y="4134"/>
                    <a:pt x="35104" y="4120"/>
                    <a:pt x="35129" y="4113"/>
                  </a:cubicBezTo>
                  <a:cubicBezTo>
                    <a:pt x="35170" y="4106"/>
                    <a:pt x="35215" y="4106"/>
                    <a:pt x="35249" y="4085"/>
                  </a:cubicBezTo>
                  <a:cubicBezTo>
                    <a:pt x="35257" y="4082"/>
                    <a:pt x="35260" y="4082"/>
                    <a:pt x="35264" y="4079"/>
                  </a:cubicBezTo>
                  <a:cubicBezTo>
                    <a:pt x="35289" y="4079"/>
                    <a:pt x="35303" y="4058"/>
                    <a:pt x="35328" y="4058"/>
                  </a:cubicBezTo>
                  <a:cubicBezTo>
                    <a:pt x="35334" y="4058"/>
                    <a:pt x="35340" y="4059"/>
                    <a:pt x="35347" y="4061"/>
                  </a:cubicBezTo>
                  <a:cubicBezTo>
                    <a:pt x="35372" y="4059"/>
                    <a:pt x="35398" y="4042"/>
                    <a:pt x="35425" y="4042"/>
                  </a:cubicBezTo>
                  <a:cubicBezTo>
                    <a:pt x="35439" y="4042"/>
                    <a:pt x="35454" y="4047"/>
                    <a:pt x="35468" y="4061"/>
                  </a:cubicBezTo>
                  <a:lnTo>
                    <a:pt x="35475" y="4061"/>
                  </a:lnTo>
                  <a:cubicBezTo>
                    <a:pt x="35484" y="4056"/>
                    <a:pt x="35491" y="4054"/>
                    <a:pt x="35498" y="4054"/>
                  </a:cubicBezTo>
                  <a:cubicBezTo>
                    <a:pt x="35514" y="4054"/>
                    <a:pt x="35528" y="4064"/>
                    <a:pt x="35545" y="4071"/>
                  </a:cubicBezTo>
                  <a:cubicBezTo>
                    <a:pt x="35562" y="4078"/>
                    <a:pt x="35580" y="4082"/>
                    <a:pt x="35597" y="4082"/>
                  </a:cubicBezTo>
                  <a:cubicBezTo>
                    <a:pt x="35638" y="4082"/>
                    <a:pt x="35675" y="4063"/>
                    <a:pt x="35687" y="4033"/>
                  </a:cubicBezTo>
                  <a:cubicBezTo>
                    <a:pt x="35694" y="4012"/>
                    <a:pt x="35691" y="3991"/>
                    <a:pt x="35712" y="3978"/>
                  </a:cubicBezTo>
                  <a:cubicBezTo>
                    <a:pt x="35766" y="3946"/>
                    <a:pt x="35777" y="3926"/>
                    <a:pt x="35728" y="3916"/>
                  </a:cubicBezTo>
                  <a:cubicBezTo>
                    <a:pt x="35697" y="3908"/>
                    <a:pt x="35663" y="3893"/>
                    <a:pt x="35628" y="3893"/>
                  </a:cubicBezTo>
                  <a:cubicBezTo>
                    <a:pt x="35612" y="3893"/>
                    <a:pt x="35596" y="3896"/>
                    <a:pt x="35579" y="3905"/>
                  </a:cubicBezTo>
                  <a:cubicBezTo>
                    <a:pt x="35486" y="3874"/>
                    <a:pt x="35478" y="3881"/>
                    <a:pt x="35462" y="3877"/>
                  </a:cubicBezTo>
                  <a:cubicBezTo>
                    <a:pt x="35433" y="3873"/>
                    <a:pt x="35408" y="3859"/>
                    <a:pt x="35382" y="3859"/>
                  </a:cubicBezTo>
                  <a:cubicBezTo>
                    <a:pt x="35366" y="3859"/>
                    <a:pt x="35351" y="3863"/>
                    <a:pt x="35333" y="3877"/>
                  </a:cubicBezTo>
                  <a:cubicBezTo>
                    <a:pt x="35330" y="3850"/>
                    <a:pt x="35330" y="3842"/>
                    <a:pt x="35315" y="3842"/>
                  </a:cubicBezTo>
                  <a:cubicBezTo>
                    <a:pt x="35309" y="3842"/>
                    <a:pt x="35300" y="3844"/>
                    <a:pt x="35288" y="3846"/>
                  </a:cubicBezTo>
                  <a:cubicBezTo>
                    <a:pt x="35275" y="3848"/>
                    <a:pt x="35263" y="3851"/>
                    <a:pt x="35254" y="3851"/>
                  </a:cubicBezTo>
                  <a:cubicBezTo>
                    <a:pt x="35239" y="3851"/>
                    <a:pt x="35231" y="3845"/>
                    <a:pt x="35236" y="3825"/>
                  </a:cubicBezTo>
                  <a:cubicBezTo>
                    <a:pt x="35239" y="3815"/>
                    <a:pt x="35225" y="3812"/>
                    <a:pt x="35219" y="3804"/>
                  </a:cubicBezTo>
                  <a:cubicBezTo>
                    <a:pt x="35180" y="3780"/>
                    <a:pt x="35135" y="3773"/>
                    <a:pt x="35087" y="3773"/>
                  </a:cubicBezTo>
                  <a:lnTo>
                    <a:pt x="35073" y="3773"/>
                  </a:lnTo>
                  <a:cubicBezTo>
                    <a:pt x="35071" y="3773"/>
                    <a:pt x="35069" y="3774"/>
                    <a:pt x="35067" y="3774"/>
                  </a:cubicBezTo>
                  <a:cubicBezTo>
                    <a:pt x="35040" y="3774"/>
                    <a:pt x="35033" y="3752"/>
                    <a:pt x="35010" y="3746"/>
                  </a:cubicBezTo>
                  <a:cubicBezTo>
                    <a:pt x="34972" y="3732"/>
                    <a:pt x="34937" y="3714"/>
                    <a:pt x="34900" y="3697"/>
                  </a:cubicBezTo>
                  <a:cubicBezTo>
                    <a:pt x="34868" y="3687"/>
                    <a:pt x="34879" y="3679"/>
                    <a:pt x="34903" y="3669"/>
                  </a:cubicBezTo>
                  <a:cubicBezTo>
                    <a:pt x="34934" y="3655"/>
                    <a:pt x="34975" y="3672"/>
                    <a:pt x="35007" y="3645"/>
                  </a:cubicBezTo>
                  <a:cubicBezTo>
                    <a:pt x="34930" y="3634"/>
                    <a:pt x="34861" y="3621"/>
                    <a:pt x="34799" y="3617"/>
                  </a:cubicBezTo>
                  <a:cubicBezTo>
                    <a:pt x="34748" y="3615"/>
                    <a:pt x="34696" y="3615"/>
                    <a:pt x="34645" y="3615"/>
                  </a:cubicBezTo>
                  <a:cubicBezTo>
                    <a:pt x="34568" y="3615"/>
                    <a:pt x="34490" y="3616"/>
                    <a:pt x="34413" y="3621"/>
                  </a:cubicBezTo>
                  <a:cubicBezTo>
                    <a:pt x="34396" y="3623"/>
                    <a:pt x="34378" y="3623"/>
                    <a:pt x="34360" y="3623"/>
                  </a:cubicBezTo>
                  <a:cubicBezTo>
                    <a:pt x="34342" y="3623"/>
                    <a:pt x="34323" y="3623"/>
                    <a:pt x="34306" y="3621"/>
                  </a:cubicBezTo>
                  <a:cubicBezTo>
                    <a:pt x="34285" y="3621"/>
                    <a:pt x="34279" y="3617"/>
                    <a:pt x="34296" y="3603"/>
                  </a:cubicBezTo>
                  <a:cubicBezTo>
                    <a:pt x="34311" y="3601"/>
                    <a:pt x="34323" y="3598"/>
                    <a:pt x="34338" y="3598"/>
                  </a:cubicBezTo>
                  <a:cubicBezTo>
                    <a:pt x="34344" y="3598"/>
                    <a:pt x="34351" y="3599"/>
                    <a:pt x="34358" y="3600"/>
                  </a:cubicBezTo>
                  <a:cubicBezTo>
                    <a:pt x="34361" y="3600"/>
                    <a:pt x="34364" y="3601"/>
                    <a:pt x="34367" y="3601"/>
                  </a:cubicBezTo>
                  <a:cubicBezTo>
                    <a:pt x="34384" y="3601"/>
                    <a:pt x="34389" y="3591"/>
                    <a:pt x="34386" y="3579"/>
                  </a:cubicBezTo>
                  <a:cubicBezTo>
                    <a:pt x="34407" y="3541"/>
                    <a:pt x="34275" y="3562"/>
                    <a:pt x="34320" y="3513"/>
                  </a:cubicBezTo>
                  <a:cubicBezTo>
                    <a:pt x="34313" y="3513"/>
                    <a:pt x="34309" y="3509"/>
                    <a:pt x="34303" y="3509"/>
                  </a:cubicBezTo>
                  <a:cubicBezTo>
                    <a:pt x="34282" y="3509"/>
                    <a:pt x="34264" y="3513"/>
                    <a:pt x="34244" y="3517"/>
                  </a:cubicBezTo>
                  <a:cubicBezTo>
                    <a:pt x="34227" y="3519"/>
                    <a:pt x="34211" y="3521"/>
                    <a:pt x="34195" y="3521"/>
                  </a:cubicBezTo>
                  <a:cubicBezTo>
                    <a:pt x="34167" y="3521"/>
                    <a:pt x="34140" y="3516"/>
                    <a:pt x="34115" y="3503"/>
                  </a:cubicBezTo>
                  <a:cubicBezTo>
                    <a:pt x="34119" y="3499"/>
                    <a:pt x="34122" y="3499"/>
                    <a:pt x="34129" y="3499"/>
                  </a:cubicBezTo>
                  <a:cubicBezTo>
                    <a:pt x="34135" y="3500"/>
                    <a:pt x="34141" y="3500"/>
                    <a:pt x="34146" y="3500"/>
                  </a:cubicBezTo>
                  <a:cubicBezTo>
                    <a:pt x="34166" y="3500"/>
                    <a:pt x="34182" y="3495"/>
                    <a:pt x="34195" y="3478"/>
                  </a:cubicBezTo>
                  <a:cubicBezTo>
                    <a:pt x="34166" y="3476"/>
                    <a:pt x="34143" y="3463"/>
                    <a:pt x="34116" y="3463"/>
                  </a:cubicBezTo>
                  <a:cubicBezTo>
                    <a:pt x="34107" y="3463"/>
                    <a:pt x="34098" y="3464"/>
                    <a:pt x="34088" y="3468"/>
                  </a:cubicBezTo>
                  <a:lnTo>
                    <a:pt x="33980" y="3468"/>
                  </a:lnTo>
                  <a:cubicBezTo>
                    <a:pt x="33970" y="3464"/>
                    <a:pt x="33963" y="3461"/>
                    <a:pt x="33952" y="3458"/>
                  </a:cubicBezTo>
                  <a:cubicBezTo>
                    <a:pt x="33938" y="3443"/>
                    <a:pt x="33893" y="3454"/>
                    <a:pt x="33886" y="3433"/>
                  </a:cubicBezTo>
                  <a:cubicBezTo>
                    <a:pt x="33875" y="3436"/>
                    <a:pt x="33861" y="3441"/>
                    <a:pt x="33849" y="3441"/>
                  </a:cubicBezTo>
                  <a:cubicBezTo>
                    <a:pt x="33847" y="3441"/>
                    <a:pt x="33844" y="3441"/>
                    <a:pt x="33841" y="3440"/>
                  </a:cubicBezTo>
                  <a:cubicBezTo>
                    <a:pt x="33814" y="3428"/>
                    <a:pt x="33787" y="3422"/>
                    <a:pt x="33759" y="3422"/>
                  </a:cubicBezTo>
                  <a:cubicBezTo>
                    <a:pt x="33734" y="3422"/>
                    <a:pt x="33708" y="3427"/>
                    <a:pt x="33682" y="3433"/>
                  </a:cubicBezTo>
                  <a:cubicBezTo>
                    <a:pt x="33542" y="3433"/>
                    <a:pt x="33408" y="3416"/>
                    <a:pt x="33269" y="3416"/>
                  </a:cubicBezTo>
                  <a:cubicBezTo>
                    <a:pt x="33182" y="3416"/>
                    <a:pt x="33092" y="3413"/>
                    <a:pt x="33009" y="3402"/>
                  </a:cubicBezTo>
                  <a:cubicBezTo>
                    <a:pt x="32828" y="3378"/>
                    <a:pt x="32647" y="3367"/>
                    <a:pt x="32464" y="3367"/>
                  </a:cubicBezTo>
                  <a:cubicBezTo>
                    <a:pt x="32415" y="3364"/>
                    <a:pt x="32363" y="3364"/>
                    <a:pt x="32314" y="3364"/>
                  </a:cubicBezTo>
                  <a:cubicBezTo>
                    <a:pt x="32304" y="3360"/>
                    <a:pt x="32290" y="3364"/>
                    <a:pt x="32277" y="3357"/>
                  </a:cubicBezTo>
                  <a:cubicBezTo>
                    <a:pt x="32227" y="3328"/>
                    <a:pt x="32165" y="3325"/>
                    <a:pt x="32104" y="3325"/>
                  </a:cubicBezTo>
                  <a:cubicBezTo>
                    <a:pt x="32092" y="3325"/>
                    <a:pt x="32080" y="3325"/>
                    <a:pt x="32069" y="3325"/>
                  </a:cubicBezTo>
                  <a:cubicBezTo>
                    <a:pt x="32037" y="3328"/>
                    <a:pt x="32005" y="3332"/>
                    <a:pt x="31975" y="3332"/>
                  </a:cubicBezTo>
                  <a:cubicBezTo>
                    <a:pt x="31962" y="3332"/>
                    <a:pt x="31949" y="3331"/>
                    <a:pt x="31936" y="3329"/>
                  </a:cubicBezTo>
                  <a:cubicBezTo>
                    <a:pt x="31801" y="3312"/>
                    <a:pt x="31659" y="3319"/>
                    <a:pt x="31523" y="3304"/>
                  </a:cubicBezTo>
                  <a:cubicBezTo>
                    <a:pt x="31482" y="3301"/>
                    <a:pt x="31437" y="3301"/>
                    <a:pt x="31395" y="3301"/>
                  </a:cubicBezTo>
                  <a:cubicBezTo>
                    <a:pt x="31375" y="3303"/>
                    <a:pt x="31355" y="3304"/>
                    <a:pt x="31336" y="3304"/>
                  </a:cubicBezTo>
                  <a:cubicBezTo>
                    <a:pt x="31274" y="3304"/>
                    <a:pt x="31213" y="3296"/>
                    <a:pt x="31153" y="3291"/>
                  </a:cubicBezTo>
                  <a:cubicBezTo>
                    <a:pt x="31145" y="3288"/>
                    <a:pt x="31139" y="3280"/>
                    <a:pt x="31132" y="3280"/>
                  </a:cubicBezTo>
                  <a:cubicBezTo>
                    <a:pt x="31090" y="3274"/>
                    <a:pt x="31041" y="3277"/>
                    <a:pt x="31038" y="3235"/>
                  </a:cubicBezTo>
                  <a:cubicBezTo>
                    <a:pt x="31036" y="3222"/>
                    <a:pt x="31025" y="3211"/>
                    <a:pt x="31007" y="3211"/>
                  </a:cubicBezTo>
                  <a:cubicBezTo>
                    <a:pt x="30998" y="3211"/>
                    <a:pt x="30988" y="3214"/>
                    <a:pt x="30975" y="3221"/>
                  </a:cubicBezTo>
                  <a:cubicBezTo>
                    <a:pt x="30959" y="3232"/>
                    <a:pt x="30940" y="3237"/>
                    <a:pt x="30917" y="3237"/>
                  </a:cubicBezTo>
                  <a:cubicBezTo>
                    <a:pt x="30910" y="3237"/>
                    <a:pt x="30903" y="3236"/>
                    <a:pt x="30895" y="3235"/>
                  </a:cubicBezTo>
                  <a:lnTo>
                    <a:pt x="30895" y="3221"/>
                  </a:lnTo>
                  <a:cubicBezTo>
                    <a:pt x="30914" y="3194"/>
                    <a:pt x="30968" y="3175"/>
                    <a:pt x="31017" y="3175"/>
                  </a:cubicBezTo>
                  <a:cubicBezTo>
                    <a:pt x="31042" y="3175"/>
                    <a:pt x="31066" y="3180"/>
                    <a:pt x="31083" y="3190"/>
                  </a:cubicBezTo>
                  <a:cubicBezTo>
                    <a:pt x="31107" y="3200"/>
                    <a:pt x="31132" y="3200"/>
                    <a:pt x="31159" y="3205"/>
                  </a:cubicBezTo>
                  <a:cubicBezTo>
                    <a:pt x="31142" y="3211"/>
                    <a:pt x="31142" y="3225"/>
                    <a:pt x="31118" y="3225"/>
                  </a:cubicBezTo>
                  <a:cubicBezTo>
                    <a:pt x="31114" y="3225"/>
                    <a:pt x="31108" y="3223"/>
                    <a:pt x="31103" y="3223"/>
                  </a:cubicBezTo>
                  <a:cubicBezTo>
                    <a:pt x="31099" y="3223"/>
                    <a:pt x="31097" y="3224"/>
                    <a:pt x="31097" y="3229"/>
                  </a:cubicBezTo>
                  <a:cubicBezTo>
                    <a:pt x="31097" y="3234"/>
                    <a:pt x="31104" y="3243"/>
                    <a:pt x="31111" y="3243"/>
                  </a:cubicBezTo>
                  <a:cubicBezTo>
                    <a:pt x="31112" y="3243"/>
                    <a:pt x="31113" y="3243"/>
                    <a:pt x="31114" y="3242"/>
                  </a:cubicBezTo>
                  <a:cubicBezTo>
                    <a:pt x="31130" y="3242"/>
                    <a:pt x="31146" y="3243"/>
                    <a:pt x="31161" y="3243"/>
                  </a:cubicBezTo>
                  <a:cubicBezTo>
                    <a:pt x="31197" y="3243"/>
                    <a:pt x="31231" y="3239"/>
                    <a:pt x="31253" y="3215"/>
                  </a:cubicBezTo>
                  <a:cubicBezTo>
                    <a:pt x="31266" y="3204"/>
                    <a:pt x="31273" y="3198"/>
                    <a:pt x="31288" y="3198"/>
                  </a:cubicBezTo>
                  <a:cubicBezTo>
                    <a:pt x="31294" y="3198"/>
                    <a:pt x="31300" y="3199"/>
                    <a:pt x="31308" y="3200"/>
                  </a:cubicBezTo>
                  <a:cubicBezTo>
                    <a:pt x="31312" y="3201"/>
                    <a:pt x="31315" y="3202"/>
                    <a:pt x="31319" y="3202"/>
                  </a:cubicBezTo>
                  <a:cubicBezTo>
                    <a:pt x="31332" y="3202"/>
                    <a:pt x="31345" y="3195"/>
                    <a:pt x="31353" y="3187"/>
                  </a:cubicBezTo>
                  <a:cubicBezTo>
                    <a:pt x="31363" y="3184"/>
                    <a:pt x="31373" y="3183"/>
                    <a:pt x="31382" y="3183"/>
                  </a:cubicBezTo>
                  <a:cubicBezTo>
                    <a:pt x="31408" y="3183"/>
                    <a:pt x="31431" y="3192"/>
                    <a:pt x="31451" y="3197"/>
                  </a:cubicBezTo>
                  <a:cubicBezTo>
                    <a:pt x="31459" y="3199"/>
                    <a:pt x="31466" y="3200"/>
                    <a:pt x="31473" y="3200"/>
                  </a:cubicBezTo>
                  <a:cubicBezTo>
                    <a:pt x="31505" y="3200"/>
                    <a:pt x="31526" y="3182"/>
                    <a:pt x="31541" y="3173"/>
                  </a:cubicBezTo>
                  <a:cubicBezTo>
                    <a:pt x="31565" y="3159"/>
                    <a:pt x="31510" y="3155"/>
                    <a:pt x="31499" y="3138"/>
                  </a:cubicBezTo>
                  <a:cubicBezTo>
                    <a:pt x="31503" y="3138"/>
                    <a:pt x="31508" y="3138"/>
                    <a:pt x="31512" y="3138"/>
                  </a:cubicBezTo>
                  <a:cubicBezTo>
                    <a:pt x="31572" y="3138"/>
                    <a:pt x="31621" y="3159"/>
                    <a:pt x="31680" y="3163"/>
                  </a:cubicBezTo>
                  <a:cubicBezTo>
                    <a:pt x="31697" y="3173"/>
                    <a:pt x="31711" y="3184"/>
                    <a:pt x="31731" y="3194"/>
                  </a:cubicBezTo>
                  <a:cubicBezTo>
                    <a:pt x="31752" y="3202"/>
                    <a:pt x="31775" y="3218"/>
                    <a:pt x="31793" y="3218"/>
                  </a:cubicBezTo>
                  <a:cubicBezTo>
                    <a:pt x="31797" y="3218"/>
                    <a:pt x="31801" y="3217"/>
                    <a:pt x="31805" y="3215"/>
                  </a:cubicBezTo>
                  <a:cubicBezTo>
                    <a:pt x="31821" y="3206"/>
                    <a:pt x="31837" y="3204"/>
                    <a:pt x="31852" y="3204"/>
                  </a:cubicBezTo>
                  <a:cubicBezTo>
                    <a:pt x="31878" y="3204"/>
                    <a:pt x="31903" y="3211"/>
                    <a:pt x="31928" y="3211"/>
                  </a:cubicBezTo>
                  <a:cubicBezTo>
                    <a:pt x="31931" y="3211"/>
                    <a:pt x="31934" y="3211"/>
                    <a:pt x="31936" y="3211"/>
                  </a:cubicBezTo>
                  <a:lnTo>
                    <a:pt x="31960" y="3211"/>
                  </a:lnTo>
                  <a:cubicBezTo>
                    <a:pt x="31973" y="3217"/>
                    <a:pt x="31986" y="3219"/>
                    <a:pt x="31999" y="3219"/>
                  </a:cubicBezTo>
                  <a:cubicBezTo>
                    <a:pt x="32029" y="3219"/>
                    <a:pt x="32061" y="3208"/>
                    <a:pt x="32091" y="3208"/>
                  </a:cubicBezTo>
                  <a:cubicBezTo>
                    <a:pt x="32103" y="3208"/>
                    <a:pt x="32115" y="3210"/>
                    <a:pt x="32127" y="3215"/>
                  </a:cubicBezTo>
                  <a:cubicBezTo>
                    <a:pt x="32128" y="3215"/>
                    <a:pt x="32129" y="3216"/>
                    <a:pt x="32131" y="3216"/>
                  </a:cubicBezTo>
                  <a:cubicBezTo>
                    <a:pt x="32139" y="3216"/>
                    <a:pt x="32143" y="3196"/>
                    <a:pt x="32134" y="3190"/>
                  </a:cubicBezTo>
                  <a:cubicBezTo>
                    <a:pt x="32117" y="3176"/>
                    <a:pt x="32103" y="3163"/>
                    <a:pt x="32072" y="3159"/>
                  </a:cubicBezTo>
                  <a:lnTo>
                    <a:pt x="32072" y="3142"/>
                  </a:lnTo>
                  <a:cubicBezTo>
                    <a:pt x="32091" y="3131"/>
                    <a:pt x="32119" y="3125"/>
                    <a:pt x="32142" y="3125"/>
                  </a:cubicBezTo>
                  <a:cubicBezTo>
                    <a:pt x="32161" y="3125"/>
                    <a:pt x="32176" y="3129"/>
                    <a:pt x="32183" y="3135"/>
                  </a:cubicBezTo>
                  <a:cubicBezTo>
                    <a:pt x="32207" y="3159"/>
                    <a:pt x="32235" y="3159"/>
                    <a:pt x="32263" y="3170"/>
                  </a:cubicBezTo>
                  <a:cubicBezTo>
                    <a:pt x="32284" y="3173"/>
                    <a:pt x="32304" y="3180"/>
                    <a:pt x="32325" y="3184"/>
                  </a:cubicBezTo>
                  <a:cubicBezTo>
                    <a:pt x="32314" y="3205"/>
                    <a:pt x="32273" y="3200"/>
                    <a:pt x="32256" y="3218"/>
                  </a:cubicBezTo>
                  <a:cubicBezTo>
                    <a:pt x="32269" y="3227"/>
                    <a:pt x="32282" y="3231"/>
                    <a:pt x="32294" y="3231"/>
                  </a:cubicBezTo>
                  <a:cubicBezTo>
                    <a:pt x="32312" y="3231"/>
                    <a:pt x="32329" y="3222"/>
                    <a:pt x="32346" y="3211"/>
                  </a:cubicBezTo>
                  <a:cubicBezTo>
                    <a:pt x="32361" y="3202"/>
                    <a:pt x="32370" y="3185"/>
                    <a:pt x="32394" y="3185"/>
                  </a:cubicBezTo>
                  <a:cubicBezTo>
                    <a:pt x="32399" y="3185"/>
                    <a:pt x="32403" y="3186"/>
                    <a:pt x="32408" y="3187"/>
                  </a:cubicBezTo>
                  <a:cubicBezTo>
                    <a:pt x="32408" y="3208"/>
                    <a:pt x="32388" y="3235"/>
                    <a:pt x="32439" y="3242"/>
                  </a:cubicBezTo>
                  <a:cubicBezTo>
                    <a:pt x="32457" y="3246"/>
                    <a:pt x="32476" y="3249"/>
                    <a:pt x="32493" y="3249"/>
                  </a:cubicBezTo>
                  <a:cubicBezTo>
                    <a:pt x="32525" y="3249"/>
                    <a:pt x="32552" y="3238"/>
                    <a:pt x="32561" y="3205"/>
                  </a:cubicBezTo>
                  <a:cubicBezTo>
                    <a:pt x="32573" y="3216"/>
                    <a:pt x="32581" y="3227"/>
                    <a:pt x="32593" y="3227"/>
                  </a:cubicBezTo>
                  <a:cubicBezTo>
                    <a:pt x="32599" y="3227"/>
                    <a:pt x="32605" y="3225"/>
                    <a:pt x="32613" y="3218"/>
                  </a:cubicBezTo>
                  <a:cubicBezTo>
                    <a:pt x="32625" y="3209"/>
                    <a:pt x="32636" y="3204"/>
                    <a:pt x="32646" y="3204"/>
                  </a:cubicBezTo>
                  <a:cubicBezTo>
                    <a:pt x="32656" y="3204"/>
                    <a:pt x="32667" y="3211"/>
                    <a:pt x="32676" y="3225"/>
                  </a:cubicBezTo>
                  <a:cubicBezTo>
                    <a:pt x="32677" y="3227"/>
                    <a:pt x="32682" y="3227"/>
                    <a:pt x="32687" y="3227"/>
                  </a:cubicBezTo>
                  <a:cubicBezTo>
                    <a:pt x="32694" y="3227"/>
                    <a:pt x="32702" y="3226"/>
                    <a:pt x="32700" y="3221"/>
                  </a:cubicBezTo>
                  <a:cubicBezTo>
                    <a:pt x="32694" y="3206"/>
                    <a:pt x="32699" y="3202"/>
                    <a:pt x="32708" y="3202"/>
                  </a:cubicBezTo>
                  <a:cubicBezTo>
                    <a:pt x="32718" y="3202"/>
                    <a:pt x="32732" y="3207"/>
                    <a:pt x="32741" y="3207"/>
                  </a:cubicBezTo>
                  <a:cubicBezTo>
                    <a:pt x="32744" y="3207"/>
                    <a:pt x="32747" y="3206"/>
                    <a:pt x="32748" y="3205"/>
                  </a:cubicBezTo>
                  <a:lnTo>
                    <a:pt x="32790" y="3205"/>
                  </a:lnTo>
                  <a:cubicBezTo>
                    <a:pt x="32794" y="3219"/>
                    <a:pt x="32808" y="3222"/>
                    <a:pt x="32822" y="3222"/>
                  </a:cubicBezTo>
                  <a:cubicBezTo>
                    <a:pt x="32831" y="3222"/>
                    <a:pt x="32841" y="3221"/>
                    <a:pt x="32849" y="3221"/>
                  </a:cubicBezTo>
                  <a:cubicBezTo>
                    <a:pt x="32873" y="3223"/>
                    <a:pt x="32897" y="3223"/>
                    <a:pt x="32922" y="3223"/>
                  </a:cubicBezTo>
                  <a:cubicBezTo>
                    <a:pt x="32946" y="3223"/>
                    <a:pt x="32970" y="3223"/>
                    <a:pt x="32995" y="3225"/>
                  </a:cubicBezTo>
                  <a:cubicBezTo>
                    <a:pt x="33000" y="3226"/>
                    <a:pt x="33006" y="3226"/>
                    <a:pt x="33011" y="3226"/>
                  </a:cubicBezTo>
                  <a:cubicBezTo>
                    <a:pt x="33043" y="3226"/>
                    <a:pt x="33071" y="3217"/>
                    <a:pt x="33071" y="3194"/>
                  </a:cubicBezTo>
                  <a:cubicBezTo>
                    <a:pt x="33071" y="3172"/>
                    <a:pt x="33047" y="3165"/>
                    <a:pt x="33015" y="3165"/>
                  </a:cubicBezTo>
                  <a:cubicBezTo>
                    <a:pt x="33008" y="3165"/>
                    <a:pt x="33000" y="3166"/>
                    <a:pt x="32991" y="3166"/>
                  </a:cubicBezTo>
                  <a:cubicBezTo>
                    <a:pt x="32988" y="3170"/>
                    <a:pt x="32985" y="3170"/>
                    <a:pt x="32980" y="3170"/>
                  </a:cubicBezTo>
                  <a:cubicBezTo>
                    <a:pt x="32974" y="3142"/>
                    <a:pt x="32918" y="3152"/>
                    <a:pt x="32905" y="3131"/>
                  </a:cubicBezTo>
                  <a:cubicBezTo>
                    <a:pt x="32892" y="3114"/>
                    <a:pt x="32879" y="3108"/>
                    <a:pt x="32865" y="3108"/>
                  </a:cubicBezTo>
                  <a:cubicBezTo>
                    <a:pt x="32847" y="3108"/>
                    <a:pt x="32830" y="3118"/>
                    <a:pt x="32814" y="3128"/>
                  </a:cubicBezTo>
                  <a:cubicBezTo>
                    <a:pt x="32797" y="3140"/>
                    <a:pt x="32780" y="3144"/>
                    <a:pt x="32762" y="3144"/>
                  </a:cubicBezTo>
                  <a:cubicBezTo>
                    <a:pt x="32755" y="3144"/>
                    <a:pt x="32746" y="3143"/>
                    <a:pt x="32738" y="3142"/>
                  </a:cubicBezTo>
                  <a:cubicBezTo>
                    <a:pt x="32710" y="3135"/>
                    <a:pt x="32679" y="3138"/>
                    <a:pt x="32655" y="3131"/>
                  </a:cubicBezTo>
                  <a:cubicBezTo>
                    <a:pt x="32589" y="3117"/>
                    <a:pt x="32509" y="3128"/>
                    <a:pt x="32453" y="3093"/>
                  </a:cubicBezTo>
                  <a:cubicBezTo>
                    <a:pt x="32468" y="3090"/>
                    <a:pt x="32481" y="3090"/>
                    <a:pt x="32495" y="3086"/>
                  </a:cubicBezTo>
                  <a:cubicBezTo>
                    <a:pt x="32665" y="3083"/>
                    <a:pt x="32835" y="3080"/>
                    <a:pt x="33005" y="3075"/>
                  </a:cubicBezTo>
                  <a:cubicBezTo>
                    <a:pt x="33021" y="3077"/>
                    <a:pt x="33037" y="3077"/>
                    <a:pt x="33053" y="3077"/>
                  </a:cubicBezTo>
                  <a:cubicBezTo>
                    <a:pt x="33127" y="3077"/>
                    <a:pt x="33201" y="3065"/>
                    <a:pt x="33276" y="3065"/>
                  </a:cubicBezTo>
                  <a:cubicBezTo>
                    <a:pt x="33286" y="3065"/>
                    <a:pt x="33297" y="3065"/>
                    <a:pt x="33307" y="3069"/>
                  </a:cubicBezTo>
                  <a:cubicBezTo>
                    <a:pt x="33324" y="3071"/>
                    <a:pt x="33341" y="3072"/>
                    <a:pt x="33358" y="3072"/>
                  </a:cubicBezTo>
                  <a:cubicBezTo>
                    <a:pt x="33452" y="3072"/>
                    <a:pt x="33543" y="3047"/>
                    <a:pt x="33635" y="3047"/>
                  </a:cubicBezTo>
                  <a:cubicBezTo>
                    <a:pt x="33647" y="3047"/>
                    <a:pt x="33659" y="3047"/>
                    <a:pt x="33672" y="3048"/>
                  </a:cubicBezTo>
                  <a:cubicBezTo>
                    <a:pt x="33685" y="3048"/>
                    <a:pt x="33709" y="3034"/>
                    <a:pt x="33696" y="3027"/>
                  </a:cubicBezTo>
                  <a:cubicBezTo>
                    <a:pt x="33647" y="3000"/>
                    <a:pt x="33678" y="2982"/>
                    <a:pt x="33702" y="2958"/>
                  </a:cubicBezTo>
                  <a:cubicBezTo>
                    <a:pt x="33716" y="2947"/>
                    <a:pt x="33713" y="2930"/>
                    <a:pt x="33702" y="2913"/>
                  </a:cubicBezTo>
                  <a:cubicBezTo>
                    <a:pt x="33689" y="2899"/>
                    <a:pt x="33669" y="2896"/>
                    <a:pt x="33649" y="2896"/>
                  </a:cubicBezTo>
                  <a:cubicBezTo>
                    <a:pt x="33637" y="2896"/>
                    <a:pt x="33624" y="2897"/>
                    <a:pt x="33612" y="2897"/>
                  </a:cubicBezTo>
                  <a:cubicBezTo>
                    <a:pt x="33605" y="2897"/>
                    <a:pt x="33598" y="2897"/>
                    <a:pt x="33592" y="2896"/>
                  </a:cubicBezTo>
                  <a:cubicBezTo>
                    <a:pt x="33588" y="2896"/>
                    <a:pt x="33588" y="2892"/>
                    <a:pt x="33584" y="2888"/>
                  </a:cubicBezTo>
                  <a:cubicBezTo>
                    <a:pt x="33616" y="2861"/>
                    <a:pt x="33542" y="2867"/>
                    <a:pt x="33547" y="2846"/>
                  </a:cubicBezTo>
                  <a:cubicBezTo>
                    <a:pt x="33567" y="2846"/>
                    <a:pt x="33584" y="2843"/>
                    <a:pt x="33598" y="2836"/>
                  </a:cubicBezTo>
                  <a:cubicBezTo>
                    <a:pt x="33609" y="2833"/>
                    <a:pt x="33616" y="2830"/>
                    <a:pt x="33619" y="2826"/>
                  </a:cubicBezTo>
                  <a:cubicBezTo>
                    <a:pt x="33657" y="2805"/>
                    <a:pt x="33696" y="2788"/>
                    <a:pt x="33696" y="2753"/>
                  </a:cubicBezTo>
                  <a:cubicBezTo>
                    <a:pt x="33776" y="2726"/>
                    <a:pt x="33869" y="2712"/>
                    <a:pt x="33942" y="2670"/>
                  </a:cubicBezTo>
                  <a:cubicBezTo>
                    <a:pt x="33959" y="2659"/>
                    <a:pt x="33990" y="2659"/>
                    <a:pt x="34018" y="2659"/>
                  </a:cubicBezTo>
                  <a:cubicBezTo>
                    <a:pt x="34133" y="2659"/>
                    <a:pt x="34133" y="2656"/>
                    <a:pt x="34223" y="2614"/>
                  </a:cubicBezTo>
                  <a:cubicBezTo>
                    <a:pt x="34240" y="2608"/>
                    <a:pt x="34258" y="2601"/>
                    <a:pt x="34275" y="2593"/>
                  </a:cubicBezTo>
                  <a:cubicBezTo>
                    <a:pt x="34379" y="2555"/>
                    <a:pt x="34487" y="2521"/>
                    <a:pt x="34577" y="2468"/>
                  </a:cubicBezTo>
                  <a:cubicBezTo>
                    <a:pt x="34597" y="2455"/>
                    <a:pt x="34618" y="2441"/>
                    <a:pt x="34646" y="2430"/>
                  </a:cubicBezTo>
                  <a:cubicBezTo>
                    <a:pt x="34687" y="2420"/>
                    <a:pt x="34702" y="2409"/>
                    <a:pt x="34674" y="2382"/>
                  </a:cubicBezTo>
                  <a:cubicBezTo>
                    <a:pt x="34646" y="2358"/>
                    <a:pt x="34650" y="2337"/>
                    <a:pt x="34708" y="2334"/>
                  </a:cubicBezTo>
                  <a:cubicBezTo>
                    <a:pt x="34733" y="2334"/>
                    <a:pt x="34757" y="2334"/>
                    <a:pt x="34754" y="2309"/>
                  </a:cubicBezTo>
                  <a:cubicBezTo>
                    <a:pt x="34749" y="2279"/>
                    <a:pt x="34745" y="2266"/>
                    <a:pt x="34727" y="2266"/>
                  </a:cubicBezTo>
                  <a:cubicBezTo>
                    <a:pt x="34716" y="2266"/>
                    <a:pt x="34700" y="2272"/>
                    <a:pt x="34674" y="2281"/>
                  </a:cubicBezTo>
                  <a:cubicBezTo>
                    <a:pt x="34671" y="2250"/>
                    <a:pt x="34712" y="2226"/>
                    <a:pt x="34705" y="2198"/>
                  </a:cubicBezTo>
                  <a:cubicBezTo>
                    <a:pt x="34695" y="2129"/>
                    <a:pt x="34775" y="2073"/>
                    <a:pt x="34785" y="2007"/>
                  </a:cubicBezTo>
                  <a:cubicBezTo>
                    <a:pt x="34788" y="1980"/>
                    <a:pt x="34788" y="1966"/>
                    <a:pt x="34743" y="1966"/>
                  </a:cubicBezTo>
                  <a:cubicBezTo>
                    <a:pt x="34739" y="1966"/>
                    <a:pt x="34736" y="1966"/>
                    <a:pt x="34733" y="1966"/>
                  </a:cubicBezTo>
                  <a:cubicBezTo>
                    <a:pt x="34714" y="1966"/>
                    <a:pt x="34707" y="1957"/>
                    <a:pt x="34702" y="1948"/>
                  </a:cubicBezTo>
                  <a:cubicBezTo>
                    <a:pt x="34692" y="1935"/>
                    <a:pt x="34712" y="1931"/>
                    <a:pt x="34726" y="1927"/>
                  </a:cubicBezTo>
                  <a:cubicBezTo>
                    <a:pt x="34781" y="1914"/>
                    <a:pt x="34802" y="1896"/>
                    <a:pt x="34761" y="1861"/>
                  </a:cubicBezTo>
                  <a:cubicBezTo>
                    <a:pt x="34746" y="1847"/>
                    <a:pt x="34750" y="1820"/>
                    <a:pt x="34761" y="1806"/>
                  </a:cubicBezTo>
                  <a:cubicBezTo>
                    <a:pt x="34781" y="1782"/>
                    <a:pt x="34764" y="1778"/>
                    <a:pt x="34736" y="1778"/>
                  </a:cubicBezTo>
                  <a:cubicBezTo>
                    <a:pt x="34708" y="1775"/>
                    <a:pt x="34681" y="1775"/>
                    <a:pt x="34657" y="1775"/>
                  </a:cubicBezTo>
                  <a:cubicBezTo>
                    <a:pt x="34640" y="1777"/>
                    <a:pt x="34624" y="1778"/>
                    <a:pt x="34608" y="1778"/>
                  </a:cubicBezTo>
                  <a:cubicBezTo>
                    <a:pt x="34567" y="1778"/>
                    <a:pt x="34527" y="1772"/>
                    <a:pt x="34490" y="1764"/>
                  </a:cubicBezTo>
                  <a:cubicBezTo>
                    <a:pt x="34431" y="1754"/>
                    <a:pt x="34372" y="1751"/>
                    <a:pt x="34309" y="1751"/>
                  </a:cubicBezTo>
                  <a:cubicBezTo>
                    <a:pt x="34249" y="1751"/>
                    <a:pt x="34188" y="1760"/>
                    <a:pt x="34125" y="1760"/>
                  </a:cubicBezTo>
                  <a:cubicBezTo>
                    <a:pt x="34094" y="1760"/>
                    <a:pt x="34063" y="1758"/>
                    <a:pt x="34032" y="1751"/>
                  </a:cubicBezTo>
                  <a:cubicBezTo>
                    <a:pt x="34042" y="1740"/>
                    <a:pt x="33976" y="1743"/>
                    <a:pt x="34025" y="1730"/>
                  </a:cubicBezTo>
                  <a:cubicBezTo>
                    <a:pt x="34042" y="1727"/>
                    <a:pt x="34053" y="1719"/>
                    <a:pt x="34063" y="1709"/>
                  </a:cubicBezTo>
                  <a:cubicBezTo>
                    <a:pt x="34095" y="1686"/>
                    <a:pt x="34129" y="1672"/>
                    <a:pt x="34177" y="1672"/>
                  </a:cubicBezTo>
                  <a:cubicBezTo>
                    <a:pt x="34187" y="1672"/>
                    <a:pt x="34197" y="1673"/>
                    <a:pt x="34209" y="1674"/>
                  </a:cubicBezTo>
                  <a:cubicBezTo>
                    <a:pt x="34309" y="1681"/>
                    <a:pt x="34417" y="1677"/>
                    <a:pt x="34518" y="1681"/>
                  </a:cubicBezTo>
                  <a:cubicBezTo>
                    <a:pt x="34580" y="1681"/>
                    <a:pt x="34663" y="1615"/>
                    <a:pt x="34636" y="1591"/>
                  </a:cubicBezTo>
                  <a:cubicBezTo>
                    <a:pt x="34597" y="1563"/>
                    <a:pt x="34622" y="1549"/>
                    <a:pt x="34642" y="1528"/>
                  </a:cubicBezTo>
                  <a:cubicBezTo>
                    <a:pt x="34660" y="1518"/>
                    <a:pt x="34687" y="1511"/>
                    <a:pt x="34684" y="1493"/>
                  </a:cubicBezTo>
                  <a:cubicBezTo>
                    <a:pt x="34677" y="1445"/>
                    <a:pt x="34729" y="1438"/>
                    <a:pt x="34785" y="1435"/>
                  </a:cubicBezTo>
                  <a:cubicBezTo>
                    <a:pt x="34816" y="1431"/>
                    <a:pt x="34837" y="1424"/>
                    <a:pt x="34830" y="1403"/>
                  </a:cubicBezTo>
                  <a:cubicBezTo>
                    <a:pt x="34847" y="1355"/>
                    <a:pt x="34816" y="1324"/>
                    <a:pt x="34736" y="1310"/>
                  </a:cubicBezTo>
                  <a:cubicBezTo>
                    <a:pt x="34861" y="1289"/>
                    <a:pt x="34875" y="1234"/>
                    <a:pt x="34875" y="1175"/>
                  </a:cubicBezTo>
                  <a:cubicBezTo>
                    <a:pt x="34875" y="1152"/>
                    <a:pt x="34881" y="1126"/>
                    <a:pt x="34827" y="1126"/>
                  </a:cubicBezTo>
                  <a:cubicBezTo>
                    <a:pt x="34824" y="1126"/>
                    <a:pt x="34820" y="1126"/>
                    <a:pt x="34816" y="1126"/>
                  </a:cubicBezTo>
                  <a:cubicBezTo>
                    <a:pt x="34814" y="1126"/>
                    <a:pt x="34812" y="1127"/>
                    <a:pt x="34810" y="1127"/>
                  </a:cubicBezTo>
                  <a:cubicBezTo>
                    <a:pt x="34786" y="1127"/>
                    <a:pt x="34775" y="1108"/>
                    <a:pt x="34775" y="1098"/>
                  </a:cubicBezTo>
                  <a:cubicBezTo>
                    <a:pt x="34776" y="1090"/>
                    <a:pt x="34784" y="1087"/>
                    <a:pt x="34794" y="1087"/>
                  </a:cubicBezTo>
                  <a:cubicBezTo>
                    <a:pt x="34803" y="1087"/>
                    <a:pt x="34814" y="1090"/>
                    <a:pt x="34823" y="1091"/>
                  </a:cubicBezTo>
                  <a:cubicBezTo>
                    <a:pt x="34835" y="1093"/>
                    <a:pt x="34847" y="1095"/>
                    <a:pt x="34858" y="1095"/>
                  </a:cubicBezTo>
                  <a:cubicBezTo>
                    <a:pt x="34872" y="1095"/>
                    <a:pt x="34882" y="1090"/>
                    <a:pt x="34882" y="1070"/>
                  </a:cubicBezTo>
                  <a:cubicBezTo>
                    <a:pt x="34882" y="1056"/>
                    <a:pt x="34910" y="1050"/>
                    <a:pt x="34934" y="1046"/>
                  </a:cubicBezTo>
                  <a:cubicBezTo>
                    <a:pt x="34958" y="1043"/>
                    <a:pt x="34986" y="1035"/>
                    <a:pt x="34979" y="1015"/>
                  </a:cubicBezTo>
                  <a:cubicBezTo>
                    <a:pt x="34974" y="996"/>
                    <a:pt x="34959" y="992"/>
                    <a:pt x="34940" y="992"/>
                  </a:cubicBezTo>
                  <a:cubicBezTo>
                    <a:pt x="34930" y="992"/>
                    <a:pt x="34920" y="993"/>
                    <a:pt x="34910" y="994"/>
                  </a:cubicBezTo>
                  <a:cubicBezTo>
                    <a:pt x="34895" y="988"/>
                    <a:pt x="34879" y="983"/>
                    <a:pt x="34860" y="983"/>
                  </a:cubicBezTo>
                  <a:cubicBezTo>
                    <a:pt x="34856" y="983"/>
                    <a:pt x="34852" y="983"/>
                    <a:pt x="34847" y="984"/>
                  </a:cubicBezTo>
                  <a:cubicBezTo>
                    <a:pt x="34847" y="970"/>
                    <a:pt x="34826" y="966"/>
                    <a:pt x="34820" y="956"/>
                  </a:cubicBezTo>
                  <a:cubicBezTo>
                    <a:pt x="34791" y="921"/>
                    <a:pt x="34740" y="894"/>
                    <a:pt x="34736" y="848"/>
                  </a:cubicBezTo>
                  <a:lnTo>
                    <a:pt x="34750" y="848"/>
                  </a:lnTo>
                  <a:cubicBezTo>
                    <a:pt x="34753" y="848"/>
                    <a:pt x="34756" y="848"/>
                    <a:pt x="34758" y="848"/>
                  </a:cubicBezTo>
                  <a:cubicBezTo>
                    <a:pt x="34805" y="848"/>
                    <a:pt x="34850" y="867"/>
                    <a:pt x="34898" y="867"/>
                  </a:cubicBezTo>
                  <a:cubicBezTo>
                    <a:pt x="34911" y="867"/>
                    <a:pt x="34924" y="866"/>
                    <a:pt x="34937" y="862"/>
                  </a:cubicBezTo>
                  <a:cubicBezTo>
                    <a:pt x="34993" y="852"/>
                    <a:pt x="35055" y="866"/>
                    <a:pt x="35104" y="835"/>
                  </a:cubicBezTo>
                  <a:cubicBezTo>
                    <a:pt x="35107" y="833"/>
                    <a:pt x="35110" y="832"/>
                    <a:pt x="35113" y="832"/>
                  </a:cubicBezTo>
                  <a:cubicBezTo>
                    <a:pt x="35121" y="832"/>
                    <a:pt x="35129" y="837"/>
                    <a:pt x="35139" y="841"/>
                  </a:cubicBezTo>
                  <a:cubicBezTo>
                    <a:pt x="35151" y="845"/>
                    <a:pt x="35166" y="851"/>
                    <a:pt x="35175" y="851"/>
                  </a:cubicBezTo>
                  <a:cubicBezTo>
                    <a:pt x="35185" y="851"/>
                    <a:pt x="35189" y="845"/>
                    <a:pt x="35180" y="824"/>
                  </a:cubicBezTo>
                  <a:cubicBezTo>
                    <a:pt x="35177" y="821"/>
                    <a:pt x="35194" y="811"/>
                    <a:pt x="35204" y="806"/>
                  </a:cubicBezTo>
                  <a:cubicBezTo>
                    <a:pt x="35209" y="806"/>
                    <a:pt x="35213" y="805"/>
                    <a:pt x="35217" y="805"/>
                  </a:cubicBezTo>
                  <a:cubicBezTo>
                    <a:pt x="35241" y="805"/>
                    <a:pt x="35261" y="816"/>
                    <a:pt x="35286" y="816"/>
                  </a:cubicBezTo>
                  <a:cubicBezTo>
                    <a:pt x="35292" y="816"/>
                    <a:pt x="35298" y="816"/>
                    <a:pt x="35305" y="814"/>
                  </a:cubicBezTo>
                  <a:cubicBezTo>
                    <a:pt x="35307" y="813"/>
                    <a:pt x="35308" y="813"/>
                    <a:pt x="35310" y="813"/>
                  </a:cubicBezTo>
                  <a:lnTo>
                    <a:pt x="35310" y="813"/>
                  </a:lnTo>
                  <a:cubicBezTo>
                    <a:pt x="35320" y="813"/>
                    <a:pt x="35308" y="839"/>
                    <a:pt x="35337" y="845"/>
                  </a:cubicBezTo>
                  <a:cubicBezTo>
                    <a:pt x="35351" y="828"/>
                    <a:pt x="35370" y="824"/>
                    <a:pt x="35392" y="824"/>
                  </a:cubicBezTo>
                  <a:cubicBezTo>
                    <a:pt x="35406" y="824"/>
                    <a:pt x="35420" y="826"/>
                    <a:pt x="35434" y="826"/>
                  </a:cubicBezTo>
                  <a:cubicBezTo>
                    <a:pt x="35442" y="826"/>
                    <a:pt x="35450" y="825"/>
                    <a:pt x="35458" y="824"/>
                  </a:cubicBezTo>
                  <a:cubicBezTo>
                    <a:pt x="35469" y="822"/>
                    <a:pt x="35480" y="822"/>
                    <a:pt x="35490" y="822"/>
                  </a:cubicBezTo>
                  <a:cubicBezTo>
                    <a:pt x="35521" y="822"/>
                    <a:pt x="35543" y="830"/>
                    <a:pt x="35562" y="848"/>
                  </a:cubicBezTo>
                  <a:cubicBezTo>
                    <a:pt x="35570" y="850"/>
                    <a:pt x="35577" y="850"/>
                    <a:pt x="35584" y="850"/>
                  </a:cubicBezTo>
                  <a:cubicBezTo>
                    <a:pt x="35628" y="850"/>
                    <a:pt x="35659" y="826"/>
                    <a:pt x="35697" y="817"/>
                  </a:cubicBezTo>
                  <a:cubicBezTo>
                    <a:pt x="35722" y="814"/>
                    <a:pt x="35712" y="796"/>
                    <a:pt x="35707" y="782"/>
                  </a:cubicBezTo>
                  <a:cubicBezTo>
                    <a:pt x="35704" y="772"/>
                    <a:pt x="35687" y="772"/>
                    <a:pt x="35673" y="772"/>
                  </a:cubicBezTo>
                  <a:cubicBezTo>
                    <a:pt x="35670" y="772"/>
                    <a:pt x="35667" y="772"/>
                    <a:pt x="35664" y="772"/>
                  </a:cubicBezTo>
                  <a:cubicBezTo>
                    <a:pt x="35640" y="772"/>
                    <a:pt x="35619" y="782"/>
                    <a:pt x="35582" y="782"/>
                  </a:cubicBezTo>
                  <a:cubicBezTo>
                    <a:pt x="35615" y="764"/>
                    <a:pt x="35645" y="755"/>
                    <a:pt x="35675" y="755"/>
                  </a:cubicBezTo>
                  <a:cubicBezTo>
                    <a:pt x="35690" y="755"/>
                    <a:pt x="35706" y="757"/>
                    <a:pt x="35722" y="762"/>
                  </a:cubicBezTo>
                  <a:cubicBezTo>
                    <a:pt x="35727" y="763"/>
                    <a:pt x="35733" y="763"/>
                    <a:pt x="35738" y="763"/>
                  </a:cubicBezTo>
                  <a:cubicBezTo>
                    <a:pt x="35750" y="763"/>
                    <a:pt x="35761" y="760"/>
                    <a:pt x="35763" y="748"/>
                  </a:cubicBezTo>
                  <a:cubicBezTo>
                    <a:pt x="35766" y="736"/>
                    <a:pt x="35757" y="730"/>
                    <a:pt x="35742" y="730"/>
                  </a:cubicBezTo>
                  <a:cubicBezTo>
                    <a:pt x="35739" y="730"/>
                    <a:pt x="35736" y="730"/>
                    <a:pt x="35732" y="731"/>
                  </a:cubicBezTo>
                  <a:cubicBezTo>
                    <a:pt x="35725" y="731"/>
                    <a:pt x="35717" y="732"/>
                    <a:pt x="35711" y="732"/>
                  </a:cubicBezTo>
                  <a:cubicBezTo>
                    <a:pt x="35703" y="732"/>
                    <a:pt x="35697" y="730"/>
                    <a:pt x="35697" y="720"/>
                  </a:cubicBezTo>
                  <a:cubicBezTo>
                    <a:pt x="35697" y="717"/>
                    <a:pt x="35697" y="717"/>
                    <a:pt x="35701" y="713"/>
                  </a:cubicBezTo>
                  <a:cubicBezTo>
                    <a:pt x="35704" y="713"/>
                    <a:pt x="35707" y="712"/>
                    <a:pt x="35711" y="712"/>
                  </a:cubicBezTo>
                  <a:cubicBezTo>
                    <a:pt x="35718" y="712"/>
                    <a:pt x="35726" y="713"/>
                    <a:pt x="35733" y="713"/>
                  </a:cubicBezTo>
                  <a:cubicBezTo>
                    <a:pt x="35745" y="713"/>
                    <a:pt x="35755" y="711"/>
                    <a:pt x="35756" y="702"/>
                  </a:cubicBezTo>
                  <a:cubicBezTo>
                    <a:pt x="35763" y="689"/>
                    <a:pt x="35736" y="682"/>
                    <a:pt x="35715" y="678"/>
                  </a:cubicBezTo>
                  <a:cubicBezTo>
                    <a:pt x="35701" y="675"/>
                    <a:pt x="35694" y="668"/>
                    <a:pt x="35683" y="661"/>
                  </a:cubicBezTo>
                  <a:cubicBezTo>
                    <a:pt x="35672" y="666"/>
                    <a:pt x="35661" y="667"/>
                    <a:pt x="35649" y="667"/>
                  </a:cubicBezTo>
                  <a:cubicBezTo>
                    <a:pt x="35628" y="667"/>
                    <a:pt x="35606" y="662"/>
                    <a:pt x="35585" y="662"/>
                  </a:cubicBezTo>
                  <a:cubicBezTo>
                    <a:pt x="35577" y="662"/>
                    <a:pt x="35569" y="663"/>
                    <a:pt x="35562" y="665"/>
                  </a:cubicBezTo>
                  <a:cubicBezTo>
                    <a:pt x="35543" y="670"/>
                    <a:pt x="35525" y="672"/>
                    <a:pt x="35507" y="672"/>
                  </a:cubicBezTo>
                  <a:cubicBezTo>
                    <a:pt x="35458" y="672"/>
                    <a:pt x="35413" y="656"/>
                    <a:pt x="35364" y="651"/>
                  </a:cubicBezTo>
                  <a:cubicBezTo>
                    <a:pt x="35349" y="651"/>
                    <a:pt x="35330" y="653"/>
                    <a:pt x="35310" y="653"/>
                  </a:cubicBezTo>
                  <a:cubicBezTo>
                    <a:pt x="35283" y="653"/>
                    <a:pt x="35257" y="649"/>
                    <a:pt x="35243" y="627"/>
                  </a:cubicBezTo>
                  <a:cubicBezTo>
                    <a:pt x="35243" y="627"/>
                    <a:pt x="35222" y="627"/>
                    <a:pt x="35219" y="630"/>
                  </a:cubicBezTo>
                  <a:cubicBezTo>
                    <a:pt x="35191" y="661"/>
                    <a:pt x="35125" y="647"/>
                    <a:pt x="35097" y="678"/>
                  </a:cubicBezTo>
                  <a:cubicBezTo>
                    <a:pt x="35092" y="682"/>
                    <a:pt x="35084" y="684"/>
                    <a:pt x="35077" y="684"/>
                  </a:cubicBezTo>
                  <a:cubicBezTo>
                    <a:pt x="35069" y="684"/>
                    <a:pt x="35062" y="681"/>
                    <a:pt x="35062" y="672"/>
                  </a:cubicBezTo>
                  <a:cubicBezTo>
                    <a:pt x="35065" y="645"/>
                    <a:pt x="35044" y="645"/>
                    <a:pt x="35020" y="645"/>
                  </a:cubicBezTo>
                  <a:cubicBezTo>
                    <a:pt x="35020" y="645"/>
                    <a:pt x="35019" y="645"/>
                    <a:pt x="35018" y="645"/>
                  </a:cubicBezTo>
                  <a:cubicBezTo>
                    <a:pt x="35011" y="645"/>
                    <a:pt x="35003" y="645"/>
                    <a:pt x="34996" y="644"/>
                  </a:cubicBezTo>
                  <a:cubicBezTo>
                    <a:pt x="34990" y="643"/>
                    <a:pt x="34982" y="642"/>
                    <a:pt x="34974" y="642"/>
                  </a:cubicBezTo>
                  <a:cubicBezTo>
                    <a:pt x="34968" y="642"/>
                    <a:pt x="34961" y="642"/>
                    <a:pt x="34954" y="642"/>
                  </a:cubicBezTo>
                  <a:cubicBezTo>
                    <a:pt x="34930" y="642"/>
                    <a:pt x="34910" y="639"/>
                    <a:pt x="34921" y="609"/>
                  </a:cubicBezTo>
                  <a:cubicBezTo>
                    <a:pt x="34921" y="606"/>
                    <a:pt x="34917" y="605"/>
                    <a:pt x="34913" y="605"/>
                  </a:cubicBezTo>
                  <a:cubicBezTo>
                    <a:pt x="34908" y="605"/>
                    <a:pt x="34903" y="606"/>
                    <a:pt x="34900" y="606"/>
                  </a:cubicBezTo>
                  <a:cubicBezTo>
                    <a:pt x="34897" y="606"/>
                    <a:pt x="34894" y="606"/>
                    <a:pt x="34892" y="606"/>
                  </a:cubicBezTo>
                  <a:cubicBezTo>
                    <a:pt x="34867" y="606"/>
                    <a:pt x="34860" y="591"/>
                    <a:pt x="34844" y="585"/>
                  </a:cubicBezTo>
                  <a:cubicBezTo>
                    <a:pt x="34824" y="580"/>
                    <a:pt x="34818" y="547"/>
                    <a:pt x="34794" y="547"/>
                  </a:cubicBezTo>
                  <a:cubicBezTo>
                    <a:pt x="34785" y="547"/>
                    <a:pt x="34773" y="552"/>
                    <a:pt x="34757" y="564"/>
                  </a:cubicBezTo>
                  <a:cubicBezTo>
                    <a:pt x="34753" y="566"/>
                    <a:pt x="34748" y="566"/>
                    <a:pt x="34743" y="566"/>
                  </a:cubicBezTo>
                  <a:cubicBezTo>
                    <a:pt x="34736" y="566"/>
                    <a:pt x="34730" y="565"/>
                    <a:pt x="34726" y="561"/>
                  </a:cubicBezTo>
                  <a:cubicBezTo>
                    <a:pt x="34695" y="543"/>
                    <a:pt x="34653" y="540"/>
                    <a:pt x="34615" y="533"/>
                  </a:cubicBezTo>
                  <a:cubicBezTo>
                    <a:pt x="34525" y="514"/>
                    <a:pt x="34438" y="506"/>
                    <a:pt x="34348" y="506"/>
                  </a:cubicBezTo>
                  <a:cubicBezTo>
                    <a:pt x="34319" y="506"/>
                    <a:pt x="34290" y="507"/>
                    <a:pt x="34261" y="508"/>
                  </a:cubicBezTo>
                  <a:cubicBezTo>
                    <a:pt x="34213" y="491"/>
                    <a:pt x="34157" y="494"/>
                    <a:pt x="34105" y="491"/>
                  </a:cubicBezTo>
                  <a:cubicBezTo>
                    <a:pt x="34098" y="488"/>
                    <a:pt x="34095" y="484"/>
                    <a:pt x="34088" y="484"/>
                  </a:cubicBezTo>
                  <a:cubicBezTo>
                    <a:pt x="34017" y="467"/>
                    <a:pt x="33945" y="459"/>
                    <a:pt x="33872" y="459"/>
                  </a:cubicBezTo>
                  <a:cubicBezTo>
                    <a:pt x="33841" y="459"/>
                    <a:pt x="33810" y="460"/>
                    <a:pt x="33779" y="463"/>
                  </a:cubicBezTo>
                  <a:cubicBezTo>
                    <a:pt x="33806" y="453"/>
                    <a:pt x="33848" y="453"/>
                    <a:pt x="33848" y="425"/>
                  </a:cubicBezTo>
                  <a:cubicBezTo>
                    <a:pt x="33846" y="425"/>
                    <a:pt x="33846" y="424"/>
                    <a:pt x="33845" y="423"/>
                  </a:cubicBezTo>
                  <a:lnTo>
                    <a:pt x="33845" y="423"/>
                  </a:lnTo>
                  <a:lnTo>
                    <a:pt x="33848" y="425"/>
                  </a:lnTo>
                  <a:cubicBezTo>
                    <a:pt x="33852" y="425"/>
                    <a:pt x="33856" y="424"/>
                    <a:pt x="33860" y="424"/>
                  </a:cubicBezTo>
                  <a:cubicBezTo>
                    <a:pt x="33883" y="424"/>
                    <a:pt x="33907" y="433"/>
                    <a:pt x="33931" y="433"/>
                  </a:cubicBezTo>
                  <a:cubicBezTo>
                    <a:pt x="33947" y="433"/>
                    <a:pt x="33962" y="429"/>
                    <a:pt x="33976" y="415"/>
                  </a:cubicBezTo>
                  <a:cubicBezTo>
                    <a:pt x="33979" y="413"/>
                    <a:pt x="33981" y="412"/>
                    <a:pt x="33982" y="412"/>
                  </a:cubicBezTo>
                  <a:cubicBezTo>
                    <a:pt x="33989" y="412"/>
                    <a:pt x="33991" y="427"/>
                    <a:pt x="34003" y="427"/>
                  </a:cubicBezTo>
                  <a:cubicBezTo>
                    <a:pt x="34005" y="427"/>
                    <a:pt x="34008" y="427"/>
                    <a:pt x="34011" y="425"/>
                  </a:cubicBezTo>
                  <a:cubicBezTo>
                    <a:pt x="34029" y="369"/>
                    <a:pt x="34029" y="369"/>
                    <a:pt x="33935" y="369"/>
                  </a:cubicBezTo>
                  <a:cubicBezTo>
                    <a:pt x="33904" y="369"/>
                    <a:pt x="33872" y="374"/>
                    <a:pt x="33845" y="380"/>
                  </a:cubicBezTo>
                  <a:cubicBezTo>
                    <a:pt x="33776" y="363"/>
                    <a:pt x="33696" y="380"/>
                    <a:pt x="33630" y="356"/>
                  </a:cubicBezTo>
                  <a:cubicBezTo>
                    <a:pt x="33622" y="356"/>
                    <a:pt x="33609" y="359"/>
                    <a:pt x="33602" y="366"/>
                  </a:cubicBezTo>
                  <a:cubicBezTo>
                    <a:pt x="33581" y="377"/>
                    <a:pt x="33557" y="380"/>
                    <a:pt x="33532" y="380"/>
                  </a:cubicBezTo>
                  <a:cubicBezTo>
                    <a:pt x="33513" y="381"/>
                    <a:pt x="33493" y="382"/>
                    <a:pt x="33473" y="382"/>
                  </a:cubicBezTo>
                  <a:cubicBezTo>
                    <a:pt x="33441" y="382"/>
                    <a:pt x="33409" y="381"/>
                    <a:pt x="33377" y="381"/>
                  </a:cubicBezTo>
                  <a:cubicBezTo>
                    <a:pt x="33325" y="381"/>
                    <a:pt x="33274" y="383"/>
                    <a:pt x="33224" y="398"/>
                  </a:cubicBezTo>
                  <a:cubicBezTo>
                    <a:pt x="33220" y="394"/>
                    <a:pt x="33217" y="390"/>
                    <a:pt x="33214" y="390"/>
                  </a:cubicBezTo>
                  <a:cubicBezTo>
                    <a:pt x="33047" y="408"/>
                    <a:pt x="32876" y="404"/>
                    <a:pt x="32706" y="408"/>
                  </a:cubicBezTo>
                  <a:cubicBezTo>
                    <a:pt x="32540" y="411"/>
                    <a:pt x="32370" y="418"/>
                    <a:pt x="32204" y="428"/>
                  </a:cubicBezTo>
                  <a:cubicBezTo>
                    <a:pt x="32191" y="428"/>
                    <a:pt x="32178" y="429"/>
                    <a:pt x="32165" y="429"/>
                  </a:cubicBezTo>
                  <a:cubicBezTo>
                    <a:pt x="32145" y="429"/>
                    <a:pt x="32125" y="428"/>
                    <a:pt x="32106" y="422"/>
                  </a:cubicBezTo>
                  <a:cubicBezTo>
                    <a:pt x="32075" y="407"/>
                    <a:pt x="32039" y="403"/>
                    <a:pt x="32004" y="403"/>
                  </a:cubicBezTo>
                  <a:cubicBezTo>
                    <a:pt x="31981" y="403"/>
                    <a:pt x="31958" y="405"/>
                    <a:pt x="31940" y="408"/>
                  </a:cubicBezTo>
                  <a:cubicBezTo>
                    <a:pt x="31850" y="422"/>
                    <a:pt x="31760" y="425"/>
                    <a:pt x="31669" y="425"/>
                  </a:cubicBezTo>
                  <a:cubicBezTo>
                    <a:pt x="31648" y="421"/>
                    <a:pt x="31627" y="420"/>
                    <a:pt x="31607" y="420"/>
                  </a:cubicBezTo>
                  <a:cubicBezTo>
                    <a:pt x="31560" y="420"/>
                    <a:pt x="31515" y="426"/>
                    <a:pt x="31468" y="426"/>
                  </a:cubicBezTo>
                  <a:cubicBezTo>
                    <a:pt x="31457" y="426"/>
                    <a:pt x="31445" y="426"/>
                    <a:pt x="31433" y="425"/>
                  </a:cubicBezTo>
                  <a:cubicBezTo>
                    <a:pt x="31430" y="425"/>
                    <a:pt x="31428" y="424"/>
                    <a:pt x="31425" y="424"/>
                  </a:cubicBezTo>
                  <a:cubicBezTo>
                    <a:pt x="31414" y="424"/>
                    <a:pt x="31409" y="430"/>
                    <a:pt x="31409" y="439"/>
                  </a:cubicBezTo>
                  <a:cubicBezTo>
                    <a:pt x="31378" y="439"/>
                    <a:pt x="31347" y="439"/>
                    <a:pt x="31315" y="443"/>
                  </a:cubicBezTo>
                  <a:cubicBezTo>
                    <a:pt x="31104" y="446"/>
                    <a:pt x="30889" y="449"/>
                    <a:pt x="30677" y="463"/>
                  </a:cubicBezTo>
                  <a:cubicBezTo>
                    <a:pt x="30667" y="436"/>
                    <a:pt x="30767" y="439"/>
                    <a:pt x="30711" y="404"/>
                  </a:cubicBezTo>
                  <a:cubicBezTo>
                    <a:pt x="30699" y="396"/>
                    <a:pt x="30689" y="390"/>
                    <a:pt x="30677" y="390"/>
                  </a:cubicBezTo>
                  <a:cubicBezTo>
                    <a:pt x="30670" y="390"/>
                    <a:pt x="30663" y="392"/>
                    <a:pt x="30653" y="398"/>
                  </a:cubicBezTo>
                  <a:cubicBezTo>
                    <a:pt x="30622" y="390"/>
                    <a:pt x="30649" y="366"/>
                    <a:pt x="30618" y="363"/>
                  </a:cubicBezTo>
                  <a:cubicBezTo>
                    <a:pt x="30629" y="357"/>
                    <a:pt x="30640" y="355"/>
                    <a:pt x="30653" y="355"/>
                  </a:cubicBezTo>
                  <a:cubicBezTo>
                    <a:pt x="30661" y="355"/>
                    <a:pt x="30669" y="356"/>
                    <a:pt x="30677" y="356"/>
                  </a:cubicBezTo>
                  <a:cubicBezTo>
                    <a:pt x="30697" y="357"/>
                    <a:pt x="30716" y="358"/>
                    <a:pt x="30735" y="358"/>
                  </a:cubicBezTo>
                  <a:cubicBezTo>
                    <a:pt x="30770" y="358"/>
                    <a:pt x="30805" y="355"/>
                    <a:pt x="30841" y="349"/>
                  </a:cubicBezTo>
                  <a:cubicBezTo>
                    <a:pt x="30852" y="347"/>
                    <a:pt x="30872" y="344"/>
                    <a:pt x="30888" y="344"/>
                  </a:cubicBezTo>
                  <a:cubicBezTo>
                    <a:pt x="30905" y="344"/>
                    <a:pt x="30920" y="347"/>
                    <a:pt x="30920" y="356"/>
                  </a:cubicBezTo>
                  <a:cubicBezTo>
                    <a:pt x="30922" y="370"/>
                    <a:pt x="30929" y="374"/>
                    <a:pt x="30937" y="374"/>
                  </a:cubicBezTo>
                  <a:cubicBezTo>
                    <a:pt x="30947" y="374"/>
                    <a:pt x="30959" y="369"/>
                    <a:pt x="30969" y="369"/>
                  </a:cubicBezTo>
                  <a:cubicBezTo>
                    <a:pt x="31051" y="354"/>
                    <a:pt x="31134" y="338"/>
                    <a:pt x="31222" y="338"/>
                  </a:cubicBezTo>
                  <a:cubicBezTo>
                    <a:pt x="31230" y="338"/>
                    <a:pt x="31238" y="338"/>
                    <a:pt x="31246" y="339"/>
                  </a:cubicBezTo>
                  <a:cubicBezTo>
                    <a:pt x="31270" y="349"/>
                    <a:pt x="31305" y="349"/>
                    <a:pt x="31323" y="374"/>
                  </a:cubicBezTo>
                  <a:cubicBezTo>
                    <a:pt x="31314" y="343"/>
                    <a:pt x="31321" y="330"/>
                    <a:pt x="31354" y="330"/>
                  </a:cubicBezTo>
                  <a:cubicBezTo>
                    <a:pt x="31362" y="330"/>
                    <a:pt x="31371" y="330"/>
                    <a:pt x="31382" y="332"/>
                  </a:cubicBezTo>
                  <a:cubicBezTo>
                    <a:pt x="31389" y="333"/>
                    <a:pt x="31397" y="334"/>
                    <a:pt x="31404" y="334"/>
                  </a:cubicBezTo>
                  <a:cubicBezTo>
                    <a:pt x="31447" y="334"/>
                    <a:pt x="31491" y="316"/>
                    <a:pt x="31535" y="316"/>
                  </a:cubicBezTo>
                  <a:cubicBezTo>
                    <a:pt x="31547" y="316"/>
                    <a:pt x="31560" y="318"/>
                    <a:pt x="31572" y="321"/>
                  </a:cubicBezTo>
                  <a:cubicBezTo>
                    <a:pt x="31583" y="324"/>
                    <a:pt x="31593" y="326"/>
                    <a:pt x="31602" y="326"/>
                  </a:cubicBezTo>
                  <a:cubicBezTo>
                    <a:pt x="31614" y="326"/>
                    <a:pt x="31625" y="323"/>
                    <a:pt x="31638" y="318"/>
                  </a:cubicBezTo>
                  <a:cubicBezTo>
                    <a:pt x="31668" y="305"/>
                    <a:pt x="31701" y="302"/>
                    <a:pt x="31735" y="302"/>
                  </a:cubicBezTo>
                  <a:cubicBezTo>
                    <a:pt x="31760" y="302"/>
                    <a:pt x="31785" y="303"/>
                    <a:pt x="31810" y="303"/>
                  </a:cubicBezTo>
                  <a:cubicBezTo>
                    <a:pt x="31841" y="303"/>
                    <a:pt x="31871" y="301"/>
                    <a:pt x="31898" y="290"/>
                  </a:cubicBezTo>
                  <a:cubicBezTo>
                    <a:pt x="31902" y="290"/>
                    <a:pt x="31905" y="294"/>
                    <a:pt x="31909" y="294"/>
                  </a:cubicBezTo>
                  <a:cubicBezTo>
                    <a:pt x="31916" y="299"/>
                    <a:pt x="31924" y="302"/>
                    <a:pt x="31931" y="302"/>
                  </a:cubicBezTo>
                  <a:cubicBezTo>
                    <a:pt x="31937" y="302"/>
                    <a:pt x="31942" y="300"/>
                    <a:pt x="31947" y="294"/>
                  </a:cubicBezTo>
                  <a:cubicBezTo>
                    <a:pt x="31954" y="283"/>
                    <a:pt x="31947" y="276"/>
                    <a:pt x="31933" y="269"/>
                  </a:cubicBezTo>
                  <a:cubicBezTo>
                    <a:pt x="31918" y="264"/>
                    <a:pt x="31905" y="261"/>
                    <a:pt x="31893" y="261"/>
                  </a:cubicBezTo>
                  <a:cubicBezTo>
                    <a:pt x="31868" y="261"/>
                    <a:pt x="31846" y="272"/>
                    <a:pt x="31826" y="286"/>
                  </a:cubicBezTo>
                  <a:cubicBezTo>
                    <a:pt x="31808" y="269"/>
                    <a:pt x="31787" y="255"/>
                    <a:pt x="31840" y="249"/>
                  </a:cubicBezTo>
                  <a:cubicBezTo>
                    <a:pt x="31846" y="249"/>
                    <a:pt x="31853" y="241"/>
                    <a:pt x="31861" y="238"/>
                  </a:cubicBezTo>
                  <a:cubicBezTo>
                    <a:pt x="31880" y="232"/>
                    <a:pt x="31898" y="224"/>
                    <a:pt x="31918" y="224"/>
                  </a:cubicBezTo>
                  <a:cubicBezTo>
                    <a:pt x="31931" y="224"/>
                    <a:pt x="31945" y="227"/>
                    <a:pt x="31960" y="234"/>
                  </a:cubicBezTo>
                  <a:cubicBezTo>
                    <a:pt x="31966" y="237"/>
                    <a:pt x="31974" y="237"/>
                    <a:pt x="31982" y="237"/>
                  </a:cubicBezTo>
                  <a:cubicBezTo>
                    <a:pt x="31998" y="237"/>
                    <a:pt x="32018" y="234"/>
                    <a:pt x="32034" y="234"/>
                  </a:cubicBezTo>
                  <a:cubicBezTo>
                    <a:pt x="32051" y="234"/>
                    <a:pt x="32069" y="234"/>
                    <a:pt x="32085" y="238"/>
                  </a:cubicBezTo>
                  <a:cubicBezTo>
                    <a:pt x="32096" y="249"/>
                    <a:pt x="32138" y="238"/>
                    <a:pt x="32134" y="259"/>
                  </a:cubicBezTo>
                  <a:cubicBezTo>
                    <a:pt x="32131" y="276"/>
                    <a:pt x="32096" y="265"/>
                    <a:pt x="32079" y="276"/>
                  </a:cubicBezTo>
                  <a:cubicBezTo>
                    <a:pt x="32069" y="283"/>
                    <a:pt x="32048" y="276"/>
                    <a:pt x="32040" y="286"/>
                  </a:cubicBezTo>
                  <a:cubicBezTo>
                    <a:pt x="32076" y="296"/>
                    <a:pt x="32098" y="303"/>
                    <a:pt x="32115" y="303"/>
                  </a:cubicBezTo>
                  <a:cubicBezTo>
                    <a:pt x="32138" y="303"/>
                    <a:pt x="32150" y="291"/>
                    <a:pt x="32176" y="262"/>
                  </a:cubicBezTo>
                  <a:cubicBezTo>
                    <a:pt x="32187" y="251"/>
                    <a:pt x="32195" y="247"/>
                    <a:pt x="32201" y="247"/>
                  </a:cubicBezTo>
                  <a:cubicBezTo>
                    <a:pt x="32209" y="247"/>
                    <a:pt x="32214" y="254"/>
                    <a:pt x="32218" y="265"/>
                  </a:cubicBezTo>
                  <a:cubicBezTo>
                    <a:pt x="32227" y="293"/>
                    <a:pt x="32252" y="299"/>
                    <a:pt x="32280" y="299"/>
                  </a:cubicBezTo>
                  <a:cubicBezTo>
                    <a:pt x="32294" y="299"/>
                    <a:pt x="32308" y="298"/>
                    <a:pt x="32322" y="297"/>
                  </a:cubicBezTo>
                  <a:cubicBezTo>
                    <a:pt x="32373" y="291"/>
                    <a:pt x="32408" y="256"/>
                    <a:pt x="32464" y="256"/>
                  </a:cubicBezTo>
                  <a:cubicBezTo>
                    <a:pt x="32473" y="256"/>
                    <a:pt x="32482" y="257"/>
                    <a:pt x="32492" y="259"/>
                  </a:cubicBezTo>
                  <a:lnTo>
                    <a:pt x="32495" y="255"/>
                  </a:lnTo>
                  <a:cubicBezTo>
                    <a:pt x="32516" y="238"/>
                    <a:pt x="32547" y="238"/>
                    <a:pt x="32575" y="234"/>
                  </a:cubicBezTo>
                  <a:cubicBezTo>
                    <a:pt x="32606" y="242"/>
                    <a:pt x="32637" y="246"/>
                    <a:pt x="32668" y="246"/>
                  </a:cubicBezTo>
                  <a:cubicBezTo>
                    <a:pt x="32730" y="246"/>
                    <a:pt x="32792" y="233"/>
                    <a:pt x="32852" y="224"/>
                  </a:cubicBezTo>
                  <a:cubicBezTo>
                    <a:pt x="32891" y="217"/>
                    <a:pt x="32891" y="196"/>
                    <a:pt x="32852" y="179"/>
                  </a:cubicBezTo>
                  <a:cubicBezTo>
                    <a:pt x="32835" y="172"/>
                    <a:pt x="32814" y="169"/>
                    <a:pt x="32790" y="169"/>
                  </a:cubicBezTo>
                  <a:cubicBezTo>
                    <a:pt x="32756" y="161"/>
                    <a:pt x="32714" y="165"/>
                    <a:pt x="32689" y="148"/>
                  </a:cubicBezTo>
                  <a:cubicBezTo>
                    <a:pt x="32672" y="131"/>
                    <a:pt x="32659" y="124"/>
                    <a:pt x="32647" y="124"/>
                  </a:cubicBezTo>
                  <a:cubicBezTo>
                    <a:pt x="32629" y="124"/>
                    <a:pt x="32615" y="138"/>
                    <a:pt x="32599" y="155"/>
                  </a:cubicBezTo>
                  <a:cubicBezTo>
                    <a:pt x="32591" y="164"/>
                    <a:pt x="32584" y="177"/>
                    <a:pt x="32562" y="177"/>
                  </a:cubicBezTo>
                  <a:cubicBezTo>
                    <a:pt x="32558" y="177"/>
                    <a:pt x="32553" y="176"/>
                    <a:pt x="32547" y="175"/>
                  </a:cubicBezTo>
                  <a:cubicBezTo>
                    <a:pt x="32528" y="169"/>
                    <a:pt x="32509" y="167"/>
                    <a:pt x="32490" y="167"/>
                  </a:cubicBezTo>
                  <a:cubicBezTo>
                    <a:pt x="32464" y="167"/>
                    <a:pt x="32438" y="171"/>
                    <a:pt x="32412" y="175"/>
                  </a:cubicBezTo>
                  <a:cubicBezTo>
                    <a:pt x="32395" y="177"/>
                    <a:pt x="32379" y="178"/>
                    <a:pt x="32363" y="178"/>
                  </a:cubicBezTo>
                  <a:cubicBezTo>
                    <a:pt x="32324" y="178"/>
                    <a:pt x="32286" y="173"/>
                    <a:pt x="32249" y="169"/>
                  </a:cubicBezTo>
                  <a:cubicBezTo>
                    <a:pt x="32241" y="150"/>
                    <a:pt x="32229" y="145"/>
                    <a:pt x="32217" y="145"/>
                  </a:cubicBezTo>
                  <a:cubicBezTo>
                    <a:pt x="32197" y="145"/>
                    <a:pt x="32174" y="158"/>
                    <a:pt x="32156" y="158"/>
                  </a:cubicBezTo>
                  <a:cubicBezTo>
                    <a:pt x="32154" y="158"/>
                    <a:pt x="32153" y="158"/>
                    <a:pt x="32152" y="158"/>
                  </a:cubicBezTo>
                  <a:cubicBezTo>
                    <a:pt x="32131" y="158"/>
                    <a:pt x="32120" y="186"/>
                    <a:pt x="32103" y="189"/>
                  </a:cubicBezTo>
                  <a:cubicBezTo>
                    <a:pt x="32097" y="191"/>
                    <a:pt x="32092" y="191"/>
                    <a:pt x="32089" y="191"/>
                  </a:cubicBezTo>
                  <a:cubicBezTo>
                    <a:pt x="32065" y="191"/>
                    <a:pt x="32096" y="164"/>
                    <a:pt x="32069" y="158"/>
                  </a:cubicBezTo>
                  <a:cubicBezTo>
                    <a:pt x="32051" y="153"/>
                    <a:pt x="32026" y="151"/>
                    <a:pt x="31998" y="151"/>
                  </a:cubicBezTo>
                  <a:cubicBezTo>
                    <a:pt x="31942" y="151"/>
                    <a:pt x="31876" y="160"/>
                    <a:pt x="31846" y="179"/>
                  </a:cubicBezTo>
                  <a:cubicBezTo>
                    <a:pt x="31843" y="179"/>
                    <a:pt x="31843" y="182"/>
                    <a:pt x="31843" y="186"/>
                  </a:cubicBezTo>
                  <a:cubicBezTo>
                    <a:pt x="31832" y="189"/>
                    <a:pt x="31826" y="193"/>
                    <a:pt x="31819" y="196"/>
                  </a:cubicBezTo>
                  <a:cubicBezTo>
                    <a:pt x="31811" y="193"/>
                    <a:pt x="31808" y="186"/>
                    <a:pt x="31805" y="182"/>
                  </a:cubicBezTo>
                  <a:cubicBezTo>
                    <a:pt x="31798" y="172"/>
                    <a:pt x="31826" y="161"/>
                    <a:pt x="31801" y="155"/>
                  </a:cubicBezTo>
                  <a:cubicBezTo>
                    <a:pt x="31797" y="153"/>
                    <a:pt x="31793" y="153"/>
                    <a:pt x="31789" y="153"/>
                  </a:cubicBezTo>
                  <a:cubicBezTo>
                    <a:pt x="31772" y="153"/>
                    <a:pt x="31761" y="163"/>
                    <a:pt x="31752" y="169"/>
                  </a:cubicBezTo>
                  <a:cubicBezTo>
                    <a:pt x="31737" y="181"/>
                    <a:pt x="31727" y="193"/>
                    <a:pt x="31703" y="193"/>
                  </a:cubicBezTo>
                  <a:cubicBezTo>
                    <a:pt x="31700" y="193"/>
                    <a:pt x="31697" y="193"/>
                    <a:pt x="31694" y="193"/>
                  </a:cubicBezTo>
                  <a:cubicBezTo>
                    <a:pt x="31684" y="183"/>
                    <a:pt x="31680" y="168"/>
                    <a:pt x="31662" y="168"/>
                  </a:cubicBezTo>
                  <a:cubicBezTo>
                    <a:pt x="31660" y="168"/>
                    <a:pt x="31658" y="168"/>
                    <a:pt x="31656" y="169"/>
                  </a:cubicBezTo>
                  <a:cubicBezTo>
                    <a:pt x="31586" y="186"/>
                    <a:pt x="31496" y="165"/>
                    <a:pt x="31451" y="217"/>
                  </a:cubicBezTo>
                  <a:cubicBezTo>
                    <a:pt x="31448" y="210"/>
                    <a:pt x="31454" y="199"/>
                    <a:pt x="31437" y="196"/>
                  </a:cubicBezTo>
                  <a:cubicBezTo>
                    <a:pt x="31435" y="196"/>
                    <a:pt x="31432" y="196"/>
                    <a:pt x="31430" y="196"/>
                  </a:cubicBezTo>
                  <a:cubicBezTo>
                    <a:pt x="31415" y="196"/>
                    <a:pt x="31397" y="192"/>
                    <a:pt x="31382" y="192"/>
                  </a:cubicBezTo>
                  <a:cubicBezTo>
                    <a:pt x="31366" y="192"/>
                    <a:pt x="31353" y="197"/>
                    <a:pt x="31350" y="217"/>
                  </a:cubicBezTo>
                  <a:cubicBezTo>
                    <a:pt x="31349" y="221"/>
                    <a:pt x="31346" y="223"/>
                    <a:pt x="31342" y="223"/>
                  </a:cubicBezTo>
                  <a:cubicBezTo>
                    <a:pt x="31336" y="223"/>
                    <a:pt x="31329" y="219"/>
                    <a:pt x="31323" y="217"/>
                  </a:cubicBezTo>
                  <a:cubicBezTo>
                    <a:pt x="31308" y="214"/>
                    <a:pt x="31291" y="207"/>
                    <a:pt x="31278" y="199"/>
                  </a:cubicBezTo>
                  <a:cubicBezTo>
                    <a:pt x="31204" y="189"/>
                    <a:pt x="31124" y="199"/>
                    <a:pt x="31059" y="169"/>
                  </a:cubicBezTo>
                  <a:cubicBezTo>
                    <a:pt x="31056" y="169"/>
                    <a:pt x="31054" y="169"/>
                    <a:pt x="31051" y="169"/>
                  </a:cubicBezTo>
                  <a:cubicBezTo>
                    <a:pt x="31041" y="169"/>
                    <a:pt x="31029" y="167"/>
                    <a:pt x="31018" y="167"/>
                  </a:cubicBezTo>
                  <a:cubicBezTo>
                    <a:pt x="31005" y="167"/>
                    <a:pt x="30995" y="170"/>
                    <a:pt x="30993" y="186"/>
                  </a:cubicBezTo>
                  <a:cubicBezTo>
                    <a:pt x="30991" y="214"/>
                    <a:pt x="30973" y="229"/>
                    <a:pt x="30945" y="229"/>
                  </a:cubicBezTo>
                  <a:cubicBezTo>
                    <a:pt x="30931" y="229"/>
                    <a:pt x="30914" y="225"/>
                    <a:pt x="30895" y="217"/>
                  </a:cubicBezTo>
                  <a:cubicBezTo>
                    <a:pt x="30882" y="210"/>
                    <a:pt x="30868" y="205"/>
                    <a:pt x="30854" y="205"/>
                  </a:cubicBezTo>
                  <a:cubicBezTo>
                    <a:pt x="30846" y="205"/>
                    <a:pt x="30838" y="207"/>
                    <a:pt x="30830" y="210"/>
                  </a:cubicBezTo>
                  <a:cubicBezTo>
                    <a:pt x="30802" y="204"/>
                    <a:pt x="30773" y="184"/>
                    <a:pt x="30745" y="184"/>
                  </a:cubicBezTo>
                  <a:cubicBezTo>
                    <a:pt x="30727" y="184"/>
                    <a:pt x="30711" y="191"/>
                    <a:pt x="30695" y="214"/>
                  </a:cubicBezTo>
                  <a:lnTo>
                    <a:pt x="30687" y="214"/>
                  </a:lnTo>
                  <a:cubicBezTo>
                    <a:pt x="30628" y="210"/>
                    <a:pt x="30570" y="210"/>
                    <a:pt x="30511" y="196"/>
                  </a:cubicBezTo>
                  <a:cubicBezTo>
                    <a:pt x="30500" y="194"/>
                    <a:pt x="30494" y="181"/>
                    <a:pt x="30481" y="181"/>
                  </a:cubicBezTo>
                  <a:cubicBezTo>
                    <a:pt x="30477" y="181"/>
                    <a:pt x="30472" y="183"/>
                    <a:pt x="30466" y="186"/>
                  </a:cubicBezTo>
                  <a:cubicBezTo>
                    <a:pt x="30441" y="196"/>
                    <a:pt x="30472" y="207"/>
                    <a:pt x="30472" y="224"/>
                  </a:cubicBezTo>
                  <a:cubicBezTo>
                    <a:pt x="30455" y="220"/>
                    <a:pt x="30431" y="220"/>
                    <a:pt x="30420" y="214"/>
                  </a:cubicBezTo>
                  <a:cubicBezTo>
                    <a:pt x="30407" y="205"/>
                    <a:pt x="30399" y="201"/>
                    <a:pt x="30394" y="201"/>
                  </a:cubicBezTo>
                  <a:cubicBezTo>
                    <a:pt x="30389" y="201"/>
                    <a:pt x="30386" y="206"/>
                    <a:pt x="30383" y="217"/>
                  </a:cubicBezTo>
                  <a:cubicBezTo>
                    <a:pt x="30375" y="244"/>
                    <a:pt x="30344" y="259"/>
                    <a:pt x="30316" y="273"/>
                  </a:cubicBezTo>
                  <a:cubicBezTo>
                    <a:pt x="30292" y="262"/>
                    <a:pt x="30320" y="249"/>
                    <a:pt x="30306" y="234"/>
                  </a:cubicBezTo>
                  <a:cubicBezTo>
                    <a:pt x="30295" y="228"/>
                    <a:pt x="30309" y="207"/>
                    <a:pt x="30282" y="203"/>
                  </a:cubicBezTo>
                  <a:cubicBezTo>
                    <a:pt x="30280" y="202"/>
                    <a:pt x="30278" y="202"/>
                    <a:pt x="30276" y="202"/>
                  </a:cubicBezTo>
                  <a:cubicBezTo>
                    <a:pt x="30259" y="202"/>
                    <a:pt x="30252" y="215"/>
                    <a:pt x="30244" y="224"/>
                  </a:cubicBezTo>
                  <a:cubicBezTo>
                    <a:pt x="30235" y="232"/>
                    <a:pt x="30227" y="236"/>
                    <a:pt x="30218" y="236"/>
                  </a:cubicBezTo>
                  <a:cubicBezTo>
                    <a:pt x="30209" y="236"/>
                    <a:pt x="30199" y="231"/>
                    <a:pt x="30188" y="224"/>
                  </a:cubicBezTo>
                  <a:cubicBezTo>
                    <a:pt x="30163" y="206"/>
                    <a:pt x="30142" y="198"/>
                    <a:pt x="30122" y="198"/>
                  </a:cubicBezTo>
                  <a:cubicBezTo>
                    <a:pt x="30099" y="198"/>
                    <a:pt x="30079" y="210"/>
                    <a:pt x="30056" y="234"/>
                  </a:cubicBezTo>
                  <a:lnTo>
                    <a:pt x="30060" y="238"/>
                  </a:lnTo>
                  <a:lnTo>
                    <a:pt x="30056" y="238"/>
                  </a:lnTo>
                  <a:lnTo>
                    <a:pt x="30056" y="234"/>
                  </a:lnTo>
                  <a:cubicBezTo>
                    <a:pt x="30021" y="241"/>
                    <a:pt x="30000" y="262"/>
                    <a:pt x="30032" y="273"/>
                  </a:cubicBezTo>
                  <a:cubicBezTo>
                    <a:pt x="30098" y="294"/>
                    <a:pt x="30050" y="300"/>
                    <a:pt x="30025" y="311"/>
                  </a:cubicBezTo>
                  <a:cubicBezTo>
                    <a:pt x="29990" y="300"/>
                    <a:pt x="29970" y="286"/>
                    <a:pt x="29987" y="259"/>
                  </a:cubicBezTo>
                  <a:cubicBezTo>
                    <a:pt x="29997" y="238"/>
                    <a:pt x="29987" y="217"/>
                    <a:pt x="29955" y="203"/>
                  </a:cubicBezTo>
                  <a:cubicBezTo>
                    <a:pt x="29947" y="199"/>
                    <a:pt x="29938" y="197"/>
                    <a:pt x="29930" y="197"/>
                  </a:cubicBezTo>
                  <a:cubicBezTo>
                    <a:pt x="29918" y="197"/>
                    <a:pt x="29910" y="202"/>
                    <a:pt x="29914" y="210"/>
                  </a:cubicBezTo>
                  <a:cubicBezTo>
                    <a:pt x="29920" y="238"/>
                    <a:pt x="29879" y="231"/>
                    <a:pt x="29865" y="244"/>
                  </a:cubicBezTo>
                  <a:cubicBezTo>
                    <a:pt x="29796" y="234"/>
                    <a:pt x="29720" y="238"/>
                    <a:pt x="29654" y="217"/>
                  </a:cubicBezTo>
                  <a:cubicBezTo>
                    <a:pt x="29645" y="211"/>
                    <a:pt x="29636" y="202"/>
                    <a:pt x="29620" y="202"/>
                  </a:cubicBezTo>
                  <a:cubicBezTo>
                    <a:pt x="29618" y="202"/>
                    <a:pt x="29615" y="202"/>
                    <a:pt x="29612" y="203"/>
                  </a:cubicBezTo>
                  <a:cubicBezTo>
                    <a:pt x="29609" y="203"/>
                    <a:pt x="29605" y="204"/>
                    <a:pt x="29600" y="204"/>
                  </a:cubicBezTo>
                  <a:cubicBezTo>
                    <a:pt x="29590" y="204"/>
                    <a:pt x="29578" y="202"/>
                    <a:pt x="29569" y="202"/>
                  </a:cubicBezTo>
                  <a:cubicBezTo>
                    <a:pt x="29556" y="202"/>
                    <a:pt x="29546" y="205"/>
                    <a:pt x="29550" y="217"/>
                  </a:cubicBezTo>
                  <a:cubicBezTo>
                    <a:pt x="29553" y="236"/>
                    <a:pt x="29545" y="242"/>
                    <a:pt x="29534" y="242"/>
                  </a:cubicBezTo>
                  <a:cubicBezTo>
                    <a:pt x="29521" y="242"/>
                    <a:pt x="29503" y="234"/>
                    <a:pt x="29491" y="234"/>
                  </a:cubicBezTo>
                  <a:cubicBezTo>
                    <a:pt x="29490" y="234"/>
                    <a:pt x="29489" y="234"/>
                    <a:pt x="29487" y="234"/>
                  </a:cubicBezTo>
                  <a:cubicBezTo>
                    <a:pt x="29467" y="234"/>
                    <a:pt x="29446" y="234"/>
                    <a:pt x="29428" y="220"/>
                  </a:cubicBezTo>
                  <a:cubicBezTo>
                    <a:pt x="29412" y="206"/>
                    <a:pt x="29392" y="201"/>
                    <a:pt x="29371" y="201"/>
                  </a:cubicBezTo>
                  <a:cubicBezTo>
                    <a:pt x="29348" y="201"/>
                    <a:pt x="29324" y="206"/>
                    <a:pt x="29300" y="210"/>
                  </a:cubicBezTo>
                  <a:cubicBezTo>
                    <a:pt x="29254" y="229"/>
                    <a:pt x="29210" y="250"/>
                    <a:pt x="29157" y="250"/>
                  </a:cubicBezTo>
                  <a:cubicBezTo>
                    <a:pt x="29141" y="250"/>
                    <a:pt x="29126" y="248"/>
                    <a:pt x="29109" y="244"/>
                  </a:cubicBezTo>
                  <a:lnTo>
                    <a:pt x="29109" y="244"/>
                  </a:lnTo>
                  <a:cubicBezTo>
                    <a:pt x="29092" y="255"/>
                    <a:pt x="29088" y="273"/>
                    <a:pt x="29116" y="276"/>
                  </a:cubicBezTo>
                  <a:cubicBezTo>
                    <a:pt x="29199" y="286"/>
                    <a:pt x="29171" y="324"/>
                    <a:pt x="29179" y="356"/>
                  </a:cubicBezTo>
                  <a:cubicBezTo>
                    <a:pt x="29161" y="358"/>
                    <a:pt x="29138" y="359"/>
                    <a:pt x="29118" y="359"/>
                  </a:cubicBezTo>
                  <a:cubicBezTo>
                    <a:pt x="29098" y="359"/>
                    <a:pt x="29083" y="358"/>
                    <a:pt x="29081" y="353"/>
                  </a:cubicBezTo>
                  <a:cubicBezTo>
                    <a:pt x="29081" y="311"/>
                    <a:pt x="28998" y="304"/>
                    <a:pt x="29001" y="262"/>
                  </a:cubicBezTo>
                  <a:cubicBezTo>
                    <a:pt x="29001" y="243"/>
                    <a:pt x="28987" y="227"/>
                    <a:pt x="28960" y="227"/>
                  </a:cubicBezTo>
                  <a:cubicBezTo>
                    <a:pt x="28948" y="227"/>
                    <a:pt x="28934" y="230"/>
                    <a:pt x="28918" y="238"/>
                  </a:cubicBezTo>
                  <a:cubicBezTo>
                    <a:pt x="28901" y="245"/>
                    <a:pt x="28882" y="248"/>
                    <a:pt x="28862" y="248"/>
                  </a:cubicBezTo>
                  <a:cubicBezTo>
                    <a:pt x="28843" y="248"/>
                    <a:pt x="28823" y="245"/>
                    <a:pt x="28804" y="241"/>
                  </a:cubicBezTo>
                  <a:cubicBezTo>
                    <a:pt x="28781" y="239"/>
                    <a:pt x="28758" y="239"/>
                    <a:pt x="28735" y="239"/>
                  </a:cubicBezTo>
                  <a:cubicBezTo>
                    <a:pt x="28710" y="239"/>
                    <a:pt x="28686" y="239"/>
                    <a:pt x="28661" y="239"/>
                  </a:cubicBezTo>
                  <a:cubicBezTo>
                    <a:pt x="28631" y="239"/>
                    <a:pt x="28601" y="238"/>
                    <a:pt x="28572" y="234"/>
                  </a:cubicBezTo>
                  <a:cubicBezTo>
                    <a:pt x="28564" y="231"/>
                    <a:pt x="28561" y="224"/>
                    <a:pt x="28554" y="220"/>
                  </a:cubicBezTo>
                  <a:cubicBezTo>
                    <a:pt x="28533" y="224"/>
                    <a:pt x="28509" y="228"/>
                    <a:pt x="28488" y="228"/>
                  </a:cubicBezTo>
                  <a:cubicBezTo>
                    <a:pt x="28478" y="233"/>
                    <a:pt x="28465" y="234"/>
                    <a:pt x="28452" y="234"/>
                  </a:cubicBezTo>
                  <a:cubicBezTo>
                    <a:pt x="28439" y="234"/>
                    <a:pt x="28426" y="233"/>
                    <a:pt x="28413" y="233"/>
                  </a:cubicBezTo>
                  <a:cubicBezTo>
                    <a:pt x="28396" y="233"/>
                    <a:pt x="28380" y="235"/>
                    <a:pt x="28367" y="244"/>
                  </a:cubicBezTo>
                  <a:cubicBezTo>
                    <a:pt x="28359" y="256"/>
                    <a:pt x="28349" y="259"/>
                    <a:pt x="28338" y="259"/>
                  </a:cubicBezTo>
                  <a:cubicBezTo>
                    <a:pt x="28328" y="259"/>
                    <a:pt x="28317" y="257"/>
                    <a:pt x="28304" y="255"/>
                  </a:cubicBezTo>
                  <a:cubicBezTo>
                    <a:pt x="28280" y="249"/>
                    <a:pt x="28253" y="233"/>
                    <a:pt x="28226" y="233"/>
                  </a:cubicBezTo>
                  <a:cubicBezTo>
                    <a:pt x="28210" y="233"/>
                    <a:pt x="28194" y="238"/>
                    <a:pt x="28179" y="255"/>
                  </a:cubicBezTo>
                  <a:cubicBezTo>
                    <a:pt x="28165" y="259"/>
                    <a:pt x="28151" y="262"/>
                    <a:pt x="28134" y="265"/>
                  </a:cubicBezTo>
                  <a:cubicBezTo>
                    <a:pt x="28054" y="269"/>
                    <a:pt x="28047" y="276"/>
                    <a:pt x="28085" y="318"/>
                  </a:cubicBezTo>
                  <a:cubicBezTo>
                    <a:pt x="28085" y="324"/>
                    <a:pt x="28075" y="328"/>
                    <a:pt x="28064" y="332"/>
                  </a:cubicBezTo>
                  <a:lnTo>
                    <a:pt x="28051" y="332"/>
                  </a:lnTo>
                  <a:cubicBezTo>
                    <a:pt x="28040" y="324"/>
                    <a:pt x="28040" y="311"/>
                    <a:pt x="28026" y="304"/>
                  </a:cubicBezTo>
                  <a:cubicBezTo>
                    <a:pt x="28010" y="283"/>
                    <a:pt x="27981" y="279"/>
                    <a:pt x="27947" y="279"/>
                  </a:cubicBezTo>
                  <a:lnTo>
                    <a:pt x="27787" y="279"/>
                  </a:lnTo>
                  <a:cubicBezTo>
                    <a:pt x="27781" y="276"/>
                    <a:pt x="27773" y="276"/>
                    <a:pt x="27770" y="276"/>
                  </a:cubicBezTo>
                  <a:lnTo>
                    <a:pt x="27711" y="276"/>
                  </a:lnTo>
                  <a:cubicBezTo>
                    <a:pt x="27700" y="274"/>
                    <a:pt x="27690" y="274"/>
                    <a:pt x="27679" y="274"/>
                  </a:cubicBezTo>
                  <a:cubicBezTo>
                    <a:pt x="27669" y="274"/>
                    <a:pt x="27659" y="274"/>
                    <a:pt x="27648" y="276"/>
                  </a:cubicBezTo>
                  <a:lnTo>
                    <a:pt x="27621" y="276"/>
                  </a:lnTo>
                  <a:cubicBezTo>
                    <a:pt x="27572" y="276"/>
                    <a:pt x="27523" y="265"/>
                    <a:pt x="27475" y="265"/>
                  </a:cubicBezTo>
                  <a:cubicBezTo>
                    <a:pt x="27451" y="266"/>
                    <a:pt x="27427" y="267"/>
                    <a:pt x="27403" y="267"/>
                  </a:cubicBezTo>
                  <a:cubicBezTo>
                    <a:pt x="27303" y="267"/>
                    <a:pt x="27202" y="259"/>
                    <a:pt x="27100" y="259"/>
                  </a:cubicBezTo>
                  <a:cubicBezTo>
                    <a:pt x="27054" y="259"/>
                    <a:pt x="27008" y="261"/>
                    <a:pt x="26961" y="265"/>
                  </a:cubicBezTo>
                  <a:cubicBezTo>
                    <a:pt x="26951" y="267"/>
                    <a:pt x="26941" y="268"/>
                    <a:pt x="26932" y="268"/>
                  </a:cubicBezTo>
                  <a:cubicBezTo>
                    <a:pt x="26902" y="268"/>
                    <a:pt x="26875" y="259"/>
                    <a:pt x="26857" y="238"/>
                  </a:cubicBezTo>
                  <a:cubicBezTo>
                    <a:pt x="26854" y="238"/>
                    <a:pt x="26854" y="234"/>
                    <a:pt x="26850" y="231"/>
                  </a:cubicBezTo>
                  <a:cubicBezTo>
                    <a:pt x="26857" y="228"/>
                    <a:pt x="26854" y="220"/>
                    <a:pt x="26844" y="214"/>
                  </a:cubicBezTo>
                  <a:cubicBezTo>
                    <a:pt x="26795" y="193"/>
                    <a:pt x="26836" y="189"/>
                    <a:pt x="26860" y="186"/>
                  </a:cubicBezTo>
                  <a:cubicBezTo>
                    <a:pt x="26868" y="186"/>
                    <a:pt x="26875" y="182"/>
                    <a:pt x="26881" y="182"/>
                  </a:cubicBezTo>
                  <a:cubicBezTo>
                    <a:pt x="26899" y="186"/>
                    <a:pt x="26916" y="186"/>
                    <a:pt x="26934" y="186"/>
                  </a:cubicBezTo>
                  <a:cubicBezTo>
                    <a:pt x="26942" y="187"/>
                    <a:pt x="26950" y="188"/>
                    <a:pt x="26958" y="188"/>
                  </a:cubicBezTo>
                  <a:cubicBezTo>
                    <a:pt x="26974" y="188"/>
                    <a:pt x="26990" y="186"/>
                    <a:pt x="27006" y="186"/>
                  </a:cubicBezTo>
                  <a:cubicBezTo>
                    <a:pt x="27010" y="186"/>
                    <a:pt x="27014" y="186"/>
                    <a:pt x="27017" y="189"/>
                  </a:cubicBezTo>
                  <a:cubicBezTo>
                    <a:pt x="27048" y="189"/>
                    <a:pt x="27076" y="193"/>
                    <a:pt x="27107" y="193"/>
                  </a:cubicBezTo>
                  <a:cubicBezTo>
                    <a:pt x="27135" y="199"/>
                    <a:pt x="27163" y="210"/>
                    <a:pt x="27184" y="228"/>
                  </a:cubicBezTo>
                  <a:cubicBezTo>
                    <a:pt x="27191" y="233"/>
                    <a:pt x="27200" y="236"/>
                    <a:pt x="27212" y="236"/>
                  </a:cubicBezTo>
                  <a:cubicBezTo>
                    <a:pt x="27216" y="236"/>
                    <a:pt x="27220" y="235"/>
                    <a:pt x="27225" y="234"/>
                  </a:cubicBezTo>
                  <a:cubicBezTo>
                    <a:pt x="27228" y="238"/>
                    <a:pt x="27232" y="238"/>
                    <a:pt x="27235" y="238"/>
                  </a:cubicBezTo>
                  <a:lnTo>
                    <a:pt x="27243" y="238"/>
                  </a:lnTo>
                  <a:cubicBezTo>
                    <a:pt x="27268" y="240"/>
                    <a:pt x="27294" y="247"/>
                    <a:pt x="27321" y="247"/>
                  </a:cubicBezTo>
                  <a:cubicBezTo>
                    <a:pt x="27329" y="247"/>
                    <a:pt x="27338" y="246"/>
                    <a:pt x="27347" y="244"/>
                  </a:cubicBezTo>
                  <a:cubicBezTo>
                    <a:pt x="27443" y="231"/>
                    <a:pt x="27541" y="231"/>
                    <a:pt x="27638" y="228"/>
                  </a:cubicBezTo>
                  <a:lnTo>
                    <a:pt x="27641" y="228"/>
                  </a:lnTo>
                  <a:cubicBezTo>
                    <a:pt x="27648" y="232"/>
                    <a:pt x="27655" y="233"/>
                    <a:pt x="27661" y="233"/>
                  </a:cubicBezTo>
                  <a:cubicBezTo>
                    <a:pt x="27677" y="233"/>
                    <a:pt x="27693" y="225"/>
                    <a:pt x="27707" y="220"/>
                  </a:cubicBezTo>
                  <a:cubicBezTo>
                    <a:pt x="27721" y="217"/>
                    <a:pt x="27735" y="217"/>
                    <a:pt x="27749" y="214"/>
                  </a:cubicBezTo>
                  <a:cubicBezTo>
                    <a:pt x="27776" y="214"/>
                    <a:pt x="27808" y="210"/>
                    <a:pt x="27832" y="199"/>
                  </a:cubicBezTo>
                  <a:cubicBezTo>
                    <a:pt x="27880" y="182"/>
                    <a:pt x="27933" y="179"/>
                    <a:pt x="27985" y="175"/>
                  </a:cubicBezTo>
                  <a:cubicBezTo>
                    <a:pt x="27995" y="179"/>
                    <a:pt x="28005" y="182"/>
                    <a:pt x="28016" y="186"/>
                  </a:cubicBezTo>
                  <a:cubicBezTo>
                    <a:pt x="28027" y="205"/>
                    <a:pt x="28047" y="211"/>
                    <a:pt x="28072" y="211"/>
                  </a:cubicBezTo>
                  <a:cubicBezTo>
                    <a:pt x="28079" y="211"/>
                    <a:pt x="28086" y="211"/>
                    <a:pt x="28093" y="210"/>
                  </a:cubicBezTo>
                  <a:cubicBezTo>
                    <a:pt x="28105" y="208"/>
                    <a:pt x="28117" y="206"/>
                    <a:pt x="28129" y="206"/>
                  </a:cubicBezTo>
                  <a:cubicBezTo>
                    <a:pt x="28137" y="206"/>
                    <a:pt x="28144" y="207"/>
                    <a:pt x="28151" y="210"/>
                  </a:cubicBezTo>
                  <a:cubicBezTo>
                    <a:pt x="28171" y="217"/>
                    <a:pt x="28189" y="220"/>
                    <a:pt x="28204" y="220"/>
                  </a:cubicBezTo>
                  <a:cubicBezTo>
                    <a:pt x="28235" y="220"/>
                    <a:pt x="28257" y="207"/>
                    <a:pt x="28276" y="186"/>
                  </a:cubicBezTo>
                  <a:lnTo>
                    <a:pt x="28276" y="189"/>
                  </a:lnTo>
                  <a:cubicBezTo>
                    <a:pt x="28283" y="189"/>
                    <a:pt x="28290" y="193"/>
                    <a:pt x="28297" y="193"/>
                  </a:cubicBezTo>
                  <a:cubicBezTo>
                    <a:pt x="28342" y="203"/>
                    <a:pt x="28389" y="214"/>
                    <a:pt x="28437" y="214"/>
                  </a:cubicBezTo>
                  <a:cubicBezTo>
                    <a:pt x="28469" y="214"/>
                    <a:pt x="28501" y="209"/>
                    <a:pt x="28533" y="196"/>
                  </a:cubicBezTo>
                  <a:cubicBezTo>
                    <a:pt x="28535" y="194"/>
                    <a:pt x="28537" y="194"/>
                    <a:pt x="28540" y="194"/>
                  </a:cubicBezTo>
                  <a:cubicBezTo>
                    <a:pt x="28542" y="194"/>
                    <a:pt x="28545" y="194"/>
                    <a:pt x="28547" y="196"/>
                  </a:cubicBezTo>
                  <a:cubicBezTo>
                    <a:pt x="28580" y="203"/>
                    <a:pt x="28613" y="206"/>
                    <a:pt x="28645" y="206"/>
                  </a:cubicBezTo>
                  <a:cubicBezTo>
                    <a:pt x="28710" y="206"/>
                    <a:pt x="28774" y="195"/>
                    <a:pt x="28838" y="186"/>
                  </a:cubicBezTo>
                  <a:cubicBezTo>
                    <a:pt x="28855" y="182"/>
                    <a:pt x="28873" y="179"/>
                    <a:pt x="28890" y="179"/>
                  </a:cubicBezTo>
                  <a:cubicBezTo>
                    <a:pt x="28900" y="179"/>
                    <a:pt x="28910" y="180"/>
                    <a:pt x="28921" y="180"/>
                  </a:cubicBezTo>
                  <a:cubicBezTo>
                    <a:pt x="28926" y="180"/>
                    <a:pt x="28931" y="180"/>
                    <a:pt x="28935" y="179"/>
                  </a:cubicBezTo>
                  <a:cubicBezTo>
                    <a:pt x="28956" y="177"/>
                    <a:pt x="28976" y="175"/>
                    <a:pt x="28996" y="175"/>
                  </a:cubicBezTo>
                  <a:cubicBezTo>
                    <a:pt x="29017" y="175"/>
                    <a:pt x="29037" y="177"/>
                    <a:pt x="29057" y="186"/>
                  </a:cubicBezTo>
                  <a:cubicBezTo>
                    <a:pt x="29074" y="186"/>
                    <a:pt x="29102" y="186"/>
                    <a:pt x="29109" y="172"/>
                  </a:cubicBezTo>
                  <a:cubicBezTo>
                    <a:pt x="29116" y="155"/>
                    <a:pt x="29081" y="161"/>
                    <a:pt x="29071" y="155"/>
                  </a:cubicBezTo>
                  <a:cubicBezTo>
                    <a:pt x="29057" y="145"/>
                    <a:pt x="29040" y="134"/>
                    <a:pt x="29057" y="116"/>
                  </a:cubicBezTo>
                  <a:cubicBezTo>
                    <a:pt x="29105" y="116"/>
                    <a:pt x="29154" y="113"/>
                    <a:pt x="29203" y="113"/>
                  </a:cubicBezTo>
                  <a:cubicBezTo>
                    <a:pt x="29217" y="120"/>
                    <a:pt x="29230" y="127"/>
                    <a:pt x="29248" y="134"/>
                  </a:cubicBezTo>
                  <a:cubicBezTo>
                    <a:pt x="29241" y="162"/>
                    <a:pt x="29265" y="166"/>
                    <a:pt x="29291" y="166"/>
                  </a:cubicBezTo>
                  <a:cubicBezTo>
                    <a:pt x="29303" y="166"/>
                    <a:pt x="29315" y="165"/>
                    <a:pt x="29324" y="165"/>
                  </a:cubicBezTo>
                  <a:cubicBezTo>
                    <a:pt x="29340" y="167"/>
                    <a:pt x="29356" y="167"/>
                    <a:pt x="29372" y="167"/>
                  </a:cubicBezTo>
                  <a:cubicBezTo>
                    <a:pt x="29410" y="167"/>
                    <a:pt x="29449" y="164"/>
                    <a:pt x="29487" y="164"/>
                  </a:cubicBezTo>
                  <a:cubicBezTo>
                    <a:pt x="29511" y="164"/>
                    <a:pt x="29534" y="165"/>
                    <a:pt x="29557" y="169"/>
                  </a:cubicBezTo>
                  <a:cubicBezTo>
                    <a:pt x="29571" y="169"/>
                    <a:pt x="29592" y="169"/>
                    <a:pt x="29592" y="161"/>
                  </a:cubicBezTo>
                  <a:cubicBezTo>
                    <a:pt x="29592" y="145"/>
                    <a:pt x="29567" y="134"/>
                    <a:pt x="29542" y="127"/>
                  </a:cubicBezTo>
                  <a:cubicBezTo>
                    <a:pt x="29539" y="123"/>
                    <a:pt x="29534" y="123"/>
                    <a:pt x="29529" y="123"/>
                  </a:cubicBezTo>
                  <a:cubicBezTo>
                    <a:pt x="29524" y="123"/>
                    <a:pt x="29520" y="123"/>
                    <a:pt x="29518" y="120"/>
                  </a:cubicBezTo>
                  <a:cubicBezTo>
                    <a:pt x="29522" y="118"/>
                    <a:pt x="29525" y="118"/>
                    <a:pt x="29529" y="118"/>
                  </a:cubicBezTo>
                  <a:cubicBezTo>
                    <a:pt x="29532" y="118"/>
                    <a:pt x="29536" y="118"/>
                    <a:pt x="29539" y="116"/>
                  </a:cubicBezTo>
                  <a:cubicBezTo>
                    <a:pt x="29557" y="106"/>
                    <a:pt x="29592" y="106"/>
                    <a:pt x="29592" y="89"/>
                  </a:cubicBezTo>
                  <a:cubicBezTo>
                    <a:pt x="29592" y="78"/>
                    <a:pt x="29577" y="73"/>
                    <a:pt x="29562" y="73"/>
                  </a:cubicBezTo>
                  <a:cubicBezTo>
                    <a:pt x="29558" y="73"/>
                    <a:pt x="29554" y="74"/>
                    <a:pt x="29550" y="75"/>
                  </a:cubicBezTo>
                  <a:cubicBezTo>
                    <a:pt x="29477" y="85"/>
                    <a:pt x="29400" y="78"/>
                    <a:pt x="29328" y="85"/>
                  </a:cubicBezTo>
                  <a:cubicBezTo>
                    <a:pt x="29310" y="82"/>
                    <a:pt x="29286" y="85"/>
                    <a:pt x="29286" y="68"/>
                  </a:cubicBezTo>
                  <a:cubicBezTo>
                    <a:pt x="29296" y="62"/>
                    <a:pt x="29304" y="60"/>
                    <a:pt x="29312" y="60"/>
                  </a:cubicBezTo>
                  <a:cubicBezTo>
                    <a:pt x="29324" y="60"/>
                    <a:pt x="29335" y="65"/>
                    <a:pt x="29345" y="71"/>
                  </a:cubicBezTo>
                  <a:cubicBezTo>
                    <a:pt x="29349" y="73"/>
                    <a:pt x="29353" y="74"/>
                    <a:pt x="29358" y="74"/>
                  </a:cubicBezTo>
                  <a:cubicBezTo>
                    <a:pt x="29368" y="74"/>
                    <a:pt x="29379" y="69"/>
                    <a:pt x="29387" y="65"/>
                  </a:cubicBezTo>
                  <a:cubicBezTo>
                    <a:pt x="29393" y="61"/>
                    <a:pt x="29408" y="57"/>
                    <a:pt x="29397" y="47"/>
                  </a:cubicBezTo>
                  <a:cubicBezTo>
                    <a:pt x="29390" y="40"/>
                    <a:pt x="29379" y="33"/>
                    <a:pt x="29358" y="33"/>
                  </a:cubicBezTo>
                  <a:cubicBezTo>
                    <a:pt x="29328" y="34"/>
                    <a:pt x="29297" y="34"/>
                    <a:pt x="29267" y="34"/>
                  </a:cubicBezTo>
                  <a:cubicBezTo>
                    <a:pt x="29242" y="34"/>
                    <a:pt x="29217" y="34"/>
                    <a:pt x="29191" y="34"/>
                  </a:cubicBezTo>
                  <a:cubicBezTo>
                    <a:pt x="29128" y="34"/>
                    <a:pt x="29064" y="35"/>
                    <a:pt x="29001" y="40"/>
                  </a:cubicBezTo>
                  <a:cubicBezTo>
                    <a:pt x="28997" y="41"/>
                    <a:pt x="28994" y="41"/>
                    <a:pt x="28990" y="41"/>
                  </a:cubicBezTo>
                  <a:cubicBezTo>
                    <a:pt x="28974" y="41"/>
                    <a:pt x="28959" y="38"/>
                    <a:pt x="28943" y="38"/>
                  </a:cubicBezTo>
                  <a:cubicBezTo>
                    <a:pt x="28936" y="38"/>
                    <a:pt x="28929" y="38"/>
                    <a:pt x="28921" y="40"/>
                  </a:cubicBezTo>
                  <a:cubicBezTo>
                    <a:pt x="28910" y="40"/>
                    <a:pt x="28897" y="39"/>
                    <a:pt x="28885" y="39"/>
                  </a:cubicBezTo>
                  <a:cubicBezTo>
                    <a:pt x="28878" y="39"/>
                    <a:pt x="28872" y="39"/>
                    <a:pt x="28866" y="40"/>
                  </a:cubicBezTo>
                  <a:cubicBezTo>
                    <a:pt x="28860" y="41"/>
                    <a:pt x="28854" y="41"/>
                    <a:pt x="28848" y="41"/>
                  </a:cubicBezTo>
                  <a:cubicBezTo>
                    <a:pt x="28816" y="41"/>
                    <a:pt x="28783" y="37"/>
                    <a:pt x="28751" y="37"/>
                  </a:cubicBezTo>
                  <a:cubicBezTo>
                    <a:pt x="28722" y="37"/>
                    <a:pt x="28693" y="40"/>
                    <a:pt x="28665" y="50"/>
                  </a:cubicBezTo>
                  <a:cubicBezTo>
                    <a:pt x="28630" y="47"/>
                    <a:pt x="28599" y="44"/>
                    <a:pt x="28564" y="44"/>
                  </a:cubicBezTo>
                  <a:cubicBezTo>
                    <a:pt x="28535" y="46"/>
                    <a:pt x="28503" y="49"/>
                    <a:pt x="28473" y="49"/>
                  </a:cubicBezTo>
                  <a:cubicBezTo>
                    <a:pt x="28453" y="49"/>
                    <a:pt x="28435" y="48"/>
                    <a:pt x="28418" y="44"/>
                  </a:cubicBezTo>
                  <a:cubicBezTo>
                    <a:pt x="28404" y="40"/>
                    <a:pt x="28390" y="38"/>
                    <a:pt x="28377" y="38"/>
                  </a:cubicBezTo>
                  <a:cubicBezTo>
                    <a:pt x="28356" y="38"/>
                    <a:pt x="28336" y="42"/>
                    <a:pt x="28314" y="44"/>
                  </a:cubicBezTo>
                  <a:lnTo>
                    <a:pt x="28276" y="44"/>
                  </a:lnTo>
                  <a:cubicBezTo>
                    <a:pt x="28266" y="44"/>
                    <a:pt x="28255" y="44"/>
                    <a:pt x="28245" y="40"/>
                  </a:cubicBezTo>
                  <a:cubicBezTo>
                    <a:pt x="28234" y="40"/>
                    <a:pt x="28221" y="47"/>
                    <a:pt x="28218" y="57"/>
                  </a:cubicBezTo>
                  <a:cubicBezTo>
                    <a:pt x="28207" y="57"/>
                    <a:pt x="28197" y="61"/>
                    <a:pt x="28189" y="65"/>
                  </a:cubicBezTo>
                  <a:cubicBezTo>
                    <a:pt x="28185" y="65"/>
                    <a:pt x="28181" y="66"/>
                    <a:pt x="28176" y="66"/>
                  </a:cubicBezTo>
                  <a:cubicBezTo>
                    <a:pt x="28162" y="66"/>
                    <a:pt x="28145" y="63"/>
                    <a:pt x="28131" y="63"/>
                  </a:cubicBezTo>
                  <a:cubicBezTo>
                    <a:pt x="28113" y="63"/>
                    <a:pt x="28098" y="68"/>
                    <a:pt x="28096" y="92"/>
                  </a:cubicBezTo>
                  <a:cubicBezTo>
                    <a:pt x="28093" y="110"/>
                    <a:pt x="28127" y="106"/>
                    <a:pt x="28138" y="116"/>
                  </a:cubicBezTo>
                  <a:cubicBezTo>
                    <a:pt x="28130" y="120"/>
                    <a:pt x="28127" y="124"/>
                    <a:pt x="28120" y="124"/>
                  </a:cubicBezTo>
                  <a:cubicBezTo>
                    <a:pt x="28116" y="125"/>
                    <a:pt x="28111" y="125"/>
                    <a:pt x="28106" y="125"/>
                  </a:cubicBezTo>
                  <a:cubicBezTo>
                    <a:pt x="28094" y="125"/>
                    <a:pt x="28081" y="122"/>
                    <a:pt x="28068" y="116"/>
                  </a:cubicBezTo>
                  <a:cubicBezTo>
                    <a:pt x="28058" y="92"/>
                    <a:pt x="28058" y="61"/>
                    <a:pt x="28005" y="57"/>
                  </a:cubicBezTo>
                  <a:cubicBezTo>
                    <a:pt x="27930" y="57"/>
                    <a:pt x="27856" y="50"/>
                    <a:pt x="27781" y="50"/>
                  </a:cubicBezTo>
                  <a:cubicBezTo>
                    <a:pt x="27772" y="49"/>
                    <a:pt x="27763" y="48"/>
                    <a:pt x="27753" y="48"/>
                  </a:cubicBezTo>
                  <a:cubicBezTo>
                    <a:pt x="27738" y="48"/>
                    <a:pt x="27723" y="51"/>
                    <a:pt x="27711" y="61"/>
                  </a:cubicBezTo>
                  <a:cubicBezTo>
                    <a:pt x="27707" y="63"/>
                    <a:pt x="27702" y="65"/>
                    <a:pt x="27696" y="65"/>
                  </a:cubicBezTo>
                  <a:cubicBezTo>
                    <a:pt x="27692" y="65"/>
                    <a:pt x="27687" y="64"/>
                    <a:pt x="27683" y="61"/>
                  </a:cubicBezTo>
                  <a:cubicBezTo>
                    <a:pt x="27662" y="46"/>
                    <a:pt x="27647" y="39"/>
                    <a:pt x="27629" y="39"/>
                  </a:cubicBezTo>
                  <a:cubicBezTo>
                    <a:pt x="27618" y="39"/>
                    <a:pt x="27605" y="42"/>
                    <a:pt x="27589" y="47"/>
                  </a:cubicBezTo>
                  <a:cubicBezTo>
                    <a:pt x="27499" y="82"/>
                    <a:pt x="27398" y="65"/>
                    <a:pt x="27305" y="75"/>
                  </a:cubicBezTo>
                  <a:cubicBezTo>
                    <a:pt x="27281" y="75"/>
                    <a:pt x="27267" y="60"/>
                    <a:pt x="27246" y="60"/>
                  </a:cubicBezTo>
                  <a:cubicBezTo>
                    <a:pt x="27240" y="60"/>
                    <a:pt x="27233" y="61"/>
                    <a:pt x="27225" y="65"/>
                  </a:cubicBezTo>
                  <a:cubicBezTo>
                    <a:pt x="27214" y="69"/>
                    <a:pt x="27206" y="71"/>
                    <a:pt x="27200" y="71"/>
                  </a:cubicBezTo>
                  <a:cubicBezTo>
                    <a:pt x="27182" y="71"/>
                    <a:pt x="27182" y="56"/>
                    <a:pt x="27187" y="40"/>
                  </a:cubicBezTo>
                  <a:cubicBezTo>
                    <a:pt x="27194" y="30"/>
                    <a:pt x="27208" y="20"/>
                    <a:pt x="27187" y="12"/>
                  </a:cubicBezTo>
                  <a:cubicBezTo>
                    <a:pt x="27186" y="11"/>
                    <a:pt x="27183" y="11"/>
                    <a:pt x="27181" y="11"/>
                  </a:cubicBezTo>
                  <a:cubicBezTo>
                    <a:pt x="27176" y="11"/>
                    <a:pt x="27169" y="12"/>
                    <a:pt x="27169" y="12"/>
                  </a:cubicBezTo>
                  <a:cubicBezTo>
                    <a:pt x="27169" y="23"/>
                    <a:pt x="27135" y="30"/>
                    <a:pt x="27149" y="44"/>
                  </a:cubicBezTo>
                  <a:cubicBezTo>
                    <a:pt x="27159" y="54"/>
                    <a:pt x="27163" y="65"/>
                    <a:pt x="27135" y="65"/>
                  </a:cubicBezTo>
                  <a:cubicBezTo>
                    <a:pt x="27076" y="65"/>
                    <a:pt x="27014" y="76"/>
                    <a:pt x="26952" y="76"/>
                  </a:cubicBezTo>
                  <a:cubicBezTo>
                    <a:pt x="26931" y="76"/>
                    <a:pt x="26910" y="75"/>
                    <a:pt x="26889" y="71"/>
                  </a:cubicBezTo>
                  <a:cubicBezTo>
                    <a:pt x="26857" y="65"/>
                    <a:pt x="26823" y="65"/>
                    <a:pt x="26830" y="33"/>
                  </a:cubicBezTo>
                  <a:cubicBezTo>
                    <a:pt x="26832" y="24"/>
                    <a:pt x="26822" y="23"/>
                    <a:pt x="26811" y="23"/>
                  </a:cubicBezTo>
                  <a:cubicBezTo>
                    <a:pt x="26805" y="23"/>
                    <a:pt x="26799" y="23"/>
                    <a:pt x="26795" y="23"/>
                  </a:cubicBezTo>
                  <a:cubicBezTo>
                    <a:pt x="26791" y="23"/>
                    <a:pt x="26787" y="24"/>
                    <a:pt x="26783" y="24"/>
                  </a:cubicBezTo>
                  <a:cubicBezTo>
                    <a:pt x="26774" y="24"/>
                    <a:pt x="26766" y="23"/>
                    <a:pt x="26758" y="23"/>
                  </a:cubicBezTo>
                  <a:cubicBezTo>
                    <a:pt x="26743" y="23"/>
                    <a:pt x="26729" y="25"/>
                    <a:pt x="26722" y="36"/>
                  </a:cubicBezTo>
                  <a:cubicBezTo>
                    <a:pt x="26711" y="47"/>
                    <a:pt x="26743" y="50"/>
                    <a:pt x="26756" y="57"/>
                  </a:cubicBezTo>
                  <a:cubicBezTo>
                    <a:pt x="26756" y="68"/>
                    <a:pt x="26802" y="65"/>
                    <a:pt x="26785" y="82"/>
                  </a:cubicBezTo>
                  <a:cubicBezTo>
                    <a:pt x="26774" y="86"/>
                    <a:pt x="26762" y="87"/>
                    <a:pt x="26750" y="87"/>
                  </a:cubicBezTo>
                  <a:cubicBezTo>
                    <a:pt x="26736" y="87"/>
                    <a:pt x="26723" y="86"/>
                    <a:pt x="26710" y="86"/>
                  </a:cubicBezTo>
                  <a:cubicBezTo>
                    <a:pt x="26697" y="86"/>
                    <a:pt x="26685" y="87"/>
                    <a:pt x="26673" y="92"/>
                  </a:cubicBezTo>
                  <a:cubicBezTo>
                    <a:pt x="26607" y="95"/>
                    <a:pt x="26542" y="99"/>
                    <a:pt x="26476" y="103"/>
                  </a:cubicBezTo>
                  <a:cubicBezTo>
                    <a:pt x="26389" y="85"/>
                    <a:pt x="26375" y="71"/>
                    <a:pt x="26396" y="23"/>
                  </a:cubicBezTo>
                  <a:cubicBezTo>
                    <a:pt x="26399" y="9"/>
                    <a:pt x="26389" y="5"/>
                    <a:pt x="26375" y="5"/>
                  </a:cubicBezTo>
                  <a:cubicBezTo>
                    <a:pt x="26358" y="9"/>
                    <a:pt x="26337" y="9"/>
                    <a:pt x="26316" y="9"/>
                  </a:cubicBezTo>
                  <a:lnTo>
                    <a:pt x="26219" y="9"/>
                  </a:lnTo>
                  <a:cubicBezTo>
                    <a:pt x="26184" y="23"/>
                    <a:pt x="26184" y="33"/>
                    <a:pt x="26219" y="44"/>
                  </a:cubicBezTo>
                  <a:cubicBezTo>
                    <a:pt x="26250" y="54"/>
                    <a:pt x="26282" y="61"/>
                    <a:pt x="26323" y="71"/>
                  </a:cubicBezTo>
                  <a:cubicBezTo>
                    <a:pt x="26305" y="76"/>
                    <a:pt x="26286" y="77"/>
                    <a:pt x="26269" y="77"/>
                  </a:cubicBezTo>
                  <a:cubicBezTo>
                    <a:pt x="26257" y="77"/>
                    <a:pt x="26247" y="77"/>
                    <a:pt x="26236" y="77"/>
                  </a:cubicBezTo>
                  <a:cubicBezTo>
                    <a:pt x="26217" y="77"/>
                    <a:pt x="26200" y="78"/>
                    <a:pt x="26184" y="85"/>
                  </a:cubicBezTo>
                  <a:cubicBezTo>
                    <a:pt x="26174" y="83"/>
                    <a:pt x="26166" y="82"/>
                    <a:pt x="26157" y="82"/>
                  </a:cubicBezTo>
                  <a:cubicBezTo>
                    <a:pt x="26120" y="82"/>
                    <a:pt x="26098" y="105"/>
                    <a:pt x="26066" y="113"/>
                  </a:cubicBezTo>
                  <a:cubicBezTo>
                    <a:pt x="26062" y="114"/>
                    <a:pt x="26058" y="115"/>
                    <a:pt x="26053" y="115"/>
                  </a:cubicBezTo>
                  <a:cubicBezTo>
                    <a:pt x="26047" y="115"/>
                    <a:pt x="26041" y="113"/>
                    <a:pt x="26035" y="110"/>
                  </a:cubicBezTo>
                  <a:cubicBezTo>
                    <a:pt x="26011" y="85"/>
                    <a:pt x="26039" y="57"/>
                    <a:pt x="26011" y="33"/>
                  </a:cubicBezTo>
                  <a:cubicBezTo>
                    <a:pt x="25993" y="27"/>
                    <a:pt x="25991" y="1"/>
                    <a:pt x="259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8"/>
            <p:cNvSpPr/>
            <p:nvPr/>
          </p:nvSpPr>
          <p:spPr>
            <a:xfrm>
              <a:off x="6222275" y="663550"/>
              <a:ext cx="11325" cy="1850"/>
            </a:xfrm>
            <a:custGeom>
              <a:avLst/>
              <a:gdLst/>
              <a:ahLst/>
              <a:cxnLst/>
              <a:rect l="l" t="t" r="r" b="b"/>
              <a:pathLst>
                <a:path w="453" h="74" extrusionOk="0">
                  <a:moveTo>
                    <a:pt x="207" y="0"/>
                  </a:moveTo>
                  <a:cubicBezTo>
                    <a:pt x="189" y="0"/>
                    <a:pt x="170" y="3"/>
                    <a:pt x="157" y="7"/>
                  </a:cubicBezTo>
                  <a:cubicBezTo>
                    <a:pt x="141" y="16"/>
                    <a:pt x="126" y="18"/>
                    <a:pt x="110" y="18"/>
                  </a:cubicBezTo>
                  <a:cubicBezTo>
                    <a:pt x="101" y="18"/>
                    <a:pt x="91" y="17"/>
                    <a:pt x="81" y="17"/>
                  </a:cubicBezTo>
                  <a:lnTo>
                    <a:pt x="49" y="17"/>
                  </a:lnTo>
                  <a:cubicBezTo>
                    <a:pt x="25" y="17"/>
                    <a:pt x="8" y="25"/>
                    <a:pt x="4" y="38"/>
                  </a:cubicBezTo>
                  <a:cubicBezTo>
                    <a:pt x="1" y="52"/>
                    <a:pt x="18" y="59"/>
                    <a:pt x="36" y="63"/>
                  </a:cubicBezTo>
                  <a:cubicBezTo>
                    <a:pt x="52" y="67"/>
                    <a:pt x="67" y="70"/>
                    <a:pt x="81" y="70"/>
                  </a:cubicBezTo>
                  <a:cubicBezTo>
                    <a:pt x="192" y="63"/>
                    <a:pt x="302" y="73"/>
                    <a:pt x="406" y="46"/>
                  </a:cubicBezTo>
                  <a:cubicBezTo>
                    <a:pt x="424" y="38"/>
                    <a:pt x="452" y="42"/>
                    <a:pt x="441" y="22"/>
                  </a:cubicBezTo>
                  <a:cubicBezTo>
                    <a:pt x="436" y="11"/>
                    <a:pt x="423" y="2"/>
                    <a:pt x="405" y="2"/>
                  </a:cubicBezTo>
                  <a:cubicBezTo>
                    <a:pt x="400" y="2"/>
                    <a:pt x="395" y="2"/>
                    <a:pt x="390" y="4"/>
                  </a:cubicBezTo>
                  <a:cubicBezTo>
                    <a:pt x="362" y="11"/>
                    <a:pt x="335" y="16"/>
                    <a:pt x="308" y="16"/>
                  </a:cubicBezTo>
                  <a:cubicBezTo>
                    <a:pt x="285" y="16"/>
                    <a:pt x="261" y="12"/>
                    <a:pt x="236" y="4"/>
                  </a:cubicBezTo>
                  <a:cubicBezTo>
                    <a:pt x="229" y="1"/>
                    <a:pt x="21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8"/>
            <p:cNvSpPr/>
            <p:nvPr/>
          </p:nvSpPr>
          <p:spPr>
            <a:xfrm>
              <a:off x="6100675" y="846750"/>
              <a:ext cx="13825" cy="4200"/>
            </a:xfrm>
            <a:custGeom>
              <a:avLst/>
              <a:gdLst/>
              <a:ahLst/>
              <a:cxnLst/>
              <a:rect l="l" t="t" r="r" b="b"/>
              <a:pathLst>
                <a:path w="553" h="168" extrusionOk="0">
                  <a:moveTo>
                    <a:pt x="164" y="0"/>
                  </a:moveTo>
                  <a:cubicBezTo>
                    <a:pt x="147" y="0"/>
                    <a:pt x="131" y="4"/>
                    <a:pt x="115" y="13"/>
                  </a:cubicBezTo>
                  <a:cubicBezTo>
                    <a:pt x="105" y="21"/>
                    <a:pt x="91" y="31"/>
                    <a:pt x="77" y="34"/>
                  </a:cubicBezTo>
                  <a:cubicBezTo>
                    <a:pt x="21" y="52"/>
                    <a:pt x="15" y="72"/>
                    <a:pt x="50" y="114"/>
                  </a:cubicBezTo>
                  <a:cubicBezTo>
                    <a:pt x="53" y="125"/>
                    <a:pt x="45" y="132"/>
                    <a:pt x="29" y="135"/>
                  </a:cubicBezTo>
                  <a:cubicBezTo>
                    <a:pt x="15" y="138"/>
                    <a:pt x="1" y="142"/>
                    <a:pt x="4" y="152"/>
                  </a:cubicBezTo>
                  <a:cubicBezTo>
                    <a:pt x="8" y="162"/>
                    <a:pt x="21" y="162"/>
                    <a:pt x="35" y="167"/>
                  </a:cubicBezTo>
                  <a:cubicBezTo>
                    <a:pt x="40" y="167"/>
                    <a:pt x="44" y="168"/>
                    <a:pt x="47" y="168"/>
                  </a:cubicBezTo>
                  <a:cubicBezTo>
                    <a:pt x="58" y="168"/>
                    <a:pt x="66" y="164"/>
                    <a:pt x="74" y="156"/>
                  </a:cubicBezTo>
                  <a:cubicBezTo>
                    <a:pt x="80" y="149"/>
                    <a:pt x="60" y="138"/>
                    <a:pt x="87" y="132"/>
                  </a:cubicBezTo>
                  <a:cubicBezTo>
                    <a:pt x="103" y="152"/>
                    <a:pt x="122" y="160"/>
                    <a:pt x="143" y="160"/>
                  </a:cubicBezTo>
                  <a:cubicBezTo>
                    <a:pt x="164" y="160"/>
                    <a:pt x="188" y="152"/>
                    <a:pt x="212" y="142"/>
                  </a:cubicBezTo>
                  <a:cubicBezTo>
                    <a:pt x="261" y="120"/>
                    <a:pt x="318" y="103"/>
                    <a:pt x="372" y="103"/>
                  </a:cubicBezTo>
                  <a:cubicBezTo>
                    <a:pt x="387" y="103"/>
                    <a:pt x="402" y="104"/>
                    <a:pt x="417" y="107"/>
                  </a:cubicBezTo>
                  <a:cubicBezTo>
                    <a:pt x="429" y="110"/>
                    <a:pt x="440" y="111"/>
                    <a:pt x="449" y="111"/>
                  </a:cubicBezTo>
                  <a:cubicBezTo>
                    <a:pt x="490" y="111"/>
                    <a:pt x="513" y="93"/>
                    <a:pt x="553" y="93"/>
                  </a:cubicBezTo>
                  <a:cubicBezTo>
                    <a:pt x="500" y="87"/>
                    <a:pt x="445" y="90"/>
                    <a:pt x="428" y="48"/>
                  </a:cubicBezTo>
                  <a:lnTo>
                    <a:pt x="414" y="48"/>
                  </a:lnTo>
                  <a:cubicBezTo>
                    <a:pt x="401" y="66"/>
                    <a:pt x="387" y="72"/>
                    <a:pt x="372" y="72"/>
                  </a:cubicBezTo>
                  <a:cubicBezTo>
                    <a:pt x="350" y="72"/>
                    <a:pt x="326" y="59"/>
                    <a:pt x="303" y="55"/>
                  </a:cubicBezTo>
                  <a:cubicBezTo>
                    <a:pt x="297" y="53"/>
                    <a:pt x="290" y="52"/>
                    <a:pt x="284" y="52"/>
                  </a:cubicBezTo>
                  <a:cubicBezTo>
                    <a:pt x="272" y="52"/>
                    <a:pt x="260" y="55"/>
                    <a:pt x="250" y="63"/>
                  </a:cubicBezTo>
                  <a:cubicBezTo>
                    <a:pt x="248" y="62"/>
                    <a:pt x="246" y="62"/>
                    <a:pt x="244" y="62"/>
                  </a:cubicBezTo>
                  <a:cubicBezTo>
                    <a:pt x="225" y="62"/>
                    <a:pt x="205" y="74"/>
                    <a:pt x="178" y="74"/>
                  </a:cubicBezTo>
                  <a:cubicBezTo>
                    <a:pt x="169" y="74"/>
                    <a:pt x="160" y="72"/>
                    <a:pt x="150" y="69"/>
                  </a:cubicBezTo>
                  <a:cubicBezTo>
                    <a:pt x="188" y="63"/>
                    <a:pt x="212" y="55"/>
                    <a:pt x="229" y="42"/>
                  </a:cubicBezTo>
                  <a:cubicBezTo>
                    <a:pt x="247" y="28"/>
                    <a:pt x="254" y="17"/>
                    <a:pt x="220" y="10"/>
                  </a:cubicBezTo>
                  <a:cubicBezTo>
                    <a:pt x="201" y="5"/>
                    <a:pt x="182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8"/>
            <p:cNvSpPr/>
            <p:nvPr/>
          </p:nvSpPr>
          <p:spPr>
            <a:xfrm>
              <a:off x="6209200" y="669525"/>
              <a:ext cx="10600" cy="3950"/>
            </a:xfrm>
            <a:custGeom>
              <a:avLst/>
              <a:gdLst/>
              <a:ahLst/>
              <a:cxnLst/>
              <a:rect l="l" t="t" r="r" b="b"/>
              <a:pathLst>
                <a:path w="424" h="158" extrusionOk="0">
                  <a:moveTo>
                    <a:pt x="302" y="1"/>
                  </a:moveTo>
                  <a:cubicBezTo>
                    <a:pt x="247" y="1"/>
                    <a:pt x="191" y="7"/>
                    <a:pt x="146" y="36"/>
                  </a:cubicBezTo>
                  <a:lnTo>
                    <a:pt x="31" y="36"/>
                  </a:lnTo>
                  <a:cubicBezTo>
                    <a:pt x="13" y="36"/>
                    <a:pt x="0" y="36"/>
                    <a:pt x="0" y="49"/>
                  </a:cubicBezTo>
                  <a:cubicBezTo>
                    <a:pt x="0" y="61"/>
                    <a:pt x="12" y="67"/>
                    <a:pt x="24" y="67"/>
                  </a:cubicBezTo>
                  <a:cubicBezTo>
                    <a:pt x="26" y="67"/>
                    <a:pt x="29" y="67"/>
                    <a:pt x="31" y="66"/>
                  </a:cubicBezTo>
                  <a:cubicBezTo>
                    <a:pt x="34" y="66"/>
                    <a:pt x="38" y="66"/>
                    <a:pt x="41" y="66"/>
                  </a:cubicBezTo>
                  <a:cubicBezTo>
                    <a:pt x="56" y="66"/>
                    <a:pt x="70" y="69"/>
                    <a:pt x="86" y="69"/>
                  </a:cubicBezTo>
                  <a:cubicBezTo>
                    <a:pt x="93" y="69"/>
                    <a:pt x="100" y="68"/>
                    <a:pt x="108" y="66"/>
                  </a:cubicBezTo>
                  <a:cubicBezTo>
                    <a:pt x="111" y="66"/>
                    <a:pt x="115" y="66"/>
                    <a:pt x="119" y="66"/>
                  </a:cubicBezTo>
                  <a:cubicBezTo>
                    <a:pt x="161" y="66"/>
                    <a:pt x="205" y="97"/>
                    <a:pt x="201" y="126"/>
                  </a:cubicBezTo>
                  <a:cubicBezTo>
                    <a:pt x="201" y="136"/>
                    <a:pt x="197" y="153"/>
                    <a:pt x="218" y="157"/>
                  </a:cubicBezTo>
                  <a:cubicBezTo>
                    <a:pt x="221" y="158"/>
                    <a:pt x="223" y="158"/>
                    <a:pt x="225" y="158"/>
                  </a:cubicBezTo>
                  <a:cubicBezTo>
                    <a:pt x="244" y="158"/>
                    <a:pt x="251" y="145"/>
                    <a:pt x="260" y="136"/>
                  </a:cubicBezTo>
                  <a:cubicBezTo>
                    <a:pt x="277" y="108"/>
                    <a:pt x="295" y="84"/>
                    <a:pt x="354" y="81"/>
                  </a:cubicBezTo>
                  <a:cubicBezTo>
                    <a:pt x="385" y="81"/>
                    <a:pt x="423" y="56"/>
                    <a:pt x="364" y="36"/>
                  </a:cubicBezTo>
                  <a:cubicBezTo>
                    <a:pt x="364" y="32"/>
                    <a:pt x="361" y="32"/>
                    <a:pt x="361" y="32"/>
                  </a:cubicBezTo>
                  <a:cubicBezTo>
                    <a:pt x="336" y="25"/>
                    <a:pt x="330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8"/>
            <p:cNvSpPr/>
            <p:nvPr/>
          </p:nvSpPr>
          <p:spPr>
            <a:xfrm>
              <a:off x="5938750" y="854025"/>
              <a:ext cx="6625" cy="2450"/>
            </a:xfrm>
            <a:custGeom>
              <a:avLst/>
              <a:gdLst/>
              <a:ahLst/>
              <a:cxnLst/>
              <a:rect l="l" t="t" r="r" b="b"/>
              <a:pathLst>
                <a:path w="265" h="98" extrusionOk="0">
                  <a:moveTo>
                    <a:pt x="132" y="0"/>
                  </a:moveTo>
                  <a:cubicBezTo>
                    <a:pt x="69" y="0"/>
                    <a:pt x="42" y="14"/>
                    <a:pt x="45" y="52"/>
                  </a:cubicBezTo>
                  <a:lnTo>
                    <a:pt x="39" y="52"/>
                  </a:lnTo>
                  <a:cubicBezTo>
                    <a:pt x="15" y="52"/>
                    <a:pt x="0" y="59"/>
                    <a:pt x="4" y="73"/>
                  </a:cubicBezTo>
                  <a:cubicBezTo>
                    <a:pt x="10" y="84"/>
                    <a:pt x="19" y="93"/>
                    <a:pt x="34" y="93"/>
                  </a:cubicBezTo>
                  <a:cubicBezTo>
                    <a:pt x="39" y="93"/>
                    <a:pt x="43" y="92"/>
                    <a:pt x="49" y="90"/>
                  </a:cubicBezTo>
                  <a:cubicBezTo>
                    <a:pt x="58" y="88"/>
                    <a:pt x="66" y="87"/>
                    <a:pt x="73" y="87"/>
                  </a:cubicBezTo>
                  <a:cubicBezTo>
                    <a:pt x="84" y="87"/>
                    <a:pt x="94" y="90"/>
                    <a:pt x="104" y="94"/>
                  </a:cubicBezTo>
                  <a:cubicBezTo>
                    <a:pt x="129" y="94"/>
                    <a:pt x="149" y="97"/>
                    <a:pt x="174" y="97"/>
                  </a:cubicBezTo>
                  <a:cubicBezTo>
                    <a:pt x="191" y="97"/>
                    <a:pt x="219" y="97"/>
                    <a:pt x="223" y="90"/>
                  </a:cubicBezTo>
                  <a:cubicBezTo>
                    <a:pt x="229" y="76"/>
                    <a:pt x="209" y="70"/>
                    <a:pt x="188" y="66"/>
                  </a:cubicBezTo>
                  <a:cubicBezTo>
                    <a:pt x="181" y="59"/>
                    <a:pt x="170" y="55"/>
                    <a:pt x="160" y="52"/>
                  </a:cubicBezTo>
                  <a:lnTo>
                    <a:pt x="157" y="52"/>
                  </a:lnTo>
                  <a:cubicBezTo>
                    <a:pt x="153" y="49"/>
                    <a:pt x="149" y="45"/>
                    <a:pt x="149" y="45"/>
                  </a:cubicBezTo>
                  <a:cubicBezTo>
                    <a:pt x="163" y="36"/>
                    <a:pt x="178" y="33"/>
                    <a:pt x="194" y="33"/>
                  </a:cubicBezTo>
                  <a:cubicBezTo>
                    <a:pt x="206" y="33"/>
                    <a:pt x="219" y="35"/>
                    <a:pt x="233" y="35"/>
                  </a:cubicBezTo>
                  <a:cubicBezTo>
                    <a:pt x="253" y="35"/>
                    <a:pt x="264" y="28"/>
                    <a:pt x="264" y="14"/>
                  </a:cubicBezTo>
                  <a:cubicBezTo>
                    <a:pt x="264" y="0"/>
                    <a:pt x="247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8"/>
            <p:cNvSpPr/>
            <p:nvPr/>
          </p:nvSpPr>
          <p:spPr>
            <a:xfrm>
              <a:off x="6248650" y="753775"/>
              <a:ext cx="7850" cy="1300"/>
            </a:xfrm>
            <a:custGeom>
              <a:avLst/>
              <a:gdLst/>
              <a:ahLst/>
              <a:cxnLst/>
              <a:rect l="l" t="t" r="r" b="b"/>
              <a:pathLst>
                <a:path w="314" h="52" extrusionOk="0">
                  <a:moveTo>
                    <a:pt x="231" y="0"/>
                  </a:moveTo>
                  <a:cubicBezTo>
                    <a:pt x="188" y="0"/>
                    <a:pt x="146" y="5"/>
                    <a:pt x="105" y="10"/>
                  </a:cubicBezTo>
                  <a:cubicBezTo>
                    <a:pt x="70" y="17"/>
                    <a:pt x="32" y="20"/>
                    <a:pt x="1" y="51"/>
                  </a:cubicBezTo>
                  <a:cubicBezTo>
                    <a:pt x="105" y="45"/>
                    <a:pt x="195" y="38"/>
                    <a:pt x="288" y="35"/>
                  </a:cubicBezTo>
                  <a:cubicBezTo>
                    <a:pt x="302" y="30"/>
                    <a:pt x="313" y="24"/>
                    <a:pt x="313" y="17"/>
                  </a:cubicBezTo>
                  <a:cubicBezTo>
                    <a:pt x="313" y="6"/>
                    <a:pt x="299" y="3"/>
                    <a:pt x="285" y="3"/>
                  </a:cubicBezTo>
                  <a:cubicBezTo>
                    <a:pt x="266" y="1"/>
                    <a:pt x="24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8"/>
            <p:cNvSpPr/>
            <p:nvPr/>
          </p:nvSpPr>
          <p:spPr>
            <a:xfrm>
              <a:off x="6228700" y="7405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31" y="1"/>
                  </a:moveTo>
                  <a:cubicBezTo>
                    <a:pt x="22" y="1"/>
                    <a:pt x="15" y="3"/>
                    <a:pt x="11" y="11"/>
                  </a:cubicBezTo>
                  <a:cubicBezTo>
                    <a:pt x="0" y="28"/>
                    <a:pt x="18" y="35"/>
                    <a:pt x="42" y="38"/>
                  </a:cubicBezTo>
                  <a:cubicBezTo>
                    <a:pt x="72" y="43"/>
                    <a:pt x="101" y="48"/>
                    <a:pt x="131" y="48"/>
                  </a:cubicBezTo>
                  <a:cubicBezTo>
                    <a:pt x="143" y="48"/>
                    <a:pt x="155" y="47"/>
                    <a:pt x="167" y="45"/>
                  </a:cubicBezTo>
                  <a:cubicBezTo>
                    <a:pt x="181" y="45"/>
                    <a:pt x="191" y="45"/>
                    <a:pt x="202" y="49"/>
                  </a:cubicBezTo>
                  <a:cubicBezTo>
                    <a:pt x="209" y="49"/>
                    <a:pt x="218" y="49"/>
                    <a:pt x="225" y="49"/>
                  </a:cubicBezTo>
                  <a:cubicBezTo>
                    <a:pt x="246" y="49"/>
                    <a:pt x="265" y="47"/>
                    <a:pt x="268" y="35"/>
                  </a:cubicBezTo>
                  <a:cubicBezTo>
                    <a:pt x="274" y="14"/>
                    <a:pt x="233" y="14"/>
                    <a:pt x="212" y="7"/>
                  </a:cubicBezTo>
                  <a:cubicBezTo>
                    <a:pt x="203" y="7"/>
                    <a:pt x="192" y="6"/>
                    <a:pt x="183" y="6"/>
                  </a:cubicBezTo>
                  <a:cubicBezTo>
                    <a:pt x="178" y="6"/>
                    <a:pt x="174" y="6"/>
                    <a:pt x="170" y="7"/>
                  </a:cubicBezTo>
                  <a:cubicBezTo>
                    <a:pt x="154" y="11"/>
                    <a:pt x="139" y="13"/>
                    <a:pt x="123" y="13"/>
                  </a:cubicBezTo>
                  <a:cubicBezTo>
                    <a:pt x="101" y="13"/>
                    <a:pt x="78" y="10"/>
                    <a:pt x="56" y="4"/>
                  </a:cubicBezTo>
                  <a:cubicBezTo>
                    <a:pt x="48" y="2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8"/>
            <p:cNvSpPr/>
            <p:nvPr/>
          </p:nvSpPr>
          <p:spPr>
            <a:xfrm>
              <a:off x="6213950" y="745225"/>
              <a:ext cx="9825" cy="4350"/>
            </a:xfrm>
            <a:custGeom>
              <a:avLst/>
              <a:gdLst/>
              <a:ahLst/>
              <a:cxnLst/>
              <a:rect l="l" t="t" r="r" b="b"/>
              <a:pathLst>
                <a:path w="393" h="174" extrusionOk="0">
                  <a:moveTo>
                    <a:pt x="269" y="0"/>
                  </a:moveTo>
                  <a:cubicBezTo>
                    <a:pt x="234" y="0"/>
                    <a:pt x="196" y="11"/>
                    <a:pt x="156" y="33"/>
                  </a:cubicBezTo>
                  <a:cubicBezTo>
                    <a:pt x="119" y="33"/>
                    <a:pt x="84" y="23"/>
                    <a:pt x="49" y="15"/>
                  </a:cubicBezTo>
                  <a:cubicBezTo>
                    <a:pt x="25" y="15"/>
                    <a:pt x="4" y="15"/>
                    <a:pt x="4" y="33"/>
                  </a:cubicBezTo>
                  <a:cubicBezTo>
                    <a:pt x="1" y="47"/>
                    <a:pt x="22" y="50"/>
                    <a:pt x="39" y="50"/>
                  </a:cubicBezTo>
                  <a:cubicBezTo>
                    <a:pt x="87" y="50"/>
                    <a:pt x="132" y="57"/>
                    <a:pt x="174" y="68"/>
                  </a:cubicBezTo>
                  <a:cubicBezTo>
                    <a:pt x="185" y="92"/>
                    <a:pt x="216" y="116"/>
                    <a:pt x="174" y="143"/>
                  </a:cubicBezTo>
                  <a:cubicBezTo>
                    <a:pt x="164" y="151"/>
                    <a:pt x="181" y="164"/>
                    <a:pt x="198" y="172"/>
                  </a:cubicBezTo>
                  <a:cubicBezTo>
                    <a:pt x="201" y="173"/>
                    <a:pt x="204" y="173"/>
                    <a:pt x="206" y="173"/>
                  </a:cubicBezTo>
                  <a:cubicBezTo>
                    <a:pt x="214" y="173"/>
                    <a:pt x="220" y="170"/>
                    <a:pt x="223" y="164"/>
                  </a:cubicBezTo>
                  <a:cubicBezTo>
                    <a:pt x="251" y="123"/>
                    <a:pt x="292" y="95"/>
                    <a:pt x="369" y="92"/>
                  </a:cubicBezTo>
                  <a:cubicBezTo>
                    <a:pt x="385" y="88"/>
                    <a:pt x="393" y="78"/>
                    <a:pt x="390" y="68"/>
                  </a:cubicBezTo>
                  <a:cubicBezTo>
                    <a:pt x="390" y="64"/>
                    <a:pt x="385" y="64"/>
                    <a:pt x="390" y="60"/>
                  </a:cubicBezTo>
                  <a:cubicBezTo>
                    <a:pt x="357" y="20"/>
                    <a:pt x="316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8"/>
            <p:cNvSpPr/>
            <p:nvPr/>
          </p:nvSpPr>
          <p:spPr>
            <a:xfrm>
              <a:off x="6192625" y="835300"/>
              <a:ext cx="6525" cy="1650"/>
            </a:xfrm>
            <a:custGeom>
              <a:avLst/>
              <a:gdLst/>
              <a:ahLst/>
              <a:cxnLst/>
              <a:rect l="l" t="t" r="r" b="b"/>
              <a:pathLst>
                <a:path w="261" h="66" extrusionOk="0">
                  <a:moveTo>
                    <a:pt x="171" y="1"/>
                  </a:moveTo>
                  <a:cubicBezTo>
                    <a:pt x="154" y="1"/>
                    <a:pt x="137" y="6"/>
                    <a:pt x="122" y="21"/>
                  </a:cubicBezTo>
                  <a:cubicBezTo>
                    <a:pt x="116" y="23"/>
                    <a:pt x="110" y="24"/>
                    <a:pt x="104" y="24"/>
                  </a:cubicBezTo>
                  <a:cubicBezTo>
                    <a:pt x="82" y="24"/>
                    <a:pt x="60" y="14"/>
                    <a:pt x="37" y="14"/>
                  </a:cubicBezTo>
                  <a:cubicBezTo>
                    <a:pt x="25" y="14"/>
                    <a:pt x="13" y="16"/>
                    <a:pt x="0" y="24"/>
                  </a:cubicBezTo>
                  <a:cubicBezTo>
                    <a:pt x="6" y="24"/>
                    <a:pt x="10" y="23"/>
                    <a:pt x="15" y="23"/>
                  </a:cubicBezTo>
                  <a:cubicBezTo>
                    <a:pt x="57" y="23"/>
                    <a:pt x="63" y="53"/>
                    <a:pt x="94" y="63"/>
                  </a:cubicBezTo>
                  <a:cubicBezTo>
                    <a:pt x="102" y="64"/>
                    <a:pt x="110" y="65"/>
                    <a:pt x="117" y="65"/>
                  </a:cubicBezTo>
                  <a:cubicBezTo>
                    <a:pt x="162" y="65"/>
                    <a:pt x="196" y="37"/>
                    <a:pt x="240" y="37"/>
                  </a:cubicBezTo>
                  <a:cubicBezTo>
                    <a:pt x="242" y="37"/>
                    <a:pt x="245" y="37"/>
                    <a:pt x="247" y="38"/>
                  </a:cubicBezTo>
                  <a:cubicBezTo>
                    <a:pt x="257" y="38"/>
                    <a:pt x="260" y="13"/>
                    <a:pt x="247" y="13"/>
                  </a:cubicBezTo>
                  <a:cubicBezTo>
                    <a:pt x="222" y="11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8"/>
            <p:cNvSpPr/>
            <p:nvPr/>
          </p:nvSpPr>
          <p:spPr>
            <a:xfrm>
              <a:off x="6135025" y="666300"/>
              <a:ext cx="10100" cy="3725"/>
            </a:xfrm>
            <a:custGeom>
              <a:avLst/>
              <a:gdLst/>
              <a:ahLst/>
              <a:cxnLst/>
              <a:rect l="l" t="t" r="r" b="b"/>
              <a:pathLst>
                <a:path w="404" h="149" extrusionOk="0">
                  <a:moveTo>
                    <a:pt x="259" y="1"/>
                  </a:moveTo>
                  <a:cubicBezTo>
                    <a:pt x="243" y="1"/>
                    <a:pt x="230" y="6"/>
                    <a:pt x="223" y="22"/>
                  </a:cubicBezTo>
                  <a:cubicBezTo>
                    <a:pt x="212" y="43"/>
                    <a:pt x="195" y="71"/>
                    <a:pt x="258" y="78"/>
                  </a:cubicBezTo>
                  <a:cubicBezTo>
                    <a:pt x="268" y="78"/>
                    <a:pt x="295" y="81"/>
                    <a:pt x="288" y="99"/>
                  </a:cubicBezTo>
                  <a:cubicBezTo>
                    <a:pt x="219" y="95"/>
                    <a:pt x="216" y="95"/>
                    <a:pt x="195" y="67"/>
                  </a:cubicBezTo>
                  <a:cubicBezTo>
                    <a:pt x="184" y="61"/>
                    <a:pt x="181" y="53"/>
                    <a:pt x="164" y="53"/>
                  </a:cubicBezTo>
                  <a:cubicBezTo>
                    <a:pt x="149" y="57"/>
                    <a:pt x="136" y="64"/>
                    <a:pt x="133" y="74"/>
                  </a:cubicBezTo>
                  <a:cubicBezTo>
                    <a:pt x="133" y="81"/>
                    <a:pt x="139" y="91"/>
                    <a:pt x="154" y="95"/>
                  </a:cubicBezTo>
                  <a:cubicBezTo>
                    <a:pt x="157" y="96"/>
                    <a:pt x="162" y="96"/>
                    <a:pt x="166" y="96"/>
                  </a:cubicBezTo>
                  <a:cubicBezTo>
                    <a:pt x="170" y="96"/>
                    <a:pt x="174" y="96"/>
                    <a:pt x="177" y="96"/>
                  </a:cubicBezTo>
                  <a:cubicBezTo>
                    <a:pt x="186" y="96"/>
                    <a:pt x="195" y="97"/>
                    <a:pt x="202" y="102"/>
                  </a:cubicBezTo>
                  <a:cubicBezTo>
                    <a:pt x="199" y="102"/>
                    <a:pt x="195" y="102"/>
                    <a:pt x="192" y="102"/>
                  </a:cubicBezTo>
                  <a:cubicBezTo>
                    <a:pt x="166" y="102"/>
                    <a:pt x="139" y="109"/>
                    <a:pt x="112" y="109"/>
                  </a:cubicBezTo>
                  <a:cubicBezTo>
                    <a:pt x="99" y="109"/>
                    <a:pt x="86" y="108"/>
                    <a:pt x="74" y="102"/>
                  </a:cubicBezTo>
                  <a:cubicBezTo>
                    <a:pt x="65" y="98"/>
                    <a:pt x="57" y="97"/>
                    <a:pt x="50" y="97"/>
                  </a:cubicBezTo>
                  <a:cubicBezTo>
                    <a:pt x="35" y="97"/>
                    <a:pt x="23" y="102"/>
                    <a:pt x="11" y="109"/>
                  </a:cubicBezTo>
                  <a:cubicBezTo>
                    <a:pt x="0" y="112"/>
                    <a:pt x="0" y="120"/>
                    <a:pt x="8" y="126"/>
                  </a:cubicBezTo>
                  <a:cubicBezTo>
                    <a:pt x="21" y="138"/>
                    <a:pt x="47" y="149"/>
                    <a:pt x="62" y="149"/>
                  </a:cubicBezTo>
                  <a:cubicBezTo>
                    <a:pt x="66" y="149"/>
                    <a:pt x="68" y="148"/>
                    <a:pt x="70" y="147"/>
                  </a:cubicBezTo>
                  <a:cubicBezTo>
                    <a:pt x="87" y="136"/>
                    <a:pt x="104" y="133"/>
                    <a:pt x="121" y="133"/>
                  </a:cubicBezTo>
                  <a:cubicBezTo>
                    <a:pt x="147" y="133"/>
                    <a:pt x="174" y="141"/>
                    <a:pt x="201" y="141"/>
                  </a:cubicBezTo>
                  <a:cubicBezTo>
                    <a:pt x="206" y="141"/>
                    <a:pt x="211" y="141"/>
                    <a:pt x="216" y="141"/>
                  </a:cubicBezTo>
                  <a:cubicBezTo>
                    <a:pt x="232" y="144"/>
                    <a:pt x="250" y="148"/>
                    <a:pt x="266" y="148"/>
                  </a:cubicBezTo>
                  <a:cubicBezTo>
                    <a:pt x="280" y="148"/>
                    <a:pt x="293" y="145"/>
                    <a:pt x="299" y="133"/>
                  </a:cubicBezTo>
                  <a:cubicBezTo>
                    <a:pt x="320" y="99"/>
                    <a:pt x="403" y="85"/>
                    <a:pt x="375" y="36"/>
                  </a:cubicBezTo>
                  <a:cubicBezTo>
                    <a:pt x="375" y="32"/>
                    <a:pt x="389" y="29"/>
                    <a:pt x="399" y="22"/>
                  </a:cubicBezTo>
                  <a:cubicBezTo>
                    <a:pt x="368" y="11"/>
                    <a:pt x="337" y="11"/>
                    <a:pt x="306" y="8"/>
                  </a:cubicBezTo>
                  <a:cubicBezTo>
                    <a:pt x="289" y="5"/>
                    <a:pt x="273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8"/>
            <p:cNvSpPr/>
            <p:nvPr/>
          </p:nvSpPr>
          <p:spPr>
            <a:xfrm>
              <a:off x="5759725" y="678550"/>
              <a:ext cx="2975" cy="1375"/>
            </a:xfrm>
            <a:custGeom>
              <a:avLst/>
              <a:gdLst/>
              <a:ahLst/>
              <a:cxnLst/>
              <a:rect l="l" t="t" r="r" b="b"/>
              <a:pathLst>
                <a:path w="119" h="55" extrusionOk="0">
                  <a:moveTo>
                    <a:pt x="49" y="0"/>
                  </a:moveTo>
                  <a:cubicBezTo>
                    <a:pt x="25" y="0"/>
                    <a:pt x="1" y="8"/>
                    <a:pt x="4" y="29"/>
                  </a:cubicBezTo>
                  <a:cubicBezTo>
                    <a:pt x="7" y="40"/>
                    <a:pt x="13" y="54"/>
                    <a:pt x="44" y="54"/>
                  </a:cubicBezTo>
                  <a:cubicBezTo>
                    <a:pt x="49" y="54"/>
                    <a:pt x="56" y="54"/>
                    <a:pt x="63" y="53"/>
                  </a:cubicBezTo>
                  <a:cubicBezTo>
                    <a:pt x="67" y="53"/>
                    <a:pt x="73" y="53"/>
                    <a:pt x="80" y="53"/>
                  </a:cubicBezTo>
                  <a:cubicBezTo>
                    <a:pt x="97" y="53"/>
                    <a:pt x="119" y="51"/>
                    <a:pt x="119" y="39"/>
                  </a:cubicBezTo>
                  <a:cubicBezTo>
                    <a:pt x="119" y="18"/>
                    <a:pt x="81" y="4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8"/>
            <p:cNvSpPr/>
            <p:nvPr/>
          </p:nvSpPr>
          <p:spPr>
            <a:xfrm>
              <a:off x="5950275" y="854150"/>
              <a:ext cx="5950" cy="1025"/>
            </a:xfrm>
            <a:custGeom>
              <a:avLst/>
              <a:gdLst/>
              <a:ahLst/>
              <a:cxnLst/>
              <a:rect l="l" t="t" r="r" b="b"/>
              <a:pathLst>
                <a:path w="238" h="41" extrusionOk="0">
                  <a:moveTo>
                    <a:pt x="53" y="0"/>
                  </a:moveTo>
                  <a:cubicBezTo>
                    <a:pt x="41" y="0"/>
                    <a:pt x="29" y="2"/>
                    <a:pt x="18" y="5"/>
                  </a:cubicBezTo>
                  <a:cubicBezTo>
                    <a:pt x="4" y="9"/>
                    <a:pt x="1" y="20"/>
                    <a:pt x="8" y="26"/>
                  </a:cubicBezTo>
                  <a:cubicBezTo>
                    <a:pt x="18" y="39"/>
                    <a:pt x="33" y="41"/>
                    <a:pt x="49" y="41"/>
                  </a:cubicBezTo>
                  <a:cubicBezTo>
                    <a:pt x="55" y="41"/>
                    <a:pt x="61" y="40"/>
                    <a:pt x="66" y="40"/>
                  </a:cubicBezTo>
                  <a:cubicBezTo>
                    <a:pt x="107" y="38"/>
                    <a:pt x="146" y="27"/>
                    <a:pt x="194" y="27"/>
                  </a:cubicBezTo>
                  <a:cubicBezTo>
                    <a:pt x="208" y="27"/>
                    <a:pt x="222" y="27"/>
                    <a:pt x="237" y="30"/>
                  </a:cubicBezTo>
                  <a:cubicBezTo>
                    <a:pt x="200" y="11"/>
                    <a:pt x="169" y="0"/>
                    <a:pt x="140" y="0"/>
                  </a:cubicBezTo>
                  <a:cubicBezTo>
                    <a:pt x="122" y="0"/>
                    <a:pt x="105" y="4"/>
                    <a:pt x="87" y="12"/>
                  </a:cubicBezTo>
                  <a:cubicBezTo>
                    <a:pt x="78" y="3"/>
                    <a:pt x="66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8"/>
            <p:cNvSpPr/>
            <p:nvPr/>
          </p:nvSpPr>
          <p:spPr>
            <a:xfrm>
              <a:off x="6172900" y="804875"/>
              <a:ext cx="4375" cy="1625"/>
            </a:xfrm>
            <a:custGeom>
              <a:avLst/>
              <a:gdLst/>
              <a:ahLst/>
              <a:cxnLst/>
              <a:rect l="l" t="t" r="r" b="b"/>
              <a:pathLst>
                <a:path w="175" h="65" extrusionOk="0">
                  <a:moveTo>
                    <a:pt x="87" y="1"/>
                  </a:moveTo>
                  <a:cubicBezTo>
                    <a:pt x="75" y="1"/>
                    <a:pt x="62" y="3"/>
                    <a:pt x="49" y="3"/>
                  </a:cubicBezTo>
                  <a:cubicBezTo>
                    <a:pt x="46" y="3"/>
                    <a:pt x="43" y="3"/>
                    <a:pt x="40" y="2"/>
                  </a:cubicBezTo>
                  <a:cubicBezTo>
                    <a:pt x="12" y="2"/>
                    <a:pt x="19" y="16"/>
                    <a:pt x="19" y="26"/>
                  </a:cubicBezTo>
                  <a:cubicBezTo>
                    <a:pt x="19" y="38"/>
                    <a:pt x="0" y="62"/>
                    <a:pt x="25" y="62"/>
                  </a:cubicBezTo>
                  <a:cubicBezTo>
                    <a:pt x="30" y="62"/>
                    <a:pt x="37" y="61"/>
                    <a:pt x="47" y="58"/>
                  </a:cubicBezTo>
                  <a:cubicBezTo>
                    <a:pt x="60" y="54"/>
                    <a:pt x="69" y="52"/>
                    <a:pt x="77" y="52"/>
                  </a:cubicBezTo>
                  <a:cubicBezTo>
                    <a:pt x="89" y="52"/>
                    <a:pt x="98" y="56"/>
                    <a:pt x="112" y="61"/>
                  </a:cubicBezTo>
                  <a:cubicBezTo>
                    <a:pt x="118" y="63"/>
                    <a:pt x="126" y="64"/>
                    <a:pt x="134" y="64"/>
                  </a:cubicBezTo>
                  <a:cubicBezTo>
                    <a:pt x="146" y="64"/>
                    <a:pt x="158" y="61"/>
                    <a:pt x="165" y="51"/>
                  </a:cubicBezTo>
                  <a:cubicBezTo>
                    <a:pt x="175" y="37"/>
                    <a:pt x="158" y="31"/>
                    <a:pt x="133" y="31"/>
                  </a:cubicBezTo>
                  <a:cubicBezTo>
                    <a:pt x="130" y="31"/>
                    <a:pt x="127" y="23"/>
                    <a:pt x="123" y="20"/>
                  </a:cubicBezTo>
                  <a:cubicBezTo>
                    <a:pt x="116" y="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8"/>
            <p:cNvSpPr/>
            <p:nvPr/>
          </p:nvSpPr>
          <p:spPr>
            <a:xfrm>
              <a:off x="6259825" y="815125"/>
              <a:ext cx="6550" cy="450"/>
            </a:xfrm>
            <a:custGeom>
              <a:avLst/>
              <a:gdLst/>
              <a:ahLst/>
              <a:cxnLst/>
              <a:rect l="l" t="t" r="r" b="b"/>
              <a:pathLst>
                <a:path w="262" h="18" extrusionOk="0">
                  <a:moveTo>
                    <a:pt x="151" y="1"/>
                  </a:moveTo>
                  <a:cubicBezTo>
                    <a:pt x="101" y="1"/>
                    <a:pt x="51" y="5"/>
                    <a:pt x="1" y="9"/>
                  </a:cubicBezTo>
                  <a:cubicBezTo>
                    <a:pt x="47" y="14"/>
                    <a:pt x="93" y="18"/>
                    <a:pt x="140" y="18"/>
                  </a:cubicBezTo>
                  <a:cubicBezTo>
                    <a:pt x="180" y="18"/>
                    <a:pt x="221" y="15"/>
                    <a:pt x="262" y="9"/>
                  </a:cubicBezTo>
                  <a:cubicBezTo>
                    <a:pt x="225" y="3"/>
                    <a:pt x="188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8"/>
            <p:cNvSpPr/>
            <p:nvPr/>
          </p:nvSpPr>
          <p:spPr>
            <a:xfrm>
              <a:off x="6223400" y="797475"/>
              <a:ext cx="4200" cy="1150"/>
            </a:xfrm>
            <a:custGeom>
              <a:avLst/>
              <a:gdLst/>
              <a:ahLst/>
              <a:cxnLst/>
              <a:rect l="l" t="t" r="r" b="b"/>
              <a:pathLst>
                <a:path w="168" h="46" extrusionOk="0">
                  <a:moveTo>
                    <a:pt x="81" y="0"/>
                  </a:moveTo>
                  <a:cubicBezTo>
                    <a:pt x="74" y="4"/>
                    <a:pt x="60" y="4"/>
                    <a:pt x="53" y="7"/>
                  </a:cubicBezTo>
                  <a:cubicBezTo>
                    <a:pt x="36" y="18"/>
                    <a:pt x="1" y="18"/>
                    <a:pt x="12" y="35"/>
                  </a:cubicBezTo>
                  <a:cubicBezTo>
                    <a:pt x="16" y="43"/>
                    <a:pt x="26" y="46"/>
                    <a:pt x="36" y="46"/>
                  </a:cubicBezTo>
                  <a:cubicBezTo>
                    <a:pt x="49" y="46"/>
                    <a:pt x="63" y="42"/>
                    <a:pt x="74" y="38"/>
                  </a:cubicBezTo>
                  <a:cubicBezTo>
                    <a:pt x="87" y="35"/>
                    <a:pt x="102" y="24"/>
                    <a:pt x="112" y="24"/>
                  </a:cubicBezTo>
                  <a:cubicBezTo>
                    <a:pt x="124" y="26"/>
                    <a:pt x="139" y="32"/>
                    <a:pt x="150" y="32"/>
                  </a:cubicBezTo>
                  <a:cubicBezTo>
                    <a:pt x="157" y="32"/>
                    <a:pt x="163" y="29"/>
                    <a:pt x="164" y="21"/>
                  </a:cubicBezTo>
                  <a:cubicBezTo>
                    <a:pt x="167" y="10"/>
                    <a:pt x="159" y="8"/>
                    <a:pt x="148" y="8"/>
                  </a:cubicBezTo>
                  <a:cubicBezTo>
                    <a:pt x="140" y="8"/>
                    <a:pt x="130" y="9"/>
                    <a:pt x="122" y="9"/>
                  </a:cubicBezTo>
                  <a:cubicBezTo>
                    <a:pt x="117" y="9"/>
                    <a:pt x="112" y="8"/>
                    <a:pt x="108" y="7"/>
                  </a:cubicBezTo>
                  <a:cubicBezTo>
                    <a:pt x="102" y="4"/>
                    <a:pt x="91" y="4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8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8"/>
            <p:cNvSpPr/>
            <p:nvPr/>
          </p:nvSpPr>
          <p:spPr>
            <a:xfrm>
              <a:off x="6130775" y="667925"/>
              <a:ext cx="4350" cy="825"/>
            </a:xfrm>
            <a:custGeom>
              <a:avLst/>
              <a:gdLst/>
              <a:ahLst/>
              <a:cxnLst/>
              <a:rect l="l" t="t" r="r" b="b"/>
              <a:pathLst>
                <a:path w="174" h="33" extrusionOk="0">
                  <a:moveTo>
                    <a:pt x="156" y="0"/>
                  </a:moveTo>
                  <a:cubicBezTo>
                    <a:pt x="152" y="0"/>
                    <a:pt x="147" y="1"/>
                    <a:pt x="143" y="2"/>
                  </a:cubicBezTo>
                  <a:cubicBezTo>
                    <a:pt x="127" y="6"/>
                    <a:pt x="111" y="6"/>
                    <a:pt x="96" y="6"/>
                  </a:cubicBezTo>
                  <a:cubicBezTo>
                    <a:pt x="80" y="6"/>
                    <a:pt x="65" y="6"/>
                    <a:pt x="49" y="6"/>
                  </a:cubicBezTo>
                  <a:cubicBezTo>
                    <a:pt x="43" y="3"/>
                    <a:pt x="38" y="2"/>
                    <a:pt x="32" y="2"/>
                  </a:cubicBezTo>
                  <a:cubicBezTo>
                    <a:pt x="23" y="2"/>
                    <a:pt x="14" y="6"/>
                    <a:pt x="7" y="13"/>
                  </a:cubicBezTo>
                  <a:cubicBezTo>
                    <a:pt x="4" y="16"/>
                    <a:pt x="1" y="23"/>
                    <a:pt x="7" y="26"/>
                  </a:cubicBezTo>
                  <a:cubicBezTo>
                    <a:pt x="13" y="31"/>
                    <a:pt x="23" y="33"/>
                    <a:pt x="32" y="33"/>
                  </a:cubicBezTo>
                  <a:cubicBezTo>
                    <a:pt x="40" y="33"/>
                    <a:pt x="47" y="32"/>
                    <a:pt x="53" y="30"/>
                  </a:cubicBezTo>
                  <a:cubicBezTo>
                    <a:pt x="80" y="23"/>
                    <a:pt x="111" y="23"/>
                    <a:pt x="143" y="23"/>
                  </a:cubicBezTo>
                  <a:cubicBezTo>
                    <a:pt x="157" y="20"/>
                    <a:pt x="174" y="20"/>
                    <a:pt x="170" y="6"/>
                  </a:cubicBezTo>
                  <a:cubicBezTo>
                    <a:pt x="168" y="2"/>
                    <a:pt x="16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8"/>
            <p:cNvSpPr/>
            <p:nvPr/>
          </p:nvSpPr>
          <p:spPr>
            <a:xfrm>
              <a:off x="6120025" y="848275"/>
              <a:ext cx="2625" cy="1175"/>
            </a:xfrm>
            <a:custGeom>
              <a:avLst/>
              <a:gdLst/>
              <a:ahLst/>
              <a:cxnLst/>
              <a:rect l="l" t="t" r="r" b="b"/>
              <a:pathLst>
                <a:path w="105" h="47" extrusionOk="0">
                  <a:moveTo>
                    <a:pt x="29" y="0"/>
                  </a:moveTo>
                  <a:cubicBezTo>
                    <a:pt x="17" y="0"/>
                    <a:pt x="1" y="6"/>
                    <a:pt x="4" y="22"/>
                  </a:cubicBezTo>
                  <a:cubicBezTo>
                    <a:pt x="7" y="31"/>
                    <a:pt x="5" y="47"/>
                    <a:pt x="28" y="47"/>
                  </a:cubicBezTo>
                  <a:cubicBezTo>
                    <a:pt x="30" y="47"/>
                    <a:pt x="32" y="47"/>
                    <a:pt x="35" y="46"/>
                  </a:cubicBezTo>
                  <a:cubicBezTo>
                    <a:pt x="59" y="43"/>
                    <a:pt x="97" y="43"/>
                    <a:pt x="101" y="26"/>
                  </a:cubicBezTo>
                  <a:cubicBezTo>
                    <a:pt x="104" y="2"/>
                    <a:pt x="62" y="8"/>
                    <a:pt x="38" y="2"/>
                  </a:cubicBezTo>
                  <a:cubicBezTo>
                    <a:pt x="36" y="1"/>
                    <a:pt x="33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8"/>
            <p:cNvSpPr/>
            <p:nvPr/>
          </p:nvSpPr>
          <p:spPr>
            <a:xfrm>
              <a:off x="5842225" y="675225"/>
              <a:ext cx="2875" cy="950"/>
            </a:xfrm>
            <a:custGeom>
              <a:avLst/>
              <a:gdLst/>
              <a:ahLst/>
              <a:cxnLst/>
              <a:rect l="l" t="t" r="r" b="b"/>
              <a:pathLst>
                <a:path w="115" h="38" extrusionOk="0">
                  <a:moveTo>
                    <a:pt x="92" y="1"/>
                  </a:moveTo>
                  <a:cubicBezTo>
                    <a:pt x="84" y="1"/>
                    <a:pt x="75" y="2"/>
                    <a:pt x="67" y="2"/>
                  </a:cubicBezTo>
                  <a:cubicBezTo>
                    <a:pt x="64" y="2"/>
                    <a:pt x="61" y="2"/>
                    <a:pt x="59" y="2"/>
                  </a:cubicBezTo>
                  <a:cubicBezTo>
                    <a:pt x="55" y="3"/>
                    <a:pt x="52" y="3"/>
                    <a:pt x="47" y="3"/>
                  </a:cubicBezTo>
                  <a:cubicBezTo>
                    <a:pt x="38" y="3"/>
                    <a:pt x="28" y="2"/>
                    <a:pt x="19" y="2"/>
                  </a:cubicBezTo>
                  <a:cubicBezTo>
                    <a:pt x="9" y="2"/>
                    <a:pt x="2" y="4"/>
                    <a:pt x="0" y="13"/>
                  </a:cubicBezTo>
                  <a:cubicBezTo>
                    <a:pt x="0" y="37"/>
                    <a:pt x="42" y="33"/>
                    <a:pt x="66" y="37"/>
                  </a:cubicBezTo>
                  <a:cubicBezTo>
                    <a:pt x="69" y="37"/>
                    <a:pt x="71" y="37"/>
                    <a:pt x="74" y="37"/>
                  </a:cubicBezTo>
                  <a:cubicBezTo>
                    <a:pt x="93" y="37"/>
                    <a:pt x="114" y="28"/>
                    <a:pt x="114" y="16"/>
                  </a:cubicBezTo>
                  <a:cubicBezTo>
                    <a:pt x="113" y="4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8"/>
            <p:cNvSpPr/>
            <p:nvPr/>
          </p:nvSpPr>
          <p:spPr>
            <a:xfrm>
              <a:off x="6091400" y="850800"/>
              <a:ext cx="2100" cy="1325"/>
            </a:xfrm>
            <a:custGeom>
              <a:avLst/>
              <a:gdLst/>
              <a:ahLst/>
              <a:cxnLst/>
              <a:rect l="l" t="t" r="r" b="b"/>
              <a:pathLst>
                <a:path w="84" h="53" extrusionOk="0">
                  <a:moveTo>
                    <a:pt x="35" y="0"/>
                  </a:moveTo>
                  <a:cubicBezTo>
                    <a:pt x="21" y="0"/>
                    <a:pt x="0" y="8"/>
                    <a:pt x="8" y="18"/>
                  </a:cubicBezTo>
                  <a:cubicBezTo>
                    <a:pt x="14" y="32"/>
                    <a:pt x="25" y="50"/>
                    <a:pt x="53" y="53"/>
                  </a:cubicBezTo>
                  <a:cubicBezTo>
                    <a:pt x="70" y="53"/>
                    <a:pt x="83" y="50"/>
                    <a:pt x="77" y="39"/>
                  </a:cubicBezTo>
                  <a:cubicBezTo>
                    <a:pt x="67" y="25"/>
                    <a:pt x="70" y="5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8"/>
            <p:cNvSpPr/>
            <p:nvPr/>
          </p:nvSpPr>
          <p:spPr>
            <a:xfrm>
              <a:off x="6055825" y="852800"/>
              <a:ext cx="2400" cy="1150"/>
            </a:xfrm>
            <a:custGeom>
              <a:avLst/>
              <a:gdLst/>
              <a:ahLst/>
              <a:cxnLst/>
              <a:rect l="l" t="t" r="r" b="b"/>
              <a:pathLst>
                <a:path w="96" h="46" extrusionOk="0">
                  <a:moveTo>
                    <a:pt x="74" y="0"/>
                  </a:moveTo>
                  <a:cubicBezTo>
                    <a:pt x="43" y="11"/>
                    <a:pt x="1" y="11"/>
                    <a:pt x="4" y="45"/>
                  </a:cubicBezTo>
                  <a:cubicBezTo>
                    <a:pt x="33" y="42"/>
                    <a:pt x="53" y="39"/>
                    <a:pt x="74" y="35"/>
                  </a:cubicBezTo>
                  <a:cubicBezTo>
                    <a:pt x="88" y="32"/>
                    <a:pt x="95" y="25"/>
                    <a:pt x="95" y="15"/>
                  </a:cubicBezTo>
                  <a:cubicBezTo>
                    <a:pt x="95" y="8"/>
                    <a:pt x="84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8"/>
            <p:cNvSpPr/>
            <p:nvPr/>
          </p:nvSpPr>
          <p:spPr>
            <a:xfrm>
              <a:off x="6232100" y="750275"/>
              <a:ext cx="1575" cy="1775"/>
            </a:xfrm>
            <a:custGeom>
              <a:avLst/>
              <a:gdLst/>
              <a:ahLst/>
              <a:cxnLst/>
              <a:rect l="l" t="t" r="r" b="b"/>
              <a:pathLst>
                <a:path w="63" h="71" extrusionOk="0">
                  <a:moveTo>
                    <a:pt x="21" y="1"/>
                  </a:moveTo>
                  <a:cubicBezTo>
                    <a:pt x="18" y="29"/>
                    <a:pt x="0" y="46"/>
                    <a:pt x="3" y="70"/>
                  </a:cubicBezTo>
                  <a:cubicBezTo>
                    <a:pt x="55" y="63"/>
                    <a:pt x="62" y="50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8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8"/>
            <p:cNvSpPr/>
            <p:nvPr/>
          </p:nvSpPr>
          <p:spPr>
            <a:xfrm>
              <a:off x="6143175" y="848300"/>
              <a:ext cx="2125" cy="950"/>
            </a:xfrm>
            <a:custGeom>
              <a:avLst/>
              <a:gdLst/>
              <a:ahLst/>
              <a:cxnLst/>
              <a:rect l="l" t="t" r="r" b="b"/>
              <a:pathLst>
                <a:path w="85" h="38" extrusionOk="0">
                  <a:moveTo>
                    <a:pt x="49" y="1"/>
                  </a:moveTo>
                  <a:cubicBezTo>
                    <a:pt x="28" y="1"/>
                    <a:pt x="4" y="7"/>
                    <a:pt x="4" y="21"/>
                  </a:cubicBezTo>
                  <a:cubicBezTo>
                    <a:pt x="1" y="35"/>
                    <a:pt x="25" y="35"/>
                    <a:pt x="42" y="38"/>
                  </a:cubicBezTo>
                  <a:cubicBezTo>
                    <a:pt x="60" y="35"/>
                    <a:pt x="84" y="31"/>
                    <a:pt x="84" y="14"/>
                  </a:cubicBezTo>
                  <a:cubicBezTo>
                    <a:pt x="81" y="4"/>
                    <a:pt x="67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8"/>
            <p:cNvSpPr/>
            <p:nvPr/>
          </p:nvSpPr>
          <p:spPr>
            <a:xfrm>
              <a:off x="6178475" y="747500"/>
              <a:ext cx="1925" cy="925"/>
            </a:xfrm>
            <a:custGeom>
              <a:avLst/>
              <a:gdLst/>
              <a:ahLst/>
              <a:cxnLst/>
              <a:rect l="l" t="t" r="r" b="b"/>
              <a:pathLst>
                <a:path w="77" h="37" extrusionOk="0">
                  <a:moveTo>
                    <a:pt x="32" y="1"/>
                  </a:moveTo>
                  <a:cubicBezTo>
                    <a:pt x="14" y="4"/>
                    <a:pt x="4" y="7"/>
                    <a:pt x="1" y="22"/>
                  </a:cubicBezTo>
                  <a:cubicBezTo>
                    <a:pt x="6" y="32"/>
                    <a:pt x="16" y="37"/>
                    <a:pt x="29" y="37"/>
                  </a:cubicBezTo>
                  <a:cubicBezTo>
                    <a:pt x="33" y="37"/>
                    <a:pt x="38" y="37"/>
                    <a:pt x="43" y="36"/>
                  </a:cubicBezTo>
                  <a:cubicBezTo>
                    <a:pt x="56" y="36"/>
                    <a:pt x="77" y="36"/>
                    <a:pt x="77" y="22"/>
                  </a:cubicBezTo>
                  <a:cubicBezTo>
                    <a:pt x="73" y="4"/>
                    <a:pt x="5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8"/>
            <p:cNvSpPr/>
            <p:nvPr/>
          </p:nvSpPr>
          <p:spPr>
            <a:xfrm>
              <a:off x="6174250" y="807600"/>
              <a:ext cx="1900" cy="850"/>
            </a:xfrm>
            <a:custGeom>
              <a:avLst/>
              <a:gdLst/>
              <a:ahLst/>
              <a:cxnLst/>
              <a:rect l="l" t="t" r="r" b="b"/>
              <a:pathLst>
                <a:path w="76" h="34" extrusionOk="0">
                  <a:moveTo>
                    <a:pt x="38" y="1"/>
                  </a:moveTo>
                  <a:cubicBezTo>
                    <a:pt x="21" y="1"/>
                    <a:pt x="0" y="5"/>
                    <a:pt x="0" y="18"/>
                  </a:cubicBezTo>
                  <a:cubicBezTo>
                    <a:pt x="0" y="32"/>
                    <a:pt x="24" y="32"/>
                    <a:pt x="34" y="32"/>
                  </a:cubicBezTo>
                  <a:cubicBezTo>
                    <a:pt x="38" y="33"/>
                    <a:pt x="41" y="33"/>
                    <a:pt x="45" y="33"/>
                  </a:cubicBezTo>
                  <a:cubicBezTo>
                    <a:pt x="61" y="33"/>
                    <a:pt x="75" y="27"/>
                    <a:pt x="73" y="15"/>
                  </a:cubicBezTo>
                  <a:cubicBezTo>
                    <a:pt x="73" y="5"/>
                    <a:pt x="52" y="5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8"/>
            <p:cNvSpPr/>
            <p:nvPr/>
          </p:nvSpPr>
          <p:spPr>
            <a:xfrm>
              <a:off x="6174400" y="675425"/>
              <a:ext cx="1950" cy="800"/>
            </a:xfrm>
            <a:custGeom>
              <a:avLst/>
              <a:gdLst/>
              <a:ahLst/>
              <a:cxnLst/>
              <a:rect l="l" t="t" r="r" b="b"/>
              <a:pathLst>
                <a:path w="78" h="32" extrusionOk="0">
                  <a:moveTo>
                    <a:pt x="39" y="0"/>
                  </a:moveTo>
                  <a:cubicBezTo>
                    <a:pt x="22" y="0"/>
                    <a:pt x="1" y="0"/>
                    <a:pt x="1" y="18"/>
                  </a:cubicBezTo>
                  <a:cubicBezTo>
                    <a:pt x="1" y="29"/>
                    <a:pt x="15" y="32"/>
                    <a:pt x="28" y="32"/>
                  </a:cubicBezTo>
                  <a:cubicBezTo>
                    <a:pt x="46" y="32"/>
                    <a:pt x="70" y="25"/>
                    <a:pt x="73" y="14"/>
                  </a:cubicBezTo>
                  <a:cubicBezTo>
                    <a:pt x="77" y="0"/>
                    <a:pt x="52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8"/>
            <p:cNvSpPr/>
            <p:nvPr/>
          </p:nvSpPr>
          <p:spPr>
            <a:xfrm>
              <a:off x="6236500" y="827650"/>
              <a:ext cx="2025" cy="700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19"/>
                    <a:pt x="3" y="28"/>
                    <a:pt x="15" y="28"/>
                  </a:cubicBezTo>
                  <a:cubicBezTo>
                    <a:pt x="25" y="28"/>
                    <a:pt x="44" y="21"/>
                    <a:pt x="80" y="7"/>
                  </a:cubicBezTo>
                  <a:cubicBezTo>
                    <a:pt x="67" y="2"/>
                    <a:pt x="54" y="1"/>
                    <a:pt x="41" y="1"/>
                  </a:cubicBezTo>
                  <a:cubicBezTo>
                    <a:pt x="34" y="1"/>
                    <a:pt x="28" y="2"/>
                    <a:pt x="21" y="2"/>
                  </a:cubicBezTo>
                  <a:cubicBezTo>
                    <a:pt x="14" y="2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8"/>
            <p:cNvSpPr/>
            <p:nvPr/>
          </p:nvSpPr>
          <p:spPr>
            <a:xfrm>
              <a:off x="6236500" y="82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8"/>
            <p:cNvSpPr/>
            <p:nvPr/>
          </p:nvSpPr>
          <p:spPr>
            <a:xfrm>
              <a:off x="6158100" y="806675"/>
              <a:ext cx="2400" cy="1275"/>
            </a:xfrm>
            <a:custGeom>
              <a:avLst/>
              <a:gdLst/>
              <a:ahLst/>
              <a:cxnLst/>
              <a:rect l="l" t="t" r="r" b="b"/>
              <a:pathLst>
                <a:path w="96" h="51" extrusionOk="0">
                  <a:moveTo>
                    <a:pt x="35" y="0"/>
                  </a:moveTo>
                  <a:cubicBezTo>
                    <a:pt x="7" y="0"/>
                    <a:pt x="4" y="14"/>
                    <a:pt x="4" y="28"/>
                  </a:cubicBezTo>
                  <a:cubicBezTo>
                    <a:pt x="1" y="38"/>
                    <a:pt x="11" y="45"/>
                    <a:pt x="28" y="48"/>
                  </a:cubicBezTo>
                  <a:cubicBezTo>
                    <a:pt x="40" y="48"/>
                    <a:pt x="54" y="51"/>
                    <a:pt x="65" y="51"/>
                  </a:cubicBezTo>
                  <a:cubicBezTo>
                    <a:pt x="77" y="51"/>
                    <a:pt x="87" y="48"/>
                    <a:pt x="91" y="38"/>
                  </a:cubicBezTo>
                  <a:cubicBezTo>
                    <a:pt x="95" y="26"/>
                    <a:pt x="85" y="24"/>
                    <a:pt x="70" y="24"/>
                  </a:cubicBezTo>
                  <a:cubicBezTo>
                    <a:pt x="65" y="24"/>
                    <a:pt x="58" y="24"/>
                    <a:pt x="52" y="24"/>
                  </a:cubicBezTo>
                  <a:cubicBezTo>
                    <a:pt x="38" y="21"/>
                    <a:pt x="63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8"/>
            <p:cNvSpPr/>
            <p:nvPr/>
          </p:nvSpPr>
          <p:spPr>
            <a:xfrm>
              <a:off x="6253425" y="785300"/>
              <a:ext cx="2100" cy="725"/>
            </a:xfrm>
            <a:custGeom>
              <a:avLst/>
              <a:gdLst/>
              <a:ahLst/>
              <a:cxnLst/>
              <a:rect l="l" t="t" r="r" b="b"/>
              <a:pathLst>
                <a:path w="84" h="29" extrusionOk="0">
                  <a:moveTo>
                    <a:pt x="40" y="1"/>
                  </a:moveTo>
                  <a:cubicBezTo>
                    <a:pt x="28" y="1"/>
                    <a:pt x="15" y="3"/>
                    <a:pt x="0" y="8"/>
                  </a:cubicBezTo>
                  <a:cubicBezTo>
                    <a:pt x="18" y="21"/>
                    <a:pt x="35" y="28"/>
                    <a:pt x="52" y="28"/>
                  </a:cubicBezTo>
                  <a:cubicBezTo>
                    <a:pt x="57" y="28"/>
                    <a:pt x="63" y="28"/>
                    <a:pt x="70" y="26"/>
                  </a:cubicBezTo>
                  <a:cubicBezTo>
                    <a:pt x="80" y="23"/>
                    <a:pt x="84" y="15"/>
                    <a:pt x="76" y="12"/>
                  </a:cubicBezTo>
                  <a:cubicBezTo>
                    <a:pt x="65" y="4"/>
                    <a:pt x="53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8"/>
            <p:cNvSpPr/>
            <p:nvPr/>
          </p:nvSpPr>
          <p:spPr>
            <a:xfrm>
              <a:off x="6212650" y="8079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8" y="1"/>
                  </a:moveTo>
                  <a:cubicBezTo>
                    <a:pt x="32" y="1"/>
                    <a:pt x="17" y="5"/>
                    <a:pt x="0" y="14"/>
                  </a:cubicBezTo>
                  <a:cubicBezTo>
                    <a:pt x="16" y="19"/>
                    <a:pt x="30" y="21"/>
                    <a:pt x="44" y="21"/>
                  </a:cubicBezTo>
                  <a:cubicBezTo>
                    <a:pt x="66" y="21"/>
                    <a:pt x="87" y="17"/>
                    <a:pt x="112" y="17"/>
                  </a:cubicBezTo>
                  <a:cubicBezTo>
                    <a:pt x="88" y="7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8"/>
            <p:cNvSpPr/>
            <p:nvPr/>
          </p:nvSpPr>
          <p:spPr>
            <a:xfrm>
              <a:off x="6160350" y="806000"/>
              <a:ext cx="1850" cy="775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24" y="0"/>
                  </a:moveTo>
                  <a:cubicBezTo>
                    <a:pt x="17" y="0"/>
                    <a:pt x="12" y="4"/>
                    <a:pt x="7" y="13"/>
                  </a:cubicBezTo>
                  <a:cubicBezTo>
                    <a:pt x="1" y="20"/>
                    <a:pt x="11" y="31"/>
                    <a:pt x="25" y="31"/>
                  </a:cubicBezTo>
                  <a:cubicBezTo>
                    <a:pt x="46" y="31"/>
                    <a:pt x="73" y="31"/>
                    <a:pt x="60" y="10"/>
                  </a:cubicBezTo>
                  <a:cubicBezTo>
                    <a:pt x="47" y="8"/>
                    <a:pt x="35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8"/>
            <p:cNvSpPr/>
            <p:nvPr/>
          </p:nvSpPr>
          <p:spPr>
            <a:xfrm>
              <a:off x="6161825" y="80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8"/>
            <p:cNvSpPr/>
            <p:nvPr/>
          </p:nvSpPr>
          <p:spPr>
            <a:xfrm>
              <a:off x="6174500" y="74550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9"/>
                    <a:pt x="38" y="24"/>
                    <a:pt x="54" y="24"/>
                  </a:cubicBezTo>
                  <a:cubicBezTo>
                    <a:pt x="66" y="24"/>
                    <a:pt x="78" y="21"/>
                    <a:pt x="90" y="18"/>
                  </a:cubicBezTo>
                  <a:cubicBezTo>
                    <a:pt x="90" y="15"/>
                    <a:pt x="94" y="12"/>
                    <a:pt x="94" y="8"/>
                  </a:cubicBezTo>
                  <a:cubicBezTo>
                    <a:pt x="66" y="4"/>
                    <a:pt x="38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8"/>
            <p:cNvSpPr/>
            <p:nvPr/>
          </p:nvSpPr>
          <p:spPr>
            <a:xfrm>
              <a:off x="6248825" y="773525"/>
              <a:ext cx="1950" cy="825"/>
            </a:xfrm>
            <a:custGeom>
              <a:avLst/>
              <a:gdLst/>
              <a:ahLst/>
              <a:cxnLst/>
              <a:rect l="l" t="t" r="r" b="b"/>
              <a:pathLst>
                <a:path w="78" h="33" extrusionOk="0">
                  <a:moveTo>
                    <a:pt x="60" y="1"/>
                  </a:moveTo>
                  <a:cubicBezTo>
                    <a:pt x="31" y="1"/>
                    <a:pt x="28" y="18"/>
                    <a:pt x="0" y="28"/>
                  </a:cubicBezTo>
                  <a:cubicBezTo>
                    <a:pt x="18" y="30"/>
                    <a:pt x="32" y="33"/>
                    <a:pt x="44" y="33"/>
                  </a:cubicBezTo>
                  <a:cubicBezTo>
                    <a:pt x="55" y="33"/>
                    <a:pt x="63" y="30"/>
                    <a:pt x="70" y="21"/>
                  </a:cubicBezTo>
                  <a:cubicBezTo>
                    <a:pt x="77" y="15"/>
                    <a:pt x="70" y="4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8"/>
            <p:cNvSpPr/>
            <p:nvPr/>
          </p:nvSpPr>
          <p:spPr>
            <a:xfrm>
              <a:off x="6048425" y="666725"/>
              <a:ext cx="3275" cy="875"/>
            </a:xfrm>
            <a:custGeom>
              <a:avLst/>
              <a:gdLst/>
              <a:ahLst/>
              <a:cxnLst/>
              <a:rect l="l" t="t" r="r" b="b"/>
              <a:pathLst>
                <a:path w="131" h="35" extrusionOk="0">
                  <a:moveTo>
                    <a:pt x="103" y="1"/>
                  </a:moveTo>
                  <a:cubicBezTo>
                    <a:pt x="91" y="1"/>
                    <a:pt x="82" y="7"/>
                    <a:pt x="75" y="12"/>
                  </a:cubicBezTo>
                  <a:cubicBezTo>
                    <a:pt x="62" y="12"/>
                    <a:pt x="46" y="10"/>
                    <a:pt x="31" y="10"/>
                  </a:cubicBezTo>
                  <a:cubicBezTo>
                    <a:pt x="14" y="10"/>
                    <a:pt x="0" y="13"/>
                    <a:pt x="2" y="26"/>
                  </a:cubicBezTo>
                  <a:cubicBezTo>
                    <a:pt x="3" y="32"/>
                    <a:pt x="7" y="34"/>
                    <a:pt x="13" y="34"/>
                  </a:cubicBezTo>
                  <a:cubicBezTo>
                    <a:pt x="25" y="34"/>
                    <a:pt x="42" y="27"/>
                    <a:pt x="56" y="27"/>
                  </a:cubicBezTo>
                  <a:cubicBezTo>
                    <a:pt x="61" y="27"/>
                    <a:pt x="65" y="28"/>
                    <a:pt x="68" y="29"/>
                  </a:cubicBezTo>
                  <a:lnTo>
                    <a:pt x="82" y="29"/>
                  </a:lnTo>
                  <a:cubicBezTo>
                    <a:pt x="91" y="31"/>
                    <a:pt x="99" y="33"/>
                    <a:pt x="105" y="33"/>
                  </a:cubicBezTo>
                  <a:cubicBezTo>
                    <a:pt x="112" y="33"/>
                    <a:pt x="118" y="31"/>
                    <a:pt x="124" y="26"/>
                  </a:cubicBezTo>
                  <a:cubicBezTo>
                    <a:pt x="130" y="19"/>
                    <a:pt x="127" y="12"/>
                    <a:pt x="120" y="5"/>
                  </a:cubicBezTo>
                  <a:cubicBezTo>
                    <a:pt x="114" y="2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8"/>
            <p:cNvSpPr/>
            <p:nvPr/>
          </p:nvSpPr>
          <p:spPr>
            <a:xfrm>
              <a:off x="6017675" y="666925"/>
              <a:ext cx="1675" cy="725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28" y="1"/>
                  </a:moveTo>
                  <a:cubicBezTo>
                    <a:pt x="22" y="4"/>
                    <a:pt x="1" y="1"/>
                    <a:pt x="7" y="15"/>
                  </a:cubicBezTo>
                  <a:cubicBezTo>
                    <a:pt x="11" y="21"/>
                    <a:pt x="22" y="28"/>
                    <a:pt x="35" y="28"/>
                  </a:cubicBezTo>
                  <a:cubicBezTo>
                    <a:pt x="49" y="28"/>
                    <a:pt x="63" y="25"/>
                    <a:pt x="63" y="15"/>
                  </a:cubicBezTo>
                  <a:cubicBezTo>
                    <a:pt x="67" y="1"/>
                    <a:pt x="46" y="4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8"/>
            <p:cNvSpPr/>
            <p:nvPr/>
          </p:nvSpPr>
          <p:spPr>
            <a:xfrm>
              <a:off x="6171650" y="67560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31" y="1"/>
                  </a:moveTo>
                  <a:cubicBezTo>
                    <a:pt x="17" y="4"/>
                    <a:pt x="3" y="11"/>
                    <a:pt x="0" y="25"/>
                  </a:cubicBezTo>
                  <a:cubicBezTo>
                    <a:pt x="7" y="25"/>
                    <a:pt x="10" y="32"/>
                    <a:pt x="17" y="32"/>
                  </a:cubicBezTo>
                  <a:cubicBezTo>
                    <a:pt x="34" y="32"/>
                    <a:pt x="45" y="25"/>
                    <a:pt x="48" y="14"/>
                  </a:cubicBezTo>
                  <a:cubicBezTo>
                    <a:pt x="52" y="7"/>
                    <a:pt x="4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8"/>
            <p:cNvSpPr/>
            <p:nvPr/>
          </p:nvSpPr>
          <p:spPr>
            <a:xfrm>
              <a:off x="6176050" y="803700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25" y="1"/>
                  </a:moveTo>
                  <a:cubicBezTo>
                    <a:pt x="11" y="4"/>
                    <a:pt x="1" y="8"/>
                    <a:pt x="1" y="18"/>
                  </a:cubicBezTo>
                  <a:cubicBezTo>
                    <a:pt x="6" y="24"/>
                    <a:pt x="12" y="29"/>
                    <a:pt x="24" y="29"/>
                  </a:cubicBezTo>
                  <a:cubicBezTo>
                    <a:pt x="26" y="29"/>
                    <a:pt x="29" y="29"/>
                    <a:pt x="32" y="28"/>
                  </a:cubicBezTo>
                  <a:cubicBezTo>
                    <a:pt x="45" y="28"/>
                    <a:pt x="53" y="22"/>
                    <a:pt x="49" y="11"/>
                  </a:cubicBezTo>
                  <a:cubicBezTo>
                    <a:pt x="45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8"/>
            <p:cNvSpPr/>
            <p:nvPr/>
          </p:nvSpPr>
          <p:spPr>
            <a:xfrm>
              <a:off x="6262350" y="681450"/>
              <a:ext cx="1225" cy="600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30" y="0"/>
                  </a:moveTo>
                  <a:cubicBezTo>
                    <a:pt x="26" y="0"/>
                    <a:pt x="22" y="1"/>
                    <a:pt x="18" y="2"/>
                  </a:cubicBezTo>
                  <a:cubicBezTo>
                    <a:pt x="7" y="2"/>
                    <a:pt x="1" y="6"/>
                    <a:pt x="1" y="13"/>
                  </a:cubicBezTo>
                  <a:cubicBezTo>
                    <a:pt x="4" y="20"/>
                    <a:pt x="15" y="23"/>
                    <a:pt x="25" y="23"/>
                  </a:cubicBezTo>
                  <a:cubicBezTo>
                    <a:pt x="39" y="20"/>
                    <a:pt x="49" y="17"/>
                    <a:pt x="46" y="9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8"/>
            <p:cNvSpPr/>
            <p:nvPr/>
          </p:nvSpPr>
          <p:spPr>
            <a:xfrm>
              <a:off x="6064950" y="852600"/>
              <a:ext cx="1400" cy="825"/>
            </a:xfrm>
            <a:custGeom>
              <a:avLst/>
              <a:gdLst/>
              <a:ahLst/>
              <a:cxnLst/>
              <a:rect l="l" t="t" r="r" b="b"/>
              <a:pathLst>
                <a:path w="56" h="33" extrusionOk="0">
                  <a:moveTo>
                    <a:pt x="29" y="0"/>
                  </a:moveTo>
                  <a:cubicBezTo>
                    <a:pt x="23" y="0"/>
                    <a:pt x="16" y="3"/>
                    <a:pt x="14" y="8"/>
                  </a:cubicBezTo>
                  <a:cubicBezTo>
                    <a:pt x="1" y="23"/>
                    <a:pt x="17" y="26"/>
                    <a:pt x="31" y="33"/>
                  </a:cubicBezTo>
                  <a:lnTo>
                    <a:pt x="46" y="33"/>
                  </a:lnTo>
                  <a:cubicBezTo>
                    <a:pt x="46" y="23"/>
                    <a:pt x="56" y="8"/>
                    <a:pt x="35" y="2"/>
                  </a:cubicBezTo>
                  <a:cubicBezTo>
                    <a:pt x="33" y="1"/>
                    <a:pt x="3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8"/>
            <p:cNvSpPr/>
            <p:nvPr/>
          </p:nvSpPr>
          <p:spPr>
            <a:xfrm>
              <a:off x="6138050" y="849850"/>
              <a:ext cx="1150" cy="725"/>
            </a:xfrm>
            <a:custGeom>
              <a:avLst/>
              <a:gdLst/>
              <a:ahLst/>
              <a:cxnLst/>
              <a:rect l="l" t="t" r="r" b="b"/>
              <a:pathLst>
                <a:path w="46" h="29" extrusionOk="0">
                  <a:moveTo>
                    <a:pt x="25" y="1"/>
                  </a:moveTo>
                  <a:cubicBezTo>
                    <a:pt x="8" y="1"/>
                    <a:pt x="1" y="4"/>
                    <a:pt x="1" y="11"/>
                  </a:cubicBezTo>
                  <a:cubicBezTo>
                    <a:pt x="1" y="22"/>
                    <a:pt x="8" y="28"/>
                    <a:pt x="22" y="28"/>
                  </a:cubicBezTo>
                  <a:cubicBezTo>
                    <a:pt x="33" y="25"/>
                    <a:pt x="46" y="22"/>
                    <a:pt x="46" y="11"/>
                  </a:cubicBezTo>
                  <a:cubicBezTo>
                    <a:pt x="46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8"/>
            <p:cNvSpPr/>
            <p:nvPr/>
          </p:nvSpPr>
          <p:spPr>
            <a:xfrm>
              <a:off x="6105200" y="845350"/>
              <a:ext cx="1300" cy="700"/>
            </a:xfrm>
            <a:custGeom>
              <a:avLst/>
              <a:gdLst/>
              <a:ahLst/>
              <a:cxnLst/>
              <a:rect l="l" t="t" r="r" b="b"/>
              <a:pathLst>
                <a:path w="52" h="28" extrusionOk="0">
                  <a:moveTo>
                    <a:pt x="24" y="0"/>
                  </a:moveTo>
                  <a:cubicBezTo>
                    <a:pt x="10" y="0"/>
                    <a:pt x="0" y="4"/>
                    <a:pt x="0" y="14"/>
                  </a:cubicBezTo>
                  <a:cubicBezTo>
                    <a:pt x="0" y="24"/>
                    <a:pt x="7" y="28"/>
                    <a:pt x="24" y="28"/>
                  </a:cubicBezTo>
                  <a:cubicBezTo>
                    <a:pt x="35" y="24"/>
                    <a:pt x="48" y="24"/>
                    <a:pt x="48" y="14"/>
                  </a:cubicBezTo>
                  <a:cubicBezTo>
                    <a:pt x="52" y="7"/>
                    <a:pt x="39" y="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8"/>
            <p:cNvSpPr/>
            <p:nvPr/>
          </p:nvSpPr>
          <p:spPr>
            <a:xfrm>
              <a:off x="6098875" y="67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8"/>
            <p:cNvSpPr/>
            <p:nvPr/>
          </p:nvSpPr>
          <p:spPr>
            <a:xfrm>
              <a:off x="6202075" y="6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8"/>
            <p:cNvSpPr/>
            <p:nvPr/>
          </p:nvSpPr>
          <p:spPr>
            <a:xfrm>
              <a:off x="6094525" y="847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8"/>
            <p:cNvSpPr/>
            <p:nvPr/>
          </p:nvSpPr>
          <p:spPr>
            <a:xfrm>
              <a:off x="5982900" y="67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8"/>
            <p:cNvSpPr/>
            <p:nvPr/>
          </p:nvSpPr>
          <p:spPr>
            <a:xfrm>
              <a:off x="6109950" y="678025"/>
              <a:ext cx="2800" cy="875"/>
            </a:xfrm>
            <a:custGeom>
              <a:avLst/>
              <a:gdLst/>
              <a:ahLst/>
              <a:cxnLst/>
              <a:rect l="l" t="t" r="r" b="b"/>
              <a:pathLst>
                <a:path w="112" h="35" extrusionOk="0">
                  <a:moveTo>
                    <a:pt x="53" y="0"/>
                  </a:moveTo>
                  <a:cubicBezTo>
                    <a:pt x="38" y="0"/>
                    <a:pt x="23" y="3"/>
                    <a:pt x="8" y="11"/>
                  </a:cubicBezTo>
                  <a:cubicBezTo>
                    <a:pt x="1" y="15"/>
                    <a:pt x="8" y="25"/>
                    <a:pt x="18" y="29"/>
                  </a:cubicBezTo>
                  <a:cubicBezTo>
                    <a:pt x="30" y="32"/>
                    <a:pt x="42" y="34"/>
                    <a:pt x="53" y="34"/>
                  </a:cubicBezTo>
                  <a:cubicBezTo>
                    <a:pt x="74" y="34"/>
                    <a:pt x="94" y="27"/>
                    <a:pt x="112" y="11"/>
                  </a:cubicBezTo>
                  <a:cubicBezTo>
                    <a:pt x="91" y="5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8"/>
            <p:cNvSpPr/>
            <p:nvPr/>
          </p:nvSpPr>
          <p:spPr>
            <a:xfrm>
              <a:off x="6082825" y="670850"/>
              <a:ext cx="1150" cy="800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1" y="0"/>
                  </a:moveTo>
                  <a:cubicBezTo>
                    <a:pt x="10" y="0"/>
                    <a:pt x="3" y="7"/>
                    <a:pt x="0" y="13"/>
                  </a:cubicBezTo>
                  <a:cubicBezTo>
                    <a:pt x="3" y="21"/>
                    <a:pt x="3" y="31"/>
                    <a:pt x="21" y="31"/>
                  </a:cubicBezTo>
                  <a:cubicBezTo>
                    <a:pt x="23" y="32"/>
                    <a:pt x="26" y="32"/>
                    <a:pt x="28" y="32"/>
                  </a:cubicBezTo>
                  <a:cubicBezTo>
                    <a:pt x="38" y="32"/>
                    <a:pt x="45" y="26"/>
                    <a:pt x="45" y="17"/>
                  </a:cubicBezTo>
                  <a:cubicBezTo>
                    <a:pt x="45" y="10"/>
                    <a:pt x="38" y="3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8"/>
            <p:cNvSpPr/>
            <p:nvPr/>
          </p:nvSpPr>
          <p:spPr>
            <a:xfrm>
              <a:off x="5917400" y="675675"/>
              <a:ext cx="1875" cy="675"/>
            </a:xfrm>
            <a:custGeom>
              <a:avLst/>
              <a:gdLst/>
              <a:ahLst/>
              <a:cxnLst/>
              <a:rect l="l" t="t" r="r" b="b"/>
              <a:pathLst>
                <a:path w="75" h="27" extrusionOk="0">
                  <a:moveTo>
                    <a:pt x="45" y="1"/>
                  </a:moveTo>
                  <a:cubicBezTo>
                    <a:pt x="39" y="1"/>
                    <a:pt x="33" y="1"/>
                    <a:pt x="28" y="1"/>
                  </a:cubicBezTo>
                  <a:cubicBezTo>
                    <a:pt x="15" y="1"/>
                    <a:pt x="1" y="1"/>
                    <a:pt x="1" y="15"/>
                  </a:cubicBezTo>
                  <a:cubicBezTo>
                    <a:pt x="6" y="23"/>
                    <a:pt x="17" y="27"/>
                    <a:pt x="31" y="27"/>
                  </a:cubicBezTo>
                  <a:cubicBezTo>
                    <a:pt x="36" y="27"/>
                    <a:pt x="41" y="26"/>
                    <a:pt x="46" y="25"/>
                  </a:cubicBezTo>
                  <a:cubicBezTo>
                    <a:pt x="57" y="25"/>
                    <a:pt x="74" y="22"/>
                    <a:pt x="70" y="11"/>
                  </a:cubicBezTo>
                  <a:cubicBezTo>
                    <a:pt x="68" y="2"/>
                    <a:pt x="56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8"/>
            <p:cNvSpPr/>
            <p:nvPr/>
          </p:nvSpPr>
          <p:spPr>
            <a:xfrm>
              <a:off x="6203550" y="793825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28" y="0"/>
                  </a:moveTo>
                  <a:cubicBezTo>
                    <a:pt x="10" y="0"/>
                    <a:pt x="0" y="7"/>
                    <a:pt x="0" y="18"/>
                  </a:cubicBezTo>
                  <a:cubicBezTo>
                    <a:pt x="4" y="28"/>
                    <a:pt x="15" y="39"/>
                    <a:pt x="35" y="39"/>
                  </a:cubicBezTo>
                  <a:cubicBezTo>
                    <a:pt x="52" y="39"/>
                    <a:pt x="63" y="28"/>
                    <a:pt x="60" y="18"/>
                  </a:cubicBezTo>
                  <a:cubicBezTo>
                    <a:pt x="60" y="7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8"/>
            <p:cNvSpPr/>
            <p:nvPr/>
          </p:nvSpPr>
          <p:spPr>
            <a:xfrm>
              <a:off x="6137175" y="676975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68" y="1"/>
                  </a:moveTo>
                  <a:cubicBezTo>
                    <a:pt x="39" y="1"/>
                    <a:pt x="15" y="1"/>
                    <a:pt x="1" y="18"/>
                  </a:cubicBezTo>
                  <a:cubicBezTo>
                    <a:pt x="17" y="21"/>
                    <a:pt x="28" y="23"/>
                    <a:pt x="35" y="23"/>
                  </a:cubicBezTo>
                  <a:cubicBezTo>
                    <a:pt x="49" y="23"/>
                    <a:pt x="54" y="17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64" name="Google Shape;5364;p18"/>
          <p:cNvGrpSpPr/>
          <p:nvPr/>
        </p:nvGrpSpPr>
        <p:grpSpPr>
          <a:xfrm>
            <a:off x="8115332" y="-336697"/>
            <a:ext cx="1028674" cy="871690"/>
            <a:chOff x="5124150" y="3418675"/>
            <a:chExt cx="584175" cy="495025"/>
          </a:xfrm>
        </p:grpSpPr>
        <p:sp>
          <p:nvSpPr>
            <p:cNvPr id="5365" name="Google Shape;5365;p18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8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8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8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8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8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8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8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8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8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8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8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8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8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8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8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8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82" name="Google Shape;5382;p18"/>
          <p:cNvGrpSpPr/>
          <p:nvPr/>
        </p:nvGrpSpPr>
        <p:grpSpPr>
          <a:xfrm>
            <a:off x="1304957" y="-571522"/>
            <a:ext cx="1028674" cy="871690"/>
            <a:chOff x="5124150" y="3418675"/>
            <a:chExt cx="584175" cy="495025"/>
          </a:xfrm>
        </p:grpSpPr>
        <p:sp>
          <p:nvSpPr>
            <p:cNvPr id="5383" name="Google Shape;5383;p18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8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8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8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8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8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8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8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8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8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8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8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8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8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8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8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8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00" name="Google Shape;5400;p18"/>
          <p:cNvSpPr/>
          <p:nvPr/>
        </p:nvSpPr>
        <p:spPr>
          <a:xfrm rot="-5400000">
            <a:off x="6223724" y="50642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01" name="Google Shape;5401;p18"/>
          <p:cNvGrpSpPr/>
          <p:nvPr/>
        </p:nvGrpSpPr>
        <p:grpSpPr>
          <a:xfrm>
            <a:off x="370344" y="4304426"/>
            <a:ext cx="689514" cy="608149"/>
            <a:chOff x="5639400" y="4365575"/>
            <a:chExt cx="399950" cy="352775"/>
          </a:xfrm>
        </p:grpSpPr>
        <p:sp>
          <p:nvSpPr>
            <p:cNvPr id="5402" name="Google Shape;5402;p18"/>
            <p:cNvSpPr/>
            <p:nvPr/>
          </p:nvSpPr>
          <p:spPr>
            <a:xfrm>
              <a:off x="5646325" y="4543300"/>
              <a:ext cx="56150" cy="48400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8"/>
            <p:cNvSpPr/>
            <p:nvPr/>
          </p:nvSpPr>
          <p:spPr>
            <a:xfrm>
              <a:off x="5639400" y="4472775"/>
              <a:ext cx="68350" cy="55750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8"/>
            <p:cNvSpPr/>
            <p:nvPr/>
          </p:nvSpPr>
          <p:spPr>
            <a:xfrm>
              <a:off x="5700275" y="4498575"/>
              <a:ext cx="128575" cy="111350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8"/>
            <p:cNvSpPr/>
            <p:nvPr/>
          </p:nvSpPr>
          <p:spPr>
            <a:xfrm>
              <a:off x="5674625" y="4423025"/>
              <a:ext cx="67150" cy="60150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8"/>
            <p:cNvSpPr/>
            <p:nvPr/>
          </p:nvSpPr>
          <p:spPr>
            <a:xfrm>
              <a:off x="5747275" y="4441300"/>
              <a:ext cx="65875" cy="45625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8"/>
            <p:cNvSpPr/>
            <p:nvPr/>
          </p:nvSpPr>
          <p:spPr>
            <a:xfrm>
              <a:off x="5849550" y="4669250"/>
              <a:ext cx="41400" cy="3562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8"/>
            <p:cNvSpPr/>
            <p:nvPr/>
          </p:nvSpPr>
          <p:spPr>
            <a:xfrm>
              <a:off x="5844425" y="4617250"/>
              <a:ext cx="50425" cy="41150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8"/>
            <p:cNvSpPr/>
            <p:nvPr/>
          </p:nvSpPr>
          <p:spPr>
            <a:xfrm>
              <a:off x="5889275" y="4636250"/>
              <a:ext cx="94825" cy="82100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8"/>
            <p:cNvSpPr/>
            <p:nvPr/>
          </p:nvSpPr>
          <p:spPr>
            <a:xfrm>
              <a:off x="5870375" y="4580525"/>
              <a:ext cx="49550" cy="44400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8"/>
            <p:cNvSpPr/>
            <p:nvPr/>
          </p:nvSpPr>
          <p:spPr>
            <a:xfrm>
              <a:off x="5923975" y="4593975"/>
              <a:ext cx="48600" cy="33725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8"/>
            <p:cNvSpPr/>
            <p:nvPr/>
          </p:nvSpPr>
          <p:spPr>
            <a:xfrm>
              <a:off x="5875700" y="4459325"/>
              <a:ext cx="47950" cy="40775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8"/>
            <p:cNvSpPr/>
            <p:nvPr/>
          </p:nvSpPr>
          <p:spPr>
            <a:xfrm>
              <a:off x="5873825" y="4391950"/>
              <a:ext cx="58225" cy="54250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8"/>
            <p:cNvSpPr/>
            <p:nvPr/>
          </p:nvSpPr>
          <p:spPr>
            <a:xfrm>
              <a:off x="5919725" y="4431575"/>
              <a:ext cx="119625" cy="97800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8"/>
            <p:cNvSpPr/>
            <p:nvPr/>
          </p:nvSpPr>
          <p:spPr>
            <a:xfrm>
              <a:off x="5915450" y="4365575"/>
              <a:ext cx="59875" cy="50200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8"/>
            <p:cNvSpPr/>
            <p:nvPr/>
          </p:nvSpPr>
          <p:spPr>
            <a:xfrm>
              <a:off x="5974175" y="4379700"/>
              <a:ext cx="52425" cy="43950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17" name="Google Shape;5417;p18"/>
          <p:cNvGrpSpPr/>
          <p:nvPr/>
        </p:nvGrpSpPr>
        <p:grpSpPr>
          <a:xfrm>
            <a:off x="8658257" y="2944253"/>
            <a:ext cx="1028674" cy="871690"/>
            <a:chOff x="5124150" y="3418675"/>
            <a:chExt cx="584175" cy="495025"/>
          </a:xfrm>
        </p:grpSpPr>
        <p:sp>
          <p:nvSpPr>
            <p:cNvPr id="5418" name="Google Shape;5418;p18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8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8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8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8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8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8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8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8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8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8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8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8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8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8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8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8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bg>
      <p:bgPr>
        <a:solidFill>
          <a:schemeClr val="accent4"/>
        </a:solidFill>
        <a:effectLst/>
      </p:bgPr>
    </p:bg>
    <p:spTree>
      <p:nvGrpSpPr>
        <p:cNvPr id="1" name="Shape 5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6" name="Google Shape;5436;p19"/>
          <p:cNvSpPr txBox="1">
            <a:spLocks noGrp="1"/>
          </p:cNvSpPr>
          <p:nvPr>
            <p:ph type="title"/>
          </p:nvPr>
        </p:nvSpPr>
        <p:spPr>
          <a:xfrm>
            <a:off x="919488" y="1713025"/>
            <a:ext cx="2186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lvl="0" indent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437" name="Google Shape;5437;p19"/>
          <p:cNvSpPr txBox="1">
            <a:spLocks noGrp="1"/>
          </p:cNvSpPr>
          <p:nvPr>
            <p:ph type="subTitle" idx="1"/>
          </p:nvPr>
        </p:nvSpPr>
        <p:spPr>
          <a:xfrm>
            <a:off x="919488" y="2137625"/>
            <a:ext cx="2186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38" name="Google Shape;5438;p19"/>
          <p:cNvSpPr txBox="1">
            <a:spLocks noGrp="1"/>
          </p:cNvSpPr>
          <p:nvPr>
            <p:ph type="title" idx="2"/>
          </p:nvPr>
        </p:nvSpPr>
        <p:spPr>
          <a:xfrm>
            <a:off x="3478948" y="1713025"/>
            <a:ext cx="2186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439" name="Google Shape;5439;p19"/>
          <p:cNvSpPr txBox="1">
            <a:spLocks noGrp="1"/>
          </p:cNvSpPr>
          <p:nvPr>
            <p:ph type="subTitle" idx="3"/>
          </p:nvPr>
        </p:nvSpPr>
        <p:spPr>
          <a:xfrm>
            <a:off x="3478948" y="2137625"/>
            <a:ext cx="2186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0" name="Google Shape;5440;p19"/>
          <p:cNvSpPr txBox="1">
            <a:spLocks noGrp="1"/>
          </p:cNvSpPr>
          <p:nvPr>
            <p:ph type="title" idx="4"/>
          </p:nvPr>
        </p:nvSpPr>
        <p:spPr>
          <a:xfrm>
            <a:off x="919488" y="3091100"/>
            <a:ext cx="2186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441" name="Google Shape;5441;p19"/>
          <p:cNvSpPr txBox="1">
            <a:spLocks noGrp="1"/>
          </p:cNvSpPr>
          <p:nvPr>
            <p:ph type="subTitle" idx="5"/>
          </p:nvPr>
        </p:nvSpPr>
        <p:spPr>
          <a:xfrm>
            <a:off x="919488" y="3515700"/>
            <a:ext cx="2186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2" name="Google Shape;5442;p19"/>
          <p:cNvSpPr txBox="1">
            <a:spLocks noGrp="1"/>
          </p:cNvSpPr>
          <p:nvPr>
            <p:ph type="title" idx="6"/>
          </p:nvPr>
        </p:nvSpPr>
        <p:spPr>
          <a:xfrm>
            <a:off x="3478948" y="3091100"/>
            <a:ext cx="2186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443" name="Google Shape;5443;p19"/>
          <p:cNvSpPr txBox="1">
            <a:spLocks noGrp="1"/>
          </p:cNvSpPr>
          <p:nvPr>
            <p:ph type="subTitle" idx="7"/>
          </p:nvPr>
        </p:nvSpPr>
        <p:spPr>
          <a:xfrm>
            <a:off x="3478948" y="3515700"/>
            <a:ext cx="2186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4" name="Google Shape;5444;p19"/>
          <p:cNvSpPr txBox="1">
            <a:spLocks noGrp="1"/>
          </p:cNvSpPr>
          <p:nvPr>
            <p:ph type="title" idx="8"/>
          </p:nvPr>
        </p:nvSpPr>
        <p:spPr>
          <a:xfrm>
            <a:off x="6038414" y="1713025"/>
            <a:ext cx="2186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445" name="Google Shape;5445;p19"/>
          <p:cNvSpPr txBox="1">
            <a:spLocks noGrp="1"/>
          </p:cNvSpPr>
          <p:nvPr>
            <p:ph type="subTitle" idx="9"/>
          </p:nvPr>
        </p:nvSpPr>
        <p:spPr>
          <a:xfrm>
            <a:off x="6038414" y="2137625"/>
            <a:ext cx="2186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6" name="Google Shape;5446;p19"/>
          <p:cNvSpPr txBox="1">
            <a:spLocks noGrp="1"/>
          </p:cNvSpPr>
          <p:nvPr>
            <p:ph type="title" idx="13"/>
          </p:nvPr>
        </p:nvSpPr>
        <p:spPr>
          <a:xfrm>
            <a:off x="6038414" y="3091100"/>
            <a:ext cx="2186100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1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447" name="Google Shape;5447;p19"/>
          <p:cNvSpPr txBox="1">
            <a:spLocks noGrp="1"/>
          </p:cNvSpPr>
          <p:nvPr>
            <p:ph type="subTitle" idx="14"/>
          </p:nvPr>
        </p:nvSpPr>
        <p:spPr>
          <a:xfrm>
            <a:off x="6038414" y="3515700"/>
            <a:ext cx="21861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448" name="Google Shape;5448;p19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449" name="Google Shape;5449;p19"/>
          <p:cNvGrpSpPr/>
          <p:nvPr/>
        </p:nvGrpSpPr>
        <p:grpSpPr>
          <a:xfrm rot="10800000" flipH="1">
            <a:off x="575395" y="-188763"/>
            <a:ext cx="1028674" cy="871690"/>
            <a:chOff x="5124150" y="3418675"/>
            <a:chExt cx="584175" cy="495025"/>
          </a:xfrm>
        </p:grpSpPr>
        <p:sp>
          <p:nvSpPr>
            <p:cNvPr id="5450" name="Google Shape;5450;p19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9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9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9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9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9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9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9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9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9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9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9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9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9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9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9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9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67" name="Google Shape;5467;p19"/>
          <p:cNvGrpSpPr/>
          <p:nvPr/>
        </p:nvGrpSpPr>
        <p:grpSpPr>
          <a:xfrm rot="8919872" flipH="1">
            <a:off x="-777810" y="4424630"/>
            <a:ext cx="2122479" cy="1325984"/>
            <a:chOff x="5656725" y="3569950"/>
            <a:chExt cx="889150" cy="555450"/>
          </a:xfrm>
        </p:grpSpPr>
        <p:sp>
          <p:nvSpPr>
            <p:cNvPr id="5468" name="Google Shape;5468;p19"/>
            <p:cNvSpPr/>
            <p:nvPr/>
          </p:nvSpPr>
          <p:spPr>
            <a:xfrm>
              <a:off x="5656725" y="3569950"/>
              <a:ext cx="889150" cy="555450"/>
            </a:xfrm>
            <a:custGeom>
              <a:avLst/>
              <a:gdLst/>
              <a:ahLst/>
              <a:cxnLst/>
              <a:rect l="l" t="t" r="r" b="b"/>
              <a:pathLst>
                <a:path w="35566" h="22218" extrusionOk="0">
                  <a:moveTo>
                    <a:pt x="24126" y="3203"/>
                  </a:moveTo>
                  <a:cubicBezTo>
                    <a:pt x="24126" y="3234"/>
                    <a:pt x="24129" y="3262"/>
                    <a:pt x="24134" y="3289"/>
                  </a:cubicBezTo>
                  <a:cubicBezTo>
                    <a:pt x="24053" y="3287"/>
                    <a:pt x="23973" y="3282"/>
                    <a:pt x="23893" y="3276"/>
                  </a:cubicBezTo>
                  <a:lnTo>
                    <a:pt x="23893" y="3276"/>
                  </a:lnTo>
                  <a:cubicBezTo>
                    <a:pt x="23971" y="3253"/>
                    <a:pt x="24048" y="3229"/>
                    <a:pt x="24126" y="3203"/>
                  </a:cubicBezTo>
                  <a:close/>
                  <a:moveTo>
                    <a:pt x="12584" y="6689"/>
                  </a:moveTo>
                  <a:cubicBezTo>
                    <a:pt x="12587" y="6724"/>
                    <a:pt x="12587" y="6759"/>
                    <a:pt x="12591" y="6793"/>
                  </a:cubicBezTo>
                  <a:cubicBezTo>
                    <a:pt x="12467" y="6783"/>
                    <a:pt x="12339" y="6772"/>
                    <a:pt x="12212" y="6759"/>
                  </a:cubicBezTo>
                  <a:lnTo>
                    <a:pt x="12212" y="6759"/>
                  </a:lnTo>
                  <a:cubicBezTo>
                    <a:pt x="12338" y="6736"/>
                    <a:pt x="12461" y="6713"/>
                    <a:pt x="12584" y="6689"/>
                  </a:cubicBezTo>
                  <a:close/>
                  <a:moveTo>
                    <a:pt x="12653" y="14756"/>
                  </a:moveTo>
                  <a:lnTo>
                    <a:pt x="12677" y="14797"/>
                  </a:lnTo>
                  <a:cubicBezTo>
                    <a:pt x="12673" y="14799"/>
                    <a:pt x="12669" y="14800"/>
                    <a:pt x="12665" y="14801"/>
                  </a:cubicBezTo>
                  <a:lnTo>
                    <a:pt x="12665" y="14801"/>
                  </a:lnTo>
                  <a:lnTo>
                    <a:pt x="12653" y="14756"/>
                  </a:lnTo>
                  <a:close/>
                  <a:moveTo>
                    <a:pt x="12199" y="14756"/>
                  </a:moveTo>
                  <a:cubicBezTo>
                    <a:pt x="12337" y="14756"/>
                    <a:pt x="12481" y="14773"/>
                    <a:pt x="12632" y="14811"/>
                  </a:cubicBezTo>
                  <a:lnTo>
                    <a:pt x="12632" y="14811"/>
                  </a:lnTo>
                  <a:cubicBezTo>
                    <a:pt x="11985" y="15011"/>
                    <a:pt x="11342" y="15209"/>
                    <a:pt x="10696" y="15408"/>
                  </a:cubicBezTo>
                  <a:lnTo>
                    <a:pt x="10696" y="15408"/>
                  </a:lnTo>
                  <a:cubicBezTo>
                    <a:pt x="11153" y="15049"/>
                    <a:pt x="11630" y="14756"/>
                    <a:pt x="12199" y="14756"/>
                  </a:cubicBezTo>
                  <a:close/>
                  <a:moveTo>
                    <a:pt x="6086" y="15873"/>
                  </a:moveTo>
                  <a:cubicBezTo>
                    <a:pt x="6110" y="15936"/>
                    <a:pt x="6131" y="15998"/>
                    <a:pt x="6155" y="16064"/>
                  </a:cubicBezTo>
                  <a:cubicBezTo>
                    <a:pt x="6080" y="16067"/>
                    <a:pt x="6005" y="16070"/>
                    <a:pt x="5930" y="16075"/>
                  </a:cubicBezTo>
                  <a:lnTo>
                    <a:pt x="5930" y="16075"/>
                  </a:lnTo>
                  <a:cubicBezTo>
                    <a:pt x="5983" y="16007"/>
                    <a:pt x="6033" y="15941"/>
                    <a:pt x="6086" y="15873"/>
                  </a:cubicBezTo>
                  <a:close/>
                  <a:moveTo>
                    <a:pt x="22733" y="16384"/>
                  </a:moveTo>
                  <a:cubicBezTo>
                    <a:pt x="22733" y="16384"/>
                    <a:pt x="22730" y="16385"/>
                    <a:pt x="22721" y="16388"/>
                  </a:cubicBezTo>
                  <a:lnTo>
                    <a:pt x="22721" y="16388"/>
                  </a:lnTo>
                  <a:cubicBezTo>
                    <a:pt x="22720" y="16388"/>
                    <a:pt x="22719" y="16389"/>
                    <a:pt x="22717" y="16389"/>
                  </a:cubicBezTo>
                  <a:lnTo>
                    <a:pt x="22717" y="16389"/>
                  </a:lnTo>
                  <a:cubicBezTo>
                    <a:pt x="22726" y="16386"/>
                    <a:pt x="22732" y="16384"/>
                    <a:pt x="22733" y="16384"/>
                  </a:cubicBezTo>
                  <a:close/>
                  <a:moveTo>
                    <a:pt x="22605" y="16437"/>
                  </a:moveTo>
                  <a:lnTo>
                    <a:pt x="22605" y="16437"/>
                  </a:lnTo>
                  <a:cubicBezTo>
                    <a:pt x="22604" y="16438"/>
                    <a:pt x="22603" y="16438"/>
                    <a:pt x="22603" y="16439"/>
                  </a:cubicBezTo>
                  <a:lnTo>
                    <a:pt x="22603" y="16439"/>
                  </a:lnTo>
                  <a:cubicBezTo>
                    <a:pt x="22580" y="16450"/>
                    <a:pt x="22571" y="16455"/>
                    <a:pt x="22571" y="16455"/>
                  </a:cubicBezTo>
                  <a:cubicBezTo>
                    <a:pt x="22570" y="16455"/>
                    <a:pt x="22584" y="16447"/>
                    <a:pt x="22605" y="16437"/>
                  </a:cubicBezTo>
                  <a:close/>
                  <a:moveTo>
                    <a:pt x="22586" y="16454"/>
                  </a:moveTo>
                  <a:cubicBezTo>
                    <a:pt x="22579" y="16461"/>
                    <a:pt x="22574" y="16465"/>
                    <a:pt x="22574" y="16465"/>
                  </a:cubicBezTo>
                  <a:cubicBezTo>
                    <a:pt x="22574" y="16465"/>
                    <a:pt x="22578" y="16461"/>
                    <a:pt x="22586" y="16454"/>
                  </a:cubicBezTo>
                  <a:close/>
                  <a:moveTo>
                    <a:pt x="21875" y="16285"/>
                  </a:moveTo>
                  <a:cubicBezTo>
                    <a:pt x="21351" y="16577"/>
                    <a:pt x="20945" y="16806"/>
                    <a:pt x="20428" y="17094"/>
                  </a:cubicBezTo>
                  <a:cubicBezTo>
                    <a:pt x="20702" y="16362"/>
                    <a:pt x="20816" y="16300"/>
                    <a:pt x="21875" y="16285"/>
                  </a:cubicBezTo>
                  <a:close/>
                  <a:moveTo>
                    <a:pt x="22387" y="17932"/>
                  </a:moveTo>
                  <a:lnTo>
                    <a:pt x="22387" y="17932"/>
                  </a:lnTo>
                  <a:cubicBezTo>
                    <a:pt x="22384" y="17932"/>
                    <a:pt x="22381" y="17933"/>
                    <a:pt x="22378" y="17934"/>
                  </a:cubicBezTo>
                  <a:lnTo>
                    <a:pt x="22398" y="17955"/>
                  </a:lnTo>
                  <a:cubicBezTo>
                    <a:pt x="22395" y="17948"/>
                    <a:pt x="22391" y="17940"/>
                    <a:pt x="22387" y="17932"/>
                  </a:cubicBezTo>
                  <a:close/>
                  <a:moveTo>
                    <a:pt x="31010" y="0"/>
                  </a:moveTo>
                  <a:cubicBezTo>
                    <a:pt x="30829" y="257"/>
                    <a:pt x="30712" y="420"/>
                    <a:pt x="30590" y="590"/>
                  </a:cubicBezTo>
                  <a:cubicBezTo>
                    <a:pt x="30395" y="493"/>
                    <a:pt x="30249" y="420"/>
                    <a:pt x="30129" y="358"/>
                  </a:cubicBezTo>
                  <a:cubicBezTo>
                    <a:pt x="29521" y="636"/>
                    <a:pt x="28949" y="927"/>
                    <a:pt x="28359" y="1166"/>
                  </a:cubicBezTo>
                  <a:cubicBezTo>
                    <a:pt x="26915" y="1749"/>
                    <a:pt x="25458" y="2304"/>
                    <a:pt x="24019" y="2891"/>
                  </a:cubicBezTo>
                  <a:cubicBezTo>
                    <a:pt x="23929" y="2927"/>
                    <a:pt x="23906" y="3134"/>
                    <a:pt x="23855" y="3274"/>
                  </a:cubicBezTo>
                  <a:lnTo>
                    <a:pt x="23855" y="3274"/>
                  </a:lnTo>
                  <a:cubicBezTo>
                    <a:pt x="23847" y="3273"/>
                    <a:pt x="23839" y="3272"/>
                    <a:pt x="23831" y="3272"/>
                  </a:cubicBezTo>
                  <a:cubicBezTo>
                    <a:pt x="23748" y="3334"/>
                    <a:pt x="23668" y="3435"/>
                    <a:pt x="23575" y="3456"/>
                  </a:cubicBezTo>
                  <a:cubicBezTo>
                    <a:pt x="22586" y="3661"/>
                    <a:pt x="21590" y="3855"/>
                    <a:pt x="20598" y="4053"/>
                  </a:cubicBezTo>
                  <a:lnTo>
                    <a:pt x="20581" y="4042"/>
                  </a:lnTo>
                  <a:lnTo>
                    <a:pt x="20581" y="4042"/>
                  </a:lnTo>
                  <a:cubicBezTo>
                    <a:pt x="20595" y="4091"/>
                    <a:pt x="20632" y="4174"/>
                    <a:pt x="20619" y="4181"/>
                  </a:cubicBezTo>
                  <a:cubicBezTo>
                    <a:pt x="19772" y="4771"/>
                    <a:pt x="18791" y="4836"/>
                    <a:pt x="17805" y="4896"/>
                  </a:cubicBezTo>
                  <a:cubicBezTo>
                    <a:pt x="18218" y="4729"/>
                    <a:pt x="18631" y="4559"/>
                    <a:pt x="19047" y="4393"/>
                  </a:cubicBezTo>
                  <a:lnTo>
                    <a:pt x="19047" y="4393"/>
                  </a:lnTo>
                  <a:cubicBezTo>
                    <a:pt x="17663" y="4583"/>
                    <a:pt x="17191" y="4778"/>
                    <a:pt x="16789" y="5198"/>
                  </a:cubicBezTo>
                  <a:cubicBezTo>
                    <a:pt x="16717" y="5172"/>
                    <a:pt x="16623" y="5160"/>
                    <a:pt x="16510" y="5160"/>
                  </a:cubicBezTo>
                  <a:cubicBezTo>
                    <a:pt x="15650" y="5160"/>
                    <a:pt x="13691" y="5870"/>
                    <a:pt x="12195" y="6762"/>
                  </a:cubicBezTo>
                  <a:cubicBezTo>
                    <a:pt x="12198" y="6762"/>
                    <a:pt x="12201" y="6761"/>
                    <a:pt x="12204" y="6761"/>
                  </a:cubicBezTo>
                  <a:lnTo>
                    <a:pt x="12204" y="6761"/>
                  </a:lnTo>
                  <a:cubicBezTo>
                    <a:pt x="11241" y="7079"/>
                    <a:pt x="10264" y="7370"/>
                    <a:pt x="9312" y="7720"/>
                  </a:cubicBezTo>
                  <a:cubicBezTo>
                    <a:pt x="7189" y="8504"/>
                    <a:pt x="5087" y="9340"/>
                    <a:pt x="2956" y="10100"/>
                  </a:cubicBezTo>
                  <a:cubicBezTo>
                    <a:pt x="2040" y="10429"/>
                    <a:pt x="1239" y="10860"/>
                    <a:pt x="635" y="11640"/>
                  </a:cubicBezTo>
                  <a:cubicBezTo>
                    <a:pt x="458" y="11866"/>
                    <a:pt x="170" y="12001"/>
                    <a:pt x="0" y="12130"/>
                  </a:cubicBezTo>
                  <a:cubicBezTo>
                    <a:pt x="420" y="12493"/>
                    <a:pt x="868" y="12882"/>
                    <a:pt x="1319" y="13267"/>
                  </a:cubicBezTo>
                  <a:cubicBezTo>
                    <a:pt x="1402" y="13340"/>
                    <a:pt x="1492" y="13409"/>
                    <a:pt x="1593" y="13454"/>
                  </a:cubicBezTo>
                  <a:cubicBezTo>
                    <a:pt x="2887" y="14027"/>
                    <a:pt x="4181" y="14596"/>
                    <a:pt x="5399" y="15134"/>
                  </a:cubicBezTo>
                  <a:cubicBezTo>
                    <a:pt x="5578" y="15466"/>
                    <a:pt x="5738" y="15772"/>
                    <a:pt x="5901" y="16077"/>
                  </a:cubicBezTo>
                  <a:lnTo>
                    <a:pt x="5901" y="16077"/>
                  </a:lnTo>
                  <a:cubicBezTo>
                    <a:pt x="5899" y="16077"/>
                    <a:pt x="5896" y="16077"/>
                    <a:pt x="5894" y="16077"/>
                  </a:cubicBezTo>
                  <a:cubicBezTo>
                    <a:pt x="5898" y="16079"/>
                    <a:pt x="5901" y="16082"/>
                    <a:pt x="5905" y="16084"/>
                  </a:cubicBezTo>
                  <a:lnTo>
                    <a:pt x="5905" y="16084"/>
                  </a:lnTo>
                  <a:cubicBezTo>
                    <a:pt x="5907" y="16089"/>
                    <a:pt x="5909" y="16093"/>
                    <a:pt x="5912" y="16098"/>
                  </a:cubicBezTo>
                  <a:cubicBezTo>
                    <a:pt x="5913" y="16096"/>
                    <a:pt x="5915" y="16094"/>
                    <a:pt x="5916" y="16092"/>
                  </a:cubicBezTo>
                  <a:lnTo>
                    <a:pt x="5916" y="16092"/>
                  </a:lnTo>
                  <a:cubicBezTo>
                    <a:pt x="6047" y="16186"/>
                    <a:pt x="6170" y="16315"/>
                    <a:pt x="6311" y="16344"/>
                  </a:cubicBezTo>
                  <a:cubicBezTo>
                    <a:pt x="6568" y="16397"/>
                    <a:pt x="6842" y="16379"/>
                    <a:pt x="7178" y="16397"/>
                  </a:cubicBezTo>
                  <a:cubicBezTo>
                    <a:pt x="6981" y="16681"/>
                    <a:pt x="6849" y="16872"/>
                    <a:pt x="6679" y="17115"/>
                  </a:cubicBezTo>
                  <a:cubicBezTo>
                    <a:pt x="6896" y="17184"/>
                    <a:pt x="7079" y="17301"/>
                    <a:pt x="7221" y="17301"/>
                  </a:cubicBezTo>
                  <a:cubicBezTo>
                    <a:pt x="7242" y="17301"/>
                    <a:pt x="7263" y="17298"/>
                    <a:pt x="7282" y="17292"/>
                  </a:cubicBezTo>
                  <a:cubicBezTo>
                    <a:pt x="7879" y="17105"/>
                    <a:pt x="8462" y="16862"/>
                    <a:pt x="9049" y="16639"/>
                  </a:cubicBezTo>
                  <a:cubicBezTo>
                    <a:pt x="9322" y="16789"/>
                    <a:pt x="9596" y="16935"/>
                    <a:pt x="10030" y="17167"/>
                  </a:cubicBezTo>
                  <a:cubicBezTo>
                    <a:pt x="9881" y="16782"/>
                    <a:pt x="9801" y="16573"/>
                    <a:pt x="9690" y="16282"/>
                  </a:cubicBezTo>
                  <a:cubicBezTo>
                    <a:pt x="9971" y="16265"/>
                    <a:pt x="10203" y="16249"/>
                    <a:pt x="10438" y="16235"/>
                  </a:cubicBezTo>
                  <a:lnTo>
                    <a:pt x="10438" y="16235"/>
                  </a:lnTo>
                  <a:cubicBezTo>
                    <a:pt x="10439" y="16241"/>
                    <a:pt x="10441" y="16246"/>
                    <a:pt x="10443" y="16251"/>
                  </a:cubicBezTo>
                  <a:lnTo>
                    <a:pt x="10464" y="16234"/>
                  </a:lnTo>
                  <a:lnTo>
                    <a:pt x="10464" y="16234"/>
                  </a:lnTo>
                  <a:cubicBezTo>
                    <a:pt x="10455" y="16234"/>
                    <a:pt x="10446" y="16235"/>
                    <a:pt x="10438" y="16235"/>
                  </a:cubicBezTo>
                  <a:lnTo>
                    <a:pt x="10438" y="16235"/>
                  </a:lnTo>
                  <a:cubicBezTo>
                    <a:pt x="10249" y="15693"/>
                    <a:pt x="10775" y="15740"/>
                    <a:pt x="11009" y="15648"/>
                  </a:cubicBezTo>
                  <a:cubicBezTo>
                    <a:pt x="11966" y="15273"/>
                    <a:pt x="12934" y="14905"/>
                    <a:pt x="13923" y="14634"/>
                  </a:cubicBezTo>
                  <a:cubicBezTo>
                    <a:pt x="14634" y="14440"/>
                    <a:pt x="15387" y="14402"/>
                    <a:pt x="16123" y="14291"/>
                  </a:cubicBezTo>
                  <a:lnTo>
                    <a:pt x="16123" y="14291"/>
                  </a:lnTo>
                  <a:cubicBezTo>
                    <a:pt x="15761" y="14613"/>
                    <a:pt x="15266" y="14673"/>
                    <a:pt x="15019" y="14953"/>
                  </a:cubicBezTo>
                  <a:cubicBezTo>
                    <a:pt x="14291" y="15772"/>
                    <a:pt x="13247" y="15811"/>
                    <a:pt x="12344" y="16181"/>
                  </a:cubicBezTo>
                  <a:cubicBezTo>
                    <a:pt x="11716" y="16439"/>
                    <a:pt x="11023" y="16535"/>
                    <a:pt x="10357" y="16706"/>
                  </a:cubicBezTo>
                  <a:cubicBezTo>
                    <a:pt x="10412" y="16764"/>
                    <a:pt x="10467" y="16827"/>
                    <a:pt x="10520" y="16886"/>
                  </a:cubicBezTo>
                  <a:cubicBezTo>
                    <a:pt x="10273" y="17351"/>
                    <a:pt x="10027" y="17819"/>
                    <a:pt x="9697" y="18444"/>
                  </a:cubicBezTo>
                  <a:cubicBezTo>
                    <a:pt x="9697" y="18461"/>
                    <a:pt x="9711" y="18676"/>
                    <a:pt x="9721" y="18908"/>
                  </a:cubicBezTo>
                  <a:cubicBezTo>
                    <a:pt x="9961" y="18922"/>
                    <a:pt x="10148" y="18933"/>
                    <a:pt x="10342" y="18943"/>
                  </a:cubicBezTo>
                  <a:cubicBezTo>
                    <a:pt x="10342" y="19235"/>
                    <a:pt x="10332" y="19505"/>
                    <a:pt x="10349" y="19773"/>
                  </a:cubicBezTo>
                  <a:cubicBezTo>
                    <a:pt x="10353" y="19842"/>
                    <a:pt x="10426" y="19925"/>
                    <a:pt x="10488" y="19970"/>
                  </a:cubicBezTo>
                  <a:cubicBezTo>
                    <a:pt x="10599" y="20046"/>
                    <a:pt x="10728" y="20099"/>
                    <a:pt x="10749" y="20109"/>
                  </a:cubicBezTo>
                  <a:cubicBezTo>
                    <a:pt x="11238" y="20016"/>
                    <a:pt x="11619" y="19939"/>
                    <a:pt x="12118" y="19842"/>
                  </a:cubicBezTo>
                  <a:lnTo>
                    <a:pt x="12118" y="19842"/>
                  </a:lnTo>
                  <a:cubicBezTo>
                    <a:pt x="11966" y="20212"/>
                    <a:pt x="11883" y="20413"/>
                    <a:pt x="11801" y="20611"/>
                  </a:cubicBezTo>
                  <a:lnTo>
                    <a:pt x="11801" y="20611"/>
                  </a:lnTo>
                  <a:cubicBezTo>
                    <a:pt x="11793" y="20609"/>
                    <a:pt x="11784" y="20607"/>
                    <a:pt x="11775" y="20605"/>
                  </a:cubicBezTo>
                  <a:lnTo>
                    <a:pt x="11775" y="20605"/>
                  </a:lnTo>
                  <a:lnTo>
                    <a:pt x="11796" y="20623"/>
                  </a:lnTo>
                  <a:cubicBezTo>
                    <a:pt x="11798" y="20619"/>
                    <a:pt x="11800" y="20615"/>
                    <a:pt x="11801" y="20611"/>
                  </a:cubicBezTo>
                  <a:lnTo>
                    <a:pt x="11801" y="20611"/>
                  </a:lnTo>
                  <a:cubicBezTo>
                    <a:pt x="11952" y="20644"/>
                    <a:pt x="12104" y="20677"/>
                    <a:pt x="12282" y="20716"/>
                  </a:cubicBezTo>
                  <a:cubicBezTo>
                    <a:pt x="12235" y="20865"/>
                    <a:pt x="12191" y="21006"/>
                    <a:pt x="12144" y="21151"/>
                  </a:cubicBezTo>
                  <a:lnTo>
                    <a:pt x="12144" y="21151"/>
                  </a:lnTo>
                  <a:cubicBezTo>
                    <a:pt x="12138" y="21150"/>
                    <a:pt x="12132" y="21148"/>
                    <a:pt x="12126" y="21146"/>
                  </a:cubicBezTo>
                  <a:lnTo>
                    <a:pt x="12126" y="21146"/>
                  </a:lnTo>
                  <a:lnTo>
                    <a:pt x="12139" y="21164"/>
                  </a:lnTo>
                  <a:cubicBezTo>
                    <a:pt x="12141" y="21160"/>
                    <a:pt x="12142" y="21155"/>
                    <a:pt x="12144" y="21151"/>
                  </a:cubicBezTo>
                  <a:lnTo>
                    <a:pt x="12144" y="21151"/>
                  </a:lnTo>
                  <a:cubicBezTo>
                    <a:pt x="12450" y="21233"/>
                    <a:pt x="12756" y="21315"/>
                    <a:pt x="13069" y="21400"/>
                  </a:cubicBezTo>
                  <a:cubicBezTo>
                    <a:pt x="12924" y="21628"/>
                    <a:pt x="12785" y="21843"/>
                    <a:pt x="12650" y="22062"/>
                  </a:cubicBezTo>
                  <a:cubicBezTo>
                    <a:pt x="12685" y="22114"/>
                    <a:pt x="12722" y="22166"/>
                    <a:pt x="12757" y="22218"/>
                  </a:cubicBezTo>
                  <a:cubicBezTo>
                    <a:pt x="13524" y="21923"/>
                    <a:pt x="14291" y="21632"/>
                    <a:pt x="15058" y="21337"/>
                  </a:cubicBezTo>
                  <a:cubicBezTo>
                    <a:pt x="15023" y="21285"/>
                    <a:pt x="14984" y="21233"/>
                    <a:pt x="14949" y="21181"/>
                  </a:cubicBezTo>
                  <a:cubicBezTo>
                    <a:pt x="15324" y="20706"/>
                    <a:pt x="15720" y="20248"/>
                    <a:pt x="16064" y="19752"/>
                  </a:cubicBezTo>
                  <a:cubicBezTo>
                    <a:pt x="16480" y="19145"/>
                    <a:pt x="17024" y="18783"/>
                    <a:pt x="17746" y="18628"/>
                  </a:cubicBezTo>
                  <a:cubicBezTo>
                    <a:pt x="18666" y="18434"/>
                    <a:pt x="19567" y="18173"/>
                    <a:pt x="20487" y="17979"/>
                  </a:cubicBezTo>
                  <a:cubicBezTo>
                    <a:pt x="21077" y="17854"/>
                    <a:pt x="21681" y="17795"/>
                    <a:pt x="22281" y="17726"/>
                  </a:cubicBezTo>
                  <a:cubicBezTo>
                    <a:pt x="22281" y="17726"/>
                    <a:pt x="22282" y="17726"/>
                    <a:pt x="22282" y="17726"/>
                  </a:cubicBezTo>
                  <a:cubicBezTo>
                    <a:pt x="22307" y="17726"/>
                    <a:pt x="22349" y="17850"/>
                    <a:pt x="22387" y="17932"/>
                  </a:cubicBezTo>
                  <a:lnTo>
                    <a:pt x="22387" y="17932"/>
                  </a:lnTo>
                  <a:cubicBezTo>
                    <a:pt x="24646" y="17342"/>
                    <a:pt x="26909" y="16763"/>
                    <a:pt x="29164" y="16160"/>
                  </a:cubicBezTo>
                  <a:cubicBezTo>
                    <a:pt x="29383" y="16104"/>
                    <a:pt x="29573" y="15928"/>
                    <a:pt x="29779" y="15803"/>
                  </a:cubicBezTo>
                  <a:lnTo>
                    <a:pt x="29779" y="15803"/>
                  </a:lnTo>
                  <a:cubicBezTo>
                    <a:pt x="29790" y="15806"/>
                    <a:pt x="29801" y="15808"/>
                    <a:pt x="29812" y="15811"/>
                  </a:cubicBezTo>
                  <a:lnTo>
                    <a:pt x="29796" y="15793"/>
                  </a:lnTo>
                  <a:cubicBezTo>
                    <a:pt x="29790" y="15797"/>
                    <a:pt x="29784" y="15800"/>
                    <a:pt x="29779" y="15803"/>
                  </a:cubicBezTo>
                  <a:lnTo>
                    <a:pt x="29779" y="15803"/>
                  </a:lnTo>
                  <a:cubicBezTo>
                    <a:pt x="29260" y="15688"/>
                    <a:pt x="28744" y="15575"/>
                    <a:pt x="28224" y="15464"/>
                  </a:cubicBezTo>
                  <a:cubicBezTo>
                    <a:pt x="28220" y="15398"/>
                    <a:pt x="28217" y="15335"/>
                    <a:pt x="28209" y="15273"/>
                  </a:cubicBezTo>
                  <a:cubicBezTo>
                    <a:pt x="28792" y="15078"/>
                    <a:pt x="29372" y="14887"/>
                    <a:pt x="29951" y="14693"/>
                  </a:cubicBezTo>
                  <a:cubicBezTo>
                    <a:pt x="29906" y="14260"/>
                    <a:pt x="29868" y="13912"/>
                    <a:pt x="29826" y="13517"/>
                  </a:cubicBezTo>
                  <a:cubicBezTo>
                    <a:pt x="29493" y="13444"/>
                    <a:pt x="29164" y="13371"/>
                    <a:pt x="28831" y="13295"/>
                  </a:cubicBezTo>
                  <a:cubicBezTo>
                    <a:pt x="28831" y="13246"/>
                    <a:pt x="28827" y="13195"/>
                    <a:pt x="28824" y="13142"/>
                  </a:cubicBezTo>
                  <a:cubicBezTo>
                    <a:pt x="29788" y="12871"/>
                    <a:pt x="30756" y="12598"/>
                    <a:pt x="31707" y="12330"/>
                  </a:cubicBezTo>
                  <a:cubicBezTo>
                    <a:pt x="31655" y="11949"/>
                    <a:pt x="31620" y="11682"/>
                    <a:pt x="31602" y="11547"/>
                  </a:cubicBezTo>
                  <a:cubicBezTo>
                    <a:pt x="31397" y="11270"/>
                    <a:pt x="31257" y="11085"/>
                    <a:pt x="31119" y="10903"/>
                  </a:cubicBezTo>
                  <a:lnTo>
                    <a:pt x="31119" y="10903"/>
                  </a:lnTo>
                  <a:cubicBezTo>
                    <a:pt x="31121" y="10904"/>
                    <a:pt x="31122" y="10904"/>
                    <a:pt x="31124" y="10905"/>
                  </a:cubicBezTo>
                  <a:lnTo>
                    <a:pt x="31107" y="10887"/>
                  </a:lnTo>
                  <a:lnTo>
                    <a:pt x="31107" y="10887"/>
                  </a:lnTo>
                  <a:cubicBezTo>
                    <a:pt x="31111" y="10893"/>
                    <a:pt x="31115" y="10898"/>
                    <a:pt x="31119" y="10903"/>
                  </a:cubicBezTo>
                  <a:lnTo>
                    <a:pt x="31119" y="10903"/>
                  </a:lnTo>
                  <a:cubicBezTo>
                    <a:pt x="30878" y="10817"/>
                    <a:pt x="30637" y="10731"/>
                    <a:pt x="30392" y="10648"/>
                  </a:cubicBezTo>
                  <a:cubicBezTo>
                    <a:pt x="30805" y="10436"/>
                    <a:pt x="31207" y="10364"/>
                    <a:pt x="31602" y="10249"/>
                  </a:cubicBezTo>
                  <a:cubicBezTo>
                    <a:pt x="31956" y="10149"/>
                    <a:pt x="32300" y="10003"/>
                    <a:pt x="32647" y="9874"/>
                  </a:cubicBezTo>
                  <a:cubicBezTo>
                    <a:pt x="32633" y="9836"/>
                    <a:pt x="32616" y="9795"/>
                    <a:pt x="32602" y="9753"/>
                  </a:cubicBezTo>
                  <a:cubicBezTo>
                    <a:pt x="32179" y="9822"/>
                    <a:pt x="31756" y="9891"/>
                    <a:pt x="31336" y="9965"/>
                  </a:cubicBezTo>
                  <a:cubicBezTo>
                    <a:pt x="31322" y="9909"/>
                    <a:pt x="31311" y="9857"/>
                    <a:pt x="31301" y="9802"/>
                  </a:cubicBezTo>
                  <a:cubicBezTo>
                    <a:pt x="32283" y="9583"/>
                    <a:pt x="33268" y="9361"/>
                    <a:pt x="34163" y="9160"/>
                  </a:cubicBezTo>
                  <a:cubicBezTo>
                    <a:pt x="34673" y="8580"/>
                    <a:pt x="35114" y="8084"/>
                    <a:pt x="35565" y="7574"/>
                  </a:cubicBezTo>
                  <a:cubicBezTo>
                    <a:pt x="35248" y="7174"/>
                    <a:pt x="34961" y="6940"/>
                    <a:pt x="34584" y="6940"/>
                  </a:cubicBezTo>
                  <a:cubicBezTo>
                    <a:pt x="34527" y="6940"/>
                    <a:pt x="34468" y="6945"/>
                    <a:pt x="34406" y="6956"/>
                  </a:cubicBezTo>
                  <a:cubicBezTo>
                    <a:pt x="33761" y="7071"/>
                    <a:pt x="33115" y="7172"/>
                    <a:pt x="32484" y="7339"/>
                  </a:cubicBezTo>
                  <a:cubicBezTo>
                    <a:pt x="32363" y="7370"/>
                    <a:pt x="32237" y="7386"/>
                    <a:pt x="32112" y="7386"/>
                  </a:cubicBezTo>
                  <a:cubicBezTo>
                    <a:pt x="31696" y="7386"/>
                    <a:pt x="31274" y="7209"/>
                    <a:pt x="30944" y="6818"/>
                  </a:cubicBezTo>
                  <a:cubicBezTo>
                    <a:pt x="29888" y="7109"/>
                    <a:pt x="28862" y="7671"/>
                    <a:pt x="27771" y="7671"/>
                  </a:cubicBezTo>
                  <a:cubicBezTo>
                    <a:pt x="27495" y="7671"/>
                    <a:pt x="27215" y="7635"/>
                    <a:pt x="26930" y="7550"/>
                  </a:cubicBezTo>
                  <a:cubicBezTo>
                    <a:pt x="26267" y="7224"/>
                    <a:pt x="25646" y="6922"/>
                    <a:pt x="25025" y="6620"/>
                  </a:cubicBezTo>
                  <a:cubicBezTo>
                    <a:pt x="25029" y="6537"/>
                    <a:pt x="25032" y="6457"/>
                    <a:pt x="25032" y="6377"/>
                  </a:cubicBezTo>
                  <a:cubicBezTo>
                    <a:pt x="26257" y="5972"/>
                    <a:pt x="27095" y="4695"/>
                    <a:pt x="28612" y="4695"/>
                  </a:cubicBezTo>
                  <a:cubicBezTo>
                    <a:pt x="28745" y="4695"/>
                    <a:pt x="28882" y="4705"/>
                    <a:pt x="29025" y="4726"/>
                  </a:cubicBezTo>
                  <a:cubicBezTo>
                    <a:pt x="28609" y="5049"/>
                    <a:pt x="28293" y="5293"/>
                    <a:pt x="27981" y="5536"/>
                  </a:cubicBezTo>
                  <a:lnTo>
                    <a:pt x="27981" y="5536"/>
                  </a:lnTo>
                  <a:cubicBezTo>
                    <a:pt x="27971" y="5534"/>
                    <a:pt x="27962" y="5533"/>
                    <a:pt x="27953" y="5531"/>
                  </a:cubicBezTo>
                  <a:lnTo>
                    <a:pt x="27953" y="5531"/>
                  </a:lnTo>
                  <a:lnTo>
                    <a:pt x="27970" y="5544"/>
                  </a:lnTo>
                  <a:cubicBezTo>
                    <a:pt x="27974" y="5542"/>
                    <a:pt x="27977" y="5539"/>
                    <a:pt x="27981" y="5536"/>
                  </a:cubicBezTo>
                  <a:lnTo>
                    <a:pt x="27981" y="5536"/>
                  </a:lnTo>
                  <a:cubicBezTo>
                    <a:pt x="28426" y="5625"/>
                    <a:pt x="28874" y="5717"/>
                    <a:pt x="29438" y="5832"/>
                  </a:cubicBezTo>
                  <a:cubicBezTo>
                    <a:pt x="29716" y="5523"/>
                    <a:pt x="30062" y="5135"/>
                    <a:pt x="30448" y="4705"/>
                  </a:cubicBezTo>
                  <a:lnTo>
                    <a:pt x="30448" y="4705"/>
                  </a:lnTo>
                  <a:cubicBezTo>
                    <a:pt x="30070" y="4757"/>
                    <a:pt x="29775" y="4795"/>
                    <a:pt x="29483" y="4836"/>
                  </a:cubicBezTo>
                  <a:cubicBezTo>
                    <a:pt x="29476" y="4757"/>
                    <a:pt x="29469" y="4677"/>
                    <a:pt x="29463" y="4597"/>
                  </a:cubicBezTo>
                  <a:cubicBezTo>
                    <a:pt x="30117" y="4492"/>
                    <a:pt x="30759" y="4242"/>
                    <a:pt x="31433" y="4242"/>
                  </a:cubicBezTo>
                  <a:cubicBezTo>
                    <a:pt x="31694" y="4242"/>
                    <a:pt x="31961" y="4279"/>
                    <a:pt x="32234" y="4378"/>
                  </a:cubicBezTo>
                  <a:cubicBezTo>
                    <a:pt x="32387" y="4365"/>
                    <a:pt x="32568" y="4351"/>
                    <a:pt x="32696" y="4337"/>
                  </a:cubicBezTo>
                  <a:cubicBezTo>
                    <a:pt x="33737" y="3488"/>
                    <a:pt x="34441" y="2426"/>
                    <a:pt x="34826" y="1118"/>
                  </a:cubicBezTo>
                  <a:cubicBezTo>
                    <a:pt x="34572" y="939"/>
                    <a:pt x="34338" y="845"/>
                    <a:pt x="34082" y="845"/>
                  </a:cubicBezTo>
                  <a:cubicBezTo>
                    <a:pt x="33905" y="845"/>
                    <a:pt x="33718" y="890"/>
                    <a:pt x="33508" y="985"/>
                  </a:cubicBezTo>
                  <a:cubicBezTo>
                    <a:pt x="32814" y="1298"/>
                    <a:pt x="32054" y="1464"/>
                    <a:pt x="31176" y="1739"/>
                  </a:cubicBezTo>
                  <a:cubicBezTo>
                    <a:pt x="31565" y="1385"/>
                    <a:pt x="31811" y="1163"/>
                    <a:pt x="32033" y="961"/>
                  </a:cubicBezTo>
                  <a:cubicBezTo>
                    <a:pt x="31648" y="597"/>
                    <a:pt x="31343" y="313"/>
                    <a:pt x="31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9"/>
            <p:cNvSpPr/>
            <p:nvPr/>
          </p:nvSpPr>
          <p:spPr>
            <a:xfrm>
              <a:off x="6348175" y="3708200"/>
              <a:ext cx="7825" cy="3075"/>
            </a:xfrm>
            <a:custGeom>
              <a:avLst/>
              <a:gdLst/>
              <a:ahLst/>
              <a:cxnLst/>
              <a:rect l="l" t="t" r="r" b="b"/>
              <a:pathLst>
                <a:path w="313" h="123" extrusionOk="0">
                  <a:moveTo>
                    <a:pt x="295" y="1"/>
                  </a:moveTo>
                  <a:cubicBezTo>
                    <a:pt x="284" y="5"/>
                    <a:pt x="274" y="10"/>
                    <a:pt x="263" y="14"/>
                  </a:cubicBezTo>
                  <a:lnTo>
                    <a:pt x="312" y="14"/>
                  </a:lnTo>
                  <a:lnTo>
                    <a:pt x="295" y="1"/>
                  </a:lnTo>
                  <a:close/>
                  <a:moveTo>
                    <a:pt x="0" y="14"/>
                  </a:moveTo>
                  <a:cubicBezTo>
                    <a:pt x="7" y="52"/>
                    <a:pt x="14" y="87"/>
                    <a:pt x="21" y="122"/>
                  </a:cubicBezTo>
                  <a:cubicBezTo>
                    <a:pt x="101" y="86"/>
                    <a:pt x="181" y="49"/>
                    <a:pt x="26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9"/>
            <p:cNvSpPr/>
            <p:nvPr/>
          </p:nvSpPr>
          <p:spPr>
            <a:xfrm>
              <a:off x="6239400" y="3648800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extrusionOk="0">
                  <a:moveTo>
                    <a:pt x="98" y="0"/>
                  </a:moveTo>
                  <a:cubicBezTo>
                    <a:pt x="63" y="7"/>
                    <a:pt x="31" y="17"/>
                    <a:pt x="1" y="28"/>
                  </a:cubicBezTo>
                  <a:cubicBezTo>
                    <a:pt x="15" y="45"/>
                    <a:pt x="21" y="73"/>
                    <a:pt x="39" y="80"/>
                  </a:cubicBezTo>
                  <a:cubicBezTo>
                    <a:pt x="41" y="80"/>
                    <a:pt x="43" y="80"/>
                    <a:pt x="46" y="80"/>
                  </a:cubicBezTo>
                  <a:cubicBezTo>
                    <a:pt x="62" y="80"/>
                    <a:pt x="83" y="69"/>
                    <a:pt x="101" y="63"/>
                  </a:cubicBezTo>
                  <a:cubicBezTo>
                    <a:pt x="101" y="42"/>
                    <a:pt x="98" y="21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9"/>
            <p:cNvSpPr/>
            <p:nvPr/>
          </p:nvSpPr>
          <p:spPr>
            <a:xfrm>
              <a:off x="6455900" y="3881425"/>
              <a:ext cx="1750" cy="1400"/>
            </a:xfrm>
            <a:custGeom>
              <a:avLst/>
              <a:gdLst/>
              <a:ahLst/>
              <a:cxnLst/>
              <a:rect l="l" t="t" r="r" b="b"/>
              <a:pathLst>
                <a:path w="70" h="56" extrusionOk="0">
                  <a:moveTo>
                    <a:pt x="7" y="0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69" y="3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9"/>
            <p:cNvSpPr/>
            <p:nvPr/>
          </p:nvSpPr>
          <p:spPr>
            <a:xfrm>
              <a:off x="6214675" y="4018300"/>
              <a:ext cx="2025" cy="1475"/>
            </a:xfrm>
            <a:custGeom>
              <a:avLst/>
              <a:gdLst/>
              <a:ahLst/>
              <a:cxnLst/>
              <a:rect l="l" t="t" r="r" b="b"/>
              <a:pathLst>
                <a:path w="81" h="59" extrusionOk="0">
                  <a:moveTo>
                    <a:pt x="60" y="0"/>
                  </a:moveTo>
                  <a:cubicBezTo>
                    <a:pt x="48" y="13"/>
                    <a:pt x="37" y="26"/>
                    <a:pt x="28" y="36"/>
                  </a:cubicBezTo>
                  <a:lnTo>
                    <a:pt x="28" y="36"/>
                  </a:lnTo>
                  <a:cubicBezTo>
                    <a:pt x="42" y="32"/>
                    <a:pt x="61" y="26"/>
                    <a:pt x="80" y="21"/>
                  </a:cubicBezTo>
                  <a:lnTo>
                    <a:pt x="60" y="0"/>
                  </a:lnTo>
                  <a:close/>
                  <a:moveTo>
                    <a:pt x="28" y="36"/>
                  </a:moveTo>
                  <a:cubicBezTo>
                    <a:pt x="11" y="41"/>
                    <a:pt x="0" y="45"/>
                    <a:pt x="1" y="45"/>
                  </a:cubicBezTo>
                  <a:cubicBezTo>
                    <a:pt x="2" y="45"/>
                    <a:pt x="10" y="43"/>
                    <a:pt x="26" y="38"/>
                  </a:cubicBezTo>
                  <a:lnTo>
                    <a:pt x="26" y="38"/>
                  </a:lnTo>
                  <a:cubicBezTo>
                    <a:pt x="16" y="50"/>
                    <a:pt x="9" y="59"/>
                    <a:pt x="10" y="59"/>
                  </a:cubicBezTo>
                  <a:cubicBezTo>
                    <a:pt x="10" y="59"/>
                    <a:pt x="16" y="53"/>
                    <a:pt x="29" y="37"/>
                  </a:cubicBezTo>
                  <a:lnTo>
                    <a:pt x="29" y="37"/>
                  </a:lnTo>
                  <a:cubicBezTo>
                    <a:pt x="28" y="38"/>
                    <a:pt x="27" y="38"/>
                    <a:pt x="26" y="38"/>
                  </a:cubicBezTo>
                  <a:lnTo>
                    <a:pt x="26" y="38"/>
                  </a:lnTo>
                  <a:cubicBezTo>
                    <a:pt x="27" y="38"/>
                    <a:pt x="27" y="37"/>
                    <a:pt x="28" y="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9"/>
            <p:cNvSpPr/>
            <p:nvPr/>
          </p:nvSpPr>
          <p:spPr>
            <a:xfrm>
              <a:off x="6169025" y="3671000"/>
              <a:ext cx="2675" cy="275"/>
            </a:xfrm>
            <a:custGeom>
              <a:avLst/>
              <a:gdLst/>
              <a:ahLst/>
              <a:cxnLst/>
              <a:rect l="l" t="t" r="r" b="b"/>
              <a:pathLst>
                <a:path w="107" h="1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9" y="2"/>
                    <a:pt x="36" y="3"/>
                  </a:cubicBezTo>
                  <a:lnTo>
                    <a:pt x="36" y="3"/>
                  </a:lnTo>
                  <a:cubicBezTo>
                    <a:pt x="36" y="3"/>
                    <a:pt x="36" y="3"/>
                    <a:pt x="36" y="3"/>
                  </a:cubicBezTo>
                  <a:cubicBezTo>
                    <a:pt x="17" y="1"/>
                    <a:pt x="9" y="1"/>
                    <a:pt x="9" y="1"/>
                  </a:cubicBezTo>
                  <a:close/>
                  <a:moveTo>
                    <a:pt x="89" y="0"/>
                  </a:moveTo>
                  <a:cubicBezTo>
                    <a:pt x="75" y="2"/>
                    <a:pt x="61" y="3"/>
                    <a:pt x="48" y="5"/>
                  </a:cubicBezTo>
                  <a:lnTo>
                    <a:pt x="48" y="5"/>
                  </a:lnTo>
                  <a:cubicBezTo>
                    <a:pt x="44" y="4"/>
                    <a:pt x="40" y="4"/>
                    <a:pt x="36" y="3"/>
                  </a:cubicBezTo>
                  <a:lnTo>
                    <a:pt x="36" y="3"/>
                  </a:lnTo>
                  <a:cubicBezTo>
                    <a:pt x="9" y="7"/>
                    <a:pt x="1" y="9"/>
                    <a:pt x="5" y="9"/>
                  </a:cubicBezTo>
                  <a:cubicBezTo>
                    <a:pt x="9" y="9"/>
                    <a:pt x="26" y="7"/>
                    <a:pt x="48" y="5"/>
                  </a:cubicBezTo>
                  <a:lnTo>
                    <a:pt x="48" y="5"/>
                  </a:lnTo>
                  <a:cubicBezTo>
                    <a:pt x="65" y="7"/>
                    <a:pt x="85" y="9"/>
                    <a:pt x="106" y="11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9"/>
            <p:cNvSpPr/>
            <p:nvPr/>
          </p:nvSpPr>
          <p:spPr>
            <a:xfrm>
              <a:off x="6434400" y="3841250"/>
              <a:ext cx="1125" cy="1325"/>
            </a:xfrm>
            <a:custGeom>
              <a:avLst/>
              <a:gdLst/>
              <a:ahLst/>
              <a:cxnLst/>
              <a:rect l="l" t="t" r="r" b="b"/>
              <a:pathLst>
                <a:path w="45" h="53" extrusionOk="0">
                  <a:moveTo>
                    <a:pt x="45" y="0"/>
                  </a:moveTo>
                  <a:lnTo>
                    <a:pt x="0" y="35"/>
                  </a:lnTo>
                  <a:lnTo>
                    <a:pt x="17" y="5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9"/>
            <p:cNvSpPr/>
            <p:nvPr/>
          </p:nvSpPr>
          <p:spPr>
            <a:xfrm>
              <a:off x="6401500" y="3963550"/>
              <a:ext cx="550" cy="1675"/>
            </a:xfrm>
            <a:custGeom>
              <a:avLst/>
              <a:gdLst/>
              <a:ahLst/>
              <a:cxnLst/>
              <a:rect l="l" t="t" r="r" b="b"/>
              <a:pathLst>
                <a:path w="22" h="67" extrusionOk="0">
                  <a:moveTo>
                    <a:pt x="0" y="0"/>
                  </a:moveTo>
                  <a:lnTo>
                    <a:pt x="5" y="49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6" name="Google Shape;5476;p19"/>
          <p:cNvGrpSpPr/>
          <p:nvPr/>
        </p:nvGrpSpPr>
        <p:grpSpPr>
          <a:xfrm rot="10800000" flipH="1">
            <a:off x="7876036" y="4519779"/>
            <a:ext cx="2122490" cy="1325970"/>
            <a:chOff x="5656725" y="3569950"/>
            <a:chExt cx="889150" cy="555450"/>
          </a:xfrm>
        </p:grpSpPr>
        <p:sp>
          <p:nvSpPr>
            <p:cNvPr id="5477" name="Google Shape;5477;p19"/>
            <p:cNvSpPr/>
            <p:nvPr/>
          </p:nvSpPr>
          <p:spPr>
            <a:xfrm>
              <a:off x="5656725" y="3569950"/>
              <a:ext cx="889150" cy="555450"/>
            </a:xfrm>
            <a:custGeom>
              <a:avLst/>
              <a:gdLst/>
              <a:ahLst/>
              <a:cxnLst/>
              <a:rect l="l" t="t" r="r" b="b"/>
              <a:pathLst>
                <a:path w="35566" h="22218" extrusionOk="0">
                  <a:moveTo>
                    <a:pt x="24126" y="3203"/>
                  </a:moveTo>
                  <a:cubicBezTo>
                    <a:pt x="24126" y="3234"/>
                    <a:pt x="24129" y="3262"/>
                    <a:pt x="24134" y="3289"/>
                  </a:cubicBezTo>
                  <a:cubicBezTo>
                    <a:pt x="24053" y="3287"/>
                    <a:pt x="23973" y="3282"/>
                    <a:pt x="23893" y="3276"/>
                  </a:cubicBezTo>
                  <a:lnTo>
                    <a:pt x="23893" y="3276"/>
                  </a:lnTo>
                  <a:cubicBezTo>
                    <a:pt x="23971" y="3253"/>
                    <a:pt x="24048" y="3229"/>
                    <a:pt x="24126" y="3203"/>
                  </a:cubicBezTo>
                  <a:close/>
                  <a:moveTo>
                    <a:pt x="12584" y="6689"/>
                  </a:moveTo>
                  <a:cubicBezTo>
                    <a:pt x="12587" y="6724"/>
                    <a:pt x="12587" y="6759"/>
                    <a:pt x="12591" y="6793"/>
                  </a:cubicBezTo>
                  <a:cubicBezTo>
                    <a:pt x="12467" y="6783"/>
                    <a:pt x="12339" y="6772"/>
                    <a:pt x="12212" y="6759"/>
                  </a:cubicBezTo>
                  <a:lnTo>
                    <a:pt x="12212" y="6759"/>
                  </a:lnTo>
                  <a:cubicBezTo>
                    <a:pt x="12338" y="6736"/>
                    <a:pt x="12461" y="6713"/>
                    <a:pt x="12584" y="6689"/>
                  </a:cubicBezTo>
                  <a:close/>
                  <a:moveTo>
                    <a:pt x="12653" y="14756"/>
                  </a:moveTo>
                  <a:lnTo>
                    <a:pt x="12677" y="14797"/>
                  </a:lnTo>
                  <a:cubicBezTo>
                    <a:pt x="12673" y="14799"/>
                    <a:pt x="12669" y="14800"/>
                    <a:pt x="12665" y="14801"/>
                  </a:cubicBezTo>
                  <a:lnTo>
                    <a:pt x="12665" y="14801"/>
                  </a:lnTo>
                  <a:lnTo>
                    <a:pt x="12653" y="14756"/>
                  </a:lnTo>
                  <a:close/>
                  <a:moveTo>
                    <a:pt x="12199" y="14756"/>
                  </a:moveTo>
                  <a:cubicBezTo>
                    <a:pt x="12337" y="14756"/>
                    <a:pt x="12481" y="14773"/>
                    <a:pt x="12632" y="14811"/>
                  </a:cubicBezTo>
                  <a:lnTo>
                    <a:pt x="12632" y="14811"/>
                  </a:lnTo>
                  <a:cubicBezTo>
                    <a:pt x="11985" y="15011"/>
                    <a:pt x="11342" y="15209"/>
                    <a:pt x="10696" y="15408"/>
                  </a:cubicBezTo>
                  <a:lnTo>
                    <a:pt x="10696" y="15408"/>
                  </a:lnTo>
                  <a:cubicBezTo>
                    <a:pt x="11153" y="15049"/>
                    <a:pt x="11630" y="14756"/>
                    <a:pt x="12199" y="14756"/>
                  </a:cubicBezTo>
                  <a:close/>
                  <a:moveTo>
                    <a:pt x="6086" y="15873"/>
                  </a:moveTo>
                  <a:cubicBezTo>
                    <a:pt x="6110" y="15936"/>
                    <a:pt x="6131" y="15998"/>
                    <a:pt x="6155" y="16064"/>
                  </a:cubicBezTo>
                  <a:cubicBezTo>
                    <a:pt x="6080" y="16067"/>
                    <a:pt x="6005" y="16070"/>
                    <a:pt x="5930" y="16075"/>
                  </a:cubicBezTo>
                  <a:lnTo>
                    <a:pt x="5930" y="16075"/>
                  </a:lnTo>
                  <a:cubicBezTo>
                    <a:pt x="5983" y="16007"/>
                    <a:pt x="6033" y="15941"/>
                    <a:pt x="6086" y="15873"/>
                  </a:cubicBezTo>
                  <a:close/>
                  <a:moveTo>
                    <a:pt x="22733" y="16384"/>
                  </a:moveTo>
                  <a:cubicBezTo>
                    <a:pt x="22733" y="16384"/>
                    <a:pt x="22730" y="16385"/>
                    <a:pt x="22721" y="16388"/>
                  </a:cubicBezTo>
                  <a:lnTo>
                    <a:pt x="22721" y="16388"/>
                  </a:lnTo>
                  <a:cubicBezTo>
                    <a:pt x="22720" y="16388"/>
                    <a:pt x="22719" y="16389"/>
                    <a:pt x="22717" y="16389"/>
                  </a:cubicBezTo>
                  <a:lnTo>
                    <a:pt x="22717" y="16389"/>
                  </a:lnTo>
                  <a:cubicBezTo>
                    <a:pt x="22726" y="16386"/>
                    <a:pt x="22732" y="16384"/>
                    <a:pt x="22733" y="16384"/>
                  </a:cubicBezTo>
                  <a:close/>
                  <a:moveTo>
                    <a:pt x="22605" y="16437"/>
                  </a:moveTo>
                  <a:lnTo>
                    <a:pt x="22605" y="16437"/>
                  </a:lnTo>
                  <a:cubicBezTo>
                    <a:pt x="22604" y="16438"/>
                    <a:pt x="22603" y="16438"/>
                    <a:pt x="22603" y="16439"/>
                  </a:cubicBezTo>
                  <a:lnTo>
                    <a:pt x="22603" y="16439"/>
                  </a:lnTo>
                  <a:cubicBezTo>
                    <a:pt x="22580" y="16450"/>
                    <a:pt x="22571" y="16455"/>
                    <a:pt x="22571" y="16455"/>
                  </a:cubicBezTo>
                  <a:cubicBezTo>
                    <a:pt x="22570" y="16455"/>
                    <a:pt x="22584" y="16447"/>
                    <a:pt x="22605" y="16437"/>
                  </a:cubicBezTo>
                  <a:close/>
                  <a:moveTo>
                    <a:pt x="22586" y="16454"/>
                  </a:moveTo>
                  <a:cubicBezTo>
                    <a:pt x="22579" y="16461"/>
                    <a:pt x="22574" y="16465"/>
                    <a:pt x="22574" y="16465"/>
                  </a:cubicBezTo>
                  <a:cubicBezTo>
                    <a:pt x="22574" y="16465"/>
                    <a:pt x="22578" y="16461"/>
                    <a:pt x="22586" y="16454"/>
                  </a:cubicBezTo>
                  <a:close/>
                  <a:moveTo>
                    <a:pt x="21875" y="16285"/>
                  </a:moveTo>
                  <a:cubicBezTo>
                    <a:pt x="21351" y="16577"/>
                    <a:pt x="20945" y="16806"/>
                    <a:pt x="20428" y="17094"/>
                  </a:cubicBezTo>
                  <a:cubicBezTo>
                    <a:pt x="20702" y="16362"/>
                    <a:pt x="20816" y="16300"/>
                    <a:pt x="21875" y="16285"/>
                  </a:cubicBezTo>
                  <a:close/>
                  <a:moveTo>
                    <a:pt x="22387" y="17932"/>
                  </a:moveTo>
                  <a:lnTo>
                    <a:pt x="22387" y="17932"/>
                  </a:lnTo>
                  <a:cubicBezTo>
                    <a:pt x="22384" y="17932"/>
                    <a:pt x="22381" y="17933"/>
                    <a:pt x="22378" y="17934"/>
                  </a:cubicBezTo>
                  <a:lnTo>
                    <a:pt x="22398" y="17955"/>
                  </a:lnTo>
                  <a:cubicBezTo>
                    <a:pt x="22395" y="17948"/>
                    <a:pt x="22391" y="17940"/>
                    <a:pt x="22387" y="17932"/>
                  </a:cubicBezTo>
                  <a:close/>
                  <a:moveTo>
                    <a:pt x="31010" y="0"/>
                  </a:moveTo>
                  <a:cubicBezTo>
                    <a:pt x="30829" y="257"/>
                    <a:pt x="30712" y="420"/>
                    <a:pt x="30590" y="590"/>
                  </a:cubicBezTo>
                  <a:cubicBezTo>
                    <a:pt x="30395" y="493"/>
                    <a:pt x="30249" y="420"/>
                    <a:pt x="30129" y="358"/>
                  </a:cubicBezTo>
                  <a:cubicBezTo>
                    <a:pt x="29521" y="636"/>
                    <a:pt x="28949" y="927"/>
                    <a:pt x="28359" y="1166"/>
                  </a:cubicBezTo>
                  <a:cubicBezTo>
                    <a:pt x="26915" y="1749"/>
                    <a:pt x="25458" y="2304"/>
                    <a:pt x="24019" y="2891"/>
                  </a:cubicBezTo>
                  <a:cubicBezTo>
                    <a:pt x="23929" y="2927"/>
                    <a:pt x="23906" y="3134"/>
                    <a:pt x="23855" y="3274"/>
                  </a:cubicBezTo>
                  <a:lnTo>
                    <a:pt x="23855" y="3274"/>
                  </a:lnTo>
                  <a:cubicBezTo>
                    <a:pt x="23847" y="3273"/>
                    <a:pt x="23839" y="3272"/>
                    <a:pt x="23831" y="3272"/>
                  </a:cubicBezTo>
                  <a:cubicBezTo>
                    <a:pt x="23748" y="3334"/>
                    <a:pt x="23668" y="3435"/>
                    <a:pt x="23575" y="3456"/>
                  </a:cubicBezTo>
                  <a:cubicBezTo>
                    <a:pt x="22586" y="3661"/>
                    <a:pt x="21590" y="3855"/>
                    <a:pt x="20598" y="4053"/>
                  </a:cubicBezTo>
                  <a:lnTo>
                    <a:pt x="20581" y="4042"/>
                  </a:lnTo>
                  <a:lnTo>
                    <a:pt x="20581" y="4042"/>
                  </a:lnTo>
                  <a:cubicBezTo>
                    <a:pt x="20595" y="4091"/>
                    <a:pt x="20632" y="4174"/>
                    <a:pt x="20619" y="4181"/>
                  </a:cubicBezTo>
                  <a:cubicBezTo>
                    <a:pt x="19772" y="4771"/>
                    <a:pt x="18791" y="4836"/>
                    <a:pt x="17805" y="4896"/>
                  </a:cubicBezTo>
                  <a:cubicBezTo>
                    <a:pt x="18218" y="4729"/>
                    <a:pt x="18631" y="4559"/>
                    <a:pt x="19047" y="4393"/>
                  </a:cubicBezTo>
                  <a:lnTo>
                    <a:pt x="19047" y="4393"/>
                  </a:lnTo>
                  <a:cubicBezTo>
                    <a:pt x="17663" y="4583"/>
                    <a:pt x="17191" y="4778"/>
                    <a:pt x="16789" y="5198"/>
                  </a:cubicBezTo>
                  <a:cubicBezTo>
                    <a:pt x="16717" y="5172"/>
                    <a:pt x="16623" y="5160"/>
                    <a:pt x="16510" y="5160"/>
                  </a:cubicBezTo>
                  <a:cubicBezTo>
                    <a:pt x="15650" y="5160"/>
                    <a:pt x="13691" y="5870"/>
                    <a:pt x="12195" y="6762"/>
                  </a:cubicBezTo>
                  <a:cubicBezTo>
                    <a:pt x="12198" y="6762"/>
                    <a:pt x="12201" y="6761"/>
                    <a:pt x="12204" y="6761"/>
                  </a:cubicBezTo>
                  <a:lnTo>
                    <a:pt x="12204" y="6761"/>
                  </a:lnTo>
                  <a:cubicBezTo>
                    <a:pt x="11241" y="7079"/>
                    <a:pt x="10264" y="7370"/>
                    <a:pt x="9312" y="7720"/>
                  </a:cubicBezTo>
                  <a:cubicBezTo>
                    <a:pt x="7189" y="8504"/>
                    <a:pt x="5087" y="9340"/>
                    <a:pt x="2956" y="10100"/>
                  </a:cubicBezTo>
                  <a:cubicBezTo>
                    <a:pt x="2040" y="10429"/>
                    <a:pt x="1239" y="10860"/>
                    <a:pt x="635" y="11640"/>
                  </a:cubicBezTo>
                  <a:cubicBezTo>
                    <a:pt x="458" y="11866"/>
                    <a:pt x="170" y="12001"/>
                    <a:pt x="0" y="12130"/>
                  </a:cubicBezTo>
                  <a:cubicBezTo>
                    <a:pt x="420" y="12493"/>
                    <a:pt x="868" y="12882"/>
                    <a:pt x="1319" y="13267"/>
                  </a:cubicBezTo>
                  <a:cubicBezTo>
                    <a:pt x="1402" y="13340"/>
                    <a:pt x="1492" y="13409"/>
                    <a:pt x="1593" y="13454"/>
                  </a:cubicBezTo>
                  <a:cubicBezTo>
                    <a:pt x="2887" y="14027"/>
                    <a:pt x="4181" y="14596"/>
                    <a:pt x="5399" y="15134"/>
                  </a:cubicBezTo>
                  <a:cubicBezTo>
                    <a:pt x="5578" y="15466"/>
                    <a:pt x="5738" y="15772"/>
                    <a:pt x="5901" y="16077"/>
                  </a:cubicBezTo>
                  <a:lnTo>
                    <a:pt x="5901" y="16077"/>
                  </a:lnTo>
                  <a:cubicBezTo>
                    <a:pt x="5899" y="16077"/>
                    <a:pt x="5896" y="16077"/>
                    <a:pt x="5894" y="16077"/>
                  </a:cubicBezTo>
                  <a:cubicBezTo>
                    <a:pt x="5898" y="16079"/>
                    <a:pt x="5901" y="16082"/>
                    <a:pt x="5905" y="16084"/>
                  </a:cubicBezTo>
                  <a:lnTo>
                    <a:pt x="5905" y="16084"/>
                  </a:lnTo>
                  <a:cubicBezTo>
                    <a:pt x="5907" y="16089"/>
                    <a:pt x="5909" y="16093"/>
                    <a:pt x="5912" y="16098"/>
                  </a:cubicBezTo>
                  <a:cubicBezTo>
                    <a:pt x="5913" y="16096"/>
                    <a:pt x="5915" y="16094"/>
                    <a:pt x="5916" y="16092"/>
                  </a:cubicBezTo>
                  <a:lnTo>
                    <a:pt x="5916" y="16092"/>
                  </a:lnTo>
                  <a:cubicBezTo>
                    <a:pt x="6047" y="16186"/>
                    <a:pt x="6170" y="16315"/>
                    <a:pt x="6311" y="16344"/>
                  </a:cubicBezTo>
                  <a:cubicBezTo>
                    <a:pt x="6568" y="16397"/>
                    <a:pt x="6842" y="16379"/>
                    <a:pt x="7178" y="16397"/>
                  </a:cubicBezTo>
                  <a:cubicBezTo>
                    <a:pt x="6981" y="16681"/>
                    <a:pt x="6849" y="16872"/>
                    <a:pt x="6679" y="17115"/>
                  </a:cubicBezTo>
                  <a:cubicBezTo>
                    <a:pt x="6896" y="17184"/>
                    <a:pt x="7079" y="17301"/>
                    <a:pt x="7221" y="17301"/>
                  </a:cubicBezTo>
                  <a:cubicBezTo>
                    <a:pt x="7242" y="17301"/>
                    <a:pt x="7263" y="17298"/>
                    <a:pt x="7282" y="17292"/>
                  </a:cubicBezTo>
                  <a:cubicBezTo>
                    <a:pt x="7879" y="17105"/>
                    <a:pt x="8462" y="16862"/>
                    <a:pt x="9049" y="16639"/>
                  </a:cubicBezTo>
                  <a:cubicBezTo>
                    <a:pt x="9322" y="16789"/>
                    <a:pt x="9596" y="16935"/>
                    <a:pt x="10030" y="17167"/>
                  </a:cubicBezTo>
                  <a:cubicBezTo>
                    <a:pt x="9881" y="16782"/>
                    <a:pt x="9801" y="16573"/>
                    <a:pt x="9690" y="16282"/>
                  </a:cubicBezTo>
                  <a:cubicBezTo>
                    <a:pt x="9971" y="16265"/>
                    <a:pt x="10203" y="16249"/>
                    <a:pt x="10438" y="16235"/>
                  </a:cubicBezTo>
                  <a:lnTo>
                    <a:pt x="10438" y="16235"/>
                  </a:lnTo>
                  <a:cubicBezTo>
                    <a:pt x="10439" y="16241"/>
                    <a:pt x="10441" y="16246"/>
                    <a:pt x="10443" y="16251"/>
                  </a:cubicBezTo>
                  <a:lnTo>
                    <a:pt x="10464" y="16234"/>
                  </a:lnTo>
                  <a:lnTo>
                    <a:pt x="10464" y="16234"/>
                  </a:lnTo>
                  <a:cubicBezTo>
                    <a:pt x="10455" y="16234"/>
                    <a:pt x="10446" y="16235"/>
                    <a:pt x="10438" y="16235"/>
                  </a:cubicBezTo>
                  <a:lnTo>
                    <a:pt x="10438" y="16235"/>
                  </a:lnTo>
                  <a:cubicBezTo>
                    <a:pt x="10249" y="15693"/>
                    <a:pt x="10775" y="15740"/>
                    <a:pt x="11009" y="15648"/>
                  </a:cubicBezTo>
                  <a:cubicBezTo>
                    <a:pt x="11966" y="15273"/>
                    <a:pt x="12934" y="14905"/>
                    <a:pt x="13923" y="14634"/>
                  </a:cubicBezTo>
                  <a:cubicBezTo>
                    <a:pt x="14634" y="14440"/>
                    <a:pt x="15387" y="14402"/>
                    <a:pt x="16123" y="14291"/>
                  </a:cubicBezTo>
                  <a:lnTo>
                    <a:pt x="16123" y="14291"/>
                  </a:lnTo>
                  <a:cubicBezTo>
                    <a:pt x="15761" y="14613"/>
                    <a:pt x="15266" y="14673"/>
                    <a:pt x="15019" y="14953"/>
                  </a:cubicBezTo>
                  <a:cubicBezTo>
                    <a:pt x="14291" y="15772"/>
                    <a:pt x="13247" y="15811"/>
                    <a:pt x="12344" y="16181"/>
                  </a:cubicBezTo>
                  <a:cubicBezTo>
                    <a:pt x="11716" y="16439"/>
                    <a:pt x="11023" y="16535"/>
                    <a:pt x="10357" y="16706"/>
                  </a:cubicBezTo>
                  <a:cubicBezTo>
                    <a:pt x="10412" y="16764"/>
                    <a:pt x="10467" y="16827"/>
                    <a:pt x="10520" y="16886"/>
                  </a:cubicBezTo>
                  <a:cubicBezTo>
                    <a:pt x="10273" y="17351"/>
                    <a:pt x="10027" y="17819"/>
                    <a:pt x="9697" y="18444"/>
                  </a:cubicBezTo>
                  <a:cubicBezTo>
                    <a:pt x="9697" y="18461"/>
                    <a:pt x="9711" y="18676"/>
                    <a:pt x="9721" y="18908"/>
                  </a:cubicBezTo>
                  <a:cubicBezTo>
                    <a:pt x="9961" y="18922"/>
                    <a:pt x="10148" y="18933"/>
                    <a:pt x="10342" y="18943"/>
                  </a:cubicBezTo>
                  <a:cubicBezTo>
                    <a:pt x="10342" y="19235"/>
                    <a:pt x="10332" y="19505"/>
                    <a:pt x="10349" y="19773"/>
                  </a:cubicBezTo>
                  <a:cubicBezTo>
                    <a:pt x="10353" y="19842"/>
                    <a:pt x="10426" y="19925"/>
                    <a:pt x="10488" y="19970"/>
                  </a:cubicBezTo>
                  <a:cubicBezTo>
                    <a:pt x="10599" y="20046"/>
                    <a:pt x="10728" y="20099"/>
                    <a:pt x="10749" y="20109"/>
                  </a:cubicBezTo>
                  <a:cubicBezTo>
                    <a:pt x="11238" y="20016"/>
                    <a:pt x="11619" y="19939"/>
                    <a:pt x="12118" y="19842"/>
                  </a:cubicBezTo>
                  <a:lnTo>
                    <a:pt x="12118" y="19842"/>
                  </a:lnTo>
                  <a:cubicBezTo>
                    <a:pt x="11966" y="20212"/>
                    <a:pt x="11883" y="20413"/>
                    <a:pt x="11801" y="20611"/>
                  </a:cubicBezTo>
                  <a:lnTo>
                    <a:pt x="11801" y="20611"/>
                  </a:lnTo>
                  <a:cubicBezTo>
                    <a:pt x="11793" y="20609"/>
                    <a:pt x="11784" y="20607"/>
                    <a:pt x="11775" y="20605"/>
                  </a:cubicBezTo>
                  <a:lnTo>
                    <a:pt x="11775" y="20605"/>
                  </a:lnTo>
                  <a:lnTo>
                    <a:pt x="11796" y="20623"/>
                  </a:lnTo>
                  <a:cubicBezTo>
                    <a:pt x="11798" y="20619"/>
                    <a:pt x="11800" y="20615"/>
                    <a:pt x="11801" y="20611"/>
                  </a:cubicBezTo>
                  <a:lnTo>
                    <a:pt x="11801" y="20611"/>
                  </a:lnTo>
                  <a:cubicBezTo>
                    <a:pt x="11952" y="20644"/>
                    <a:pt x="12104" y="20677"/>
                    <a:pt x="12282" y="20716"/>
                  </a:cubicBezTo>
                  <a:cubicBezTo>
                    <a:pt x="12235" y="20865"/>
                    <a:pt x="12191" y="21006"/>
                    <a:pt x="12144" y="21151"/>
                  </a:cubicBezTo>
                  <a:lnTo>
                    <a:pt x="12144" y="21151"/>
                  </a:lnTo>
                  <a:cubicBezTo>
                    <a:pt x="12138" y="21150"/>
                    <a:pt x="12132" y="21148"/>
                    <a:pt x="12126" y="21146"/>
                  </a:cubicBezTo>
                  <a:lnTo>
                    <a:pt x="12126" y="21146"/>
                  </a:lnTo>
                  <a:lnTo>
                    <a:pt x="12139" y="21164"/>
                  </a:lnTo>
                  <a:cubicBezTo>
                    <a:pt x="12141" y="21160"/>
                    <a:pt x="12142" y="21155"/>
                    <a:pt x="12144" y="21151"/>
                  </a:cubicBezTo>
                  <a:lnTo>
                    <a:pt x="12144" y="21151"/>
                  </a:lnTo>
                  <a:cubicBezTo>
                    <a:pt x="12450" y="21233"/>
                    <a:pt x="12756" y="21315"/>
                    <a:pt x="13069" y="21400"/>
                  </a:cubicBezTo>
                  <a:cubicBezTo>
                    <a:pt x="12924" y="21628"/>
                    <a:pt x="12785" y="21843"/>
                    <a:pt x="12650" y="22062"/>
                  </a:cubicBezTo>
                  <a:cubicBezTo>
                    <a:pt x="12685" y="22114"/>
                    <a:pt x="12722" y="22166"/>
                    <a:pt x="12757" y="22218"/>
                  </a:cubicBezTo>
                  <a:cubicBezTo>
                    <a:pt x="13524" y="21923"/>
                    <a:pt x="14291" y="21632"/>
                    <a:pt x="15058" y="21337"/>
                  </a:cubicBezTo>
                  <a:cubicBezTo>
                    <a:pt x="15023" y="21285"/>
                    <a:pt x="14984" y="21233"/>
                    <a:pt x="14949" y="21181"/>
                  </a:cubicBezTo>
                  <a:cubicBezTo>
                    <a:pt x="15324" y="20706"/>
                    <a:pt x="15720" y="20248"/>
                    <a:pt x="16064" y="19752"/>
                  </a:cubicBezTo>
                  <a:cubicBezTo>
                    <a:pt x="16480" y="19145"/>
                    <a:pt x="17024" y="18783"/>
                    <a:pt x="17746" y="18628"/>
                  </a:cubicBezTo>
                  <a:cubicBezTo>
                    <a:pt x="18666" y="18434"/>
                    <a:pt x="19567" y="18173"/>
                    <a:pt x="20487" y="17979"/>
                  </a:cubicBezTo>
                  <a:cubicBezTo>
                    <a:pt x="21077" y="17854"/>
                    <a:pt x="21681" y="17795"/>
                    <a:pt x="22281" y="17726"/>
                  </a:cubicBezTo>
                  <a:cubicBezTo>
                    <a:pt x="22281" y="17726"/>
                    <a:pt x="22282" y="17726"/>
                    <a:pt x="22282" y="17726"/>
                  </a:cubicBezTo>
                  <a:cubicBezTo>
                    <a:pt x="22307" y="17726"/>
                    <a:pt x="22349" y="17850"/>
                    <a:pt x="22387" y="17932"/>
                  </a:cubicBezTo>
                  <a:lnTo>
                    <a:pt x="22387" y="17932"/>
                  </a:lnTo>
                  <a:cubicBezTo>
                    <a:pt x="24646" y="17342"/>
                    <a:pt x="26909" y="16763"/>
                    <a:pt x="29164" y="16160"/>
                  </a:cubicBezTo>
                  <a:cubicBezTo>
                    <a:pt x="29383" y="16104"/>
                    <a:pt x="29573" y="15928"/>
                    <a:pt x="29779" y="15803"/>
                  </a:cubicBezTo>
                  <a:lnTo>
                    <a:pt x="29779" y="15803"/>
                  </a:lnTo>
                  <a:cubicBezTo>
                    <a:pt x="29790" y="15806"/>
                    <a:pt x="29801" y="15808"/>
                    <a:pt x="29812" y="15811"/>
                  </a:cubicBezTo>
                  <a:lnTo>
                    <a:pt x="29796" y="15793"/>
                  </a:lnTo>
                  <a:cubicBezTo>
                    <a:pt x="29790" y="15797"/>
                    <a:pt x="29784" y="15800"/>
                    <a:pt x="29779" y="15803"/>
                  </a:cubicBezTo>
                  <a:lnTo>
                    <a:pt x="29779" y="15803"/>
                  </a:lnTo>
                  <a:cubicBezTo>
                    <a:pt x="29260" y="15688"/>
                    <a:pt x="28744" y="15575"/>
                    <a:pt x="28224" y="15464"/>
                  </a:cubicBezTo>
                  <a:cubicBezTo>
                    <a:pt x="28220" y="15398"/>
                    <a:pt x="28217" y="15335"/>
                    <a:pt x="28209" y="15273"/>
                  </a:cubicBezTo>
                  <a:cubicBezTo>
                    <a:pt x="28792" y="15078"/>
                    <a:pt x="29372" y="14887"/>
                    <a:pt x="29951" y="14693"/>
                  </a:cubicBezTo>
                  <a:cubicBezTo>
                    <a:pt x="29906" y="14260"/>
                    <a:pt x="29868" y="13912"/>
                    <a:pt x="29826" y="13517"/>
                  </a:cubicBezTo>
                  <a:cubicBezTo>
                    <a:pt x="29493" y="13444"/>
                    <a:pt x="29164" y="13371"/>
                    <a:pt x="28831" y="13295"/>
                  </a:cubicBezTo>
                  <a:cubicBezTo>
                    <a:pt x="28831" y="13246"/>
                    <a:pt x="28827" y="13195"/>
                    <a:pt x="28824" y="13142"/>
                  </a:cubicBezTo>
                  <a:cubicBezTo>
                    <a:pt x="29788" y="12871"/>
                    <a:pt x="30756" y="12598"/>
                    <a:pt x="31707" y="12330"/>
                  </a:cubicBezTo>
                  <a:cubicBezTo>
                    <a:pt x="31655" y="11949"/>
                    <a:pt x="31620" y="11682"/>
                    <a:pt x="31602" y="11547"/>
                  </a:cubicBezTo>
                  <a:cubicBezTo>
                    <a:pt x="31397" y="11270"/>
                    <a:pt x="31257" y="11085"/>
                    <a:pt x="31119" y="10903"/>
                  </a:cubicBezTo>
                  <a:lnTo>
                    <a:pt x="31119" y="10903"/>
                  </a:lnTo>
                  <a:cubicBezTo>
                    <a:pt x="31121" y="10904"/>
                    <a:pt x="31122" y="10904"/>
                    <a:pt x="31124" y="10905"/>
                  </a:cubicBezTo>
                  <a:lnTo>
                    <a:pt x="31107" y="10887"/>
                  </a:lnTo>
                  <a:lnTo>
                    <a:pt x="31107" y="10887"/>
                  </a:lnTo>
                  <a:cubicBezTo>
                    <a:pt x="31111" y="10893"/>
                    <a:pt x="31115" y="10898"/>
                    <a:pt x="31119" y="10903"/>
                  </a:cubicBezTo>
                  <a:lnTo>
                    <a:pt x="31119" y="10903"/>
                  </a:lnTo>
                  <a:cubicBezTo>
                    <a:pt x="30878" y="10817"/>
                    <a:pt x="30637" y="10731"/>
                    <a:pt x="30392" y="10648"/>
                  </a:cubicBezTo>
                  <a:cubicBezTo>
                    <a:pt x="30805" y="10436"/>
                    <a:pt x="31207" y="10364"/>
                    <a:pt x="31602" y="10249"/>
                  </a:cubicBezTo>
                  <a:cubicBezTo>
                    <a:pt x="31956" y="10149"/>
                    <a:pt x="32300" y="10003"/>
                    <a:pt x="32647" y="9874"/>
                  </a:cubicBezTo>
                  <a:cubicBezTo>
                    <a:pt x="32633" y="9836"/>
                    <a:pt x="32616" y="9795"/>
                    <a:pt x="32602" y="9753"/>
                  </a:cubicBezTo>
                  <a:cubicBezTo>
                    <a:pt x="32179" y="9822"/>
                    <a:pt x="31756" y="9891"/>
                    <a:pt x="31336" y="9965"/>
                  </a:cubicBezTo>
                  <a:cubicBezTo>
                    <a:pt x="31322" y="9909"/>
                    <a:pt x="31311" y="9857"/>
                    <a:pt x="31301" y="9802"/>
                  </a:cubicBezTo>
                  <a:cubicBezTo>
                    <a:pt x="32283" y="9583"/>
                    <a:pt x="33268" y="9361"/>
                    <a:pt x="34163" y="9160"/>
                  </a:cubicBezTo>
                  <a:cubicBezTo>
                    <a:pt x="34673" y="8580"/>
                    <a:pt x="35114" y="8084"/>
                    <a:pt x="35565" y="7574"/>
                  </a:cubicBezTo>
                  <a:cubicBezTo>
                    <a:pt x="35248" y="7174"/>
                    <a:pt x="34961" y="6940"/>
                    <a:pt x="34584" y="6940"/>
                  </a:cubicBezTo>
                  <a:cubicBezTo>
                    <a:pt x="34527" y="6940"/>
                    <a:pt x="34468" y="6945"/>
                    <a:pt x="34406" y="6956"/>
                  </a:cubicBezTo>
                  <a:cubicBezTo>
                    <a:pt x="33761" y="7071"/>
                    <a:pt x="33115" y="7172"/>
                    <a:pt x="32484" y="7339"/>
                  </a:cubicBezTo>
                  <a:cubicBezTo>
                    <a:pt x="32363" y="7370"/>
                    <a:pt x="32237" y="7386"/>
                    <a:pt x="32112" y="7386"/>
                  </a:cubicBezTo>
                  <a:cubicBezTo>
                    <a:pt x="31696" y="7386"/>
                    <a:pt x="31274" y="7209"/>
                    <a:pt x="30944" y="6818"/>
                  </a:cubicBezTo>
                  <a:cubicBezTo>
                    <a:pt x="29888" y="7109"/>
                    <a:pt x="28862" y="7671"/>
                    <a:pt x="27771" y="7671"/>
                  </a:cubicBezTo>
                  <a:cubicBezTo>
                    <a:pt x="27495" y="7671"/>
                    <a:pt x="27215" y="7635"/>
                    <a:pt x="26930" y="7550"/>
                  </a:cubicBezTo>
                  <a:cubicBezTo>
                    <a:pt x="26267" y="7224"/>
                    <a:pt x="25646" y="6922"/>
                    <a:pt x="25025" y="6620"/>
                  </a:cubicBezTo>
                  <a:cubicBezTo>
                    <a:pt x="25029" y="6537"/>
                    <a:pt x="25032" y="6457"/>
                    <a:pt x="25032" y="6377"/>
                  </a:cubicBezTo>
                  <a:cubicBezTo>
                    <a:pt x="26257" y="5972"/>
                    <a:pt x="27095" y="4695"/>
                    <a:pt x="28612" y="4695"/>
                  </a:cubicBezTo>
                  <a:cubicBezTo>
                    <a:pt x="28745" y="4695"/>
                    <a:pt x="28882" y="4705"/>
                    <a:pt x="29025" y="4726"/>
                  </a:cubicBezTo>
                  <a:cubicBezTo>
                    <a:pt x="28609" y="5049"/>
                    <a:pt x="28293" y="5293"/>
                    <a:pt x="27981" y="5536"/>
                  </a:cubicBezTo>
                  <a:lnTo>
                    <a:pt x="27981" y="5536"/>
                  </a:lnTo>
                  <a:cubicBezTo>
                    <a:pt x="27971" y="5534"/>
                    <a:pt x="27962" y="5533"/>
                    <a:pt x="27953" y="5531"/>
                  </a:cubicBezTo>
                  <a:lnTo>
                    <a:pt x="27953" y="5531"/>
                  </a:lnTo>
                  <a:lnTo>
                    <a:pt x="27970" y="5544"/>
                  </a:lnTo>
                  <a:cubicBezTo>
                    <a:pt x="27974" y="5542"/>
                    <a:pt x="27977" y="5539"/>
                    <a:pt x="27981" y="5536"/>
                  </a:cubicBezTo>
                  <a:lnTo>
                    <a:pt x="27981" y="5536"/>
                  </a:lnTo>
                  <a:cubicBezTo>
                    <a:pt x="28426" y="5625"/>
                    <a:pt x="28874" y="5717"/>
                    <a:pt x="29438" y="5832"/>
                  </a:cubicBezTo>
                  <a:cubicBezTo>
                    <a:pt x="29716" y="5523"/>
                    <a:pt x="30062" y="5135"/>
                    <a:pt x="30448" y="4705"/>
                  </a:cubicBezTo>
                  <a:lnTo>
                    <a:pt x="30448" y="4705"/>
                  </a:lnTo>
                  <a:cubicBezTo>
                    <a:pt x="30070" y="4757"/>
                    <a:pt x="29775" y="4795"/>
                    <a:pt x="29483" y="4836"/>
                  </a:cubicBezTo>
                  <a:cubicBezTo>
                    <a:pt x="29476" y="4757"/>
                    <a:pt x="29469" y="4677"/>
                    <a:pt x="29463" y="4597"/>
                  </a:cubicBezTo>
                  <a:cubicBezTo>
                    <a:pt x="30117" y="4492"/>
                    <a:pt x="30759" y="4242"/>
                    <a:pt x="31433" y="4242"/>
                  </a:cubicBezTo>
                  <a:cubicBezTo>
                    <a:pt x="31694" y="4242"/>
                    <a:pt x="31961" y="4279"/>
                    <a:pt x="32234" y="4378"/>
                  </a:cubicBezTo>
                  <a:cubicBezTo>
                    <a:pt x="32387" y="4365"/>
                    <a:pt x="32568" y="4351"/>
                    <a:pt x="32696" y="4337"/>
                  </a:cubicBezTo>
                  <a:cubicBezTo>
                    <a:pt x="33737" y="3488"/>
                    <a:pt x="34441" y="2426"/>
                    <a:pt x="34826" y="1118"/>
                  </a:cubicBezTo>
                  <a:cubicBezTo>
                    <a:pt x="34572" y="939"/>
                    <a:pt x="34338" y="845"/>
                    <a:pt x="34082" y="845"/>
                  </a:cubicBezTo>
                  <a:cubicBezTo>
                    <a:pt x="33905" y="845"/>
                    <a:pt x="33718" y="890"/>
                    <a:pt x="33508" y="985"/>
                  </a:cubicBezTo>
                  <a:cubicBezTo>
                    <a:pt x="32814" y="1298"/>
                    <a:pt x="32054" y="1464"/>
                    <a:pt x="31176" y="1739"/>
                  </a:cubicBezTo>
                  <a:cubicBezTo>
                    <a:pt x="31565" y="1385"/>
                    <a:pt x="31811" y="1163"/>
                    <a:pt x="32033" y="961"/>
                  </a:cubicBezTo>
                  <a:cubicBezTo>
                    <a:pt x="31648" y="597"/>
                    <a:pt x="31343" y="313"/>
                    <a:pt x="31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9"/>
            <p:cNvSpPr/>
            <p:nvPr/>
          </p:nvSpPr>
          <p:spPr>
            <a:xfrm>
              <a:off x="6348175" y="3708200"/>
              <a:ext cx="7825" cy="3075"/>
            </a:xfrm>
            <a:custGeom>
              <a:avLst/>
              <a:gdLst/>
              <a:ahLst/>
              <a:cxnLst/>
              <a:rect l="l" t="t" r="r" b="b"/>
              <a:pathLst>
                <a:path w="313" h="123" extrusionOk="0">
                  <a:moveTo>
                    <a:pt x="295" y="1"/>
                  </a:moveTo>
                  <a:cubicBezTo>
                    <a:pt x="284" y="5"/>
                    <a:pt x="274" y="10"/>
                    <a:pt x="263" y="14"/>
                  </a:cubicBezTo>
                  <a:lnTo>
                    <a:pt x="312" y="14"/>
                  </a:lnTo>
                  <a:lnTo>
                    <a:pt x="295" y="1"/>
                  </a:lnTo>
                  <a:close/>
                  <a:moveTo>
                    <a:pt x="0" y="14"/>
                  </a:moveTo>
                  <a:cubicBezTo>
                    <a:pt x="7" y="52"/>
                    <a:pt x="14" y="87"/>
                    <a:pt x="21" y="122"/>
                  </a:cubicBezTo>
                  <a:cubicBezTo>
                    <a:pt x="101" y="86"/>
                    <a:pt x="181" y="49"/>
                    <a:pt x="26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9"/>
            <p:cNvSpPr/>
            <p:nvPr/>
          </p:nvSpPr>
          <p:spPr>
            <a:xfrm>
              <a:off x="6239400" y="3648800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extrusionOk="0">
                  <a:moveTo>
                    <a:pt x="98" y="0"/>
                  </a:moveTo>
                  <a:cubicBezTo>
                    <a:pt x="63" y="7"/>
                    <a:pt x="31" y="17"/>
                    <a:pt x="1" y="28"/>
                  </a:cubicBezTo>
                  <a:cubicBezTo>
                    <a:pt x="15" y="45"/>
                    <a:pt x="21" y="73"/>
                    <a:pt x="39" y="80"/>
                  </a:cubicBezTo>
                  <a:cubicBezTo>
                    <a:pt x="41" y="80"/>
                    <a:pt x="43" y="80"/>
                    <a:pt x="46" y="80"/>
                  </a:cubicBezTo>
                  <a:cubicBezTo>
                    <a:pt x="62" y="80"/>
                    <a:pt x="83" y="69"/>
                    <a:pt x="101" y="63"/>
                  </a:cubicBezTo>
                  <a:cubicBezTo>
                    <a:pt x="101" y="42"/>
                    <a:pt x="98" y="21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9"/>
            <p:cNvSpPr/>
            <p:nvPr/>
          </p:nvSpPr>
          <p:spPr>
            <a:xfrm>
              <a:off x="6455900" y="3881425"/>
              <a:ext cx="1750" cy="1400"/>
            </a:xfrm>
            <a:custGeom>
              <a:avLst/>
              <a:gdLst/>
              <a:ahLst/>
              <a:cxnLst/>
              <a:rect l="l" t="t" r="r" b="b"/>
              <a:pathLst>
                <a:path w="70" h="56" extrusionOk="0">
                  <a:moveTo>
                    <a:pt x="7" y="0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69" y="3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9"/>
            <p:cNvSpPr/>
            <p:nvPr/>
          </p:nvSpPr>
          <p:spPr>
            <a:xfrm>
              <a:off x="6214675" y="4018300"/>
              <a:ext cx="2025" cy="1475"/>
            </a:xfrm>
            <a:custGeom>
              <a:avLst/>
              <a:gdLst/>
              <a:ahLst/>
              <a:cxnLst/>
              <a:rect l="l" t="t" r="r" b="b"/>
              <a:pathLst>
                <a:path w="81" h="59" extrusionOk="0">
                  <a:moveTo>
                    <a:pt x="60" y="0"/>
                  </a:moveTo>
                  <a:cubicBezTo>
                    <a:pt x="48" y="13"/>
                    <a:pt x="37" y="26"/>
                    <a:pt x="28" y="36"/>
                  </a:cubicBezTo>
                  <a:lnTo>
                    <a:pt x="28" y="36"/>
                  </a:lnTo>
                  <a:cubicBezTo>
                    <a:pt x="42" y="32"/>
                    <a:pt x="61" y="26"/>
                    <a:pt x="80" y="21"/>
                  </a:cubicBezTo>
                  <a:lnTo>
                    <a:pt x="60" y="0"/>
                  </a:lnTo>
                  <a:close/>
                  <a:moveTo>
                    <a:pt x="28" y="36"/>
                  </a:moveTo>
                  <a:cubicBezTo>
                    <a:pt x="11" y="41"/>
                    <a:pt x="0" y="45"/>
                    <a:pt x="1" y="45"/>
                  </a:cubicBezTo>
                  <a:cubicBezTo>
                    <a:pt x="2" y="45"/>
                    <a:pt x="10" y="43"/>
                    <a:pt x="26" y="38"/>
                  </a:cubicBezTo>
                  <a:lnTo>
                    <a:pt x="26" y="38"/>
                  </a:lnTo>
                  <a:cubicBezTo>
                    <a:pt x="16" y="50"/>
                    <a:pt x="9" y="59"/>
                    <a:pt x="10" y="59"/>
                  </a:cubicBezTo>
                  <a:cubicBezTo>
                    <a:pt x="10" y="59"/>
                    <a:pt x="16" y="53"/>
                    <a:pt x="29" y="37"/>
                  </a:cubicBezTo>
                  <a:lnTo>
                    <a:pt x="29" y="37"/>
                  </a:lnTo>
                  <a:cubicBezTo>
                    <a:pt x="28" y="38"/>
                    <a:pt x="27" y="38"/>
                    <a:pt x="26" y="38"/>
                  </a:cubicBezTo>
                  <a:lnTo>
                    <a:pt x="26" y="38"/>
                  </a:lnTo>
                  <a:cubicBezTo>
                    <a:pt x="27" y="38"/>
                    <a:pt x="27" y="37"/>
                    <a:pt x="28" y="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9"/>
            <p:cNvSpPr/>
            <p:nvPr/>
          </p:nvSpPr>
          <p:spPr>
            <a:xfrm>
              <a:off x="6169025" y="3671000"/>
              <a:ext cx="2675" cy="275"/>
            </a:xfrm>
            <a:custGeom>
              <a:avLst/>
              <a:gdLst/>
              <a:ahLst/>
              <a:cxnLst/>
              <a:rect l="l" t="t" r="r" b="b"/>
              <a:pathLst>
                <a:path w="107" h="1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9" y="2"/>
                    <a:pt x="36" y="3"/>
                  </a:cubicBezTo>
                  <a:lnTo>
                    <a:pt x="36" y="3"/>
                  </a:lnTo>
                  <a:cubicBezTo>
                    <a:pt x="36" y="3"/>
                    <a:pt x="36" y="3"/>
                    <a:pt x="36" y="3"/>
                  </a:cubicBezTo>
                  <a:cubicBezTo>
                    <a:pt x="17" y="1"/>
                    <a:pt x="9" y="1"/>
                    <a:pt x="9" y="1"/>
                  </a:cubicBezTo>
                  <a:close/>
                  <a:moveTo>
                    <a:pt x="89" y="0"/>
                  </a:moveTo>
                  <a:cubicBezTo>
                    <a:pt x="75" y="2"/>
                    <a:pt x="61" y="3"/>
                    <a:pt x="48" y="5"/>
                  </a:cubicBezTo>
                  <a:lnTo>
                    <a:pt x="48" y="5"/>
                  </a:lnTo>
                  <a:cubicBezTo>
                    <a:pt x="44" y="4"/>
                    <a:pt x="40" y="4"/>
                    <a:pt x="36" y="3"/>
                  </a:cubicBezTo>
                  <a:lnTo>
                    <a:pt x="36" y="3"/>
                  </a:lnTo>
                  <a:cubicBezTo>
                    <a:pt x="9" y="7"/>
                    <a:pt x="1" y="9"/>
                    <a:pt x="5" y="9"/>
                  </a:cubicBezTo>
                  <a:cubicBezTo>
                    <a:pt x="9" y="9"/>
                    <a:pt x="26" y="7"/>
                    <a:pt x="48" y="5"/>
                  </a:cubicBezTo>
                  <a:lnTo>
                    <a:pt x="48" y="5"/>
                  </a:lnTo>
                  <a:cubicBezTo>
                    <a:pt x="65" y="7"/>
                    <a:pt x="85" y="9"/>
                    <a:pt x="106" y="11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9"/>
            <p:cNvSpPr/>
            <p:nvPr/>
          </p:nvSpPr>
          <p:spPr>
            <a:xfrm>
              <a:off x="6434400" y="3841250"/>
              <a:ext cx="1125" cy="1325"/>
            </a:xfrm>
            <a:custGeom>
              <a:avLst/>
              <a:gdLst/>
              <a:ahLst/>
              <a:cxnLst/>
              <a:rect l="l" t="t" r="r" b="b"/>
              <a:pathLst>
                <a:path w="45" h="53" extrusionOk="0">
                  <a:moveTo>
                    <a:pt x="45" y="0"/>
                  </a:moveTo>
                  <a:lnTo>
                    <a:pt x="0" y="35"/>
                  </a:lnTo>
                  <a:lnTo>
                    <a:pt x="17" y="5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9"/>
            <p:cNvSpPr/>
            <p:nvPr/>
          </p:nvSpPr>
          <p:spPr>
            <a:xfrm>
              <a:off x="6401500" y="3963550"/>
              <a:ext cx="550" cy="1675"/>
            </a:xfrm>
            <a:custGeom>
              <a:avLst/>
              <a:gdLst/>
              <a:ahLst/>
              <a:cxnLst/>
              <a:rect l="l" t="t" r="r" b="b"/>
              <a:pathLst>
                <a:path w="22" h="67" extrusionOk="0">
                  <a:moveTo>
                    <a:pt x="0" y="0"/>
                  </a:moveTo>
                  <a:lnTo>
                    <a:pt x="5" y="49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5" name="Google Shape;5485;p19"/>
          <p:cNvSpPr/>
          <p:nvPr/>
        </p:nvSpPr>
        <p:spPr>
          <a:xfrm rot="5400000" flipH="1">
            <a:off x="7968249" y="4594915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6" name="Google Shape;5486;p19"/>
          <p:cNvSpPr/>
          <p:nvPr/>
        </p:nvSpPr>
        <p:spPr>
          <a:xfrm rot="10800000" flipH="1">
            <a:off x="-1025576" y="4139165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7" name="Google Shape;5487;p19"/>
          <p:cNvSpPr/>
          <p:nvPr/>
        </p:nvSpPr>
        <p:spPr>
          <a:xfrm rot="4220528" flipH="1">
            <a:off x="7752519" y="-618377"/>
            <a:ext cx="2765351" cy="1585218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88" name="Google Shape;5488;p19"/>
          <p:cNvSpPr/>
          <p:nvPr/>
        </p:nvSpPr>
        <p:spPr>
          <a:xfrm rot="9829011" flipH="1">
            <a:off x="-1483059" y="-618399"/>
            <a:ext cx="2765389" cy="1585239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89" name="Google Shape;5489;p19"/>
          <p:cNvGrpSpPr/>
          <p:nvPr/>
        </p:nvGrpSpPr>
        <p:grpSpPr>
          <a:xfrm>
            <a:off x="8278935" y="534996"/>
            <a:ext cx="419556" cy="413909"/>
            <a:chOff x="4129135" y="4735732"/>
            <a:chExt cx="419556" cy="413909"/>
          </a:xfrm>
        </p:grpSpPr>
        <p:sp>
          <p:nvSpPr>
            <p:cNvPr id="5490" name="Google Shape;5490;p19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9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9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9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9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95" name="Google Shape;5495;p19"/>
          <p:cNvGrpSpPr/>
          <p:nvPr/>
        </p:nvGrpSpPr>
        <p:grpSpPr>
          <a:xfrm>
            <a:off x="8334059" y="1701158"/>
            <a:ext cx="309324" cy="305227"/>
            <a:chOff x="4583184" y="5084531"/>
            <a:chExt cx="309324" cy="305227"/>
          </a:xfrm>
        </p:grpSpPr>
        <p:sp>
          <p:nvSpPr>
            <p:cNvPr id="5496" name="Google Shape;5496;p19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9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9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9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9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1" name="Google Shape;5501;p19"/>
          <p:cNvGrpSpPr/>
          <p:nvPr/>
        </p:nvGrpSpPr>
        <p:grpSpPr>
          <a:xfrm>
            <a:off x="8506893" y="1169454"/>
            <a:ext cx="366572" cy="362751"/>
            <a:chOff x="4648293" y="4608503"/>
            <a:chExt cx="366572" cy="362751"/>
          </a:xfrm>
        </p:grpSpPr>
        <p:sp>
          <p:nvSpPr>
            <p:cNvPr id="5502" name="Google Shape;5502;p19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9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9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9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9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07" name="Google Shape;5507;p19"/>
          <p:cNvGrpSpPr/>
          <p:nvPr/>
        </p:nvGrpSpPr>
        <p:grpSpPr>
          <a:xfrm rot="10800000" flipH="1">
            <a:off x="200771" y="950163"/>
            <a:ext cx="664358" cy="1118644"/>
            <a:chOff x="5885054" y="4561989"/>
            <a:chExt cx="302091" cy="508636"/>
          </a:xfrm>
        </p:grpSpPr>
        <p:sp>
          <p:nvSpPr>
            <p:cNvPr id="5508" name="Google Shape;5508;p19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9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bg>
      <p:bgPr>
        <a:solidFill>
          <a:schemeClr val="accent4"/>
        </a:solidFill>
        <a:effectLst/>
      </p:bgPr>
    </p:bg>
    <p:spTree>
      <p:nvGrpSpPr>
        <p:cNvPr id="1" name="Shape 68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3" name="Google Shape;6813;p22"/>
          <p:cNvSpPr txBox="1">
            <a:spLocks noGrp="1"/>
          </p:cNvSpPr>
          <p:nvPr>
            <p:ph type="ctrTitle"/>
          </p:nvPr>
        </p:nvSpPr>
        <p:spPr>
          <a:xfrm>
            <a:off x="715100" y="669825"/>
            <a:ext cx="43209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8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814" name="Google Shape;6814;p22"/>
          <p:cNvSpPr txBox="1">
            <a:spLocks noGrp="1"/>
          </p:cNvSpPr>
          <p:nvPr>
            <p:ph type="subTitle" idx="1"/>
          </p:nvPr>
        </p:nvSpPr>
        <p:spPr>
          <a:xfrm>
            <a:off x="715100" y="1683874"/>
            <a:ext cx="4320900" cy="124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6815" name="Google Shape;6815;p22"/>
          <p:cNvGrpSpPr/>
          <p:nvPr/>
        </p:nvGrpSpPr>
        <p:grpSpPr>
          <a:xfrm rot="10252320" flipH="1">
            <a:off x="7023486" y="4245856"/>
            <a:ext cx="4634460" cy="1255196"/>
            <a:chOff x="5021625" y="1087550"/>
            <a:chExt cx="996900" cy="283625"/>
          </a:xfrm>
        </p:grpSpPr>
        <p:sp>
          <p:nvSpPr>
            <p:cNvPr id="6816" name="Google Shape;6816;p22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22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22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22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22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22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22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22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22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22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22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22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22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22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22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22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22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22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22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22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22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22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22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22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22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22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22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22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22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22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22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22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22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22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22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22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22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22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22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22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22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22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22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22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22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22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22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22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22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22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22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22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22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22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22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22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22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22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22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22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22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22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22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22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22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22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22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22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22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22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22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22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22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22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22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22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22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22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22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22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22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22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22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22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22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22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22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22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22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22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22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22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22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22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22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22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22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2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22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22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22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22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22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22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22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22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22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22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22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22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22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22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22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22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22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22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2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22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22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22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22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22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22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22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22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22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22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2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22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22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2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2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2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2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2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2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2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2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2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2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2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2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22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22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2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2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2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2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2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2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22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22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22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22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22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22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2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2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2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22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22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2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2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2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22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22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2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2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2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2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2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2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2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22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22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22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22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22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2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2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2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2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2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2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2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2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2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2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2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2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22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22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2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2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2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2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22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22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22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22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22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22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22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22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22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22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22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22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22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22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22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22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2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2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2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2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2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2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2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2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2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2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2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2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2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2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2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2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2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2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2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2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2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2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2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2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2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2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2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2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2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2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2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2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2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2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2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2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2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2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2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2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2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2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2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2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2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2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2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2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2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2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2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2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2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2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2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2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2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2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2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2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2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2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2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2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2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2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2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2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2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2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2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2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2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2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2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2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2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2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2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2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8" name="Google Shape;7108;p22"/>
          <p:cNvGrpSpPr/>
          <p:nvPr/>
        </p:nvGrpSpPr>
        <p:grpSpPr>
          <a:xfrm flipH="1">
            <a:off x="8591779" y="-71947"/>
            <a:ext cx="1028674" cy="871690"/>
            <a:chOff x="5124150" y="3418675"/>
            <a:chExt cx="584175" cy="495025"/>
          </a:xfrm>
        </p:grpSpPr>
        <p:sp>
          <p:nvSpPr>
            <p:cNvPr id="7109" name="Google Shape;7109;p22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2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2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2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2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2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2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2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2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2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2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2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2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2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2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2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2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26" name="Google Shape;7126;p22"/>
          <p:cNvSpPr/>
          <p:nvPr/>
        </p:nvSpPr>
        <p:spPr>
          <a:xfrm rot="717511" flipH="1">
            <a:off x="-1320801" y="4408267"/>
            <a:ext cx="2765386" cy="1585238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27" name="Google Shape;7127;p22"/>
          <p:cNvGrpSpPr/>
          <p:nvPr/>
        </p:nvGrpSpPr>
        <p:grpSpPr>
          <a:xfrm>
            <a:off x="8461583" y="4056219"/>
            <a:ext cx="419556" cy="413909"/>
            <a:chOff x="4129135" y="4735732"/>
            <a:chExt cx="419556" cy="413909"/>
          </a:xfrm>
        </p:grpSpPr>
        <p:sp>
          <p:nvSpPr>
            <p:cNvPr id="7128" name="Google Shape;7128;p22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2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2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2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2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3" name="Google Shape;7133;p22"/>
          <p:cNvGrpSpPr/>
          <p:nvPr/>
        </p:nvGrpSpPr>
        <p:grpSpPr>
          <a:xfrm>
            <a:off x="8691506" y="2791031"/>
            <a:ext cx="309324" cy="305227"/>
            <a:chOff x="4583184" y="5084531"/>
            <a:chExt cx="309324" cy="305227"/>
          </a:xfrm>
        </p:grpSpPr>
        <p:sp>
          <p:nvSpPr>
            <p:cNvPr id="7134" name="Google Shape;7134;p22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2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2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2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2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9" name="Google Shape;7139;p22"/>
          <p:cNvGrpSpPr/>
          <p:nvPr/>
        </p:nvGrpSpPr>
        <p:grpSpPr>
          <a:xfrm>
            <a:off x="8345203" y="3309853"/>
            <a:ext cx="366572" cy="362751"/>
            <a:chOff x="4648293" y="4608503"/>
            <a:chExt cx="366572" cy="362751"/>
          </a:xfrm>
        </p:grpSpPr>
        <p:sp>
          <p:nvSpPr>
            <p:cNvPr id="7140" name="Google Shape;7140;p22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2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2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2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2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45" name="Google Shape;7145;p22"/>
          <p:cNvSpPr/>
          <p:nvPr/>
        </p:nvSpPr>
        <p:spPr>
          <a:xfrm flipH="1">
            <a:off x="-572086" y="43188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6" name="Google Shape;7146;p22"/>
          <p:cNvSpPr/>
          <p:nvPr/>
        </p:nvSpPr>
        <p:spPr>
          <a:xfrm rot="10668715" flipH="1">
            <a:off x="-1154279" y="-787944"/>
            <a:ext cx="2765400" cy="1585246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47" name="Google Shape;7147;p22"/>
          <p:cNvSpPr/>
          <p:nvPr/>
        </p:nvSpPr>
        <p:spPr>
          <a:xfrm rot="5399856" flipH="1">
            <a:off x="-195896" y="-666994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48" name="Google Shape;7148;p22"/>
          <p:cNvGrpSpPr/>
          <p:nvPr/>
        </p:nvGrpSpPr>
        <p:grpSpPr>
          <a:xfrm flipH="1">
            <a:off x="-7" y="478247"/>
            <a:ext cx="664358" cy="1118644"/>
            <a:chOff x="5885054" y="4561989"/>
            <a:chExt cx="302091" cy="508636"/>
          </a:xfrm>
        </p:grpSpPr>
        <p:sp>
          <p:nvSpPr>
            <p:cNvPr id="7149" name="Google Shape;7149;p22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2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51" name="Google Shape;7151;p22"/>
          <p:cNvSpPr txBox="1"/>
          <p:nvPr/>
        </p:nvSpPr>
        <p:spPr>
          <a:xfrm>
            <a:off x="715100" y="3581400"/>
            <a:ext cx="4320900" cy="68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Poppins"/>
                <a:ea typeface="Poppins"/>
                <a:cs typeface="Poppins"/>
                <a:sym typeface="Poppins"/>
              </a:rPr>
              <a:t>CREDITS: This presentation template was created by </a:t>
            </a:r>
            <a:r>
              <a:rPr lang="en" sz="1200" b="1">
                <a:solidFill>
                  <a:schemeClr val="hlink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2"/>
              </a:rPr>
              <a:t>Slidesgo</a:t>
            </a:r>
            <a:r>
              <a:rPr lang="en" sz="1200">
                <a:latin typeface="Poppins"/>
                <a:ea typeface="Poppins"/>
                <a:cs typeface="Poppins"/>
                <a:sym typeface="Poppins"/>
              </a:rPr>
              <a:t>, including icons by </a:t>
            </a:r>
            <a:r>
              <a:rPr lang="en" sz="1200" b="1">
                <a:solidFill>
                  <a:schemeClr val="hlink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3"/>
              </a:rPr>
              <a:t>Flaticon </a:t>
            </a:r>
            <a:r>
              <a:rPr lang="en" sz="1200">
                <a:latin typeface="Poppins"/>
                <a:ea typeface="Poppins"/>
                <a:cs typeface="Poppins"/>
                <a:sym typeface="Poppins"/>
              </a:rPr>
              <a:t>and infographics &amp; images by </a:t>
            </a:r>
            <a:r>
              <a:rPr lang="en" sz="1200" b="1">
                <a:solidFill>
                  <a:schemeClr val="hlink"/>
                </a:solidFill>
                <a:uFill>
                  <a:noFill/>
                </a:uFill>
                <a:latin typeface="Poppins"/>
                <a:ea typeface="Poppins"/>
                <a:cs typeface="Poppins"/>
                <a:sym typeface="Poppins"/>
                <a:hlinkClick r:id="rId4"/>
              </a:rPr>
              <a:t>Freepik</a:t>
            </a:r>
            <a:endParaRPr sz="1200" b="1">
              <a:latin typeface="Poppins"/>
              <a:ea typeface="Poppins"/>
              <a:cs typeface="Poppins"/>
              <a:sym typeface="Poppins"/>
            </a:endParaRP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_ONLY_2">
    <p:bg>
      <p:bgPr>
        <a:solidFill>
          <a:schemeClr val="accent4"/>
        </a:solidFill>
        <a:effectLst/>
      </p:bgPr>
    </p:bg>
    <p:spTree>
      <p:nvGrpSpPr>
        <p:cNvPr id="1" name="Shape 7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16" name="Google Shape;7216;p2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217" name="Google Shape;7217;p24"/>
          <p:cNvSpPr/>
          <p:nvPr/>
        </p:nvSpPr>
        <p:spPr>
          <a:xfrm>
            <a:off x="6492335" y="4391837"/>
            <a:ext cx="2533737" cy="145244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18" name="Google Shape;7218;p24"/>
          <p:cNvGrpSpPr/>
          <p:nvPr/>
        </p:nvGrpSpPr>
        <p:grpSpPr>
          <a:xfrm rot="480968">
            <a:off x="-3258421" y="-359503"/>
            <a:ext cx="4415750" cy="1256316"/>
            <a:chOff x="5021625" y="1087550"/>
            <a:chExt cx="996900" cy="283625"/>
          </a:xfrm>
        </p:grpSpPr>
        <p:sp>
          <p:nvSpPr>
            <p:cNvPr id="7219" name="Google Shape;7219;p24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24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24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24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24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24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24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24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24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24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24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24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24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24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24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24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24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24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24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24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24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24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24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24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24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24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24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24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24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24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24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24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24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24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24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24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24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24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24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24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24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24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24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24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24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24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24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24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24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24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24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24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24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24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24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24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24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24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24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24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24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24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24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24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24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24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24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24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24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24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24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24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24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24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24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24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24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24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24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24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24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24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24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24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24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24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24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24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24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24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24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24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24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24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24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24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24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24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24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24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24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24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24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24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24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24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24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24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24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24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24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24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24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24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24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24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24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24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24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24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24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24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24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24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24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24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24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24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24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24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24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24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24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24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24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24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24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24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24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24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24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24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24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24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24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24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24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24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24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24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24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24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24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24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24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24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24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24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24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24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24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24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24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24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24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24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24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24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24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24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24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24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24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24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24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24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24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24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24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24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24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24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24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24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24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24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24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24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24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24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24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24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24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24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24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24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24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24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24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24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24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24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24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24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24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24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24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24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24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24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24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24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24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24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24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24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24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24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24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24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24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24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24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24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24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24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24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24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24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24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24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24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24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24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24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24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24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24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24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24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24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24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24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24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24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24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24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24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24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24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24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24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24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24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24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24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24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24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24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24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24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24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24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24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24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24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24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24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24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24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24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24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24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24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24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24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24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24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24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24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24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24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24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24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24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24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24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24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24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24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24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24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1" name="Google Shape;7511;p24"/>
          <p:cNvSpPr/>
          <p:nvPr/>
        </p:nvSpPr>
        <p:spPr>
          <a:xfrm rot="-5832720">
            <a:off x="-293972" y="937694"/>
            <a:ext cx="1600966" cy="689487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2" name="Google Shape;7512;p24"/>
          <p:cNvGrpSpPr/>
          <p:nvPr/>
        </p:nvGrpSpPr>
        <p:grpSpPr>
          <a:xfrm>
            <a:off x="-131655" y="4481003"/>
            <a:ext cx="1028674" cy="871690"/>
            <a:chOff x="5124150" y="3418675"/>
            <a:chExt cx="584175" cy="495025"/>
          </a:xfrm>
        </p:grpSpPr>
        <p:sp>
          <p:nvSpPr>
            <p:cNvPr id="7513" name="Google Shape;7513;p24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24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24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24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24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24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24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24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24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24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24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24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24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24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24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24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24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0" name="Google Shape;7530;p24"/>
          <p:cNvGrpSpPr/>
          <p:nvPr/>
        </p:nvGrpSpPr>
        <p:grpSpPr>
          <a:xfrm>
            <a:off x="6190835" y="4588094"/>
            <a:ext cx="419556" cy="413909"/>
            <a:chOff x="4129135" y="4735732"/>
            <a:chExt cx="419556" cy="413909"/>
          </a:xfrm>
        </p:grpSpPr>
        <p:sp>
          <p:nvSpPr>
            <p:cNvPr id="7531" name="Google Shape;7531;p24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24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24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24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24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6" name="Google Shape;7536;p24"/>
          <p:cNvGrpSpPr/>
          <p:nvPr/>
        </p:nvGrpSpPr>
        <p:grpSpPr>
          <a:xfrm>
            <a:off x="7401459" y="4282881"/>
            <a:ext cx="309324" cy="305227"/>
            <a:chOff x="4583184" y="5084531"/>
            <a:chExt cx="309324" cy="305227"/>
          </a:xfrm>
        </p:grpSpPr>
        <p:sp>
          <p:nvSpPr>
            <p:cNvPr id="7537" name="Google Shape;7537;p24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24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24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24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24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2" name="Google Shape;7542;p24"/>
          <p:cNvGrpSpPr/>
          <p:nvPr/>
        </p:nvGrpSpPr>
        <p:grpSpPr>
          <a:xfrm>
            <a:off x="6876955" y="4480991"/>
            <a:ext cx="366572" cy="362751"/>
            <a:chOff x="4648293" y="4608503"/>
            <a:chExt cx="366572" cy="362751"/>
          </a:xfrm>
        </p:grpSpPr>
        <p:sp>
          <p:nvSpPr>
            <p:cNvPr id="7543" name="Google Shape;7543;p24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24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24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24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24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48" name="Google Shape;7548;p24"/>
          <p:cNvSpPr/>
          <p:nvPr/>
        </p:nvSpPr>
        <p:spPr>
          <a:xfrm>
            <a:off x="8338885" y="-661238"/>
            <a:ext cx="2533737" cy="145244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49" name="Google Shape;7549;p24"/>
          <p:cNvGrpSpPr/>
          <p:nvPr/>
        </p:nvGrpSpPr>
        <p:grpSpPr>
          <a:xfrm>
            <a:off x="8460109" y="486847"/>
            <a:ext cx="664358" cy="1118644"/>
            <a:chOff x="5885054" y="4561989"/>
            <a:chExt cx="302091" cy="508636"/>
          </a:xfrm>
        </p:grpSpPr>
        <p:sp>
          <p:nvSpPr>
            <p:cNvPr id="7550" name="Google Shape;7550;p24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24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2_1">
    <p:bg>
      <p:bgPr>
        <a:solidFill>
          <a:schemeClr val="accent4"/>
        </a:solidFill>
        <a:effectLst/>
      </p:bgPr>
    </p:bg>
    <p:spTree>
      <p:nvGrpSpPr>
        <p:cNvPr id="1" name="Shape 7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3" name="Google Shape;7553;p2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554" name="Google Shape;7554;p25"/>
          <p:cNvSpPr/>
          <p:nvPr/>
        </p:nvSpPr>
        <p:spPr>
          <a:xfrm rot="742693">
            <a:off x="-948920" y="4128332"/>
            <a:ext cx="3963900" cy="227227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55" name="Google Shape;7555;p25"/>
          <p:cNvSpPr/>
          <p:nvPr/>
        </p:nvSpPr>
        <p:spPr>
          <a:xfrm rot="2700000">
            <a:off x="8079001" y="4466673"/>
            <a:ext cx="2533693" cy="1452422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56" name="Google Shape;7556;p25"/>
          <p:cNvGrpSpPr/>
          <p:nvPr/>
        </p:nvGrpSpPr>
        <p:grpSpPr>
          <a:xfrm rot="-10561903">
            <a:off x="8041350" y="135642"/>
            <a:ext cx="2038240" cy="1106524"/>
            <a:chOff x="5385025" y="663550"/>
            <a:chExt cx="894450" cy="205850"/>
          </a:xfrm>
        </p:grpSpPr>
        <p:sp>
          <p:nvSpPr>
            <p:cNvPr id="7557" name="Google Shape;7557;p25"/>
            <p:cNvSpPr/>
            <p:nvPr/>
          </p:nvSpPr>
          <p:spPr>
            <a:xfrm>
              <a:off x="5851675" y="857100"/>
              <a:ext cx="47200" cy="4325"/>
            </a:xfrm>
            <a:custGeom>
              <a:avLst/>
              <a:gdLst/>
              <a:ahLst/>
              <a:cxnLst/>
              <a:rect l="l" t="t" r="r" b="b"/>
              <a:pathLst>
                <a:path w="1888" h="173" extrusionOk="0">
                  <a:moveTo>
                    <a:pt x="1388" y="1"/>
                  </a:moveTo>
                  <a:cubicBezTo>
                    <a:pt x="1372" y="1"/>
                    <a:pt x="1360" y="4"/>
                    <a:pt x="1343" y="9"/>
                  </a:cubicBezTo>
                  <a:cubicBezTo>
                    <a:pt x="1273" y="33"/>
                    <a:pt x="1214" y="65"/>
                    <a:pt x="1124" y="68"/>
                  </a:cubicBezTo>
                  <a:cubicBezTo>
                    <a:pt x="1112" y="68"/>
                    <a:pt x="1101" y="69"/>
                    <a:pt x="1090" y="69"/>
                  </a:cubicBezTo>
                  <a:cubicBezTo>
                    <a:pt x="1072" y="69"/>
                    <a:pt x="1056" y="67"/>
                    <a:pt x="1041" y="61"/>
                  </a:cubicBezTo>
                  <a:cubicBezTo>
                    <a:pt x="1008" y="48"/>
                    <a:pt x="976" y="42"/>
                    <a:pt x="945" y="42"/>
                  </a:cubicBezTo>
                  <a:cubicBezTo>
                    <a:pt x="907" y="42"/>
                    <a:pt x="871" y="51"/>
                    <a:pt x="833" y="68"/>
                  </a:cubicBezTo>
                  <a:cubicBezTo>
                    <a:pt x="789" y="89"/>
                    <a:pt x="747" y="100"/>
                    <a:pt x="705" y="100"/>
                  </a:cubicBezTo>
                  <a:cubicBezTo>
                    <a:pt x="670" y="100"/>
                    <a:pt x="634" y="92"/>
                    <a:pt x="597" y="78"/>
                  </a:cubicBezTo>
                  <a:cubicBezTo>
                    <a:pt x="542" y="54"/>
                    <a:pt x="484" y="44"/>
                    <a:pt x="422" y="44"/>
                  </a:cubicBezTo>
                  <a:cubicBezTo>
                    <a:pt x="386" y="44"/>
                    <a:pt x="348" y="47"/>
                    <a:pt x="309" y="54"/>
                  </a:cubicBezTo>
                  <a:cubicBezTo>
                    <a:pt x="278" y="57"/>
                    <a:pt x="236" y="54"/>
                    <a:pt x="229" y="78"/>
                  </a:cubicBezTo>
                  <a:cubicBezTo>
                    <a:pt x="211" y="84"/>
                    <a:pt x="207" y="101"/>
                    <a:pt x="187" y="101"/>
                  </a:cubicBezTo>
                  <a:cubicBezTo>
                    <a:pt x="181" y="101"/>
                    <a:pt x="173" y="100"/>
                    <a:pt x="164" y="96"/>
                  </a:cubicBezTo>
                  <a:cubicBezTo>
                    <a:pt x="156" y="71"/>
                    <a:pt x="87" y="89"/>
                    <a:pt x="76" y="65"/>
                  </a:cubicBezTo>
                  <a:cubicBezTo>
                    <a:pt x="74" y="60"/>
                    <a:pt x="64" y="55"/>
                    <a:pt x="55" y="55"/>
                  </a:cubicBezTo>
                  <a:cubicBezTo>
                    <a:pt x="52" y="55"/>
                    <a:pt x="48" y="55"/>
                    <a:pt x="45" y="57"/>
                  </a:cubicBezTo>
                  <a:cubicBezTo>
                    <a:pt x="28" y="65"/>
                    <a:pt x="35" y="75"/>
                    <a:pt x="45" y="78"/>
                  </a:cubicBezTo>
                  <a:cubicBezTo>
                    <a:pt x="87" y="89"/>
                    <a:pt x="97" y="110"/>
                    <a:pt x="129" y="123"/>
                  </a:cubicBezTo>
                  <a:cubicBezTo>
                    <a:pt x="135" y="127"/>
                    <a:pt x="146" y="137"/>
                    <a:pt x="139" y="141"/>
                  </a:cubicBezTo>
                  <a:cubicBezTo>
                    <a:pt x="129" y="148"/>
                    <a:pt x="108" y="148"/>
                    <a:pt x="94" y="148"/>
                  </a:cubicBezTo>
                  <a:cubicBezTo>
                    <a:pt x="73" y="148"/>
                    <a:pt x="69" y="137"/>
                    <a:pt x="55" y="134"/>
                  </a:cubicBezTo>
                  <a:cubicBezTo>
                    <a:pt x="49" y="130"/>
                    <a:pt x="41" y="127"/>
                    <a:pt x="32" y="127"/>
                  </a:cubicBezTo>
                  <a:cubicBezTo>
                    <a:pt x="26" y="127"/>
                    <a:pt x="20" y="128"/>
                    <a:pt x="14" y="131"/>
                  </a:cubicBezTo>
                  <a:cubicBezTo>
                    <a:pt x="0" y="137"/>
                    <a:pt x="4" y="144"/>
                    <a:pt x="7" y="155"/>
                  </a:cubicBezTo>
                  <a:cubicBezTo>
                    <a:pt x="21" y="172"/>
                    <a:pt x="49" y="172"/>
                    <a:pt x="80" y="172"/>
                  </a:cubicBezTo>
                  <a:cubicBezTo>
                    <a:pt x="84" y="172"/>
                    <a:pt x="88" y="173"/>
                    <a:pt x="91" y="173"/>
                  </a:cubicBezTo>
                  <a:cubicBezTo>
                    <a:pt x="144" y="173"/>
                    <a:pt x="180" y="151"/>
                    <a:pt x="233" y="148"/>
                  </a:cubicBezTo>
                  <a:cubicBezTo>
                    <a:pt x="240" y="148"/>
                    <a:pt x="246" y="148"/>
                    <a:pt x="253" y="148"/>
                  </a:cubicBezTo>
                  <a:cubicBezTo>
                    <a:pt x="320" y="148"/>
                    <a:pt x="385" y="161"/>
                    <a:pt x="451" y="161"/>
                  </a:cubicBezTo>
                  <a:cubicBezTo>
                    <a:pt x="474" y="161"/>
                    <a:pt x="497" y="159"/>
                    <a:pt x="521" y="155"/>
                  </a:cubicBezTo>
                  <a:cubicBezTo>
                    <a:pt x="547" y="156"/>
                    <a:pt x="573" y="157"/>
                    <a:pt x="599" y="157"/>
                  </a:cubicBezTo>
                  <a:cubicBezTo>
                    <a:pt x="644" y="157"/>
                    <a:pt x="688" y="154"/>
                    <a:pt x="732" y="148"/>
                  </a:cubicBezTo>
                  <a:cubicBezTo>
                    <a:pt x="833" y="134"/>
                    <a:pt x="947" y="148"/>
                    <a:pt x="1038" y="113"/>
                  </a:cubicBezTo>
                  <a:lnTo>
                    <a:pt x="1048" y="113"/>
                  </a:lnTo>
                  <a:cubicBezTo>
                    <a:pt x="1092" y="114"/>
                    <a:pt x="1137" y="116"/>
                    <a:pt x="1182" y="116"/>
                  </a:cubicBezTo>
                  <a:cubicBezTo>
                    <a:pt x="1250" y="116"/>
                    <a:pt x="1318" y="113"/>
                    <a:pt x="1384" y="102"/>
                  </a:cubicBezTo>
                  <a:cubicBezTo>
                    <a:pt x="1424" y="96"/>
                    <a:pt x="1456" y="77"/>
                    <a:pt x="1501" y="77"/>
                  </a:cubicBezTo>
                  <a:cubicBezTo>
                    <a:pt x="1507" y="77"/>
                    <a:pt x="1513" y="77"/>
                    <a:pt x="1520" y="78"/>
                  </a:cubicBezTo>
                  <a:cubicBezTo>
                    <a:pt x="1531" y="80"/>
                    <a:pt x="1540" y="81"/>
                    <a:pt x="1549" y="81"/>
                  </a:cubicBezTo>
                  <a:cubicBezTo>
                    <a:pt x="1574" y="81"/>
                    <a:pt x="1592" y="73"/>
                    <a:pt x="1610" y="57"/>
                  </a:cubicBezTo>
                  <a:cubicBezTo>
                    <a:pt x="1622" y="47"/>
                    <a:pt x="1635" y="41"/>
                    <a:pt x="1646" y="41"/>
                  </a:cubicBezTo>
                  <a:cubicBezTo>
                    <a:pt x="1661" y="41"/>
                    <a:pt x="1674" y="49"/>
                    <a:pt x="1683" y="65"/>
                  </a:cubicBezTo>
                  <a:cubicBezTo>
                    <a:pt x="1686" y="70"/>
                    <a:pt x="1693" y="73"/>
                    <a:pt x="1703" y="73"/>
                  </a:cubicBezTo>
                  <a:cubicBezTo>
                    <a:pt x="1706" y="73"/>
                    <a:pt x="1710" y="72"/>
                    <a:pt x="1714" y="71"/>
                  </a:cubicBezTo>
                  <a:cubicBezTo>
                    <a:pt x="1752" y="71"/>
                    <a:pt x="1794" y="71"/>
                    <a:pt x="1832" y="68"/>
                  </a:cubicBezTo>
                  <a:cubicBezTo>
                    <a:pt x="1837" y="68"/>
                    <a:pt x="1843" y="68"/>
                    <a:pt x="1849" y="68"/>
                  </a:cubicBezTo>
                  <a:cubicBezTo>
                    <a:pt x="1868" y="68"/>
                    <a:pt x="1887" y="66"/>
                    <a:pt x="1887" y="51"/>
                  </a:cubicBezTo>
                  <a:cubicBezTo>
                    <a:pt x="1884" y="37"/>
                    <a:pt x="1887" y="16"/>
                    <a:pt x="1846" y="9"/>
                  </a:cubicBezTo>
                  <a:cubicBezTo>
                    <a:pt x="1818" y="4"/>
                    <a:pt x="1791" y="1"/>
                    <a:pt x="1762" y="1"/>
                  </a:cubicBezTo>
                  <a:cubicBezTo>
                    <a:pt x="1751" y="1"/>
                    <a:pt x="1740" y="1"/>
                    <a:pt x="1728" y="2"/>
                  </a:cubicBezTo>
                  <a:cubicBezTo>
                    <a:pt x="1678" y="9"/>
                    <a:pt x="1628" y="11"/>
                    <a:pt x="1578" y="11"/>
                  </a:cubicBezTo>
                  <a:cubicBezTo>
                    <a:pt x="1521" y="11"/>
                    <a:pt x="1464" y="8"/>
                    <a:pt x="1408" y="2"/>
                  </a:cubicBezTo>
                  <a:cubicBezTo>
                    <a:pt x="1401" y="1"/>
                    <a:pt x="1394" y="1"/>
                    <a:pt x="1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25"/>
            <p:cNvSpPr/>
            <p:nvPr/>
          </p:nvSpPr>
          <p:spPr>
            <a:xfrm>
              <a:off x="5912550" y="855550"/>
              <a:ext cx="20575" cy="2475"/>
            </a:xfrm>
            <a:custGeom>
              <a:avLst/>
              <a:gdLst/>
              <a:ahLst/>
              <a:cxnLst/>
              <a:rect l="l" t="t" r="r" b="b"/>
              <a:pathLst>
                <a:path w="823" h="99" extrusionOk="0">
                  <a:moveTo>
                    <a:pt x="463" y="0"/>
                  </a:moveTo>
                  <a:cubicBezTo>
                    <a:pt x="423" y="0"/>
                    <a:pt x="382" y="2"/>
                    <a:pt x="341" y="9"/>
                  </a:cubicBezTo>
                  <a:cubicBezTo>
                    <a:pt x="312" y="13"/>
                    <a:pt x="283" y="14"/>
                    <a:pt x="254" y="14"/>
                  </a:cubicBezTo>
                  <a:cubicBezTo>
                    <a:pt x="240" y="14"/>
                    <a:pt x="226" y="14"/>
                    <a:pt x="213" y="14"/>
                  </a:cubicBezTo>
                  <a:cubicBezTo>
                    <a:pt x="171" y="14"/>
                    <a:pt x="131" y="16"/>
                    <a:pt x="97" y="29"/>
                  </a:cubicBezTo>
                  <a:cubicBezTo>
                    <a:pt x="79" y="29"/>
                    <a:pt x="63" y="28"/>
                    <a:pt x="49" y="28"/>
                  </a:cubicBezTo>
                  <a:cubicBezTo>
                    <a:pt x="31" y="28"/>
                    <a:pt x="17" y="30"/>
                    <a:pt x="8" y="39"/>
                  </a:cubicBezTo>
                  <a:cubicBezTo>
                    <a:pt x="1" y="47"/>
                    <a:pt x="11" y="50"/>
                    <a:pt x="22" y="57"/>
                  </a:cubicBezTo>
                  <a:cubicBezTo>
                    <a:pt x="72" y="79"/>
                    <a:pt x="121" y="99"/>
                    <a:pt x="178" y="99"/>
                  </a:cubicBezTo>
                  <a:cubicBezTo>
                    <a:pt x="204" y="99"/>
                    <a:pt x="231" y="95"/>
                    <a:pt x="261" y="85"/>
                  </a:cubicBezTo>
                  <a:cubicBezTo>
                    <a:pt x="268" y="81"/>
                    <a:pt x="278" y="80"/>
                    <a:pt x="289" y="80"/>
                  </a:cubicBezTo>
                  <a:cubicBezTo>
                    <a:pt x="299" y="80"/>
                    <a:pt x="308" y="81"/>
                    <a:pt x="316" y="81"/>
                  </a:cubicBezTo>
                  <a:cubicBezTo>
                    <a:pt x="330" y="81"/>
                    <a:pt x="343" y="82"/>
                    <a:pt x="357" y="82"/>
                  </a:cubicBezTo>
                  <a:cubicBezTo>
                    <a:pt x="491" y="82"/>
                    <a:pt x="621" y="64"/>
                    <a:pt x="754" y="64"/>
                  </a:cubicBezTo>
                  <a:cubicBezTo>
                    <a:pt x="759" y="65"/>
                    <a:pt x="765" y="66"/>
                    <a:pt x="771" y="66"/>
                  </a:cubicBezTo>
                  <a:cubicBezTo>
                    <a:pt x="795" y="66"/>
                    <a:pt x="823" y="60"/>
                    <a:pt x="823" y="44"/>
                  </a:cubicBezTo>
                  <a:cubicBezTo>
                    <a:pt x="823" y="26"/>
                    <a:pt x="781" y="15"/>
                    <a:pt x="754" y="15"/>
                  </a:cubicBezTo>
                  <a:cubicBezTo>
                    <a:pt x="658" y="13"/>
                    <a:pt x="561" y="0"/>
                    <a:pt x="4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25"/>
            <p:cNvSpPr/>
            <p:nvPr/>
          </p:nvSpPr>
          <p:spPr>
            <a:xfrm>
              <a:off x="5440025" y="867550"/>
              <a:ext cx="13550" cy="1850"/>
            </a:xfrm>
            <a:custGeom>
              <a:avLst/>
              <a:gdLst/>
              <a:ahLst/>
              <a:cxnLst/>
              <a:rect l="l" t="t" r="r" b="b"/>
              <a:pathLst>
                <a:path w="542" h="74" extrusionOk="0">
                  <a:moveTo>
                    <a:pt x="455" y="3"/>
                  </a:moveTo>
                  <a:cubicBezTo>
                    <a:pt x="451" y="3"/>
                    <a:pt x="448" y="3"/>
                    <a:pt x="445" y="4"/>
                  </a:cubicBezTo>
                  <a:cubicBezTo>
                    <a:pt x="316" y="7"/>
                    <a:pt x="181" y="1"/>
                    <a:pt x="56" y="28"/>
                  </a:cubicBezTo>
                  <a:cubicBezTo>
                    <a:pt x="35" y="32"/>
                    <a:pt x="1" y="32"/>
                    <a:pt x="14" y="49"/>
                  </a:cubicBezTo>
                  <a:cubicBezTo>
                    <a:pt x="20" y="60"/>
                    <a:pt x="36" y="69"/>
                    <a:pt x="57" y="69"/>
                  </a:cubicBezTo>
                  <a:cubicBezTo>
                    <a:pt x="63" y="69"/>
                    <a:pt x="70" y="68"/>
                    <a:pt x="77" y="66"/>
                  </a:cubicBezTo>
                  <a:cubicBezTo>
                    <a:pt x="109" y="61"/>
                    <a:pt x="141" y="56"/>
                    <a:pt x="173" y="56"/>
                  </a:cubicBezTo>
                  <a:cubicBezTo>
                    <a:pt x="202" y="56"/>
                    <a:pt x="231" y="60"/>
                    <a:pt x="261" y="70"/>
                  </a:cubicBezTo>
                  <a:cubicBezTo>
                    <a:pt x="269" y="72"/>
                    <a:pt x="280" y="73"/>
                    <a:pt x="292" y="73"/>
                  </a:cubicBezTo>
                  <a:cubicBezTo>
                    <a:pt x="314" y="73"/>
                    <a:pt x="339" y="70"/>
                    <a:pt x="355" y="63"/>
                  </a:cubicBezTo>
                  <a:cubicBezTo>
                    <a:pt x="385" y="52"/>
                    <a:pt x="414" y="52"/>
                    <a:pt x="445" y="52"/>
                  </a:cubicBezTo>
                  <a:lnTo>
                    <a:pt x="486" y="52"/>
                  </a:lnTo>
                  <a:cubicBezTo>
                    <a:pt x="514" y="52"/>
                    <a:pt x="534" y="49"/>
                    <a:pt x="539" y="32"/>
                  </a:cubicBezTo>
                  <a:cubicBezTo>
                    <a:pt x="542" y="22"/>
                    <a:pt x="521" y="14"/>
                    <a:pt x="500" y="11"/>
                  </a:cubicBezTo>
                  <a:cubicBezTo>
                    <a:pt x="486" y="8"/>
                    <a:pt x="470" y="3"/>
                    <a:pt x="45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25"/>
            <p:cNvSpPr/>
            <p:nvPr/>
          </p:nvSpPr>
          <p:spPr>
            <a:xfrm>
              <a:off x="5582875" y="682000"/>
              <a:ext cx="16500" cy="4200"/>
            </a:xfrm>
            <a:custGeom>
              <a:avLst/>
              <a:gdLst/>
              <a:ahLst/>
              <a:cxnLst/>
              <a:rect l="l" t="t" r="r" b="b"/>
              <a:pathLst>
                <a:path w="660" h="168" extrusionOk="0">
                  <a:moveTo>
                    <a:pt x="604" y="0"/>
                  </a:moveTo>
                  <a:cubicBezTo>
                    <a:pt x="591" y="0"/>
                    <a:pt x="581" y="4"/>
                    <a:pt x="573" y="12"/>
                  </a:cubicBezTo>
                  <a:cubicBezTo>
                    <a:pt x="566" y="19"/>
                    <a:pt x="587" y="29"/>
                    <a:pt x="559" y="33"/>
                  </a:cubicBezTo>
                  <a:cubicBezTo>
                    <a:pt x="540" y="14"/>
                    <a:pt x="517" y="7"/>
                    <a:pt x="491" y="7"/>
                  </a:cubicBezTo>
                  <a:cubicBezTo>
                    <a:pt x="464" y="7"/>
                    <a:pt x="435" y="15"/>
                    <a:pt x="407" y="25"/>
                  </a:cubicBezTo>
                  <a:cubicBezTo>
                    <a:pt x="351" y="44"/>
                    <a:pt x="283" y="63"/>
                    <a:pt x="218" y="63"/>
                  </a:cubicBezTo>
                  <a:cubicBezTo>
                    <a:pt x="198" y="63"/>
                    <a:pt x="179" y="61"/>
                    <a:pt x="160" y="57"/>
                  </a:cubicBezTo>
                  <a:cubicBezTo>
                    <a:pt x="147" y="54"/>
                    <a:pt x="135" y="53"/>
                    <a:pt x="124" y="53"/>
                  </a:cubicBezTo>
                  <a:cubicBezTo>
                    <a:pt x="75" y="53"/>
                    <a:pt x="46" y="75"/>
                    <a:pt x="0" y="75"/>
                  </a:cubicBezTo>
                  <a:cubicBezTo>
                    <a:pt x="63" y="78"/>
                    <a:pt x="129" y="78"/>
                    <a:pt x="149" y="120"/>
                  </a:cubicBezTo>
                  <a:lnTo>
                    <a:pt x="164" y="120"/>
                  </a:lnTo>
                  <a:cubicBezTo>
                    <a:pt x="181" y="101"/>
                    <a:pt x="200" y="95"/>
                    <a:pt x="219" y="95"/>
                  </a:cubicBezTo>
                  <a:cubicBezTo>
                    <a:pt x="245" y="95"/>
                    <a:pt x="273" y="106"/>
                    <a:pt x="299" y="112"/>
                  </a:cubicBezTo>
                  <a:cubicBezTo>
                    <a:pt x="307" y="114"/>
                    <a:pt x="316" y="115"/>
                    <a:pt x="324" y="115"/>
                  </a:cubicBezTo>
                  <a:cubicBezTo>
                    <a:pt x="338" y="115"/>
                    <a:pt x="351" y="112"/>
                    <a:pt x="362" y="105"/>
                  </a:cubicBezTo>
                  <a:cubicBezTo>
                    <a:pt x="387" y="105"/>
                    <a:pt x="411" y="92"/>
                    <a:pt x="443" y="92"/>
                  </a:cubicBezTo>
                  <a:cubicBezTo>
                    <a:pt x="455" y="92"/>
                    <a:pt x="468" y="94"/>
                    <a:pt x="482" y="99"/>
                  </a:cubicBezTo>
                  <a:cubicBezTo>
                    <a:pt x="434" y="105"/>
                    <a:pt x="410" y="112"/>
                    <a:pt x="386" y="126"/>
                  </a:cubicBezTo>
                  <a:cubicBezTo>
                    <a:pt x="365" y="137"/>
                    <a:pt x="358" y="147"/>
                    <a:pt x="396" y="158"/>
                  </a:cubicBezTo>
                  <a:cubicBezTo>
                    <a:pt x="419" y="163"/>
                    <a:pt x="442" y="167"/>
                    <a:pt x="463" y="167"/>
                  </a:cubicBezTo>
                  <a:cubicBezTo>
                    <a:pt x="483" y="167"/>
                    <a:pt x="502" y="164"/>
                    <a:pt x="521" y="154"/>
                  </a:cubicBezTo>
                  <a:cubicBezTo>
                    <a:pt x="538" y="144"/>
                    <a:pt x="552" y="137"/>
                    <a:pt x="570" y="130"/>
                  </a:cubicBezTo>
                  <a:cubicBezTo>
                    <a:pt x="636" y="112"/>
                    <a:pt x="646" y="91"/>
                    <a:pt x="604" y="54"/>
                  </a:cubicBezTo>
                  <a:cubicBezTo>
                    <a:pt x="597" y="40"/>
                    <a:pt x="607" y="36"/>
                    <a:pt x="628" y="33"/>
                  </a:cubicBezTo>
                  <a:cubicBezTo>
                    <a:pt x="646" y="29"/>
                    <a:pt x="660" y="22"/>
                    <a:pt x="657" y="12"/>
                  </a:cubicBezTo>
                  <a:cubicBezTo>
                    <a:pt x="653" y="5"/>
                    <a:pt x="636" y="5"/>
                    <a:pt x="618" y="1"/>
                  </a:cubicBezTo>
                  <a:cubicBezTo>
                    <a:pt x="613" y="0"/>
                    <a:pt x="608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25"/>
            <p:cNvSpPr/>
            <p:nvPr/>
          </p:nvSpPr>
          <p:spPr>
            <a:xfrm>
              <a:off x="5456600" y="859425"/>
              <a:ext cx="12775" cy="4000"/>
            </a:xfrm>
            <a:custGeom>
              <a:avLst/>
              <a:gdLst/>
              <a:ahLst/>
              <a:cxnLst/>
              <a:rect l="l" t="t" r="r" b="b"/>
              <a:pathLst>
                <a:path w="511" h="160" extrusionOk="0">
                  <a:moveTo>
                    <a:pt x="299" y="121"/>
                  </a:moveTo>
                  <a:lnTo>
                    <a:pt x="299" y="124"/>
                  </a:lnTo>
                  <a:lnTo>
                    <a:pt x="295" y="124"/>
                  </a:lnTo>
                  <a:lnTo>
                    <a:pt x="299" y="121"/>
                  </a:lnTo>
                  <a:close/>
                  <a:moveTo>
                    <a:pt x="233" y="1"/>
                  </a:moveTo>
                  <a:cubicBezTo>
                    <a:pt x="215" y="1"/>
                    <a:pt x="207" y="12"/>
                    <a:pt x="198" y="23"/>
                  </a:cubicBezTo>
                  <a:cubicBezTo>
                    <a:pt x="174" y="48"/>
                    <a:pt x="153" y="72"/>
                    <a:pt x="80" y="76"/>
                  </a:cubicBezTo>
                  <a:cubicBezTo>
                    <a:pt x="46" y="79"/>
                    <a:pt x="1" y="103"/>
                    <a:pt x="70" y="124"/>
                  </a:cubicBezTo>
                  <a:lnTo>
                    <a:pt x="76" y="124"/>
                  </a:lnTo>
                  <a:cubicBezTo>
                    <a:pt x="105" y="134"/>
                    <a:pt x="111" y="159"/>
                    <a:pt x="146" y="159"/>
                  </a:cubicBezTo>
                  <a:cubicBezTo>
                    <a:pt x="212" y="155"/>
                    <a:pt x="278" y="148"/>
                    <a:pt x="334" y="124"/>
                  </a:cubicBezTo>
                  <a:lnTo>
                    <a:pt x="468" y="124"/>
                  </a:lnTo>
                  <a:cubicBezTo>
                    <a:pt x="489" y="124"/>
                    <a:pt x="510" y="121"/>
                    <a:pt x="507" y="107"/>
                  </a:cubicBezTo>
                  <a:cubicBezTo>
                    <a:pt x="507" y="98"/>
                    <a:pt x="493" y="89"/>
                    <a:pt x="478" y="89"/>
                  </a:cubicBezTo>
                  <a:cubicBezTo>
                    <a:pt x="476" y="89"/>
                    <a:pt x="474" y="89"/>
                    <a:pt x="472" y="89"/>
                  </a:cubicBezTo>
                  <a:cubicBezTo>
                    <a:pt x="464" y="91"/>
                    <a:pt x="455" y="92"/>
                    <a:pt x="447" y="92"/>
                  </a:cubicBezTo>
                  <a:cubicBezTo>
                    <a:pt x="430" y="92"/>
                    <a:pt x="412" y="89"/>
                    <a:pt x="393" y="89"/>
                  </a:cubicBezTo>
                  <a:cubicBezTo>
                    <a:pt x="388" y="89"/>
                    <a:pt x="383" y="89"/>
                    <a:pt x="379" y="89"/>
                  </a:cubicBezTo>
                  <a:cubicBezTo>
                    <a:pt x="373" y="90"/>
                    <a:pt x="368" y="90"/>
                    <a:pt x="363" y="90"/>
                  </a:cubicBezTo>
                  <a:cubicBezTo>
                    <a:pt x="312" y="90"/>
                    <a:pt x="264" y="59"/>
                    <a:pt x="264" y="30"/>
                  </a:cubicBezTo>
                  <a:cubicBezTo>
                    <a:pt x="267" y="20"/>
                    <a:pt x="271" y="6"/>
                    <a:pt x="246" y="3"/>
                  </a:cubicBezTo>
                  <a:cubicBezTo>
                    <a:pt x="241" y="1"/>
                    <a:pt x="237" y="1"/>
                    <a:pt x="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25"/>
            <p:cNvSpPr/>
            <p:nvPr/>
          </p:nvSpPr>
          <p:spPr>
            <a:xfrm>
              <a:off x="5641600" y="678200"/>
              <a:ext cx="7300" cy="3675"/>
            </a:xfrm>
            <a:custGeom>
              <a:avLst/>
              <a:gdLst/>
              <a:ahLst/>
              <a:cxnLst/>
              <a:rect l="l" t="t" r="r" b="b"/>
              <a:pathLst>
                <a:path w="292" h="147" extrusionOk="0">
                  <a:moveTo>
                    <a:pt x="205" y="1"/>
                  </a:moveTo>
                  <a:cubicBezTo>
                    <a:pt x="163" y="8"/>
                    <a:pt x="111" y="1"/>
                    <a:pt x="87" y="28"/>
                  </a:cubicBezTo>
                  <a:cubicBezTo>
                    <a:pt x="80" y="32"/>
                    <a:pt x="74" y="32"/>
                    <a:pt x="69" y="35"/>
                  </a:cubicBezTo>
                  <a:lnTo>
                    <a:pt x="35" y="35"/>
                  </a:lnTo>
                  <a:cubicBezTo>
                    <a:pt x="18" y="56"/>
                    <a:pt x="45" y="73"/>
                    <a:pt x="39" y="94"/>
                  </a:cubicBezTo>
                  <a:cubicBezTo>
                    <a:pt x="0" y="122"/>
                    <a:pt x="14" y="136"/>
                    <a:pt x="69" y="147"/>
                  </a:cubicBezTo>
                  <a:cubicBezTo>
                    <a:pt x="143" y="143"/>
                    <a:pt x="139" y="126"/>
                    <a:pt x="98" y="102"/>
                  </a:cubicBezTo>
                  <a:cubicBezTo>
                    <a:pt x="77" y="91"/>
                    <a:pt x="87" y="81"/>
                    <a:pt x="104" y="73"/>
                  </a:cubicBezTo>
                  <a:cubicBezTo>
                    <a:pt x="114" y="67"/>
                    <a:pt x="130" y="60"/>
                    <a:pt x="142" y="60"/>
                  </a:cubicBezTo>
                  <a:cubicBezTo>
                    <a:pt x="149" y="60"/>
                    <a:pt x="154" y="62"/>
                    <a:pt x="157" y="67"/>
                  </a:cubicBezTo>
                  <a:cubicBezTo>
                    <a:pt x="165" y="81"/>
                    <a:pt x="178" y="85"/>
                    <a:pt x="193" y="85"/>
                  </a:cubicBezTo>
                  <a:cubicBezTo>
                    <a:pt x="209" y="85"/>
                    <a:pt x="228" y="80"/>
                    <a:pt x="244" y="80"/>
                  </a:cubicBezTo>
                  <a:cubicBezTo>
                    <a:pt x="249" y="80"/>
                    <a:pt x="253" y="80"/>
                    <a:pt x="257" y="81"/>
                  </a:cubicBezTo>
                  <a:cubicBezTo>
                    <a:pt x="261" y="83"/>
                    <a:pt x="265" y="84"/>
                    <a:pt x="269" y="84"/>
                  </a:cubicBezTo>
                  <a:cubicBezTo>
                    <a:pt x="279" y="84"/>
                    <a:pt x="288" y="78"/>
                    <a:pt x="288" y="70"/>
                  </a:cubicBezTo>
                  <a:cubicBezTo>
                    <a:pt x="291" y="62"/>
                    <a:pt x="282" y="55"/>
                    <a:pt x="266" y="55"/>
                  </a:cubicBezTo>
                  <a:cubicBezTo>
                    <a:pt x="263" y="55"/>
                    <a:pt x="260" y="55"/>
                    <a:pt x="257" y="56"/>
                  </a:cubicBezTo>
                  <a:cubicBezTo>
                    <a:pt x="246" y="57"/>
                    <a:pt x="238" y="58"/>
                    <a:pt x="231" y="58"/>
                  </a:cubicBezTo>
                  <a:cubicBezTo>
                    <a:pt x="199" y="58"/>
                    <a:pt x="218" y="43"/>
                    <a:pt x="233" y="28"/>
                  </a:cubicBezTo>
                  <a:cubicBezTo>
                    <a:pt x="247" y="14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25"/>
            <p:cNvSpPr/>
            <p:nvPr/>
          </p:nvSpPr>
          <p:spPr>
            <a:xfrm>
              <a:off x="5412625" y="777775"/>
              <a:ext cx="9375" cy="1350"/>
            </a:xfrm>
            <a:custGeom>
              <a:avLst/>
              <a:gdLst/>
              <a:ahLst/>
              <a:cxnLst/>
              <a:rect l="l" t="t" r="r" b="b"/>
              <a:pathLst>
                <a:path w="375" h="54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50" y="7"/>
                    <a:pt x="139" y="15"/>
                    <a:pt x="28" y="21"/>
                  </a:cubicBezTo>
                  <a:cubicBezTo>
                    <a:pt x="11" y="21"/>
                    <a:pt x="0" y="28"/>
                    <a:pt x="0" y="39"/>
                  </a:cubicBezTo>
                  <a:cubicBezTo>
                    <a:pt x="0" y="49"/>
                    <a:pt x="18" y="49"/>
                    <a:pt x="35" y="53"/>
                  </a:cubicBezTo>
                  <a:cubicBezTo>
                    <a:pt x="47" y="54"/>
                    <a:pt x="60" y="54"/>
                    <a:pt x="72" y="54"/>
                  </a:cubicBezTo>
                  <a:cubicBezTo>
                    <a:pt x="131" y="54"/>
                    <a:pt x="190" y="48"/>
                    <a:pt x="250" y="42"/>
                  </a:cubicBezTo>
                  <a:cubicBezTo>
                    <a:pt x="292" y="39"/>
                    <a:pt x="337" y="35"/>
                    <a:pt x="3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25"/>
            <p:cNvSpPr/>
            <p:nvPr/>
          </p:nvSpPr>
          <p:spPr>
            <a:xfrm>
              <a:off x="5437675" y="791075"/>
              <a:ext cx="8200" cy="1250"/>
            </a:xfrm>
            <a:custGeom>
              <a:avLst/>
              <a:gdLst/>
              <a:ahLst/>
              <a:cxnLst/>
              <a:rect l="l" t="t" r="r" b="b"/>
              <a:pathLst>
                <a:path w="328" h="50" extrusionOk="0">
                  <a:moveTo>
                    <a:pt x="165" y="0"/>
                  </a:moveTo>
                  <a:cubicBezTo>
                    <a:pt x="153" y="0"/>
                    <a:pt x="141" y="1"/>
                    <a:pt x="129" y="3"/>
                  </a:cubicBezTo>
                  <a:lnTo>
                    <a:pt x="84" y="3"/>
                  </a:lnTo>
                  <a:cubicBezTo>
                    <a:pt x="75" y="3"/>
                    <a:pt x="64" y="3"/>
                    <a:pt x="54" y="3"/>
                  </a:cubicBezTo>
                  <a:cubicBezTo>
                    <a:pt x="33" y="3"/>
                    <a:pt x="13" y="4"/>
                    <a:pt x="8" y="13"/>
                  </a:cubicBezTo>
                  <a:cubicBezTo>
                    <a:pt x="1" y="37"/>
                    <a:pt x="50" y="34"/>
                    <a:pt x="77" y="41"/>
                  </a:cubicBezTo>
                  <a:cubicBezTo>
                    <a:pt x="87" y="44"/>
                    <a:pt x="101" y="46"/>
                    <a:pt x="111" y="46"/>
                  </a:cubicBezTo>
                  <a:cubicBezTo>
                    <a:pt x="115" y="46"/>
                    <a:pt x="119" y="46"/>
                    <a:pt x="122" y="45"/>
                  </a:cubicBezTo>
                  <a:cubicBezTo>
                    <a:pt x="145" y="38"/>
                    <a:pt x="167" y="35"/>
                    <a:pt x="189" y="35"/>
                  </a:cubicBezTo>
                  <a:cubicBezTo>
                    <a:pt x="214" y="35"/>
                    <a:pt x="239" y="39"/>
                    <a:pt x="265" y="45"/>
                  </a:cubicBezTo>
                  <a:cubicBezTo>
                    <a:pt x="274" y="46"/>
                    <a:pt x="287" y="49"/>
                    <a:pt x="297" y="49"/>
                  </a:cubicBezTo>
                  <a:cubicBezTo>
                    <a:pt x="306" y="49"/>
                    <a:pt x="313" y="47"/>
                    <a:pt x="316" y="41"/>
                  </a:cubicBezTo>
                  <a:cubicBezTo>
                    <a:pt x="327" y="24"/>
                    <a:pt x="310" y="13"/>
                    <a:pt x="275" y="10"/>
                  </a:cubicBezTo>
                  <a:cubicBezTo>
                    <a:pt x="238" y="7"/>
                    <a:pt x="202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25"/>
            <p:cNvSpPr/>
            <p:nvPr/>
          </p:nvSpPr>
          <p:spPr>
            <a:xfrm>
              <a:off x="5451825" y="783325"/>
              <a:ext cx="11725" cy="4325"/>
            </a:xfrm>
            <a:custGeom>
              <a:avLst/>
              <a:gdLst/>
              <a:ahLst/>
              <a:cxnLst/>
              <a:rect l="l" t="t" r="r" b="b"/>
              <a:pathLst>
                <a:path w="469" h="173" extrusionOk="0">
                  <a:moveTo>
                    <a:pt x="220" y="1"/>
                  </a:moveTo>
                  <a:cubicBezTo>
                    <a:pt x="212" y="1"/>
                    <a:pt x="206" y="4"/>
                    <a:pt x="202" y="11"/>
                  </a:cubicBezTo>
                  <a:cubicBezTo>
                    <a:pt x="171" y="52"/>
                    <a:pt x="118" y="81"/>
                    <a:pt x="28" y="84"/>
                  </a:cubicBezTo>
                  <a:cubicBezTo>
                    <a:pt x="11" y="84"/>
                    <a:pt x="0" y="97"/>
                    <a:pt x="4" y="108"/>
                  </a:cubicBezTo>
                  <a:cubicBezTo>
                    <a:pt x="8" y="108"/>
                    <a:pt x="8" y="112"/>
                    <a:pt x="4" y="112"/>
                  </a:cubicBezTo>
                  <a:cubicBezTo>
                    <a:pt x="43" y="152"/>
                    <a:pt x="94" y="173"/>
                    <a:pt x="152" y="173"/>
                  </a:cubicBezTo>
                  <a:cubicBezTo>
                    <a:pt x="192" y="173"/>
                    <a:pt x="236" y="163"/>
                    <a:pt x="281" y="143"/>
                  </a:cubicBezTo>
                  <a:cubicBezTo>
                    <a:pt x="287" y="143"/>
                    <a:pt x="293" y="142"/>
                    <a:pt x="298" y="142"/>
                  </a:cubicBezTo>
                  <a:cubicBezTo>
                    <a:pt x="337" y="142"/>
                    <a:pt x="374" y="154"/>
                    <a:pt x="413" y="157"/>
                  </a:cubicBezTo>
                  <a:cubicBezTo>
                    <a:pt x="419" y="157"/>
                    <a:pt x="425" y="158"/>
                    <a:pt x="431" y="158"/>
                  </a:cubicBezTo>
                  <a:cubicBezTo>
                    <a:pt x="451" y="158"/>
                    <a:pt x="466" y="153"/>
                    <a:pt x="469" y="139"/>
                  </a:cubicBezTo>
                  <a:cubicBezTo>
                    <a:pt x="469" y="126"/>
                    <a:pt x="445" y="122"/>
                    <a:pt x="424" y="122"/>
                  </a:cubicBezTo>
                  <a:cubicBezTo>
                    <a:pt x="414" y="123"/>
                    <a:pt x="405" y="123"/>
                    <a:pt x="395" y="123"/>
                  </a:cubicBezTo>
                  <a:cubicBezTo>
                    <a:pt x="348" y="123"/>
                    <a:pt x="304" y="117"/>
                    <a:pt x="261" y="108"/>
                  </a:cubicBezTo>
                  <a:lnTo>
                    <a:pt x="264" y="105"/>
                  </a:lnTo>
                  <a:cubicBezTo>
                    <a:pt x="247" y="81"/>
                    <a:pt x="208" y="60"/>
                    <a:pt x="261" y="32"/>
                  </a:cubicBezTo>
                  <a:cubicBezTo>
                    <a:pt x="275" y="25"/>
                    <a:pt x="254" y="11"/>
                    <a:pt x="237" y="4"/>
                  </a:cubicBezTo>
                  <a:cubicBezTo>
                    <a:pt x="230" y="2"/>
                    <a:pt x="225" y="1"/>
                    <a:pt x="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25"/>
            <p:cNvSpPr/>
            <p:nvPr/>
          </p:nvSpPr>
          <p:spPr>
            <a:xfrm>
              <a:off x="5713450" y="67787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3" y="1"/>
                  </a:moveTo>
                  <a:cubicBezTo>
                    <a:pt x="6" y="1"/>
                    <a:pt x="1" y="4"/>
                    <a:pt x="2" y="14"/>
                  </a:cubicBezTo>
                  <a:cubicBezTo>
                    <a:pt x="5" y="33"/>
                    <a:pt x="0" y="60"/>
                    <a:pt x="56" y="60"/>
                  </a:cubicBezTo>
                  <a:cubicBezTo>
                    <a:pt x="62" y="60"/>
                    <a:pt x="68" y="60"/>
                    <a:pt x="76" y="59"/>
                  </a:cubicBezTo>
                  <a:cubicBezTo>
                    <a:pt x="79" y="59"/>
                    <a:pt x="83" y="58"/>
                    <a:pt x="86" y="58"/>
                  </a:cubicBezTo>
                  <a:cubicBezTo>
                    <a:pt x="112" y="58"/>
                    <a:pt x="122" y="70"/>
                    <a:pt x="138" y="80"/>
                  </a:cubicBezTo>
                  <a:cubicBezTo>
                    <a:pt x="145" y="83"/>
                    <a:pt x="159" y="83"/>
                    <a:pt x="169" y="83"/>
                  </a:cubicBezTo>
                  <a:cubicBezTo>
                    <a:pt x="180" y="80"/>
                    <a:pt x="180" y="73"/>
                    <a:pt x="180" y="69"/>
                  </a:cubicBezTo>
                  <a:cubicBezTo>
                    <a:pt x="176" y="35"/>
                    <a:pt x="117" y="6"/>
                    <a:pt x="51" y="3"/>
                  </a:cubicBezTo>
                  <a:cubicBezTo>
                    <a:pt x="49" y="5"/>
                    <a:pt x="47" y="6"/>
                    <a:pt x="43" y="6"/>
                  </a:cubicBezTo>
                  <a:cubicBezTo>
                    <a:pt x="34" y="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25"/>
            <p:cNvSpPr/>
            <p:nvPr/>
          </p:nvSpPr>
          <p:spPr>
            <a:xfrm>
              <a:off x="5481400" y="695975"/>
              <a:ext cx="7750" cy="1600"/>
            </a:xfrm>
            <a:custGeom>
              <a:avLst/>
              <a:gdLst/>
              <a:ahLst/>
              <a:cxnLst/>
              <a:rect l="l" t="t" r="r" b="b"/>
              <a:pathLst>
                <a:path w="310" h="64" extrusionOk="0">
                  <a:moveTo>
                    <a:pt x="165" y="0"/>
                  </a:moveTo>
                  <a:cubicBezTo>
                    <a:pt x="117" y="0"/>
                    <a:pt x="77" y="26"/>
                    <a:pt x="28" y="26"/>
                  </a:cubicBezTo>
                  <a:cubicBezTo>
                    <a:pt x="24" y="26"/>
                    <a:pt x="19" y="26"/>
                    <a:pt x="14" y="25"/>
                  </a:cubicBezTo>
                  <a:cubicBezTo>
                    <a:pt x="4" y="25"/>
                    <a:pt x="0" y="49"/>
                    <a:pt x="14" y="49"/>
                  </a:cubicBezTo>
                  <a:cubicBezTo>
                    <a:pt x="47" y="51"/>
                    <a:pt x="79" y="63"/>
                    <a:pt x="111" y="63"/>
                  </a:cubicBezTo>
                  <a:cubicBezTo>
                    <a:pt x="130" y="63"/>
                    <a:pt x="149" y="59"/>
                    <a:pt x="167" y="46"/>
                  </a:cubicBezTo>
                  <a:cubicBezTo>
                    <a:pt x="176" y="42"/>
                    <a:pt x="185" y="41"/>
                    <a:pt x="194" y="41"/>
                  </a:cubicBezTo>
                  <a:cubicBezTo>
                    <a:pt x="219" y="41"/>
                    <a:pt x="244" y="51"/>
                    <a:pt x="271" y="51"/>
                  </a:cubicBezTo>
                  <a:cubicBezTo>
                    <a:pt x="283" y="51"/>
                    <a:pt x="296" y="49"/>
                    <a:pt x="309" y="43"/>
                  </a:cubicBezTo>
                  <a:lnTo>
                    <a:pt x="309" y="43"/>
                  </a:lnTo>
                  <a:cubicBezTo>
                    <a:pt x="306" y="43"/>
                    <a:pt x="303" y="43"/>
                    <a:pt x="300" y="43"/>
                  </a:cubicBezTo>
                  <a:cubicBezTo>
                    <a:pt x="246" y="43"/>
                    <a:pt x="238" y="15"/>
                    <a:pt x="198" y="4"/>
                  </a:cubicBezTo>
                  <a:cubicBezTo>
                    <a:pt x="187" y="1"/>
                    <a:pt x="176" y="0"/>
                    <a:pt x="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25"/>
            <p:cNvSpPr/>
            <p:nvPr/>
          </p:nvSpPr>
          <p:spPr>
            <a:xfrm>
              <a:off x="5546200" y="862850"/>
              <a:ext cx="12000" cy="3725"/>
            </a:xfrm>
            <a:custGeom>
              <a:avLst/>
              <a:gdLst/>
              <a:ahLst/>
              <a:cxnLst/>
              <a:rect l="l" t="t" r="r" b="b"/>
              <a:pathLst>
                <a:path w="480" h="149" extrusionOk="0">
                  <a:moveTo>
                    <a:pt x="404" y="1"/>
                  </a:moveTo>
                  <a:cubicBezTo>
                    <a:pt x="402" y="1"/>
                    <a:pt x="400" y="1"/>
                    <a:pt x="399" y="1"/>
                  </a:cubicBezTo>
                  <a:cubicBezTo>
                    <a:pt x="377" y="13"/>
                    <a:pt x="356" y="16"/>
                    <a:pt x="334" y="16"/>
                  </a:cubicBezTo>
                  <a:cubicBezTo>
                    <a:pt x="300" y="16"/>
                    <a:pt x="266" y="8"/>
                    <a:pt x="232" y="8"/>
                  </a:cubicBezTo>
                  <a:cubicBezTo>
                    <a:pt x="229" y="8"/>
                    <a:pt x="225" y="8"/>
                    <a:pt x="222" y="8"/>
                  </a:cubicBezTo>
                  <a:cubicBezTo>
                    <a:pt x="204" y="5"/>
                    <a:pt x="184" y="1"/>
                    <a:pt x="166" y="1"/>
                  </a:cubicBezTo>
                  <a:cubicBezTo>
                    <a:pt x="149" y="1"/>
                    <a:pt x="134" y="4"/>
                    <a:pt x="125" y="15"/>
                  </a:cubicBezTo>
                  <a:cubicBezTo>
                    <a:pt x="101" y="50"/>
                    <a:pt x="0" y="64"/>
                    <a:pt x="28" y="112"/>
                  </a:cubicBezTo>
                  <a:cubicBezTo>
                    <a:pt x="31" y="115"/>
                    <a:pt x="14" y="122"/>
                    <a:pt x="4" y="126"/>
                  </a:cubicBezTo>
                  <a:cubicBezTo>
                    <a:pt x="42" y="136"/>
                    <a:pt x="80" y="136"/>
                    <a:pt x="114" y="143"/>
                  </a:cubicBezTo>
                  <a:cubicBezTo>
                    <a:pt x="132" y="145"/>
                    <a:pt x="152" y="148"/>
                    <a:pt x="170" y="148"/>
                  </a:cubicBezTo>
                  <a:cubicBezTo>
                    <a:pt x="189" y="148"/>
                    <a:pt x="206" y="144"/>
                    <a:pt x="215" y="130"/>
                  </a:cubicBezTo>
                  <a:cubicBezTo>
                    <a:pt x="226" y="109"/>
                    <a:pt x="250" y="80"/>
                    <a:pt x="170" y="74"/>
                  </a:cubicBezTo>
                  <a:cubicBezTo>
                    <a:pt x="159" y="74"/>
                    <a:pt x="128" y="67"/>
                    <a:pt x="135" y="53"/>
                  </a:cubicBezTo>
                  <a:cubicBezTo>
                    <a:pt x="218" y="53"/>
                    <a:pt x="222" y="53"/>
                    <a:pt x="250" y="80"/>
                  </a:cubicBezTo>
                  <a:cubicBezTo>
                    <a:pt x="256" y="89"/>
                    <a:pt x="264" y="95"/>
                    <a:pt x="276" y="95"/>
                  </a:cubicBezTo>
                  <a:cubicBezTo>
                    <a:pt x="279" y="95"/>
                    <a:pt x="281" y="95"/>
                    <a:pt x="284" y="95"/>
                  </a:cubicBezTo>
                  <a:cubicBezTo>
                    <a:pt x="302" y="91"/>
                    <a:pt x="319" y="85"/>
                    <a:pt x="323" y="74"/>
                  </a:cubicBezTo>
                  <a:cubicBezTo>
                    <a:pt x="323" y="67"/>
                    <a:pt x="316" y="60"/>
                    <a:pt x="298" y="56"/>
                  </a:cubicBezTo>
                  <a:cubicBezTo>
                    <a:pt x="278" y="50"/>
                    <a:pt x="253" y="56"/>
                    <a:pt x="239" y="46"/>
                  </a:cubicBezTo>
                  <a:lnTo>
                    <a:pt x="239" y="46"/>
                  </a:lnTo>
                  <a:cubicBezTo>
                    <a:pt x="244" y="47"/>
                    <a:pt x="249" y="47"/>
                    <a:pt x="253" y="47"/>
                  </a:cubicBezTo>
                  <a:cubicBezTo>
                    <a:pt x="285" y="47"/>
                    <a:pt x="317" y="41"/>
                    <a:pt x="348" y="41"/>
                  </a:cubicBezTo>
                  <a:cubicBezTo>
                    <a:pt x="363" y="41"/>
                    <a:pt x="378" y="42"/>
                    <a:pt x="392" y="46"/>
                  </a:cubicBezTo>
                  <a:cubicBezTo>
                    <a:pt x="404" y="50"/>
                    <a:pt x="414" y="51"/>
                    <a:pt x="423" y="51"/>
                  </a:cubicBezTo>
                  <a:cubicBezTo>
                    <a:pt x="439" y="51"/>
                    <a:pt x="453" y="47"/>
                    <a:pt x="468" y="43"/>
                  </a:cubicBezTo>
                  <a:cubicBezTo>
                    <a:pt x="479" y="39"/>
                    <a:pt x="479" y="29"/>
                    <a:pt x="472" y="22"/>
                  </a:cubicBezTo>
                  <a:cubicBezTo>
                    <a:pt x="457" y="13"/>
                    <a:pt x="420" y="1"/>
                    <a:pt x="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25"/>
            <p:cNvSpPr/>
            <p:nvPr/>
          </p:nvSpPr>
          <p:spPr>
            <a:xfrm>
              <a:off x="6001800" y="852950"/>
              <a:ext cx="6425" cy="2050"/>
            </a:xfrm>
            <a:custGeom>
              <a:avLst/>
              <a:gdLst/>
              <a:ahLst/>
              <a:cxnLst/>
              <a:rect l="l" t="t" r="r" b="b"/>
              <a:pathLst>
                <a:path w="257" h="82" extrusionOk="0">
                  <a:moveTo>
                    <a:pt x="18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0" y="2"/>
                    <a:pt x="0" y="9"/>
                    <a:pt x="0" y="15"/>
                  </a:cubicBezTo>
                  <a:cubicBezTo>
                    <a:pt x="4" y="47"/>
                    <a:pt x="56" y="78"/>
                    <a:pt x="108" y="78"/>
                  </a:cubicBezTo>
                  <a:cubicBezTo>
                    <a:pt x="109" y="77"/>
                    <a:pt x="111" y="76"/>
                    <a:pt x="113" y="76"/>
                  </a:cubicBezTo>
                  <a:cubicBezTo>
                    <a:pt x="121" y="76"/>
                    <a:pt x="133" y="81"/>
                    <a:pt x="141" y="81"/>
                  </a:cubicBezTo>
                  <a:cubicBezTo>
                    <a:pt x="147" y="81"/>
                    <a:pt x="151" y="78"/>
                    <a:pt x="149" y="68"/>
                  </a:cubicBezTo>
                  <a:cubicBezTo>
                    <a:pt x="146" y="60"/>
                    <a:pt x="146" y="50"/>
                    <a:pt x="146" y="43"/>
                  </a:cubicBezTo>
                  <a:lnTo>
                    <a:pt x="146" y="43"/>
                  </a:lnTo>
                  <a:cubicBezTo>
                    <a:pt x="160" y="50"/>
                    <a:pt x="181" y="53"/>
                    <a:pt x="202" y="53"/>
                  </a:cubicBezTo>
                  <a:cubicBezTo>
                    <a:pt x="205" y="54"/>
                    <a:pt x="209" y="54"/>
                    <a:pt x="213" y="54"/>
                  </a:cubicBezTo>
                  <a:cubicBezTo>
                    <a:pt x="236" y="54"/>
                    <a:pt x="257" y="45"/>
                    <a:pt x="250" y="29"/>
                  </a:cubicBezTo>
                  <a:cubicBezTo>
                    <a:pt x="247" y="17"/>
                    <a:pt x="242" y="1"/>
                    <a:pt x="198" y="1"/>
                  </a:cubicBezTo>
                  <a:cubicBezTo>
                    <a:pt x="193" y="1"/>
                    <a:pt x="187" y="1"/>
                    <a:pt x="181" y="2"/>
                  </a:cubicBezTo>
                  <a:cubicBezTo>
                    <a:pt x="164" y="2"/>
                    <a:pt x="115" y="2"/>
                    <a:pt x="115" y="19"/>
                  </a:cubicBezTo>
                  <a:cubicBezTo>
                    <a:pt x="115" y="19"/>
                    <a:pt x="115" y="23"/>
                    <a:pt x="119" y="23"/>
                  </a:cubicBezTo>
                  <a:lnTo>
                    <a:pt x="91" y="23"/>
                  </a:lnTo>
                  <a:cubicBezTo>
                    <a:pt x="87" y="23"/>
                    <a:pt x="84" y="23"/>
                    <a:pt x="80" y="23"/>
                  </a:cubicBezTo>
                  <a:cubicBezTo>
                    <a:pt x="57" y="23"/>
                    <a:pt x="48" y="14"/>
                    <a:pt x="35" y="5"/>
                  </a:cubicBezTo>
                  <a:cubicBezTo>
                    <a:pt x="31" y="3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25"/>
            <p:cNvSpPr/>
            <p:nvPr/>
          </p:nvSpPr>
          <p:spPr>
            <a:xfrm>
              <a:off x="5507600" y="726400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46" y="1"/>
                  </a:moveTo>
                  <a:cubicBezTo>
                    <a:pt x="32" y="1"/>
                    <a:pt x="19" y="4"/>
                    <a:pt x="11" y="12"/>
                  </a:cubicBezTo>
                  <a:cubicBezTo>
                    <a:pt x="1" y="30"/>
                    <a:pt x="21" y="33"/>
                    <a:pt x="49" y="36"/>
                  </a:cubicBezTo>
                  <a:cubicBezTo>
                    <a:pt x="52" y="36"/>
                    <a:pt x="55" y="40"/>
                    <a:pt x="59" y="43"/>
                  </a:cubicBezTo>
                  <a:cubicBezTo>
                    <a:pt x="68" y="60"/>
                    <a:pt x="84" y="65"/>
                    <a:pt x="103" y="65"/>
                  </a:cubicBezTo>
                  <a:cubicBezTo>
                    <a:pt x="122" y="65"/>
                    <a:pt x="143" y="60"/>
                    <a:pt x="160" y="60"/>
                  </a:cubicBezTo>
                  <a:cubicBezTo>
                    <a:pt x="163" y="61"/>
                    <a:pt x="167" y="61"/>
                    <a:pt x="169" y="61"/>
                  </a:cubicBezTo>
                  <a:cubicBezTo>
                    <a:pt x="193" y="61"/>
                    <a:pt x="187" y="49"/>
                    <a:pt x="184" y="40"/>
                  </a:cubicBezTo>
                  <a:cubicBezTo>
                    <a:pt x="184" y="29"/>
                    <a:pt x="207" y="5"/>
                    <a:pt x="179" y="5"/>
                  </a:cubicBezTo>
                  <a:cubicBezTo>
                    <a:pt x="173" y="5"/>
                    <a:pt x="165" y="6"/>
                    <a:pt x="153" y="9"/>
                  </a:cubicBezTo>
                  <a:cubicBezTo>
                    <a:pt x="138" y="11"/>
                    <a:pt x="127" y="12"/>
                    <a:pt x="118" y="12"/>
                  </a:cubicBezTo>
                  <a:cubicBezTo>
                    <a:pt x="102" y="12"/>
                    <a:pt x="90" y="10"/>
                    <a:pt x="73" y="5"/>
                  </a:cubicBezTo>
                  <a:cubicBezTo>
                    <a:pt x="66" y="2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25"/>
            <p:cNvSpPr/>
            <p:nvPr/>
          </p:nvSpPr>
          <p:spPr>
            <a:xfrm>
              <a:off x="5400725" y="717350"/>
              <a:ext cx="7825" cy="375"/>
            </a:xfrm>
            <a:custGeom>
              <a:avLst/>
              <a:gdLst/>
              <a:ahLst/>
              <a:cxnLst/>
              <a:rect l="l" t="t" r="r" b="b"/>
              <a:pathLst>
                <a:path w="313" h="15" extrusionOk="0">
                  <a:moveTo>
                    <a:pt x="132" y="0"/>
                  </a:moveTo>
                  <a:cubicBezTo>
                    <a:pt x="88" y="0"/>
                    <a:pt x="44" y="2"/>
                    <a:pt x="1" y="6"/>
                  </a:cubicBezTo>
                  <a:cubicBezTo>
                    <a:pt x="48" y="13"/>
                    <a:pt x="96" y="15"/>
                    <a:pt x="143" y="15"/>
                  </a:cubicBezTo>
                  <a:cubicBezTo>
                    <a:pt x="200" y="15"/>
                    <a:pt x="256" y="12"/>
                    <a:pt x="313" y="9"/>
                  </a:cubicBezTo>
                  <a:cubicBezTo>
                    <a:pt x="252" y="4"/>
                    <a:pt x="192" y="0"/>
                    <a:pt x="1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25"/>
            <p:cNvSpPr/>
            <p:nvPr/>
          </p:nvSpPr>
          <p:spPr>
            <a:xfrm>
              <a:off x="5447225" y="734275"/>
              <a:ext cx="5050" cy="1125"/>
            </a:xfrm>
            <a:custGeom>
              <a:avLst/>
              <a:gdLst/>
              <a:ahLst/>
              <a:cxnLst/>
              <a:rect l="l" t="t" r="r" b="b"/>
              <a:pathLst>
                <a:path w="202" h="45" extrusionOk="0">
                  <a:moveTo>
                    <a:pt x="160" y="1"/>
                  </a:moveTo>
                  <a:cubicBezTo>
                    <a:pt x="146" y="1"/>
                    <a:pt x="129" y="6"/>
                    <a:pt x="115" y="9"/>
                  </a:cubicBezTo>
                  <a:cubicBezTo>
                    <a:pt x="100" y="12"/>
                    <a:pt x="83" y="20"/>
                    <a:pt x="72" y="20"/>
                  </a:cubicBezTo>
                  <a:cubicBezTo>
                    <a:pt x="70" y="20"/>
                    <a:pt x="68" y="20"/>
                    <a:pt x="67" y="19"/>
                  </a:cubicBezTo>
                  <a:cubicBezTo>
                    <a:pt x="53" y="17"/>
                    <a:pt x="36" y="12"/>
                    <a:pt x="23" y="12"/>
                  </a:cubicBezTo>
                  <a:cubicBezTo>
                    <a:pt x="14" y="12"/>
                    <a:pt x="7" y="15"/>
                    <a:pt x="4" y="24"/>
                  </a:cubicBezTo>
                  <a:cubicBezTo>
                    <a:pt x="1" y="35"/>
                    <a:pt x="11" y="37"/>
                    <a:pt x="25" y="37"/>
                  </a:cubicBezTo>
                  <a:cubicBezTo>
                    <a:pt x="32" y="37"/>
                    <a:pt x="40" y="37"/>
                    <a:pt x="47" y="37"/>
                  </a:cubicBezTo>
                  <a:cubicBezTo>
                    <a:pt x="56" y="37"/>
                    <a:pt x="64" y="37"/>
                    <a:pt x="70" y="40"/>
                  </a:cubicBezTo>
                  <a:cubicBezTo>
                    <a:pt x="80" y="40"/>
                    <a:pt x="91" y="40"/>
                    <a:pt x="105" y="44"/>
                  </a:cubicBezTo>
                  <a:cubicBezTo>
                    <a:pt x="115" y="44"/>
                    <a:pt x="129" y="40"/>
                    <a:pt x="139" y="37"/>
                  </a:cubicBezTo>
                  <a:cubicBezTo>
                    <a:pt x="157" y="30"/>
                    <a:pt x="202" y="30"/>
                    <a:pt x="188" y="13"/>
                  </a:cubicBezTo>
                  <a:cubicBezTo>
                    <a:pt x="182" y="4"/>
                    <a:pt x="172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25"/>
            <p:cNvSpPr/>
            <p:nvPr/>
          </p:nvSpPr>
          <p:spPr>
            <a:xfrm>
              <a:off x="5558175" y="864125"/>
              <a:ext cx="5225" cy="875"/>
            </a:xfrm>
            <a:custGeom>
              <a:avLst/>
              <a:gdLst/>
              <a:ahLst/>
              <a:cxnLst/>
              <a:rect l="l" t="t" r="r" b="b"/>
              <a:pathLst>
                <a:path w="209" h="35" extrusionOk="0">
                  <a:moveTo>
                    <a:pt x="173" y="0"/>
                  </a:moveTo>
                  <a:cubicBezTo>
                    <a:pt x="164" y="0"/>
                    <a:pt x="154" y="2"/>
                    <a:pt x="146" y="5"/>
                  </a:cubicBezTo>
                  <a:cubicBezTo>
                    <a:pt x="107" y="13"/>
                    <a:pt x="69" y="13"/>
                    <a:pt x="34" y="13"/>
                  </a:cubicBezTo>
                  <a:cubicBezTo>
                    <a:pt x="18" y="13"/>
                    <a:pt x="0" y="16"/>
                    <a:pt x="3" y="26"/>
                  </a:cubicBezTo>
                  <a:cubicBezTo>
                    <a:pt x="5" y="33"/>
                    <a:pt x="12" y="34"/>
                    <a:pt x="19" y="34"/>
                  </a:cubicBezTo>
                  <a:cubicBezTo>
                    <a:pt x="24" y="34"/>
                    <a:pt x="29" y="34"/>
                    <a:pt x="34" y="34"/>
                  </a:cubicBezTo>
                  <a:cubicBezTo>
                    <a:pt x="54" y="30"/>
                    <a:pt x="75" y="29"/>
                    <a:pt x="95" y="29"/>
                  </a:cubicBezTo>
                  <a:cubicBezTo>
                    <a:pt x="113" y="29"/>
                    <a:pt x="131" y="29"/>
                    <a:pt x="149" y="29"/>
                  </a:cubicBezTo>
                  <a:cubicBezTo>
                    <a:pt x="154" y="32"/>
                    <a:pt x="159" y="33"/>
                    <a:pt x="164" y="33"/>
                  </a:cubicBezTo>
                  <a:cubicBezTo>
                    <a:pt x="176" y="33"/>
                    <a:pt x="187" y="27"/>
                    <a:pt x="194" y="23"/>
                  </a:cubicBezTo>
                  <a:cubicBezTo>
                    <a:pt x="205" y="16"/>
                    <a:pt x="208" y="9"/>
                    <a:pt x="197" y="5"/>
                  </a:cubicBezTo>
                  <a:cubicBezTo>
                    <a:pt x="191" y="2"/>
                    <a:pt x="182" y="0"/>
                    <a:pt x="1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25"/>
            <p:cNvSpPr/>
            <p:nvPr/>
          </p:nvSpPr>
          <p:spPr>
            <a:xfrm>
              <a:off x="5573075" y="683475"/>
              <a:ext cx="3200" cy="1125"/>
            </a:xfrm>
            <a:custGeom>
              <a:avLst/>
              <a:gdLst/>
              <a:ahLst/>
              <a:cxnLst/>
              <a:rect l="l" t="t" r="r" b="b"/>
              <a:pathLst>
                <a:path w="128" h="45" extrusionOk="0">
                  <a:moveTo>
                    <a:pt x="93" y="1"/>
                  </a:moveTo>
                  <a:cubicBezTo>
                    <a:pt x="90" y="1"/>
                    <a:pt x="87" y="1"/>
                    <a:pt x="83" y="1"/>
                  </a:cubicBezTo>
                  <a:cubicBezTo>
                    <a:pt x="53" y="5"/>
                    <a:pt x="8" y="1"/>
                    <a:pt x="4" y="22"/>
                  </a:cubicBezTo>
                  <a:cubicBezTo>
                    <a:pt x="0" y="43"/>
                    <a:pt x="53" y="40"/>
                    <a:pt x="77" y="43"/>
                  </a:cubicBezTo>
                  <a:cubicBezTo>
                    <a:pt x="81" y="44"/>
                    <a:pt x="85" y="44"/>
                    <a:pt x="90" y="44"/>
                  </a:cubicBezTo>
                  <a:cubicBezTo>
                    <a:pt x="108" y="44"/>
                    <a:pt x="128" y="39"/>
                    <a:pt x="122" y="26"/>
                  </a:cubicBezTo>
                  <a:cubicBezTo>
                    <a:pt x="116" y="13"/>
                    <a:pt x="118" y="1"/>
                    <a:pt x="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25"/>
            <p:cNvSpPr/>
            <p:nvPr/>
          </p:nvSpPr>
          <p:spPr>
            <a:xfrm>
              <a:off x="5905875" y="856700"/>
              <a:ext cx="3500" cy="1000"/>
            </a:xfrm>
            <a:custGeom>
              <a:avLst/>
              <a:gdLst/>
              <a:ahLst/>
              <a:cxnLst/>
              <a:rect l="l" t="t" r="r" b="b"/>
              <a:pathLst>
                <a:path w="140" h="40" extrusionOk="0">
                  <a:moveTo>
                    <a:pt x="56" y="1"/>
                  </a:moveTo>
                  <a:cubicBezTo>
                    <a:pt x="31" y="1"/>
                    <a:pt x="1" y="8"/>
                    <a:pt x="1" y="25"/>
                  </a:cubicBezTo>
                  <a:cubicBezTo>
                    <a:pt x="2" y="37"/>
                    <a:pt x="15" y="38"/>
                    <a:pt x="30" y="38"/>
                  </a:cubicBezTo>
                  <a:cubicBezTo>
                    <a:pt x="37" y="38"/>
                    <a:pt x="44" y="38"/>
                    <a:pt x="50" y="38"/>
                  </a:cubicBezTo>
                  <a:cubicBezTo>
                    <a:pt x="56" y="38"/>
                    <a:pt x="61" y="38"/>
                    <a:pt x="66" y="39"/>
                  </a:cubicBezTo>
                  <a:cubicBezTo>
                    <a:pt x="71" y="38"/>
                    <a:pt x="76" y="37"/>
                    <a:pt x="82" y="37"/>
                  </a:cubicBezTo>
                  <a:cubicBezTo>
                    <a:pt x="92" y="37"/>
                    <a:pt x="103" y="38"/>
                    <a:pt x="112" y="38"/>
                  </a:cubicBezTo>
                  <a:cubicBezTo>
                    <a:pt x="125" y="38"/>
                    <a:pt x="135" y="36"/>
                    <a:pt x="135" y="25"/>
                  </a:cubicBezTo>
                  <a:cubicBezTo>
                    <a:pt x="140" y="1"/>
                    <a:pt x="87" y="4"/>
                    <a:pt x="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25"/>
            <p:cNvSpPr/>
            <p:nvPr/>
          </p:nvSpPr>
          <p:spPr>
            <a:xfrm>
              <a:off x="5608050" y="680725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38" y="1"/>
                  </a:moveTo>
                  <a:cubicBezTo>
                    <a:pt x="17" y="1"/>
                    <a:pt x="0" y="4"/>
                    <a:pt x="7" y="14"/>
                  </a:cubicBezTo>
                  <a:cubicBezTo>
                    <a:pt x="21" y="31"/>
                    <a:pt x="13" y="52"/>
                    <a:pt x="58" y="52"/>
                  </a:cubicBezTo>
                  <a:cubicBezTo>
                    <a:pt x="61" y="53"/>
                    <a:pt x="64" y="53"/>
                    <a:pt x="68" y="53"/>
                  </a:cubicBezTo>
                  <a:cubicBezTo>
                    <a:pt x="83" y="53"/>
                    <a:pt x="98" y="47"/>
                    <a:pt x="90" y="35"/>
                  </a:cubicBezTo>
                  <a:cubicBezTo>
                    <a:pt x="79" y="21"/>
                    <a:pt x="69" y="4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25"/>
            <p:cNvSpPr/>
            <p:nvPr/>
          </p:nvSpPr>
          <p:spPr>
            <a:xfrm>
              <a:off x="5650350" y="678900"/>
              <a:ext cx="2875" cy="1175"/>
            </a:xfrm>
            <a:custGeom>
              <a:avLst/>
              <a:gdLst/>
              <a:ahLst/>
              <a:cxnLst/>
              <a:rect l="l" t="t" r="r" b="b"/>
              <a:pathLst>
                <a:path w="115" h="47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3" y="7"/>
                    <a:pt x="49" y="11"/>
                    <a:pt x="25" y="15"/>
                  </a:cubicBezTo>
                  <a:cubicBezTo>
                    <a:pt x="8" y="18"/>
                    <a:pt x="1" y="25"/>
                    <a:pt x="1" y="32"/>
                  </a:cubicBezTo>
                  <a:cubicBezTo>
                    <a:pt x="1" y="40"/>
                    <a:pt x="8" y="46"/>
                    <a:pt x="18" y="46"/>
                  </a:cubicBezTo>
                  <a:cubicBezTo>
                    <a:pt x="20" y="46"/>
                    <a:pt x="22" y="46"/>
                    <a:pt x="25" y="45"/>
                  </a:cubicBezTo>
                  <a:cubicBezTo>
                    <a:pt x="63" y="39"/>
                    <a:pt x="115" y="39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25"/>
            <p:cNvSpPr/>
            <p:nvPr/>
          </p:nvSpPr>
          <p:spPr>
            <a:xfrm>
              <a:off x="5439950" y="780900"/>
              <a:ext cx="1925" cy="1675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73" y="0"/>
                  </a:moveTo>
                  <a:lnTo>
                    <a:pt x="73" y="0"/>
                  </a:lnTo>
                  <a:cubicBezTo>
                    <a:pt x="7" y="7"/>
                    <a:pt x="0" y="21"/>
                    <a:pt x="49" y="66"/>
                  </a:cubicBezTo>
                  <a:cubicBezTo>
                    <a:pt x="55" y="42"/>
                    <a:pt x="76" y="21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25"/>
            <p:cNvSpPr/>
            <p:nvPr/>
          </p:nvSpPr>
          <p:spPr>
            <a:xfrm>
              <a:off x="5441750" y="78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25"/>
            <p:cNvSpPr/>
            <p:nvPr/>
          </p:nvSpPr>
          <p:spPr>
            <a:xfrm>
              <a:off x="5545925" y="683675"/>
              <a:ext cx="2550" cy="925"/>
            </a:xfrm>
            <a:custGeom>
              <a:avLst/>
              <a:gdLst/>
              <a:ahLst/>
              <a:cxnLst/>
              <a:rect l="l" t="t" r="r" b="b"/>
              <a:pathLst>
                <a:path w="102" h="37" extrusionOk="0">
                  <a:moveTo>
                    <a:pt x="53" y="0"/>
                  </a:moveTo>
                  <a:cubicBezTo>
                    <a:pt x="29" y="3"/>
                    <a:pt x="0" y="3"/>
                    <a:pt x="4" y="21"/>
                  </a:cubicBezTo>
                  <a:cubicBezTo>
                    <a:pt x="4" y="32"/>
                    <a:pt x="16" y="36"/>
                    <a:pt x="30" y="36"/>
                  </a:cubicBezTo>
                  <a:cubicBezTo>
                    <a:pt x="34" y="36"/>
                    <a:pt x="38" y="36"/>
                    <a:pt x="42" y="35"/>
                  </a:cubicBezTo>
                  <a:cubicBezTo>
                    <a:pt x="70" y="35"/>
                    <a:pt x="95" y="32"/>
                    <a:pt x="98" y="18"/>
                  </a:cubicBezTo>
                  <a:cubicBezTo>
                    <a:pt x="101" y="3"/>
                    <a:pt x="70" y="3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25"/>
            <p:cNvSpPr/>
            <p:nvPr/>
          </p:nvSpPr>
          <p:spPr>
            <a:xfrm>
              <a:off x="5503775" y="784450"/>
              <a:ext cx="2375" cy="900"/>
            </a:xfrm>
            <a:custGeom>
              <a:avLst/>
              <a:gdLst/>
              <a:ahLst/>
              <a:cxnLst/>
              <a:rect l="l" t="t" r="r" b="b"/>
              <a:pathLst>
                <a:path w="95" h="36" extrusionOk="0">
                  <a:moveTo>
                    <a:pt x="42" y="1"/>
                  </a:moveTo>
                  <a:cubicBezTo>
                    <a:pt x="24" y="1"/>
                    <a:pt x="0" y="4"/>
                    <a:pt x="4" y="15"/>
                  </a:cubicBezTo>
                  <a:cubicBezTo>
                    <a:pt x="4" y="32"/>
                    <a:pt x="29" y="36"/>
                    <a:pt x="56" y="36"/>
                  </a:cubicBezTo>
                  <a:cubicBezTo>
                    <a:pt x="74" y="36"/>
                    <a:pt x="91" y="28"/>
                    <a:pt x="94" y="18"/>
                  </a:cubicBezTo>
                  <a:cubicBezTo>
                    <a:pt x="87" y="4"/>
                    <a:pt x="66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25"/>
            <p:cNvSpPr/>
            <p:nvPr/>
          </p:nvSpPr>
          <p:spPr>
            <a:xfrm>
              <a:off x="5508975" y="724450"/>
              <a:ext cx="2300" cy="875"/>
            </a:xfrm>
            <a:custGeom>
              <a:avLst/>
              <a:gdLst/>
              <a:ahLst/>
              <a:cxnLst/>
              <a:rect l="l" t="t" r="r" b="b"/>
              <a:pathLst>
                <a:path w="92" h="35" extrusionOk="0">
                  <a:moveTo>
                    <a:pt x="45" y="0"/>
                  </a:moveTo>
                  <a:cubicBezTo>
                    <a:pt x="25" y="0"/>
                    <a:pt x="0" y="4"/>
                    <a:pt x="0" y="17"/>
                  </a:cubicBezTo>
                  <a:cubicBezTo>
                    <a:pt x="0" y="28"/>
                    <a:pt x="25" y="31"/>
                    <a:pt x="45" y="34"/>
                  </a:cubicBezTo>
                  <a:cubicBezTo>
                    <a:pt x="66" y="31"/>
                    <a:pt x="91" y="31"/>
                    <a:pt x="91" y="14"/>
                  </a:cubicBezTo>
                  <a:cubicBezTo>
                    <a:pt x="87" y="4"/>
                    <a:pt x="63" y="4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25"/>
            <p:cNvSpPr/>
            <p:nvPr/>
          </p:nvSpPr>
          <p:spPr>
            <a:xfrm>
              <a:off x="5508725" y="856625"/>
              <a:ext cx="2350" cy="800"/>
            </a:xfrm>
            <a:custGeom>
              <a:avLst/>
              <a:gdLst/>
              <a:ahLst/>
              <a:cxnLst/>
              <a:rect l="l" t="t" r="r" b="b"/>
              <a:pathLst>
                <a:path w="94" h="32" extrusionOk="0">
                  <a:moveTo>
                    <a:pt x="60" y="1"/>
                  </a:moveTo>
                  <a:cubicBezTo>
                    <a:pt x="35" y="4"/>
                    <a:pt x="7" y="11"/>
                    <a:pt x="4" y="21"/>
                  </a:cubicBezTo>
                  <a:cubicBezTo>
                    <a:pt x="1" y="31"/>
                    <a:pt x="28" y="31"/>
                    <a:pt x="45" y="31"/>
                  </a:cubicBezTo>
                  <a:cubicBezTo>
                    <a:pt x="66" y="31"/>
                    <a:pt x="90" y="31"/>
                    <a:pt x="94" y="17"/>
                  </a:cubicBezTo>
                  <a:cubicBezTo>
                    <a:pt x="94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25"/>
            <p:cNvSpPr/>
            <p:nvPr/>
          </p:nvSpPr>
          <p:spPr>
            <a:xfrm>
              <a:off x="5434125" y="704575"/>
              <a:ext cx="2375" cy="650"/>
            </a:xfrm>
            <a:custGeom>
              <a:avLst/>
              <a:gdLst/>
              <a:ahLst/>
              <a:cxnLst/>
              <a:rect l="l" t="t" r="r" b="b"/>
              <a:pathLst>
                <a:path w="95" h="26" extrusionOk="0">
                  <a:moveTo>
                    <a:pt x="78" y="0"/>
                  </a:moveTo>
                  <a:cubicBezTo>
                    <a:pt x="65" y="0"/>
                    <a:pt x="43" y="6"/>
                    <a:pt x="0" y="18"/>
                  </a:cubicBezTo>
                  <a:cubicBezTo>
                    <a:pt x="20" y="24"/>
                    <a:pt x="41" y="26"/>
                    <a:pt x="60" y="26"/>
                  </a:cubicBezTo>
                  <a:cubicBezTo>
                    <a:pt x="72" y="26"/>
                    <a:pt x="84" y="25"/>
                    <a:pt x="94" y="25"/>
                  </a:cubicBezTo>
                  <a:cubicBezTo>
                    <a:pt x="93" y="8"/>
                    <a:pt x="92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25"/>
            <p:cNvSpPr/>
            <p:nvPr/>
          </p:nvSpPr>
          <p:spPr>
            <a:xfrm>
              <a:off x="5436475" y="70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25"/>
            <p:cNvSpPr/>
            <p:nvPr/>
          </p:nvSpPr>
          <p:spPr>
            <a:xfrm>
              <a:off x="5527675" y="724950"/>
              <a:ext cx="2925" cy="1325"/>
            </a:xfrm>
            <a:custGeom>
              <a:avLst/>
              <a:gdLst/>
              <a:ahLst/>
              <a:cxnLst/>
              <a:rect l="l" t="t" r="r" b="b"/>
              <a:pathLst>
                <a:path w="117" h="53" extrusionOk="0">
                  <a:moveTo>
                    <a:pt x="40" y="0"/>
                  </a:moveTo>
                  <a:cubicBezTo>
                    <a:pt x="24" y="0"/>
                    <a:pt x="11" y="3"/>
                    <a:pt x="5" y="14"/>
                  </a:cubicBezTo>
                  <a:cubicBezTo>
                    <a:pt x="1" y="24"/>
                    <a:pt x="14" y="27"/>
                    <a:pt x="29" y="27"/>
                  </a:cubicBezTo>
                  <a:cubicBezTo>
                    <a:pt x="36" y="27"/>
                    <a:pt x="44" y="26"/>
                    <a:pt x="51" y="25"/>
                  </a:cubicBezTo>
                  <a:lnTo>
                    <a:pt x="51" y="25"/>
                  </a:lnTo>
                  <a:cubicBezTo>
                    <a:pt x="72" y="32"/>
                    <a:pt x="40" y="53"/>
                    <a:pt x="75" y="53"/>
                  </a:cubicBezTo>
                  <a:cubicBezTo>
                    <a:pt x="106" y="53"/>
                    <a:pt x="109" y="35"/>
                    <a:pt x="113" y="25"/>
                  </a:cubicBezTo>
                  <a:cubicBezTo>
                    <a:pt x="117" y="11"/>
                    <a:pt x="103" y="4"/>
                    <a:pt x="82" y="4"/>
                  </a:cubicBezTo>
                  <a:cubicBezTo>
                    <a:pt x="69" y="3"/>
                    <a:pt x="53" y="0"/>
                    <a:pt x="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25"/>
            <p:cNvSpPr/>
            <p:nvPr/>
          </p:nvSpPr>
          <p:spPr>
            <a:xfrm>
              <a:off x="5413750" y="746925"/>
              <a:ext cx="2450" cy="650"/>
            </a:xfrm>
            <a:custGeom>
              <a:avLst/>
              <a:gdLst/>
              <a:ahLst/>
              <a:cxnLst/>
              <a:rect l="l" t="t" r="r" b="b"/>
              <a:pathLst>
                <a:path w="98" h="26" extrusionOk="0">
                  <a:moveTo>
                    <a:pt x="38" y="0"/>
                  </a:moveTo>
                  <a:cubicBezTo>
                    <a:pt x="30" y="0"/>
                    <a:pt x="22" y="1"/>
                    <a:pt x="14" y="3"/>
                  </a:cubicBezTo>
                  <a:cubicBezTo>
                    <a:pt x="3" y="6"/>
                    <a:pt x="0" y="13"/>
                    <a:pt x="8" y="17"/>
                  </a:cubicBezTo>
                  <a:cubicBezTo>
                    <a:pt x="20" y="23"/>
                    <a:pt x="33" y="26"/>
                    <a:pt x="47" y="26"/>
                  </a:cubicBezTo>
                  <a:cubicBezTo>
                    <a:pt x="62" y="26"/>
                    <a:pt x="79" y="22"/>
                    <a:pt x="98" y="17"/>
                  </a:cubicBezTo>
                  <a:cubicBezTo>
                    <a:pt x="77" y="7"/>
                    <a:pt x="59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25"/>
            <p:cNvSpPr/>
            <p:nvPr/>
          </p:nvSpPr>
          <p:spPr>
            <a:xfrm>
              <a:off x="5461800" y="724475"/>
              <a:ext cx="3400" cy="550"/>
            </a:xfrm>
            <a:custGeom>
              <a:avLst/>
              <a:gdLst/>
              <a:ahLst/>
              <a:cxnLst/>
              <a:rect l="l" t="t" r="r" b="b"/>
              <a:pathLst>
                <a:path w="136" h="22" extrusionOk="0">
                  <a:moveTo>
                    <a:pt x="84" y="0"/>
                  </a:moveTo>
                  <a:cubicBezTo>
                    <a:pt x="57" y="0"/>
                    <a:pt x="30" y="4"/>
                    <a:pt x="1" y="6"/>
                  </a:cubicBezTo>
                  <a:cubicBezTo>
                    <a:pt x="27" y="15"/>
                    <a:pt x="50" y="22"/>
                    <a:pt x="73" y="22"/>
                  </a:cubicBezTo>
                  <a:cubicBezTo>
                    <a:pt x="93" y="22"/>
                    <a:pt x="113" y="17"/>
                    <a:pt x="136" y="6"/>
                  </a:cubicBezTo>
                  <a:cubicBezTo>
                    <a:pt x="118" y="2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25"/>
            <p:cNvSpPr/>
            <p:nvPr/>
          </p:nvSpPr>
          <p:spPr>
            <a:xfrm>
              <a:off x="5525625" y="726100"/>
              <a:ext cx="2200" cy="800"/>
            </a:xfrm>
            <a:custGeom>
              <a:avLst/>
              <a:gdLst/>
              <a:ahLst/>
              <a:cxnLst/>
              <a:rect l="l" t="t" r="r" b="b"/>
              <a:pathLst>
                <a:path w="88" h="32" extrusionOk="0">
                  <a:moveTo>
                    <a:pt x="60" y="0"/>
                  </a:moveTo>
                  <a:cubicBezTo>
                    <a:pt x="32" y="0"/>
                    <a:pt x="1" y="0"/>
                    <a:pt x="18" y="24"/>
                  </a:cubicBezTo>
                  <a:cubicBezTo>
                    <a:pt x="32" y="26"/>
                    <a:pt x="47" y="32"/>
                    <a:pt x="60" y="32"/>
                  </a:cubicBezTo>
                  <a:cubicBezTo>
                    <a:pt x="69" y="32"/>
                    <a:pt x="77" y="29"/>
                    <a:pt x="84" y="21"/>
                  </a:cubicBezTo>
                  <a:cubicBezTo>
                    <a:pt x="87" y="10"/>
                    <a:pt x="74" y="3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25"/>
            <p:cNvSpPr/>
            <p:nvPr/>
          </p:nvSpPr>
          <p:spPr>
            <a:xfrm>
              <a:off x="5526075" y="72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25"/>
            <p:cNvSpPr/>
            <p:nvPr/>
          </p:nvSpPr>
          <p:spPr>
            <a:xfrm>
              <a:off x="5508125" y="7868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3" y="0"/>
                  </a:moveTo>
                  <a:cubicBezTo>
                    <a:pt x="29" y="0"/>
                    <a:pt x="14" y="2"/>
                    <a:pt x="0" y="4"/>
                  </a:cubicBezTo>
                  <a:lnTo>
                    <a:pt x="0" y="18"/>
                  </a:lnTo>
                  <a:cubicBezTo>
                    <a:pt x="31" y="18"/>
                    <a:pt x="63" y="21"/>
                    <a:pt x="111" y="21"/>
                  </a:cubicBezTo>
                  <a:cubicBezTo>
                    <a:pt x="87" y="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25"/>
            <p:cNvSpPr/>
            <p:nvPr/>
          </p:nvSpPr>
          <p:spPr>
            <a:xfrm>
              <a:off x="5419475" y="758500"/>
              <a:ext cx="2375" cy="850"/>
            </a:xfrm>
            <a:custGeom>
              <a:avLst/>
              <a:gdLst/>
              <a:ahLst/>
              <a:cxnLst/>
              <a:rect l="l" t="t" r="r" b="b"/>
              <a:pathLst>
                <a:path w="95" h="34" extrusionOk="0">
                  <a:moveTo>
                    <a:pt x="42" y="1"/>
                  </a:moveTo>
                  <a:cubicBezTo>
                    <a:pt x="28" y="1"/>
                    <a:pt x="16" y="3"/>
                    <a:pt x="8" y="12"/>
                  </a:cubicBezTo>
                  <a:cubicBezTo>
                    <a:pt x="0" y="22"/>
                    <a:pt x="8" y="33"/>
                    <a:pt x="21" y="33"/>
                  </a:cubicBezTo>
                  <a:cubicBezTo>
                    <a:pt x="24" y="33"/>
                    <a:pt x="26" y="33"/>
                    <a:pt x="28" y="33"/>
                  </a:cubicBezTo>
                  <a:cubicBezTo>
                    <a:pt x="54" y="33"/>
                    <a:pt x="62" y="18"/>
                    <a:pt x="94" y="5"/>
                  </a:cubicBezTo>
                  <a:cubicBezTo>
                    <a:pt x="74" y="3"/>
                    <a:pt x="57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25"/>
            <p:cNvSpPr/>
            <p:nvPr/>
          </p:nvSpPr>
          <p:spPr>
            <a:xfrm>
              <a:off x="5658175" y="865300"/>
              <a:ext cx="3875" cy="875"/>
            </a:xfrm>
            <a:custGeom>
              <a:avLst/>
              <a:gdLst/>
              <a:ahLst/>
              <a:cxnLst/>
              <a:rect l="l" t="t" r="r" b="b"/>
              <a:pathLst>
                <a:path w="155" h="35" extrusionOk="0">
                  <a:moveTo>
                    <a:pt x="138" y="1"/>
                  </a:moveTo>
                  <a:cubicBezTo>
                    <a:pt x="123" y="1"/>
                    <a:pt x="101" y="9"/>
                    <a:pt x="83" y="9"/>
                  </a:cubicBezTo>
                  <a:cubicBezTo>
                    <a:pt x="79" y="9"/>
                    <a:pt x="76" y="8"/>
                    <a:pt x="73" y="7"/>
                  </a:cubicBezTo>
                  <a:lnTo>
                    <a:pt x="56" y="7"/>
                  </a:lnTo>
                  <a:cubicBezTo>
                    <a:pt x="48" y="4"/>
                    <a:pt x="40" y="2"/>
                    <a:pt x="32" y="2"/>
                  </a:cubicBezTo>
                  <a:cubicBezTo>
                    <a:pt x="23" y="2"/>
                    <a:pt x="14" y="5"/>
                    <a:pt x="7" y="11"/>
                  </a:cubicBezTo>
                  <a:cubicBezTo>
                    <a:pt x="0" y="17"/>
                    <a:pt x="3" y="24"/>
                    <a:pt x="14" y="28"/>
                  </a:cubicBezTo>
                  <a:cubicBezTo>
                    <a:pt x="22" y="32"/>
                    <a:pt x="28" y="34"/>
                    <a:pt x="34" y="34"/>
                  </a:cubicBezTo>
                  <a:cubicBezTo>
                    <a:pt x="47" y="34"/>
                    <a:pt x="56" y="27"/>
                    <a:pt x="66" y="24"/>
                  </a:cubicBezTo>
                  <a:cubicBezTo>
                    <a:pt x="70" y="24"/>
                    <a:pt x="74" y="24"/>
                    <a:pt x="79" y="24"/>
                  </a:cubicBezTo>
                  <a:cubicBezTo>
                    <a:pt x="94" y="24"/>
                    <a:pt x="111" y="25"/>
                    <a:pt x="125" y="25"/>
                  </a:cubicBezTo>
                  <a:cubicBezTo>
                    <a:pt x="142" y="25"/>
                    <a:pt x="154" y="23"/>
                    <a:pt x="152" y="11"/>
                  </a:cubicBezTo>
                  <a:cubicBezTo>
                    <a:pt x="151" y="3"/>
                    <a:pt x="146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25"/>
            <p:cNvSpPr/>
            <p:nvPr/>
          </p:nvSpPr>
          <p:spPr>
            <a:xfrm>
              <a:off x="5696950" y="865200"/>
              <a:ext cx="2000" cy="725"/>
            </a:xfrm>
            <a:custGeom>
              <a:avLst/>
              <a:gdLst/>
              <a:ahLst/>
              <a:cxnLst/>
              <a:rect l="l" t="t" r="r" b="b"/>
              <a:pathLst>
                <a:path w="80" h="29" extrusionOk="0">
                  <a:moveTo>
                    <a:pt x="38" y="1"/>
                  </a:moveTo>
                  <a:cubicBezTo>
                    <a:pt x="20" y="1"/>
                    <a:pt x="4" y="7"/>
                    <a:pt x="4" y="15"/>
                  </a:cubicBezTo>
                  <a:cubicBezTo>
                    <a:pt x="1" y="27"/>
                    <a:pt x="11" y="29"/>
                    <a:pt x="25" y="29"/>
                  </a:cubicBezTo>
                  <a:cubicBezTo>
                    <a:pt x="31" y="29"/>
                    <a:pt x="39" y="28"/>
                    <a:pt x="45" y="28"/>
                  </a:cubicBezTo>
                  <a:cubicBezTo>
                    <a:pt x="55" y="28"/>
                    <a:pt x="79" y="28"/>
                    <a:pt x="73" y="18"/>
                  </a:cubicBezTo>
                  <a:cubicBezTo>
                    <a:pt x="69" y="7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25"/>
            <p:cNvSpPr/>
            <p:nvPr/>
          </p:nvSpPr>
          <p:spPr>
            <a:xfrm>
              <a:off x="5651475" y="680900"/>
              <a:ext cx="1425" cy="975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18" y="0"/>
                  </a:moveTo>
                  <a:cubicBezTo>
                    <a:pt x="4" y="0"/>
                    <a:pt x="1" y="10"/>
                    <a:pt x="4" y="18"/>
                  </a:cubicBezTo>
                  <a:cubicBezTo>
                    <a:pt x="4" y="28"/>
                    <a:pt x="7" y="35"/>
                    <a:pt x="32" y="39"/>
                  </a:cubicBezTo>
                  <a:cubicBezTo>
                    <a:pt x="46" y="35"/>
                    <a:pt x="57" y="31"/>
                    <a:pt x="53" y="24"/>
                  </a:cubicBezTo>
                  <a:cubicBezTo>
                    <a:pt x="49" y="14"/>
                    <a:pt x="46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25"/>
            <p:cNvSpPr/>
            <p:nvPr/>
          </p:nvSpPr>
          <p:spPr>
            <a:xfrm>
              <a:off x="5512825" y="856450"/>
              <a:ext cx="1450" cy="825"/>
            </a:xfrm>
            <a:custGeom>
              <a:avLst/>
              <a:gdLst/>
              <a:ahLst/>
              <a:cxnLst/>
              <a:rect l="l" t="t" r="r" b="b"/>
              <a:pathLst>
                <a:path w="58" h="33" extrusionOk="0">
                  <a:moveTo>
                    <a:pt x="37" y="0"/>
                  </a:moveTo>
                  <a:cubicBezTo>
                    <a:pt x="16" y="0"/>
                    <a:pt x="6" y="11"/>
                    <a:pt x="3" y="18"/>
                  </a:cubicBezTo>
                  <a:cubicBezTo>
                    <a:pt x="0" y="26"/>
                    <a:pt x="7" y="33"/>
                    <a:pt x="17" y="33"/>
                  </a:cubicBezTo>
                  <a:cubicBezTo>
                    <a:pt x="19" y="33"/>
                    <a:pt x="21" y="32"/>
                    <a:pt x="24" y="32"/>
                  </a:cubicBezTo>
                  <a:cubicBezTo>
                    <a:pt x="41" y="32"/>
                    <a:pt x="55" y="24"/>
                    <a:pt x="58" y="11"/>
                  </a:cubicBezTo>
                  <a:cubicBezTo>
                    <a:pt x="51" y="8"/>
                    <a:pt x="45" y="0"/>
                    <a:pt x="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25"/>
            <p:cNvSpPr/>
            <p:nvPr/>
          </p:nvSpPr>
          <p:spPr>
            <a:xfrm>
              <a:off x="5507425" y="728425"/>
              <a:ext cx="1575" cy="750"/>
            </a:xfrm>
            <a:custGeom>
              <a:avLst/>
              <a:gdLst/>
              <a:ahLst/>
              <a:cxnLst/>
              <a:rect l="l" t="t" r="r" b="b"/>
              <a:pathLst>
                <a:path w="63" h="30" extrusionOk="0">
                  <a:moveTo>
                    <a:pt x="28" y="0"/>
                  </a:moveTo>
                  <a:cubicBezTo>
                    <a:pt x="11" y="4"/>
                    <a:pt x="0" y="11"/>
                    <a:pt x="3" y="18"/>
                  </a:cubicBezTo>
                  <a:cubicBezTo>
                    <a:pt x="7" y="23"/>
                    <a:pt x="17" y="29"/>
                    <a:pt x="28" y="29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53" y="29"/>
                    <a:pt x="62" y="24"/>
                    <a:pt x="62" y="11"/>
                  </a:cubicBezTo>
                  <a:cubicBezTo>
                    <a:pt x="56" y="4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25"/>
            <p:cNvSpPr/>
            <p:nvPr/>
          </p:nvSpPr>
          <p:spPr>
            <a:xfrm>
              <a:off x="5404125" y="850900"/>
              <a:ext cx="1400" cy="550"/>
            </a:xfrm>
            <a:custGeom>
              <a:avLst/>
              <a:gdLst/>
              <a:ahLst/>
              <a:cxnLst/>
              <a:rect l="l" t="t" r="r" b="b"/>
              <a:pathLst>
                <a:path w="56" h="22" extrusionOk="0">
                  <a:moveTo>
                    <a:pt x="25" y="1"/>
                  </a:moveTo>
                  <a:cubicBezTo>
                    <a:pt x="14" y="1"/>
                    <a:pt x="0" y="7"/>
                    <a:pt x="4" y="14"/>
                  </a:cubicBezTo>
                  <a:cubicBezTo>
                    <a:pt x="7" y="21"/>
                    <a:pt x="25" y="21"/>
                    <a:pt x="39" y="21"/>
                  </a:cubicBezTo>
                  <a:cubicBezTo>
                    <a:pt x="49" y="21"/>
                    <a:pt x="55" y="17"/>
                    <a:pt x="55" y="11"/>
                  </a:cubicBezTo>
                  <a:cubicBezTo>
                    <a:pt x="52" y="4"/>
                    <a:pt x="42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25"/>
            <p:cNvSpPr/>
            <p:nvPr/>
          </p:nvSpPr>
          <p:spPr>
            <a:xfrm>
              <a:off x="5640625" y="679500"/>
              <a:ext cx="1600" cy="77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12" y="1"/>
                  </a:moveTo>
                  <a:cubicBezTo>
                    <a:pt x="12" y="11"/>
                    <a:pt x="1" y="21"/>
                    <a:pt x="22" y="29"/>
                  </a:cubicBezTo>
                  <a:cubicBezTo>
                    <a:pt x="25" y="30"/>
                    <a:pt x="28" y="30"/>
                    <a:pt x="31" y="30"/>
                  </a:cubicBezTo>
                  <a:cubicBezTo>
                    <a:pt x="38" y="30"/>
                    <a:pt x="45" y="28"/>
                    <a:pt x="50" y="25"/>
                  </a:cubicBezTo>
                  <a:cubicBezTo>
                    <a:pt x="63" y="11"/>
                    <a:pt x="46" y="4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25"/>
            <p:cNvSpPr/>
            <p:nvPr/>
          </p:nvSpPr>
          <p:spPr>
            <a:xfrm>
              <a:off x="5553200" y="682375"/>
              <a:ext cx="1425" cy="700"/>
            </a:xfrm>
            <a:custGeom>
              <a:avLst/>
              <a:gdLst/>
              <a:ahLst/>
              <a:cxnLst/>
              <a:rect l="l" t="t" r="r" b="b"/>
              <a:pathLst>
                <a:path w="57" h="28" extrusionOk="0">
                  <a:moveTo>
                    <a:pt x="33" y="0"/>
                  </a:moveTo>
                  <a:cubicBezTo>
                    <a:pt x="15" y="0"/>
                    <a:pt x="1" y="4"/>
                    <a:pt x="1" y="14"/>
                  </a:cubicBezTo>
                  <a:cubicBezTo>
                    <a:pt x="1" y="25"/>
                    <a:pt x="15" y="28"/>
                    <a:pt x="29" y="28"/>
                  </a:cubicBezTo>
                  <a:cubicBezTo>
                    <a:pt x="46" y="28"/>
                    <a:pt x="57" y="21"/>
                    <a:pt x="57" y="18"/>
                  </a:cubicBezTo>
                  <a:cubicBezTo>
                    <a:pt x="57" y="4"/>
                    <a:pt x="46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25"/>
            <p:cNvSpPr/>
            <p:nvPr/>
          </p:nvSpPr>
          <p:spPr>
            <a:xfrm>
              <a:off x="5592425" y="686875"/>
              <a:ext cx="1600" cy="675"/>
            </a:xfrm>
            <a:custGeom>
              <a:avLst/>
              <a:gdLst/>
              <a:ahLst/>
              <a:cxnLst/>
              <a:rect l="l" t="t" r="r" b="b"/>
              <a:pathLst>
                <a:path w="64" h="27" extrusionOk="0">
                  <a:moveTo>
                    <a:pt x="35" y="0"/>
                  </a:moveTo>
                  <a:cubicBezTo>
                    <a:pt x="21" y="0"/>
                    <a:pt x="4" y="4"/>
                    <a:pt x="4" y="14"/>
                  </a:cubicBezTo>
                  <a:cubicBezTo>
                    <a:pt x="1" y="21"/>
                    <a:pt x="17" y="25"/>
                    <a:pt x="31" y="25"/>
                  </a:cubicBezTo>
                  <a:cubicBezTo>
                    <a:pt x="35" y="26"/>
                    <a:pt x="38" y="26"/>
                    <a:pt x="41" y="26"/>
                  </a:cubicBezTo>
                  <a:cubicBezTo>
                    <a:pt x="55" y="26"/>
                    <a:pt x="63" y="19"/>
                    <a:pt x="63" y="11"/>
                  </a:cubicBezTo>
                  <a:cubicBezTo>
                    <a:pt x="63" y="4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25"/>
            <p:cNvSpPr/>
            <p:nvPr/>
          </p:nvSpPr>
          <p:spPr>
            <a:xfrm>
              <a:off x="5601600" y="86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25"/>
            <p:cNvSpPr/>
            <p:nvPr/>
          </p:nvSpPr>
          <p:spPr>
            <a:xfrm>
              <a:off x="5477825" y="86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25"/>
            <p:cNvSpPr/>
            <p:nvPr/>
          </p:nvSpPr>
          <p:spPr>
            <a:xfrm>
              <a:off x="5606725" y="68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25"/>
            <p:cNvSpPr/>
            <p:nvPr/>
          </p:nvSpPr>
          <p:spPr>
            <a:xfrm>
              <a:off x="5740650" y="85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25"/>
            <p:cNvSpPr/>
            <p:nvPr/>
          </p:nvSpPr>
          <p:spPr>
            <a:xfrm>
              <a:off x="5584950" y="853975"/>
              <a:ext cx="3350" cy="925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8" y="1"/>
                  </a:moveTo>
                  <a:cubicBezTo>
                    <a:pt x="43" y="1"/>
                    <a:pt x="20" y="9"/>
                    <a:pt x="1" y="27"/>
                  </a:cubicBezTo>
                  <a:cubicBezTo>
                    <a:pt x="28" y="31"/>
                    <a:pt x="52" y="36"/>
                    <a:pt x="76" y="36"/>
                  </a:cubicBezTo>
                  <a:cubicBezTo>
                    <a:pt x="92" y="36"/>
                    <a:pt x="107" y="34"/>
                    <a:pt x="122" y="27"/>
                  </a:cubicBezTo>
                  <a:cubicBezTo>
                    <a:pt x="133" y="19"/>
                    <a:pt x="126" y="12"/>
                    <a:pt x="116" y="9"/>
                  </a:cubicBezTo>
                  <a:cubicBezTo>
                    <a:pt x="99" y="4"/>
                    <a:pt x="83" y="1"/>
                    <a:pt x="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25"/>
            <p:cNvSpPr/>
            <p:nvPr/>
          </p:nvSpPr>
          <p:spPr>
            <a:xfrm>
              <a:off x="5619375" y="861200"/>
              <a:ext cx="1425" cy="825"/>
            </a:xfrm>
            <a:custGeom>
              <a:avLst/>
              <a:gdLst/>
              <a:ahLst/>
              <a:cxnLst/>
              <a:rect l="l" t="t" r="r" b="b"/>
              <a:pathLst>
                <a:path w="57" h="33" extrusionOk="0">
                  <a:moveTo>
                    <a:pt x="32" y="1"/>
                  </a:moveTo>
                  <a:cubicBezTo>
                    <a:pt x="15" y="1"/>
                    <a:pt x="1" y="5"/>
                    <a:pt x="1" y="15"/>
                  </a:cubicBezTo>
                  <a:cubicBezTo>
                    <a:pt x="5" y="26"/>
                    <a:pt x="12" y="32"/>
                    <a:pt x="32" y="32"/>
                  </a:cubicBezTo>
                  <a:cubicBezTo>
                    <a:pt x="47" y="32"/>
                    <a:pt x="53" y="29"/>
                    <a:pt x="57" y="22"/>
                  </a:cubicBezTo>
                  <a:cubicBezTo>
                    <a:pt x="53" y="12"/>
                    <a:pt x="53" y="5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25"/>
            <p:cNvSpPr/>
            <p:nvPr/>
          </p:nvSpPr>
          <p:spPr>
            <a:xfrm>
              <a:off x="5816975" y="856525"/>
              <a:ext cx="2175" cy="725"/>
            </a:xfrm>
            <a:custGeom>
              <a:avLst/>
              <a:gdLst/>
              <a:ahLst/>
              <a:cxnLst/>
              <a:rect l="l" t="t" r="r" b="b"/>
              <a:pathLst>
                <a:path w="87" h="29" extrusionOk="0">
                  <a:moveTo>
                    <a:pt x="35" y="0"/>
                  </a:moveTo>
                  <a:cubicBezTo>
                    <a:pt x="18" y="5"/>
                    <a:pt x="0" y="8"/>
                    <a:pt x="4" y="15"/>
                  </a:cubicBezTo>
                  <a:cubicBezTo>
                    <a:pt x="6" y="27"/>
                    <a:pt x="22" y="29"/>
                    <a:pt x="38" y="29"/>
                  </a:cubicBezTo>
                  <a:cubicBezTo>
                    <a:pt x="44" y="29"/>
                    <a:pt x="50" y="29"/>
                    <a:pt x="56" y="29"/>
                  </a:cubicBezTo>
                  <a:cubicBezTo>
                    <a:pt x="69" y="25"/>
                    <a:pt x="87" y="25"/>
                    <a:pt x="87" y="15"/>
                  </a:cubicBezTo>
                  <a:cubicBezTo>
                    <a:pt x="77" y="0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25"/>
            <p:cNvSpPr/>
            <p:nvPr/>
          </p:nvSpPr>
          <p:spPr>
            <a:xfrm>
              <a:off x="5474100" y="738125"/>
              <a:ext cx="1950" cy="925"/>
            </a:xfrm>
            <a:custGeom>
              <a:avLst/>
              <a:gdLst/>
              <a:ahLst/>
              <a:cxnLst/>
              <a:rect l="l" t="t" r="r" b="b"/>
              <a:pathLst>
                <a:path w="78" h="37" extrusionOk="0">
                  <a:moveTo>
                    <a:pt x="45" y="0"/>
                  </a:moveTo>
                  <a:cubicBezTo>
                    <a:pt x="42" y="0"/>
                    <a:pt x="39" y="1"/>
                    <a:pt x="36" y="1"/>
                  </a:cubicBezTo>
                  <a:cubicBezTo>
                    <a:pt x="15" y="1"/>
                    <a:pt x="1" y="8"/>
                    <a:pt x="4" y="22"/>
                  </a:cubicBezTo>
                  <a:cubicBezTo>
                    <a:pt x="8" y="28"/>
                    <a:pt x="18" y="37"/>
                    <a:pt x="37" y="37"/>
                  </a:cubicBezTo>
                  <a:cubicBezTo>
                    <a:pt x="40" y="37"/>
                    <a:pt x="43" y="37"/>
                    <a:pt x="46" y="36"/>
                  </a:cubicBezTo>
                  <a:cubicBezTo>
                    <a:pt x="63" y="36"/>
                    <a:pt x="77" y="32"/>
                    <a:pt x="77" y="22"/>
                  </a:cubicBezTo>
                  <a:cubicBezTo>
                    <a:pt x="75" y="10"/>
                    <a:pt x="63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25"/>
            <p:cNvSpPr/>
            <p:nvPr/>
          </p:nvSpPr>
          <p:spPr>
            <a:xfrm>
              <a:off x="5553650" y="8553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37" y="1"/>
                  </a:moveTo>
                  <a:cubicBezTo>
                    <a:pt x="19" y="1"/>
                    <a:pt x="14" y="7"/>
                    <a:pt x="0" y="25"/>
                  </a:cubicBezTo>
                  <a:cubicBezTo>
                    <a:pt x="32" y="25"/>
                    <a:pt x="59" y="22"/>
                    <a:pt x="77" y="4"/>
                  </a:cubicBezTo>
                  <a:cubicBezTo>
                    <a:pt x="59" y="2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25"/>
            <p:cNvSpPr/>
            <p:nvPr/>
          </p:nvSpPr>
          <p:spPr>
            <a:xfrm>
              <a:off x="5850875" y="671450"/>
              <a:ext cx="39425" cy="4375"/>
            </a:xfrm>
            <a:custGeom>
              <a:avLst/>
              <a:gdLst/>
              <a:ahLst/>
              <a:cxnLst/>
              <a:rect l="l" t="t" r="r" b="b"/>
              <a:pathLst>
                <a:path w="1577" h="175" extrusionOk="0">
                  <a:moveTo>
                    <a:pt x="1502" y="0"/>
                  </a:moveTo>
                  <a:cubicBezTo>
                    <a:pt x="1458" y="0"/>
                    <a:pt x="1428" y="25"/>
                    <a:pt x="1385" y="28"/>
                  </a:cubicBezTo>
                  <a:cubicBezTo>
                    <a:pt x="1381" y="28"/>
                    <a:pt x="1377" y="28"/>
                    <a:pt x="1372" y="28"/>
                  </a:cubicBezTo>
                  <a:cubicBezTo>
                    <a:pt x="1313" y="28"/>
                    <a:pt x="1256" y="12"/>
                    <a:pt x="1197" y="12"/>
                  </a:cubicBezTo>
                  <a:cubicBezTo>
                    <a:pt x="1179" y="12"/>
                    <a:pt x="1161" y="14"/>
                    <a:pt x="1142" y="18"/>
                  </a:cubicBezTo>
                  <a:cubicBezTo>
                    <a:pt x="1083" y="18"/>
                    <a:pt x="1024" y="18"/>
                    <a:pt x="969" y="28"/>
                  </a:cubicBezTo>
                  <a:cubicBezTo>
                    <a:pt x="883" y="42"/>
                    <a:pt x="788" y="24"/>
                    <a:pt x="712" y="63"/>
                  </a:cubicBezTo>
                  <a:lnTo>
                    <a:pt x="705" y="63"/>
                  </a:lnTo>
                  <a:cubicBezTo>
                    <a:pt x="664" y="61"/>
                    <a:pt x="623" y="60"/>
                    <a:pt x="583" y="60"/>
                  </a:cubicBezTo>
                  <a:cubicBezTo>
                    <a:pt x="529" y="60"/>
                    <a:pt x="475" y="63"/>
                    <a:pt x="420" y="73"/>
                  </a:cubicBezTo>
                  <a:cubicBezTo>
                    <a:pt x="388" y="79"/>
                    <a:pt x="362" y="98"/>
                    <a:pt x="327" y="98"/>
                  </a:cubicBezTo>
                  <a:cubicBezTo>
                    <a:pt x="321" y="98"/>
                    <a:pt x="316" y="98"/>
                    <a:pt x="310" y="97"/>
                  </a:cubicBezTo>
                  <a:cubicBezTo>
                    <a:pt x="301" y="95"/>
                    <a:pt x="293" y="94"/>
                    <a:pt x="286" y="94"/>
                  </a:cubicBezTo>
                  <a:cubicBezTo>
                    <a:pt x="264" y="94"/>
                    <a:pt x="249" y="102"/>
                    <a:pt x="233" y="118"/>
                  </a:cubicBezTo>
                  <a:cubicBezTo>
                    <a:pt x="224" y="128"/>
                    <a:pt x="215" y="133"/>
                    <a:pt x="205" y="133"/>
                  </a:cubicBezTo>
                  <a:cubicBezTo>
                    <a:pt x="193" y="133"/>
                    <a:pt x="182" y="125"/>
                    <a:pt x="175" y="111"/>
                  </a:cubicBezTo>
                  <a:cubicBezTo>
                    <a:pt x="171" y="101"/>
                    <a:pt x="161" y="101"/>
                    <a:pt x="150" y="101"/>
                  </a:cubicBezTo>
                  <a:cubicBezTo>
                    <a:pt x="116" y="101"/>
                    <a:pt x="81" y="101"/>
                    <a:pt x="50" y="104"/>
                  </a:cubicBezTo>
                  <a:cubicBezTo>
                    <a:pt x="32" y="108"/>
                    <a:pt x="1" y="104"/>
                    <a:pt x="4" y="122"/>
                  </a:cubicBezTo>
                  <a:cubicBezTo>
                    <a:pt x="4" y="139"/>
                    <a:pt x="4" y="156"/>
                    <a:pt x="36" y="164"/>
                  </a:cubicBezTo>
                  <a:cubicBezTo>
                    <a:pt x="58" y="170"/>
                    <a:pt x="79" y="174"/>
                    <a:pt x="100" y="174"/>
                  </a:cubicBezTo>
                  <a:cubicBezTo>
                    <a:pt x="112" y="174"/>
                    <a:pt x="124" y="173"/>
                    <a:pt x="136" y="170"/>
                  </a:cubicBezTo>
                  <a:cubicBezTo>
                    <a:pt x="174" y="166"/>
                    <a:pt x="210" y="164"/>
                    <a:pt x="247" y="164"/>
                  </a:cubicBezTo>
                  <a:cubicBezTo>
                    <a:pt x="299" y="164"/>
                    <a:pt x="350" y="168"/>
                    <a:pt x="404" y="173"/>
                  </a:cubicBezTo>
                  <a:cubicBezTo>
                    <a:pt x="409" y="174"/>
                    <a:pt x="414" y="175"/>
                    <a:pt x="419" y="175"/>
                  </a:cubicBezTo>
                  <a:cubicBezTo>
                    <a:pt x="432" y="175"/>
                    <a:pt x="443" y="172"/>
                    <a:pt x="455" y="167"/>
                  </a:cubicBezTo>
                  <a:cubicBezTo>
                    <a:pt x="514" y="143"/>
                    <a:pt x="566" y="111"/>
                    <a:pt x="639" y="104"/>
                  </a:cubicBezTo>
                  <a:cubicBezTo>
                    <a:pt x="649" y="104"/>
                    <a:pt x="659" y="104"/>
                    <a:pt x="668" y="104"/>
                  </a:cubicBezTo>
                  <a:cubicBezTo>
                    <a:pt x="682" y="104"/>
                    <a:pt x="696" y="105"/>
                    <a:pt x="708" y="111"/>
                  </a:cubicBezTo>
                  <a:cubicBezTo>
                    <a:pt x="738" y="124"/>
                    <a:pt x="765" y="131"/>
                    <a:pt x="792" y="131"/>
                  </a:cubicBezTo>
                  <a:cubicBezTo>
                    <a:pt x="822" y="131"/>
                    <a:pt x="851" y="122"/>
                    <a:pt x="883" y="104"/>
                  </a:cubicBezTo>
                  <a:cubicBezTo>
                    <a:pt x="920" y="84"/>
                    <a:pt x="954" y="73"/>
                    <a:pt x="988" y="73"/>
                  </a:cubicBezTo>
                  <a:cubicBezTo>
                    <a:pt x="1018" y="73"/>
                    <a:pt x="1048" y="81"/>
                    <a:pt x="1080" y="97"/>
                  </a:cubicBezTo>
                  <a:cubicBezTo>
                    <a:pt x="1128" y="120"/>
                    <a:pt x="1178" y="129"/>
                    <a:pt x="1232" y="129"/>
                  </a:cubicBezTo>
                  <a:cubicBezTo>
                    <a:pt x="1260" y="129"/>
                    <a:pt x="1289" y="126"/>
                    <a:pt x="1320" y="122"/>
                  </a:cubicBezTo>
                  <a:cubicBezTo>
                    <a:pt x="1347" y="118"/>
                    <a:pt x="1382" y="122"/>
                    <a:pt x="1385" y="94"/>
                  </a:cubicBezTo>
                  <a:cubicBezTo>
                    <a:pt x="1402" y="91"/>
                    <a:pt x="1405" y="72"/>
                    <a:pt x="1424" y="72"/>
                  </a:cubicBezTo>
                  <a:cubicBezTo>
                    <a:pt x="1428" y="72"/>
                    <a:pt x="1434" y="74"/>
                    <a:pt x="1440" y="76"/>
                  </a:cubicBezTo>
                  <a:cubicBezTo>
                    <a:pt x="1448" y="104"/>
                    <a:pt x="1507" y="84"/>
                    <a:pt x="1514" y="111"/>
                  </a:cubicBezTo>
                  <a:cubicBezTo>
                    <a:pt x="1516" y="116"/>
                    <a:pt x="1524" y="119"/>
                    <a:pt x="1532" y="119"/>
                  </a:cubicBezTo>
                  <a:cubicBezTo>
                    <a:pt x="1535" y="119"/>
                    <a:pt x="1538" y="119"/>
                    <a:pt x="1541" y="118"/>
                  </a:cubicBezTo>
                  <a:cubicBezTo>
                    <a:pt x="1555" y="111"/>
                    <a:pt x="1549" y="97"/>
                    <a:pt x="1538" y="97"/>
                  </a:cubicBezTo>
                  <a:cubicBezTo>
                    <a:pt x="1503" y="87"/>
                    <a:pt x="1496" y="63"/>
                    <a:pt x="1472" y="52"/>
                  </a:cubicBezTo>
                  <a:cubicBezTo>
                    <a:pt x="1461" y="45"/>
                    <a:pt x="1455" y="39"/>
                    <a:pt x="1461" y="31"/>
                  </a:cubicBezTo>
                  <a:cubicBezTo>
                    <a:pt x="1472" y="28"/>
                    <a:pt x="1486" y="28"/>
                    <a:pt x="1500" y="28"/>
                  </a:cubicBezTo>
                  <a:cubicBezTo>
                    <a:pt x="1501" y="27"/>
                    <a:pt x="1503" y="27"/>
                    <a:pt x="1505" y="27"/>
                  </a:cubicBezTo>
                  <a:cubicBezTo>
                    <a:pt x="1516" y="27"/>
                    <a:pt x="1522" y="35"/>
                    <a:pt x="1531" y="42"/>
                  </a:cubicBezTo>
                  <a:cubicBezTo>
                    <a:pt x="1538" y="44"/>
                    <a:pt x="1545" y="48"/>
                    <a:pt x="1554" y="48"/>
                  </a:cubicBezTo>
                  <a:cubicBezTo>
                    <a:pt x="1557" y="48"/>
                    <a:pt x="1561" y="47"/>
                    <a:pt x="1565" y="45"/>
                  </a:cubicBezTo>
                  <a:cubicBezTo>
                    <a:pt x="1576" y="39"/>
                    <a:pt x="1576" y="28"/>
                    <a:pt x="1569" y="21"/>
                  </a:cubicBezTo>
                  <a:cubicBezTo>
                    <a:pt x="1559" y="4"/>
                    <a:pt x="1534" y="4"/>
                    <a:pt x="1510" y="0"/>
                  </a:cubicBezTo>
                  <a:cubicBezTo>
                    <a:pt x="1508" y="0"/>
                    <a:pt x="1505" y="0"/>
                    <a:pt x="1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25"/>
            <p:cNvSpPr/>
            <p:nvPr/>
          </p:nvSpPr>
          <p:spPr>
            <a:xfrm>
              <a:off x="5822350" y="674875"/>
              <a:ext cx="17200" cy="2475"/>
            </a:xfrm>
            <a:custGeom>
              <a:avLst/>
              <a:gdLst/>
              <a:ahLst/>
              <a:cxnLst/>
              <a:rect l="l" t="t" r="r" b="b"/>
              <a:pathLst>
                <a:path w="688" h="99" extrusionOk="0">
                  <a:moveTo>
                    <a:pt x="541" y="0"/>
                  </a:moveTo>
                  <a:cubicBezTo>
                    <a:pt x="519" y="0"/>
                    <a:pt x="495" y="5"/>
                    <a:pt x="469" y="16"/>
                  </a:cubicBezTo>
                  <a:cubicBezTo>
                    <a:pt x="465" y="17"/>
                    <a:pt x="461" y="17"/>
                    <a:pt x="455" y="17"/>
                  </a:cubicBezTo>
                  <a:cubicBezTo>
                    <a:pt x="445" y="17"/>
                    <a:pt x="433" y="16"/>
                    <a:pt x="424" y="16"/>
                  </a:cubicBezTo>
                  <a:cubicBezTo>
                    <a:pt x="416" y="15"/>
                    <a:pt x="408" y="15"/>
                    <a:pt x="400" y="15"/>
                  </a:cubicBezTo>
                  <a:cubicBezTo>
                    <a:pt x="292" y="15"/>
                    <a:pt x="188" y="33"/>
                    <a:pt x="83" y="33"/>
                  </a:cubicBezTo>
                  <a:cubicBezTo>
                    <a:pt x="75" y="33"/>
                    <a:pt x="67" y="33"/>
                    <a:pt x="59" y="33"/>
                  </a:cubicBezTo>
                  <a:cubicBezTo>
                    <a:pt x="38" y="33"/>
                    <a:pt x="0" y="33"/>
                    <a:pt x="0" y="54"/>
                  </a:cubicBezTo>
                  <a:cubicBezTo>
                    <a:pt x="4" y="71"/>
                    <a:pt x="35" y="85"/>
                    <a:pt x="59" y="85"/>
                  </a:cubicBezTo>
                  <a:cubicBezTo>
                    <a:pt x="140" y="85"/>
                    <a:pt x="218" y="99"/>
                    <a:pt x="299" y="99"/>
                  </a:cubicBezTo>
                  <a:cubicBezTo>
                    <a:pt x="333" y="99"/>
                    <a:pt x="368" y="96"/>
                    <a:pt x="403" y="89"/>
                  </a:cubicBezTo>
                  <a:cubicBezTo>
                    <a:pt x="423" y="85"/>
                    <a:pt x="443" y="84"/>
                    <a:pt x="463" y="84"/>
                  </a:cubicBezTo>
                  <a:cubicBezTo>
                    <a:pt x="482" y="84"/>
                    <a:pt x="501" y="85"/>
                    <a:pt x="519" y="85"/>
                  </a:cubicBezTo>
                  <a:cubicBezTo>
                    <a:pt x="550" y="85"/>
                    <a:pt x="580" y="82"/>
                    <a:pt x="604" y="68"/>
                  </a:cubicBezTo>
                  <a:cubicBezTo>
                    <a:pt x="621" y="70"/>
                    <a:pt x="635" y="71"/>
                    <a:pt x="646" y="71"/>
                  </a:cubicBezTo>
                  <a:cubicBezTo>
                    <a:pt x="661" y="71"/>
                    <a:pt x="672" y="69"/>
                    <a:pt x="680" y="61"/>
                  </a:cubicBezTo>
                  <a:cubicBezTo>
                    <a:pt x="687" y="54"/>
                    <a:pt x="680" y="47"/>
                    <a:pt x="670" y="43"/>
                  </a:cubicBezTo>
                  <a:cubicBezTo>
                    <a:pt x="630" y="22"/>
                    <a:pt x="589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25"/>
            <p:cNvSpPr/>
            <p:nvPr/>
          </p:nvSpPr>
          <p:spPr>
            <a:xfrm>
              <a:off x="5385025" y="666200"/>
              <a:ext cx="894450" cy="200450"/>
            </a:xfrm>
            <a:custGeom>
              <a:avLst/>
              <a:gdLst/>
              <a:ahLst/>
              <a:cxnLst/>
              <a:rect l="l" t="t" r="r" b="b"/>
              <a:pathLst>
                <a:path w="35778" h="8018" extrusionOk="0">
                  <a:moveTo>
                    <a:pt x="28109" y="85"/>
                  </a:moveTo>
                  <a:cubicBezTo>
                    <a:pt x="28109" y="85"/>
                    <a:pt x="28109" y="89"/>
                    <a:pt x="28114" y="89"/>
                  </a:cubicBezTo>
                  <a:lnTo>
                    <a:pt x="28106" y="89"/>
                  </a:lnTo>
                  <a:lnTo>
                    <a:pt x="28109" y="85"/>
                  </a:lnTo>
                  <a:close/>
                  <a:moveTo>
                    <a:pt x="26625" y="169"/>
                  </a:moveTo>
                  <a:lnTo>
                    <a:pt x="26625" y="172"/>
                  </a:lnTo>
                  <a:cubicBezTo>
                    <a:pt x="26621" y="172"/>
                    <a:pt x="26621" y="172"/>
                    <a:pt x="26621" y="169"/>
                  </a:cubicBezTo>
                  <a:close/>
                  <a:moveTo>
                    <a:pt x="20370" y="238"/>
                  </a:moveTo>
                  <a:lnTo>
                    <a:pt x="20373" y="241"/>
                  </a:lnTo>
                  <a:lnTo>
                    <a:pt x="20370" y="241"/>
                  </a:lnTo>
                  <a:lnTo>
                    <a:pt x="20370" y="238"/>
                  </a:lnTo>
                  <a:close/>
                  <a:moveTo>
                    <a:pt x="21983" y="241"/>
                  </a:moveTo>
                  <a:cubicBezTo>
                    <a:pt x="21986" y="241"/>
                    <a:pt x="21986" y="244"/>
                    <a:pt x="21989" y="244"/>
                  </a:cubicBezTo>
                  <a:lnTo>
                    <a:pt x="21979" y="244"/>
                  </a:lnTo>
                  <a:lnTo>
                    <a:pt x="21983" y="241"/>
                  </a:lnTo>
                  <a:close/>
                  <a:moveTo>
                    <a:pt x="21855" y="214"/>
                  </a:moveTo>
                  <a:cubicBezTo>
                    <a:pt x="21837" y="234"/>
                    <a:pt x="21823" y="252"/>
                    <a:pt x="21827" y="276"/>
                  </a:cubicBezTo>
                  <a:lnTo>
                    <a:pt x="21726" y="276"/>
                  </a:lnTo>
                  <a:cubicBezTo>
                    <a:pt x="21723" y="279"/>
                    <a:pt x="21719" y="279"/>
                    <a:pt x="21716" y="279"/>
                  </a:cubicBezTo>
                  <a:cubicBezTo>
                    <a:pt x="21728" y="264"/>
                    <a:pt x="21724" y="255"/>
                    <a:pt x="21696" y="255"/>
                  </a:cubicBezTo>
                  <a:cubicBezTo>
                    <a:pt x="21692" y="255"/>
                    <a:pt x="21687" y="255"/>
                    <a:pt x="21681" y="255"/>
                  </a:cubicBezTo>
                  <a:cubicBezTo>
                    <a:pt x="21681" y="252"/>
                    <a:pt x="21677" y="252"/>
                    <a:pt x="21674" y="252"/>
                  </a:cubicBezTo>
                  <a:cubicBezTo>
                    <a:pt x="21677" y="249"/>
                    <a:pt x="21681" y="249"/>
                    <a:pt x="21685" y="249"/>
                  </a:cubicBezTo>
                  <a:cubicBezTo>
                    <a:pt x="21685" y="237"/>
                    <a:pt x="21679" y="230"/>
                    <a:pt x="21672" y="226"/>
                  </a:cubicBezTo>
                  <a:lnTo>
                    <a:pt x="21672" y="226"/>
                  </a:lnTo>
                  <a:cubicBezTo>
                    <a:pt x="21677" y="228"/>
                    <a:pt x="21684" y="228"/>
                    <a:pt x="21691" y="228"/>
                  </a:cubicBezTo>
                  <a:cubicBezTo>
                    <a:pt x="21715" y="228"/>
                    <a:pt x="21741" y="231"/>
                    <a:pt x="21766" y="231"/>
                  </a:cubicBezTo>
                  <a:cubicBezTo>
                    <a:pt x="21791" y="231"/>
                    <a:pt x="21816" y="228"/>
                    <a:pt x="21837" y="214"/>
                  </a:cubicBezTo>
                  <a:close/>
                  <a:moveTo>
                    <a:pt x="31507" y="283"/>
                  </a:moveTo>
                  <a:cubicBezTo>
                    <a:pt x="31510" y="283"/>
                    <a:pt x="31513" y="286"/>
                    <a:pt x="31513" y="286"/>
                  </a:cubicBezTo>
                  <a:cubicBezTo>
                    <a:pt x="31510" y="290"/>
                    <a:pt x="31507" y="294"/>
                    <a:pt x="31496" y="294"/>
                  </a:cubicBezTo>
                  <a:cubicBezTo>
                    <a:pt x="31499" y="290"/>
                    <a:pt x="31507" y="286"/>
                    <a:pt x="31507" y="283"/>
                  </a:cubicBezTo>
                  <a:close/>
                  <a:moveTo>
                    <a:pt x="20925" y="238"/>
                  </a:moveTo>
                  <a:cubicBezTo>
                    <a:pt x="20932" y="238"/>
                    <a:pt x="20935" y="241"/>
                    <a:pt x="20932" y="249"/>
                  </a:cubicBezTo>
                  <a:cubicBezTo>
                    <a:pt x="20921" y="265"/>
                    <a:pt x="20921" y="283"/>
                    <a:pt x="20921" y="300"/>
                  </a:cubicBezTo>
                  <a:lnTo>
                    <a:pt x="20921" y="304"/>
                  </a:lnTo>
                  <a:cubicBezTo>
                    <a:pt x="20911" y="311"/>
                    <a:pt x="20900" y="314"/>
                    <a:pt x="20890" y="314"/>
                  </a:cubicBezTo>
                  <a:cubicBezTo>
                    <a:pt x="20880" y="318"/>
                    <a:pt x="20870" y="318"/>
                    <a:pt x="20859" y="321"/>
                  </a:cubicBezTo>
                  <a:cubicBezTo>
                    <a:pt x="20841" y="321"/>
                    <a:pt x="20820" y="321"/>
                    <a:pt x="20803" y="324"/>
                  </a:cubicBezTo>
                  <a:cubicBezTo>
                    <a:pt x="20794" y="324"/>
                    <a:pt x="20785" y="326"/>
                    <a:pt x="20777" y="326"/>
                  </a:cubicBezTo>
                  <a:cubicBezTo>
                    <a:pt x="20773" y="326"/>
                    <a:pt x="20769" y="325"/>
                    <a:pt x="20765" y="324"/>
                  </a:cubicBezTo>
                  <a:cubicBezTo>
                    <a:pt x="20755" y="324"/>
                    <a:pt x="20745" y="324"/>
                    <a:pt x="20734" y="328"/>
                  </a:cubicBezTo>
                  <a:lnTo>
                    <a:pt x="20727" y="328"/>
                  </a:lnTo>
                  <a:cubicBezTo>
                    <a:pt x="20724" y="318"/>
                    <a:pt x="20727" y="307"/>
                    <a:pt x="20716" y="300"/>
                  </a:cubicBezTo>
                  <a:cubicBezTo>
                    <a:pt x="20692" y="279"/>
                    <a:pt x="20703" y="265"/>
                    <a:pt x="20734" y="262"/>
                  </a:cubicBezTo>
                  <a:cubicBezTo>
                    <a:pt x="20750" y="264"/>
                    <a:pt x="20764" y="264"/>
                    <a:pt x="20779" y="264"/>
                  </a:cubicBezTo>
                  <a:cubicBezTo>
                    <a:pt x="20794" y="264"/>
                    <a:pt x="20808" y="264"/>
                    <a:pt x="20824" y="262"/>
                  </a:cubicBezTo>
                  <a:cubicBezTo>
                    <a:pt x="20859" y="262"/>
                    <a:pt x="20886" y="252"/>
                    <a:pt x="20915" y="241"/>
                  </a:cubicBezTo>
                  <a:cubicBezTo>
                    <a:pt x="20918" y="241"/>
                    <a:pt x="20921" y="241"/>
                    <a:pt x="20925" y="238"/>
                  </a:cubicBezTo>
                  <a:close/>
                  <a:moveTo>
                    <a:pt x="23925" y="335"/>
                  </a:moveTo>
                  <a:lnTo>
                    <a:pt x="23925" y="335"/>
                  </a:lnTo>
                  <a:cubicBezTo>
                    <a:pt x="23938" y="338"/>
                    <a:pt x="23952" y="340"/>
                    <a:pt x="23967" y="340"/>
                  </a:cubicBezTo>
                  <a:cubicBezTo>
                    <a:pt x="23974" y="340"/>
                    <a:pt x="23981" y="340"/>
                    <a:pt x="23988" y="339"/>
                  </a:cubicBezTo>
                  <a:lnTo>
                    <a:pt x="23988" y="339"/>
                  </a:lnTo>
                  <a:cubicBezTo>
                    <a:pt x="23985" y="345"/>
                    <a:pt x="23988" y="353"/>
                    <a:pt x="23995" y="356"/>
                  </a:cubicBezTo>
                  <a:cubicBezTo>
                    <a:pt x="23967" y="356"/>
                    <a:pt x="23946" y="345"/>
                    <a:pt x="23925" y="335"/>
                  </a:cubicBezTo>
                  <a:close/>
                  <a:moveTo>
                    <a:pt x="21601" y="356"/>
                  </a:moveTo>
                  <a:cubicBezTo>
                    <a:pt x="21608" y="356"/>
                    <a:pt x="21608" y="359"/>
                    <a:pt x="21605" y="359"/>
                  </a:cubicBezTo>
                  <a:cubicBezTo>
                    <a:pt x="21601" y="359"/>
                    <a:pt x="21594" y="356"/>
                    <a:pt x="21591" y="356"/>
                  </a:cubicBezTo>
                  <a:close/>
                  <a:moveTo>
                    <a:pt x="20287" y="473"/>
                  </a:moveTo>
                  <a:lnTo>
                    <a:pt x="20287" y="473"/>
                  </a:lnTo>
                  <a:cubicBezTo>
                    <a:pt x="20290" y="478"/>
                    <a:pt x="20290" y="484"/>
                    <a:pt x="20293" y="488"/>
                  </a:cubicBezTo>
                  <a:cubicBezTo>
                    <a:pt x="20287" y="481"/>
                    <a:pt x="20283" y="478"/>
                    <a:pt x="20287" y="473"/>
                  </a:cubicBezTo>
                  <a:close/>
                  <a:moveTo>
                    <a:pt x="30531" y="376"/>
                  </a:moveTo>
                  <a:cubicBezTo>
                    <a:pt x="30550" y="376"/>
                    <a:pt x="30563" y="381"/>
                    <a:pt x="30566" y="398"/>
                  </a:cubicBezTo>
                  <a:cubicBezTo>
                    <a:pt x="30532" y="401"/>
                    <a:pt x="30507" y="408"/>
                    <a:pt x="30507" y="436"/>
                  </a:cubicBezTo>
                  <a:cubicBezTo>
                    <a:pt x="30507" y="450"/>
                    <a:pt x="30497" y="458"/>
                    <a:pt x="30478" y="458"/>
                  </a:cubicBezTo>
                  <a:cubicBezTo>
                    <a:pt x="30474" y="458"/>
                    <a:pt x="30470" y="457"/>
                    <a:pt x="30466" y="457"/>
                  </a:cubicBezTo>
                  <a:cubicBezTo>
                    <a:pt x="30452" y="457"/>
                    <a:pt x="30436" y="458"/>
                    <a:pt x="30421" y="458"/>
                  </a:cubicBezTo>
                  <a:cubicBezTo>
                    <a:pt x="30414" y="458"/>
                    <a:pt x="30406" y="458"/>
                    <a:pt x="30399" y="457"/>
                  </a:cubicBezTo>
                  <a:cubicBezTo>
                    <a:pt x="30391" y="457"/>
                    <a:pt x="30383" y="457"/>
                    <a:pt x="30375" y="457"/>
                  </a:cubicBezTo>
                  <a:cubicBezTo>
                    <a:pt x="30356" y="457"/>
                    <a:pt x="30342" y="454"/>
                    <a:pt x="30344" y="432"/>
                  </a:cubicBezTo>
                  <a:cubicBezTo>
                    <a:pt x="30348" y="415"/>
                    <a:pt x="30320" y="411"/>
                    <a:pt x="30295" y="411"/>
                  </a:cubicBezTo>
                  <a:cubicBezTo>
                    <a:pt x="30268" y="411"/>
                    <a:pt x="30244" y="418"/>
                    <a:pt x="30216" y="422"/>
                  </a:cubicBezTo>
                  <a:cubicBezTo>
                    <a:pt x="30195" y="425"/>
                    <a:pt x="30178" y="428"/>
                    <a:pt x="30174" y="446"/>
                  </a:cubicBezTo>
                  <a:cubicBezTo>
                    <a:pt x="30170" y="463"/>
                    <a:pt x="30195" y="463"/>
                    <a:pt x="30212" y="470"/>
                  </a:cubicBezTo>
                  <a:cubicBezTo>
                    <a:pt x="30191" y="478"/>
                    <a:pt x="30164" y="478"/>
                    <a:pt x="30146" y="488"/>
                  </a:cubicBezTo>
                  <a:cubicBezTo>
                    <a:pt x="30143" y="488"/>
                    <a:pt x="30139" y="488"/>
                    <a:pt x="30139" y="484"/>
                  </a:cubicBezTo>
                  <a:cubicBezTo>
                    <a:pt x="30136" y="478"/>
                    <a:pt x="30115" y="478"/>
                    <a:pt x="30104" y="470"/>
                  </a:cubicBezTo>
                  <a:cubicBezTo>
                    <a:pt x="30080" y="460"/>
                    <a:pt x="30077" y="432"/>
                    <a:pt x="30101" y="428"/>
                  </a:cubicBezTo>
                  <a:cubicBezTo>
                    <a:pt x="30146" y="425"/>
                    <a:pt x="30181" y="401"/>
                    <a:pt x="30226" y="401"/>
                  </a:cubicBezTo>
                  <a:cubicBezTo>
                    <a:pt x="30323" y="401"/>
                    <a:pt x="30420" y="390"/>
                    <a:pt x="30514" y="377"/>
                  </a:cubicBezTo>
                  <a:cubicBezTo>
                    <a:pt x="30520" y="376"/>
                    <a:pt x="30526" y="376"/>
                    <a:pt x="30531" y="376"/>
                  </a:cubicBezTo>
                  <a:close/>
                  <a:moveTo>
                    <a:pt x="23501" y="267"/>
                  </a:moveTo>
                  <a:cubicBezTo>
                    <a:pt x="23541" y="267"/>
                    <a:pt x="23577" y="278"/>
                    <a:pt x="23603" y="300"/>
                  </a:cubicBezTo>
                  <a:cubicBezTo>
                    <a:pt x="23606" y="307"/>
                    <a:pt x="23613" y="311"/>
                    <a:pt x="23617" y="314"/>
                  </a:cubicBezTo>
                  <a:cubicBezTo>
                    <a:pt x="23617" y="324"/>
                    <a:pt x="23627" y="335"/>
                    <a:pt x="23648" y="335"/>
                  </a:cubicBezTo>
                  <a:cubicBezTo>
                    <a:pt x="23654" y="336"/>
                    <a:pt x="23660" y="337"/>
                    <a:pt x="23666" y="337"/>
                  </a:cubicBezTo>
                  <a:cubicBezTo>
                    <a:pt x="23694" y="337"/>
                    <a:pt x="23720" y="325"/>
                    <a:pt x="23731" y="311"/>
                  </a:cubicBezTo>
                  <a:cubicBezTo>
                    <a:pt x="23743" y="295"/>
                    <a:pt x="23758" y="290"/>
                    <a:pt x="23773" y="290"/>
                  </a:cubicBezTo>
                  <a:cubicBezTo>
                    <a:pt x="23788" y="290"/>
                    <a:pt x="23803" y="295"/>
                    <a:pt x="23815" y="300"/>
                  </a:cubicBezTo>
                  <a:cubicBezTo>
                    <a:pt x="23829" y="307"/>
                    <a:pt x="23842" y="307"/>
                    <a:pt x="23856" y="311"/>
                  </a:cubicBezTo>
                  <a:cubicBezTo>
                    <a:pt x="23863" y="314"/>
                    <a:pt x="23874" y="314"/>
                    <a:pt x="23884" y="314"/>
                  </a:cubicBezTo>
                  <a:cubicBezTo>
                    <a:pt x="23891" y="314"/>
                    <a:pt x="23898" y="318"/>
                    <a:pt x="23905" y="318"/>
                  </a:cubicBezTo>
                  <a:cubicBezTo>
                    <a:pt x="23909" y="318"/>
                    <a:pt x="23912" y="318"/>
                    <a:pt x="23915" y="321"/>
                  </a:cubicBezTo>
                  <a:lnTo>
                    <a:pt x="23915" y="328"/>
                  </a:lnTo>
                  <a:cubicBezTo>
                    <a:pt x="23877" y="335"/>
                    <a:pt x="23842" y="342"/>
                    <a:pt x="23805" y="345"/>
                  </a:cubicBezTo>
                  <a:cubicBezTo>
                    <a:pt x="23784" y="349"/>
                    <a:pt x="23773" y="359"/>
                    <a:pt x="23773" y="369"/>
                  </a:cubicBezTo>
                  <a:cubicBezTo>
                    <a:pt x="23773" y="379"/>
                    <a:pt x="23783" y="381"/>
                    <a:pt x="23793" y="381"/>
                  </a:cubicBezTo>
                  <a:cubicBezTo>
                    <a:pt x="23798" y="381"/>
                    <a:pt x="23803" y="380"/>
                    <a:pt x="23808" y="380"/>
                  </a:cubicBezTo>
                  <a:cubicBezTo>
                    <a:pt x="23808" y="374"/>
                    <a:pt x="23805" y="366"/>
                    <a:pt x="23818" y="363"/>
                  </a:cubicBezTo>
                  <a:lnTo>
                    <a:pt x="23818" y="363"/>
                  </a:lnTo>
                  <a:cubicBezTo>
                    <a:pt x="23815" y="369"/>
                    <a:pt x="23808" y="374"/>
                    <a:pt x="23808" y="380"/>
                  </a:cubicBezTo>
                  <a:cubicBezTo>
                    <a:pt x="23835" y="390"/>
                    <a:pt x="23860" y="401"/>
                    <a:pt x="23891" y="401"/>
                  </a:cubicBezTo>
                  <a:cubicBezTo>
                    <a:pt x="23901" y="401"/>
                    <a:pt x="23909" y="401"/>
                    <a:pt x="23895" y="411"/>
                  </a:cubicBezTo>
                  <a:cubicBezTo>
                    <a:pt x="23861" y="430"/>
                    <a:pt x="23826" y="439"/>
                    <a:pt x="23787" y="439"/>
                  </a:cubicBezTo>
                  <a:cubicBezTo>
                    <a:pt x="23762" y="439"/>
                    <a:pt x="23736" y="435"/>
                    <a:pt x="23707" y="428"/>
                  </a:cubicBezTo>
                  <a:cubicBezTo>
                    <a:pt x="23680" y="421"/>
                    <a:pt x="23650" y="416"/>
                    <a:pt x="23619" y="416"/>
                  </a:cubicBezTo>
                  <a:cubicBezTo>
                    <a:pt x="23580" y="416"/>
                    <a:pt x="23541" y="423"/>
                    <a:pt x="23506" y="439"/>
                  </a:cubicBezTo>
                  <a:cubicBezTo>
                    <a:pt x="23495" y="445"/>
                    <a:pt x="23483" y="448"/>
                    <a:pt x="23472" y="448"/>
                  </a:cubicBezTo>
                  <a:cubicBezTo>
                    <a:pt x="23459" y="448"/>
                    <a:pt x="23446" y="445"/>
                    <a:pt x="23433" y="439"/>
                  </a:cubicBezTo>
                  <a:cubicBezTo>
                    <a:pt x="23412" y="428"/>
                    <a:pt x="23389" y="423"/>
                    <a:pt x="23366" y="423"/>
                  </a:cubicBezTo>
                  <a:cubicBezTo>
                    <a:pt x="23345" y="423"/>
                    <a:pt x="23323" y="428"/>
                    <a:pt x="23301" y="436"/>
                  </a:cubicBezTo>
                  <a:cubicBezTo>
                    <a:pt x="23287" y="442"/>
                    <a:pt x="23273" y="445"/>
                    <a:pt x="23258" y="445"/>
                  </a:cubicBezTo>
                  <a:cubicBezTo>
                    <a:pt x="23248" y="445"/>
                    <a:pt x="23237" y="443"/>
                    <a:pt x="23225" y="439"/>
                  </a:cubicBezTo>
                  <a:cubicBezTo>
                    <a:pt x="23204" y="434"/>
                    <a:pt x="23184" y="430"/>
                    <a:pt x="23162" y="430"/>
                  </a:cubicBezTo>
                  <a:cubicBezTo>
                    <a:pt x="23155" y="430"/>
                    <a:pt x="23147" y="431"/>
                    <a:pt x="23139" y="432"/>
                  </a:cubicBezTo>
                  <a:cubicBezTo>
                    <a:pt x="23128" y="435"/>
                    <a:pt x="23118" y="436"/>
                    <a:pt x="23109" y="436"/>
                  </a:cubicBezTo>
                  <a:cubicBezTo>
                    <a:pt x="23093" y="436"/>
                    <a:pt x="23077" y="432"/>
                    <a:pt x="23062" y="425"/>
                  </a:cubicBezTo>
                  <a:cubicBezTo>
                    <a:pt x="23031" y="411"/>
                    <a:pt x="23000" y="400"/>
                    <a:pt x="22967" y="400"/>
                  </a:cubicBezTo>
                  <a:cubicBezTo>
                    <a:pt x="22952" y="400"/>
                    <a:pt x="22936" y="402"/>
                    <a:pt x="22920" y="408"/>
                  </a:cubicBezTo>
                  <a:cubicBezTo>
                    <a:pt x="22916" y="409"/>
                    <a:pt x="22913" y="409"/>
                    <a:pt x="22910" y="409"/>
                  </a:cubicBezTo>
                  <a:cubicBezTo>
                    <a:pt x="22904" y="409"/>
                    <a:pt x="22899" y="408"/>
                    <a:pt x="22892" y="408"/>
                  </a:cubicBezTo>
                  <a:cubicBezTo>
                    <a:pt x="22860" y="398"/>
                    <a:pt x="22840" y="392"/>
                    <a:pt x="22826" y="392"/>
                  </a:cubicBezTo>
                  <a:cubicBezTo>
                    <a:pt x="22806" y="392"/>
                    <a:pt x="22799" y="405"/>
                    <a:pt x="22785" y="436"/>
                  </a:cubicBezTo>
                  <a:cubicBezTo>
                    <a:pt x="22777" y="436"/>
                    <a:pt x="22774" y="439"/>
                    <a:pt x="22767" y="439"/>
                  </a:cubicBezTo>
                  <a:cubicBezTo>
                    <a:pt x="22764" y="436"/>
                    <a:pt x="22764" y="425"/>
                    <a:pt x="22767" y="418"/>
                  </a:cubicBezTo>
                  <a:cubicBezTo>
                    <a:pt x="22767" y="408"/>
                    <a:pt x="22777" y="390"/>
                    <a:pt x="22756" y="383"/>
                  </a:cubicBezTo>
                  <a:cubicBezTo>
                    <a:pt x="22754" y="383"/>
                    <a:pt x="22752" y="383"/>
                    <a:pt x="22750" y="383"/>
                  </a:cubicBezTo>
                  <a:cubicBezTo>
                    <a:pt x="22724" y="383"/>
                    <a:pt x="22711" y="402"/>
                    <a:pt x="22708" y="415"/>
                  </a:cubicBezTo>
                  <a:cubicBezTo>
                    <a:pt x="22705" y="428"/>
                    <a:pt x="22697" y="439"/>
                    <a:pt x="22691" y="443"/>
                  </a:cubicBezTo>
                  <a:cubicBezTo>
                    <a:pt x="22681" y="443"/>
                    <a:pt x="22673" y="439"/>
                    <a:pt x="22663" y="436"/>
                  </a:cubicBezTo>
                  <a:cubicBezTo>
                    <a:pt x="22656" y="432"/>
                    <a:pt x="22652" y="425"/>
                    <a:pt x="22646" y="418"/>
                  </a:cubicBezTo>
                  <a:cubicBezTo>
                    <a:pt x="22637" y="410"/>
                    <a:pt x="22624" y="403"/>
                    <a:pt x="22606" y="403"/>
                  </a:cubicBezTo>
                  <a:cubicBezTo>
                    <a:pt x="22602" y="403"/>
                    <a:pt x="22598" y="404"/>
                    <a:pt x="22593" y="404"/>
                  </a:cubicBezTo>
                  <a:cubicBezTo>
                    <a:pt x="22576" y="408"/>
                    <a:pt x="22572" y="415"/>
                    <a:pt x="22572" y="425"/>
                  </a:cubicBezTo>
                  <a:cubicBezTo>
                    <a:pt x="22569" y="436"/>
                    <a:pt x="22566" y="443"/>
                    <a:pt x="22562" y="449"/>
                  </a:cubicBezTo>
                  <a:cubicBezTo>
                    <a:pt x="22558" y="452"/>
                    <a:pt x="22553" y="454"/>
                    <a:pt x="22547" y="454"/>
                  </a:cubicBezTo>
                  <a:cubicBezTo>
                    <a:pt x="22544" y="454"/>
                    <a:pt x="22541" y="454"/>
                    <a:pt x="22538" y="453"/>
                  </a:cubicBezTo>
                  <a:cubicBezTo>
                    <a:pt x="22527" y="449"/>
                    <a:pt x="22517" y="446"/>
                    <a:pt x="22510" y="446"/>
                  </a:cubicBezTo>
                  <a:cubicBezTo>
                    <a:pt x="22507" y="443"/>
                    <a:pt x="22503" y="443"/>
                    <a:pt x="22503" y="443"/>
                  </a:cubicBezTo>
                  <a:cubicBezTo>
                    <a:pt x="22489" y="433"/>
                    <a:pt x="22479" y="428"/>
                    <a:pt x="22472" y="428"/>
                  </a:cubicBezTo>
                  <a:cubicBezTo>
                    <a:pt x="22463" y="428"/>
                    <a:pt x="22458" y="435"/>
                    <a:pt x="22455" y="449"/>
                  </a:cubicBezTo>
                  <a:cubicBezTo>
                    <a:pt x="22452" y="453"/>
                    <a:pt x="22447" y="457"/>
                    <a:pt x="22447" y="460"/>
                  </a:cubicBezTo>
                  <a:cubicBezTo>
                    <a:pt x="22437" y="467"/>
                    <a:pt x="22427" y="473"/>
                    <a:pt x="22417" y="481"/>
                  </a:cubicBezTo>
                  <a:cubicBezTo>
                    <a:pt x="22402" y="485"/>
                    <a:pt x="22387" y="486"/>
                    <a:pt x="22371" y="486"/>
                  </a:cubicBezTo>
                  <a:cubicBezTo>
                    <a:pt x="22360" y="486"/>
                    <a:pt x="22348" y="486"/>
                    <a:pt x="22337" y="484"/>
                  </a:cubicBezTo>
                  <a:cubicBezTo>
                    <a:pt x="22281" y="470"/>
                    <a:pt x="22229" y="453"/>
                    <a:pt x="22177" y="432"/>
                  </a:cubicBezTo>
                  <a:cubicBezTo>
                    <a:pt x="22173" y="428"/>
                    <a:pt x="22170" y="428"/>
                    <a:pt x="22167" y="428"/>
                  </a:cubicBezTo>
                  <a:cubicBezTo>
                    <a:pt x="22156" y="418"/>
                    <a:pt x="22139" y="418"/>
                    <a:pt x="22122" y="415"/>
                  </a:cubicBezTo>
                  <a:lnTo>
                    <a:pt x="22080" y="415"/>
                  </a:lnTo>
                  <a:cubicBezTo>
                    <a:pt x="22071" y="414"/>
                    <a:pt x="22061" y="413"/>
                    <a:pt x="22051" y="413"/>
                  </a:cubicBezTo>
                  <a:cubicBezTo>
                    <a:pt x="22031" y="413"/>
                    <a:pt x="22011" y="415"/>
                    <a:pt x="21989" y="415"/>
                  </a:cubicBezTo>
                  <a:lnTo>
                    <a:pt x="21910" y="415"/>
                  </a:lnTo>
                  <a:cubicBezTo>
                    <a:pt x="21875" y="415"/>
                    <a:pt x="21840" y="415"/>
                    <a:pt x="21806" y="404"/>
                  </a:cubicBezTo>
                  <a:cubicBezTo>
                    <a:pt x="21795" y="415"/>
                    <a:pt x="21778" y="411"/>
                    <a:pt x="21765" y="415"/>
                  </a:cubicBezTo>
                  <a:lnTo>
                    <a:pt x="21754" y="415"/>
                  </a:lnTo>
                  <a:cubicBezTo>
                    <a:pt x="21706" y="432"/>
                    <a:pt x="21706" y="457"/>
                    <a:pt x="21730" y="491"/>
                  </a:cubicBezTo>
                  <a:cubicBezTo>
                    <a:pt x="21694" y="486"/>
                    <a:pt x="21659" y="486"/>
                    <a:pt x="21625" y="486"/>
                  </a:cubicBezTo>
                  <a:cubicBezTo>
                    <a:pt x="21618" y="486"/>
                    <a:pt x="21610" y="486"/>
                    <a:pt x="21602" y="486"/>
                  </a:cubicBezTo>
                  <a:cubicBezTo>
                    <a:pt x="21548" y="486"/>
                    <a:pt x="21496" y="485"/>
                    <a:pt x="21445" y="467"/>
                  </a:cubicBezTo>
                  <a:cubicBezTo>
                    <a:pt x="21419" y="460"/>
                    <a:pt x="21389" y="458"/>
                    <a:pt x="21360" y="458"/>
                  </a:cubicBezTo>
                  <a:cubicBezTo>
                    <a:pt x="21343" y="458"/>
                    <a:pt x="21326" y="459"/>
                    <a:pt x="21310" y="460"/>
                  </a:cubicBezTo>
                  <a:cubicBezTo>
                    <a:pt x="21264" y="468"/>
                    <a:pt x="21219" y="472"/>
                    <a:pt x="21174" y="472"/>
                  </a:cubicBezTo>
                  <a:cubicBezTo>
                    <a:pt x="21113" y="472"/>
                    <a:pt x="21051" y="464"/>
                    <a:pt x="20987" y="446"/>
                  </a:cubicBezTo>
                  <a:lnTo>
                    <a:pt x="20987" y="446"/>
                  </a:lnTo>
                  <a:cubicBezTo>
                    <a:pt x="21004" y="448"/>
                    <a:pt x="21021" y="449"/>
                    <a:pt x="21037" y="449"/>
                  </a:cubicBezTo>
                  <a:cubicBezTo>
                    <a:pt x="21052" y="449"/>
                    <a:pt x="21067" y="448"/>
                    <a:pt x="21081" y="443"/>
                  </a:cubicBezTo>
                  <a:cubicBezTo>
                    <a:pt x="21091" y="439"/>
                    <a:pt x="21099" y="432"/>
                    <a:pt x="21112" y="432"/>
                  </a:cubicBezTo>
                  <a:cubicBezTo>
                    <a:pt x="21125" y="432"/>
                    <a:pt x="21136" y="433"/>
                    <a:pt x="21148" y="433"/>
                  </a:cubicBezTo>
                  <a:cubicBezTo>
                    <a:pt x="21159" y="433"/>
                    <a:pt x="21170" y="432"/>
                    <a:pt x="21182" y="428"/>
                  </a:cubicBezTo>
                  <a:cubicBezTo>
                    <a:pt x="21195" y="422"/>
                    <a:pt x="21219" y="418"/>
                    <a:pt x="21219" y="408"/>
                  </a:cubicBezTo>
                  <a:cubicBezTo>
                    <a:pt x="21217" y="398"/>
                    <a:pt x="21210" y="396"/>
                    <a:pt x="21200" y="396"/>
                  </a:cubicBezTo>
                  <a:cubicBezTo>
                    <a:pt x="21192" y="396"/>
                    <a:pt x="21182" y="398"/>
                    <a:pt x="21174" y="398"/>
                  </a:cubicBezTo>
                  <a:lnTo>
                    <a:pt x="21126" y="398"/>
                  </a:lnTo>
                  <a:cubicBezTo>
                    <a:pt x="21123" y="398"/>
                    <a:pt x="21123" y="398"/>
                    <a:pt x="21119" y="394"/>
                  </a:cubicBezTo>
                  <a:cubicBezTo>
                    <a:pt x="21112" y="394"/>
                    <a:pt x="21105" y="390"/>
                    <a:pt x="21102" y="390"/>
                  </a:cubicBezTo>
                  <a:cubicBezTo>
                    <a:pt x="21074" y="377"/>
                    <a:pt x="21032" y="380"/>
                    <a:pt x="21022" y="353"/>
                  </a:cubicBezTo>
                  <a:cubicBezTo>
                    <a:pt x="21046" y="350"/>
                    <a:pt x="21070" y="346"/>
                    <a:pt x="21094" y="346"/>
                  </a:cubicBezTo>
                  <a:cubicBezTo>
                    <a:pt x="21105" y="346"/>
                    <a:pt x="21115" y="346"/>
                    <a:pt x="21126" y="349"/>
                  </a:cubicBezTo>
                  <a:cubicBezTo>
                    <a:pt x="21171" y="357"/>
                    <a:pt x="21213" y="368"/>
                    <a:pt x="21259" y="368"/>
                  </a:cubicBezTo>
                  <a:cubicBezTo>
                    <a:pt x="21270" y="368"/>
                    <a:pt x="21281" y="367"/>
                    <a:pt x="21293" y="366"/>
                  </a:cubicBezTo>
                  <a:lnTo>
                    <a:pt x="21293" y="363"/>
                  </a:lnTo>
                  <a:cubicBezTo>
                    <a:pt x="21294" y="364"/>
                    <a:pt x="21297" y="365"/>
                    <a:pt x="21300" y="365"/>
                  </a:cubicBezTo>
                  <a:cubicBezTo>
                    <a:pt x="21303" y="365"/>
                    <a:pt x="21306" y="364"/>
                    <a:pt x="21310" y="363"/>
                  </a:cubicBezTo>
                  <a:cubicBezTo>
                    <a:pt x="21376" y="363"/>
                    <a:pt x="21438" y="349"/>
                    <a:pt x="21501" y="349"/>
                  </a:cubicBezTo>
                  <a:lnTo>
                    <a:pt x="21501" y="353"/>
                  </a:lnTo>
                  <a:cubicBezTo>
                    <a:pt x="21519" y="385"/>
                    <a:pt x="21538" y="400"/>
                    <a:pt x="21568" y="400"/>
                  </a:cubicBezTo>
                  <a:cubicBezTo>
                    <a:pt x="21582" y="400"/>
                    <a:pt x="21599" y="397"/>
                    <a:pt x="21619" y="390"/>
                  </a:cubicBezTo>
                  <a:lnTo>
                    <a:pt x="21640" y="390"/>
                  </a:lnTo>
                  <a:cubicBezTo>
                    <a:pt x="21661" y="405"/>
                    <a:pt x="21684" y="409"/>
                    <a:pt x="21709" y="409"/>
                  </a:cubicBezTo>
                  <a:cubicBezTo>
                    <a:pt x="21737" y="409"/>
                    <a:pt x="21767" y="404"/>
                    <a:pt x="21795" y="404"/>
                  </a:cubicBezTo>
                  <a:cubicBezTo>
                    <a:pt x="21799" y="404"/>
                    <a:pt x="21803" y="404"/>
                    <a:pt x="21806" y="404"/>
                  </a:cubicBezTo>
                  <a:cubicBezTo>
                    <a:pt x="21810" y="401"/>
                    <a:pt x="21816" y="394"/>
                    <a:pt x="21820" y="390"/>
                  </a:cubicBezTo>
                  <a:cubicBezTo>
                    <a:pt x="21809" y="368"/>
                    <a:pt x="21793" y="362"/>
                    <a:pt x="21772" y="362"/>
                  </a:cubicBezTo>
                  <a:cubicBezTo>
                    <a:pt x="21757" y="362"/>
                    <a:pt x="21741" y="365"/>
                    <a:pt x="21723" y="369"/>
                  </a:cubicBezTo>
                  <a:cubicBezTo>
                    <a:pt x="21709" y="369"/>
                    <a:pt x="21691" y="374"/>
                    <a:pt x="21677" y="374"/>
                  </a:cubicBezTo>
                  <a:cubicBezTo>
                    <a:pt x="21707" y="358"/>
                    <a:pt x="21736" y="349"/>
                    <a:pt x="21767" y="349"/>
                  </a:cubicBezTo>
                  <a:cubicBezTo>
                    <a:pt x="21787" y="349"/>
                    <a:pt x="21808" y="353"/>
                    <a:pt x="21830" y="363"/>
                  </a:cubicBezTo>
                  <a:cubicBezTo>
                    <a:pt x="21830" y="327"/>
                    <a:pt x="21860" y="320"/>
                    <a:pt x="21899" y="320"/>
                  </a:cubicBezTo>
                  <a:cubicBezTo>
                    <a:pt x="21909" y="320"/>
                    <a:pt x="21920" y="320"/>
                    <a:pt x="21931" y="321"/>
                  </a:cubicBezTo>
                  <a:cubicBezTo>
                    <a:pt x="21945" y="321"/>
                    <a:pt x="21959" y="321"/>
                    <a:pt x="21965" y="311"/>
                  </a:cubicBezTo>
                  <a:cubicBezTo>
                    <a:pt x="21972" y="307"/>
                    <a:pt x="21979" y="305"/>
                    <a:pt x="21988" y="305"/>
                  </a:cubicBezTo>
                  <a:cubicBezTo>
                    <a:pt x="21994" y="305"/>
                    <a:pt x="22000" y="306"/>
                    <a:pt x="22007" y="307"/>
                  </a:cubicBezTo>
                  <a:cubicBezTo>
                    <a:pt x="21997" y="328"/>
                    <a:pt x="22035" y="328"/>
                    <a:pt x="22049" y="339"/>
                  </a:cubicBezTo>
                  <a:cubicBezTo>
                    <a:pt x="22036" y="355"/>
                    <a:pt x="22017" y="374"/>
                    <a:pt x="22061" y="374"/>
                  </a:cubicBezTo>
                  <a:cubicBezTo>
                    <a:pt x="22065" y="374"/>
                    <a:pt x="22069" y="374"/>
                    <a:pt x="22073" y="374"/>
                  </a:cubicBezTo>
                  <a:cubicBezTo>
                    <a:pt x="22103" y="363"/>
                    <a:pt x="22132" y="359"/>
                    <a:pt x="22161" y="359"/>
                  </a:cubicBezTo>
                  <a:cubicBezTo>
                    <a:pt x="22179" y="359"/>
                    <a:pt x="22197" y="360"/>
                    <a:pt x="22215" y="363"/>
                  </a:cubicBezTo>
                  <a:cubicBezTo>
                    <a:pt x="22226" y="366"/>
                    <a:pt x="22233" y="369"/>
                    <a:pt x="22243" y="369"/>
                  </a:cubicBezTo>
                  <a:cubicBezTo>
                    <a:pt x="22247" y="369"/>
                    <a:pt x="22247" y="374"/>
                    <a:pt x="22250" y="374"/>
                  </a:cubicBezTo>
                  <a:cubicBezTo>
                    <a:pt x="22256" y="375"/>
                    <a:pt x="22262" y="376"/>
                    <a:pt x="22269" y="376"/>
                  </a:cubicBezTo>
                  <a:cubicBezTo>
                    <a:pt x="22291" y="376"/>
                    <a:pt x="22315" y="368"/>
                    <a:pt x="22333" y="363"/>
                  </a:cubicBezTo>
                  <a:cubicBezTo>
                    <a:pt x="22340" y="363"/>
                    <a:pt x="22343" y="359"/>
                    <a:pt x="22351" y="359"/>
                  </a:cubicBezTo>
                  <a:cubicBezTo>
                    <a:pt x="22361" y="356"/>
                    <a:pt x="22372" y="356"/>
                    <a:pt x="22385" y="356"/>
                  </a:cubicBezTo>
                  <a:lnTo>
                    <a:pt x="22392" y="356"/>
                  </a:lnTo>
                  <a:cubicBezTo>
                    <a:pt x="22406" y="361"/>
                    <a:pt x="22419" y="363"/>
                    <a:pt x="22431" y="363"/>
                  </a:cubicBezTo>
                  <a:cubicBezTo>
                    <a:pt x="22449" y="363"/>
                    <a:pt x="22465" y="359"/>
                    <a:pt x="22479" y="353"/>
                  </a:cubicBezTo>
                  <a:lnTo>
                    <a:pt x="22493" y="353"/>
                  </a:lnTo>
                  <a:cubicBezTo>
                    <a:pt x="22514" y="366"/>
                    <a:pt x="22535" y="369"/>
                    <a:pt x="22566" y="369"/>
                  </a:cubicBezTo>
                  <a:cubicBezTo>
                    <a:pt x="22580" y="370"/>
                    <a:pt x="22594" y="370"/>
                    <a:pt x="22608" y="370"/>
                  </a:cubicBezTo>
                  <a:cubicBezTo>
                    <a:pt x="22693" y="370"/>
                    <a:pt x="22773" y="357"/>
                    <a:pt x="22830" y="304"/>
                  </a:cubicBezTo>
                  <a:cubicBezTo>
                    <a:pt x="22843" y="342"/>
                    <a:pt x="22885" y="353"/>
                    <a:pt x="22923" y="363"/>
                  </a:cubicBezTo>
                  <a:cubicBezTo>
                    <a:pt x="22930" y="364"/>
                    <a:pt x="22939" y="364"/>
                    <a:pt x="22948" y="364"/>
                  </a:cubicBezTo>
                  <a:cubicBezTo>
                    <a:pt x="22989" y="364"/>
                    <a:pt x="23038" y="353"/>
                    <a:pt x="23041" y="342"/>
                  </a:cubicBezTo>
                  <a:cubicBezTo>
                    <a:pt x="23044" y="314"/>
                    <a:pt x="23009" y="300"/>
                    <a:pt x="22975" y="290"/>
                  </a:cubicBezTo>
                  <a:cubicBezTo>
                    <a:pt x="22969" y="287"/>
                    <a:pt x="22966" y="286"/>
                    <a:pt x="22965" y="286"/>
                  </a:cubicBezTo>
                  <a:lnTo>
                    <a:pt x="22965" y="286"/>
                  </a:lnTo>
                  <a:cubicBezTo>
                    <a:pt x="23006" y="288"/>
                    <a:pt x="23046" y="291"/>
                    <a:pt x="23087" y="291"/>
                  </a:cubicBezTo>
                  <a:cubicBezTo>
                    <a:pt x="23118" y="291"/>
                    <a:pt x="23148" y="289"/>
                    <a:pt x="23180" y="286"/>
                  </a:cubicBezTo>
                  <a:cubicBezTo>
                    <a:pt x="23197" y="283"/>
                    <a:pt x="23215" y="280"/>
                    <a:pt x="23232" y="280"/>
                  </a:cubicBezTo>
                  <a:cubicBezTo>
                    <a:pt x="23250" y="280"/>
                    <a:pt x="23268" y="283"/>
                    <a:pt x="23284" y="290"/>
                  </a:cubicBezTo>
                  <a:cubicBezTo>
                    <a:pt x="23304" y="298"/>
                    <a:pt x="23322" y="301"/>
                    <a:pt x="23340" y="301"/>
                  </a:cubicBezTo>
                  <a:cubicBezTo>
                    <a:pt x="23362" y="301"/>
                    <a:pt x="23384" y="296"/>
                    <a:pt x="23409" y="286"/>
                  </a:cubicBezTo>
                  <a:cubicBezTo>
                    <a:pt x="23440" y="273"/>
                    <a:pt x="23471" y="267"/>
                    <a:pt x="23501" y="267"/>
                  </a:cubicBezTo>
                  <a:close/>
                  <a:moveTo>
                    <a:pt x="16843" y="539"/>
                  </a:moveTo>
                  <a:cubicBezTo>
                    <a:pt x="16861" y="539"/>
                    <a:pt x="16879" y="540"/>
                    <a:pt x="16897" y="543"/>
                  </a:cubicBezTo>
                  <a:cubicBezTo>
                    <a:pt x="16894" y="547"/>
                    <a:pt x="16890" y="547"/>
                    <a:pt x="16890" y="547"/>
                  </a:cubicBezTo>
                  <a:cubicBezTo>
                    <a:pt x="16877" y="550"/>
                    <a:pt x="16865" y="552"/>
                    <a:pt x="16853" y="552"/>
                  </a:cubicBezTo>
                  <a:cubicBezTo>
                    <a:pt x="16841" y="552"/>
                    <a:pt x="16829" y="550"/>
                    <a:pt x="16817" y="547"/>
                  </a:cubicBezTo>
                  <a:cubicBezTo>
                    <a:pt x="16806" y="543"/>
                    <a:pt x="16793" y="543"/>
                    <a:pt x="16782" y="540"/>
                  </a:cubicBezTo>
                  <a:cubicBezTo>
                    <a:pt x="16802" y="540"/>
                    <a:pt x="16822" y="539"/>
                    <a:pt x="16843" y="539"/>
                  </a:cubicBezTo>
                  <a:close/>
                  <a:moveTo>
                    <a:pt x="32343" y="553"/>
                  </a:moveTo>
                  <a:cubicBezTo>
                    <a:pt x="32339" y="553"/>
                    <a:pt x="32339" y="553"/>
                    <a:pt x="32339" y="557"/>
                  </a:cubicBezTo>
                  <a:lnTo>
                    <a:pt x="32339" y="553"/>
                  </a:lnTo>
                  <a:close/>
                  <a:moveTo>
                    <a:pt x="29852" y="403"/>
                  </a:moveTo>
                  <a:cubicBezTo>
                    <a:pt x="29890" y="403"/>
                    <a:pt x="29929" y="409"/>
                    <a:pt x="29966" y="415"/>
                  </a:cubicBezTo>
                  <a:cubicBezTo>
                    <a:pt x="29994" y="422"/>
                    <a:pt x="30000" y="436"/>
                    <a:pt x="29997" y="453"/>
                  </a:cubicBezTo>
                  <a:cubicBezTo>
                    <a:pt x="29997" y="467"/>
                    <a:pt x="29987" y="478"/>
                    <a:pt x="29962" y="478"/>
                  </a:cubicBezTo>
                  <a:cubicBezTo>
                    <a:pt x="29951" y="477"/>
                    <a:pt x="29941" y="477"/>
                    <a:pt x="29930" y="477"/>
                  </a:cubicBezTo>
                  <a:cubicBezTo>
                    <a:pt x="29841" y="477"/>
                    <a:pt x="29755" y="499"/>
                    <a:pt x="29666" y="499"/>
                  </a:cubicBezTo>
                  <a:cubicBezTo>
                    <a:pt x="29656" y="499"/>
                    <a:pt x="29646" y="499"/>
                    <a:pt x="29637" y="498"/>
                  </a:cubicBezTo>
                  <a:cubicBezTo>
                    <a:pt x="29612" y="498"/>
                    <a:pt x="29592" y="498"/>
                    <a:pt x="29571" y="505"/>
                  </a:cubicBezTo>
                  <a:lnTo>
                    <a:pt x="29567" y="508"/>
                  </a:lnTo>
                  <a:cubicBezTo>
                    <a:pt x="29553" y="508"/>
                    <a:pt x="29536" y="508"/>
                    <a:pt x="29522" y="512"/>
                  </a:cubicBezTo>
                  <a:lnTo>
                    <a:pt x="29432" y="512"/>
                  </a:lnTo>
                  <a:cubicBezTo>
                    <a:pt x="29411" y="512"/>
                    <a:pt x="29393" y="505"/>
                    <a:pt x="29379" y="491"/>
                  </a:cubicBezTo>
                  <a:cubicBezTo>
                    <a:pt x="29383" y="481"/>
                    <a:pt x="29397" y="473"/>
                    <a:pt x="29383" y="463"/>
                  </a:cubicBezTo>
                  <a:cubicBezTo>
                    <a:pt x="29376" y="459"/>
                    <a:pt x="29369" y="458"/>
                    <a:pt x="29362" y="458"/>
                  </a:cubicBezTo>
                  <a:cubicBezTo>
                    <a:pt x="29350" y="458"/>
                    <a:pt x="29339" y="463"/>
                    <a:pt x="29328" y="467"/>
                  </a:cubicBezTo>
                  <a:lnTo>
                    <a:pt x="29254" y="467"/>
                  </a:lnTo>
                  <a:cubicBezTo>
                    <a:pt x="29250" y="467"/>
                    <a:pt x="29245" y="466"/>
                    <a:pt x="29240" y="466"/>
                  </a:cubicBezTo>
                  <a:cubicBezTo>
                    <a:pt x="29230" y="466"/>
                    <a:pt x="29220" y="468"/>
                    <a:pt x="29220" y="478"/>
                  </a:cubicBezTo>
                  <a:cubicBezTo>
                    <a:pt x="29224" y="491"/>
                    <a:pt x="29241" y="491"/>
                    <a:pt x="29258" y="491"/>
                  </a:cubicBezTo>
                  <a:cubicBezTo>
                    <a:pt x="29263" y="491"/>
                    <a:pt x="29267" y="492"/>
                    <a:pt x="29271" y="492"/>
                  </a:cubicBezTo>
                  <a:cubicBezTo>
                    <a:pt x="29279" y="492"/>
                    <a:pt x="29287" y="491"/>
                    <a:pt x="29295" y="491"/>
                  </a:cubicBezTo>
                  <a:cubicBezTo>
                    <a:pt x="29308" y="491"/>
                    <a:pt x="29320" y="493"/>
                    <a:pt x="29331" y="502"/>
                  </a:cubicBezTo>
                  <a:cubicBezTo>
                    <a:pt x="29317" y="508"/>
                    <a:pt x="29300" y="508"/>
                    <a:pt x="29286" y="512"/>
                  </a:cubicBezTo>
                  <a:cubicBezTo>
                    <a:pt x="29283" y="512"/>
                    <a:pt x="29279" y="512"/>
                    <a:pt x="29279" y="515"/>
                  </a:cubicBezTo>
                  <a:cubicBezTo>
                    <a:pt x="29224" y="519"/>
                    <a:pt x="29168" y="530"/>
                    <a:pt x="29112" y="530"/>
                  </a:cubicBezTo>
                  <a:cubicBezTo>
                    <a:pt x="29106" y="530"/>
                    <a:pt x="29099" y="530"/>
                    <a:pt x="29092" y="529"/>
                  </a:cubicBezTo>
                  <a:cubicBezTo>
                    <a:pt x="29062" y="528"/>
                    <a:pt x="29031" y="527"/>
                    <a:pt x="29002" y="527"/>
                  </a:cubicBezTo>
                  <a:cubicBezTo>
                    <a:pt x="28936" y="527"/>
                    <a:pt x="28872" y="532"/>
                    <a:pt x="28811" y="553"/>
                  </a:cubicBezTo>
                  <a:cubicBezTo>
                    <a:pt x="28804" y="557"/>
                    <a:pt x="28796" y="558"/>
                    <a:pt x="28787" y="558"/>
                  </a:cubicBezTo>
                  <a:cubicBezTo>
                    <a:pt x="28778" y="558"/>
                    <a:pt x="28768" y="557"/>
                    <a:pt x="28759" y="557"/>
                  </a:cubicBezTo>
                  <a:cubicBezTo>
                    <a:pt x="28745" y="553"/>
                    <a:pt x="28727" y="553"/>
                    <a:pt x="28710" y="550"/>
                  </a:cubicBezTo>
                  <a:cubicBezTo>
                    <a:pt x="28686" y="543"/>
                    <a:pt x="28658" y="540"/>
                    <a:pt x="28630" y="540"/>
                  </a:cubicBezTo>
                  <a:cubicBezTo>
                    <a:pt x="28609" y="540"/>
                    <a:pt x="28585" y="540"/>
                    <a:pt x="28561" y="543"/>
                  </a:cubicBezTo>
                  <a:cubicBezTo>
                    <a:pt x="28557" y="547"/>
                    <a:pt x="28551" y="547"/>
                    <a:pt x="28543" y="550"/>
                  </a:cubicBezTo>
                  <a:cubicBezTo>
                    <a:pt x="28533" y="553"/>
                    <a:pt x="28522" y="557"/>
                    <a:pt x="28512" y="557"/>
                  </a:cubicBezTo>
                  <a:cubicBezTo>
                    <a:pt x="28502" y="561"/>
                    <a:pt x="28488" y="561"/>
                    <a:pt x="28474" y="561"/>
                  </a:cubicBezTo>
                  <a:cubicBezTo>
                    <a:pt x="28477" y="553"/>
                    <a:pt x="28481" y="550"/>
                    <a:pt x="28484" y="543"/>
                  </a:cubicBezTo>
                  <a:lnTo>
                    <a:pt x="28488" y="543"/>
                  </a:lnTo>
                  <a:cubicBezTo>
                    <a:pt x="28554" y="512"/>
                    <a:pt x="28634" y="512"/>
                    <a:pt x="28713" y="502"/>
                  </a:cubicBezTo>
                  <a:lnTo>
                    <a:pt x="28713" y="502"/>
                  </a:lnTo>
                  <a:cubicBezTo>
                    <a:pt x="28705" y="503"/>
                    <a:pt x="28698" y="503"/>
                    <a:pt x="28690" y="503"/>
                  </a:cubicBezTo>
                  <a:cubicBezTo>
                    <a:pt x="28644" y="503"/>
                    <a:pt x="28600" y="490"/>
                    <a:pt x="28557" y="490"/>
                  </a:cubicBezTo>
                  <a:cubicBezTo>
                    <a:pt x="28550" y="490"/>
                    <a:pt x="28543" y="490"/>
                    <a:pt x="28537" y="491"/>
                  </a:cubicBezTo>
                  <a:cubicBezTo>
                    <a:pt x="28522" y="492"/>
                    <a:pt x="28509" y="492"/>
                    <a:pt x="28495" y="492"/>
                  </a:cubicBezTo>
                  <a:cubicBezTo>
                    <a:pt x="28462" y="492"/>
                    <a:pt x="28429" y="490"/>
                    <a:pt x="28398" y="488"/>
                  </a:cubicBezTo>
                  <a:cubicBezTo>
                    <a:pt x="28388" y="484"/>
                    <a:pt x="28373" y="481"/>
                    <a:pt x="28356" y="481"/>
                  </a:cubicBezTo>
                  <a:lnTo>
                    <a:pt x="28287" y="481"/>
                  </a:lnTo>
                  <a:cubicBezTo>
                    <a:pt x="28293" y="460"/>
                    <a:pt x="28335" y="470"/>
                    <a:pt x="28353" y="457"/>
                  </a:cubicBezTo>
                  <a:cubicBezTo>
                    <a:pt x="28377" y="467"/>
                    <a:pt x="28408" y="467"/>
                    <a:pt x="28439" y="470"/>
                  </a:cubicBezTo>
                  <a:cubicBezTo>
                    <a:pt x="28547" y="470"/>
                    <a:pt x="28647" y="457"/>
                    <a:pt x="28751" y="439"/>
                  </a:cubicBezTo>
                  <a:cubicBezTo>
                    <a:pt x="28824" y="426"/>
                    <a:pt x="28900" y="419"/>
                    <a:pt x="28974" y="419"/>
                  </a:cubicBezTo>
                  <a:cubicBezTo>
                    <a:pt x="29000" y="419"/>
                    <a:pt x="29025" y="420"/>
                    <a:pt x="29050" y="422"/>
                  </a:cubicBezTo>
                  <a:cubicBezTo>
                    <a:pt x="29068" y="423"/>
                    <a:pt x="29086" y="424"/>
                    <a:pt x="29102" y="424"/>
                  </a:cubicBezTo>
                  <a:cubicBezTo>
                    <a:pt x="29163" y="424"/>
                    <a:pt x="29215" y="415"/>
                    <a:pt x="29272" y="404"/>
                  </a:cubicBezTo>
                  <a:lnTo>
                    <a:pt x="29279" y="404"/>
                  </a:lnTo>
                  <a:cubicBezTo>
                    <a:pt x="29282" y="423"/>
                    <a:pt x="29287" y="430"/>
                    <a:pt x="29309" y="430"/>
                  </a:cubicBezTo>
                  <a:cubicBezTo>
                    <a:pt x="29315" y="430"/>
                    <a:pt x="29322" y="429"/>
                    <a:pt x="29331" y="428"/>
                  </a:cubicBezTo>
                  <a:cubicBezTo>
                    <a:pt x="29379" y="422"/>
                    <a:pt x="29425" y="422"/>
                    <a:pt x="29473" y="418"/>
                  </a:cubicBezTo>
                  <a:cubicBezTo>
                    <a:pt x="29592" y="408"/>
                    <a:pt x="29709" y="418"/>
                    <a:pt x="29827" y="404"/>
                  </a:cubicBezTo>
                  <a:cubicBezTo>
                    <a:pt x="29835" y="404"/>
                    <a:pt x="29844" y="403"/>
                    <a:pt x="29852" y="403"/>
                  </a:cubicBezTo>
                  <a:close/>
                  <a:moveTo>
                    <a:pt x="15686" y="488"/>
                  </a:moveTo>
                  <a:cubicBezTo>
                    <a:pt x="15697" y="498"/>
                    <a:pt x="15709" y="503"/>
                    <a:pt x="15722" y="503"/>
                  </a:cubicBezTo>
                  <a:cubicBezTo>
                    <a:pt x="15726" y="503"/>
                    <a:pt x="15731" y="503"/>
                    <a:pt x="15735" y="502"/>
                  </a:cubicBezTo>
                  <a:lnTo>
                    <a:pt x="15735" y="502"/>
                  </a:lnTo>
                  <a:cubicBezTo>
                    <a:pt x="15731" y="512"/>
                    <a:pt x="15745" y="523"/>
                    <a:pt x="15762" y="529"/>
                  </a:cubicBezTo>
                  <a:cubicBezTo>
                    <a:pt x="15804" y="547"/>
                    <a:pt x="15811" y="568"/>
                    <a:pt x="15780" y="578"/>
                  </a:cubicBezTo>
                  <a:lnTo>
                    <a:pt x="15780" y="574"/>
                  </a:lnTo>
                  <a:lnTo>
                    <a:pt x="15773" y="574"/>
                  </a:lnTo>
                  <a:cubicBezTo>
                    <a:pt x="15738" y="563"/>
                    <a:pt x="15710" y="534"/>
                    <a:pt x="15674" y="534"/>
                  </a:cubicBezTo>
                  <a:cubicBezTo>
                    <a:pt x="15655" y="534"/>
                    <a:pt x="15635" y="542"/>
                    <a:pt x="15610" y="564"/>
                  </a:cubicBezTo>
                  <a:lnTo>
                    <a:pt x="15603" y="564"/>
                  </a:lnTo>
                  <a:cubicBezTo>
                    <a:pt x="15599" y="541"/>
                    <a:pt x="15589" y="527"/>
                    <a:pt x="15569" y="519"/>
                  </a:cubicBezTo>
                  <a:lnTo>
                    <a:pt x="15569" y="519"/>
                  </a:lnTo>
                  <a:cubicBezTo>
                    <a:pt x="15574" y="520"/>
                    <a:pt x="15578" y="520"/>
                    <a:pt x="15582" y="520"/>
                  </a:cubicBezTo>
                  <a:cubicBezTo>
                    <a:pt x="15607" y="520"/>
                    <a:pt x="15626" y="513"/>
                    <a:pt x="15637" y="502"/>
                  </a:cubicBezTo>
                  <a:cubicBezTo>
                    <a:pt x="15655" y="498"/>
                    <a:pt x="15669" y="494"/>
                    <a:pt x="15686" y="488"/>
                  </a:cubicBezTo>
                  <a:close/>
                  <a:moveTo>
                    <a:pt x="11810" y="543"/>
                  </a:moveTo>
                  <a:cubicBezTo>
                    <a:pt x="11828" y="557"/>
                    <a:pt x="11831" y="571"/>
                    <a:pt x="11821" y="582"/>
                  </a:cubicBezTo>
                  <a:lnTo>
                    <a:pt x="11821" y="585"/>
                  </a:lnTo>
                  <a:lnTo>
                    <a:pt x="11818" y="585"/>
                  </a:lnTo>
                  <a:cubicBezTo>
                    <a:pt x="11821" y="585"/>
                    <a:pt x="11821" y="582"/>
                    <a:pt x="11821" y="582"/>
                  </a:cubicBezTo>
                  <a:cubicBezTo>
                    <a:pt x="11831" y="571"/>
                    <a:pt x="11818" y="557"/>
                    <a:pt x="11810" y="543"/>
                  </a:cubicBezTo>
                  <a:close/>
                  <a:moveTo>
                    <a:pt x="14503" y="574"/>
                  </a:moveTo>
                  <a:cubicBezTo>
                    <a:pt x="14516" y="582"/>
                    <a:pt x="14534" y="592"/>
                    <a:pt x="14545" y="598"/>
                  </a:cubicBezTo>
                  <a:cubicBezTo>
                    <a:pt x="14541" y="602"/>
                    <a:pt x="14537" y="602"/>
                    <a:pt x="14534" y="602"/>
                  </a:cubicBezTo>
                  <a:cubicBezTo>
                    <a:pt x="14510" y="602"/>
                    <a:pt x="14506" y="585"/>
                    <a:pt x="14503" y="574"/>
                  </a:cubicBezTo>
                  <a:close/>
                  <a:moveTo>
                    <a:pt x="12501" y="651"/>
                  </a:moveTo>
                  <a:cubicBezTo>
                    <a:pt x="12491" y="654"/>
                    <a:pt x="12487" y="654"/>
                    <a:pt x="12481" y="657"/>
                  </a:cubicBezTo>
                  <a:cubicBezTo>
                    <a:pt x="12484" y="654"/>
                    <a:pt x="12491" y="651"/>
                    <a:pt x="12501" y="651"/>
                  </a:cubicBezTo>
                  <a:close/>
                  <a:moveTo>
                    <a:pt x="11048" y="657"/>
                  </a:moveTo>
                  <a:cubicBezTo>
                    <a:pt x="11058" y="661"/>
                    <a:pt x="11058" y="665"/>
                    <a:pt x="11051" y="672"/>
                  </a:cubicBezTo>
                  <a:cubicBezTo>
                    <a:pt x="11048" y="668"/>
                    <a:pt x="11048" y="661"/>
                    <a:pt x="11048" y="657"/>
                  </a:cubicBezTo>
                  <a:close/>
                  <a:moveTo>
                    <a:pt x="10541" y="717"/>
                  </a:moveTo>
                  <a:lnTo>
                    <a:pt x="10541" y="720"/>
                  </a:lnTo>
                  <a:cubicBezTo>
                    <a:pt x="10537" y="720"/>
                    <a:pt x="10537" y="717"/>
                    <a:pt x="10534" y="717"/>
                  </a:cubicBezTo>
                  <a:close/>
                  <a:moveTo>
                    <a:pt x="9018" y="741"/>
                  </a:moveTo>
                  <a:cubicBezTo>
                    <a:pt x="9014" y="755"/>
                    <a:pt x="8979" y="769"/>
                    <a:pt x="9021" y="779"/>
                  </a:cubicBezTo>
                  <a:cubicBezTo>
                    <a:pt x="9023" y="781"/>
                    <a:pt x="9026" y="781"/>
                    <a:pt x="9028" y="781"/>
                  </a:cubicBezTo>
                  <a:cubicBezTo>
                    <a:pt x="9031" y="781"/>
                    <a:pt x="9033" y="781"/>
                    <a:pt x="9035" y="782"/>
                  </a:cubicBezTo>
                  <a:lnTo>
                    <a:pt x="9004" y="782"/>
                  </a:lnTo>
                  <a:lnTo>
                    <a:pt x="9000" y="786"/>
                  </a:lnTo>
                  <a:lnTo>
                    <a:pt x="8851" y="786"/>
                  </a:lnTo>
                  <a:cubicBezTo>
                    <a:pt x="8830" y="772"/>
                    <a:pt x="8872" y="776"/>
                    <a:pt x="8872" y="765"/>
                  </a:cubicBezTo>
                  <a:lnTo>
                    <a:pt x="8872" y="762"/>
                  </a:lnTo>
                  <a:cubicBezTo>
                    <a:pt x="8875" y="762"/>
                    <a:pt x="8878" y="762"/>
                    <a:pt x="8881" y="762"/>
                  </a:cubicBezTo>
                  <a:cubicBezTo>
                    <a:pt x="8898" y="762"/>
                    <a:pt x="8904" y="754"/>
                    <a:pt x="8907" y="748"/>
                  </a:cubicBezTo>
                  <a:cubicBezTo>
                    <a:pt x="8917" y="756"/>
                    <a:pt x="8927" y="759"/>
                    <a:pt x="8940" y="759"/>
                  </a:cubicBezTo>
                  <a:cubicBezTo>
                    <a:pt x="8948" y="759"/>
                    <a:pt x="8958" y="758"/>
                    <a:pt x="8969" y="755"/>
                  </a:cubicBezTo>
                  <a:cubicBezTo>
                    <a:pt x="8972" y="755"/>
                    <a:pt x="8974" y="755"/>
                    <a:pt x="8975" y="755"/>
                  </a:cubicBezTo>
                  <a:cubicBezTo>
                    <a:pt x="8992" y="755"/>
                    <a:pt x="8999" y="744"/>
                    <a:pt x="9018" y="741"/>
                  </a:cubicBezTo>
                  <a:close/>
                  <a:moveTo>
                    <a:pt x="10237" y="796"/>
                  </a:moveTo>
                  <a:cubicBezTo>
                    <a:pt x="10240" y="796"/>
                    <a:pt x="10243" y="796"/>
                    <a:pt x="10246" y="796"/>
                  </a:cubicBezTo>
                  <a:cubicBezTo>
                    <a:pt x="10239" y="800"/>
                    <a:pt x="10232" y="800"/>
                    <a:pt x="10232" y="803"/>
                  </a:cubicBezTo>
                  <a:cubicBezTo>
                    <a:pt x="10228" y="803"/>
                    <a:pt x="10225" y="806"/>
                    <a:pt x="10222" y="806"/>
                  </a:cubicBezTo>
                  <a:cubicBezTo>
                    <a:pt x="10222" y="801"/>
                    <a:pt x="10226" y="796"/>
                    <a:pt x="10237" y="796"/>
                  </a:cubicBezTo>
                  <a:close/>
                  <a:moveTo>
                    <a:pt x="4508" y="862"/>
                  </a:moveTo>
                  <a:cubicBezTo>
                    <a:pt x="4509" y="862"/>
                    <a:pt x="4510" y="862"/>
                    <a:pt x="4511" y="862"/>
                  </a:cubicBezTo>
                  <a:lnTo>
                    <a:pt x="4505" y="862"/>
                  </a:lnTo>
                  <a:cubicBezTo>
                    <a:pt x="4506" y="862"/>
                    <a:pt x="4507" y="862"/>
                    <a:pt x="4508" y="862"/>
                  </a:cubicBezTo>
                  <a:close/>
                  <a:moveTo>
                    <a:pt x="4503" y="863"/>
                  </a:moveTo>
                  <a:cubicBezTo>
                    <a:pt x="4502" y="864"/>
                    <a:pt x="4501" y="865"/>
                    <a:pt x="4501" y="865"/>
                  </a:cubicBezTo>
                  <a:cubicBezTo>
                    <a:pt x="4501" y="865"/>
                    <a:pt x="4502" y="864"/>
                    <a:pt x="4503" y="863"/>
                  </a:cubicBezTo>
                  <a:close/>
                  <a:moveTo>
                    <a:pt x="10402" y="869"/>
                  </a:moveTo>
                  <a:lnTo>
                    <a:pt x="10402" y="873"/>
                  </a:lnTo>
                  <a:lnTo>
                    <a:pt x="10399" y="873"/>
                  </a:lnTo>
                  <a:cubicBezTo>
                    <a:pt x="10399" y="869"/>
                    <a:pt x="10402" y="869"/>
                    <a:pt x="10402" y="869"/>
                  </a:cubicBezTo>
                  <a:close/>
                  <a:moveTo>
                    <a:pt x="10468" y="869"/>
                  </a:moveTo>
                  <a:lnTo>
                    <a:pt x="10468" y="869"/>
                  </a:lnTo>
                  <a:cubicBezTo>
                    <a:pt x="10471" y="873"/>
                    <a:pt x="10471" y="873"/>
                    <a:pt x="10475" y="873"/>
                  </a:cubicBezTo>
                  <a:lnTo>
                    <a:pt x="10471" y="873"/>
                  </a:lnTo>
                  <a:cubicBezTo>
                    <a:pt x="10471" y="873"/>
                    <a:pt x="10468" y="873"/>
                    <a:pt x="10468" y="869"/>
                  </a:cubicBezTo>
                  <a:close/>
                  <a:moveTo>
                    <a:pt x="8942" y="876"/>
                  </a:moveTo>
                  <a:cubicBezTo>
                    <a:pt x="8942" y="880"/>
                    <a:pt x="8938" y="880"/>
                    <a:pt x="8938" y="880"/>
                  </a:cubicBezTo>
                  <a:lnTo>
                    <a:pt x="8938" y="876"/>
                  </a:lnTo>
                  <a:close/>
                  <a:moveTo>
                    <a:pt x="4848" y="859"/>
                  </a:moveTo>
                  <a:cubicBezTo>
                    <a:pt x="4854" y="876"/>
                    <a:pt x="4854" y="890"/>
                    <a:pt x="4813" y="890"/>
                  </a:cubicBezTo>
                  <a:cubicBezTo>
                    <a:pt x="4830" y="880"/>
                    <a:pt x="4830" y="866"/>
                    <a:pt x="4848" y="859"/>
                  </a:cubicBezTo>
                  <a:close/>
                  <a:moveTo>
                    <a:pt x="7821" y="824"/>
                  </a:moveTo>
                  <a:cubicBezTo>
                    <a:pt x="7836" y="831"/>
                    <a:pt x="7851" y="832"/>
                    <a:pt x="7867" y="832"/>
                  </a:cubicBezTo>
                  <a:cubicBezTo>
                    <a:pt x="7876" y="832"/>
                    <a:pt x="7886" y="831"/>
                    <a:pt x="7897" y="831"/>
                  </a:cubicBezTo>
                  <a:cubicBezTo>
                    <a:pt x="7908" y="835"/>
                    <a:pt x="7918" y="838"/>
                    <a:pt x="7929" y="841"/>
                  </a:cubicBezTo>
                  <a:lnTo>
                    <a:pt x="7943" y="841"/>
                  </a:lnTo>
                  <a:cubicBezTo>
                    <a:pt x="7939" y="841"/>
                    <a:pt x="7939" y="845"/>
                    <a:pt x="7939" y="848"/>
                  </a:cubicBezTo>
                  <a:lnTo>
                    <a:pt x="7943" y="848"/>
                  </a:lnTo>
                  <a:cubicBezTo>
                    <a:pt x="7939" y="848"/>
                    <a:pt x="7935" y="852"/>
                    <a:pt x="7932" y="856"/>
                  </a:cubicBezTo>
                  <a:cubicBezTo>
                    <a:pt x="7929" y="855"/>
                    <a:pt x="7926" y="855"/>
                    <a:pt x="7924" y="855"/>
                  </a:cubicBezTo>
                  <a:cubicBezTo>
                    <a:pt x="7886" y="855"/>
                    <a:pt x="7882" y="877"/>
                    <a:pt x="7866" y="886"/>
                  </a:cubicBezTo>
                  <a:cubicBezTo>
                    <a:pt x="7865" y="886"/>
                    <a:pt x="7865" y="886"/>
                    <a:pt x="7864" y="886"/>
                  </a:cubicBezTo>
                  <a:cubicBezTo>
                    <a:pt x="7848" y="886"/>
                    <a:pt x="7834" y="908"/>
                    <a:pt x="7821" y="908"/>
                  </a:cubicBezTo>
                  <a:cubicBezTo>
                    <a:pt x="7814" y="908"/>
                    <a:pt x="7807" y="902"/>
                    <a:pt x="7800" y="886"/>
                  </a:cubicBezTo>
                  <a:cubicBezTo>
                    <a:pt x="7800" y="883"/>
                    <a:pt x="7800" y="880"/>
                    <a:pt x="7797" y="876"/>
                  </a:cubicBezTo>
                  <a:cubicBezTo>
                    <a:pt x="7821" y="859"/>
                    <a:pt x="7807" y="838"/>
                    <a:pt x="7821" y="824"/>
                  </a:cubicBezTo>
                  <a:close/>
                  <a:moveTo>
                    <a:pt x="8536" y="960"/>
                  </a:moveTo>
                  <a:cubicBezTo>
                    <a:pt x="8536" y="963"/>
                    <a:pt x="8532" y="963"/>
                    <a:pt x="8521" y="966"/>
                  </a:cubicBezTo>
                  <a:cubicBezTo>
                    <a:pt x="8529" y="963"/>
                    <a:pt x="8532" y="960"/>
                    <a:pt x="8536" y="960"/>
                  </a:cubicBezTo>
                  <a:close/>
                  <a:moveTo>
                    <a:pt x="5819" y="1001"/>
                  </a:moveTo>
                  <a:cubicBezTo>
                    <a:pt x="5836" y="1001"/>
                    <a:pt x="5857" y="1005"/>
                    <a:pt x="5874" y="1008"/>
                  </a:cubicBezTo>
                  <a:cubicBezTo>
                    <a:pt x="5854" y="1008"/>
                    <a:pt x="5836" y="1005"/>
                    <a:pt x="5819" y="1001"/>
                  </a:cubicBezTo>
                  <a:close/>
                  <a:moveTo>
                    <a:pt x="4513" y="863"/>
                  </a:moveTo>
                  <a:cubicBezTo>
                    <a:pt x="4540" y="874"/>
                    <a:pt x="4564" y="883"/>
                    <a:pt x="4591" y="894"/>
                  </a:cubicBezTo>
                  <a:cubicBezTo>
                    <a:pt x="4574" y="931"/>
                    <a:pt x="4580" y="939"/>
                    <a:pt x="4636" y="939"/>
                  </a:cubicBezTo>
                  <a:lnTo>
                    <a:pt x="4640" y="942"/>
                  </a:lnTo>
                  <a:cubicBezTo>
                    <a:pt x="4657" y="944"/>
                    <a:pt x="4674" y="944"/>
                    <a:pt x="4692" y="944"/>
                  </a:cubicBezTo>
                  <a:cubicBezTo>
                    <a:pt x="4709" y="944"/>
                    <a:pt x="4726" y="944"/>
                    <a:pt x="4744" y="946"/>
                  </a:cubicBezTo>
                  <a:cubicBezTo>
                    <a:pt x="4750" y="946"/>
                    <a:pt x="4758" y="949"/>
                    <a:pt x="4768" y="949"/>
                  </a:cubicBezTo>
                  <a:cubicBezTo>
                    <a:pt x="4774" y="952"/>
                    <a:pt x="4782" y="952"/>
                    <a:pt x="4789" y="952"/>
                  </a:cubicBezTo>
                  <a:cubicBezTo>
                    <a:pt x="4806" y="966"/>
                    <a:pt x="4806" y="977"/>
                    <a:pt x="4754" y="981"/>
                  </a:cubicBezTo>
                  <a:cubicBezTo>
                    <a:pt x="4712" y="984"/>
                    <a:pt x="4695" y="998"/>
                    <a:pt x="4685" y="1015"/>
                  </a:cubicBezTo>
                  <a:cubicBezTo>
                    <a:pt x="4681" y="1015"/>
                    <a:pt x="4678" y="1015"/>
                    <a:pt x="4675" y="1019"/>
                  </a:cubicBezTo>
                  <a:cubicBezTo>
                    <a:pt x="4675" y="1015"/>
                    <a:pt x="4675" y="1015"/>
                    <a:pt x="4670" y="1015"/>
                  </a:cubicBezTo>
                  <a:cubicBezTo>
                    <a:pt x="4615" y="1015"/>
                    <a:pt x="4587" y="975"/>
                    <a:pt x="4531" y="975"/>
                  </a:cubicBezTo>
                  <a:cubicBezTo>
                    <a:pt x="4517" y="975"/>
                    <a:pt x="4501" y="977"/>
                    <a:pt x="4483" y="984"/>
                  </a:cubicBezTo>
                  <a:cubicBezTo>
                    <a:pt x="4504" y="966"/>
                    <a:pt x="4518" y="956"/>
                    <a:pt x="4476" y="946"/>
                  </a:cubicBezTo>
                  <a:lnTo>
                    <a:pt x="4473" y="946"/>
                  </a:lnTo>
                  <a:cubicBezTo>
                    <a:pt x="4466" y="939"/>
                    <a:pt x="4462" y="928"/>
                    <a:pt x="4480" y="928"/>
                  </a:cubicBezTo>
                  <a:cubicBezTo>
                    <a:pt x="4484" y="928"/>
                    <a:pt x="4488" y="928"/>
                    <a:pt x="4492" y="928"/>
                  </a:cubicBezTo>
                  <a:cubicBezTo>
                    <a:pt x="4530" y="928"/>
                    <a:pt x="4521" y="913"/>
                    <a:pt x="4521" y="901"/>
                  </a:cubicBezTo>
                  <a:lnTo>
                    <a:pt x="4525" y="901"/>
                  </a:lnTo>
                  <a:cubicBezTo>
                    <a:pt x="4529" y="897"/>
                    <a:pt x="4529" y="894"/>
                    <a:pt x="4525" y="890"/>
                  </a:cubicBezTo>
                  <a:cubicBezTo>
                    <a:pt x="4538" y="880"/>
                    <a:pt x="4529" y="870"/>
                    <a:pt x="4513" y="863"/>
                  </a:cubicBezTo>
                  <a:close/>
                  <a:moveTo>
                    <a:pt x="6246" y="1015"/>
                  </a:moveTo>
                  <a:lnTo>
                    <a:pt x="6246" y="1019"/>
                  </a:lnTo>
                  <a:cubicBezTo>
                    <a:pt x="6246" y="1015"/>
                    <a:pt x="6246" y="1015"/>
                    <a:pt x="6242" y="1015"/>
                  </a:cubicBezTo>
                  <a:close/>
                  <a:moveTo>
                    <a:pt x="7016" y="1026"/>
                  </a:moveTo>
                  <a:cubicBezTo>
                    <a:pt x="7017" y="1026"/>
                    <a:pt x="7018" y="1027"/>
                    <a:pt x="7019" y="1029"/>
                  </a:cubicBezTo>
                  <a:lnTo>
                    <a:pt x="7016" y="1029"/>
                  </a:lnTo>
                  <a:cubicBezTo>
                    <a:pt x="7016" y="1027"/>
                    <a:pt x="7016" y="1026"/>
                    <a:pt x="7016" y="1026"/>
                  </a:cubicBezTo>
                  <a:close/>
                  <a:moveTo>
                    <a:pt x="5455" y="1081"/>
                  </a:moveTo>
                  <a:cubicBezTo>
                    <a:pt x="5461" y="1085"/>
                    <a:pt x="5466" y="1085"/>
                    <a:pt x="5469" y="1088"/>
                  </a:cubicBezTo>
                  <a:cubicBezTo>
                    <a:pt x="5461" y="1085"/>
                    <a:pt x="5458" y="1085"/>
                    <a:pt x="5455" y="1081"/>
                  </a:cubicBezTo>
                  <a:close/>
                  <a:moveTo>
                    <a:pt x="7106" y="727"/>
                  </a:moveTo>
                  <a:cubicBezTo>
                    <a:pt x="7110" y="731"/>
                    <a:pt x="7117" y="731"/>
                    <a:pt x="7127" y="731"/>
                  </a:cubicBezTo>
                  <a:cubicBezTo>
                    <a:pt x="7176" y="744"/>
                    <a:pt x="7235" y="741"/>
                    <a:pt x="7280" y="758"/>
                  </a:cubicBezTo>
                  <a:lnTo>
                    <a:pt x="7287" y="758"/>
                  </a:lnTo>
                  <a:cubicBezTo>
                    <a:pt x="7256" y="769"/>
                    <a:pt x="7235" y="779"/>
                    <a:pt x="7277" y="796"/>
                  </a:cubicBezTo>
                  <a:cubicBezTo>
                    <a:pt x="7280" y="796"/>
                    <a:pt x="7283" y="793"/>
                    <a:pt x="7283" y="793"/>
                  </a:cubicBezTo>
                  <a:cubicBezTo>
                    <a:pt x="7277" y="806"/>
                    <a:pt x="7311" y="811"/>
                    <a:pt x="7307" y="824"/>
                  </a:cubicBezTo>
                  <a:cubicBezTo>
                    <a:pt x="7304" y="831"/>
                    <a:pt x="7290" y="841"/>
                    <a:pt x="7314" y="845"/>
                  </a:cubicBezTo>
                  <a:cubicBezTo>
                    <a:pt x="7317" y="845"/>
                    <a:pt x="7320" y="846"/>
                    <a:pt x="7323" y="846"/>
                  </a:cubicBezTo>
                  <a:cubicBezTo>
                    <a:pt x="7335" y="846"/>
                    <a:pt x="7344" y="840"/>
                    <a:pt x="7352" y="835"/>
                  </a:cubicBezTo>
                  <a:cubicBezTo>
                    <a:pt x="7367" y="824"/>
                    <a:pt x="7381" y="814"/>
                    <a:pt x="7397" y="803"/>
                  </a:cubicBezTo>
                  <a:cubicBezTo>
                    <a:pt x="7401" y="800"/>
                    <a:pt x="7408" y="796"/>
                    <a:pt x="7415" y="790"/>
                  </a:cubicBezTo>
                  <a:lnTo>
                    <a:pt x="7418" y="793"/>
                  </a:lnTo>
                  <a:cubicBezTo>
                    <a:pt x="7454" y="814"/>
                    <a:pt x="7497" y="819"/>
                    <a:pt x="7541" y="819"/>
                  </a:cubicBezTo>
                  <a:cubicBezTo>
                    <a:pt x="7561" y="819"/>
                    <a:pt x="7582" y="818"/>
                    <a:pt x="7602" y="817"/>
                  </a:cubicBezTo>
                  <a:cubicBezTo>
                    <a:pt x="7605" y="814"/>
                    <a:pt x="7605" y="811"/>
                    <a:pt x="7605" y="811"/>
                  </a:cubicBezTo>
                  <a:lnTo>
                    <a:pt x="7610" y="811"/>
                  </a:lnTo>
                  <a:cubicBezTo>
                    <a:pt x="7613" y="811"/>
                    <a:pt x="7617" y="811"/>
                    <a:pt x="7620" y="811"/>
                  </a:cubicBezTo>
                  <a:cubicBezTo>
                    <a:pt x="7651" y="811"/>
                    <a:pt x="7669" y="798"/>
                    <a:pt x="7679" y="786"/>
                  </a:cubicBezTo>
                  <a:cubicBezTo>
                    <a:pt x="7700" y="784"/>
                    <a:pt x="7725" y="772"/>
                    <a:pt x="7746" y="772"/>
                  </a:cubicBezTo>
                  <a:cubicBezTo>
                    <a:pt x="7761" y="772"/>
                    <a:pt x="7773" y="777"/>
                    <a:pt x="7783" y="793"/>
                  </a:cubicBezTo>
                  <a:cubicBezTo>
                    <a:pt x="7783" y="793"/>
                    <a:pt x="7786" y="796"/>
                    <a:pt x="7786" y="800"/>
                  </a:cubicBezTo>
                  <a:cubicBezTo>
                    <a:pt x="7772" y="814"/>
                    <a:pt x="7755" y="827"/>
                    <a:pt x="7720" y="831"/>
                  </a:cubicBezTo>
                  <a:cubicBezTo>
                    <a:pt x="7696" y="848"/>
                    <a:pt x="7710" y="880"/>
                    <a:pt x="7655" y="890"/>
                  </a:cubicBezTo>
                  <a:cubicBezTo>
                    <a:pt x="7626" y="901"/>
                    <a:pt x="7605" y="915"/>
                    <a:pt x="7589" y="931"/>
                  </a:cubicBezTo>
                  <a:cubicBezTo>
                    <a:pt x="7578" y="936"/>
                    <a:pt x="7564" y="939"/>
                    <a:pt x="7554" y="939"/>
                  </a:cubicBezTo>
                  <a:cubicBezTo>
                    <a:pt x="7477" y="946"/>
                    <a:pt x="7464" y="956"/>
                    <a:pt x="7491" y="1001"/>
                  </a:cubicBezTo>
                  <a:cubicBezTo>
                    <a:pt x="7512" y="1011"/>
                    <a:pt x="7536" y="1015"/>
                    <a:pt x="7568" y="1015"/>
                  </a:cubicBezTo>
                  <a:cubicBezTo>
                    <a:pt x="7596" y="1015"/>
                    <a:pt x="7622" y="1010"/>
                    <a:pt x="7648" y="1010"/>
                  </a:cubicBezTo>
                  <a:cubicBezTo>
                    <a:pt x="7661" y="1010"/>
                    <a:pt x="7675" y="1011"/>
                    <a:pt x="7689" y="1015"/>
                  </a:cubicBezTo>
                  <a:cubicBezTo>
                    <a:pt x="7693" y="1025"/>
                    <a:pt x="7735" y="1032"/>
                    <a:pt x="7710" y="1046"/>
                  </a:cubicBezTo>
                  <a:cubicBezTo>
                    <a:pt x="7706" y="1048"/>
                    <a:pt x="7702" y="1049"/>
                    <a:pt x="7699" y="1049"/>
                  </a:cubicBezTo>
                  <a:cubicBezTo>
                    <a:pt x="7684" y="1049"/>
                    <a:pt x="7675" y="1035"/>
                    <a:pt x="7658" y="1035"/>
                  </a:cubicBezTo>
                  <a:lnTo>
                    <a:pt x="7637" y="1035"/>
                  </a:lnTo>
                  <a:cubicBezTo>
                    <a:pt x="7613" y="1032"/>
                    <a:pt x="7589" y="1032"/>
                    <a:pt x="7564" y="1032"/>
                  </a:cubicBezTo>
                  <a:cubicBezTo>
                    <a:pt x="7540" y="1035"/>
                    <a:pt x="7501" y="1040"/>
                    <a:pt x="7506" y="1053"/>
                  </a:cubicBezTo>
                  <a:cubicBezTo>
                    <a:pt x="7507" y="1062"/>
                    <a:pt x="7513" y="1065"/>
                    <a:pt x="7521" y="1065"/>
                  </a:cubicBezTo>
                  <a:cubicBezTo>
                    <a:pt x="7532" y="1065"/>
                    <a:pt x="7547" y="1060"/>
                    <a:pt x="7561" y="1060"/>
                  </a:cubicBezTo>
                  <a:cubicBezTo>
                    <a:pt x="7563" y="1060"/>
                    <a:pt x="7566" y="1060"/>
                    <a:pt x="7568" y="1060"/>
                  </a:cubicBezTo>
                  <a:cubicBezTo>
                    <a:pt x="7578" y="1060"/>
                    <a:pt x="7592" y="1056"/>
                    <a:pt x="7605" y="1056"/>
                  </a:cubicBezTo>
                  <a:cubicBezTo>
                    <a:pt x="7620" y="1070"/>
                    <a:pt x="7644" y="1060"/>
                    <a:pt x="7665" y="1070"/>
                  </a:cubicBezTo>
                  <a:cubicBezTo>
                    <a:pt x="7677" y="1077"/>
                    <a:pt x="7689" y="1079"/>
                    <a:pt x="7701" y="1079"/>
                  </a:cubicBezTo>
                  <a:cubicBezTo>
                    <a:pt x="7722" y="1079"/>
                    <a:pt x="7742" y="1070"/>
                    <a:pt x="7755" y="1056"/>
                  </a:cubicBezTo>
                  <a:lnTo>
                    <a:pt x="7783" y="1056"/>
                  </a:lnTo>
                  <a:cubicBezTo>
                    <a:pt x="7783" y="1077"/>
                    <a:pt x="7780" y="1095"/>
                    <a:pt x="7762" y="1109"/>
                  </a:cubicBezTo>
                  <a:lnTo>
                    <a:pt x="7720" y="1109"/>
                  </a:lnTo>
                  <a:cubicBezTo>
                    <a:pt x="7666" y="1100"/>
                    <a:pt x="7611" y="1096"/>
                    <a:pt x="7557" y="1096"/>
                  </a:cubicBezTo>
                  <a:cubicBezTo>
                    <a:pt x="7487" y="1096"/>
                    <a:pt x="7418" y="1102"/>
                    <a:pt x="7349" y="1112"/>
                  </a:cubicBezTo>
                  <a:cubicBezTo>
                    <a:pt x="7328" y="1123"/>
                    <a:pt x="7304" y="1123"/>
                    <a:pt x="7280" y="1126"/>
                  </a:cubicBezTo>
                  <a:cubicBezTo>
                    <a:pt x="7269" y="1126"/>
                    <a:pt x="7262" y="1123"/>
                    <a:pt x="7256" y="1115"/>
                  </a:cubicBezTo>
                  <a:cubicBezTo>
                    <a:pt x="7247" y="1103"/>
                    <a:pt x="7237" y="1099"/>
                    <a:pt x="7225" y="1099"/>
                  </a:cubicBezTo>
                  <a:cubicBezTo>
                    <a:pt x="7214" y="1099"/>
                    <a:pt x="7202" y="1103"/>
                    <a:pt x="7189" y="1109"/>
                  </a:cubicBezTo>
                  <a:cubicBezTo>
                    <a:pt x="7173" y="1115"/>
                    <a:pt x="7162" y="1126"/>
                    <a:pt x="7138" y="1130"/>
                  </a:cubicBezTo>
                  <a:cubicBezTo>
                    <a:pt x="7099" y="1102"/>
                    <a:pt x="7123" y="1070"/>
                    <a:pt x="7123" y="1040"/>
                  </a:cubicBezTo>
                  <a:cubicBezTo>
                    <a:pt x="7123" y="1040"/>
                    <a:pt x="7123" y="1035"/>
                    <a:pt x="7127" y="1035"/>
                  </a:cubicBezTo>
                  <a:lnTo>
                    <a:pt x="7134" y="1035"/>
                  </a:lnTo>
                  <a:cubicBezTo>
                    <a:pt x="7153" y="1047"/>
                    <a:pt x="7169" y="1051"/>
                    <a:pt x="7183" y="1051"/>
                  </a:cubicBezTo>
                  <a:cubicBezTo>
                    <a:pt x="7222" y="1051"/>
                    <a:pt x="7249" y="1020"/>
                    <a:pt x="7287" y="1015"/>
                  </a:cubicBezTo>
                  <a:cubicBezTo>
                    <a:pt x="7304" y="1015"/>
                    <a:pt x="7332" y="1005"/>
                    <a:pt x="7318" y="990"/>
                  </a:cubicBezTo>
                  <a:cubicBezTo>
                    <a:pt x="7312" y="982"/>
                    <a:pt x="7292" y="972"/>
                    <a:pt x="7272" y="972"/>
                  </a:cubicBezTo>
                  <a:cubicBezTo>
                    <a:pt x="7269" y="972"/>
                    <a:pt x="7265" y="973"/>
                    <a:pt x="7262" y="973"/>
                  </a:cubicBezTo>
                  <a:cubicBezTo>
                    <a:pt x="7246" y="977"/>
                    <a:pt x="7230" y="979"/>
                    <a:pt x="7213" y="979"/>
                  </a:cubicBezTo>
                  <a:cubicBezTo>
                    <a:pt x="7189" y="979"/>
                    <a:pt x="7166" y="976"/>
                    <a:pt x="7141" y="973"/>
                  </a:cubicBezTo>
                  <a:cubicBezTo>
                    <a:pt x="7147" y="961"/>
                    <a:pt x="7166" y="944"/>
                    <a:pt x="7131" y="944"/>
                  </a:cubicBezTo>
                  <a:cubicBezTo>
                    <a:pt x="7125" y="944"/>
                    <a:pt x="7118" y="945"/>
                    <a:pt x="7110" y="946"/>
                  </a:cubicBezTo>
                  <a:lnTo>
                    <a:pt x="7106" y="946"/>
                  </a:lnTo>
                  <a:cubicBezTo>
                    <a:pt x="7110" y="939"/>
                    <a:pt x="7117" y="928"/>
                    <a:pt x="7123" y="925"/>
                  </a:cubicBezTo>
                  <a:cubicBezTo>
                    <a:pt x="7129" y="923"/>
                    <a:pt x="7134" y="922"/>
                    <a:pt x="7140" y="922"/>
                  </a:cubicBezTo>
                  <a:cubicBezTo>
                    <a:pt x="7147" y="922"/>
                    <a:pt x="7155" y="923"/>
                    <a:pt x="7165" y="925"/>
                  </a:cubicBezTo>
                  <a:cubicBezTo>
                    <a:pt x="7214" y="931"/>
                    <a:pt x="7189" y="963"/>
                    <a:pt x="7224" y="963"/>
                  </a:cubicBezTo>
                  <a:cubicBezTo>
                    <a:pt x="7226" y="963"/>
                    <a:pt x="7228" y="963"/>
                    <a:pt x="7229" y="963"/>
                  </a:cubicBezTo>
                  <a:cubicBezTo>
                    <a:pt x="7275" y="963"/>
                    <a:pt x="7233" y="921"/>
                    <a:pt x="7284" y="921"/>
                  </a:cubicBezTo>
                  <a:cubicBezTo>
                    <a:pt x="7286" y="921"/>
                    <a:pt x="7288" y="921"/>
                    <a:pt x="7290" y="921"/>
                  </a:cubicBezTo>
                  <a:cubicBezTo>
                    <a:pt x="7297" y="921"/>
                    <a:pt x="7304" y="918"/>
                    <a:pt x="7311" y="915"/>
                  </a:cubicBezTo>
                  <a:cubicBezTo>
                    <a:pt x="7328" y="901"/>
                    <a:pt x="7318" y="886"/>
                    <a:pt x="7314" y="873"/>
                  </a:cubicBezTo>
                  <a:cubicBezTo>
                    <a:pt x="7310" y="868"/>
                    <a:pt x="7305" y="866"/>
                    <a:pt x="7298" y="866"/>
                  </a:cubicBezTo>
                  <a:cubicBezTo>
                    <a:pt x="7289" y="866"/>
                    <a:pt x="7277" y="871"/>
                    <a:pt x="7266" y="873"/>
                  </a:cubicBezTo>
                  <a:cubicBezTo>
                    <a:pt x="7253" y="875"/>
                    <a:pt x="7242" y="876"/>
                    <a:pt x="7230" y="876"/>
                  </a:cubicBezTo>
                  <a:cubicBezTo>
                    <a:pt x="7195" y="876"/>
                    <a:pt x="7164" y="867"/>
                    <a:pt x="7138" y="848"/>
                  </a:cubicBezTo>
                  <a:cubicBezTo>
                    <a:pt x="7110" y="827"/>
                    <a:pt x="7158" y="821"/>
                    <a:pt x="7165" y="806"/>
                  </a:cubicBezTo>
                  <a:cubicBezTo>
                    <a:pt x="7168" y="806"/>
                    <a:pt x="7173" y="803"/>
                    <a:pt x="7173" y="800"/>
                  </a:cubicBezTo>
                  <a:lnTo>
                    <a:pt x="7173" y="796"/>
                  </a:lnTo>
                  <a:cubicBezTo>
                    <a:pt x="7189" y="790"/>
                    <a:pt x="7227" y="796"/>
                    <a:pt x="7231" y="779"/>
                  </a:cubicBezTo>
                  <a:lnTo>
                    <a:pt x="7227" y="776"/>
                  </a:lnTo>
                  <a:cubicBezTo>
                    <a:pt x="7217" y="771"/>
                    <a:pt x="7241" y="747"/>
                    <a:pt x="7220" y="747"/>
                  </a:cubicBezTo>
                  <a:cubicBezTo>
                    <a:pt x="7214" y="747"/>
                    <a:pt x="7203" y="749"/>
                    <a:pt x="7186" y="755"/>
                  </a:cubicBezTo>
                  <a:cubicBezTo>
                    <a:pt x="7172" y="745"/>
                    <a:pt x="7156" y="743"/>
                    <a:pt x="7139" y="743"/>
                  </a:cubicBezTo>
                  <a:cubicBezTo>
                    <a:pt x="7126" y="743"/>
                    <a:pt x="7113" y="744"/>
                    <a:pt x="7099" y="744"/>
                  </a:cubicBezTo>
                  <a:cubicBezTo>
                    <a:pt x="7099" y="744"/>
                    <a:pt x="7096" y="744"/>
                    <a:pt x="7096" y="741"/>
                  </a:cubicBezTo>
                  <a:cubicBezTo>
                    <a:pt x="7103" y="737"/>
                    <a:pt x="7110" y="734"/>
                    <a:pt x="7106" y="727"/>
                  </a:cubicBezTo>
                  <a:close/>
                  <a:moveTo>
                    <a:pt x="6457" y="1199"/>
                  </a:moveTo>
                  <a:cubicBezTo>
                    <a:pt x="6461" y="1199"/>
                    <a:pt x="6461" y="1202"/>
                    <a:pt x="6465" y="1202"/>
                  </a:cubicBezTo>
                  <a:cubicBezTo>
                    <a:pt x="6461" y="1202"/>
                    <a:pt x="6457" y="1199"/>
                    <a:pt x="6454" y="1199"/>
                  </a:cubicBezTo>
                  <a:close/>
                  <a:moveTo>
                    <a:pt x="5410" y="1209"/>
                  </a:moveTo>
                  <a:lnTo>
                    <a:pt x="5410" y="1213"/>
                  </a:lnTo>
                  <a:cubicBezTo>
                    <a:pt x="5406" y="1213"/>
                    <a:pt x="5403" y="1209"/>
                    <a:pt x="5399" y="1209"/>
                  </a:cubicBezTo>
                  <a:close/>
                  <a:moveTo>
                    <a:pt x="6992" y="1244"/>
                  </a:moveTo>
                  <a:cubicBezTo>
                    <a:pt x="6992" y="1248"/>
                    <a:pt x="6988" y="1248"/>
                    <a:pt x="6988" y="1248"/>
                  </a:cubicBezTo>
                  <a:cubicBezTo>
                    <a:pt x="6988" y="1248"/>
                    <a:pt x="6988" y="1244"/>
                    <a:pt x="6992" y="1244"/>
                  </a:cubicBezTo>
                  <a:close/>
                  <a:moveTo>
                    <a:pt x="4497" y="1424"/>
                  </a:moveTo>
                  <a:cubicBezTo>
                    <a:pt x="4494" y="1424"/>
                    <a:pt x="4494" y="1424"/>
                    <a:pt x="4494" y="1428"/>
                  </a:cubicBezTo>
                  <a:lnTo>
                    <a:pt x="4494" y="1424"/>
                  </a:lnTo>
                  <a:close/>
                  <a:moveTo>
                    <a:pt x="3471" y="1486"/>
                  </a:moveTo>
                  <a:cubicBezTo>
                    <a:pt x="3481" y="1486"/>
                    <a:pt x="3491" y="1487"/>
                    <a:pt x="3501" y="1490"/>
                  </a:cubicBezTo>
                  <a:cubicBezTo>
                    <a:pt x="3484" y="1511"/>
                    <a:pt x="3446" y="1504"/>
                    <a:pt x="3418" y="1511"/>
                  </a:cubicBezTo>
                  <a:cubicBezTo>
                    <a:pt x="3415" y="1508"/>
                    <a:pt x="3411" y="1504"/>
                    <a:pt x="3405" y="1504"/>
                  </a:cubicBezTo>
                  <a:lnTo>
                    <a:pt x="3408" y="1504"/>
                  </a:lnTo>
                  <a:cubicBezTo>
                    <a:pt x="3428" y="1494"/>
                    <a:pt x="3448" y="1486"/>
                    <a:pt x="3471" y="1486"/>
                  </a:cubicBezTo>
                  <a:close/>
                  <a:moveTo>
                    <a:pt x="4723" y="1549"/>
                  </a:moveTo>
                  <a:cubicBezTo>
                    <a:pt x="4723" y="1553"/>
                    <a:pt x="4723" y="1553"/>
                    <a:pt x="4720" y="1553"/>
                  </a:cubicBezTo>
                  <a:cubicBezTo>
                    <a:pt x="4720" y="1549"/>
                    <a:pt x="4723" y="1549"/>
                    <a:pt x="4723" y="1549"/>
                  </a:cubicBezTo>
                  <a:close/>
                  <a:moveTo>
                    <a:pt x="2336" y="1806"/>
                  </a:moveTo>
                  <a:cubicBezTo>
                    <a:pt x="2308" y="1810"/>
                    <a:pt x="2277" y="1810"/>
                    <a:pt x="2246" y="1810"/>
                  </a:cubicBezTo>
                  <a:cubicBezTo>
                    <a:pt x="2273" y="1806"/>
                    <a:pt x="2305" y="1806"/>
                    <a:pt x="2336" y="1806"/>
                  </a:cubicBezTo>
                  <a:close/>
                  <a:moveTo>
                    <a:pt x="1034" y="1874"/>
                  </a:moveTo>
                  <a:cubicBezTo>
                    <a:pt x="1035" y="1874"/>
                    <a:pt x="1037" y="1877"/>
                    <a:pt x="1035" y="1879"/>
                  </a:cubicBezTo>
                  <a:lnTo>
                    <a:pt x="1024" y="1879"/>
                  </a:lnTo>
                  <a:cubicBezTo>
                    <a:pt x="1028" y="1876"/>
                    <a:pt x="1032" y="1876"/>
                    <a:pt x="1035" y="1876"/>
                  </a:cubicBezTo>
                  <a:cubicBezTo>
                    <a:pt x="1034" y="1875"/>
                    <a:pt x="1034" y="1874"/>
                    <a:pt x="1034" y="1874"/>
                  </a:cubicBezTo>
                  <a:close/>
                  <a:moveTo>
                    <a:pt x="5600" y="2191"/>
                  </a:moveTo>
                  <a:cubicBezTo>
                    <a:pt x="5597" y="2195"/>
                    <a:pt x="5594" y="2198"/>
                    <a:pt x="5590" y="2201"/>
                  </a:cubicBezTo>
                  <a:cubicBezTo>
                    <a:pt x="5586" y="2198"/>
                    <a:pt x="5586" y="2195"/>
                    <a:pt x="5594" y="2191"/>
                  </a:cubicBezTo>
                  <a:close/>
                  <a:moveTo>
                    <a:pt x="6492" y="2260"/>
                  </a:moveTo>
                  <a:cubicBezTo>
                    <a:pt x="6499" y="2260"/>
                    <a:pt x="6502" y="2260"/>
                    <a:pt x="6510" y="2264"/>
                  </a:cubicBezTo>
                  <a:cubicBezTo>
                    <a:pt x="6502" y="2264"/>
                    <a:pt x="6499" y="2260"/>
                    <a:pt x="6492" y="2260"/>
                  </a:cubicBezTo>
                  <a:close/>
                  <a:moveTo>
                    <a:pt x="6103" y="2281"/>
                  </a:moveTo>
                  <a:lnTo>
                    <a:pt x="6107" y="2284"/>
                  </a:lnTo>
                  <a:cubicBezTo>
                    <a:pt x="6108" y="2286"/>
                    <a:pt x="6108" y="2286"/>
                    <a:pt x="6107" y="2286"/>
                  </a:cubicBezTo>
                  <a:cubicBezTo>
                    <a:pt x="6106" y="2286"/>
                    <a:pt x="6101" y="2283"/>
                    <a:pt x="6103" y="2281"/>
                  </a:cubicBezTo>
                  <a:close/>
                  <a:moveTo>
                    <a:pt x="5573" y="2393"/>
                  </a:moveTo>
                  <a:cubicBezTo>
                    <a:pt x="5576" y="2393"/>
                    <a:pt x="5576" y="2396"/>
                    <a:pt x="5576" y="2396"/>
                  </a:cubicBezTo>
                  <a:lnTo>
                    <a:pt x="5573" y="2396"/>
                  </a:lnTo>
                  <a:lnTo>
                    <a:pt x="5573" y="2393"/>
                  </a:lnTo>
                  <a:close/>
                  <a:moveTo>
                    <a:pt x="4473" y="2632"/>
                  </a:moveTo>
                  <a:cubicBezTo>
                    <a:pt x="4470" y="2638"/>
                    <a:pt x="4459" y="2642"/>
                    <a:pt x="4449" y="2646"/>
                  </a:cubicBezTo>
                  <a:cubicBezTo>
                    <a:pt x="4456" y="2638"/>
                    <a:pt x="4466" y="2635"/>
                    <a:pt x="4473" y="2632"/>
                  </a:cubicBezTo>
                  <a:close/>
                  <a:moveTo>
                    <a:pt x="4670" y="2652"/>
                  </a:moveTo>
                  <a:cubicBezTo>
                    <a:pt x="4670" y="2656"/>
                    <a:pt x="4670" y="2656"/>
                    <a:pt x="4675" y="2656"/>
                  </a:cubicBezTo>
                  <a:lnTo>
                    <a:pt x="4670" y="2656"/>
                  </a:lnTo>
                  <a:lnTo>
                    <a:pt x="4670" y="2652"/>
                  </a:lnTo>
                  <a:close/>
                  <a:moveTo>
                    <a:pt x="2943" y="2635"/>
                  </a:moveTo>
                  <a:cubicBezTo>
                    <a:pt x="2960" y="2638"/>
                    <a:pt x="2974" y="2646"/>
                    <a:pt x="2984" y="2649"/>
                  </a:cubicBezTo>
                  <a:cubicBezTo>
                    <a:pt x="2978" y="2656"/>
                    <a:pt x="2974" y="2659"/>
                    <a:pt x="2981" y="2663"/>
                  </a:cubicBezTo>
                  <a:cubicBezTo>
                    <a:pt x="2976" y="2664"/>
                    <a:pt x="2972" y="2665"/>
                    <a:pt x="2968" y="2665"/>
                  </a:cubicBezTo>
                  <a:cubicBezTo>
                    <a:pt x="2960" y="2665"/>
                    <a:pt x="2954" y="2663"/>
                    <a:pt x="2950" y="2656"/>
                  </a:cubicBezTo>
                  <a:cubicBezTo>
                    <a:pt x="2957" y="2649"/>
                    <a:pt x="2953" y="2642"/>
                    <a:pt x="2943" y="2635"/>
                  </a:cubicBezTo>
                  <a:close/>
                  <a:moveTo>
                    <a:pt x="2926" y="2667"/>
                  </a:moveTo>
                  <a:lnTo>
                    <a:pt x="2926" y="2680"/>
                  </a:lnTo>
                  <a:cubicBezTo>
                    <a:pt x="2922" y="2677"/>
                    <a:pt x="2915" y="2670"/>
                    <a:pt x="2909" y="2667"/>
                  </a:cubicBezTo>
                  <a:lnTo>
                    <a:pt x="2909" y="2667"/>
                  </a:lnTo>
                  <a:cubicBezTo>
                    <a:pt x="2911" y="2667"/>
                    <a:pt x="2914" y="2668"/>
                    <a:pt x="2919" y="2668"/>
                  </a:cubicBezTo>
                  <a:cubicBezTo>
                    <a:pt x="2921" y="2668"/>
                    <a:pt x="2924" y="2668"/>
                    <a:pt x="2926" y="2667"/>
                  </a:cubicBezTo>
                  <a:close/>
                  <a:moveTo>
                    <a:pt x="3026" y="2677"/>
                  </a:moveTo>
                  <a:cubicBezTo>
                    <a:pt x="3031" y="2678"/>
                    <a:pt x="3036" y="2679"/>
                    <a:pt x="3040" y="2679"/>
                  </a:cubicBezTo>
                  <a:cubicBezTo>
                    <a:pt x="3044" y="2679"/>
                    <a:pt x="3047" y="2678"/>
                    <a:pt x="3051" y="2677"/>
                  </a:cubicBezTo>
                  <a:lnTo>
                    <a:pt x="3051" y="2677"/>
                  </a:lnTo>
                  <a:cubicBezTo>
                    <a:pt x="3043" y="2687"/>
                    <a:pt x="3037" y="2697"/>
                    <a:pt x="3033" y="2708"/>
                  </a:cubicBezTo>
                  <a:cubicBezTo>
                    <a:pt x="3037" y="2697"/>
                    <a:pt x="3037" y="2687"/>
                    <a:pt x="3026" y="2677"/>
                  </a:cubicBezTo>
                  <a:close/>
                  <a:moveTo>
                    <a:pt x="4428" y="2792"/>
                  </a:moveTo>
                  <a:lnTo>
                    <a:pt x="4425" y="2795"/>
                  </a:lnTo>
                  <a:cubicBezTo>
                    <a:pt x="4425" y="2792"/>
                    <a:pt x="4425" y="2792"/>
                    <a:pt x="4421" y="2792"/>
                  </a:cubicBezTo>
                  <a:close/>
                  <a:moveTo>
                    <a:pt x="33526" y="2951"/>
                  </a:moveTo>
                  <a:cubicBezTo>
                    <a:pt x="33522" y="2955"/>
                    <a:pt x="33522" y="2955"/>
                    <a:pt x="33518" y="2955"/>
                  </a:cubicBezTo>
                  <a:cubicBezTo>
                    <a:pt x="33522" y="2955"/>
                    <a:pt x="33522" y="2951"/>
                    <a:pt x="33522" y="2951"/>
                  </a:cubicBezTo>
                  <a:close/>
                  <a:moveTo>
                    <a:pt x="3727" y="2816"/>
                  </a:moveTo>
                  <a:cubicBezTo>
                    <a:pt x="3727" y="2819"/>
                    <a:pt x="3730" y="2822"/>
                    <a:pt x="3734" y="2822"/>
                  </a:cubicBezTo>
                  <a:cubicBezTo>
                    <a:pt x="3765" y="2833"/>
                    <a:pt x="3800" y="2826"/>
                    <a:pt x="3828" y="2836"/>
                  </a:cubicBezTo>
                  <a:cubicBezTo>
                    <a:pt x="3863" y="2848"/>
                    <a:pt x="3900" y="2855"/>
                    <a:pt x="3940" y="2855"/>
                  </a:cubicBezTo>
                  <a:cubicBezTo>
                    <a:pt x="3959" y="2855"/>
                    <a:pt x="3978" y="2854"/>
                    <a:pt x="3998" y="2851"/>
                  </a:cubicBezTo>
                  <a:cubicBezTo>
                    <a:pt x="4003" y="2850"/>
                    <a:pt x="4008" y="2849"/>
                    <a:pt x="4013" y="2849"/>
                  </a:cubicBezTo>
                  <a:cubicBezTo>
                    <a:pt x="4027" y="2849"/>
                    <a:pt x="4038" y="2853"/>
                    <a:pt x="4043" y="2861"/>
                  </a:cubicBezTo>
                  <a:lnTo>
                    <a:pt x="4036" y="2861"/>
                  </a:lnTo>
                  <a:cubicBezTo>
                    <a:pt x="4025" y="2864"/>
                    <a:pt x="4015" y="2867"/>
                    <a:pt x="4008" y="2875"/>
                  </a:cubicBezTo>
                  <a:lnTo>
                    <a:pt x="3998" y="2875"/>
                  </a:lnTo>
                  <a:cubicBezTo>
                    <a:pt x="3953" y="2878"/>
                    <a:pt x="3900" y="2871"/>
                    <a:pt x="3876" y="2896"/>
                  </a:cubicBezTo>
                  <a:cubicBezTo>
                    <a:pt x="3855" y="2920"/>
                    <a:pt x="3821" y="2923"/>
                    <a:pt x="3783" y="2926"/>
                  </a:cubicBezTo>
                  <a:lnTo>
                    <a:pt x="3786" y="2923"/>
                  </a:lnTo>
                  <a:cubicBezTo>
                    <a:pt x="3807" y="2913"/>
                    <a:pt x="3814" y="2902"/>
                    <a:pt x="3796" y="2892"/>
                  </a:cubicBezTo>
                  <a:cubicBezTo>
                    <a:pt x="3790" y="2888"/>
                    <a:pt x="3781" y="2886"/>
                    <a:pt x="3773" y="2886"/>
                  </a:cubicBezTo>
                  <a:cubicBezTo>
                    <a:pt x="3768" y="2886"/>
                    <a:pt x="3763" y="2887"/>
                    <a:pt x="3759" y="2888"/>
                  </a:cubicBezTo>
                  <a:cubicBezTo>
                    <a:pt x="3741" y="2899"/>
                    <a:pt x="3717" y="2906"/>
                    <a:pt x="3738" y="2920"/>
                  </a:cubicBezTo>
                  <a:cubicBezTo>
                    <a:pt x="3744" y="2926"/>
                    <a:pt x="3748" y="2930"/>
                    <a:pt x="3744" y="2934"/>
                  </a:cubicBezTo>
                  <a:lnTo>
                    <a:pt x="3717" y="2934"/>
                  </a:lnTo>
                  <a:cubicBezTo>
                    <a:pt x="3679" y="2941"/>
                    <a:pt x="3623" y="2937"/>
                    <a:pt x="3655" y="2976"/>
                  </a:cubicBezTo>
                  <a:lnTo>
                    <a:pt x="3658" y="2976"/>
                  </a:lnTo>
                  <a:cubicBezTo>
                    <a:pt x="3644" y="2982"/>
                    <a:pt x="3616" y="2982"/>
                    <a:pt x="3616" y="2996"/>
                  </a:cubicBezTo>
                  <a:lnTo>
                    <a:pt x="3613" y="2996"/>
                  </a:lnTo>
                  <a:cubicBezTo>
                    <a:pt x="3588" y="2996"/>
                    <a:pt x="3567" y="2996"/>
                    <a:pt x="3550" y="2989"/>
                  </a:cubicBezTo>
                  <a:cubicBezTo>
                    <a:pt x="3592" y="2955"/>
                    <a:pt x="3554" y="2944"/>
                    <a:pt x="3498" y="2937"/>
                  </a:cubicBezTo>
                  <a:cubicBezTo>
                    <a:pt x="3462" y="2932"/>
                    <a:pt x="3427" y="2926"/>
                    <a:pt x="3391" y="2926"/>
                  </a:cubicBezTo>
                  <a:cubicBezTo>
                    <a:pt x="3375" y="2926"/>
                    <a:pt x="3359" y="2927"/>
                    <a:pt x="3342" y="2930"/>
                  </a:cubicBezTo>
                  <a:cubicBezTo>
                    <a:pt x="3332" y="2927"/>
                    <a:pt x="3324" y="2926"/>
                    <a:pt x="3317" y="2926"/>
                  </a:cubicBezTo>
                  <a:cubicBezTo>
                    <a:pt x="3296" y="2926"/>
                    <a:pt x="3295" y="2938"/>
                    <a:pt x="3290" y="2951"/>
                  </a:cubicBezTo>
                  <a:cubicBezTo>
                    <a:pt x="3278" y="2971"/>
                    <a:pt x="3265" y="2992"/>
                    <a:pt x="3225" y="2992"/>
                  </a:cubicBezTo>
                  <a:cubicBezTo>
                    <a:pt x="3216" y="2992"/>
                    <a:pt x="3207" y="2991"/>
                    <a:pt x="3197" y="2989"/>
                  </a:cubicBezTo>
                  <a:cubicBezTo>
                    <a:pt x="3179" y="2986"/>
                    <a:pt x="3158" y="2989"/>
                    <a:pt x="3144" y="2982"/>
                  </a:cubicBezTo>
                  <a:lnTo>
                    <a:pt x="3144" y="2955"/>
                  </a:lnTo>
                  <a:cubicBezTo>
                    <a:pt x="3172" y="2937"/>
                    <a:pt x="3141" y="2913"/>
                    <a:pt x="3162" y="2896"/>
                  </a:cubicBezTo>
                  <a:cubicBezTo>
                    <a:pt x="3176" y="2888"/>
                    <a:pt x="3192" y="2885"/>
                    <a:pt x="3207" y="2878"/>
                  </a:cubicBezTo>
                  <a:cubicBezTo>
                    <a:pt x="3210" y="2878"/>
                    <a:pt x="3210" y="2881"/>
                    <a:pt x="3213" y="2881"/>
                  </a:cubicBezTo>
                  <a:cubicBezTo>
                    <a:pt x="3238" y="2874"/>
                    <a:pt x="3265" y="2868"/>
                    <a:pt x="3294" y="2868"/>
                  </a:cubicBezTo>
                  <a:cubicBezTo>
                    <a:pt x="3305" y="2868"/>
                    <a:pt x="3316" y="2869"/>
                    <a:pt x="3328" y="2871"/>
                  </a:cubicBezTo>
                  <a:cubicBezTo>
                    <a:pt x="3337" y="2874"/>
                    <a:pt x="3346" y="2875"/>
                    <a:pt x="3355" y="2875"/>
                  </a:cubicBezTo>
                  <a:cubicBezTo>
                    <a:pt x="3374" y="2875"/>
                    <a:pt x="3392" y="2870"/>
                    <a:pt x="3408" y="2861"/>
                  </a:cubicBezTo>
                  <a:cubicBezTo>
                    <a:pt x="3417" y="2862"/>
                    <a:pt x="3426" y="2862"/>
                    <a:pt x="3434" y="2862"/>
                  </a:cubicBezTo>
                  <a:cubicBezTo>
                    <a:pt x="3499" y="2862"/>
                    <a:pt x="3545" y="2829"/>
                    <a:pt x="3609" y="2826"/>
                  </a:cubicBezTo>
                  <a:cubicBezTo>
                    <a:pt x="3624" y="2832"/>
                    <a:pt x="3638" y="2834"/>
                    <a:pt x="3652" y="2834"/>
                  </a:cubicBezTo>
                  <a:cubicBezTo>
                    <a:pt x="3671" y="2834"/>
                    <a:pt x="3689" y="2830"/>
                    <a:pt x="3706" y="2826"/>
                  </a:cubicBezTo>
                  <a:cubicBezTo>
                    <a:pt x="3713" y="2822"/>
                    <a:pt x="3717" y="2819"/>
                    <a:pt x="3713" y="2816"/>
                  </a:cubicBezTo>
                  <a:cubicBezTo>
                    <a:pt x="3717" y="2816"/>
                    <a:pt x="3717" y="2816"/>
                    <a:pt x="3717" y="2819"/>
                  </a:cubicBezTo>
                  <a:lnTo>
                    <a:pt x="3720" y="2816"/>
                  </a:lnTo>
                  <a:lnTo>
                    <a:pt x="3724" y="2819"/>
                  </a:lnTo>
                  <a:cubicBezTo>
                    <a:pt x="3724" y="2819"/>
                    <a:pt x="3724" y="2816"/>
                    <a:pt x="3727" y="2816"/>
                  </a:cubicBezTo>
                  <a:close/>
                  <a:moveTo>
                    <a:pt x="2859" y="2867"/>
                  </a:moveTo>
                  <a:cubicBezTo>
                    <a:pt x="2867" y="2875"/>
                    <a:pt x="2870" y="2885"/>
                    <a:pt x="2888" y="2888"/>
                  </a:cubicBezTo>
                  <a:cubicBezTo>
                    <a:pt x="2880" y="2913"/>
                    <a:pt x="2839" y="2906"/>
                    <a:pt x="2811" y="2909"/>
                  </a:cubicBezTo>
                  <a:cubicBezTo>
                    <a:pt x="2776" y="2913"/>
                    <a:pt x="2755" y="2930"/>
                    <a:pt x="2780" y="2937"/>
                  </a:cubicBezTo>
                  <a:cubicBezTo>
                    <a:pt x="2829" y="2951"/>
                    <a:pt x="2801" y="2976"/>
                    <a:pt x="2822" y="2989"/>
                  </a:cubicBezTo>
                  <a:cubicBezTo>
                    <a:pt x="2856" y="3024"/>
                    <a:pt x="2929" y="3017"/>
                    <a:pt x="2981" y="3034"/>
                  </a:cubicBezTo>
                  <a:cubicBezTo>
                    <a:pt x="2969" y="3056"/>
                    <a:pt x="2944" y="3062"/>
                    <a:pt x="2914" y="3062"/>
                  </a:cubicBezTo>
                  <a:cubicBezTo>
                    <a:pt x="2900" y="3062"/>
                    <a:pt x="2885" y="3061"/>
                    <a:pt x="2870" y="3059"/>
                  </a:cubicBezTo>
                  <a:cubicBezTo>
                    <a:pt x="2854" y="3056"/>
                    <a:pt x="2840" y="3050"/>
                    <a:pt x="2826" y="3050"/>
                  </a:cubicBezTo>
                  <a:cubicBezTo>
                    <a:pt x="2819" y="3050"/>
                    <a:pt x="2812" y="3052"/>
                    <a:pt x="2804" y="3055"/>
                  </a:cubicBezTo>
                  <a:cubicBezTo>
                    <a:pt x="2800" y="3055"/>
                    <a:pt x="2795" y="3055"/>
                    <a:pt x="2791" y="3055"/>
                  </a:cubicBezTo>
                  <a:cubicBezTo>
                    <a:pt x="2754" y="3055"/>
                    <a:pt x="2727" y="3040"/>
                    <a:pt x="2693" y="3027"/>
                  </a:cubicBezTo>
                  <a:cubicBezTo>
                    <a:pt x="2620" y="3000"/>
                    <a:pt x="2659" y="2992"/>
                    <a:pt x="2704" y="2979"/>
                  </a:cubicBezTo>
                  <a:cubicBezTo>
                    <a:pt x="2714" y="2976"/>
                    <a:pt x="2724" y="2971"/>
                    <a:pt x="2739" y="2965"/>
                  </a:cubicBezTo>
                  <a:cubicBezTo>
                    <a:pt x="2718" y="2955"/>
                    <a:pt x="2697" y="2947"/>
                    <a:pt x="2680" y="2937"/>
                  </a:cubicBezTo>
                  <a:lnTo>
                    <a:pt x="2676" y="2937"/>
                  </a:lnTo>
                  <a:cubicBezTo>
                    <a:pt x="2679" y="2932"/>
                    <a:pt x="2684" y="2931"/>
                    <a:pt x="2691" y="2931"/>
                  </a:cubicBezTo>
                  <a:cubicBezTo>
                    <a:pt x="2701" y="2931"/>
                    <a:pt x="2713" y="2934"/>
                    <a:pt x="2723" y="2934"/>
                  </a:cubicBezTo>
                  <a:cubicBezTo>
                    <a:pt x="2728" y="2934"/>
                    <a:pt x="2732" y="2933"/>
                    <a:pt x="2734" y="2930"/>
                  </a:cubicBezTo>
                  <a:lnTo>
                    <a:pt x="2734" y="2926"/>
                  </a:lnTo>
                  <a:cubicBezTo>
                    <a:pt x="2739" y="2930"/>
                    <a:pt x="2739" y="2930"/>
                    <a:pt x="2742" y="2930"/>
                  </a:cubicBezTo>
                  <a:cubicBezTo>
                    <a:pt x="2755" y="2930"/>
                    <a:pt x="2766" y="2926"/>
                    <a:pt x="2769" y="2920"/>
                  </a:cubicBezTo>
                  <a:cubicBezTo>
                    <a:pt x="2769" y="2885"/>
                    <a:pt x="2811" y="2875"/>
                    <a:pt x="2859" y="2867"/>
                  </a:cubicBezTo>
                  <a:close/>
                  <a:moveTo>
                    <a:pt x="29904" y="3138"/>
                  </a:moveTo>
                  <a:cubicBezTo>
                    <a:pt x="29969" y="3138"/>
                    <a:pt x="30033" y="3139"/>
                    <a:pt x="30098" y="3142"/>
                  </a:cubicBezTo>
                  <a:cubicBezTo>
                    <a:pt x="30104" y="3155"/>
                    <a:pt x="30129" y="3155"/>
                    <a:pt x="30143" y="3163"/>
                  </a:cubicBezTo>
                  <a:cubicBezTo>
                    <a:pt x="30157" y="3166"/>
                    <a:pt x="30178" y="3166"/>
                    <a:pt x="30164" y="3180"/>
                  </a:cubicBezTo>
                  <a:cubicBezTo>
                    <a:pt x="30149" y="3200"/>
                    <a:pt x="30167" y="3218"/>
                    <a:pt x="30184" y="3232"/>
                  </a:cubicBezTo>
                  <a:cubicBezTo>
                    <a:pt x="30181" y="3235"/>
                    <a:pt x="30174" y="3235"/>
                    <a:pt x="30170" y="3235"/>
                  </a:cubicBezTo>
                  <a:cubicBezTo>
                    <a:pt x="30143" y="3232"/>
                    <a:pt x="30119" y="3229"/>
                    <a:pt x="30094" y="3225"/>
                  </a:cubicBezTo>
                  <a:cubicBezTo>
                    <a:pt x="30080" y="3221"/>
                    <a:pt x="30063" y="3221"/>
                    <a:pt x="30050" y="3221"/>
                  </a:cubicBezTo>
                  <a:cubicBezTo>
                    <a:pt x="30018" y="3223"/>
                    <a:pt x="29987" y="3224"/>
                    <a:pt x="29956" y="3224"/>
                  </a:cubicBezTo>
                  <a:cubicBezTo>
                    <a:pt x="29830" y="3224"/>
                    <a:pt x="29707" y="3209"/>
                    <a:pt x="29581" y="3200"/>
                  </a:cubicBezTo>
                  <a:lnTo>
                    <a:pt x="29553" y="3200"/>
                  </a:lnTo>
                  <a:cubicBezTo>
                    <a:pt x="29553" y="3197"/>
                    <a:pt x="29553" y="3197"/>
                    <a:pt x="29557" y="3190"/>
                  </a:cubicBezTo>
                  <a:cubicBezTo>
                    <a:pt x="29563" y="3184"/>
                    <a:pt x="29571" y="3180"/>
                    <a:pt x="29581" y="3180"/>
                  </a:cubicBezTo>
                  <a:cubicBezTo>
                    <a:pt x="29587" y="3180"/>
                    <a:pt x="29594" y="3181"/>
                    <a:pt x="29602" y="3184"/>
                  </a:cubicBezTo>
                  <a:cubicBezTo>
                    <a:pt x="29608" y="3185"/>
                    <a:pt x="29618" y="3188"/>
                    <a:pt x="29626" y="3188"/>
                  </a:cubicBezTo>
                  <a:cubicBezTo>
                    <a:pt x="29634" y="3188"/>
                    <a:pt x="29641" y="3185"/>
                    <a:pt x="29643" y="3176"/>
                  </a:cubicBezTo>
                  <a:cubicBezTo>
                    <a:pt x="29647" y="3163"/>
                    <a:pt x="29629" y="3155"/>
                    <a:pt x="29605" y="3155"/>
                  </a:cubicBezTo>
                  <a:cubicBezTo>
                    <a:pt x="29601" y="3155"/>
                    <a:pt x="29597" y="3156"/>
                    <a:pt x="29593" y="3156"/>
                  </a:cubicBezTo>
                  <a:cubicBezTo>
                    <a:pt x="29586" y="3156"/>
                    <a:pt x="29580" y="3155"/>
                    <a:pt x="29574" y="3149"/>
                  </a:cubicBezTo>
                  <a:cubicBezTo>
                    <a:pt x="29595" y="3145"/>
                    <a:pt x="29612" y="3145"/>
                    <a:pt x="29629" y="3142"/>
                  </a:cubicBezTo>
                  <a:lnTo>
                    <a:pt x="29647" y="3142"/>
                  </a:lnTo>
                  <a:cubicBezTo>
                    <a:pt x="29733" y="3140"/>
                    <a:pt x="29819" y="3138"/>
                    <a:pt x="29904" y="3138"/>
                  </a:cubicBezTo>
                  <a:close/>
                  <a:moveTo>
                    <a:pt x="30895" y="3246"/>
                  </a:moveTo>
                  <a:cubicBezTo>
                    <a:pt x="30902" y="3250"/>
                    <a:pt x="30907" y="3252"/>
                    <a:pt x="30912" y="3252"/>
                  </a:cubicBezTo>
                  <a:cubicBezTo>
                    <a:pt x="30916" y="3252"/>
                    <a:pt x="30919" y="3251"/>
                    <a:pt x="30924" y="3249"/>
                  </a:cubicBezTo>
                  <a:lnTo>
                    <a:pt x="30924" y="3249"/>
                  </a:lnTo>
                  <a:cubicBezTo>
                    <a:pt x="30915" y="3254"/>
                    <a:pt x="30906" y="3258"/>
                    <a:pt x="30898" y="3258"/>
                  </a:cubicBezTo>
                  <a:cubicBezTo>
                    <a:pt x="30893" y="3258"/>
                    <a:pt x="30889" y="3256"/>
                    <a:pt x="30885" y="3253"/>
                  </a:cubicBezTo>
                  <a:cubicBezTo>
                    <a:pt x="30889" y="3249"/>
                    <a:pt x="30892" y="3249"/>
                    <a:pt x="30895" y="3249"/>
                  </a:cubicBezTo>
                  <a:lnTo>
                    <a:pt x="30895" y="3246"/>
                  </a:lnTo>
                  <a:close/>
                  <a:moveTo>
                    <a:pt x="29218" y="3283"/>
                  </a:moveTo>
                  <a:cubicBezTo>
                    <a:pt x="29229" y="3283"/>
                    <a:pt x="29240" y="3284"/>
                    <a:pt x="29251" y="3284"/>
                  </a:cubicBezTo>
                  <a:cubicBezTo>
                    <a:pt x="29345" y="3291"/>
                    <a:pt x="29435" y="3304"/>
                    <a:pt x="29532" y="3309"/>
                  </a:cubicBezTo>
                  <a:cubicBezTo>
                    <a:pt x="29624" y="3309"/>
                    <a:pt x="29715" y="3326"/>
                    <a:pt x="29804" y="3326"/>
                  </a:cubicBezTo>
                  <a:cubicBezTo>
                    <a:pt x="29813" y="3326"/>
                    <a:pt x="29822" y="3326"/>
                    <a:pt x="29831" y="3325"/>
                  </a:cubicBezTo>
                  <a:cubicBezTo>
                    <a:pt x="29848" y="3325"/>
                    <a:pt x="29866" y="3324"/>
                    <a:pt x="29883" y="3324"/>
                  </a:cubicBezTo>
                  <a:cubicBezTo>
                    <a:pt x="29965" y="3324"/>
                    <a:pt x="30046" y="3330"/>
                    <a:pt x="30125" y="3333"/>
                  </a:cubicBezTo>
                  <a:cubicBezTo>
                    <a:pt x="30389" y="3343"/>
                    <a:pt x="30649" y="3364"/>
                    <a:pt x="30910" y="3374"/>
                  </a:cubicBezTo>
                  <a:cubicBezTo>
                    <a:pt x="30941" y="3372"/>
                    <a:pt x="30973" y="3369"/>
                    <a:pt x="31005" y="3369"/>
                  </a:cubicBezTo>
                  <a:cubicBezTo>
                    <a:pt x="31025" y="3369"/>
                    <a:pt x="31045" y="3370"/>
                    <a:pt x="31065" y="3374"/>
                  </a:cubicBezTo>
                  <a:cubicBezTo>
                    <a:pt x="31076" y="3374"/>
                    <a:pt x="31083" y="3374"/>
                    <a:pt x="31094" y="3378"/>
                  </a:cubicBezTo>
                  <a:cubicBezTo>
                    <a:pt x="31104" y="3378"/>
                    <a:pt x="31114" y="3378"/>
                    <a:pt x="31124" y="3381"/>
                  </a:cubicBezTo>
                  <a:lnTo>
                    <a:pt x="31166" y="3381"/>
                  </a:lnTo>
                  <a:cubicBezTo>
                    <a:pt x="31184" y="3384"/>
                    <a:pt x="31204" y="3384"/>
                    <a:pt x="31222" y="3384"/>
                  </a:cubicBezTo>
                  <a:cubicBezTo>
                    <a:pt x="31229" y="3388"/>
                    <a:pt x="31232" y="3388"/>
                    <a:pt x="31236" y="3388"/>
                  </a:cubicBezTo>
                  <a:cubicBezTo>
                    <a:pt x="31253" y="3399"/>
                    <a:pt x="31272" y="3404"/>
                    <a:pt x="31291" y="3404"/>
                  </a:cubicBezTo>
                  <a:cubicBezTo>
                    <a:pt x="31303" y="3404"/>
                    <a:pt x="31314" y="3402"/>
                    <a:pt x="31326" y="3399"/>
                  </a:cubicBezTo>
                  <a:cubicBezTo>
                    <a:pt x="31333" y="3395"/>
                    <a:pt x="31340" y="3395"/>
                    <a:pt x="31350" y="3392"/>
                  </a:cubicBezTo>
                  <a:cubicBezTo>
                    <a:pt x="31368" y="3395"/>
                    <a:pt x="31388" y="3395"/>
                    <a:pt x="31406" y="3395"/>
                  </a:cubicBezTo>
                  <a:cubicBezTo>
                    <a:pt x="31413" y="3395"/>
                    <a:pt x="31416" y="3399"/>
                    <a:pt x="31423" y="3399"/>
                  </a:cubicBezTo>
                  <a:cubicBezTo>
                    <a:pt x="31486" y="3413"/>
                    <a:pt x="31552" y="3409"/>
                    <a:pt x="31614" y="3413"/>
                  </a:cubicBezTo>
                  <a:cubicBezTo>
                    <a:pt x="31690" y="3413"/>
                    <a:pt x="31763" y="3413"/>
                    <a:pt x="31832" y="3429"/>
                  </a:cubicBezTo>
                  <a:cubicBezTo>
                    <a:pt x="31862" y="3437"/>
                    <a:pt x="31889" y="3443"/>
                    <a:pt x="31917" y="3443"/>
                  </a:cubicBezTo>
                  <a:cubicBezTo>
                    <a:pt x="31928" y="3443"/>
                    <a:pt x="31939" y="3442"/>
                    <a:pt x="31950" y="3440"/>
                  </a:cubicBezTo>
                  <a:cubicBezTo>
                    <a:pt x="31971" y="3437"/>
                    <a:pt x="31991" y="3436"/>
                    <a:pt x="32012" y="3436"/>
                  </a:cubicBezTo>
                  <a:cubicBezTo>
                    <a:pt x="32040" y="3436"/>
                    <a:pt x="32068" y="3438"/>
                    <a:pt x="32096" y="3440"/>
                  </a:cubicBezTo>
                  <a:cubicBezTo>
                    <a:pt x="32184" y="3452"/>
                    <a:pt x="32272" y="3466"/>
                    <a:pt x="32360" y="3466"/>
                  </a:cubicBezTo>
                  <a:cubicBezTo>
                    <a:pt x="32398" y="3466"/>
                    <a:pt x="32436" y="3464"/>
                    <a:pt x="32474" y="3458"/>
                  </a:cubicBezTo>
                  <a:cubicBezTo>
                    <a:pt x="32477" y="3457"/>
                    <a:pt x="32480" y="3456"/>
                    <a:pt x="32484" y="3456"/>
                  </a:cubicBezTo>
                  <a:cubicBezTo>
                    <a:pt x="32491" y="3456"/>
                    <a:pt x="32498" y="3459"/>
                    <a:pt x="32506" y="3461"/>
                  </a:cubicBezTo>
                  <a:cubicBezTo>
                    <a:pt x="32519" y="3464"/>
                    <a:pt x="32533" y="3468"/>
                    <a:pt x="32547" y="3471"/>
                  </a:cubicBezTo>
                  <a:lnTo>
                    <a:pt x="32522" y="3471"/>
                  </a:lnTo>
                  <a:cubicBezTo>
                    <a:pt x="32516" y="3468"/>
                    <a:pt x="32509" y="3468"/>
                    <a:pt x="32502" y="3468"/>
                  </a:cubicBezTo>
                  <a:cubicBezTo>
                    <a:pt x="32499" y="3468"/>
                    <a:pt x="32497" y="3467"/>
                    <a:pt x="32495" y="3467"/>
                  </a:cubicBezTo>
                  <a:cubicBezTo>
                    <a:pt x="32437" y="3467"/>
                    <a:pt x="32449" y="3513"/>
                    <a:pt x="32408" y="3523"/>
                  </a:cubicBezTo>
                  <a:cubicBezTo>
                    <a:pt x="32368" y="3488"/>
                    <a:pt x="32326" y="3471"/>
                    <a:pt x="32276" y="3471"/>
                  </a:cubicBezTo>
                  <a:cubicBezTo>
                    <a:pt x="32258" y="3471"/>
                    <a:pt x="32238" y="3474"/>
                    <a:pt x="32218" y="3478"/>
                  </a:cubicBezTo>
                  <a:cubicBezTo>
                    <a:pt x="32210" y="3478"/>
                    <a:pt x="32207" y="3478"/>
                    <a:pt x="32200" y="3475"/>
                  </a:cubicBezTo>
                  <a:cubicBezTo>
                    <a:pt x="32174" y="3468"/>
                    <a:pt x="32133" y="3464"/>
                    <a:pt x="32090" y="3464"/>
                  </a:cubicBezTo>
                  <a:cubicBezTo>
                    <a:pt x="32029" y="3464"/>
                    <a:pt x="31964" y="3471"/>
                    <a:pt x="31926" y="3485"/>
                  </a:cubicBezTo>
                  <a:cubicBezTo>
                    <a:pt x="31919" y="3486"/>
                    <a:pt x="31912" y="3486"/>
                    <a:pt x="31905" y="3486"/>
                  </a:cubicBezTo>
                  <a:cubicBezTo>
                    <a:pt x="31873" y="3486"/>
                    <a:pt x="31840" y="3479"/>
                    <a:pt x="31807" y="3479"/>
                  </a:cubicBezTo>
                  <a:cubicBezTo>
                    <a:pt x="31795" y="3479"/>
                    <a:pt x="31784" y="3479"/>
                    <a:pt x="31773" y="3482"/>
                  </a:cubicBezTo>
                  <a:lnTo>
                    <a:pt x="31770" y="3482"/>
                  </a:lnTo>
                  <a:cubicBezTo>
                    <a:pt x="31760" y="3482"/>
                    <a:pt x="31752" y="3478"/>
                    <a:pt x="31742" y="3475"/>
                  </a:cubicBezTo>
                  <a:cubicBezTo>
                    <a:pt x="31683" y="3461"/>
                    <a:pt x="31611" y="3478"/>
                    <a:pt x="31555" y="3454"/>
                  </a:cubicBezTo>
                  <a:cubicBezTo>
                    <a:pt x="31513" y="3435"/>
                    <a:pt x="31470" y="3430"/>
                    <a:pt x="31426" y="3430"/>
                  </a:cubicBezTo>
                  <a:cubicBezTo>
                    <a:pt x="31399" y="3430"/>
                    <a:pt x="31371" y="3432"/>
                    <a:pt x="31343" y="3433"/>
                  </a:cubicBezTo>
                  <a:cubicBezTo>
                    <a:pt x="31318" y="3436"/>
                    <a:pt x="31293" y="3439"/>
                    <a:pt x="31269" y="3439"/>
                  </a:cubicBezTo>
                  <a:cubicBezTo>
                    <a:pt x="31237" y="3439"/>
                    <a:pt x="31205" y="3435"/>
                    <a:pt x="31174" y="3423"/>
                  </a:cubicBezTo>
                  <a:cubicBezTo>
                    <a:pt x="31162" y="3418"/>
                    <a:pt x="31150" y="3416"/>
                    <a:pt x="31137" y="3416"/>
                  </a:cubicBezTo>
                  <a:cubicBezTo>
                    <a:pt x="31121" y="3416"/>
                    <a:pt x="31105" y="3419"/>
                    <a:pt x="31090" y="3423"/>
                  </a:cubicBezTo>
                  <a:cubicBezTo>
                    <a:pt x="31041" y="3433"/>
                    <a:pt x="31010" y="3454"/>
                    <a:pt x="30986" y="3482"/>
                  </a:cubicBezTo>
                  <a:cubicBezTo>
                    <a:pt x="30976" y="3483"/>
                    <a:pt x="30966" y="3484"/>
                    <a:pt x="30956" y="3484"/>
                  </a:cubicBezTo>
                  <a:cubicBezTo>
                    <a:pt x="30929" y="3484"/>
                    <a:pt x="30908" y="3477"/>
                    <a:pt x="30892" y="3464"/>
                  </a:cubicBezTo>
                  <a:lnTo>
                    <a:pt x="30892" y="3461"/>
                  </a:lnTo>
                  <a:cubicBezTo>
                    <a:pt x="30882" y="3437"/>
                    <a:pt x="30854" y="3423"/>
                    <a:pt x="30841" y="3402"/>
                  </a:cubicBezTo>
                  <a:cubicBezTo>
                    <a:pt x="30802" y="3397"/>
                    <a:pt x="30765" y="3386"/>
                    <a:pt x="30726" y="3386"/>
                  </a:cubicBezTo>
                  <a:cubicBezTo>
                    <a:pt x="30711" y="3386"/>
                    <a:pt x="30696" y="3388"/>
                    <a:pt x="30681" y="3392"/>
                  </a:cubicBezTo>
                  <a:cubicBezTo>
                    <a:pt x="30664" y="3386"/>
                    <a:pt x="30649" y="3384"/>
                    <a:pt x="30635" y="3384"/>
                  </a:cubicBezTo>
                  <a:cubicBezTo>
                    <a:pt x="30612" y="3384"/>
                    <a:pt x="30591" y="3390"/>
                    <a:pt x="30570" y="3399"/>
                  </a:cubicBezTo>
                  <a:lnTo>
                    <a:pt x="30559" y="3399"/>
                  </a:lnTo>
                  <a:cubicBezTo>
                    <a:pt x="30556" y="3395"/>
                    <a:pt x="30552" y="3395"/>
                    <a:pt x="30549" y="3392"/>
                  </a:cubicBezTo>
                  <a:cubicBezTo>
                    <a:pt x="30511" y="3371"/>
                    <a:pt x="30458" y="3374"/>
                    <a:pt x="30413" y="3364"/>
                  </a:cubicBezTo>
                  <a:cubicBezTo>
                    <a:pt x="30407" y="3364"/>
                    <a:pt x="30399" y="3360"/>
                    <a:pt x="30393" y="3360"/>
                  </a:cubicBezTo>
                  <a:cubicBezTo>
                    <a:pt x="30368" y="3355"/>
                    <a:pt x="30343" y="3353"/>
                    <a:pt x="30318" y="3353"/>
                  </a:cubicBezTo>
                  <a:cubicBezTo>
                    <a:pt x="30293" y="3353"/>
                    <a:pt x="30268" y="3355"/>
                    <a:pt x="30244" y="3360"/>
                  </a:cubicBezTo>
                  <a:cubicBezTo>
                    <a:pt x="30224" y="3366"/>
                    <a:pt x="30205" y="3368"/>
                    <a:pt x="30187" y="3368"/>
                  </a:cubicBezTo>
                  <a:cubicBezTo>
                    <a:pt x="30172" y="3368"/>
                    <a:pt x="30158" y="3367"/>
                    <a:pt x="30143" y="3367"/>
                  </a:cubicBezTo>
                  <a:cubicBezTo>
                    <a:pt x="30071" y="3362"/>
                    <a:pt x="29996" y="3351"/>
                    <a:pt x="29923" y="3351"/>
                  </a:cubicBezTo>
                  <a:cubicBezTo>
                    <a:pt x="29905" y="3351"/>
                    <a:pt x="29887" y="3352"/>
                    <a:pt x="29869" y="3354"/>
                  </a:cubicBezTo>
                  <a:cubicBezTo>
                    <a:pt x="29837" y="3357"/>
                    <a:pt x="29813" y="3360"/>
                    <a:pt x="29786" y="3364"/>
                  </a:cubicBezTo>
                  <a:cubicBezTo>
                    <a:pt x="29761" y="3360"/>
                    <a:pt x="29737" y="3357"/>
                    <a:pt x="29716" y="3354"/>
                  </a:cubicBezTo>
                  <a:cubicBezTo>
                    <a:pt x="29706" y="3346"/>
                    <a:pt x="29699" y="3346"/>
                    <a:pt x="29688" y="3339"/>
                  </a:cubicBezTo>
                  <a:lnTo>
                    <a:pt x="29640" y="3339"/>
                  </a:lnTo>
                  <a:cubicBezTo>
                    <a:pt x="29563" y="3325"/>
                    <a:pt x="29483" y="3315"/>
                    <a:pt x="29400" y="3312"/>
                  </a:cubicBezTo>
                  <a:cubicBezTo>
                    <a:pt x="29321" y="3309"/>
                    <a:pt x="29238" y="3301"/>
                    <a:pt x="29154" y="3298"/>
                  </a:cubicBezTo>
                  <a:cubicBezTo>
                    <a:pt x="29154" y="3298"/>
                    <a:pt x="29150" y="3298"/>
                    <a:pt x="29147" y="3294"/>
                  </a:cubicBezTo>
                  <a:cubicBezTo>
                    <a:pt x="29171" y="3285"/>
                    <a:pt x="29194" y="3283"/>
                    <a:pt x="29218" y="3283"/>
                  </a:cubicBezTo>
                  <a:close/>
                  <a:moveTo>
                    <a:pt x="2680" y="3523"/>
                  </a:moveTo>
                  <a:cubicBezTo>
                    <a:pt x="2676" y="3523"/>
                    <a:pt x="2672" y="3527"/>
                    <a:pt x="2672" y="3527"/>
                  </a:cubicBezTo>
                  <a:cubicBezTo>
                    <a:pt x="2669" y="3527"/>
                    <a:pt x="2669" y="3523"/>
                    <a:pt x="2669" y="3523"/>
                  </a:cubicBezTo>
                  <a:close/>
                  <a:moveTo>
                    <a:pt x="32655" y="3461"/>
                  </a:moveTo>
                  <a:cubicBezTo>
                    <a:pt x="32668" y="3461"/>
                    <a:pt x="32682" y="3463"/>
                    <a:pt x="32696" y="3464"/>
                  </a:cubicBezTo>
                  <a:cubicBezTo>
                    <a:pt x="32703" y="3468"/>
                    <a:pt x="32710" y="3468"/>
                    <a:pt x="32717" y="3468"/>
                  </a:cubicBezTo>
                  <a:cubicBezTo>
                    <a:pt x="32825" y="3488"/>
                    <a:pt x="32935" y="3485"/>
                    <a:pt x="33050" y="3492"/>
                  </a:cubicBezTo>
                  <a:cubicBezTo>
                    <a:pt x="33075" y="3492"/>
                    <a:pt x="33099" y="3488"/>
                    <a:pt x="33113" y="3475"/>
                  </a:cubicBezTo>
                  <a:lnTo>
                    <a:pt x="33113" y="3471"/>
                  </a:lnTo>
                  <a:cubicBezTo>
                    <a:pt x="33113" y="3475"/>
                    <a:pt x="33116" y="3475"/>
                    <a:pt x="33116" y="3475"/>
                  </a:cubicBezTo>
                  <a:cubicBezTo>
                    <a:pt x="33119" y="3475"/>
                    <a:pt x="33119" y="3478"/>
                    <a:pt x="33123" y="3478"/>
                  </a:cubicBezTo>
                  <a:cubicBezTo>
                    <a:pt x="33130" y="3482"/>
                    <a:pt x="33137" y="3482"/>
                    <a:pt x="33144" y="3485"/>
                  </a:cubicBezTo>
                  <a:cubicBezTo>
                    <a:pt x="33163" y="3494"/>
                    <a:pt x="33178" y="3509"/>
                    <a:pt x="33200" y="3509"/>
                  </a:cubicBezTo>
                  <a:cubicBezTo>
                    <a:pt x="33205" y="3509"/>
                    <a:pt x="33211" y="3508"/>
                    <a:pt x="33217" y="3506"/>
                  </a:cubicBezTo>
                  <a:cubicBezTo>
                    <a:pt x="33241" y="3496"/>
                    <a:pt x="33265" y="3492"/>
                    <a:pt x="33289" y="3485"/>
                  </a:cubicBezTo>
                  <a:cubicBezTo>
                    <a:pt x="33300" y="3485"/>
                    <a:pt x="33313" y="3485"/>
                    <a:pt x="33328" y="3488"/>
                  </a:cubicBezTo>
                  <a:cubicBezTo>
                    <a:pt x="33343" y="3488"/>
                    <a:pt x="33360" y="3488"/>
                    <a:pt x="33376" y="3488"/>
                  </a:cubicBezTo>
                  <a:cubicBezTo>
                    <a:pt x="33393" y="3488"/>
                    <a:pt x="33409" y="3488"/>
                    <a:pt x="33425" y="3492"/>
                  </a:cubicBezTo>
                  <a:cubicBezTo>
                    <a:pt x="33446" y="3496"/>
                    <a:pt x="33466" y="3499"/>
                    <a:pt x="33485" y="3499"/>
                  </a:cubicBezTo>
                  <a:cubicBezTo>
                    <a:pt x="33524" y="3499"/>
                    <a:pt x="33560" y="3490"/>
                    <a:pt x="33595" y="3478"/>
                  </a:cubicBezTo>
                  <a:lnTo>
                    <a:pt x="33609" y="3478"/>
                  </a:lnTo>
                  <a:cubicBezTo>
                    <a:pt x="33616" y="3499"/>
                    <a:pt x="33626" y="3503"/>
                    <a:pt x="33675" y="3506"/>
                  </a:cubicBezTo>
                  <a:cubicBezTo>
                    <a:pt x="33687" y="3506"/>
                    <a:pt x="33699" y="3506"/>
                    <a:pt x="33711" y="3506"/>
                  </a:cubicBezTo>
                  <a:cubicBezTo>
                    <a:pt x="33755" y="3506"/>
                    <a:pt x="33800" y="3508"/>
                    <a:pt x="33838" y="3527"/>
                  </a:cubicBezTo>
                  <a:cubicBezTo>
                    <a:pt x="33813" y="3538"/>
                    <a:pt x="33786" y="3538"/>
                    <a:pt x="33761" y="3541"/>
                  </a:cubicBezTo>
                  <a:cubicBezTo>
                    <a:pt x="33741" y="3541"/>
                    <a:pt x="33713" y="3541"/>
                    <a:pt x="33709" y="3558"/>
                  </a:cubicBezTo>
                  <a:lnTo>
                    <a:pt x="33706" y="3558"/>
                  </a:lnTo>
                  <a:cubicBezTo>
                    <a:pt x="33699" y="3554"/>
                    <a:pt x="33688" y="3551"/>
                    <a:pt x="33678" y="3551"/>
                  </a:cubicBezTo>
                  <a:cubicBezTo>
                    <a:pt x="33660" y="3538"/>
                    <a:pt x="33644" y="3532"/>
                    <a:pt x="33626" y="3532"/>
                  </a:cubicBezTo>
                  <a:cubicBezTo>
                    <a:pt x="33609" y="3532"/>
                    <a:pt x="33591" y="3538"/>
                    <a:pt x="33567" y="3548"/>
                  </a:cubicBezTo>
                  <a:cubicBezTo>
                    <a:pt x="33541" y="3560"/>
                    <a:pt x="33515" y="3569"/>
                    <a:pt x="33489" y="3569"/>
                  </a:cubicBezTo>
                  <a:cubicBezTo>
                    <a:pt x="33470" y="3569"/>
                    <a:pt x="33451" y="3564"/>
                    <a:pt x="33432" y="3551"/>
                  </a:cubicBezTo>
                  <a:cubicBezTo>
                    <a:pt x="33422" y="3544"/>
                    <a:pt x="33411" y="3544"/>
                    <a:pt x="33397" y="3544"/>
                  </a:cubicBezTo>
                  <a:cubicBezTo>
                    <a:pt x="33382" y="3545"/>
                    <a:pt x="33368" y="3545"/>
                    <a:pt x="33354" y="3545"/>
                  </a:cubicBezTo>
                  <a:cubicBezTo>
                    <a:pt x="33305" y="3545"/>
                    <a:pt x="33256" y="3542"/>
                    <a:pt x="33206" y="3542"/>
                  </a:cubicBezTo>
                  <a:cubicBezTo>
                    <a:pt x="33160" y="3542"/>
                    <a:pt x="33113" y="3545"/>
                    <a:pt x="33068" y="3558"/>
                  </a:cubicBezTo>
                  <a:cubicBezTo>
                    <a:pt x="33038" y="3529"/>
                    <a:pt x="32999" y="3512"/>
                    <a:pt x="32955" y="3512"/>
                  </a:cubicBezTo>
                  <a:cubicBezTo>
                    <a:pt x="32942" y="3512"/>
                    <a:pt x="32928" y="3513"/>
                    <a:pt x="32915" y="3517"/>
                  </a:cubicBezTo>
                  <a:cubicBezTo>
                    <a:pt x="32908" y="3513"/>
                    <a:pt x="32905" y="3513"/>
                    <a:pt x="32897" y="3513"/>
                  </a:cubicBezTo>
                  <a:cubicBezTo>
                    <a:pt x="32881" y="3513"/>
                    <a:pt x="32863" y="3513"/>
                    <a:pt x="32860" y="3527"/>
                  </a:cubicBezTo>
                  <a:cubicBezTo>
                    <a:pt x="32852" y="3530"/>
                    <a:pt x="32849" y="3533"/>
                    <a:pt x="32849" y="3533"/>
                  </a:cubicBezTo>
                  <a:cubicBezTo>
                    <a:pt x="32849" y="3530"/>
                    <a:pt x="32849" y="3527"/>
                    <a:pt x="32856" y="3523"/>
                  </a:cubicBezTo>
                  <a:cubicBezTo>
                    <a:pt x="32850" y="3522"/>
                    <a:pt x="32845" y="3522"/>
                    <a:pt x="32841" y="3522"/>
                  </a:cubicBezTo>
                  <a:cubicBezTo>
                    <a:pt x="32821" y="3522"/>
                    <a:pt x="32812" y="3533"/>
                    <a:pt x="32804" y="3544"/>
                  </a:cubicBezTo>
                  <a:cubicBezTo>
                    <a:pt x="32791" y="3557"/>
                    <a:pt x="32775" y="3564"/>
                    <a:pt x="32755" y="3564"/>
                  </a:cubicBezTo>
                  <a:cubicBezTo>
                    <a:pt x="32743" y="3564"/>
                    <a:pt x="32729" y="3561"/>
                    <a:pt x="32714" y="3554"/>
                  </a:cubicBezTo>
                  <a:cubicBezTo>
                    <a:pt x="32714" y="3554"/>
                    <a:pt x="32710" y="3554"/>
                    <a:pt x="32706" y="3551"/>
                  </a:cubicBezTo>
                  <a:cubicBezTo>
                    <a:pt x="32738" y="3551"/>
                    <a:pt x="32741" y="3527"/>
                    <a:pt x="32772" y="3527"/>
                  </a:cubicBezTo>
                  <a:cubicBezTo>
                    <a:pt x="32786" y="3523"/>
                    <a:pt x="32790" y="3517"/>
                    <a:pt x="32780" y="3509"/>
                  </a:cubicBezTo>
                  <a:cubicBezTo>
                    <a:pt x="32775" y="3505"/>
                    <a:pt x="32771" y="3502"/>
                    <a:pt x="32765" y="3502"/>
                  </a:cubicBezTo>
                  <a:cubicBezTo>
                    <a:pt x="32761" y="3502"/>
                    <a:pt x="32757" y="3503"/>
                    <a:pt x="32751" y="3506"/>
                  </a:cubicBezTo>
                  <a:cubicBezTo>
                    <a:pt x="32744" y="3508"/>
                    <a:pt x="32740" y="3521"/>
                    <a:pt x="32731" y="3521"/>
                  </a:cubicBezTo>
                  <a:cubicBezTo>
                    <a:pt x="32728" y="3521"/>
                    <a:pt x="32725" y="3520"/>
                    <a:pt x="32721" y="3517"/>
                  </a:cubicBezTo>
                  <a:cubicBezTo>
                    <a:pt x="32709" y="3510"/>
                    <a:pt x="32700" y="3507"/>
                    <a:pt x="32692" y="3507"/>
                  </a:cubicBezTo>
                  <a:cubicBezTo>
                    <a:pt x="32677" y="3507"/>
                    <a:pt x="32668" y="3518"/>
                    <a:pt x="32658" y="3530"/>
                  </a:cubicBezTo>
                  <a:cubicBezTo>
                    <a:pt x="32658" y="3530"/>
                    <a:pt x="32655" y="3533"/>
                    <a:pt x="32652" y="3533"/>
                  </a:cubicBezTo>
                  <a:cubicBezTo>
                    <a:pt x="32655" y="3538"/>
                    <a:pt x="32655" y="3541"/>
                    <a:pt x="32655" y="3541"/>
                  </a:cubicBezTo>
                  <a:cubicBezTo>
                    <a:pt x="32637" y="3548"/>
                    <a:pt x="32623" y="3554"/>
                    <a:pt x="32610" y="3562"/>
                  </a:cubicBezTo>
                  <a:lnTo>
                    <a:pt x="32599" y="3562"/>
                  </a:lnTo>
                  <a:cubicBezTo>
                    <a:pt x="32592" y="3548"/>
                    <a:pt x="32564" y="3548"/>
                    <a:pt x="32540" y="3548"/>
                  </a:cubicBezTo>
                  <a:cubicBezTo>
                    <a:pt x="32522" y="3544"/>
                    <a:pt x="32509" y="3538"/>
                    <a:pt x="32506" y="3523"/>
                  </a:cubicBezTo>
                  <a:cubicBezTo>
                    <a:pt x="32506" y="3513"/>
                    <a:pt x="32519" y="3509"/>
                    <a:pt x="32537" y="3506"/>
                  </a:cubicBezTo>
                  <a:cubicBezTo>
                    <a:pt x="32554" y="3499"/>
                    <a:pt x="32582" y="3499"/>
                    <a:pt x="32578" y="3482"/>
                  </a:cubicBezTo>
                  <a:cubicBezTo>
                    <a:pt x="32575" y="3478"/>
                    <a:pt x="32575" y="3475"/>
                    <a:pt x="32572" y="3475"/>
                  </a:cubicBezTo>
                  <a:cubicBezTo>
                    <a:pt x="32585" y="3475"/>
                    <a:pt x="32599" y="3471"/>
                    <a:pt x="32613" y="3468"/>
                  </a:cubicBezTo>
                  <a:cubicBezTo>
                    <a:pt x="32627" y="3463"/>
                    <a:pt x="32641" y="3461"/>
                    <a:pt x="32655" y="3461"/>
                  </a:cubicBezTo>
                  <a:close/>
                  <a:moveTo>
                    <a:pt x="1860" y="3568"/>
                  </a:moveTo>
                  <a:lnTo>
                    <a:pt x="1860" y="3572"/>
                  </a:lnTo>
                  <a:cubicBezTo>
                    <a:pt x="1857" y="3572"/>
                    <a:pt x="1857" y="3572"/>
                    <a:pt x="1854" y="3568"/>
                  </a:cubicBezTo>
                  <a:close/>
                  <a:moveTo>
                    <a:pt x="2027" y="3583"/>
                  </a:moveTo>
                  <a:lnTo>
                    <a:pt x="2027" y="3586"/>
                  </a:lnTo>
                  <a:cubicBezTo>
                    <a:pt x="2027" y="3586"/>
                    <a:pt x="2023" y="3586"/>
                    <a:pt x="2023" y="3583"/>
                  </a:cubicBezTo>
                  <a:close/>
                  <a:moveTo>
                    <a:pt x="32971" y="3636"/>
                  </a:moveTo>
                  <a:cubicBezTo>
                    <a:pt x="32972" y="3636"/>
                    <a:pt x="32974" y="3637"/>
                    <a:pt x="32974" y="3637"/>
                  </a:cubicBezTo>
                  <a:lnTo>
                    <a:pt x="32970" y="3637"/>
                  </a:lnTo>
                  <a:cubicBezTo>
                    <a:pt x="32970" y="3636"/>
                    <a:pt x="32971" y="3636"/>
                    <a:pt x="32971" y="3636"/>
                  </a:cubicBezTo>
                  <a:close/>
                  <a:moveTo>
                    <a:pt x="3366" y="4380"/>
                  </a:moveTo>
                  <a:cubicBezTo>
                    <a:pt x="3368" y="4382"/>
                    <a:pt x="3367" y="4383"/>
                    <a:pt x="3366" y="4383"/>
                  </a:cubicBezTo>
                  <a:cubicBezTo>
                    <a:pt x="3365" y="4383"/>
                    <a:pt x="3363" y="4382"/>
                    <a:pt x="3363" y="4380"/>
                  </a:cubicBezTo>
                  <a:close/>
                  <a:moveTo>
                    <a:pt x="33435" y="4478"/>
                  </a:moveTo>
                  <a:lnTo>
                    <a:pt x="33435" y="4481"/>
                  </a:lnTo>
                  <a:lnTo>
                    <a:pt x="33428" y="4481"/>
                  </a:lnTo>
                  <a:cubicBezTo>
                    <a:pt x="33428" y="4478"/>
                    <a:pt x="33432" y="4478"/>
                    <a:pt x="33435" y="4478"/>
                  </a:cubicBezTo>
                  <a:close/>
                  <a:moveTo>
                    <a:pt x="2744" y="4452"/>
                  </a:moveTo>
                  <a:cubicBezTo>
                    <a:pt x="2768" y="4452"/>
                    <a:pt x="2791" y="4457"/>
                    <a:pt x="2814" y="4470"/>
                  </a:cubicBezTo>
                  <a:cubicBezTo>
                    <a:pt x="2825" y="4474"/>
                    <a:pt x="2839" y="4474"/>
                    <a:pt x="2853" y="4474"/>
                  </a:cubicBezTo>
                  <a:cubicBezTo>
                    <a:pt x="2872" y="4473"/>
                    <a:pt x="2892" y="4473"/>
                    <a:pt x="2912" y="4473"/>
                  </a:cubicBezTo>
                  <a:cubicBezTo>
                    <a:pt x="2969" y="4473"/>
                    <a:pt x="3027" y="4476"/>
                    <a:pt x="3084" y="4476"/>
                  </a:cubicBezTo>
                  <a:cubicBezTo>
                    <a:pt x="3140" y="4476"/>
                    <a:pt x="3195" y="4473"/>
                    <a:pt x="3248" y="4460"/>
                  </a:cubicBezTo>
                  <a:lnTo>
                    <a:pt x="3252" y="4460"/>
                  </a:lnTo>
                  <a:cubicBezTo>
                    <a:pt x="3284" y="4493"/>
                    <a:pt x="3334" y="4509"/>
                    <a:pt x="3390" y="4509"/>
                  </a:cubicBezTo>
                  <a:cubicBezTo>
                    <a:pt x="3405" y="4509"/>
                    <a:pt x="3420" y="4507"/>
                    <a:pt x="3436" y="4505"/>
                  </a:cubicBezTo>
                  <a:cubicBezTo>
                    <a:pt x="3439" y="4505"/>
                    <a:pt x="3446" y="4505"/>
                    <a:pt x="3453" y="4508"/>
                  </a:cubicBezTo>
                  <a:cubicBezTo>
                    <a:pt x="3474" y="4508"/>
                    <a:pt x="3495" y="4505"/>
                    <a:pt x="3501" y="4491"/>
                  </a:cubicBezTo>
                  <a:cubicBezTo>
                    <a:pt x="3505" y="4491"/>
                    <a:pt x="3509" y="4488"/>
                    <a:pt x="3512" y="4484"/>
                  </a:cubicBezTo>
                  <a:lnTo>
                    <a:pt x="3512" y="4484"/>
                  </a:lnTo>
                  <a:cubicBezTo>
                    <a:pt x="3512" y="4488"/>
                    <a:pt x="3512" y="4491"/>
                    <a:pt x="3505" y="4495"/>
                  </a:cubicBezTo>
                  <a:cubicBezTo>
                    <a:pt x="3511" y="4496"/>
                    <a:pt x="3517" y="4497"/>
                    <a:pt x="3522" y="4497"/>
                  </a:cubicBezTo>
                  <a:cubicBezTo>
                    <a:pt x="3545" y="4497"/>
                    <a:pt x="3556" y="4486"/>
                    <a:pt x="3567" y="4478"/>
                  </a:cubicBezTo>
                  <a:cubicBezTo>
                    <a:pt x="3583" y="4463"/>
                    <a:pt x="3602" y="4454"/>
                    <a:pt x="3625" y="4454"/>
                  </a:cubicBezTo>
                  <a:cubicBezTo>
                    <a:pt x="3639" y="4454"/>
                    <a:pt x="3654" y="4457"/>
                    <a:pt x="3671" y="4463"/>
                  </a:cubicBezTo>
                  <a:cubicBezTo>
                    <a:pt x="3675" y="4467"/>
                    <a:pt x="3679" y="4467"/>
                    <a:pt x="3682" y="4467"/>
                  </a:cubicBezTo>
                  <a:cubicBezTo>
                    <a:pt x="3644" y="4467"/>
                    <a:pt x="3640" y="4495"/>
                    <a:pt x="3602" y="4495"/>
                  </a:cubicBezTo>
                  <a:cubicBezTo>
                    <a:pt x="3585" y="4495"/>
                    <a:pt x="3585" y="4502"/>
                    <a:pt x="3592" y="4508"/>
                  </a:cubicBezTo>
                  <a:cubicBezTo>
                    <a:pt x="3599" y="4514"/>
                    <a:pt x="3607" y="4517"/>
                    <a:pt x="3616" y="4517"/>
                  </a:cubicBezTo>
                  <a:cubicBezTo>
                    <a:pt x="3619" y="4517"/>
                    <a:pt x="3623" y="4517"/>
                    <a:pt x="3626" y="4516"/>
                  </a:cubicBezTo>
                  <a:cubicBezTo>
                    <a:pt x="3637" y="4510"/>
                    <a:pt x="3642" y="4498"/>
                    <a:pt x="3654" y="4498"/>
                  </a:cubicBezTo>
                  <a:cubicBezTo>
                    <a:pt x="3658" y="4498"/>
                    <a:pt x="3662" y="4499"/>
                    <a:pt x="3668" y="4502"/>
                  </a:cubicBezTo>
                  <a:cubicBezTo>
                    <a:pt x="3682" y="4510"/>
                    <a:pt x="3692" y="4513"/>
                    <a:pt x="3701" y="4513"/>
                  </a:cubicBezTo>
                  <a:cubicBezTo>
                    <a:pt x="3719" y="4513"/>
                    <a:pt x="3729" y="4500"/>
                    <a:pt x="3741" y="4491"/>
                  </a:cubicBezTo>
                  <a:cubicBezTo>
                    <a:pt x="3741" y="4488"/>
                    <a:pt x="3744" y="4488"/>
                    <a:pt x="3748" y="4484"/>
                  </a:cubicBezTo>
                  <a:cubicBezTo>
                    <a:pt x="3748" y="4484"/>
                    <a:pt x="3744" y="4481"/>
                    <a:pt x="3744" y="4478"/>
                  </a:cubicBezTo>
                  <a:cubicBezTo>
                    <a:pt x="3765" y="4470"/>
                    <a:pt x="3783" y="4463"/>
                    <a:pt x="3800" y="4457"/>
                  </a:cubicBezTo>
                  <a:lnTo>
                    <a:pt x="3810" y="4457"/>
                  </a:lnTo>
                  <a:cubicBezTo>
                    <a:pt x="3821" y="4474"/>
                    <a:pt x="3855" y="4470"/>
                    <a:pt x="3879" y="4474"/>
                  </a:cubicBezTo>
                  <a:cubicBezTo>
                    <a:pt x="3904" y="4478"/>
                    <a:pt x="3921" y="4481"/>
                    <a:pt x="3921" y="4495"/>
                  </a:cubicBezTo>
                  <a:cubicBezTo>
                    <a:pt x="3925" y="4508"/>
                    <a:pt x="3908" y="4512"/>
                    <a:pt x="3890" y="4516"/>
                  </a:cubicBezTo>
                  <a:cubicBezTo>
                    <a:pt x="3866" y="4519"/>
                    <a:pt x="3834" y="4523"/>
                    <a:pt x="3838" y="4537"/>
                  </a:cubicBezTo>
                  <a:cubicBezTo>
                    <a:pt x="3838" y="4543"/>
                    <a:pt x="3842" y="4543"/>
                    <a:pt x="3845" y="4547"/>
                  </a:cubicBezTo>
                  <a:cubicBezTo>
                    <a:pt x="3831" y="4547"/>
                    <a:pt x="3814" y="4547"/>
                    <a:pt x="3796" y="4553"/>
                  </a:cubicBezTo>
                  <a:cubicBezTo>
                    <a:pt x="3779" y="4557"/>
                    <a:pt x="3762" y="4559"/>
                    <a:pt x="3745" y="4559"/>
                  </a:cubicBezTo>
                  <a:cubicBezTo>
                    <a:pt x="3728" y="4559"/>
                    <a:pt x="3712" y="4557"/>
                    <a:pt x="3696" y="4553"/>
                  </a:cubicBezTo>
                  <a:cubicBezTo>
                    <a:pt x="3689" y="4553"/>
                    <a:pt x="3679" y="4550"/>
                    <a:pt x="3671" y="4550"/>
                  </a:cubicBezTo>
                  <a:cubicBezTo>
                    <a:pt x="3540" y="4529"/>
                    <a:pt x="3405" y="4533"/>
                    <a:pt x="3272" y="4529"/>
                  </a:cubicBezTo>
                  <a:cubicBezTo>
                    <a:pt x="3267" y="4529"/>
                    <a:pt x="3262" y="4528"/>
                    <a:pt x="3257" y="4528"/>
                  </a:cubicBezTo>
                  <a:cubicBezTo>
                    <a:pt x="3232" y="4528"/>
                    <a:pt x="3210" y="4535"/>
                    <a:pt x="3192" y="4547"/>
                  </a:cubicBezTo>
                  <a:cubicBezTo>
                    <a:pt x="3189" y="4543"/>
                    <a:pt x="3186" y="4543"/>
                    <a:pt x="3182" y="4540"/>
                  </a:cubicBezTo>
                  <a:cubicBezTo>
                    <a:pt x="3176" y="4540"/>
                    <a:pt x="3165" y="4537"/>
                    <a:pt x="3158" y="4537"/>
                  </a:cubicBezTo>
                  <a:cubicBezTo>
                    <a:pt x="3137" y="4526"/>
                    <a:pt x="3119" y="4511"/>
                    <a:pt x="3096" y="4511"/>
                  </a:cubicBezTo>
                  <a:cubicBezTo>
                    <a:pt x="3088" y="4511"/>
                    <a:pt x="3081" y="4513"/>
                    <a:pt x="3072" y="4516"/>
                  </a:cubicBezTo>
                  <a:cubicBezTo>
                    <a:pt x="3043" y="4526"/>
                    <a:pt x="3013" y="4529"/>
                    <a:pt x="2984" y="4533"/>
                  </a:cubicBezTo>
                  <a:lnTo>
                    <a:pt x="2939" y="4533"/>
                  </a:lnTo>
                  <a:cubicBezTo>
                    <a:pt x="2919" y="4533"/>
                    <a:pt x="2898" y="4534"/>
                    <a:pt x="2877" y="4534"/>
                  </a:cubicBezTo>
                  <a:cubicBezTo>
                    <a:pt x="2858" y="4534"/>
                    <a:pt x="2840" y="4533"/>
                    <a:pt x="2822" y="4529"/>
                  </a:cubicBezTo>
                  <a:cubicBezTo>
                    <a:pt x="2795" y="4523"/>
                    <a:pt x="2770" y="4521"/>
                    <a:pt x="2746" y="4521"/>
                  </a:cubicBezTo>
                  <a:cubicBezTo>
                    <a:pt x="2701" y="4521"/>
                    <a:pt x="2660" y="4530"/>
                    <a:pt x="2617" y="4543"/>
                  </a:cubicBezTo>
                  <a:lnTo>
                    <a:pt x="2603" y="4543"/>
                  </a:lnTo>
                  <a:cubicBezTo>
                    <a:pt x="2593" y="4519"/>
                    <a:pt x="2582" y="4519"/>
                    <a:pt x="2523" y="4516"/>
                  </a:cubicBezTo>
                  <a:cubicBezTo>
                    <a:pt x="2457" y="4512"/>
                    <a:pt x="2385" y="4519"/>
                    <a:pt x="2326" y="4495"/>
                  </a:cubicBezTo>
                  <a:cubicBezTo>
                    <a:pt x="2356" y="4484"/>
                    <a:pt x="2388" y="4481"/>
                    <a:pt x="2419" y="4481"/>
                  </a:cubicBezTo>
                  <a:cubicBezTo>
                    <a:pt x="2443" y="4478"/>
                    <a:pt x="2478" y="4481"/>
                    <a:pt x="2481" y="4460"/>
                  </a:cubicBezTo>
                  <a:lnTo>
                    <a:pt x="2485" y="4463"/>
                  </a:lnTo>
                  <a:cubicBezTo>
                    <a:pt x="2492" y="4467"/>
                    <a:pt x="2502" y="4467"/>
                    <a:pt x="2516" y="4467"/>
                  </a:cubicBezTo>
                  <a:cubicBezTo>
                    <a:pt x="2540" y="4479"/>
                    <a:pt x="2559" y="4485"/>
                    <a:pt x="2581" y="4485"/>
                  </a:cubicBezTo>
                  <a:cubicBezTo>
                    <a:pt x="2601" y="4485"/>
                    <a:pt x="2623" y="4480"/>
                    <a:pt x="2651" y="4470"/>
                  </a:cubicBezTo>
                  <a:cubicBezTo>
                    <a:pt x="2683" y="4461"/>
                    <a:pt x="2714" y="4452"/>
                    <a:pt x="2744" y="4452"/>
                  </a:cubicBezTo>
                  <a:close/>
                  <a:moveTo>
                    <a:pt x="4043" y="4495"/>
                  </a:moveTo>
                  <a:cubicBezTo>
                    <a:pt x="4088" y="4533"/>
                    <a:pt x="4140" y="4551"/>
                    <a:pt x="4199" y="4551"/>
                  </a:cubicBezTo>
                  <a:cubicBezTo>
                    <a:pt x="4221" y="4551"/>
                    <a:pt x="4244" y="4548"/>
                    <a:pt x="4268" y="4543"/>
                  </a:cubicBezTo>
                  <a:lnTo>
                    <a:pt x="4292" y="4543"/>
                  </a:lnTo>
                  <a:cubicBezTo>
                    <a:pt x="4324" y="4551"/>
                    <a:pt x="4375" y="4555"/>
                    <a:pt x="4429" y="4555"/>
                  </a:cubicBezTo>
                  <a:cubicBezTo>
                    <a:pt x="4498" y="4555"/>
                    <a:pt x="4572" y="4549"/>
                    <a:pt x="4615" y="4537"/>
                  </a:cubicBezTo>
                  <a:cubicBezTo>
                    <a:pt x="4625" y="4536"/>
                    <a:pt x="4636" y="4535"/>
                    <a:pt x="4646" y="4535"/>
                  </a:cubicBezTo>
                  <a:cubicBezTo>
                    <a:pt x="4682" y="4535"/>
                    <a:pt x="4718" y="4541"/>
                    <a:pt x="4754" y="4541"/>
                  </a:cubicBezTo>
                  <a:cubicBezTo>
                    <a:pt x="4769" y="4541"/>
                    <a:pt x="4784" y="4540"/>
                    <a:pt x="4799" y="4537"/>
                  </a:cubicBezTo>
                  <a:lnTo>
                    <a:pt x="4806" y="4537"/>
                  </a:lnTo>
                  <a:cubicBezTo>
                    <a:pt x="4816" y="4540"/>
                    <a:pt x="4827" y="4543"/>
                    <a:pt x="4837" y="4543"/>
                  </a:cubicBezTo>
                  <a:cubicBezTo>
                    <a:pt x="4910" y="4561"/>
                    <a:pt x="5000" y="4543"/>
                    <a:pt x="5063" y="4568"/>
                  </a:cubicBezTo>
                  <a:cubicBezTo>
                    <a:pt x="5110" y="4586"/>
                    <a:pt x="5159" y="4591"/>
                    <a:pt x="5208" y="4591"/>
                  </a:cubicBezTo>
                  <a:cubicBezTo>
                    <a:pt x="5245" y="4591"/>
                    <a:pt x="5282" y="4588"/>
                    <a:pt x="5320" y="4585"/>
                  </a:cubicBezTo>
                  <a:cubicBezTo>
                    <a:pt x="5346" y="4584"/>
                    <a:pt x="5371" y="4583"/>
                    <a:pt x="5396" y="4583"/>
                  </a:cubicBezTo>
                  <a:cubicBezTo>
                    <a:pt x="5438" y="4583"/>
                    <a:pt x="5479" y="4586"/>
                    <a:pt x="5521" y="4599"/>
                  </a:cubicBezTo>
                  <a:cubicBezTo>
                    <a:pt x="5535" y="4604"/>
                    <a:pt x="5550" y="4606"/>
                    <a:pt x="5565" y="4606"/>
                  </a:cubicBezTo>
                  <a:cubicBezTo>
                    <a:pt x="5583" y="4606"/>
                    <a:pt x="5602" y="4603"/>
                    <a:pt x="5621" y="4599"/>
                  </a:cubicBezTo>
                  <a:cubicBezTo>
                    <a:pt x="5680" y="4588"/>
                    <a:pt x="5715" y="4564"/>
                    <a:pt x="5746" y="4540"/>
                  </a:cubicBezTo>
                  <a:cubicBezTo>
                    <a:pt x="5760" y="4538"/>
                    <a:pt x="5772" y="4537"/>
                    <a:pt x="5784" y="4537"/>
                  </a:cubicBezTo>
                  <a:cubicBezTo>
                    <a:pt x="5816" y="4537"/>
                    <a:pt x="5839" y="4545"/>
                    <a:pt x="5857" y="4558"/>
                  </a:cubicBezTo>
                  <a:cubicBezTo>
                    <a:pt x="5857" y="4558"/>
                    <a:pt x="5857" y="4561"/>
                    <a:pt x="5861" y="4561"/>
                  </a:cubicBezTo>
                  <a:cubicBezTo>
                    <a:pt x="5871" y="4582"/>
                    <a:pt x="5903" y="4599"/>
                    <a:pt x="5919" y="4620"/>
                  </a:cubicBezTo>
                  <a:cubicBezTo>
                    <a:pt x="5968" y="4625"/>
                    <a:pt x="6012" y="4635"/>
                    <a:pt x="6059" y="4635"/>
                  </a:cubicBezTo>
                  <a:cubicBezTo>
                    <a:pt x="6077" y="4635"/>
                    <a:pt x="6095" y="4634"/>
                    <a:pt x="6114" y="4630"/>
                  </a:cubicBezTo>
                  <a:cubicBezTo>
                    <a:pt x="6133" y="4635"/>
                    <a:pt x="6150" y="4638"/>
                    <a:pt x="6167" y="4638"/>
                  </a:cubicBezTo>
                  <a:cubicBezTo>
                    <a:pt x="6194" y="4638"/>
                    <a:pt x="6219" y="4632"/>
                    <a:pt x="6242" y="4623"/>
                  </a:cubicBezTo>
                  <a:lnTo>
                    <a:pt x="6260" y="4623"/>
                  </a:lnTo>
                  <a:cubicBezTo>
                    <a:pt x="6263" y="4623"/>
                    <a:pt x="6267" y="4627"/>
                    <a:pt x="6270" y="4627"/>
                  </a:cubicBezTo>
                  <a:cubicBezTo>
                    <a:pt x="6315" y="4647"/>
                    <a:pt x="6377" y="4644"/>
                    <a:pt x="6433" y="4654"/>
                  </a:cubicBezTo>
                  <a:cubicBezTo>
                    <a:pt x="6440" y="4657"/>
                    <a:pt x="6447" y="4657"/>
                    <a:pt x="6454" y="4657"/>
                  </a:cubicBezTo>
                  <a:cubicBezTo>
                    <a:pt x="6483" y="4664"/>
                    <a:pt x="6512" y="4667"/>
                    <a:pt x="6541" y="4667"/>
                  </a:cubicBezTo>
                  <a:cubicBezTo>
                    <a:pt x="6574" y="4667"/>
                    <a:pt x="6606" y="4663"/>
                    <a:pt x="6638" y="4657"/>
                  </a:cubicBezTo>
                  <a:cubicBezTo>
                    <a:pt x="6660" y="4654"/>
                    <a:pt x="6683" y="4652"/>
                    <a:pt x="6706" y="4652"/>
                  </a:cubicBezTo>
                  <a:cubicBezTo>
                    <a:pt x="6722" y="4652"/>
                    <a:pt x="6739" y="4653"/>
                    <a:pt x="6756" y="4654"/>
                  </a:cubicBezTo>
                  <a:cubicBezTo>
                    <a:pt x="6839" y="4660"/>
                    <a:pt x="6921" y="4669"/>
                    <a:pt x="7002" y="4669"/>
                  </a:cubicBezTo>
                  <a:cubicBezTo>
                    <a:pt x="7030" y="4669"/>
                    <a:pt x="7058" y="4668"/>
                    <a:pt x="7085" y="4665"/>
                  </a:cubicBezTo>
                  <a:cubicBezTo>
                    <a:pt x="7128" y="4663"/>
                    <a:pt x="7170" y="4656"/>
                    <a:pt x="7209" y="4656"/>
                  </a:cubicBezTo>
                  <a:cubicBezTo>
                    <a:pt x="7241" y="4656"/>
                    <a:pt x="7272" y="4661"/>
                    <a:pt x="7301" y="4678"/>
                  </a:cubicBezTo>
                  <a:cubicBezTo>
                    <a:pt x="7301" y="4678"/>
                    <a:pt x="7304" y="4682"/>
                    <a:pt x="7307" y="4682"/>
                  </a:cubicBezTo>
                  <a:cubicBezTo>
                    <a:pt x="7325" y="4681"/>
                    <a:pt x="7341" y="4680"/>
                    <a:pt x="7358" y="4680"/>
                  </a:cubicBezTo>
                  <a:cubicBezTo>
                    <a:pt x="7444" y="4680"/>
                    <a:pt x="7525" y="4699"/>
                    <a:pt x="7610" y="4699"/>
                  </a:cubicBezTo>
                  <a:cubicBezTo>
                    <a:pt x="7696" y="4699"/>
                    <a:pt x="7783" y="4710"/>
                    <a:pt x="7870" y="4710"/>
                  </a:cubicBezTo>
                  <a:cubicBezTo>
                    <a:pt x="7881" y="4710"/>
                    <a:pt x="7891" y="4710"/>
                    <a:pt x="7901" y="4710"/>
                  </a:cubicBezTo>
                  <a:cubicBezTo>
                    <a:pt x="7918" y="4710"/>
                    <a:pt x="7939" y="4710"/>
                    <a:pt x="7949" y="4724"/>
                  </a:cubicBezTo>
                  <a:cubicBezTo>
                    <a:pt x="7924" y="4733"/>
                    <a:pt x="7897" y="4736"/>
                    <a:pt x="7869" y="4736"/>
                  </a:cubicBezTo>
                  <a:cubicBezTo>
                    <a:pt x="7856" y="4736"/>
                    <a:pt x="7842" y="4735"/>
                    <a:pt x="7828" y="4734"/>
                  </a:cubicBezTo>
                  <a:cubicBezTo>
                    <a:pt x="7714" y="4727"/>
                    <a:pt x="7605" y="4713"/>
                    <a:pt x="7491" y="4713"/>
                  </a:cubicBezTo>
                  <a:cubicBezTo>
                    <a:pt x="7385" y="4713"/>
                    <a:pt x="7278" y="4695"/>
                    <a:pt x="7174" y="4695"/>
                  </a:cubicBezTo>
                  <a:cubicBezTo>
                    <a:pt x="7159" y="4695"/>
                    <a:pt x="7145" y="4695"/>
                    <a:pt x="7131" y="4696"/>
                  </a:cubicBezTo>
                  <a:cubicBezTo>
                    <a:pt x="7108" y="4696"/>
                    <a:pt x="7085" y="4697"/>
                    <a:pt x="7062" y="4697"/>
                  </a:cubicBezTo>
                  <a:cubicBezTo>
                    <a:pt x="6965" y="4697"/>
                    <a:pt x="6872" y="4692"/>
                    <a:pt x="6777" y="4689"/>
                  </a:cubicBezTo>
                  <a:cubicBezTo>
                    <a:pt x="6465" y="4675"/>
                    <a:pt x="6153" y="4654"/>
                    <a:pt x="5836" y="4644"/>
                  </a:cubicBezTo>
                  <a:cubicBezTo>
                    <a:pt x="5797" y="4646"/>
                    <a:pt x="5758" y="4651"/>
                    <a:pt x="5719" y="4651"/>
                  </a:cubicBezTo>
                  <a:cubicBezTo>
                    <a:pt x="5696" y="4651"/>
                    <a:pt x="5672" y="4649"/>
                    <a:pt x="5649" y="4644"/>
                  </a:cubicBezTo>
                  <a:lnTo>
                    <a:pt x="5618" y="4644"/>
                  </a:lnTo>
                  <a:cubicBezTo>
                    <a:pt x="5607" y="4641"/>
                    <a:pt x="5594" y="4641"/>
                    <a:pt x="5580" y="4641"/>
                  </a:cubicBezTo>
                  <a:cubicBezTo>
                    <a:pt x="5562" y="4637"/>
                    <a:pt x="5549" y="4637"/>
                    <a:pt x="5531" y="4637"/>
                  </a:cubicBezTo>
                  <a:cubicBezTo>
                    <a:pt x="5507" y="4637"/>
                    <a:pt x="5486" y="4637"/>
                    <a:pt x="5461" y="4633"/>
                  </a:cubicBezTo>
                  <a:cubicBezTo>
                    <a:pt x="5455" y="4633"/>
                    <a:pt x="5451" y="4633"/>
                    <a:pt x="5448" y="4630"/>
                  </a:cubicBezTo>
                  <a:cubicBezTo>
                    <a:pt x="5427" y="4621"/>
                    <a:pt x="5405" y="4615"/>
                    <a:pt x="5382" y="4615"/>
                  </a:cubicBezTo>
                  <a:cubicBezTo>
                    <a:pt x="5368" y="4615"/>
                    <a:pt x="5353" y="4618"/>
                    <a:pt x="5337" y="4623"/>
                  </a:cubicBezTo>
                  <a:cubicBezTo>
                    <a:pt x="5327" y="4623"/>
                    <a:pt x="5320" y="4627"/>
                    <a:pt x="5312" y="4627"/>
                  </a:cubicBezTo>
                  <a:lnTo>
                    <a:pt x="5243" y="4627"/>
                  </a:lnTo>
                  <a:cubicBezTo>
                    <a:pt x="5237" y="4623"/>
                    <a:pt x="5229" y="4623"/>
                    <a:pt x="5222" y="4623"/>
                  </a:cubicBezTo>
                  <a:cubicBezTo>
                    <a:pt x="5146" y="4606"/>
                    <a:pt x="5070" y="4613"/>
                    <a:pt x="4990" y="4609"/>
                  </a:cubicBezTo>
                  <a:cubicBezTo>
                    <a:pt x="4904" y="4606"/>
                    <a:pt x="4813" y="4609"/>
                    <a:pt x="4730" y="4592"/>
                  </a:cubicBezTo>
                  <a:cubicBezTo>
                    <a:pt x="4691" y="4584"/>
                    <a:pt x="4656" y="4577"/>
                    <a:pt x="4619" y="4577"/>
                  </a:cubicBezTo>
                  <a:cubicBezTo>
                    <a:pt x="4610" y="4577"/>
                    <a:pt x="4601" y="4578"/>
                    <a:pt x="4591" y="4578"/>
                  </a:cubicBezTo>
                  <a:cubicBezTo>
                    <a:pt x="4562" y="4582"/>
                    <a:pt x="4532" y="4583"/>
                    <a:pt x="4503" y="4583"/>
                  </a:cubicBezTo>
                  <a:cubicBezTo>
                    <a:pt x="4473" y="4583"/>
                    <a:pt x="4444" y="4582"/>
                    <a:pt x="4414" y="4578"/>
                  </a:cubicBezTo>
                  <a:cubicBezTo>
                    <a:pt x="4311" y="4569"/>
                    <a:pt x="4207" y="4554"/>
                    <a:pt x="4103" y="4554"/>
                  </a:cubicBezTo>
                  <a:cubicBezTo>
                    <a:pt x="4056" y="4554"/>
                    <a:pt x="4010" y="4557"/>
                    <a:pt x="3963" y="4564"/>
                  </a:cubicBezTo>
                  <a:cubicBezTo>
                    <a:pt x="3949" y="4564"/>
                    <a:pt x="3935" y="4561"/>
                    <a:pt x="3925" y="4561"/>
                  </a:cubicBezTo>
                  <a:cubicBezTo>
                    <a:pt x="3908" y="4558"/>
                    <a:pt x="3890" y="4550"/>
                    <a:pt x="3873" y="4550"/>
                  </a:cubicBezTo>
                  <a:cubicBezTo>
                    <a:pt x="3878" y="4548"/>
                    <a:pt x="3883" y="4548"/>
                    <a:pt x="3889" y="4548"/>
                  </a:cubicBezTo>
                  <a:cubicBezTo>
                    <a:pt x="3894" y="4548"/>
                    <a:pt x="3899" y="4548"/>
                    <a:pt x="3904" y="4550"/>
                  </a:cubicBezTo>
                  <a:lnTo>
                    <a:pt x="3929" y="4550"/>
                  </a:lnTo>
                  <a:cubicBezTo>
                    <a:pt x="3934" y="4551"/>
                    <a:pt x="3938" y="4551"/>
                    <a:pt x="3942" y="4551"/>
                  </a:cubicBezTo>
                  <a:cubicBezTo>
                    <a:pt x="4003" y="4551"/>
                    <a:pt x="3994" y="4504"/>
                    <a:pt x="4043" y="4495"/>
                  </a:cubicBezTo>
                  <a:close/>
                  <a:moveTo>
                    <a:pt x="5850" y="4763"/>
                  </a:moveTo>
                  <a:cubicBezTo>
                    <a:pt x="5856" y="4763"/>
                    <a:pt x="5862" y="4765"/>
                    <a:pt x="5868" y="4769"/>
                  </a:cubicBezTo>
                  <a:cubicBezTo>
                    <a:pt x="5861" y="4769"/>
                    <a:pt x="5857" y="4769"/>
                    <a:pt x="5854" y="4772"/>
                  </a:cubicBezTo>
                  <a:cubicBezTo>
                    <a:pt x="5844" y="4769"/>
                    <a:pt x="5833" y="4769"/>
                    <a:pt x="5823" y="4769"/>
                  </a:cubicBezTo>
                  <a:cubicBezTo>
                    <a:pt x="5831" y="4767"/>
                    <a:pt x="5841" y="4763"/>
                    <a:pt x="5850" y="4763"/>
                  </a:cubicBezTo>
                  <a:close/>
                  <a:moveTo>
                    <a:pt x="4483" y="4849"/>
                  </a:moveTo>
                  <a:cubicBezTo>
                    <a:pt x="4473" y="4852"/>
                    <a:pt x="4459" y="4852"/>
                    <a:pt x="4446" y="4859"/>
                  </a:cubicBezTo>
                  <a:cubicBezTo>
                    <a:pt x="4459" y="4852"/>
                    <a:pt x="4470" y="4852"/>
                    <a:pt x="4483" y="4849"/>
                  </a:cubicBezTo>
                  <a:close/>
                  <a:moveTo>
                    <a:pt x="6725" y="4782"/>
                  </a:moveTo>
                  <a:cubicBezTo>
                    <a:pt x="6756" y="4787"/>
                    <a:pt x="6784" y="4790"/>
                    <a:pt x="6814" y="4793"/>
                  </a:cubicBezTo>
                  <a:cubicBezTo>
                    <a:pt x="6832" y="4797"/>
                    <a:pt x="6853" y="4800"/>
                    <a:pt x="6870" y="4800"/>
                  </a:cubicBezTo>
                  <a:cubicBezTo>
                    <a:pt x="6906" y="4798"/>
                    <a:pt x="6942" y="4797"/>
                    <a:pt x="6977" y="4797"/>
                  </a:cubicBezTo>
                  <a:cubicBezTo>
                    <a:pt x="7130" y="4797"/>
                    <a:pt x="7280" y="4812"/>
                    <a:pt x="7432" y="4817"/>
                  </a:cubicBezTo>
                  <a:cubicBezTo>
                    <a:pt x="7443" y="4821"/>
                    <a:pt x="7453" y="4821"/>
                    <a:pt x="7464" y="4821"/>
                  </a:cubicBezTo>
                  <a:cubicBezTo>
                    <a:pt x="7464" y="4821"/>
                    <a:pt x="7464" y="4824"/>
                    <a:pt x="7460" y="4828"/>
                  </a:cubicBezTo>
                  <a:cubicBezTo>
                    <a:pt x="7453" y="4835"/>
                    <a:pt x="7441" y="4841"/>
                    <a:pt x="7427" y="4841"/>
                  </a:cubicBezTo>
                  <a:cubicBezTo>
                    <a:pt x="7421" y="4841"/>
                    <a:pt x="7415" y="4840"/>
                    <a:pt x="7408" y="4838"/>
                  </a:cubicBezTo>
                  <a:cubicBezTo>
                    <a:pt x="7398" y="4835"/>
                    <a:pt x="7386" y="4832"/>
                    <a:pt x="7376" y="4832"/>
                  </a:cubicBezTo>
                  <a:cubicBezTo>
                    <a:pt x="7366" y="4832"/>
                    <a:pt x="7358" y="4835"/>
                    <a:pt x="7356" y="4842"/>
                  </a:cubicBezTo>
                  <a:cubicBezTo>
                    <a:pt x="7349" y="4856"/>
                    <a:pt x="7373" y="4866"/>
                    <a:pt x="7401" y="4866"/>
                  </a:cubicBezTo>
                  <a:cubicBezTo>
                    <a:pt x="7409" y="4866"/>
                    <a:pt x="7416" y="4864"/>
                    <a:pt x="7423" y="4864"/>
                  </a:cubicBezTo>
                  <a:cubicBezTo>
                    <a:pt x="7429" y="4864"/>
                    <a:pt x="7434" y="4865"/>
                    <a:pt x="7439" y="4870"/>
                  </a:cubicBezTo>
                  <a:cubicBezTo>
                    <a:pt x="7415" y="4873"/>
                    <a:pt x="7394" y="4876"/>
                    <a:pt x="7370" y="4876"/>
                  </a:cubicBezTo>
                  <a:lnTo>
                    <a:pt x="7352" y="4876"/>
                  </a:lnTo>
                  <a:cubicBezTo>
                    <a:pt x="7254" y="4880"/>
                    <a:pt x="7154" y="4883"/>
                    <a:pt x="7054" y="4883"/>
                  </a:cubicBezTo>
                  <a:cubicBezTo>
                    <a:pt x="6972" y="4883"/>
                    <a:pt x="6889" y="4881"/>
                    <a:pt x="6808" y="4876"/>
                  </a:cubicBezTo>
                  <a:cubicBezTo>
                    <a:pt x="6801" y="4866"/>
                    <a:pt x="6773" y="4866"/>
                    <a:pt x="6756" y="4859"/>
                  </a:cubicBezTo>
                  <a:cubicBezTo>
                    <a:pt x="6742" y="4856"/>
                    <a:pt x="6718" y="4856"/>
                    <a:pt x="6731" y="4838"/>
                  </a:cubicBezTo>
                  <a:cubicBezTo>
                    <a:pt x="6749" y="4817"/>
                    <a:pt x="6728" y="4803"/>
                    <a:pt x="6704" y="4790"/>
                  </a:cubicBezTo>
                  <a:cubicBezTo>
                    <a:pt x="6710" y="4787"/>
                    <a:pt x="6718" y="4787"/>
                    <a:pt x="6725" y="4782"/>
                  </a:cubicBezTo>
                  <a:close/>
                  <a:moveTo>
                    <a:pt x="3991" y="4901"/>
                  </a:moveTo>
                  <a:cubicBezTo>
                    <a:pt x="3991" y="4904"/>
                    <a:pt x="3988" y="4904"/>
                    <a:pt x="3988" y="4904"/>
                  </a:cubicBezTo>
                  <a:cubicBezTo>
                    <a:pt x="3988" y="4904"/>
                    <a:pt x="3988" y="4901"/>
                    <a:pt x="3991" y="4901"/>
                  </a:cubicBezTo>
                  <a:close/>
                  <a:moveTo>
                    <a:pt x="2540" y="4998"/>
                  </a:moveTo>
                  <a:lnTo>
                    <a:pt x="2540" y="5001"/>
                  </a:lnTo>
                  <a:cubicBezTo>
                    <a:pt x="2537" y="5001"/>
                    <a:pt x="2537" y="5001"/>
                    <a:pt x="2534" y="4998"/>
                  </a:cubicBezTo>
                  <a:close/>
                  <a:moveTo>
                    <a:pt x="2707" y="5067"/>
                  </a:moveTo>
                  <a:lnTo>
                    <a:pt x="2704" y="5070"/>
                  </a:lnTo>
                  <a:lnTo>
                    <a:pt x="2704" y="5067"/>
                  </a:lnTo>
                  <a:close/>
                  <a:moveTo>
                    <a:pt x="33349" y="4956"/>
                  </a:moveTo>
                  <a:cubicBezTo>
                    <a:pt x="33360" y="4956"/>
                    <a:pt x="33372" y="4958"/>
                    <a:pt x="33383" y="4960"/>
                  </a:cubicBezTo>
                  <a:cubicBezTo>
                    <a:pt x="33398" y="4962"/>
                    <a:pt x="33408" y="4969"/>
                    <a:pt x="33420" y="4969"/>
                  </a:cubicBezTo>
                  <a:cubicBezTo>
                    <a:pt x="33426" y="4969"/>
                    <a:pt x="33432" y="4968"/>
                    <a:pt x="33438" y="4963"/>
                  </a:cubicBezTo>
                  <a:cubicBezTo>
                    <a:pt x="33477" y="4963"/>
                    <a:pt x="33501" y="4977"/>
                    <a:pt x="33532" y="4991"/>
                  </a:cubicBezTo>
                  <a:cubicBezTo>
                    <a:pt x="33592" y="5019"/>
                    <a:pt x="33560" y="5026"/>
                    <a:pt x="33522" y="5043"/>
                  </a:cubicBezTo>
                  <a:cubicBezTo>
                    <a:pt x="33515" y="5046"/>
                    <a:pt x="33505" y="5050"/>
                    <a:pt x="33494" y="5053"/>
                  </a:cubicBezTo>
                  <a:cubicBezTo>
                    <a:pt x="33512" y="5064"/>
                    <a:pt x="33529" y="5074"/>
                    <a:pt x="33542" y="5085"/>
                  </a:cubicBezTo>
                  <a:lnTo>
                    <a:pt x="33547" y="5085"/>
                  </a:lnTo>
                  <a:cubicBezTo>
                    <a:pt x="33544" y="5088"/>
                    <a:pt x="33540" y="5089"/>
                    <a:pt x="33536" y="5089"/>
                  </a:cubicBezTo>
                  <a:cubicBezTo>
                    <a:pt x="33527" y="5089"/>
                    <a:pt x="33517" y="5085"/>
                    <a:pt x="33508" y="5085"/>
                  </a:cubicBezTo>
                  <a:cubicBezTo>
                    <a:pt x="33504" y="5085"/>
                    <a:pt x="33500" y="5086"/>
                    <a:pt x="33498" y="5091"/>
                  </a:cubicBezTo>
                  <a:lnTo>
                    <a:pt x="33494" y="5091"/>
                  </a:lnTo>
                  <a:lnTo>
                    <a:pt x="33491" y="5088"/>
                  </a:lnTo>
                  <a:cubicBezTo>
                    <a:pt x="33477" y="5088"/>
                    <a:pt x="33470" y="5095"/>
                    <a:pt x="33470" y="5102"/>
                  </a:cubicBezTo>
                  <a:cubicBezTo>
                    <a:pt x="33467" y="5133"/>
                    <a:pt x="33432" y="5144"/>
                    <a:pt x="33393" y="5150"/>
                  </a:cubicBezTo>
                  <a:cubicBezTo>
                    <a:pt x="33387" y="5144"/>
                    <a:pt x="33383" y="5136"/>
                    <a:pt x="33373" y="5133"/>
                  </a:cubicBezTo>
                  <a:cubicBezTo>
                    <a:pt x="33376" y="5109"/>
                    <a:pt x="33411" y="5112"/>
                    <a:pt x="33432" y="5109"/>
                  </a:cubicBezTo>
                  <a:cubicBezTo>
                    <a:pt x="33463" y="5105"/>
                    <a:pt x="33480" y="5088"/>
                    <a:pt x="33459" y="5081"/>
                  </a:cubicBezTo>
                  <a:cubicBezTo>
                    <a:pt x="33418" y="5067"/>
                    <a:pt x="33443" y="5046"/>
                    <a:pt x="33425" y="5029"/>
                  </a:cubicBezTo>
                  <a:cubicBezTo>
                    <a:pt x="33397" y="4998"/>
                    <a:pt x="33334" y="5001"/>
                    <a:pt x="33293" y="4987"/>
                  </a:cubicBezTo>
                  <a:cubicBezTo>
                    <a:pt x="33302" y="4964"/>
                    <a:pt x="33324" y="4956"/>
                    <a:pt x="33349" y="4956"/>
                  </a:cubicBezTo>
                  <a:close/>
                  <a:moveTo>
                    <a:pt x="32766" y="5022"/>
                  </a:moveTo>
                  <a:cubicBezTo>
                    <a:pt x="32783" y="5022"/>
                    <a:pt x="32801" y="5026"/>
                    <a:pt x="32818" y="5029"/>
                  </a:cubicBezTo>
                  <a:cubicBezTo>
                    <a:pt x="32783" y="5064"/>
                    <a:pt x="32814" y="5074"/>
                    <a:pt x="32860" y="5085"/>
                  </a:cubicBezTo>
                  <a:cubicBezTo>
                    <a:pt x="32891" y="5089"/>
                    <a:pt x="32921" y="5096"/>
                    <a:pt x="32951" y="5096"/>
                  </a:cubicBezTo>
                  <a:cubicBezTo>
                    <a:pt x="32964" y="5096"/>
                    <a:pt x="32978" y="5095"/>
                    <a:pt x="32991" y="5091"/>
                  </a:cubicBezTo>
                  <a:cubicBezTo>
                    <a:pt x="32999" y="5094"/>
                    <a:pt x="33005" y="5095"/>
                    <a:pt x="33010" y="5095"/>
                  </a:cubicBezTo>
                  <a:cubicBezTo>
                    <a:pt x="33027" y="5095"/>
                    <a:pt x="33028" y="5082"/>
                    <a:pt x="33036" y="5070"/>
                  </a:cubicBezTo>
                  <a:cubicBezTo>
                    <a:pt x="33045" y="5050"/>
                    <a:pt x="33056" y="5030"/>
                    <a:pt x="33091" y="5030"/>
                  </a:cubicBezTo>
                  <a:cubicBezTo>
                    <a:pt x="33097" y="5030"/>
                    <a:pt x="33104" y="5031"/>
                    <a:pt x="33113" y="5032"/>
                  </a:cubicBezTo>
                  <a:cubicBezTo>
                    <a:pt x="33117" y="5033"/>
                    <a:pt x="33121" y="5034"/>
                    <a:pt x="33125" y="5034"/>
                  </a:cubicBezTo>
                  <a:cubicBezTo>
                    <a:pt x="33128" y="5034"/>
                    <a:pt x="33132" y="5033"/>
                    <a:pt x="33135" y="5033"/>
                  </a:cubicBezTo>
                  <a:cubicBezTo>
                    <a:pt x="33143" y="5033"/>
                    <a:pt x="33151" y="5034"/>
                    <a:pt x="33158" y="5040"/>
                  </a:cubicBezTo>
                  <a:cubicBezTo>
                    <a:pt x="33154" y="5046"/>
                    <a:pt x="33154" y="5057"/>
                    <a:pt x="33154" y="5064"/>
                  </a:cubicBezTo>
                  <a:cubicBezTo>
                    <a:pt x="33134" y="5085"/>
                    <a:pt x="33161" y="5105"/>
                    <a:pt x="33144" y="5126"/>
                  </a:cubicBezTo>
                  <a:cubicBezTo>
                    <a:pt x="33130" y="5130"/>
                    <a:pt x="33116" y="5136"/>
                    <a:pt x="33102" y="5140"/>
                  </a:cubicBezTo>
                  <a:lnTo>
                    <a:pt x="33099" y="5140"/>
                  </a:lnTo>
                  <a:cubicBezTo>
                    <a:pt x="33077" y="5145"/>
                    <a:pt x="33057" y="5151"/>
                    <a:pt x="33034" y="5151"/>
                  </a:cubicBezTo>
                  <a:cubicBezTo>
                    <a:pt x="33024" y="5151"/>
                    <a:pt x="33013" y="5150"/>
                    <a:pt x="33001" y="5147"/>
                  </a:cubicBezTo>
                  <a:cubicBezTo>
                    <a:pt x="32995" y="5145"/>
                    <a:pt x="32988" y="5144"/>
                    <a:pt x="32982" y="5144"/>
                  </a:cubicBezTo>
                  <a:cubicBezTo>
                    <a:pt x="32965" y="5144"/>
                    <a:pt x="32950" y="5150"/>
                    <a:pt x="32935" y="5157"/>
                  </a:cubicBezTo>
                  <a:lnTo>
                    <a:pt x="32935" y="5161"/>
                  </a:lnTo>
                  <a:cubicBezTo>
                    <a:pt x="32927" y="5159"/>
                    <a:pt x="32918" y="5158"/>
                    <a:pt x="32910" y="5158"/>
                  </a:cubicBezTo>
                  <a:cubicBezTo>
                    <a:pt x="32858" y="5158"/>
                    <a:pt x="32820" y="5192"/>
                    <a:pt x="32769" y="5192"/>
                  </a:cubicBezTo>
                  <a:cubicBezTo>
                    <a:pt x="32758" y="5186"/>
                    <a:pt x="32747" y="5184"/>
                    <a:pt x="32736" y="5184"/>
                  </a:cubicBezTo>
                  <a:cubicBezTo>
                    <a:pt x="32720" y="5184"/>
                    <a:pt x="32704" y="5189"/>
                    <a:pt x="32689" y="5195"/>
                  </a:cubicBezTo>
                  <a:cubicBezTo>
                    <a:pt x="32679" y="5199"/>
                    <a:pt x="32679" y="5199"/>
                    <a:pt x="32679" y="5203"/>
                  </a:cubicBezTo>
                  <a:lnTo>
                    <a:pt x="32672" y="5203"/>
                  </a:lnTo>
                  <a:cubicBezTo>
                    <a:pt x="32668" y="5199"/>
                    <a:pt x="32668" y="5199"/>
                    <a:pt x="32662" y="5195"/>
                  </a:cubicBezTo>
                  <a:cubicBezTo>
                    <a:pt x="32641" y="5189"/>
                    <a:pt x="32610" y="5195"/>
                    <a:pt x="32585" y="5185"/>
                  </a:cubicBezTo>
                  <a:cubicBezTo>
                    <a:pt x="32553" y="5171"/>
                    <a:pt x="32522" y="5165"/>
                    <a:pt x="32488" y="5165"/>
                  </a:cubicBezTo>
                  <a:cubicBezTo>
                    <a:pt x="32474" y="5165"/>
                    <a:pt x="32459" y="5166"/>
                    <a:pt x="32443" y="5168"/>
                  </a:cubicBezTo>
                  <a:cubicBezTo>
                    <a:pt x="32438" y="5169"/>
                    <a:pt x="32433" y="5170"/>
                    <a:pt x="32427" y="5170"/>
                  </a:cubicBezTo>
                  <a:cubicBezTo>
                    <a:pt x="32418" y="5170"/>
                    <a:pt x="32411" y="5168"/>
                    <a:pt x="32408" y="5161"/>
                  </a:cubicBezTo>
                  <a:lnTo>
                    <a:pt x="32412" y="5157"/>
                  </a:lnTo>
                  <a:cubicBezTo>
                    <a:pt x="32423" y="5154"/>
                    <a:pt x="32429" y="5150"/>
                    <a:pt x="32433" y="5147"/>
                  </a:cubicBezTo>
                  <a:cubicBezTo>
                    <a:pt x="32436" y="5144"/>
                    <a:pt x="32439" y="5144"/>
                    <a:pt x="32443" y="5144"/>
                  </a:cubicBezTo>
                  <a:cubicBezTo>
                    <a:pt x="32451" y="5144"/>
                    <a:pt x="32460" y="5144"/>
                    <a:pt x="32468" y="5144"/>
                  </a:cubicBezTo>
                  <a:cubicBezTo>
                    <a:pt x="32499" y="5144"/>
                    <a:pt x="32530" y="5142"/>
                    <a:pt x="32543" y="5123"/>
                  </a:cubicBezTo>
                  <a:cubicBezTo>
                    <a:pt x="32564" y="5102"/>
                    <a:pt x="32592" y="5095"/>
                    <a:pt x="32623" y="5091"/>
                  </a:cubicBezTo>
                  <a:lnTo>
                    <a:pt x="32623" y="5091"/>
                  </a:lnTo>
                  <a:cubicBezTo>
                    <a:pt x="32623" y="5095"/>
                    <a:pt x="32620" y="5095"/>
                    <a:pt x="32620" y="5095"/>
                  </a:cubicBezTo>
                  <a:cubicBezTo>
                    <a:pt x="32602" y="5105"/>
                    <a:pt x="32596" y="5115"/>
                    <a:pt x="32613" y="5130"/>
                  </a:cubicBezTo>
                  <a:cubicBezTo>
                    <a:pt x="32617" y="5133"/>
                    <a:pt x="32622" y="5135"/>
                    <a:pt x="32627" y="5135"/>
                  </a:cubicBezTo>
                  <a:cubicBezTo>
                    <a:pt x="32633" y="5135"/>
                    <a:pt x="32639" y="5133"/>
                    <a:pt x="32644" y="5130"/>
                  </a:cubicBezTo>
                  <a:cubicBezTo>
                    <a:pt x="32658" y="5123"/>
                    <a:pt x="32676" y="5112"/>
                    <a:pt x="32658" y="5099"/>
                  </a:cubicBezTo>
                  <a:cubicBezTo>
                    <a:pt x="32655" y="5095"/>
                    <a:pt x="32655" y="5091"/>
                    <a:pt x="32655" y="5088"/>
                  </a:cubicBezTo>
                  <a:cubicBezTo>
                    <a:pt x="32662" y="5085"/>
                    <a:pt x="32668" y="5085"/>
                    <a:pt x="32679" y="5085"/>
                  </a:cubicBezTo>
                  <a:cubicBezTo>
                    <a:pt x="32710" y="5078"/>
                    <a:pt x="32759" y="5081"/>
                    <a:pt x="32731" y="5046"/>
                  </a:cubicBezTo>
                  <a:cubicBezTo>
                    <a:pt x="32731" y="5043"/>
                    <a:pt x="32727" y="5043"/>
                    <a:pt x="32727" y="5043"/>
                  </a:cubicBezTo>
                  <a:cubicBezTo>
                    <a:pt x="32738" y="5036"/>
                    <a:pt x="32762" y="5040"/>
                    <a:pt x="32762" y="5026"/>
                  </a:cubicBezTo>
                  <a:cubicBezTo>
                    <a:pt x="32766" y="5026"/>
                    <a:pt x="32766" y="5022"/>
                    <a:pt x="32766" y="5022"/>
                  </a:cubicBezTo>
                  <a:close/>
                  <a:moveTo>
                    <a:pt x="32085" y="5227"/>
                  </a:moveTo>
                  <a:cubicBezTo>
                    <a:pt x="32089" y="5227"/>
                    <a:pt x="32089" y="5227"/>
                    <a:pt x="32089" y="5230"/>
                  </a:cubicBezTo>
                  <a:lnTo>
                    <a:pt x="32085" y="5227"/>
                  </a:lnTo>
                  <a:close/>
                  <a:moveTo>
                    <a:pt x="33248" y="5310"/>
                  </a:moveTo>
                  <a:cubicBezTo>
                    <a:pt x="33248" y="5320"/>
                    <a:pt x="33244" y="5331"/>
                    <a:pt x="33255" y="5341"/>
                  </a:cubicBezTo>
                  <a:lnTo>
                    <a:pt x="33234" y="5341"/>
                  </a:lnTo>
                  <a:cubicBezTo>
                    <a:pt x="33238" y="5331"/>
                    <a:pt x="33244" y="5320"/>
                    <a:pt x="33248" y="5310"/>
                  </a:cubicBezTo>
                  <a:close/>
                  <a:moveTo>
                    <a:pt x="33338" y="5341"/>
                  </a:moveTo>
                  <a:cubicBezTo>
                    <a:pt x="33338" y="5344"/>
                    <a:pt x="33345" y="5349"/>
                    <a:pt x="33355" y="5352"/>
                  </a:cubicBezTo>
                  <a:lnTo>
                    <a:pt x="33338" y="5352"/>
                  </a:lnTo>
                  <a:lnTo>
                    <a:pt x="33338" y="5341"/>
                  </a:lnTo>
                  <a:close/>
                  <a:moveTo>
                    <a:pt x="31885" y="5362"/>
                  </a:moveTo>
                  <a:lnTo>
                    <a:pt x="31885" y="5365"/>
                  </a:lnTo>
                  <a:cubicBezTo>
                    <a:pt x="31881" y="5365"/>
                    <a:pt x="31881" y="5365"/>
                    <a:pt x="31881" y="5362"/>
                  </a:cubicBezTo>
                  <a:close/>
                  <a:moveTo>
                    <a:pt x="33301" y="5354"/>
                  </a:moveTo>
                  <a:cubicBezTo>
                    <a:pt x="33308" y="5354"/>
                    <a:pt x="33315" y="5357"/>
                    <a:pt x="33318" y="5362"/>
                  </a:cubicBezTo>
                  <a:cubicBezTo>
                    <a:pt x="33310" y="5373"/>
                    <a:pt x="33313" y="5379"/>
                    <a:pt x="33324" y="5383"/>
                  </a:cubicBezTo>
                  <a:cubicBezTo>
                    <a:pt x="33310" y="5383"/>
                    <a:pt x="33300" y="5376"/>
                    <a:pt x="33286" y="5369"/>
                  </a:cubicBezTo>
                  <a:cubicBezTo>
                    <a:pt x="33297" y="5365"/>
                    <a:pt x="33297" y="5362"/>
                    <a:pt x="33293" y="5355"/>
                  </a:cubicBezTo>
                  <a:cubicBezTo>
                    <a:pt x="33296" y="5354"/>
                    <a:pt x="33298" y="5354"/>
                    <a:pt x="33301" y="5354"/>
                  </a:cubicBezTo>
                  <a:close/>
                  <a:moveTo>
                    <a:pt x="32069" y="5376"/>
                  </a:moveTo>
                  <a:cubicBezTo>
                    <a:pt x="32061" y="5379"/>
                    <a:pt x="32055" y="5383"/>
                    <a:pt x="32048" y="5386"/>
                  </a:cubicBezTo>
                  <a:cubicBezTo>
                    <a:pt x="32051" y="5379"/>
                    <a:pt x="32058" y="5376"/>
                    <a:pt x="32069" y="5376"/>
                  </a:cubicBezTo>
                  <a:close/>
                  <a:moveTo>
                    <a:pt x="30830" y="5588"/>
                  </a:moveTo>
                  <a:lnTo>
                    <a:pt x="30833" y="5591"/>
                  </a:lnTo>
                  <a:lnTo>
                    <a:pt x="30830" y="5591"/>
                  </a:lnTo>
                  <a:lnTo>
                    <a:pt x="30830" y="5588"/>
                  </a:lnTo>
                  <a:close/>
                  <a:moveTo>
                    <a:pt x="31382" y="5602"/>
                  </a:moveTo>
                  <a:lnTo>
                    <a:pt x="31382" y="5602"/>
                  </a:lnTo>
                  <a:cubicBezTo>
                    <a:pt x="31368" y="5612"/>
                    <a:pt x="31350" y="5615"/>
                    <a:pt x="31333" y="5619"/>
                  </a:cubicBezTo>
                  <a:cubicBezTo>
                    <a:pt x="31350" y="5615"/>
                    <a:pt x="31368" y="5608"/>
                    <a:pt x="31382" y="5602"/>
                  </a:cubicBezTo>
                  <a:close/>
                  <a:moveTo>
                    <a:pt x="30684" y="5734"/>
                  </a:moveTo>
                  <a:cubicBezTo>
                    <a:pt x="30686" y="5734"/>
                    <a:pt x="30690" y="5737"/>
                    <a:pt x="30687" y="5737"/>
                  </a:cubicBezTo>
                  <a:lnTo>
                    <a:pt x="30684" y="5737"/>
                  </a:lnTo>
                  <a:cubicBezTo>
                    <a:pt x="30683" y="5734"/>
                    <a:pt x="30683" y="5734"/>
                    <a:pt x="30684" y="5734"/>
                  </a:cubicBezTo>
                  <a:close/>
                  <a:moveTo>
                    <a:pt x="30517" y="5817"/>
                  </a:moveTo>
                  <a:cubicBezTo>
                    <a:pt x="30514" y="5817"/>
                    <a:pt x="30514" y="5817"/>
                    <a:pt x="30514" y="5820"/>
                  </a:cubicBezTo>
                  <a:lnTo>
                    <a:pt x="30514" y="5817"/>
                  </a:lnTo>
                  <a:close/>
                  <a:moveTo>
                    <a:pt x="31114" y="5817"/>
                  </a:moveTo>
                  <a:cubicBezTo>
                    <a:pt x="31118" y="5820"/>
                    <a:pt x="31118" y="5823"/>
                    <a:pt x="31114" y="5831"/>
                  </a:cubicBezTo>
                  <a:lnTo>
                    <a:pt x="31107" y="5831"/>
                  </a:lnTo>
                  <a:cubicBezTo>
                    <a:pt x="31107" y="5827"/>
                    <a:pt x="31111" y="5820"/>
                    <a:pt x="31114" y="5817"/>
                  </a:cubicBezTo>
                  <a:close/>
                  <a:moveTo>
                    <a:pt x="34916" y="6143"/>
                  </a:moveTo>
                  <a:cubicBezTo>
                    <a:pt x="34916" y="6144"/>
                    <a:pt x="34916" y="6144"/>
                    <a:pt x="34915" y="6144"/>
                  </a:cubicBezTo>
                  <a:cubicBezTo>
                    <a:pt x="34914" y="6144"/>
                    <a:pt x="34913" y="6143"/>
                    <a:pt x="34913" y="6143"/>
                  </a:cubicBezTo>
                  <a:close/>
                  <a:moveTo>
                    <a:pt x="33907" y="6209"/>
                  </a:moveTo>
                  <a:cubicBezTo>
                    <a:pt x="33891" y="6213"/>
                    <a:pt x="33876" y="6214"/>
                    <a:pt x="33860" y="6214"/>
                  </a:cubicBezTo>
                  <a:cubicBezTo>
                    <a:pt x="33850" y="6214"/>
                    <a:pt x="33839" y="6213"/>
                    <a:pt x="33827" y="6212"/>
                  </a:cubicBezTo>
                  <a:cubicBezTo>
                    <a:pt x="33855" y="6212"/>
                    <a:pt x="33880" y="6209"/>
                    <a:pt x="33907" y="6209"/>
                  </a:cubicBezTo>
                  <a:close/>
                  <a:moveTo>
                    <a:pt x="32925" y="6510"/>
                  </a:moveTo>
                  <a:cubicBezTo>
                    <a:pt x="32929" y="6514"/>
                    <a:pt x="32932" y="6518"/>
                    <a:pt x="32939" y="6518"/>
                  </a:cubicBezTo>
                  <a:lnTo>
                    <a:pt x="32935" y="6518"/>
                  </a:lnTo>
                  <a:cubicBezTo>
                    <a:pt x="32919" y="6525"/>
                    <a:pt x="32903" y="6534"/>
                    <a:pt x="32885" y="6534"/>
                  </a:cubicBezTo>
                  <a:cubicBezTo>
                    <a:pt x="32877" y="6534"/>
                    <a:pt x="32869" y="6532"/>
                    <a:pt x="32860" y="6528"/>
                  </a:cubicBezTo>
                  <a:cubicBezTo>
                    <a:pt x="32870" y="6507"/>
                    <a:pt x="32905" y="6518"/>
                    <a:pt x="32925" y="6510"/>
                  </a:cubicBezTo>
                  <a:close/>
                  <a:moveTo>
                    <a:pt x="29771" y="6694"/>
                  </a:moveTo>
                  <a:cubicBezTo>
                    <a:pt x="29768" y="6694"/>
                    <a:pt x="29768" y="6697"/>
                    <a:pt x="29765" y="6697"/>
                  </a:cubicBezTo>
                  <a:lnTo>
                    <a:pt x="29765" y="6694"/>
                  </a:lnTo>
                  <a:close/>
                  <a:moveTo>
                    <a:pt x="30570" y="6760"/>
                  </a:moveTo>
                  <a:lnTo>
                    <a:pt x="30570" y="6764"/>
                  </a:lnTo>
                  <a:lnTo>
                    <a:pt x="30566" y="6764"/>
                  </a:lnTo>
                  <a:cubicBezTo>
                    <a:pt x="30570" y="6764"/>
                    <a:pt x="30570" y="6760"/>
                    <a:pt x="30570" y="6760"/>
                  </a:cubicBezTo>
                  <a:close/>
                  <a:moveTo>
                    <a:pt x="31267" y="6806"/>
                  </a:moveTo>
                  <a:cubicBezTo>
                    <a:pt x="31270" y="6809"/>
                    <a:pt x="31270" y="6809"/>
                    <a:pt x="31274" y="6812"/>
                  </a:cubicBezTo>
                  <a:lnTo>
                    <a:pt x="31267" y="6812"/>
                  </a:lnTo>
                  <a:lnTo>
                    <a:pt x="31267" y="6806"/>
                  </a:lnTo>
                  <a:close/>
                  <a:moveTo>
                    <a:pt x="30386" y="6819"/>
                  </a:moveTo>
                  <a:lnTo>
                    <a:pt x="30386" y="6819"/>
                  </a:lnTo>
                  <a:cubicBezTo>
                    <a:pt x="30389" y="6819"/>
                    <a:pt x="30393" y="6819"/>
                    <a:pt x="30396" y="6822"/>
                  </a:cubicBezTo>
                  <a:lnTo>
                    <a:pt x="30393" y="6822"/>
                  </a:lnTo>
                  <a:cubicBezTo>
                    <a:pt x="30393" y="6819"/>
                    <a:pt x="30389" y="6819"/>
                    <a:pt x="30386" y="6819"/>
                  </a:cubicBezTo>
                  <a:close/>
                  <a:moveTo>
                    <a:pt x="31219" y="6934"/>
                  </a:moveTo>
                  <a:cubicBezTo>
                    <a:pt x="31222" y="6934"/>
                    <a:pt x="31225" y="6937"/>
                    <a:pt x="31229" y="6937"/>
                  </a:cubicBezTo>
                  <a:cubicBezTo>
                    <a:pt x="31222" y="6937"/>
                    <a:pt x="31219" y="6937"/>
                    <a:pt x="31219" y="6934"/>
                  </a:cubicBezTo>
                  <a:close/>
                  <a:moveTo>
                    <a:pt x="29925" y="6989"/>
                  </a:moveTo>
                  <a:lnTo>
                    <a:pt x="29928" y="6993"/>
                  </a:lnTo>
                  <a:lnTo>
                    <a:pt x="29925" y="6993"/>
                  </a:lnTo>
                  <a:lnTo>
                    <a:pt x="29925" y="6989"/>
                  </a:lnTo>
                  <a:close/>
                  <a:moveTo>
                    <a:pt x="30878" y="7014"/>
                  </a:moveTo>
                  <a:cubicBezTo>
                    <a:pt x="30895" y="7014"/>
                    <a:pt x="30913" y="7014"/>
                    <a:pt x="30924" y="7021"/>
                  </a:cubicBezTo>
                  <a:cubicBezTo>
                    <a:pt x="30910" y="7017"/>
                    <a:pt x="30892" y="7014"/>
                    <a:pt x="30878" y="7014"/>
                  </a:cubicBezTo>
                  <a:close/>
                  <a:moveTo>
                    <a:pt x="30597" y="7038"/>
                  </a:moveTo>
                  <a:cubicBezTo>
                    <a:pt x="30594" y="7038"/>
                    <a:pt x="30594" y="7041"/>
                    <a:pt x="30591" y="7041"/>
                  </a:cubicBezTo>
                  <a:cubicBezTo>
                    <a:pt x="30594" y="7038"/>
                    <a:pt x="30594" y="7038"/>
                    <a:pt x="30597" y="7038"/>
                  </a:cubicBezTo>
                  <a:close/>
                  <a:moveTo>
                    <a:pt x="31763" y="7128"/>
                  </a:moveTo>
                  <a:lnTo>
                    <a:pt x="31763" y="7131"/>
                  </a:lnTo>
                  <a:cubicBezTo>
                    <a:pt x="31749" y="7139"/>
                    <a:pt x="31752" y="7152"/>
                    <a:pt x="31736" y="7160"/>
                  </a:cubicBezTo>
                  <a:cubicBezTo>
                    <a:pt x="31728" y="7145"/>
                    <a:pt x="31731" y="7131"/>
                    <a:pt x="31763" y="7128"/>
                  </a:cubicBezTo>
                  <a:close/>
                  <a:moveTo>
                    <a:pt x="31881" y="7003"/>
                  </a:moveTo>
                  <a:lnTo>
                    <a:pt x="31881" y="7006"/>
                  </a:lnTo>
                  <a:cubicBezTo>
                    <a:pt x="31929" y="7006"/>
                    <a:pt x="31954" y="7045"/>
                    <a:pt x="32001" y="7045"/>
                  </a:cubicBezTo>
                  <a:cubicBezTo>
                    <a:pt x="32011" y="7045"/>
                    <a:pt x="32023" y="7043"/>
                    <a:pt x="32037" y="7038"/>
                  </a:cubicBezTo>
                  <a:lnTo>
                    <a:pt x="32037" y="7038"/>
                  </a:lnTo>
                  <a:cubicBezTo>
                    <a:pt x="32023" y="7051"/>
                    <a:pt x="32010" y="7066"/>
                    <a:pt x="32044" y="7072"/>
                  </a:cubicBezTo>
                  <a:lnTo>
                    <a:pt x="32048" y="7072"/>
                  </a:lnTo>
                  <a:cubicBezTo>
                    <a:pt x="32051" y="7082"/>
                    <a:pt x="32056" y="7090"/>
                    <a:pt x="32046" y="7090"/>
                  </a:cubicBezTo>
                  <a:cubicBezTo>
                    <a:pt x="32045" y="7090"/>
                    <a:pt x="32043" y="7090"/>
                    <a:pt x="32040" y="7090"/>
                  </a:cubicBezTo>
                  <a:cubicBezTo>
                    <a:pt x="32037" y="7089"/>
                    <a:pt x="32034" y="7089"/>
                    <a:pt x="32031" y="7089"/>
                  </a:cubicBezTo>
                  <a:cubicBezTo>
                    <a:pt x="31997" y="7089"/>
                    <a:pt x="32006" y="7108"/>
                    <a:pt x="32006" y="7121"/>
                  </a:cubicBezTo>
                  <a:lnTo>
                    <a:pt x="32002" y="7121"/>
                  </a:lnTo>
                  <a:lnTo>
                    <a:pt x="32002" y="7131"/>
                  </a:lnTo>
                  <a:cubicBezTo>
                    <a:pt x="31992" y="7142"/>
                    <a:pt x="31999" y="7149"/>
                    <a:pt x="32016" y="7155"/>
                  </a:cubicBezTo>
                  <a:lnTo>
                    <a:pt x="32020" y="7155"/>
                  </a:lnTo>
                  <a:cubicBezTo>
                    <a:pt x="32021" y="7155"/>
                    <a:pt x="32021" y="7155"/>
                    <a:pt x="32022" y="7155"/>
                  </a:cubicBezTo>
                  <a:lnTo>
                    <a:pt x="32022" y="7155"/>
                  </a:lnTo>
                  <a:cubicBezTo>
                    <a:pt x="32025" y="7155"/>
                    <a:pt x="32021" y="7160"/>
                    <a:pt x="32018" y="7160"/>
                  </a:cubicBezTo>
                  <a:cubicBezTo>
                    <a:pt x="32017" y="7160"/>
                    <a:pt x="32017" y="7160"/>
                    <a:pt x="32016" y="7160"/>
                  </a:cubicBezTo>
                  <a:cubicBezTo>
                    <a:pt x="31992" y="7149"/>
                    <a:pt x="31975" y="7135"/>
                    <a:pt x="31950" y="7128"/>
                  </a:cubicBezTo>
                  <a:cubicBezTo>
                    <a:pt x="31965" y="7090"/>
                    <a:pt x="31957" y="7080"/>
                    <a:pt x="31912" y="7080"/>
                  </a:cubicBezTo>
                  <a:lnTo>
                    <a:pt x="31909" y="7080"/>
                  </a:lnTo>
                  <a:cubicBezTo>
                    <a:pt x="31895" y="7078"/>
                    <a:pt x="31880" y="7078"/>
                    <a:pt x="31866" y="7078"/>
                  </a:cubicBezTo>
                  <a:cubicBezTo>
                    <a:pt x="31851" y="7078"/>
                    <a:pt x="31836" y="7078"/>
                    <a:pt x="31822" y="7076"/>
                  </a:cubicBezTo>
                  <a:cubicBezTo>
                    <a:pt x="31815" y="7072"/>
                    <a:pt x="31808" y="7072"/>
                    <a:pt x="31801" y="7069"/>
                  </a:cubicBezTo>
                  <a:cubicBezTo>
                    <a:pt x="31798" y="7069"/>
                    <a:pt x="31791" y="7069"/>
                    <a:pt x="31784" y="7066"/>
                  </a:cubicBezTo>
                  <a:cubicBezTo>
                    <a:pt x="31770" y="7056"/>
                    <a:pt x="31770" y="7045"/>
                    <a:pt x="31811" y="7038"/>
                  </a:cubicBezTo>
                  <a:cubicBezTo>
                    <a:pt x="31846" y="7035"/>
                    <a:pt x="31861" y="7021"/>
                    <a:pt x="31871" y="7003"/>
                  </a:cubicBezTo>
                  <a:close/>
                  <a:moveTo>
                    <a:pt x="29255" y="7111"/>
                  </a:moveTo>
                  <a:cubicBezTo>
                    <a:pt x="29261" y="7111"/>
                    <a:pt x="29266" y="7116"/>
                    <a:pt x="29272" y="7131"/>
                  </a:cubicBezTo>
                  <a:cubicBezTo>
                    <a:pt x="29275" y="7135"/>
                    <a:pt x="29275" y="7142"/>
                    <a:pt x="29275" y="7145"/>
                  </a:cubicBezTo>
                  <a:cubicBezTo>
                    <a:pt x="29258" y="7160"/>
                    <a:pt x="29268" y="7180"/>
                    <a:pt x="29254" y="7197"/>
                  </a:cubicBezTo>
                  <a:cubicBezTo>
                    <a:pt x="29238" y="7187"/>
                    <a:pt x="29213" y="7190"/>
                    <a:pt x="29192" y="7187"/>
                  </a:cubicBezTo>
                  <a:cubicBezTo>
                    <a:pt x="29182" y="7187"/>
                    <a:pt x="29171" y="7184"/>
                    <a:pt x="29164" y="7180"/>
                  </a:cubicBezTo>
                  <a:lnTo>
                    <a:pt x="29154" y="7180"/>
                  </a:lnTo>
                  <a:cubicBezTo>
                    <a:pt x="29158" y="7176"/>
                    <a:pt x="29158" y="7173"/>
                    <a:pt x="29158" y="7173"/>
                  </a:cubicBezTo>
                  <a:lnTo>
                    <a:pt x="29154" y="7173"/>
                  </a:lnTo>
                  <a:cubicBezTo>
                    <a:pt x="29158" y="7170"/>
                    <a:pt x="29161" y="7170"/>
                    <a:pt x="29161" y="7166"/>
                  </a:cubicBezTo>
                  <a:cubicBezTo>
                    <a:pt x="29164" y="7166"/>
                    <a:pt x="29166" y="7167"/>
                    <a:pt x="29168" y="7167"/>
                  </a:cubicBezTo>
                  <a:cubicBezTo>
                    <a:pt x="29200" y="7167"/>
                    <a:pt x="29204" y="7145"/>
                    <a:pt x="29220" y="7131"/>
                  </a:cubicBezTo>
                  <a:cubicBezTo>
                    <a:pt x="29221" y="7131"/>
                    <a:pt x="29221" y="7131"/>
                    <a:pt x="29222" y="7131"/>
                  </a:cubicBezTo>
                  <a:cubicBezTo>
                    <a:pt x="29233" y="7131"/>
                    <a:pt x="29244" y="7111"/>
                    <a:pt x="29255" y="7111"/>
                  </a:cubicBezTo>
                  <a:close/>
                  <a:moveTo>
                    <a:pt x="28273" y="7232"/>
                  </a:moveTo>
                  <a:cubicBezTo>
                    <a:pt x="28311" y="7232"/>
                    <a:pt x="28353" y="7235"/>
                    <a:pt x="28391" y="7235"/>
                  </a:cubicBezTo>
                  <a:lnTo>
                    <a:pt x="28398" y="7235"/>
                  </a:lnTo>
                  <a:cubicBezTo>
                    <a:pt x="28412" y="7246"/>
                    <a:pt x="28377" y="7246"/>
                    <a:pt x="28377" y="7253"/>
                  </a:cubicBezTo>
                  <a:lnTo>
                    <a:pt x="28377" y="7256"/>
                  </a:lnTo>
                  <a:cubicBezTo>
                    <a:pt x="28380" y="7260"/>
                    <a:pt x="28380" y="7260"/>
                    <a:pt x="28384" y="7260"/>
                  </a:cubicBezTo>
                  <a:lnTo>
                    <a:pt x="28377" y="7260"/>
                  </a:lnTo>
                  <a:cubicBezTo>
                    <a:pt x="28374" y="7259"/>
                    <a:pt x="28371" y="7259"/>
                    <a:pt x="28369" y="7259"/>
                  </a:cubicBezTo>
                  <a:cubicBezTo>
                    <a:pt x="28357" y="7259"/>
                    <a:pt x="28352" y="7265"/>
                    <a:pt x="28349" y="7274"/>
                  </a:cubicBezTo>
                  <a:cubicBezTo>
                    <a:pt x="28341" y="7265"/>
                    <a:pt x="28333" y="7261"/>
                    <a:pt x="28322" y="7261"/>
                  </a:cubicBezTo>
                  <a:cubicBezTo>
                    <a:pt x="28315" y="7261"/>
                    <a:pt x="28307" y="7263"/>
                    <a:pt x="28297" y="7267"/>
                  </a:cubicBezTo>
                  <a:cubicBezTo>
                    <a:pt x="28295" y="7267"/>
                    <a:pt x="28293" y="7266"/>
                    <a:pt x="28292" y="7266"/>
                  </a:cubicBezTo>
                  <a:cubicBezTo>
                    <a:pt x="28278" y="7266"/>
                    <a:pt x="28271" y="7277"/>
                    <a:pt x="28259" y="7277"/>
                  </a:cubicBezTo>
                  <a:cubicBezTo>
                    <a:pt x="28259" y="7264"/>
                    <a:pt x="28290" y="7250"/>
                    <a:pt x="28255" y="7239"/>
                  </a:cubicBezTo>
                  <a:lnTo>
                    <a:pt x="28242" y="7239"/>
                  </a:lnTo>
                  <a:cubicBezTo>
                    <a:pt x="28252" y="7239"/>
                    <a:pt x="28259" y="7239"/>
                    <a:pt x="28269" y="7235"/>
                  </a:cubicBezTo>
                  <a:lnTo>
                    <a:pt x="28273" y="7232"/>
                  </a:lnTo>
                  <a:close/>
                  <a:moveTo>
                    <a:pt x="29827" y="6892"/>
                  </a:moveTo>
                  <a:cubicBezTo>
                    <a:pt x="29858" y="6920"/>
                    <a:pt x="29837" y="6951"/>
                    <a:pt x="29837" y="6979"/>
                  </a:cubicBezTo>
                  <a:cubicBezTo>
                    <a:pt x="29837" y="6982"/>
                    <a:pt x="29837" y="6982"/>
                    <a:pt x="29834" y="6986"/>
                  </a:cubicBezTo>
                  <a:lnTo>
                    <a:pt x="29827" y="6986"/>
                  </a:lnTo>
                  <a:cubicBezTo>
                    <a:pt x="29812" y="6974"/>
                    <a:pt x="29798" y="6970"/>
                    <a:pt x="29786" y="6970"/>
                  </a:cubicBezTo>
                  <a:cubicBezTo>
                    <a:pt x="29755" y="6970"/>
                    <a:pt x="29732" y="6998"/>
                    <a:pt x="29702" y="7003"/>
                  </a:cubicBezTo>
                  <a:cubicBezTo>
                    <a:pt x="29688" y="7006"/>
                    <a:pt x="29664" y="7014"/>
                    <a:pt x="29675" y="7027"/>
                  </a:cubicBezTo>
                  <a:cubicBezTo>
                    <a:pt x="29680" y="7039"/>
                    <a:pt x="29696" y="7046"/>
                    <a:pt x="29713" y="7046"/>
                  </a:cubicBezTo>
                  <a:cubicBezTo>
                    <a:pt x="29716" y="7046"/>
                    <a:pt x="29720" y="7045"/>
                    <a:pt x="29723" y="7045"/>
                  </a:cubicBezTo>
                  <a:cubicBezTo>
                    <a:pt x="29735" y="7042"/>
                    <a:pt x="29746" y="7042"/>
                    <a:pt x="29757" y="7042"/>
                  </a:cubicBezTo>
                  <a:cubicBezTo>
                    <a:pt x="29779" y="7042"/>
                    <a:pt x="29799" y="7045"/>
                    <a:pt x="29821" y="7045"/>
                  </a:cubicBezTo>
                  <a:cubicBezTo>
                    <a:pt x="29817" y="7060"/>
                    <a:pt x="29801" y="7078"/>
                    <a:pt x="29833" y="7078"/>
                  </a:cubicBezTo>
                  <a:cubicBezTo>
                    <a:pt x="29838" y="7078"/>
                    <a:pt x="29844" y="7077"/>
                    <a:pt x="29851" y="7076"/>
                  </a:cubicBezTo>
                  <a:lnTo>
                    <a:pt x="29851" y="7076"/>
                  </a:lnTo>
                  <a:cubicBezTo>
                    <a:pt x="29848" y="7083"/>
                    <a:pt x="29845" y="7090"/>
                    <a:pt x="29837" y="7097"/>
                  </a:cubicBezTo>
                  <a:cubicBezTo>
                    <a:pt x="29831" y="7097"/>
                    <a:pt x="29821" y="7097"/>
                    <a:pt x="29803" y="7093"/>
                  </a:cubicBezTo>
                  <a:cubicBezTo>
                    <a:pt x="29761" y="7086"/>
                    <a:pt x="29782" y="7059"/>
                    <a:pt x="29751" y="7059"/>
                  </a:cubicBezTo>
                  <a:cubicBezTo>
                    <a:pt x="29749" y="7059"/>
                    <a:pt x="29747" y="7059"/>
                    <a:pt x="29746" y="7059"/>
                  </a:cubicBezTo>
                  <a:cubicBezTo>
                    <a:pt x="29709" y="7059"/>
                    <a:pt x="29749" y="7100"/>
                    <a:pt x="29699" y="7100"/>
                  </a:cubicBezTo>
                  <a:cubicBezTo>
                    <a:pt x="29696" y="7100"/>
                    <a:pt x="29685" y="7104"/>
                    <a:pt x="29681" y="7107"/>
                  </a:cubicBezTo>
                  <a:cubicBezTo>
                    <a:pt x="29664" y="7118"/>
                    <a:pt x="29675" y="7131"/>
                    <a:pt x="29678" y="7145"/>
                  </a:cubicBezTo>
                  <a:cubicBezTo>
                    <a:pt x="29681" y="7152"/>
                    <a:pt x="29685" y="7154"/>
                    <a:pt x="29690" y="7154"/>
                  </a:cubicBezTo>
                  <a:cubicBezTo>
                    <a:pt x="29698" y="7154"/>
                    <a:pt x="29708" y="7149"/>
                    <a:pt x="29716" y="7149"/>
                  </a:cubicBezTo>
                  <a:cubicBezTo>
                    <a:pt x="29727" y="7147"/>
                    <a:pt x="29737" y="7146"/>
                    <a:pt x="29747" y="7146"/>
                  </a:cubicBezTo>
                  <a:cubicBezTo>
                    <a:pt x="29778" y="7146"/>
                    <a:pt x="29802" y="7155"/>
                    <a:pt x="29824" y="7173"/>
                  </a:cubicBezTo>
                  <a:cubicBezTo>
                    <a:pt x="29848" y="7194"/>
                    <a:pt x="29810" y="7197"/>
                    <a:pt x="29803" y="7211"/>
                  </a:cubicBezTo>
                  <a:cubicBezTo>
                    <a:pt x="29800" y="7215"/>
                    <a:pt x="29796" y="7218"/>
                    <a:pt x="29796" y="7222"/>
                  </a:cubicBezTo>
                  <a:cubicBezTo>
                    <a:pt x="29782" y="7229"/>
                    <a:pt x="29751" y="7222"/>
                    <a:pt x="29747" y="7243"/>
                  </a:cubicBezTo>
                  <a:lnTo>
                    <a:pt x="29751" y="7243"/>
                  </a:lnTo>
                  <a:cubicBezTo>
                    <a:pt x="29759" y="7251"/>
                    <a:pt x="29738" y="7274"/>
                    <a:pt x="29757" y="7274"/>
                  </a:cubicBezTo>
                  <a:cubicBezTo>
                    <a:pt x="29763" y="7274"/>
                    <a:pt x="29772" y="7272"/>
                    <a:pt x="29786" y="7267"/>
                  </a:cubicBezTo>
                  <a:cubicBezTo>
                    <a:pt x="29795" y="7275"/>
                    <a:pt x="29805" y="7277"/>
                    <a:pt x="29815" y="7277"/>
                  </a:cubicBezTo>
                  <a:cubicBezTo>
                    <a:pt x="29828" y="7277"/>
                    <a:pt x="29841" y="7274"/>
                    <a:pt x="29855" y="7274"/>
                  </a:cubicBezTo>
                  <a:cubicBezTo>
                    <a:pt x="29858" y="7277"/>
                    <a:pt x="29858" y="7277"/>
                    <a:pt x="29862" y="7277"/>
                  </a:cubicBezTo>
                  <a:cubicBezTo>
                    <a:pt x="29851" y="7280"/>
                    <a:pt x="29848" y="7285"/>
                    <a:pt x="29851" y="7291"/>
                  </a:cubicBezTo>
                  <a:cubicBezTo>
                    <a:pt x="29849" y="7291"/>
                    <a:pt x="29845" y="7290"/>
                    <a:pt x="29841" y="7290"/>
                  </a:cubicBezTo>
                  <a:cubicBezTo>
                    <a:pt x="29839" y="7290"/>
                    <a:pt x="29836" y="7290"/>
                    <a:pt x="29834" y="7291"/>
                  </a:cubicBezTo>
                  <a:cubicBezTo>
                    <a:pt x="29792" y="7277"/>
                    <a:pt x="29744" y="7280"/>
                    <a:pt x="29706" y="7264"/>
                  </a:cubicBezTo>
                  <a:lnTo>
                    <a:pt x="29702" y="7264"/>
                  </a:lnTo>
                  <a:cubicBezTo>
                    <a:pt x="29726" y="7253"/>
                    <a:pt x="29744" y="7243"/>
                    <a:pt x="29709" y="7225"/>
                  </a:cubicBezTo>
                  <a:lnTo>
                    <a:pt x="29709" y="7225"/>
                  </a:lnTo>
                  <a:cubicBezTo>
                    <a:pt x="29709" y="7225"/>
                    <a:pt x="29706" y="7225"/>
                    <a:pt x="29702" y="7229"/>
                  </a:cubicBezTo>
                  <a:cubicBezTo>
                    <a:pt x="29702" y="7225"/>
                    <a:pt x="29702" y="7225"/>
                    <a:pt x="29706" y="7225"/>
                  </a:cubicBezTo>
                  <a:lnTo>
                    <a:pt x="29702" y="7225"/>
                  </a:lnTo>
                  <a:cubicBezTo>
                    <a:pt x="29709" y="7211"/>
                    <a:pt x="29681" y="7208"/>
                    <a:pt x="29685" y="7197"/>
                  </a:cubicBezTo>
                  <a:cubicBezTo>
                    <a:pt x="29685" y="7190"/>
                    <a:pt x="29699" y="7180"/>
                    <a:pt x="29678" y="7176"/>
                  </a:cubicBezTo>
                  <a:cubicBezTo>
                    <a:pt x="29676" y="7176"/>
                    <a:pt x="29673" y="7175"/>
                    <a:pt x="29671" y="7175"/>
                  </a:cubicBezTo>
                  <a:cubicBezTo>
                    <a:pt x="29661" y="7175"/>
                    <a:pt x="29653" y="7182"/>
                    <a:pt x="29647" y="7187"/>
                  </a:cubicBezTo>
                  <a:cubicBezTo>
                    <a:pt x="29637" y="7197"/>
                    <a:pt x="29622" y="7205"/>
                    <a:pt x="29608" y="7215"/>
                  </a:cubicBezTo>
                  <a:cubicBezTo>
                    <a:pt x="29605" y="7218"/>
                    <a:pt x="29598" y="7225"/>
                    <a:pt x="29595" y="7229"/>
                  </a:cubicBezTo>
                  <a:cubicBezTo>
                    <a:pt x="29592" y="7229"/>
                    <a:pt x="29592" y="7229"/>
                    <a:pt x="29592" y="7225"/>
                  </a:cubicBezTo>
                  <a:cubicBezTo>
                    <a:pt x="29561" y="7207"/>
                    <a:pt x="29527" y="7202"/>
                    <a:pt x="29492" y="7202"/>
                  </a:cubicBezTo>
                  <a:cubicBezTo>
                    <a:pt x="29473" y="7202"/>
                    <a:pt x="29454" y="7203"/>
                    <a:pt x="29435" y="7205"/>
                  </a:cubicBezTo>
                  <a:lnTo>
                    <a:pt x="29435" y="7211"/>
                  </a:lnTo>
                  <a:cubicBezTo>
                    <a:pt x="29435" y="7211"/>
                    <a:pt x="29432" y="7211"/>
                    <a:pt x="29432" y="7208"/>
                  </a:cubicBezTo>
                  <a:cubicBezTo>
                    <a:pt x="29400" y="7208"/>
                    <a:pt x="29383" y="7218"/>
                    <a:pt x="29373" y="7235"/>
                  </a:cubicBezTo>
                  <a:cubicBezTo>
                    <a:pt x="29355" y="7235"/>
                    <a:pt x="29334" y="7249"/>
                    <a:pt x="29315" y="7249"/>
                  </a:cubicBezTo>
                  <a:cubicBezTo>
                    <a:pt x="29304" y="7249"/>
                    <a:pt x="29294" y="7244"/>
                    <a:pt x="29286" y="7229"/>
                  </a:cubicBezTo>
                  <a:cubicBezTo>
                    <a:pt x="29286" y="7225"/>
                    <a:pt x="29286" y="7222"/>
                    <a:pt x="29283" y="7218"/>
                  </a:cubicBezTo>
                  <a:cubicBezTo>
                    <a:pt x="29296" y="7205"/>
                    <a:pt x="29310" y="7194"/>
                    <a:pt x="29338" y="7190"/>
                  </a:cubicBezTo>
                  <a:cubicBezTo>
                    <a:pt x="29358" y="7170"/>
                    <a:pt x="29348" y="7142"/>
                    <a:pt x="29393" y="7131"/>
                  </a:cubicBezTo>
                  <a:cubicBezTo>
                    <a:pt x="29418" y="7118"/>
                    <a:pt x="29435" y="7107"/>
                    <a:pt x="29449" y="7090"/>
                  </a:cubicBezTo>
                  <a:cubicBezTo>
                    <a:pt x="29459" y="7086"/>
                    <a:pt x="29470" y="7083"/>
                    <a:pt x="29480" y="7083"/>
                  </a:cubicBezTo>
                  <a:cubicBezTo>
                    <a:pt x="29542" y="7076"/>
                    <a:pt x="29553" y="7062"/>
                    <a:pt x="29529" y="7021"/>
                  </a:cubicBezTo>
                  <a:cubicBezTo>
                    <a:pt x="29515" y="7006"/>
                    <a:pt x="29491" y="7003"/>
                    <a:pt x="29467" y="7003"/>
                  </a:cubicBezTo>
                  <a:cubicBezTo>
                    <a:pt x="29443" y="7003"/>
                    <a:pt x="29422" y="7008"/>
                    <a:pt x="29399" y="7008"/>
                  </a:cubicBezTo>
                  <a:cubicBezTo>
                    <a:pt x="29388" y="7008"/>
                    <a:pt x="29377" y="7007"/>
                    <a:pt x="29366" y="7003"/>
                  </a:cubicBezTo>
                  <a:cubicBezTo>
                    <a:pt x="29363" y="6993"/>
                    <a:pt x="29328" y="6989"/>
                    <a:pt x="29348" y="6976"/>
                  </a:cubicBezTo>
                  <a:cubicBezTo>
                    <a:pt x="29352" y="6973"/>
                    <a:pt x="29356" y="6972"/>
                    <a:pt x="29359" y="6972"/>
                  </a:cubicBezTo>
                  <a:cubicBezTo>
                    <a:pt x="29371" y="6972"/>
                    <a:pt x="29379" y="6983"/>
                    <a:pt x="29390" y="6986"/>
                  </a:cubicBezTo>
                  <a:lnTo>
                    <a:pt x="29411" y="6986"/>
                  </a:lnTo>
                  <a:cubicBezTo>
                    <a:pt x="29432" y="6986"/>
                    <a:pt x="29449" y="6989"/>
                    <a:pt x="29470" y="6989"/>
                  </a:cubicBezTo>
                  <a:cubicBezTo>
                    <a:pt x="29491" y="6986"/>
                    <a:pt x="29522" y="6982"/>
                    <a:pt x="29518" y="6968"/>
                  </a:cubicBezTo>
                  <a:cubicBezTo>
                    <a:pt x="29517" y="6958"/>
                    <a:pt x="29512" y="6955"/>
                    <a:pt x="29506" y="6955"/>
                  </a:cubicBezTo>
                  <a:cubicBezTo>
                    <a:pt x="29497" y="6955"/>
                    <a:pt x="29483" y="6962"/>
                    <a:pt x="29471" y="6962"/>
                  </a:cubicBezTo>
                  <a:cubicBezTo>
                    <a:pt x="29469" y="6962"/>
                    <a:pt x="29468" y="6962"/>
                    <a:pt x="29467" y="6961"/>
                  </a:cubicBezTo>
                  <a:lnTo>
                    <a:pt x="29435" y="6961"/>
                  </a:lnTo>
                  <a:cubicBezTo>
                    <a:pt x="29425" y="6951"/>
                    <a:pt x="29400" y="6958"/>
                    <a:pt x="29387" y="6947"/>
                  </a:cubicBezTo>
                  <a:cubicBezTo>
                    <a:pt x="29377" y="6941"/>
                    <a:pt x="29367" y="6939"/>
                    <a:pt x="29357" y="6939"/>
                  </a:cubicBezTo>
                  <a:cubicBezTo>
                    <a:pt x="29339" y="6939"/>
                    <a:pt x="29322" y="6948"/>
                    <a:pt x="29310" y="6961"/>
                  </a:cubicBezTo>
                  <a:lnTo>
                    <a:pt x="29289" y="6961"/>
                  </a:lnTo>
                  <a:cubicBezTo>
                    <a:pt x="29286" y="6947"/>
                    <a:pt x="29289" y="6937"/>
                    <a:pt x="29296" y="6923"/>
                  </a:cubicBezTo>
                  <a:cubicBezTo>
                    <a:pt x="29303" y="6920"/>
                    <a:pt x="29313" y="6916"/>
                    <a:pt x="29324" y="6913"/>
                  </a:cubicBezTo>
                  <a:cubicBezTo>
                    <a:pt x="29326" y="6913"/>
                    <a:pt x="29330" y="6912"/>
                    <a:pt x="29333" y="6912"/>
                  </a:cubicBezTo>
                  <a:cubicBezTo>
                    <a:pt x="29335" y="6912"/>
                    <a:pt x="29336" y="6912"/>
                    <a:pt x="29338" y="6913"/>
                  </a:cubicBezTo>
                  <a:cubicBezTo>
                    <a:pt x="29381" y="6922"/>
                    <a:pt x="29424" y="6926"/>
                    <a:pt x="29466" y="6926"/>
                  </a:cubicBezTo>
                  <a:cubicBezTo>
                    <a:pt x="29528" y="6926"/>
                    <a:pt x="29589" y="6918"/>
                    <a:pt x="29650" y="6906"/>
                  </a:cubicBezTo>
                  <a:cubicBezTo>
                    <a:pt x="29667" y="6899"/>
                    <a:pt x="29685" y="6896"/>
                    <a:pt x="29706" y="6892"/>
                  </a:cubicBezTo>
                  <a:lnTo>
                    <a:pt x="29709" y="6892"/>
                  </a:lnTo>
                  <a:cubicBezTo>
                    <a:pt x="29716" y="6896"/>
                    <a:pt x="29723" y="6899"/>
                    <a:pt x="29726" y="6906"/>
                  </a:cubicBezTo>
                  <a:cubicBezTo>
                    <a:pt x="29735" y="6918"/>
                    <a:pt x="29743" y="6922"/>
                    <a:pt x="29752" y="6922"/>
                  </a:cubicBezTo>
                  <a:cubicBezTo>
                    <a:pt x="29761" y="6922"/>
                    <a:pt x="29771" y="6917"/>
                    <a:pt x="29782" y="6910"/>
                  </a:cubicBezTo>
                  <a:cubicBezTo>
                    <a:pt x="29796" y="6902"/>
                    <a:pt x="29806" y="6892"/>
                    <a:pt x="29827" y="6892"/>
                  </a:cubicBezTo>
                  <a:close/>
                  <a:moveTo>
                    <a:pt x="27603" y="7368"/>
                  </a:moveTo>
                  <a:lnTo>
                    <a:pt x="27603" y="7371"/>
                  </a:lnTo>
                  <a:cubicBezTo>
                    <a:pt x="27607" y="7389"/>
                    <a:pt x="27593" y="7395"/>
                    <a:pt x="27565" y="7395"/>
                  </a:cubicBezTo>
                  <a:cubicBezTo>
                    <a:pt x="27562" y="7389"/>
                    <a:pt x="27558" y="7381"/>
                    <a:pt x="27555" y="7374"/>
                  </a:cubicBezTo>
                  <a:cubicBezTo>
                    <a:pt x="27568" y="7374"/>
                    <a:pt x="27586" y="7371"/>
                    <a:pt x="27603" y="7368"/>
                  </a:cubicBezTo>
                  <a:close/>
                  <a:moveTo>
                    <a:pt x="25917" y="7451"/>
                  </a:moveTo>
                  <a:cubicBezTo>
                    <a:pt x="25917" y="7458"/>
                    <a:pt x="25924" y="7468"/>
                    <a:pt x="25928" y="7475"/>
                  </a:cubicBezTo>
                  <a:cubicBezTo>
                    <a:pt x="25920" y="7468"/>
                    <a:pt x="25917" y="7458"/>
                    <a:pt x="25917" y="7451"/>
                  </a:cubicBezTo>
                  <a:close/>
                  <a:moveTo>
                    <a:pt x="24279" y="7506"/>
                  </a:moveTo>
                  <a:lnTo>
                    <a:pt x="24279" y="7509"/>
                  </a:lnTo>
                  <a:lnTo>
                    <a:pt x="24276" y="7509"/>
                  </a:lnTo>
                  <a:cubicBezTo>
                    <a:pt x="24276" y="7509"/>
                    <a:pt x="24276" y="7506"/>
                    <a:pt x="24279" y="7506"/>
                  </a:cubicBezTo>
                  <a:close/>
                  <a:moveTo>
                    <a:pt x="8483" y="7516"/>
                  </a:moveTo>
                  <a:cubicBezTo>
                    <a:pt x="8478" y="7516"/>
                    <a:pt x="8474" y="7516"/>
                    <a:pt x="8470" y="7517"/>
                  </a:cubicBezTo>
                  <a:cubicBezTo>
                    <a:pt x="8474" y="7516"/>
                    <a:pt x="8478" y="7516"/>
                    <a:pt x="8483" y="7516"/>
                  </a:cubicBezTo>
                  <a:close/>
                  <a:moveTo>
                    <a:pt x="23482" y="7468"/>
                  </a:moveTo>
                  <a:cubicBezTo>
                    <a:pt x="23492" y="7475"/>
                    <a:pt x="23502" y="7485"/>
                    <a:pt x="23506" y="7496"/>
                  </a:cubicBezTo>
                  <a:cubicBezTo>
                    <a:pt x="23506" y="7506"/>
                    <a:pt x="23523" y="7513"/>
                    <a:pt x="23513" y="7520"/>
                  </a:cubicBezTo>
                  <a:cubicBezTo>
                    <a:pt x="23509" y="7523"/>
                    <a:pt x="23504" y="7524"/>
                    <a:pt x="23500" y="7524"/>
                  </a:cubicBezTo>
                  <a:cubicBezTo>
                    <a:pt x="23492" y="7524"/>
                    <a:pt x="23483" y="7521"/>
                    <a:pt x="23475" y="7517"/>
                  </a:cubicBezTo>
                  <a:cubicBezTo>
                    <a:pt x="23469" y="7515"/>
                    <a:pt x="23463" y="7514"/>
                    <a:pt x="23457" y="7514"/>
                  </a:cubicBezTo>
                  <a:cubicBezTo>
                    <a:pt x="23444" y="7514"/>
                    <a:pt x="23431" y="7519"/>
                    <a:pt x="23419" y="7523"/>
                  </a:cubicBezTo>
                  <a:cubicBezTo>
                    <a:pt x="23416" y="7517"/>
                    <a:pt x="23409" y="7513"/>
                    <a:pt x="23402" y="7506"/>
                  </a:cubicBezTo>
                  <a:cubicBezTo>
                    <a:pt x="23374" y="7482"/>
                    <a:pt x="23392" y="7475"/>
                    <a:pt x="23437" y="7472"/>
                  </a:cubicBezTo>
                  <a:cubicBezTo>
                    <a:pt x="23451" y="7468"/>
                    <a:pt x="23464" y="7468"/>
                    <a:pt x="23482" y="7468"/>
                  </a:cubicBezTo>
                  <a:close/>
                  <a:moveTo>
                    <a:pt x="23721" y="7472"/>
                  </a:moveTo>
                  <a:cubicBezTo>
                    <a:pt x="23746" y="7472"/>
                    <a:pt x="23770" y="7472"/>
                    <a:pt x="23794" y="7475"/>
                  </a:cubicBezTo>
                  <a:cubicBezTo>
                    <a:pt x="23842" y="7475"/>
                    <a:pt x="23811" y="7489"/>
                    <a:pt x="23794" y="7499"/>
                  </a:cubicBezTo>
                  <a:cubicBezTo>
                    <a:pt x="23773" y="7509"/>
                    <a:pt x="23766" y="7520"/>
                    <a:pt x="23770" y="7527"/>
                  </a:cubicBezTo>
                  <a:cubicBezTo>
                    <a:pt x="23766" y="7523"/>
                    <a:pt x="23759" y="7517"/>
                    <a:pt x="23752" y="7513"/>
                  </a:cubicBezTo>
                  <a:cubicBezTo>
                    <a:pt x="23752" y="7499"/>
                    <a:pt x="23735" y="7493"/>
                    <a:pt x="23725" y="7482"/>
                  </a:cubicBezTo>
                  <a:cubicBezTo>
                    <a:pt x="23725" y="7475"/>
                    <a:pt x="23725" y="7472"/>
                    <a:pt x="23721" y="7472"/>
                  </a:cubicBezTo>
                  <a:close/>
                  <a:moveTo>
                    <a:pt x="18569" y="7534"/>
                  </a:moveTo>
                  <a:lnTo>
                    <a:pt x="18569" y="7534"/>
                  </a:lnTo>
                  <a:cubicBezTo>
                    <a:pt x="18576" y="7538"/>
                    <a:pt x="18580" y="7541"/>
                    <a:pt x="18576" y="7544"/>
                  </a:cubicBezTo>
                  <a:cubicBezTo>
                    <a:pt x="18572" y="7541"/>
                    <a:pt x="18572" y="7538"/>
                    <a:pt x="18569" y="7534"/>
                  </a:cubicBezTo>
                  <a:close/>
                  <a:moveTo>
                    <a:pt x="8758" y="7461"/>
                  </a:moveTo>
                  <a:cubicBezTo>
                    <a:pt x="8755" y="7464"/>
                    <a:pt x="8747" y="7472"/>
                    <a:pt x="8744" y="7475"/>
                  </a:cubicBezTo>
                  <a:lnTo>
                    <a:pt x="8740" y="7479"/>
                  </a:lnTo>
                  <a:cubicBezTo>
                    <a:pt x="8664" y="7505"/>
                    <a:pt x="8575" y="7509"/>
                    <a:pt x="8483" y="7516"/>
                  </a:cubicBezTo>
                  <a:lnTo>
                    <a:pt x="8483" y="7516"/>
                  </a:lnTo>
                  <a:cubicBezTo>
                    <a:pt x="8488" y="7516"/>
                    <a:pt x="8494" y="7515"/>
                    <a:pt x="8500" y="7515"/>
                  </a:cubicBezTo>
                  <a:cubicBezTo>
                    <a:pt x="8559" y="7515"/>
                    <a:pt x="8614" y="7531"/>
                    <a:pt x="8668" y="7531"/>
                  </a:cubicBezTo>
                  <a:cubicBezTo>
                    <a:pt x="8674" y="7531"/>
                    <a:pt x="8679" y="7530"/>
                    <a:pt x="8685" y="7530"/>
                  </a:cubicBezTo>
                  <a:cubicBezTo>
                    <a:pt x="8705" y="7528"/>
                    <a:pt x="8726" y="7527"/>
                    <a:pt x="8747" y="7527"/>
                  </a:cubicBezTo>
                  <a:cubicBezTo>
                    <a:pt x="8782" y="7527"/>
                    <a:pt x="8815" y="7530"/>
                    <a:pt x="8848" y="7534"/>
                  </a:cubicBezTo>
                  <a:cubicBezTo>
                    <a:pt x="8862" y="7538"/>
                    <a:pt x="8875" y="7541"/>
                    <a:pt x="8900" y="7541"/>
                  </a:cubicBezTo>
                  <a:cubicBezTo>
                    <a:pt x="8907" y="7541"/>
                    <a:pt x="8914" y="7538"/>
                    <a:pt x="8924" y="7538"/>
                  </a:cubicBezTo>
                  <a:cubicBezTo>
                    <a:pt x="8945" y="7541"/>
                    <a:pt x="8963" y="7541"/>
                    <a:pt x="8984" y="7541"/>
                  </a:cubicBezTo>
                  <a:cubicBezTo>
                    <a:pt x="8973" y="7562"/>
                    <a:pt x="8928" y="7551"/>
                    <a:pt x="8904" y="7562"/>
                  </a:cubicBezTo>
                  <a:cubicBezTo>
                    <a:pt x="8872" y="7551"/>
                    <a:pt x="8838" y="7551"/>
                    <a:pt x="8799" y="7551"/>
                  </a:cubicBezTo>
                  <a:cubicBezTo>
                    <a:pt x="8789" y="7551"/>
                    <a:pt x="8778" y="7551"/>
                    <a:pt x="8768" y="7551"/>
                  </a:cubicBezTo>
                  <a:cubicBezTo>
                    <a:pt x="8651" y="7551"/>
                    <a:pt x="8539" y="7567"/>
                    <a:pt x="8425" y="7583"/>
                  </a:cubicBezTo>
                  <a:cubicBezTo>
                    <a:pt x="8338" y="7593"/>
                    <a:pt x="8249" y="7599"/>
                    <a:pt x="8162" y="7599"/>
                  </a:cubicBezTo>
                  <a:cubicBezTo>
                    <a:pt x="8130" y="7599"/>
                    <a:pt x="8099" y="7599"/>
                    <a:pt x="8068" y="7597"/>
                  </a:cubicBezTo>
                  <a:cubicBezTo>
                    <a:pt x="8049" y="7595"/>
                    <a:pt x="8030" y="7595"/>
                    <a:pt x="8012" y="7595"/>
                  </a:cubicBezTo>
                  <a:cubicBezTo>
                    <a:pt x="7937" y="7595"/>
                    <a:pt x="7870" y="7605"/>
                    <a:pt x="7800" y="7613"/>
                  </a:cubicBezTo>
                  <a:lnTo>
                    <a:pt x="7793" y="7613"/>
                  </a:lnTo>
                  <a:cubicBezTo>
                    <a:pt x="7790" y="7596"/>
                    <a:pt x="7785" y="7590"/>
                    <a:pt x="7764" y="7590"/>
                  </a:cubicBezTo>
                  <a:cubicBezTo>
                    <a:pt x="7755" y="7590"/>
                    <a:pt x="7745" y="7591"/>
                    <a:pt x="7730" y="7593"/>
                  </a:cubicBezTo>
                  <a:cubicBezTo>
                    <a:pt x="7675" y="7600"/>
                    <a:pt x="7616" y="7600"/>
                    <a:pt x="7561" y="7603"/>
                  </a:cubicBezTo>
                  <a:cubicBezTo>
                    <a:pt x="7514" y="7607"/>
                    <a:pt x="7468" y="7607"/>
                    <a:pt x="7420" y="7607"/>
                  </a:cubicBezTo>
                  <a:cubicBezTo>
                    <a:pt x="7383" y="7607"/>
                    <a:pt x="7345" y="7607"/>
                    <a:pt x="7307" y="7607"/>
                  </a:cubicBezTo>
                  <a:cubicBezTo>
                    <a:pt x="7250" y="7607"/>
                    <a:pt x="7193" y="7608"/>
                    <a:pt x="7138" y="7613"/>
                  </a:cubicBezTo>
                  <a:cubicBezTo>
                    <a:pt x="7124" y="7615"/>
                    <a:pt x="7111" y="7616"/>
                    <a:pt x="7097" y="7616"/>
                  </a:cubicBezTo>
                  <a:cubicBezTo>
                    <a:pt x="7054" y="7616"/>
                    <a:pt x="7010" y="7608"/>
                    <a:pt x="6971" y="7603"/>
                  </a:cubicBezTo>
                  <a:cubicBezTo>
                    <a:pt x="6933" y="7600"/>
                    <a:pt x="6929" y="7583"/>
                    <a:pt x="6929" y="7568"/>
                  </a:cubicBezTo>
                  <a:cubicBezTo>
                    <a:pt x="6929" y="7551"/>
                    <a:pt x="6947" y="7544"/>
                    <a:pt x="6974" y="7544"/>
                  </a:cubicBezTo>
                  <a:cubicBezTo>
                    <a:pt x="6980" y="7544"/>
                    <a:pt x="6987" y="7545"/>
                    <a:pt x="6993" y="7545"/>
                  </a:cubicBezTo>
                  <a:cubicBezTo>
                    <a:pt x="7101" y="7545"/>
                    <a:pt x="7205" y="7522"/>
                    <a:pt x="7315" y="7522"/>
                  </a:cubicBezTo>
                  <a:cubicBezTo>
                    <a:pt x="7332" y="7522"/>
                    <a:pt x="7349" y="7522"/>
                    <a:pt x="7367" y="7523"/>
                  </a:cubicBezTo>
                  <a:cubicBezTo>
                    <a:pt x="7391" y="7523"/>
                    <a:pt x="7418" y="7520"/>
                    <a:pt x="7443" y="7513"/>
                  </a:cubicBezTo>
                  <a:lnTo>
                    <a:pt x="7446" y="7513"/>
                  </a:lnTo>
                  <a:cubicBezTo>
                    <a:pt x="7467" y="7513"/>
                    <a:pt x="7485" y="7509"/>
                    <a:pt x="7501" y="7509"/>
                  </a:cubicBezTo>
                  <a:cubicBezTo>
                    <a:pt x="7536" y="7506"/>
                    <a:pt x="7575" y="7506"/>
                    <a:pt x="7610" y="7506"/>
                  </a:cubicBezTo>
                  <a:cubicBezTo>
                    <a:pt x="7634" y="7509"/>
                    <a:pt x="7655" y="7517"/>
                    <a:pt x="7672" y="7530"/>
                  </a:cubicBezTo>
                  <a:cubicBezTo>
                    <a:pt x="7665" y="7538"/>
                    <a:pt x="7651" y="7548"/>
                    <a:pt x="7668" y="7555"/>
                  </a:cubicBezTo>
                  <a:cubicBezTo>
                    <a:pt x="7678" y="7559"/>
                    <a:pt x="7687" y="7560"/>
                    <a:pt x="7696" y="7560"/>
                  </a:cubicBezTo>
                  <a:cubicBezTo>
                    <a:pt x="7709" y="7560"/>
                    <a:pt x="7722" y="7557"/>
                    <a:pt x="7735" y="7555"/>
                  </a:cubicBezTo>
                  <a:lnTo>
                    <a:pt x="7821" y="7555"/>
                  </a:lnTo>
                  <a:cubicBezTo>
                    <a:pt x="7839" y="7555"/>
                    <a:pt x="7863" y="7555"/>
                    <a:pt x="7863" y="7541"/>
                  </a:cubicBezTo>
                  <a:cubicBezTo>
                    <a:pt x="7863" y="7531"/>
                    <a:pt x="7852" y="7530"/>
                    <a:pt x="7838" y="7530"/>
                  </a:cubicBezTo>
                  <a:cubicBezTo>
                    <a:pt x="7831" y="7530"/>
                    <a:pt x="7824" y="7530"/>
                    <a:pt x="7818" y="7530"/>
                  </a:cubicBezTo>
                  <a:cubicBezTo>
                    <a:pt x="7813" y="7530"/>
                    <a:pt x="7809" y="7529"/>
                    <a:pt x="7804" y="7529"/>
                  </a:cubicBezTo>
                  <a:cubicBezTo>
                    <a:pt x="7795" y="7529"/>
                    <a:pt x="7786" y="7530"/>
                    <a:pt x="7776" y="7530"/>
                  </a:cubicBezTo>
                  <a:cubicBezTo>
                    <a:pt x="7760" y="7530"/>
                    <a:pt x="7744" y="7528"/>
                    <a:pt x="7730" y="7517"/>
                  </a:cubicBezTo>
                  <a:cubicBezTo>
                    <a:pt x="7745" y="7509"/>
                    <a:pt x="7769" y="7513"/>
                    <a:pt x="7786" y="7506"/>
                  </a:cubicBezTo>
                  <a:lnTo>
                    <a:pt x="7793" y="7506"/>
                  </a:lnTo>
                  <a:cubicBezTo>
                    <a:pt x="7860" y="7503"/>
                    <a:pt x="7924" y="7492"/>
                    <a:pt x="7990" y="7492"/>
                  </a:cubicBezTo>
                  <a:cubicBezTo>
                    <a:pt x="7999" y="7492"/>
                    <a:pt x="8009" y="7492"/>
                    <a:pt x="8018" y="7493"/>
                  </a:cubicBezTo>
                  <a:cubicBezTo>
                    <a:pt x="8052" y="7494"/>
                    <a:pt x="8086" y="7495"/>
                    <a:pt x="8120" y="7495"/>
                  </a:cubicBezTo>
                  <a:cubicBezTo>
                    <a:pt x="8200" y="7495"/>
                    <a:pt x="8278" y="7489"/>
                    <a:pt x="8352" y="7464"/>
                  </a:cubicBezTo>
                  <a:cubicBezTo>
                    <a:pt x="8362" y="7463"/>
                    <a:pt x="8372" y="7462"/>
                    <a:pt x="8383" y="7462"/>
                  </a:cubicBezTo>
                  <a:cubicBezTo>
                    <a:pt x="8393" y="7462"/>
                    <a:pt x="8404" y="7463"/>
                    <a:pt x="8414" y="7464"/>
                  </a:cubicBezTo>
                  <a:cubicBezTo>
                    <a:pt x="8435" y="7464"/>
                    <a:pt x="8456" y="7468"/>
                    <a:pt x="8473" y="7472"/>
                  </a:cubicBezTo>
                  <a:cubicBezTo>
                    <a:pt x="8505" y="7479"/>
                    <a:pt x="8536" y="7482"/>
                    <a:pt x="8571" y="7482"/>
                  </a:cubicBezTo>
                  <a:cubicBezTo>
                    <a:pt x="8595" y="7482"/>
                    <a:pt x="8622" y="7482"/>
                    <a:pt x="8654" y="7475"/>
                  </a:cubicBezTo>
                  <a:cubicBezTo>
                    <a:pt x="8660" y="7475"/>
                    <a:pt x="8667" y="7472"/>
                    <a:pt x="8675" y="7468"/>
                  </a:cubicBezTo>
                  <a:cubicBezTo>
                    <a:pt x="8688" y="7464"/>
                    <a:pt x="8699" y="7464"/>
                    <a:pt x="8709" y="7461"/>
                  </a:cubicBezTo>
                  <a:close/>
                  <a:moveTo>
                    <a:pt x="6763" y="7534"/>
                  </a:moveTo>
                  <a:cubicBezTo>
                    <a:pt x="6766" y="7544"/>
                    <a:pt x="6790" y="7544"/>
                    <a:pt x="6801" y="7548"/>
                  </a:cubicBezTo>
                  <a:cubicBezTo>
                    <a:pt x="6832" y="7562"/>
                    <a:pt x="6835" y="7589"/>
                    <a:pt x="6808" y="7593"/>
                  </a:cubicBezTo>
                  <a:cubicBezTo>
                    <a:pt x="6752" y="7597"/>
                    <a:pt x="6710" y="7618"/>
                    <a:pt x="6655" y="7618"/>
                  </a:cubicBezTo>
                  <a:cubicBezTo>
                    <a:pt x="6541" y="7621"/>
                    <a:pt x="6426" y="7631"/>
                    <a:pt x="6312" y="7642"/>
                  </a:cubicBezTo>
                  <a:cubicBezTo>
                    <a:pt x="6304" y="7642"/>
                    <a:pt x="6298" y="7643"/>
                    <a:pt x="6292" y="7643"/>
                  </a:cubicBezTo>
                  <a:cubicBezTo>
                    <a:pt x="6269" y="7643"/>
                    <a:pt x="6255" y="7637"/>
                    <a:pt x="6249" y="7621"/>
                  </a:cubicBezTo>
                  <a:cubicBezTo>
                    <a:pt x="6291" y="7621"/>
                    <a:pt x="6319" y="7610"/>
                    <a:pt x="6319" y="7586"/>
                  </a:cubicBezTo>
                  <a:cubicBezTo>
                    <a:pt x="6319" y="7565"/>
                    <a:pt x="6336" y="7562"/>
                    <a:pt x="6371" y="7562"/>
                  </a:cubicBezTo>
                  <a:cubicBezTo>
                    <a:pt x="6379" y="7563"/>
                    <a:pt x="6387" y="7563"/>
                    <a:pt x="6396" y="7563"/>
                  </a:cubicBezTo>
                  <a:cubicBezTo>
                    <a:pt x="6414" y="7563"/>
                    <a:pt x="6432" y="7562"/>
                    <a:pt x="6451" y="7562"/>
                  </a:cubicBezTo>
                  <a:cubicBezTo>
                    <a:pt x="6456" y="7562"/>
                    <a:pt x="6462" y="7562"/>
                    <a:pt x="6467" y="7562"/>
                  </a:cubicBezTo>
                  <a:cubicBezTo>
                    <a:pt x="6494" y="7562"/>
                    <a:pt x="6519" y="7564"/>
                    <a:pt x="6516" y="7589"/>
                  </a:cubicBezTo>
                  <a:cubicBezTo>
                    <a:pt x="6514" y="7601"/>
                    <a:pt x="6534" y="7608"/>
                    <a:pt x="6560" y="7608"/>
                  </a:cubicBezTo>
                  <a:cubicBezTo>
                    <a:pt x="6565" y="7608"/>
                    <a:pt x="6570" y="7607"/>
                    <a:pt x="6575" y="7607"/>
                  </a:cubicBezTo>
                  <a:cubicBezTo>
                    <a:pt x="6606" y="7607"/>
                    <a:pt x="6638" y="7600"/>
                    <a:pt x="6669" y="7597"/>
                  </a:cubicBezTo>
                  <a:cubicBezTo>
                    <a:pt x="6694" y="7597"/>
                    <a:pt x="6718" y="7589"/>
                    <a:pt x="6721" y="7576"/>
                  </a:cubicBezTo>
                  <a:cubicBezTo>
                    <a:pt x="6725" y="7558"/>
                    <a:pt x="6694" y="7558"/>
                    <a:pt x="6673" y="7551"/>
                  </a:cubicBezTo>
                  <a:cubicBezTo>
                    <a:pt x="6700" y="7544"/>
                    <a:pt x="6731" y="7544"/>
                    <a:pt x="6756" y="7534"/>
                  </a:cubicBezTo>
                  <a:close/>
                  <a:moveTo>
                    <a:pt x="14354" y="7638"/>
                  </a:moveTo>
                  <a:lnTo>
                    <a:pt x="14354" y="7638"/>
                  </a:lnTo>
                  <a:cubicBezTo>
                    <a:pt x="14350" y="7645"/>
                    <a:pt x="14357" y="7652"/>
                    <a:pt x="14340" y="7655"/>
                  </a:cubicBezTo>
                  <a:cubicBezTo>
                    <a:pt x="14347" y="7652"/>
                    <a:pt x="14350" y="7645"/>
                    <a:pt x="14354" y="7638"/>
                  </a:cubicBezTo>
                  <a:close/>
                  <a:moveTo>
                    <a:pt x="16994" y="7659"/>
                  </a:moveTo>
                  <a:cubicBezTo>
                    <a:pt x="17001" y="7663"/>
                    <a:pt x="17004" y="7663"/>
                    <a:pt x="17011" y="7666"/>
                  </a:cubicBezTo>
                  <a:lnTo>
                    <a:pt x="16998" y="7666"/>
                  </a:lnTo>
                  <a:cubicBezTo>
                    <a:pt x="16990" y="7663"/>
                    <a:pt x="16994" y="7663"/>
                    <a:pt x="16994" y="7659"/>
                  </a:cubicBezTo>
                  <a:close/>
                  <a:moveTo>
                    <a:pt x="14128" y="7663"/>
                  </a:moveTo>
                  <a:cubicBezTo>
                    <a:pt x="14163" y="7666"/>
                    <a:pt x="14188" y="7673"/>
                    <a:pt x="14215" y="7687"/>
                  </a:cubicBezTo>
                  <a:cubicBezTo>
                    <a:pt x="14198" y="7682"/>
                    <a:pt x="14178" y="7678"/>
                    <a:pt x="14159" y="7678"/>
                  </a:cubicBezTo>
                  <a:cubicBezTo>
                    <a:pt x="14152" y="7678"/>
                    <a:pt x="14145" y="7679"/>
                    <a:pt x="14138" y="7680"/>
                  </a:cubicBezTo>
                  <a:cubicBezTo>
                    <a:pt x="14138" y="7673"/>
                    <a:pt x="14135" y="7669"/>
                    <a:pt x="14128" y="7663"/>
                  </a:cubicBezTo>
                  <a:close/>
                  <a:moveTo>
                    <a:pt x="6877" y="7704"/>
                  </a:moveTo>
                  <a:lnTo>
                    <a:pt x="6877" y="7707"/>
                  </a:lnTo>
                  <a:lnTo>
                    <a:pt x="6874" y="7707"/>
                  </a:lnTo>
                  <a:lnTo>
                    <a:pt x="6877" y="7704"/>
                  </a:lnTo>
                  <a:close/>
                  <a:moveTo>
                    <a:pt x="5130" y="7727"/>
                  </a:moveTo>
                  <a:cubicBezTo>
                    <a:pt x="5132" y="7727"/>
                    <a:pt x="5134" y="7728"/>
                    <a:pt x="5136" y="7728"/>
                  </a:cubicBezTo>
                  <a:cubicBezTo>
                    <a:pt x="5128" y="7732"/>
                    <a:pt x="5122" y="7732"/>
                    <a:pt x="5122" y="7738"/>
                  </a:cubicBezTo>
                  <a:cubicBezTo>
                    <a:pt x="5118" y="7735"/>
                    <a:pt x="5115" y="7735"/>
                    <a:pt x="5112" y="7735"/>
                  </a:cubicBezTo>
                  <a:cubicBezTo>
                    <a:pt x="5117" y="7732"/>
                    <a:pt x="5122" y="7727"/>
                    <a:pt x="5130" y="7727"/>
                  </a:cubicBezTo>
                  <a:close/>
                  <a:moveTo>
                    <a:pt x="16845" y="7527"/>
                  </a:moveTo>
                  <a:lnTo>
                    <a:pt x="16845" y="7527"/>
                  </a:lnTo>
                  <a:cubicBezTo>
                    <a:pt x="16966" y="7544"/>
                    <a:pt x="17081" y="7523"/>
                    <a:pt x="17188" y="7551"/>
                  </a:cubicBezTo>
                  <a:cubicBezTo>
                    <a:pt x="17215" y="7559"/>
                    <a:pt x="17248" y="7563"/>
                    <a:pt x="17281" y="7563"/>
                  </a:cubicBezTo>
                  <a:cubicBezTo>
                    <a:pt x="17304" y="7563"/>
                    <a:pt x="17326" y="7561"/>
                    <a:pt x="17347" y="7558"/>
                  </a:cubicBezTo>
                  <a:cubicBezTo>
                    <a:pt x="17401" y="7553"/>
                    <a:pt x="17455" y="7549"/>
                    <a:pt x="17509" y="7549"/>
                  </a:cubicBezTo>
                  <a:cubicBezTo>
                    <a:pt x="17584" y="7549"/>
                    <a:pt x="17660" y="7556"/>
                    <a:pt x="17736" y="7572"/>
                  </a:cubicBezTo>
                  <a:cubicBezTo>
                    <a:pt x="17719" y="7572"/>
                    <a:pt x="17704" y="7571"/>
                    <a:pt x="17689" y="7571"/>
                  </a:cubicBezTo>
                  <a:cubicBezTo>
                    <a:pt x="17665" y="7571"/>
                    <a:pt x="17645" y="7573"/>
                    <a:pt x="17626" y="7579"/>
                  </a:cubicBezTo>
                  <a:cubicBezTo>
                    <a:pt x="17611" y="7583"/>
                    <a:pt x="17601" y="7586"/>
                    <a:pt x="17584" y="7589"/>
                  </a:cubicBezTo>
                  <a:cubicBezTo>
                    <a:pt x="17572" y="7588"/>
                    <a:pt x="17561" y="7587"/>
                    <a:pt x="17549" y="7587"/>
                  </a:cubicBezTo>
                  <a:cubicBezTo>
                    <a:pt x="17533" y="7587"/>
                    <a:pt x="17518" y="7589"/>
                    <a:pt x="17504" y="7593"/>
                  </a:cubicBezTo>
                  <a:cubicBezTo>
                    <a:pt x="17487" y="7597"/>
                    <a:pt x="17456" y="7600"/>
                    <a:pt x="17459" y="7613"/>
                  </a:cubicBezTo>
                  <a:cubicBezTo>
                    <a:pt x="17461" y="7622"/>
                    <a:pt x="17467" y="7624"/>
                    <a:pt x="17476" y="7624"/>
                  </a:cubicBezTo>
                  <a:cubicBezTo>
                    <a:pt x="17487" y="7624"/>
                    <a:pt x="17500" y="7621"/>
                    <a:pt x="17511" y="7621"/>
                  </a:cubicBezTo>
                  <a:cubicBezTo>
                    <a:pt x="17528" y="7621"/>
                    <a:pt x="17549" y="7624"/>
                    <a:pt x="17570" y="7624"/>
                  </a:cubicBezTo>
                  <a:lnTo>
                    <a:pt x="17576" y="7624"/>
                  </a:lnTo>
                  <a:cubicBezTo>
                    <a:pt x="17584" y="7628"/>
                    <a:pt x="17594" y="7628"/>
                    <a:pt x="17597" y="7631"/>
                  </a:cubicBezTo>
                  <a:cubicBezTo>
                    <a:pt x="17632" y="7642"/>
                    <a:pt x="17681" y="7642"/>
                    <a:pt x="17691" y="7666"/>
                  </a:cubicBezTo>
                  <a:cubicBezTo>
                    <a:pt x="17661" y="7671"/>
                    <a:pt x="17632" y="7674"/>
                    <a:pt x="17601" y="7674"/>
                  </a:cubicBezTo>
                  <a:cubicBezTo>
                    <a:pt x="17590" y="7674"/>
                    <a:pt x="17578" y="7673"/>
                    <a:pt x="17566" y="7673"/>
                  </a:cubicBezTo>
                  <a:cubicBezTo>
                    <a:pt x="17517" y="7665"/>
                    <a:pt x="17468" y="7652"/>
                    <a:pt x="17413" y="7652"/>
                  </a:cubicBezTo>
                  <a:cubicBezTo>
                    <a:pt x="17399" y="7652"/>
                    <a:pt x="17384" y="7653"/>
                    <a:pt x="17368" y="7655"/>
                  </a:cubicBezTo>
                  <a:lnTo>
                    <a:pt x="17352" y="7655"/>
                  </a:lnTo>
                  <a:cubicBezTo>
                    <a:pt x="17347" y="7655"/>
                    <a:pt x="17347" y="7655"/>
                    <a:pt x="17347" y="7659"/>
                  </a:cubicBezTo>
                  <a:cubicBezTo>
                    <a:pt x="17272" y="7659"/>
                    <a:pt x="17195" y="7669"/>
                    <a:pt x="17118" y="7673"/>
                  </a:cubicBezTo>
                  <a:cubicBezTo>
                    <a:pt x="17118" y="7669"/>
                    <a:pt x="17123" y="7669"/>
                    <a:pt x="17123" y="7669"/>
                  </a:cubicBezTo>
                  <a:cubicBezTo>
                    <a:pt x="17099" y="7634"/>
                    <a:pt x="17075" y="7618"/>
                    <a:pt x="17038" y="7618"/>
                  </a:cubicBezTo>
                  <a:cubicBezTo>
                    <a:pt x="17021" y="7618"/>
                    <a:pt x="17001" y="7621"/>
                    <a:pt x="16977" y="7628"/>
                  </a:cubicBezTo>
                  <a:lnTo>
                    <a:pt x="16977" y="7631"/>
                  </a:lnTo>
                  <a:cubicBezTo>
                    <a:pt x="16969" y="7631"/>
                    <a:pt x="16963" y="7631"/>
                    <a:pt x="16952" y="7628"/>
                  </a:cubicBezTo>
                  <a:cubicBezTo>
                    <a:pt x="16929" y="7615"/>
                    <a:pt x="16902" y="7611"/>
                    <a:pt x="16874" y="7611"/>
                  </a:cubicBezTo>
                  <a:cubicBezTo>
                    <a:pt x="16845" y="7611"/>
                    <a:pt x="16814" y="7615"/>
                    <a:pt x="16785" y="7615"/>
                  </a:cubicBezTo>
                  <a:cubicBezTo>
                    <a:pt x="16774" y="7615"/>
                    <a:pt x="16764" y="7615"/>
                    <a:pt x="16755" y="7613"/>
                  </a:cubicBezTo>
                  <a:cubicBezTo>
                    <a:pt x="16748" y="7621"/>
                    <a:pt x="16740" y="7624"/>
                    <a:pt x="16734" y="7631"/>
                  </a:cubicBezTo>
                  <a:cubicBezTo>
                    <a:pt x="16748" y="7651"/>
                    <a:pt x="16768" y="7658"/>
                    <a:pt x="16793" y="7658"/>
                  </a:cubicBezTo>
                  <a:cubicBezTo>
                    <a:pt x="16811" y="7658"/>
                    <a:pt x="16831" y="7654"/>
                    <a:pt x="16852" y="7648"/>
                  </a:cubicBezTo>
                  <a:lnTo>
                    <a:pt x="16907" y="7648"/>
                  </a:lnTo>
                  <a:cubicBezTo>
                    <a:pt x="16875" y="7662"/>
                    <a:pt x="16841" y="7672"/>
                    <a:pt x="16804" y="7672"/>
                  </a:cubicBezTo>
                  <a:cubicBezTo>
                    <a:pt x="16778" y="7672"/>
                    <a:pt x="16751" y="7667"/>
                    <a:pt x="16723" y="7655"/>
                  </a:cubicBezTo>
                  <a:lnTo>
                    <a:pt x="16723" y="7655"/>
                  </a:lnTo>
                  <a:cubicBezTo>
                    <a:pt x="16726" y="7694"/>
                    <a:pt x="16690" y="7702"/>
                    <a:pt x="16642" y="7702"/>
                  </a:cubicBezTo>
                  <a:cubicBezTo>
                    <a:pt x="16629" y="7702"/>
                    <a:pt x="16616" y="7702"/>
                    <a:pt x="16602" y="7701"/>
                  </a:cubicBezTo>
                  <a:cubicBezTo>
                    <a:pt x="16588" y="7701"/>
                    <a:pt x="16571" y="7701"/>
                    <a:pt x="16561" y="7707"/>
                  </a:cubicBezTo>
                  <a:cubicBezTo>
                    <a:pt x="16552" y="7714"/>
                    <a:pt x="16543" y="7716"/>
                    <a:pt x="16533" y="7716"/>
                  </a:cubicBezTo>
                  <a:cubicBezTo>
                    <a:pt x="16527" y="7716"/>
                    <a:pt x="16521" y="7715"/>
                    <a:pt x="16515" y="7714"/>
                  </a:cubicBezTo>
                  <a:cubicBezTo>
                    <a:pt x="16522" y="7690"/>
                    <a:pt x="16477" y="7693"/>
                    <a:pt x="16463" y="7680"/>
                  </a:cubicBezTo>
                  <a:cubicBezTo>
                    <a:pt x="16479" y="7664"/>
                    <a:pt x="16501" y="7648"/>
                    <a:pt x="16448" y="7648"/>
                  </a:cubicBezTo>
                  <a:cubicBezTo>
                    <a:pt x="16443" y="7648"/>
                    <a:pt x="16438" y="7648"/>
                    <a:pt x="16432" y="7648"/>
                  </a:cubicBezTo>
                  <a:cubicBezTo>
                    <a:pt x="16401" y="7658"/>
                    <a:pt x="16370" y="7662"/>
                    <a:pt x="16338" y="7662"/>
                  </a:cubicBezTo>
                  <a:cubicBezTo>
                    <a:pt x="16313" y="7662"/>
                    <a:pt x="16288" y="7660"/>
                    <a:pt x="16262" y="7655"/>
                  </a:cubicBezTo>
                  <a:cubicBezTo>
                    <a:pt x="16252" y="7652"/>
                    <a:pt x="16241" y="7648"/>
                    <a:pt x="16228" y="7648"/>
                  </a:cubicBezTo>
                  <a:lnTo>
                    <a:pt x="16220" y="7648"/>
                  </a:lnTo>
                  <a:cubicBezTo>
                    <a:pt x="16211" y="7646"/>
                    <a:pt x="16201" y="7646"/>
                    <a:pt x="16191" y="7646"/>
                  </a:cubicBezTo>
                  <a:cubicBezTo>
                    <a:pt x="16167" y="7646"/>
                    <a:pt x="16142" y="7650"/>
                    <a:pt x="16119" y="7655"/>
                  </a:cubicBezTo>
                  <a:cubicBezTo>
                    <a:pt x="16113" y="7659"/>
                    <a:pt x="16109" y="7659"/>
                    <a:pt x="16103" y="7663"/>
                  </a:cubicBezTo>
                  <a:cubicBezTo>
                    <a:pt x="16089" y="7663"/>
                    <a:pt x="16074" y="7666"/>
                    <a:pt x="16061" y="7666"/>
                  </a:cubicBezTo>
                  <a:cubicBezTo>
                    <a:pt x="16057" y="7666"/>
                    <a:pt x="16054" y="7663"/>
                    <a:pt x="16050" y="7663"/>
                  </a:cubicBezTo>
                  <a:cubicBezTo>
                    <a:pt x="16036" y="7659"/>
                    <a:pt x="16023" y="7657"/>
                    <a:pt x="16010" y="7657"/>
                  </a:cubicBezTo>
                  <a:cubicBezTo>
                    <a:pt x="15987" y="7657"/>
                    <a:pt x="15967" y="7663"/>
                    <a:pt x="15946" y="7669"/>
                  </a:cubicBezTo>
                  <a:lnTo>
                    <a:pt x="15929" y="7669"/>
                  </a:lnTo>
                  <a:cubicBezTo>
                    <a:pt x="15904" y="7652"/>
                    <a:pt x="15877" y="7648"/>
                    <a:pt x="15842" y="7648"/>
                  </a:cubicBezTo>
                  <a:cubicBezTo>
                    <a:pt x="15827" y="7648"/>
                    <a:pt x="15811" y="7648"/>
                    <a:pt x="15796" y="7648"/>
                  </a:cubicBezTo>
                  <a:cubicBezTo>
                    <a:pt x="15692" y="7648"/>
                    <a:pt x="15596" y="7660"/>
                    <a:pt x="15526" y="7717"/>
                  </a:cubicBezTo>
                  <a:cubicBezTo>
                    <a:pt x="15509" y="7676"/>
                    <a:pt x="15461" y="7666"/>
                    <a:pt x="15412" y="7659"/>
                  </a:cubicBezTo>
                  <a:cubicBezTo>
                    <a:pt x="15400" y="7657"/>
                    <a:pt x="15386" y="7655"/>
                    <a:pt x="15371" y="7655"/>
                  </a:cubicBezTo>
                  <a:cubicBezTo>
                    <a:pt x="15326" y="7655"/>
                    <a:pt x="15276" y="7667"/>
                    <a:pt x="15273" y="7680"/>
                  </a:cubicBezTo>
                  <a:cubicBezTo>
                    <a:pt x="15270" y="7707"/>
                    <a:pt x="15312" y="7722"/>
                    <a:pt x="15353" y="7732"/>
                  </a:cubicBezTo>
                  <a:cubicBezTo>
                    <a:pt x="15360" y="7732"/>
                    <a:pt x="15363" y="7732"/>
                    <a:pt x="15363" y="7735"/>
                  </a:cubicBezTo>
                  <a:cubicBezTo>
                    <a:pt x="15320" y="7732"/>
                    <a:pt x="15278" y="7730"/>
                    <a:pt x="15235" y="7730"/>
                  </a:cubicBezTo>
                  <a:cubicBezTo>
                    <a:pt x="15193" y="7730"/>
                    <a:pt x="15150" y="7732"/>
                    <a:pt x="15107" y="7735"/>
                  </a:cubicBezTo>
                  <a:cubicBezTo>
                    <a:pt x="15085" y="7737"/>
                    <a:pt x="15063" y="7739"/>
                    <a:pt x="15041" y="7739"/>
                  </a:cubicBezTo>
                  <a:cubicBezTo>
                    <a:pt x="15020" y="7739"/>
                    <a:pt x="14999" y="7737"/>
                    <a:pt x="14979" y="7732"/>
                  </a:cubicBezTo>
                  <a:cubicBezTo>
                    <a:pt x="14955" y="7724"/>
                    <a:pt x="14933" y="7720"/>
                    <a:pt x="14912" y="7720"/>
                  </a:cubicBezTo>
                  <a:cubicBezTo>
                    <a:pt x="14886" y="7720"/>
                    <a:pt x="14861" y="7725"/>
                    <a:pt x="14833" y="7735"/>
                  </a:cubicBezTo>
                  <a:cubicBezTo>
                    <a:pt x="14798" y="7748"/>
                    <a:pt x="14762" y="7754"/>
                    <a:pt x="14728" y="7754"/>
                  </a:cubicBezTo>
                  <a:cubicBezTo>
                    <a:pt x="14677" y="7754"/>
                    <a:pt x="14630" y="7740"/>
                    <a:pt x="14596" y="7717"/>
                  </a:cubicBezTo>
                  <a:cubicBezTo>
                    <a:pt x="14593" y="7714"/>
                    <a:pt x="14586" y="7711"/>
                    <a:pt x="14583" y="7704"/>
                  </a:cubicBezTo>
                  <a:cubicBezTo>
                    <a:pt x="14583" y="7693"/>
                    <a:pt x="14569" y="7687"/>
                    <a:pt x="14545" y="7683"/>
                  </a:cubicBezTo>
                  <a:cubicBezTo>
                    <a:pt x="14540" y="7683"/>
                    <a:pt x="14536" y="7683"/>
                    <a:pt x="14532" y="7683"/>
                  </a:cubicBezTo>
                  <a:cubicBezTo>
                    <a:pt x="14495" y="7683"/>
                    <a:pt x="14460" y="7695"/>
                    <a:pt x="14444" y="7711"/>
                  </a:cubicBezTo>
                  <a:cubicBezTo>
                    <a:pt x="14430" y="7725"/>
                    <a:pt x="14410" y="7730"/>
                    <a:pt x="14391" y="7730"/>
                  </a:cubicBezTo>
                  <a:cubicBezTo>
                    <a:pt x="14373" y="7730"/>
                    <a:pt x="14356" y="7726"/>
                    <a:pt x="14343" y="7722"/>
                  </a:cubicBezTo>
                  <a:cubicBezTo>
                    <a:pt x="14326" y="7714"/>
                    <a:pt x="14312" y="7711"/>
                    <a:pt x="14295" y="7711"/>
                  </a:cubicBezTo>
                  <a:cubicBezTo>
                    <a:pt x="14284" y="7707"/>
                    <a:pt x="14274" y="7704"/>
                    <a:pt x="14263" y="7704"/>
                  </a:cubicBezTo>
                  <a:lnTo>
                    <a:pt x="14239" y="7704"/>
                  </a:lnTo>
                  <a:cubicBezTo>
                    <a:pt x="14233" y="7701"/>
                    <a:pt x="14229" y="7701"/>
                    <a:pt x="14225" y="7701"/>
                  </a:cubicBezTo>
                  <a:lnTo>
                    <a:pt x="14225" y="7690"/>
                  </a:lnTo>
                  <a:cubicBezTo>
                    <a:pt x="14267" y="7683"/>
                    <a:pt x="14312" y="7680"/>
                    <a:pt x="14357" y="7673"/>
                  </a:cubicBezTo>
                  <a:cubicBezTo>
                    <a:pt x="14382" y="7669"/>
                    <a:pt x="14396" y="7663"/>
                    <a:pt x="14396" y="7652"/>
                  </a:cubicBezTo>
                  <a:cubicBezTo>
                    <a:pt x="14396" y="7634"/>
                    <a:pt x="14371" y="7642"/>
                    <a:pt x="14354" y="7638"/>
                  </a:cubicBezTo>
                  <a:lnTo>
                    <a:pt x="14354" y="7638"/>
                  </a:lnTo>
                  <a:cubicBezTo>
                    <a:pt x="14354" y="7638"/>
                    <a:pt x="14354" y="7638"/>
                    <a:pt x="14354" y="7638"/>
                  </a:cubicBezTo>
                  <a:cubicBezTo>
                    <a:pt x="14326" y="7632"/>
                    <a:pt x="14298" y="7620"/>
                    <a:pt x="14265" y="7620"/>
                  </a:cubicBezTo>
                  <a:cubicBezTo>
                    <a:pt x="14262" y="7620"/>
                    <a:pt x="14257" y="7621"/>
                    <a:pt x="14253" y="7621"/>
                  </a:cubicBezTo>
                  <a:cubicBezTo>
                    <a:pt x="14243" y="7621"/>
                    <a:pt x="14236" y="7618"/>
                    <a:pt x="14250" y="7607"/>
                  </a:cubicBezTo>
                  <a:cubicBezTo>
                    <a:pt x="14292" y="7590"/>
                    <a:pt x="14333" y="7581"/>
                    <a:pt x="14379" y="7581"/>
                  </a:cubicBezTo>
                  <a:cubicBezTo>
                    <a:pt x="14408" y="7581"/>
                    <a:pt x="14440" y="7584"/>
                    <a:pt x="14475" y="7593"/>
                  </a:cubicBezTo>
                  <a:cubicBezTo>
                    <a:pt x="14509" y="7599"/>
                    <a:pt x="14545" y="7603"/>
                    <a:pt x="14581" y="7603"/>
                  </a:cubicBezTo>
                  <a:cubicBezTo>
                    <a:pt x="14626" y="7603"/>
                    <a:pt x="14672" y="7596"/>
                    <a:pt x="14715" y="7579"/>
                  </a:cubicBezTo>
                  <a:cubicBezTo>
                    <a:pt x="14726" y="7575"/>
                    <a:pt x="14739" y="7573"/>
                    <a:pt x="14752" y="7573"/>
                  </a:cubicBezTo>
                  <a:cubicBezTo>
                    <a:pt x="14769" y="7573"/>
                    <a:pt x="14787" y="7576"/>
                    <a:pt x="14805" y="7583"/>
                  </a:cubicBezTo>
                  <a:cubicBezTo>
                    <a:pt x="14830" y="7592"/>
                    <a:pt x="14857" y="7597"/>
                    <a:pt x="14885" y="7597"/>
                  </a:cubicBezTo>
                  <a:cubicBezTo>
                    <a:pt x="14910" y="7597"/>
                    <a:pt x="14936" y="7593"/>
                    <a:pt x="14961" y="7583"/>
                  </a:cubicBezTo>
                  <a:cubicBezTo>
                    <a:pt x="14978" y="7577"/>
                    <a:pt x="14994" y="7574"/>
                    <a:pt x="15011" y="7574"/>
                  </a:cubicBezTo>
                  <a:cubicBezTo>
                    <a:pt x="15025" y="7574"/>
                    <a:pt x="15039" y="7576"/>
                    <a:pt x="15054" y="7579"/>
                  </a:cubicBezTo>
                  <a:cubicBezTo>
                    <a:pt x="15074" y="7586"/>
                    <a:pt x="15095" y="7588"/>
                    <a:pt x="15117" y="7588"/>
                  </a:cubicBezTo>
                  <a:cubicBezTo>
                    <a:pt x="15130" y="7588"/>
                    <a:pt x="15142" y="7587"/>
                    <a:pt x="15155" y="7586"/>
                  </a:cubicBezTo>
                  <a:cubicBezTo>
                    <a:pt x="15164" y="7585"/>
                    <a:pt x="15172" y="7585"/>
                    <a:pt x="15180" y="7585"/>
                  </a:cubicBezTo>
                  <a:cubicBezTo>
                    <a:pt x="15204" y="7585"/>
                    <a:pt x="15225" y="7589"/>
                    <a:pt x="15249" y="7597"/>
                  </a:cubicBezTo>
                  <a:cubicBezTo>
                    <a:pt x="15283" y="7610"/>
                    <a:pt x="15316" y="7621"/>
                    <a:pt x="15354" y="7621"/>
                  </a:cubicBezTo>
                  <a:cubicBezTo>
                    <a:pt x="15374" y="7621"/>
                    <a:pt x="15396" y="7617"/>
                    <a:pt x="15419" y="7610"/>
                  </a:cubicBezTo>
                  <a:cubicBezTo>
                    <a:pt x="15429" y="7610"/>
                    <a:pt x="15440" y="7610"/>
                    <a:pt x="15450" y="7613"/>
                  </a:cubicBezTo>
                  <a:cubicBezTo>
                    <a:pt x="15487" y="7623"/>
                    <a:pt x="15511" y="7628"/>
                    <a:pt x="15527" y="7628"/>
                  </a:cubicBezTo>
                  <a:cubicBezTo>
                    <a:pt x="15554" y="7628"/>
                    <a:pt x="15563" y="7614"/>
                    <a:pt x="15582" y="7583"/>
                  </a:cubicBezTo>
                  <a:cubicBezTo>
                    <a:pt x="15589" y="7583"/>
                    <a:pt x="15596" y="7583"/>
                    <a:pt x="15603" y="7579"/>
                  </a:cubicBezTo>
                  <a:cubicBezTo>
                    <a:pt x="15606" y="7586"/>
                    <a:pt x="15606" y="7593"/>
                    <a:pt x="15603" y="7603"/>
                  </a:cubicBezTo>
                  <a:cubicBezTo>
                    <a:pt x="15599" y="7613"/>
                    <a:pt x="15589" y="7631"/>
                    <a:pt x="15616" y="7634"/>
                  </a:cubicBezTo>
                  <a:cubicBezTo>
                    <a:pt x="15620" y="7635"/>
                    <a:pt x="15623" y="7635"/>
                    <a:pt x="15627" y="7635"/>
                  </a:cubicBezTo>
                  <a:cubicBezTo>
                    <a:pt x="15655" y="7635"/>
                    <a:pt x="15669" y="7619"/>
                    <a:pt x="15672" y="7607"/>
                  </a:cubicBezTo>
                  <a:cubicBezTo>
                    <a:pt x="15679" y="7589"/>
                    <a:pt x="15686" y="7583"/>
                    <a:pt x="15693" y="7576"/>
                  </a:cubicBezTo>
                  <a:cubicBezTo>
                    <a:pt x="15703" y="7579"/>
                    <a:pt x="15717" y="7583"/>
                    <a:pt x="15728" y="7586"/>
                  </a:cubicBezTo>
                  <a:cubicBezTo>
                    <a:pt x="15731" y="7589"/>
                    <a:pt x="15738" y="7593"/>
                    <a:pt x="15745" y="7600"/>
                  </a:cubicBezTo>
                  <a:cubicBezTo>
                    <a:pt x="15759" y="7610"/>
                    <a:pt x="15780" y="7618"/>
                    <a:pt x="15807" y="7618"/>
                  </a:cubicBezTo>
                  <a:cubicBezTo>
                    <a:pt x="15828" y="7613"/>
                    <a:pt x="15835" y="7603"/>
                    <a:pt x="15835" y="7593"/>
                  </a:cubicBezTo>
                  <a:cubicBezTo>
                    <a:pt x="15835" y="7583"/>
                    <a:pt x="15842" y="7576"/>
                    <a:pt x="15845" y="7572"/>
                  </a:cubicBezTo>
                  <a:cubicBezTo>
                    <a:pt x="15851" y="7569"/>
                    <a:pt x="15857" y="7567"/>
                    <a:pt x="15864" y="7567"/>
                  </a:cubicBezTo>
                  <a:cubicBezTo>
                    <a:pt x="15867" y="7567"/>
                    <a:pt x="15871" y="7567"/>
                    <a:pt x="15874" y="7568"/>
                  </a:cubicBezTo>
                  <a:cubicBezTo>
                    <a:pt x="15887" y="7572"/>
                    <a:pt x="15901" y="7572"/>
                    <a:pt x="15911" y="7576"/>
                  </a:cubicBezTo>
                  <a:cubicBezTo>
                    <a:pt x="15915" y="7576"/>
                    <a:pt x="15915" y="7579"/>
                    <a:pt x="15919" y="7579"/>
                  </a:cubicBezTo>
                  <a:cubicBezTo>
                    <a:pt x="15936" y="7588"/>
                    <a:pt x="15947" y="7593"/>
                    <a:pt x="15955" y="7593"/>
                  </a:cubicBezTo>
                  <a:cubicBezTo>
                    <a:pt x="15966" y="7593"/>
                    <a:pt x="15972" y="7586"/>
                    <a:pt x="15978" y="7572"/>
                  </a:cubicBezTo>
                  <a:cubicBezTo>
                    <a:pt x="15981" y="7568"/>
                    <a:pt x="15981" y="7565"/>
                    <a:pt x="15984" y="7558"/>
                  </a:cubicBezTo>
                  <a:cubicBezTo>
                    <a:pt x="15999" y="7555"/>
                    <a:pt x="16009" y="7548"/>
                    <a:pt x="16023" y="7541"/>
                  </a:cubicBezTo>
                  <a:cubicBezTo>
                    <a:pt x="16040" y="7535"/>
                    <a:pt x="16057" y="7532"/>
                    <a:pt x="16074" y="7532"/>
                  </a:cubicBezTo>
                  <a:cubicBezTo>
                    <a:pt x="16088" y="7532"/>
                    <a:pt x="16102" y="7534"/>
                    <a:pt x="16116" y="7538"/>
                  </a:cubicBezTo>
                  <a:cubicBezTo>
                    <a:pt x="16186" y="7548"/>
                    <a:pt x="16248" y="7568"/>
                    <a:pt x="16307" y="7589"/>
                  </a:cubicBezTo>
                  <a:cubicBezTo>
                    <a:pt x="16311" y="7589"/>
                    <a:pt x="16317" y="7593"/>
                    <a:pt x="16321" y="7593"/>
                  </a:cubicBezTo>
                  <a:cubicBezTo>
                    <a:pt x="16335" y="7600"/>
                    <a:pt x="16352" y="7603"/>
                    <a:pt x="16373" y="7603"/>
                  </a:cubicBezTo>
                  <a:cubicBezTo>
                    <a:pt x="16383" y="7607"/>
                    <a:pt x="16394" y="7607"/>
                    <a:pt x="16404" y="7607"/>
                  </a:cubicBezTo>
                  <a:lnTo>
                    <a:pt x="16425" y="7607"/>
                  </a:lnTo>
                  <a:cubicBezTo>
                    <a:pt x="16460" y="7607"/>
                    <a:pt x="16494" y="7607"/>
                    <a:pt x="16532" y="7603"/>
                  </a:cubicBezTo>
                  <a:lnTo>
                    <a:pt x="16630" y="7603"/>
                  </a:lnTo>
                  <a:cubicBezTo>
                    <a:pt x="16671" y="7603"/>
                    <a:pt x="16713" y="7607"/>
                    <a:pt x="16755" y="7613"/>
                  </a:cubicBezTo>
                  <a:cubicBezTo>
                    <a:pt x="16765" y="7603"/>
                    <a:pt x="16785" y="7607"/>
                    <a:pt x="16803" y="7603"/>
                  </a:cubicBezTo>
                  <a:lnTo>
                    <a:pt x="16814" y="7603"/>
                  </a:lnTo>
                  <a:cubicBezTo>
                    <a:pt x="16876" y="7589"/>
                    <a:pt x="16876" y="7562"/>
                    <a:pt x="16845" y="7527"/>
                  </a:cubicBezTo>
                  <a:close/>
                  <a:moveTo>
                    <a:pt x="18045" y="7693"/>
                  </a:moveTo>
                  <a:cubicBezTo>
                    <a:pt x="18049" y="7704"/>
                    <a:pt x="18049" y="7711"/>
                    <a:pt x="18059" y="7722"/>
                  </a:cubicBezTo>
                  <a:cubicBezTo>
                    <a:pt x="18087" y="7742"/>
                    <a:pt x="18076" y="7756"/>
                    <a:pt x="18039" y="7759"/>
                  </a:cubicBezTo>
                  <a:cubicBezTo>
                    <a:pt x="18014" y="7757"/>
                    <a:pt x="17987" y="7754"/>
                    <a:pt x="17962" y="7754"/>
                  </a:cubicBezTo>
                  <a:cubicBezTo>
                    <a:pt x="17951" y="7754"/>
                    <a:pt x="17941" y="7755"/>
                    <a:pt x="17930" y="7756"/>
                  </a:cubicBezTo>
                  <a:cubicBezTo>
                    <a:pt x="17889" y="7759"/>
                    <a:pt x="17858" y="7767"/>
                    <a:pt x="17823" y="7777"/>
                  </a:cubicBezTo>
                  <a:cubicBezTo>
                    <a:pt x="17820" y="7777"/>
                    <a:pt x="17813" y="7780"/>
                    <a:pt x="17810" y="7780"/>
                  </a:cubicBezTo>
                  <a:cubicBezTo>
                    <a:pt x="17802" y="7780"/>
                    <a:pt x="17799" y="7780"/>
                    <a:pt x="17802" y="7773"/>
                  </a:cubicBezTo>
                  <a:cubicBezTo>
                    <a:pt x="17816" y="7756"/>
                    <a:pt x="17816" y="7738"/>
                    <a:pt x="17816" y="7722"/>
                  </a:cubicBezTo>
                  <a:cubicBezTo>
                    <a:pt x="17816" y="7717"/>
                    <a:pt x="17816" y="7717"/>
                    <a:pt x="17813" y="7714"/>
                  </a:cubicBezTo>
                  <a:cubicBezTo>
                    <a:pt x="17826" y="7711"/>
                    <a:pt x="17837" y="7707"/>
                    <a:pt x="17851" y="7704"/>
                  </a:cubicBezTo>
                  <a:cubicBezTo>
                    <a:pt x="17865" y="7704"/>
                    <a:pt x="17875" y="7701"/>
                    <a:pt x="17889" y="7701"/>
                  </a:cubicBezTo>
                  <a:cubicBezTo>
                    <a:pt x="17910" y="7697"/>
                    <a:pt x="17934" y="7697"/>
                    <a:pt x="17955" y="7693"/>
                  </a:cubicBezTo>
                  <a:close/>
                  <a:moveTo>
                    <a:pt x="10239" y="7782"/>
                  </a:moveTo>
                  <a:cubicBezTo>
                    <a:pt x="10238" y="7782"/>
                    <a:pt x="10239" y="7782"/>
                    <a:pt x="10239" y="7783"/>
                  </a:cubicBezTo>
                  <a:lnTo>
                    <a:pt x="10239" y="7783"/>
                  </a:lnTo>
                  <a:cubicBezTo>
                    <a:pt x="10239" y="7782"/>
                    <a:pt x="10239" y="7782"/>
                    <a:pt x="10239" y="7782"/>
                  </a:cubicBezTo>
                  <a:close/>
                  <a:moveTo>
                    <a:pt x="18479" y="7777"/>
                  </a:moveTo>
                  <a:lnTo>
                    <a:pt x="18479" y="7784"/>
                  </a:lnTo>
                  <a:cubicBezTo>
                    <a:pt x="18476" y="7780"/>
                    <a:pt x="18476" y="7780"/>
                    <a:pt x="18472" y="7780"/>
                  </a:cubicBezTo>
                  <a:cubicBezTo>
                    <a:pt x="18476" y="7780"/>
                    <a:pt x="18476" y="7780"/>
                    <a:pt x="18479" y="7777"/>
                  </a:cubicBezTo>
                  <a:close/>
                  <a:moveTo>
                    <a:pt x="16862" y="7742"/>
                  </a:moveTo>
                  <a:cubicBezTo>
                    <a:pt x="16849" y="7754"/>
                    <a:pt x="16854" y="7767"/>
                    <a:pt x="16890" y="7767"/>
                  </a:cubicBezTo>
                  <a:cubicBezTo>
                    <a:pt x="16894" y="7767"/>
                    <a:pt x="16899" y="7767"/>
                    <a:pt x="16904" y="7767"/>
                  </a:cubicBezTo>
                  <a:cubicBezTo>
                    <a:pt x="16904" y="7767"/>
                    <a:pt x="16907" y="7770"/>
                    <a:pt x="16910" y="7770"/>
                  </a:cubicBezTo>
                  <a:cubicBezTo>
                    <a:pt x="16907" y="7770"/>
                    <a:pt x="16900" y="7770"/>
                    <a:pt x="16897" y="7773"/>
                  </a:cubicBezTo>
                  <a:cubicBezTo>
                    <a:pt x="16897" y="7784"/>
                    <a:pt x="16907" y="7791"/>
                    <a:pt x="16921" y="7794"/>
                  </a:cubicBezTo>
                  <a:cubicBezTo>
                    <a:pt x="16910" y="7794"/>
                    <a:pt x="16900" y="7791"/>
                    <a:pt x="16890" y="7791"/>
                  </a:cubicBezTo>
                  <a:cubicBezTo>
                    <a:pt x="16864" y="7791"/>
                    <a:pt x="16837" y="7789"/>
                    <a:pt x="16811" y="7789"/>
                  </a:cubicBezTo>
                  <a:cubicBezTo>
                    <a:pt x="16777" y="7789"/>
                    <a:pt x="16744" y="7792"/>
                    <a:pt x="16716" y="7808"/>
                  </a:cubicBezTo>
                  <a:lnTo>
                    <a:pt x="16699" y="7808"/>
                  </a:lnTo>
                  <a:cubicBezTo>
                    <a:pt x="16716" y="7787"/>
                    <a:pt x="16734" y="7767"/>
                    <a:pt x="16727" y="7746"/>
                  </a:cubicBezTo>
                  <a:lnTo>
                    <a:pt x="16730" y="7746"/>
                  </a:lnTo>
                  <a:cubicBezTo>
                    <a:pt x="16769" y="7746"/>
                    <a:pt x="16810" y="7746"/>
                    <a:pt x="16848" y="7742"/>
                  </a:cubicBezTo>
                  <a:close/>
                  <a:moveTo>
                    <a:pt x="3717" y="7832"/>
                  </a:moveTo>
                  <a:lnTo>
                    <a:pt x="3717" y="7836"/>
                  </a:lnTo>
                  <a:lnTo>
                    <a:pt x="3713" y="7836"/>
                  </a:lnTo>
                  <a:cubicBezTo>
                    <a:pt x="3713" y="7836"/>
                    <a:pt x="3717" y="7836"/>
                    <a:pt x="3717" y="7832"/>
                  </a:cubicBezTo>
                  <a:close/>
                  <a:moveTo>
                    <a:pt x="11373" y="7874"/>
                  </a:moveTo>
                  <a:lnTo>
                    <a:pt x="11373" y="7877"/>
                  </a:lnTo>
                  <a:lnTo>
                    <a:pt x="11370" y="7877"/>
                  </a:lnTo>
                  <a:lnTo>
                    <a:pt x="11373" y="7874"/>
                  </a:lnTo>
                  <a:close/>
                  <a:moveTo>
                    <a:pt x="16591" y="7898"/>
                  </a:moveTo>
                  <a:lnTo>
                    <a:pt x="16591" y="7902"/>
                  </a:lnTo>
                  <a:lnTo>
                    <a:pt x="16588" y="7902"/>
                  </a:lnTo>
                  <a:cubicBezTo>
                    <a:pt x="16588" y="7898"/>
                    <a:pt x="16591" y="7898"/>
                    <a:pt x="16591" y="7898"/>
                  </a:cubicBezTo>
                  <a:close/>
                  <a:moveTo>
                    <a:pt x="9372" y="7916"/>
                  </a:moveTo>
                  <a:cubicBezTo>
                    <a:pt x="9372" y="7919"/>
                    <a:pt x="9372" y="7919"/>
                    <a:pt x="9375" y="7919"/>
                  </a:cubicBezTo>
                  <a:lnTo>
                    <a:pt x="9368" y="7919"/>
                  </a:lnTo>
                  <a:cubicBezTo>
                    <a:pt x="9372" y="7919"/>
                    <a:pt x="9372" y="7919"/>
                    <a:pt x="9372" y="7916"/>
                  </a:cubicBezTo>
                  <a:close/>
                  <a:moveTo>
                    <a:pt x="7988" y="7930"/>
                  </a:moveTo>
                  <a:lnTo>
                    <a:pt x="7991" y="7933"/>
                  </a:lnTo>
                  <a:cubicBezTo>
                    <a:pt x="7984" y="7930"/>
                    <a:pt x="7980" y="7930"/>
                    <a:pt x="7977" y="7930"/>
                  </a:cubicBezTo>
                  <a:close/>
                  <a:moveTo>
                    <a:pt x="25968" y="1"/>
                  </a:moveTo>
                  <a:cubicBezTo>
                    <a:pt x="25965" y="1"/>
                    <a:pt x="25962" y="1"/>
                    <a:pt x="25959" y="2"/>
                  </a:cubicBezTo>
                  <a:cubicBezTo>
                    <a:pt x="25924" y="12"/>
                    <a:pt x="25952" y="36"/>
                    <a:pt x="25952" y="50"/>
                  </a:cubicBezTo>
                  <a:cubicBezTo>
                    <a:pt x="25952" y="61"/>
                    <a:pt x="25955" y="71"/>
                    <a:pt x="25955" y="82"/>
                  </a:cubicBezTo>
                  <a:cubicBezTo>
                    <a:pt x="25955" y="113"/>
                    <a:pt x="25924" y="120"/>
                    <a:pt x="25882" y="120"/>
                  </a:cubicBezTo>
                  <a:cubicBezTo>
                    <a:pt x="25827" y="120"/>
                    <a:pt x="25775" y="120"/>
                    <a:pt x="25720" y="124"/>
                  </a:cubicBezTo>
                  <a:cubicBezTo>
                    <a:pt x="25714" y="124"/>
                    <a:pt x="25707" y="124"/>
                    <a:pt x="25701" y="124"/>
                  </a:cubicBezTo>
                  <a:cubicBezTo>
                    <a:pt x="25635" y="124"/>
                    <a:pt x="25574" y="108"/>
                    <a:pt x="25497" y="95"/>
                  </a:cubicBezTo>
                  <a:cubicBezTo>
                    <a:pt x="25557" y="89"/>
                    <a:pt x="25570" y="82"/>
                    <a:pt x="25553" y="68"/>
                  </a:cubicBezTo>
                  <a:cubicBezTo>
                    <a:pt x="25544" y="62"/>
                    <a:pt x="25533" y="60"/>
                    <a:pt x="25522" y="60"/>
                  </a:cubicBezTo>
                  <a:cubicBezTo>
                    <a:pt x="25508" y="60"/>
                    <a:pt x="25493" y="63"/>
                    <a:pt x="25480" y="65"/>
                  </a:cubicBezTo>
                  <a:cubicBezTo>
                    <a:pt x="25449" y="71"/>
                    <a:pt x="25452" y="85"/>
                    <a:pt x="25470" y="99"/>
                  </a:cubicBezTo>
                  <a:cubicBezTo>
                    <a:pt x="25461" y="100"/>
                    <a:pt x="25452" y="100"/>
                    <a:pt x="25444" y="100"/>
                  </a:cubicBezTo>
                  <a:cubicBezTo>
                    <a:pt x="25378" y="100"/>
                    <a:pt x="25319" y="78"/>
                    <a:pt x="25254" y="75"/>
                  </a:cubicBezTo>
                  <a:cubicBezTo>
                    <a:pt x="25225" y="75"/>
                    <a:pt x="25196" y="79"/>
                    <a:pt x="25167" y="79"/>
                  </a:cubicBezTo>
                  <a:cubicBezTo>
                    <a:pt x="25147" y="79"/>
                    <a:pt x="25128" y="77"/>
                    <a:pt x="25109" y="71"/>
                  </a:cubicBezTo>
                  <a:cubicBezTo>
                    <a:pt x="25067" y="61"/>
                    <a:pt x="25046" y="54"/>
                    <a:pt x="25105" y="33"/>
                  </a:cubicBezTo>
                  <a:cubicBezTo>
                    <a:pt x="25091" y="31"/>
                    <a:pt x="25081" y="29"/>
                    <a:pt x="25071" y="29"/>
                  </a:cubicBezTo>
                  <a:cubicBezTo>
                    <a:pt x="25064" y="29"/>
                    <a:pt x="25057" y="30"/>
                    <a:pt x="25049" y="33"/>
                  </a:cubicBezTo>
                  <a:cubicBezTo>
                    <a:pt x="25039" y="36"/>
                    <a:pt x="25028" y="36"/>
                    <a:pt x="25017" y="36"/>
                  </a:cubicBezTo>
                  <a:cubicBezTo>
                    <a:pt x="24982" y="36"/>
                    <a:pt x="24946" y="26"/>
                    <a:pt x="24911" y="26"/>
                  </a:cubicBezTo>
                  <a:cubicBezTo>
                    <a:pt x="24887" y="29"/>
                    <a:pt x="24869" y="52"/>
                    <a:pt x="24846" y="52"/>
                  </a:cubicBezTo>
                  <a:cubicBezTo>
                    <a:pt x="24837" y="52"/>
                    <a:pt x="24826" y="48"/>
                    <a:pt x="24814" y="36"/>
                  </a:cubicBezTo>
                  <a:cubicBezTo>
                    <a:pt x="24807" y="40"/>
                    <a:pt x="24800" y="40"/>
                    <a:pt x="24796" y="44"/>
                  </a:cubicBezTo>
                  <a:cubicBezTo>
                    <a:pt x="24786" y="55"/>
                    <a:pt x="24776" y="60"/>
                    <a:pt x="24769" y="60"/>
                  </a:cubicBezTo>
                  <a:cubicBezTo>
                    <a:pt x="24759" y="60"/>
                    <a:pt x="24753" y="52"/>
                    <a:pt x="24751" y="36"/>
                  </a:cubicBezTo>
                  <a:cubicBezTo>
                    <a:pt x="24748" y="26"/>
                    <a:pt x="24741" y="26"/>
                    <a:pt x="24727" y="26"/>
                  </a:cubicBezTo>
                  <a:cubicBezTo>
                    <a:pt x="24708" y="30"/>
                    <a:pt x="24688" y="31"/>
                    <a:pt x="24669" y="31"/>
                  </a:cubicBezTo>
                  <a:cubicBezTo>
                    <a:pt x="24633" y="31"/>
                    <a:pt x="24598" y="26"/>
                    <a:pt x="24564" y="20"/>
                  </a:cubicBezTo>
                  <a:cubicBezTo>
                    <a:pt x="24557" y="17"/>
                    <a:pt x="24549" y="16"/>
                    <a:pt x="24543" y="16"/>
                  </a:cubicBezTo>
                  <a:cubicBezTo>
                    <a:pt x="24529" y="16"/>
                    <a:pt x="24520" y="21"/>
                    <a:pt x="24537" y="33"/>
                  </a:cubicBezTo>
                  <a:cubicBezTo>
                    <a:pt x="24567" y="57"/>
                    <a:pt x="24564" y="92"/>
                    <a:pt x="24606" y="110"/>
                  </a:cubicBezTo>
                  <a:cubicBezTo>
                    <a:pt x="24606" y="113"/>
                    <a:pt x="24609" y="116"/>
                    <a:pt x="24606" y="116"/>
                  </a:cubicBezTo>
                  <a:cubicBezTo>
                    <a:pt x="24586" y="124"/>
                    <a:pt x="24560" y="128"/>
                    <a:pt x="24534" y="128"/>
                  </a:cubicBezTo>
                  <a:cubicBezTo>
                    <a:pt x="24491" y="128"/>
                    <a:pt x="24447" y="118"/>
                    <a:pt x="24422" y="99"/>
                  </a:cubicBezTo>
                  <a:cubicBezTo>
                    <a:pt x="24391" y="80"/>
                    <a:pt x="24359" y="65"/>
                    <a:pt x="24318" y="65"/>
                  </a:cubicBezTo>
                  <a:cubicBezTo>
                    <a:pt x="24307" y="65"/>
                    <a:pt x="24296" y="66"/>
                    <a:pt x="24283" y="68"/>
                  </a:cubicBezTo>
                  <a:cubicBezTo>
                    <a:pt x="24278" y="69"/>
                    <a:pt x="24272" y="69"/>
                    <a:pt x="24266" y="69"/>
                  </a:cubicBezTo>
                  <a:cubicBezTo>
                    <a:pt x="24251" y="69"/>
                    <a:pt x="24236" y="67"/>
                    <a:pt x="24231" y="65"/>
                  </a:cubicBezTo>
                  <a:cubicBezTo>
                    <a:pt x="24208" y="44"/>
                    <a:pt x="24182" y="38"/>
                    <a:pt x="24156" y="38"/>
                  </a:cubicBezTo>
                  <a:cubicBezTo>
                    <a:pt x="24128" y="38"/>
                    <a:pt x="24098" y="45"/>
                    <a:pt x="24068" y="50"/>
                  </a:cubicBezTo>
                  <a:cubicBezTo>
                    <a:pt x="24055" y="54"/>
                    <a:pt x="24040" y="60"/>
                    <a:pt x="24027" y="60"/>
                  </a:cubicBezTo>
                  <a:cubicBezTo>
                    <a:pt x="24015" y="60"/>
                    <a:pt x="24004" y="55"/>
                    <a:pt x="23995" y="40"/>
                  </a:cubicBezTo>
                  <a:cubicBezTo>
                    <a:pt x="23990" y="32"/>
                    <a:pt x="23980" y="28"/>
                    <a:pt x="23969" y="28"/>
                  </a:cubicBezTo>
                  <a:cubicBezTo>
                    <a:pt x="23959" y="28"/>
                    <a:pt x="23948" y="31"/>
                    <a:pt x="23940" y="36"/>
                  </a:cubicBezTo>
                  <a:cubicBezTo>
                    <a:pt x="23889" y="61"/>
                    <a:pt x="23833" y="68"/>
                    <a:pt x="23776" y="68"/>
                  </a:cubicBezTo>
                  <a:cubicBezTo>
                    <a:pt x="23751" y="68"/>
                    <a:pt x="23726" y="67"/>
                    <a:pt x="23701" y="65"/>
                  </a:cubicBezTo>
                  <a:cubicBezTo>
                    <a:pt x="23691" y="56"/>
                    <a:pt x="23680" y="53"/>
                    <a:pt x="23669" y="53"/>
                  </a:cubicBezTo>
                  <a:cubicBezTo>
                    <a:pt x="23658" y="53"/>
                    <a:pt x="23647" y="57"/>
                    <a:pt x="23638" y="65"/>
                  </a:cubicBezTo>
                  <a:cubicBezTo>
                    <a:pt x="23617" y="78"/>
                    <a:pt x="23631" y="92"/>
                    <a:pt x="23645" y="110"/>
                  </a:cubicBezTo>
                  <a:cubicBezTo>
                    <a:pt x="23641" y="127"/>
                    <a:pt x="23666" y="127"/>
                    <a:pt x="23686" y="127"/>
                  </a:cubicBezTo>
                  <a:cubicBezTo>
                    <a:pt x="23717" y="127"/>
                    <a:pt x="23746" y="130"/>
                    <a:pt x="23780" y="145"/>
                  </a:cubicBezTo>
                  <a:cubicBezTo>
                    <a:pt x="23735" y="151"/>
                    <a:pt x="23690" y="155"/>
                    <a:pt x="23725" y="193"/>
                  </a:cubicBezTo>
                  <a:cubicBezTo>
                    <a:pt x="23735" y="203"/>
                    <a:pt x="23714" y="217"/>
                    <a:pt x="23686" y="217"/>
                  </a:cubicBezTo>
                  <a:cubicBezTo>
                    <a:pt x="23659" y="217"/>
                    <a:pt x="23631" y="220"/>
                    <a:pt x="23603" y="220"/>
                  </a:cubicBezTo>
                  <a:cubicBezTo>
                    <a:pt x="23565" y="217"/>
                    <a:pt x="23523" y="224"/>
                    <a:pt x="23485" y="210"/>
                  </a:cubicBezTo>
                  <a:cubicBezTo>
                    <a:pt x="23502" y="203"/>
                    <a:pt x="23530" y="196"/>
                    <a:pt x="23506" y="175"/>
                  </a:cubicBezTo>
                  <a:cubicBezTo>
                    <a:pt x="23478" y="153"/>
                    <a:pt x="23495" y="151"/>
                    <a:pt x="23517" y="151"/>
                  </a:cubicBezTo>
                  <a:cubicBezTo>
                    <a:pt x="23523" y="151"/>
                    <a:pt x="23529" y="151"/>
                    <a:pt x="23534" y="151"/>
                  </a:cubicBezTo>
                  <a:cubicBezTo>
                    <a:pt x="23547" y="158"/>
                    <a:pt x="23562" y="165"/>
                    <a:pt x="23572" y="175"/>
                  </a:cubicBezTo>
                  <a:cubicBezTo>
                    <a:pt x="23581" y="181"/>
                    <a:pt x="23585" y="190"/>
                    <a:pt x="23597" y="190"/>
                  </a:cubicBezTo>
                  <a:cubicBezTo>
                    <a:pt x="23599" y="190"/>
                    <a:pt x="23601" y="190"/>
                    <a:pt x="23603" y="189"/>
                  </a:cubicBezTo>
                  <a:cubicBezTo>
                    <a:pt x="23617" y="182"/>
                    <a:pt x="23610" y="172"/>
                    <a:pt x="23610" y="165"/>
                  </a:cubicBezTo>
                  <a:cubicBezTo>
                    <a:pt x="23631" y="124"/>
                    <a:pt x="23592" y="92"/>
                    <a:pt x="23568" y="57"/>
                  </a:cubicBezTo>
                  <a:cubicBezTo>
                    <a:pt x="23562" y="48"/>
                    <a:pt x="23549" y="42"/>
                    <a:pt x="23533" y="42"/>
                  </a:cubicBezTo>
                  <a:cubicBezTo>
                    <a:pt x="23526" y="42"/>
                    <a:pt x="23517" y="43"/>
                    <a:pt x="23509" y="47"/>
                  </a:cubicBezTo>
                  <a:cubicBezTo>
                    <a:pt x="23488" y="56"/>
                    <a:pt x="23466" y="58"/>
                    <a:pt x="23444" y="58"/>
                  </a:cubicBezTo>
                  <a:cubicBezTo>
                    <a:pt x="23431" y="58"/>
                    <a:pt x="23418" y="57"/>
                    <a:pt x="23405" y="57"/>
                  </a:cubicBezTo>
                  <a:cubicBezTo>
                    <a:pt x="23401" y="57"/>
                    <a:pt x="23398" y="58"/>
                    <a:pt x="23394" y="58"/>
                  </a:cubicBezTo>
                  <a:cubicBezTo>
                    <a:pt x="23359" y="58"/>
                    <a:pt x="23325" y="45"/>
                    <a:pt x="23290" y="45"/>
                  </a:cubicBezTo>
                  <a:cubicBezTo>
                    <a:pt x="23278" y="45"/>
                    <a:pt x="23265" y="46"/>
                    <a:pt x="23253" y="50"/>
                  </a:cubicBezTo>
                  <a:cubicBezTo>
                    <a:pt x="23228" y="57"/>
                    <a:pt x="23204" y="61"/>
                    <a:pt x="23176" y="65"/>
                  </a:cubicBezTo>
                  <a:cubicBezTo>
                    <a:pt x="23171" y="65"/>
                    <a:pt x="23166" y="65"/>
                    <a:pt x="23160" y="65"/>
                  </a:cubicBezTo>
                  <a:cubicBezTo>
                    <a:pt x="23128" y="65"/>
                    <a:pt x="23095" y="59"/>
                    <a:pt x="23064" y="59"/>
                  </a:cubicBezTo>
                  <a:cubicBezTo>
                    <a:pt x="23054" y="59"/>
                    <a:pt x="23044" y="60"/>
                    <a:pt x="23034" y="61"/>
                  </a:cubicBezTo>
                  <a:cubicBezTo>
                    <a:pt x="22934" y="78"/>
                    <a:pt x="22830" y="89"/>
                    <a:pt x="22726" y="92"/>
                  </a:cubicBezTo>
                  <a:cubicBezTo>
                    <a:pt x="22642" y="89"/>
                    <a:pt x="22559" y="92"/>
                    <a:pt x="22472" y="85"/>
                  </a:cubicBezTo>
                  <a:cubicBezTo>
                    <a:pt x="22443" y="83"/>
                    <a:pt x="22412" y="82"/>
                    <a:pt x="22381" y="82"/>
                  </a:cubicBezTo>
                  <a:cubicBezTo>
                    <a:pt x="22315" y="82"/>
                    <a:pt x="22248" y="87"/>
                    <a:pt x="22184" y="99"/>
                  </a:cubicBezTo>
                  <a:cubicBezTo>
                    <a:pt x="22121" y="102"/>
                    <a:pt x="22056" y="110"/>
                    <a:pt x="21995" y="110"/>
                  </a:cubicBezTo>
                  <a:cubicBezTo>
                    <a:pt x="21985" y="110"/>
                    <a:pt x="21975" y="110"/>
                    <a:pt x="21965" y="110"/>
                  </a:cubicBezTo>
                  <a:cubicBezTo>
                    <a:pt x="21958" y="109"/>
                    <a:pt x="21951" y="109"/>
                    <a:pt x="21944" y="109"/>
                  </a:cubicBezTo>
                  <a:cubicBezTo>
                    <a:pt x="21885" y="109"/>
                    <a:pt x="21839" y="133"/>
                    <a:pt x="21823" y="155"/>
                  </a:cubicBezTo>
                  <a:cubicBezTo>
                    <a:pt x="21807" y="174"/>
                    <a:pt x="21795" y="181"/>
                    <a:pt x="21784" y="181"/>
                  </a:cubicBezTo>
                  <a:cubicBezTo>
                    <a:pt x="21767" y="181"/>
                    <a:pt x="21754" y="163"/>
                    <a:pt x="21736" y="155"/>
                  </a:cubicBezTo>
                  <a:cubicBezTo>
                    <a:pt x="21721" y="142"/>
                    <a:pt x="21708" y="119"/>
                    <a:pt x="21691" y="119"/>
                  </a:cubicBezTo>
                  <a:cubicBezTo>
                    <a:pt x="21689" y="119"/>
                    <a:pt x="21687" y="119"/>
                    <a:pt x="21685" y="120"/>
                  </a:cubicBezTo>
                  <a:cubicBezTo>
                    <a:pt x="21662" y="128"/>
                    <a:pt x="21640" y="130"/>
                    <a:pt x="21618" y="130"/>
                  </a:cubicBezTo>
                  <a:cubicBezTo>
                    <a:pt x="21590" y="130"/>
                    <a:pt x="21563" y="127"/>
                    <a:pt x="21537" y="127"/>
                  </a:cubicBezTo>
                  <a:cubicBezTo>
                    <a:pt x="21532" y="127"/>
                    <a:pt x="21527" y="127"/>
                    <a:pt x="21522" y="127"/>
                  </a:cubicBezTo>
                  <a:cubicBezTo>
                    <a:pt x="21488" y="129"/>
                    <a:pt x="21451" y="135"/>
                    <a:pt x="21416" y="135"/>
                  </a:cubicBezTo>
                  <a:cubicBezTo>
                    <a:pt x="21390" y="135"/>
                    <a:pt x="21365" y="132"/>
                    <a:pt x="21344" y="120"/>
                  </a:cubicBezTo>
                  <a:cubicBezTo>
                    <a:pt x="21331" y="113"/>
                    <a:pt x="21320" y="110"/>
                    <a:pt x="21312" y="110"/>
                  </a:cubicBezTo>
                  <a:cubicBezTo>
                    <a:pt x="21290" y="110"/>
                    <a:pt x="21281" y="127"/>
                    <a:pt x="21268" y="137"/>
                  </a:cubicBezTo>
                  <a:cubicBezTo>
                    <a:pt x="21237" y="158"/>
                    <a:pt x="21258" y="169"/>
                    <a:pt x="21289" y="179"/>
                  </a:cubicBezTo>
                  <a:cubicBezTo>
                    <a:pt x="21296" y="182"/>
                    <a:pt x="21317" y="182"/>
                    <a:pt x="21310" y="196"/>
                  </a:cubicBezTo>
                  <a:cubicBezTo>
                    <a:pt x="21296" y="199"/>
                    <a:pt x="21282" y="199"/>
                    <a:pt x="21268" y="203"/>
                  </a:cubicBezTo>
                  <a:cubicBezTo>
                    <a:pt x="21258" y="207"/>
                    <a:pt x="21248" y="214"/>
                    <a:pt x="21254" y="220"/>
                  </a:cubicBezTo>
                  <a:cubicBezTo>
                    <a:pt x="21257" y="226"/>
                    <a:pt x="21267" y="229"/>
                    <a:pt x="21275" y="229"/>
                  </a:cubicBezTo>
                  <a:cubicBezTo>
                    <a:pt x="21277" y="229"/>
                    <a:pt x="21280" y="229"/>
                    <a:pt x="21282" y="228"/>
                  </a:cubicBezTo>
                  <a:cubicBezTo>
                    <a:pt x="21298" y="219"/>
                    <a:pt x="21313" y="216"/>
                    <a:pt x="21328" y="216"/>
                  </a:cubicBezTo>
                  <a:cubicBezTo>
                    <a:pt x="21362" y="216"/>
                    <a:pt x="21393" y="232"/>
                    <a:pt x="21424" y="234"/>
                  </a:cubicBezTo>
                  <a:cubicBezTo>
                    <a:pt x="21437" y="232"/>
                    <a:pt x="21450" y="231"/>
                    <a:pt x="21464" y="231"/>
                  </a:cubicBezTo>
                  <a:cubicBezTo>
                    <a:pt x="21479" y="231"/>
                    <a:pt x="21493" y="232"/>
                    <a:pt x="21508" y="232"/>
                  </a:cubicBezTo>
                  <a:cubicBezTo>
                    <a:pt x="21516" y="232"/>
                    <a:pt x="21524" y="232"/>
                    <a:pt x="21532" y="231"/>
                  </a:cubicBezTo>
                  <a:cubicBezTo>
                    <a:pt x="21539" y="230"/>
                    <a:pt x="21544" y="229"/>
                    <a:pt x="21548" y="229"/>
                  </a:cubicBezTo>
                  <a:cubicBezTo>
                    <a:pt x="21565" y="229"/>
                    <a:pt x="21554" y="240"/>
                    <a:pt x="21542" y="252"/>
                  </a:cubicBezTo>
                  <a:cubicBezTo>
                    <a:pt x="21477" y="259"/>
                    <a:pt x="21477" y="259"/>
                    <a:pt x="21522" y="297"/>
                  </a:cubicBezTo>
                  <a:cubicBezTo>
                    <a:pt x="21522" y="297"/>
                    <a:pt x="21518" y="300"/>
                    <a:pt x="21518" y="304"/>
                  </a:cubicBezTo>
                  <a:lnTo>
                    <a:pt x="21507" y="304"/>
                  </a:lnTo>
                  <a:cubicBezTo>
                    <a:pt x="21503" y="302"/>
                    <a:pt x="21499" y="301"/>
                    <a:pt x="21495" y="301"/>
                  </a:cubicBezTo>
                  <a:cubicBezTo>
                    <a:pt x="21486" y="301"/>
                    <a:pt x="21479" y="304"/>
                    <a:pt x="21470" y="304"/>
                  </a:cubicBezTo>
                  <a:cubicBezTo>
                    <a:pt x="21468" y="304"/>
                    <a:pt x="21465" y="304"/>
                    <a:pt x="21462" y="304"/>
                  </a:cubicBezTo>
                  <a:cubicBezTo>
                    <a:pt x="21456" y="301"/>
                    <a:pt x="21449" y="300"/>
                    <a:pt x="21442" y="300"/>
                  </a:cubicBezTo>
                  <a:cubicBezTo>
                    <a:pt x="21427" y="300"/>
                    <a:pt x="21412" y="304"/>
                    <a:pt x="21396" y="304"/>
                  </a:cubicBezTo>
                  <a:cubicBezTo>
                    <a:pt x="21392" y="304"/>
                    <a:pt x="21389" y="304"/>
                    <a:pt x="21386" y="304"/>
                  </a:cubicBezTo>
                  <a:lnTo>
                    <a:pt x="21272" y="304"/>
                  </a:lnTo>
                  <a:cubicBezTo>
                    <a:pt x="21265" y="304"/>
                    <a:pt x="21257" y="304"/>
                    <a:pt x="21249" y="304"/>
                  </a:cubicBezTo>
                  <a:cubicBezTo>
                    <a:pt x="21233" y="304"/>
                    <a:pt x="21217" y="302"/>
                    <a:pt x="21213" y="294"/>
                  </a:cubicBezTo>
                  <a:cubicBezTo>
                    <a:pt x="21206" y="269"/>
                    <a:pt x="21178" y="273"/>
                    <a:pt x="21153" y="269"/>
                  </a:cubicBezTo>
                  <a:cubicBezTo>
                    <a:pt x="21126" y="269"/>
                    <a:pt x="21102" y="265"/>
                    <a:pt x="21074" y="265"/>
                  </a:cubicBezTo>
                  <a:cubicBezTo>
                    <a:pt x="21099" y="244"/>
                    <a:pt x="21164" y="234"/>
                    <a:pt x="21102" y="214"/>
                  </a:cubicBezTo>
                  <a:cubicBezTo>
                    <a:pt x="21067" y="203"/>
                    <a:pt x="21029" y="193"/>
                    <a:pt x="20994" y="186"/>
                  </a:cubicBezTo>
                  <a:cubicBezTo>
                    <a:pt x="20991" y="186"/>
                    <a:pt x="20987" y="186"/>
                    <a:pt x="20984" y="186"/>
                  </a:cubicBezTo>
                  <a:cubicBezTo>
                    <a:pt x="20938" y="186"/>
                    <a:pt x="20891" y="171"/>
                    <a:pt x="20847" y="171"/>
                  </a:cubicBezTo>
                  <a:cubicBezTo>
                    <a:pt x="20835" y="171"/>
                    <a:pt x="20822" y="172"/>
                    <a:pt x="20810" y="175"/>
                  </a:cubicBezTo>
                  <a:cubicBezTo>
                    <a:pt x="20789" y="180"/>
                    <a:pt x="20767" y="182"/>
                    <a:pt x="20747" y="182"/>
                  </a:cubicBezTo>
                  <a:cubicBezTo>
                    <a:pt x="20705" y="182"/>
                    <a:pt x="20665" y="175"/>
                    <a:pt x="20623" y="175"/>
                  </a:cubicBezTo>
                  <a:cubicBezTo>
                    <a:pt x="20612" y="175"/>
                    <a:pt x="20602" y="175"/>
                    <a:pt x="20588" y="179"/>
                  </a:cubicBezTo>
                  <a:cubicBezTo>
                    <a:pt x="20544" y="179"/>
                    <a:pt x="20502" y="191"/>
                    <a:pt x="20458" y="191"/>
                  </a:cubicBezTo>
                  <a:cubicBezTo>
                    <a:pt x="20436" y="191"/>
                    <a:pt x="20414" y="188"/>
                    <a:pt x="20391" y="179"/>
                  </a:cubicBezTo>
                  <a:cubicBezTo>
                    <a:pt x="20383" y="175"/>
                    <a:pt x="20372" y="173"/>
                    <a:pt x="20361" y="173"/>
                  </a:cubicBezTo>
                  <a:cubicBezTo>
                    <a:pt x="20341" y="173"/>
                    <a:pt x="20319" y="178"/>
                    <a:pt x="20303" y="189"/>
                  </a:cubicBezTo>
                  <a:cubicBezTo>
                    <a:pt x="20276" y="210"/>
                    <a:pt x="20311" y="220"/>
                    <a:pt x="20324" y="231"/>
                  </a:cubicBezTo>
                  <a:cubicBezTo>
                    <a:pt x="20345" y="252"/>
                    <a:pt x="20300" y="249"/>
                    <a:pt x="20300" y="259"/>
                  </a:cubicBezTo>
                  <a:cubicBezTo>
                    <a:pt x="20238" y="262"/>
                    <a:pt x="20269" y="304"/>
                    <a:pt x="20238" y="321"/>
                  </a:cubicBezTo>
                  <a:cubicBezTo>
                    <a:pt x="20238" y="328"/>
                    <a:pt x="20234" y="332"/>
                    <a:pt x="20234" y="339"/>
                  </a:cubicBezTo>
                  <a:cubicBezTo>
                    <a:pt x="20210" y="356"/>
                    <a:pt x="20172" y="359"/>
                    <a:pt x="20141" y="369"/>
                  </a:cubicBezTo>
                  <a:cubicBezTo>
                    <a:pt x="20117" y="369"/>
                    <a:pt x="20092" y="368"/>
                    <a:pt x="20068" y="368"/>
                  </a:cubicBezTo>
                  <a:cubicBezTo>
                    <a:pt x="19987" y="368"/>
                    <a:pt x="19906" y="373"/>
                    <a:pt x="19832" y="383"/>
                  </a:cubicBezTo>
                  <a:cubicBezTo>
                    <a:pt x="19634" y="411"/>
                    <a:pt x="19429" y="404"/>
                    <a:pt x="19228" y="428"/>
                  </a:cubicBezTo>
                  <a:cubicBezTo>
                    <a:pt x="19128" y="439"/>
                    <a:pt x="19020" y="443"/>
                    <a:pt x="18916" y="453"/>
                  </a:cubicBezTo>
                  <a:cubicBezTo>
                    <a:pt x="18888" y="457"/>
                    <a:pt x="18860" y="460"/>
                    <a:pt x="18830" y="460"/>
                  </a:cubicBezTo>
                  <a:cubicBezTo>
                    <a:pt x="18823" y="460"/>
                    <a:pt x="18817" y="460"/>
                    <a:pt x="18810" y="460"/>
                  </a:cubicBezTo>
                  <a:cubicBezTo>
                    <a:pt x="18762" y="460"/>
                    <a:pt x="18712" y="466"/>
                    <a:pt x="18662" y="466"/>
                  </a:cubicBezTo>
                  <a:cubicBezTo>
                    <a:pt x="18633" y="466"/>
                    <a:pt x="18604" y="464"/>
                    <a:pt x="18576" y="457"/>
                  </a:cubicBezTo>
                  <a:lnTo>
                    <a:pt x="18569" y="457"/>
                  </a:lnTo>
                  <a:cubicBezTo>
                    <a:pt x="18502" y="481"/>
                    <a:pt x="18429" y="484"/>
                    <a:pt x="18355" y="484"/>
                  </a:cubicBezTo>
                  <a:cubicBezTo>
                    <a:pt x="18330" y="484"/>
                    <a:pt x="18305" y="484"/>
                    <a:pt x="18280" y="484"/>
                  </a:cubicBezTo>
                  <a:cubicBezTo>
                    <a:pt x="18264" y="484"/>
                    <a:pt x="18248" y="484"/>
                    <a:pt x="18233" y="484"/>
                  </a:cubicBezTo>
                  <a:cubicBezTo>
                    <a:pt x="18208" y="481"/>
                    <a:pt x="18184" y="473"/>
                    <a:pt x="18163" y="463"/>
                  </a:cubicBezTo>
                  <a:cubicBezTo>
                    <a:pt x="18148" y="457"/>
                    <a:pt x="18135" y="455"/>
                    <a:pt x="18122" y="455"/>
                  </a:cubicBezTo>
                  <a:cubicBezTo>
                    <a:pt x="18107" y="455"/>
                    <a:pt x="18091" y="458"/>
                    <a:pt x="18069" y="460"/>
                  </a:cubicBezTo>
                  <a:cubicBezTo>
                    <a:pt x="18009" y="463"/>
                    <a:pt x="17958" y="478"/>
                    <a:pt x="17894" y="478"/>
                  </a:cubicBezTo>
                  <a:cubicBezTo>
                    <a:pt x="17888" y="478"/>
                    <a:pt x="17882" y="478"/>
                    <a:pt x="17875" y="478"/>
                  </a:cubicBezTo>
                  <a:cubicBezTo>
                    <a:pt x="17830" y="478"/>
                    <a:pt x="17783" y="478"/>
                    <a:pt x="17736" y="478"/>
                  </a:cubicBezTo>
                  <a:cubicBezTo>
                    <a:pt x="17683" y="478"/>
                    <a:pt x="17630" y="477"/>
                    <a:pt x="17576" y="473"/>
                  </a:cubicBezTo>
                  <a:cubicBezTo>
                    <a:pt x="17574" y="473"/>
                    <a:pt x="17571" y="473"/>
                    <a:pt x="17568" y="473"/>
                  </a:cubicBezTo>
                  <a:cubicBezTo>
                    <a:pt x="17548" y="473"/>
                    <a:pt x="17525" y="479"/>
                    <a:pt x="17503" y="479"/>
                  </a:cubicBezTo>
                  <a:cubicBezTo>
                    <a:pt x="17490" y="479"/>
                    <a:pt x="17478" y="477"/>
                    <a:pt x="17466" y="470"/>
                  </a:cubicBezTo>
                  <a:cubicBezTo>
                    <a:pt x="17431" y="449"/>
                    <a:pt x="17382" y="446"/>
                    <a:pt x="17341" y="446"/>
                  </a:cubicBezTo>
                  <a:cubicBezTo>
                    <a:pt x="17327" y="449"/>
                    <a:pt x="17310" y="449"/>
                    <a:pt x="17296" y="449"/>
                  </a:cubicBezTo>
                  <a:cubicBezTo>
                    <a:pt x="17303" y="446"/>
                    <a:pt x="17303" y="443"/>
                    <a:pt x="17303" y="432"/>
                  </a:cubicBezTo>
                  <a:cubicBezTo>
                    <a:pt x="17300" y="424"/>
                    <a:pt x="17291" y="416"/>
                    <a:pt x="17278" y="416"/>
                  </a:cubicBezTo>
                  <a:cubicBezTo>
                    <a:pt x="17274" y="416"/>
                    <a:pt x="17269" y="417"/>
                    <a:pt x="17264" y="418"/>
                  </a:cubicBezTo>
                  <a:cubicBezTo>
                    <a:pt x="17259" y="421"/>
                    <a:pt x="17254" y="421"/>
                    <a:pt x="17249" y="421"/>
                  </a:cubicBezTo>
                  <a:cubicBezTo>
                    <a:pt x="17239" y="421"/>
                    <a:pt x="17229" y="417"/>
                    <a:pt x="17219" y="415"/>
                  </a:cubicBezTo>
                  <a:cubicBezTo>
                    <a:pt x="17198" y="411"/>
                    <a:pt x="17181" y="411"/>
                    <a:pt x="17160" y="408"/>
                  </a:cubicBezTo>
                  <a:cubicBezTo>
                    <a:pt x="17147" y="408"/>
                    <a:pt x="17126" y="408"/>
                    <a:pt x="17118" y="418"/>
                  </a:cubicBezTo>
                  <a:cubicBezTo>
                    <a:pt x="17115" y="428"/>
                    <a:pt x="17133" y="439"/>
                    <a:pt x="17150" y="439"/>
                  </a:cubicBezTo>
                  <a:cubicBezTo>
                    <a:pt x="17157" y="449"/>
                    <a:pt x="17168" y="453"/>
                    <a:pt x="17178" y="457"/>
                  </a:cubicBezTo>
                  <a:cubicBezTo>
                    <a:pt x="17126" y="460"/>
                    <a:pt x="17077" y="460"/>
                    <a:pt x="17029" y="467"/>
                  </a:cubicBezTo>
                  <a:cubicBezTo>
                    <a:pt x="17019" y="467"/>
                    <a:pt x="17009" y="468"/>
                    <a:pt x="16998" y="468"/>
                  </a:cubicBezTo>
                  <a:cubicBezTo>
                    <a:pt x="16959" y="468"/>
                    <a:pt x="16918" y="464"/>
                    <a:pt x="16879" y="464"/>
                  </a:cubicBezTo>
                  <a:cubicBezTo>
                    <a:pt x="16826" y="464"/>
                    <a:pt x="16777" y="471"/>
                    <a:pt x="16740" y="505"/>
                  </a:cubicBezTo>
                  <a:cubicBezTo>
                    <a:pt x="16739" y="506"/>
                    <a:pt x="16737" y="507"/>
                    <a:pt x="16734" y="507"/>
                  </a:cubicBezTo>
                  <a:cubicBezTo>
                    <a:pt x="16729" y="507"/>
                    <a:pt x="16721" y="505"/>
                    <a:pt x="16716" y="505"/>
                  </a:cubicBezTo>
                  <a:cubicBezTo>
                    <a:pt x="16699" y="505"/>
                    <a:pt x="16671" y="505"/>
                    <a:pt x="16671" y="519"/>
                  </a:cubicBezTo>
                  <a:cubicBezTo>
                    <a:pt x="16671" y="523"/>
                    <a:pt x="16675" y="526"/>
                    <a:pt x="16678" y="529"/>
                  </a:cubicBezTo>
                  <a:cubicBezTo>
                    <a:pt x="16659" y="528"/>
                    <a:pt x="16639" y="528"/>
                    <a:pt x="16620" y="528"/>
                  </a:cubicBezTo>
                  <a:cubicBezTo>
                    <a:pt x="16566" y="528"/>
                    <a:pt x="16512" y="531"/>
                    <a:pt x="16457" y="536"/>
                  </a:cubicBezTo>
                  <a:cubicBezTo>
                    <a:pt x="16431" y="538"/>
                    <a:pt x="16410" y="540"/>
                    <a:pt x="16394" y="540"/>
                  </a:cubicBezTo>
                  <a:cubicBezTo>
                    <a:pt x="16340" y="540"/>
                    <a:pt x="16333" y="523"/>
                    <a:pt x="16338" y="467"/>
                  </a:cubicBezTo>
                  <a:cubicBezTo>
                    <a:pt x="16338" y="457"/>
                    <a:pt x="16348" y="443"/>
                    <a:pt x="16321" y="439"/>
                  </a:cubicBezTo>
                  <a:cubicBezTo>
                    <a:pt x="16314" y="438"/>
                    <a:pt x="16307" y="437"/>
                    <a:pt x="16300" y="437"/>
                  </a:cubicBezTo>
                  <a:cubicBezTo>
                    <a:pt x="16293" y="437"/>
                    <a:pt x="16286" y="438"/>
                    <a:pt x="16279" y="439"/>
                  </a:cubicBezTo>
                  <a:cubicBezTo>
                    <a:pt x="16272" y="427"/>
                    <a:pt x="16256" y="424"/>
                    <a:pt x="16237" y="424"/>
                  </a:cubicBezTo>
                  <a:cubicBezTo>
                    <a:pt x="16219" y="424"/>
                    <a:pt x="16197" y="427"/>
                    <a:pt x="16178" y="428"/>
                  </a:cubicBezTo>
                  <a:cubicBezTo>
                    <a:pt x="16170" y="428"/>
                    <a:pt x="16162" y="428"/>
                    <a:pt x="16153" y="428"/>
                  </a:cubicBezTo>
                  <a:cubicBezTo>
                    <a:pt x="16139" y="428"/>
                    <a:pt x="16125" y="429"/>
                    <a:pt x="16116" y="436"/>
                  </a:cubicBezTo>
                  <a:cubicBezTo>
                    <a:pt x="16119" y="453"/>
                    <a:pt x="16158" y="449"/>
                    <a:pt x="16161" y="463"/>
                  </a:cubicBezTo>
                  <a:cubicBezTo>
                    <a:pt x="16151" y="470"/>
                    <a:pt x="16137" y="473"/>
                    <a:pt x="16119" y="473"/>
                  </a:cubicBezTo>
                  <a:cubicBezTo>
                    <a:pt x="16109" y="460"/>
                    <a:pt x="16068" y="425"/>
                    <a:pt x="16061" y="425"/>
                  </a:cubicBezTo>
                  <a:cubicBezTo>
                    <a:pt x="16036" y="428"/>
                    <a:pt x="16033" y="439"/>
                    <a:pt x="16033" y="453"/>
                  </a:cubicBezTo>
                  <a:cubicBezTo>
                    <a:pt x="16033" y="463"/>
                    <a:pt x="16040" y="470"/>
                    <a:pt x="16050" y="473"/>
                  </a:cubicBezTo>
                  <a:cubicBezTo>
                    <a:pt x="16033" y="473"/>
                    <a:pt x="16026" y="481"/>
                    <a:pt x="16026" y="491"/>
                  </a:cubicBezTo>
                  <a:cubicBezTo>
                    <a:pt x="16026" y="508"/>
                    <a:pt x="16047" y="508"/>
                    <a:pt x="16064" y="508"/>
                  </a:cubicBezTo>
                  <a:lnTo>
                    <a:pt x="16186" y="508"/>
                  </a:lnTo>
                  <a:cubicBezTo>
                    <a:pt x="16213" y="508"/>
                    <a:pt x="16234" y="505"/>
                    <a:pt x="16248" y="498"/>
                  </a:cubicBezTo>
                  <a:cubicBezTo>
                    <a:pt x="16252" y="505"/>
                    <a:pt x="16255" y="508"/>
                    <a:pt x="16258" y="512"/>
                  </a:cubicBezTo>
                  <a:cubicBezTo>
                    <a:pt x="16276" y="526"/>
                    <a:pt x="16276" y="536"/>
                    <a:pt x="16265" y="540"/>
                  </a:cubicBezTo>
                  <a:cubicBezTo>
                    <a:pt x="16255" y="540"/>
                    <a:pt x="16241" y="543"/>
                    <a:pt x="16231" y="550"/>
                  </a:cubicBezTo>
                  <a:cubicBezTo>
                    <a:pt x="16201" y="553"/>
                    <a:pt x="16173" y="554"/>
                    <a:pt x="16144" y="554"/>
                  </a:cubicBezTo>
                  <a:cubicBezTo>
                    <a:pt x="16105" y="554"/>
                    <a:pt x="16066" y="552"/>
                    <a:pt x="16026" y="550"/>
                  </a:cubicBezTo>
                  <a:cubicBezTo>
                    <a:pt x="16011" y="541"/>
                    <a:pt x="15993" y="537"/>
                    <a:pt x="15973" y="537"/>
                  </a:cubicBezTo>
                  <a:cubicBezTo>
                    <a:pt x="15955" y="537"/>
                    <a:pt x="15936" y="540"/>
                    <a:pt x="15919" y="543"/>
                  </a:cubicBezTo>
                  <a:cubicBezTo>
                    <a:pt x="15904" y="540"/>
                    <a:pt x="15925" y="529"/>
                    <a:pt x="15936" y="523"/>
                  </a:cubicBezTo>
                  <a:cubicBezTo>
                    <a:pt x="15970" y="498"/>
                    <a:pt x="15964" y="481"/>
                    <a:pt x="15911" y="470"/>
                  </a:cubicBezTo>
                  <a:cubicBezTo>
                    <a:pt x="15890" y="467"/>
                    <a:pt x="15866" y="467"/>
                    <a:pt x="15845" y="457"/>
                  </a:cubicBezTo>
                  <a:cubicBezTo>
                    <a:pt x="15830" y="447"/>
                    <a:pt x="15818" y="443"/>
                    <a:pt x="15808" y="443"/>
                  </a:cubicBezTo>
                  <a:cubicBezTo>
                    <a:pt x="15790" y="443"/>
                    <a:pt x="15780" y="457"/>
                    <a:pt x="15770" y="470"/>
                  </a:cubicBezTo>
                  <a:cubicBezTo>
                    <a:pt x="15761" y="464"/>
                    <a:pt x="15748" y="461"/>
                    <a:pt x="15733" y="461"/>
                  </a:cubicBezTo>
                  <a:cubicBezTo>
                    <a:pt x="15725" y="461"/>
                    <a:pt x="15716" y="462"/>
                    <a:pt x="15707" y="463"/>
                  </a:cubicBezTo>
                  <a:cubicBezTo>
                    <a:pt x="15682" y="463"/>
                    <a:pt x="15655" y="467"/>
                    <a:pt x="15627" y="470"/>
                  </a:cubicBezTo>
                  <a:cubicBezTo>
                    <a:pt x="15616" y="467"/>
                    <a:pt x="15606" y="467"/>
                    <a:pt x="15599" y="463"/>
                  </a:cubicBezTo>
                  <a:cubicBezTo>
                    <a:pt x="15591" y="457"/>
                    <a:pt x="15581" y="456"/>
                    <a:pt x="15570" y="456"/>
                  </a:cubicBezTo>
                  <a:cubicBezTo>
                    <a:pt x="15561" y="456"/>
                    <a:pt x="15551" y="457"/>
                    <a:pt x="15541" y="457"/>
                  </a:cubicBezTo>
                  <a:lnTo>
                    <a:pt x="15516" y="457"/>
                  </a:lnTo>
                  <a:cubicBezTo>
                    <a:pt x="15482" y="457"/>
                    <a:pt x="15464" y="467"/>
                    <a:pt x="15461" y="484"/>
                  </a:cubicBezTo>
                  <a:cubicBezTo>
                    <a:pt x="15453" y="508"/>
                    <a:pt x="15488" y="498"/>
                    <a:pt x="15506" y="505"/>
                  </a:cubicBezTo>
                  <a:cubicBezTo>
                    <a:pt x="15520" y="507"/>
                    <a:pt x="15533" y="511"/>
                    <a:pt x="15547" y="514"/>
                  </a:cubicBezTo>
                  <a:lnTo>
                    <a:pt x="15547" y="514"/>
                  </a:lnTo>
                  <a:cubicBezTo>
                    <a:pt x="15540" y="514"/>
                    <a:pt x="15533" y="513"/>
                    <a:pt x="15524" y="513"/>
                  </a:cubicBezTo>
                  <a:cubicBezTo>
                    <a:pt x="15514" y="513"/>
                    <a:pt x="15502" y="514"/>
                    <a:pt x="15488" y="515"/>
                  </a:cubicBezTo>
                  <a:lnTo>
                    <a:pt x="15474" y="515"/>
                  </a:lnTo>
                  <a:cubicBezTo>
                    <a:pt x="15443" y="512"/>
                    <a:pt x="15412" y="512"/>
                    <a:pt x="15384" y="512"/>
                  </a:cubicBezTo>
                  <a:cubicBezTo>
                    <a:pt x="15367" y="494"/>
                    <a:pt x="15332" y="481"/>
                    <a:pt x="15294" y="481"/>
                  </a:cubicBezTo>
                  <a:cubicBezTo>
                    <a:pt x="15277" y="484"/>
                    <a:pt x="15245" y="484"/>
                    <a:pt x="15256" y="502"/>
                  </a:cubicBezTo>
                  <a:cubicBezTo>
                    <a:pt x="15263" y="512"/>
                    <a:pt x="15270" y="519"/>
                    <a:pt x="15277" y="529"/>
                  </a:cubicBezTo>
                  <a:lnTo>
                    <a:pt x="15273" y="529"/>
                  </a:lnTo>
                  <a:cubicBezTo>
                    <a:pt x="15266" y="529"/>
                    <a:pt x="15256" y="529"/>
                    <a:pt x="15249" y="533"/>
                  </a:cubicBezTo>
                  <a:cubicBezTo>
                    <a:pt x="15245" y="541"/>
                    <a:pt x="15239" y="544"/>
                    <a:pt x="15231" y="544"/>
                  </a:cubicBezTo>
                  <a:cubicBezTo>
                    <a:pt x="15226" y="544"/>
                    <a:pt x="15219" y="543"/>
                    <a:pt x="15211" y="540"/>
                  </a:cubicBezTo>
                  <a:cubicBezTo>
                    <a:pt x="15197" y="536"/>
                    <a:pt x="15179" y="532"/>
                    <a:pt x="15164" y="532"/>
                  </a:cubicBezTo>
                  <a:cubicBezTo>
                    <a:pt x="15153" y="532"/>
                    <a:pt x="15144" y="534"/>
                    <a:pt x="15141" y="540"/>
                  </a:cubicBezTo>
                  <a:cubicBezTo>
                    <a:pt x="15134" y="553"/>
                    <a:pt x="15120" y="568"/>
                    <a:pt x="15113" y="582"/>
                  </a:cubicBezTo>
                  <a:cubicBezTo>
                    <a:pt x="15093" y="578"/>
                    <a:pt x="15075" y="578"/>
                    <a:pt x="15054" y="574"/>
                  </a:cubicBezTo>
                  <a:lnTo>
                    <a:pt x="15009" y="574"/>
                  </a:lnTo>
                  <a:cubicBezTo>
                    <a:pt x="14926" y="571"/>
                    <a:pt x="14843" y="561"/>
                    <a:pt x="14770" y="529"/>
                  </a:cubicBezTo>
                  <a:cubicBezTo>
                    <a:pt x="14764" y="527"/>
                    <a:pt x="14750" y="522"/>
                    <a:pt x="14738" y="522"/>
                  </a:cubicBezTo>
                  <a:cubicBezTo>
                    <a:pt x="14730" y="522"/>
                    <a:pt x="14723" y="524"/>
                    <a:pt x="14718" y="529"/>
                  </a:cubicBezTo>
                  <a:cubicBezTo>
                    <a:pt x="14718" y="529"/>
                    <a:pt x="14718" y="526"/>
                    <a:pt x="14715" y="523"/>
                  </a:cubicBezTo>
                  <a:cubicBezTo>
                    <a:pt x="14715" y="515"/>
                    <a:pt x="14694" y="508"/>
                    <a:pt x="14708" y="502"/>
                  </a:cubicBezTo>
                  <a:cubicBezTo>
                    <a:pt x="14713" y="499"/>
                    <a:pt x="14719" y="498"/>
                    <a:pt x="14725" y="498"/>
                  </a:cubicBezTo>
                  <a:cubicBezTo>
                    <a:pt x="14733" y="498"/>
                    <a:pt x="14741" y="500"/>
                    <a:pt x="14750" y="502"/>
                  </a:cubicBezTo>
                  <a:cubicBezTo>
                    <a:pt x="14757" y="504"/>
                    <a:pt x="14764" y="504"/>
                    <a:pt x="14770" y="504"/>
                  </a:cubicBezTo>
                  <a:cubicBezTo>
                    <a:pt x="14798" y="504"/>
                    <a:pt x="14822" y="491"/>
                    <a:pt x="14850" y="491"/>
                  </a:cubicBezTo>
                  <a:cubicBezTo>
                    <a:pt x="14836" y="478"/>
                    <a:pt x="14833" y="453"/>
                    <a:pt x="14812" y="449"/>
                  </a:cubicBezTo>
                  <a:cubicBezTo>
                    <a:pt x="14787" y="445"/>
                    <a:pt x="14760" y="439"/>
                    <a:pt x="14732" y="439"/>
                  </a:cubicBezTo>
                  <a:cubicBezTo>
                    <a:pt x="14716" y="439"/>
                    <a:pt x="14699" y="441"/>
                    <a:pt x="14683" y="446"/>
                  </a:cubicBezTo>
                  <a:cubicBezTo>
                    <a:pt x="14660" y="454"/>
                    <a:pt x="14641" y="461"/>
                    <a:pt x="14620" y="461"/>
                  </a:cubicBezTo>
                  <a:cubicBezTo>
                    <a:pt x="14604" y="461"/>
                    <a:pt x="14587" y="457"/>
                    <a:pt x="14566" y="446"/>
                  </a:cubicBezTo>
                  <a:cubicBezTo>
                    <a:pt x="14548" y="436"/>
                    <a:pt x="14528" y="432"/>
                    <a:pt x="14506" y="432"/>
                  </a:cubicBezTo>
                  <a:cubicBezTo>
                    <a:pt x="14476" y="432"/>
                    <a:pt x="14443" y="440"/>
                    <a:pt x="14417" y="453"/>
                  </a:cubicBezTo>
                  <a:cubicBezTo>
                    <a:pt x="14375" y="470"/>
                    <a:pt x="14385" y="488"/>
                    <a:pt x="14420" y="505"/>
                  </a:cubicBezTo>
                  <a:cubicBezTo>
                    <a:pt x="14420" y="519"/>
                    <a:pt x="14444" y="529"/>
                    <a:pt x="14451" y="540"/>
                  </a:cubicBezTo>
                  <a:lnTo>
                    <a:pt x="14454" y="543"/>
                  </a:lnTo>
                  <a:cubicBezTo>
                    <a:pt x="14447" y="547"/>
                    <a:pt x="14444" y="553"/>
                    <a:pt x="14433" y="561"/>
                  </a:cubicBezTo>
                  <a:cubicBezTo>
                    <a:pt x="14431" y="565"/>
                    <a:pt x="14425" y="568"/>
                    <a:pt x="14419" y="568"/>
                  </a:cubicBezTo>
                  <a:cubicBezTo>
                    <a:pt x="14414" y="568"/>
                    <a:pt x="14410" y="567"/>
                    <a:pt x="14406" y="564"/>
                  </a:cubicBezTo>
                  <a:cubicBezTo>
                    <a:pt x="14383" y="556"/>
                    <a:pt x="14361" y="553"/>
                    <a:pt x="14340" y="553"/>
                  </a:cubicBezTo>
                  <a:cubicBezTo>
                    <a:pt x="14315" y="553"/>
                    <a:pt x="14291" y="557"/>
                    <a:pt x="14267" y="561"/>
                  </a:cubicBezTo>
                  <a:cubicBezTo>
                    <a:pt x="14263" y="550"/>
                    <a:pt x="14257" y="543"/>
                    <a:pt x="14239" y="533"/>
                  </a:cubicBezTo>
                  <a:cubicBezTo>
                    <a:pt x="14257" y="515"/>
                    <a:pt x="14257" y="494"/>
                    <a:pt x="14222" y="491"/>
                  </a:cubicBezTo>
                  <a:cubicBezTo>
                    <a:pt x="14217" y="490"/>
                    <a:pt x="14213" y="490"/>
                    <a:pt x="14209" y="490"/>
                  </a:cubicBezTo>
                  <a:cubicBezTo>
                    <a:pt x="14185" y="490"/>
                    <a:pt x="14177" y="507"/>
                    <a:pt x="14180" y="523"/>
                  </a:cubicBezTo>
                  <a:cubicBezTo>
                    <a:pt x="14183" y="529"/>
                    <a:pt x="14188" y="540"/>
                    <a:pt x="14191" y="547"/>
                  </a:cubicBezTo>
                  <a:cubicBezTo>
                    <a:pt x="14175" y="548"/>
                    <a:pt x="14159" y="549"/>
                    <a:pt x="14144" y="549"/>
                  </a:cubicBezTo>
                  <a:cubicBezTo>
                    <a:pt x="14098" y="549"/>
                    <a:pt x="14061" y="540"/>
                    <a:pt x="14045" y="508"/>
                  </a:cubicBezTo>
                  <a:cubicBezTo>
                    <a:pt x="14039" y="496"/>
                    <a:pt x="14023" y="487"/>
                    <a:pt x="14004" y="487"/>
                  </a:cubicBezTo>
                  <a:cubicBezTo>
                    <a:pt x="13992" y="487"/>
                    <a:pt x="13979" y="490"/>
                    <a:pt x="13965" y="498"/>
                  </a:cubicBezTo>
                  <a:cubicBezTo>
                    <a:pt x="13965" y="502"/>
                    <a:pt x="13965" y="505"/>
                    <a:pt x="13962" y="505"/>
                  </a:cubicBezTo>
                  <a:cubicBezTo>
                    <a:pt x="13935" y="489"/>
                    <a:pt x="13915" y="463"/>
                    <a:pt x="13860" y="463"/>
                  </a:cubicBezTo>
                  <a:cubicBezTo>
                    <a:pt x="13857" y="463"/>
                    <a:pt x="13854" y="463"/>
                    <a:pt x="13850" y="463"/>
                  </a:cubicBezTo>
                  <a:cubicBezTo>
                    <a:pt x="13802" y="467"/>
                    <a:pt x="13813" y="491"/>
                    <a:pt x="13788" y="512"/>
                  </a:cubicBezTo>
                  <a:cubicBezTo>
                    <a:pt x="13788" y="492"/>
                    <a:pt x="13783" y="479"/>
                    <a:pt x="13761" y="479"/>
                  </a:cubicBezTo>
                  <a:cubicBezTo>
                    <a:pt x="13753" y="479"/>
                    <a:pt x="13743" y="480"/>
                    <a:pt x="13730" y="484"/>
                  </a:cubicBezTo>
                  <a:cubicBezTo>
                    <a:pt x="13721" y="488"/>
                    <a:pt x="13710" y="491"/>
                    <a:pt x="13697" y="491"/>
                  </a:cubicBezTo>
                  <a:cubicBezTo>
                    <a:pt x="13688" y="491"/>
                    <a:pt x="13680" y="490"/>
                    <a:pt x="13670" y="488"/>
                  </a:cubicBezTo>
                  <a:cubicBezTo>
                    <a:pt x="13658" y="483"/>
                    <a:pt x="13646" y="481"/>
                    <a:pt x="13635" y="481"/>
                  </a:cubicBezTo>
                  <a:cubicBezTo>
                    <a:pt x="13609" y="481"/>
                    <a:pt x="13589" y="492"/>
                    <a:pt x="13576" y="508"/>
                  </a:cubicBezTo>
                  <a:cubicBezTo>
                    <a:pt x="13538" y="508"/>
                    <a:pt x="13501" y="505"/>
                    <a:pt x="13462" y="505"/>
                  </a:cubicBezTo>
                  <a:cubicBezTo>
                    <a:pt x="13436" y="502"/>
                    <a:pt x="13434" y="478"/>
                    <a:pt x="13402" y="478"/>
                  </a:cubicBezTo>
                  <a:cubicBezTo>
                    <a:pt x="13396" y="478"/>
                    <a:pt x="13388" y="479"/>
                    <a:pt x="13379" y="481"/>
                  </a:cubicBezTo>
                  <a:cubicBezTo>
                    <a:pt x="13362" y="488"/>
                    <a:pt x="13337" y="491"/>
                    <a:pt x="13341" y="505"/>
                  </a:cubicBezTo>
                  <a:cubicBezTo>
                    <a:pt x="13344" y="519"/>
                    <a:pt x="13351" y="533"/>
                    <a:pt x="13372" y="533"/>
                  </a:cubicBezTo>
                  <a:cubicBezTo>
                    <a:pt x="13395" y="533"/>
                    <a:pt x="13420" y="545"/>
                    <a:pt x="13443" y="545"/>
                  </a:cubicBezTo>
                  <a:cubicBezTo>
                    <a:pt x="13454" y="545"/>
                    <a:pt x="13465" y="542"/>
                    <a:pt x="13476" y="533"/>
                  </a:cubicBezTo>
                  <a:cubicBezTo>
                    <a:pt x="13494" y="530"/>
                    <a:pt x="13513" y="520"/>
                    <a:pt x="13528" y="520"/>
                  </a:cubicBezTo>
                  <a:cubicBezTo>
                    <a:pt x="13533" y="520"/>
                    <a:pt x="13538" y="522"/>
                    <a:pt x="13542" y="526"/>
                  </a:cubicBezTo>
                  <a:cubicBezTo>
                    <a:pt x="13573" y="557"/>
                    <a:pt x="13650" y="564"/>
                    <a:pt x="13691" y="598"/>
                  </a:cubicBezTo>
                  <a:cubicBezTo>
                    <a:pt x="13670" y="598"/>
                    <a:pt x="13653" y="598"/>
                    <a:pt x="13632" y="602"/>
                  </a:cubicBezTo>
                  <a:lnTo>
                    <a:pt x="13507" y="602"/>
                  </a:lnTo>
                  <a:cubicBezTo>
                    <a:pt x="13505" y="603"/>
                    <a:pt x="13502" y="603"/>
                    <a:pt x="13499" y="603"/>
                  </a:cubicBezTo>
                  <a:cubicBezTo>
                    <a:pt x="13490" y="603"/>
                    <a:pt x="13481" y="602"/>
                    <a:pt x="13471" y="602"/>
                  </a:cubicBezTo>
                  <a:cubicBezTo>
                    <a:pt x="13461" y="602"/>
                    <a:pt x="13452" y="603"/>
                    <a:pt x="13445" y="609"/>
                  </a:cubicBezTo>
                  <a:cubicBezTo>
                    <a:pt x="13434" y="609"/>
                    <a:pt x="13424" y="612"/>
                    <a:pt x="13410" y="616"/>
                  </a:cubicBezTo>
                  <a:lnTo>
                    <a:pt x="13392" y="616"/>
                  </a:lnTo>
                  <a:cubicBezTo>
                    <a:pt x="13350" y="592"/>
                    <a:pt x="13303" y="580"/>
                    <a:pt x="13255" y="580"/>
                  </a:cubicBezTo>
                  <a:cubicBezTo>
                    <a:pt x="13217" y="580"/>
                    <a:pt x="13179" y="587"/>
                    <a:pt x="13139" y="602"/>
                  </a:cubicBezTo>
                  <a:cubicBezTo>
                    <a:pt x="13134" y="601"/>
                    <a:pt x="13129" y="600"/>
                    <a:pt x="13125" y="600"/>
                  </a:cubicBezTo>
                  <a:cubicBezTo>
                    <a:pt x="13112" y="600"/>
                    <a:pt x="13102" y="607"/>
                    <a:pt x="13091" y="609"/>
                  </a:cubicBezTo>
                  <a:cubicBezTo>
                    <a:pt x="13088" y="602"/>
                    <a:pt x="13088" y="595"/>
                    <a:pt x="13088" y="592"/>
                  </a:cubicBezTo>
                  <a:cubicBezTo>
                    <a:pt x="13082" y="575"/>
                    <a:pt x="13060" y="562"/>
                    <a:pt x="13041" y="562"/>
                  </a:cubicBezTo>
                  <a:cubicBezTo>
                    <a:pt x="13033" y="562"/>
                    <a:pt x="13026" y="564"/>
                    <a:pt x="13022" y="571"/>
                  </a:cubicBezTo>
                  <a:cubicBezTo>
                    <a:pt x="13010" y="587"/>
                    <a:pt x="13000" y="592"/>
                    <a:pt x="12989" y="592"/>
                  </a:cubicBezTo>
                  <a:cubicBezTo>
                    <a:pt x="12974" y="592"/>
                    <a:pt x="12960" y="582"/>
                    <a:pt x="12942" y="578"/>
                  </a:cubicBezTo>
                  <a:cubicBezTo>
                    <a:pt x="12925" y="572"/>
                    <a:pt x="12898" y="567"/>
                    <a:pt x="12880" y="567"/>
                  </a:cubicBezTo>
                  <a:cubicBezTo>
                    <a:pt x="12876" y="567"/>
                    <a:pt x="12872" y="567"/>
                    <a:pt x="12869" y="568"/>
                  </a:cubicBezTo>
                  <a:cubicBezTo>
                    <a:pt x="12851" y="572"/>
                    <a:pt x="12837" y="573"/>
                    <a:pt x="12824" y="573"/>
                  </a:cubicBezTo>
                  <a:cubicBezTo>
                    <a:pt x="12784" y="573"/>
                    <a:pt x="12765" y="555"/>
                    <a:pt x="12740" y="536"/>
                  </a:cubicBezTo>
                  <a:cubicBezTo>
                    <a:pt x="12724" y="524"/>
                    <a:pt x="12715" y="508"/>
                    <a:pt x="12681" y="508"/>
                  </a:cubicBezTo>
                  <a:cubicBezTo>
                    <a:pt x="12678" y="508"/>
                    <a:pt x="12675" y="508"/>
                    <a:pt x="12671" y="508"/>
                  </a:cubicBezTo>
                  <a:cubicBezTo>
                    <a:pt x="12668" y="508"/>
                    <a:pt x="12665" y="508"/>
                    <a:pt x="12662" y="508"/>
                  </a:cubicBezTo>
                  <a:cubicBezTo>
                    <a:pt x="12624" y="508"/>
                    <a:pt x="12636" y="527"/>
                    <a:pt x="12636" y="540"/>
                  </a:cubicBezTo>
                  <a:cubicBezTo>
                    <a:pt x="12636" y="553"/>
                    <a:pt x="12647" y="568"/>
                    <a:pt x="12650" y="585"/>
                  </a:cubicBezTo>
                  <a:lnTo>
                    <a:pt x="12539" y="585"/>
                  </a:lnTo>
                  <a:cubicBezTo>
                    <a:pt x="12519" y="578"/>
                    <a:pt x="12500" y="575"/>
                    <a:pt x="12482" y="575"/>
                  </a:cubicBezTo>
                  <a:cubicBezTo>
                    <a:pt x="12447" y="575"/>
                    <a:pt x="12414" y="585"/>
                    <a:pt x="12380" y="592"/>
                  </a:cubicBezTo>
                  <a:cubicBezTo>
                    <a:pt x="12365" y="592"/>
                    <a:pt x="12359" y="605"/>
                    <a:pt x="12346" y="605"/>
                  </a:cubicBezTo>
                  <a:cubicBezTo>
                    <a:pt x="12341" y="605"/>
                    <a:pt x="12335" y="603"/>
                    <a:pt x="12327" y="598"/>
                  </a:cubicBezTo>
                  <a:cubicBezTo>
                    <a:pt x="12331" y="588"/>
                    <a:pt x="12324" y="578"/>
                    <a:pt x="12303" y="578"/>
                  </a:cubicBezTo>
                  <a:cubicBezTo>
                    <a:pt x="12238" y="574"/>
                    <a:pt x="12199" y="547"/>
                    <a:pt x="12148" y="533"/>
                  </a:cubicBezTo>
                  <a:cubicBezTo>
                    <a:pt x="12141" y="526"/>
                    <a:pt x="12133" y="524"/>
                    <a:pt x="12124" y="524"/>
                  </a:cubicBezTo>
                  <a:cubicBezTo>
                    <a:pt x="12119" y="524"/>
                    <a:pt x="12114" y="525"/>
                    <a:pt x="12109" y="526"/>
                  </a:cubicBezTo>
                  <a:cubicBezTo>
                    <a:pt x="12093" y="530"/>
                    <a:pt x="12079" y="532"/>
                    <a:pt x="12066" y="532"/>
                  </a:cubicBezTo>
                  <a:cubicBezTo>
                    <a:pt x="12038" y="532"/>
                    <a:pt x="12018" y="523"/>
                    <a:pt x="12002" y="508"/>
                  </a:cubicBezTo>
                  <a:cubicBezTo>
                    <a:pt x="11977" y="502"/>
                    <a:pt x="11956" y="494"/>
                    <a:pt x="11935" y="491"/>
                  </a:cubicBezTo>
                  <a:cubicBezTo>
                    <a:pt x="11926" y="481"/>
                    <a:pt x="11913" y="479"/>
                    <a:pt x="11899" y="479"/>
                  </a:cubicBezTo>
                  <a:cubicBezTo>
                    <a:pt x="11887" y="479"/>
                    <a:pt x="11874" y="481"/>
                    <a:pt x="11863" y="481"/>
                  </a:cubicBezTo>
                  <a:cubicBezTo>
                    <a:pt x="11797" y="481"/>
                    <a:pt x="11735" y="488"/>
                    <a:pt x="11669" y="494"/>
                  </a:cubicBezTo>
                  <a:cubicBezTo>
                    <a:pt x="11627" y="498"/>
                    <a:pt x="11616" y="498"/>
                    <a:pt x="11637" y="519"/>
                  </a:cubicBezTo>
                  <a:cubicBezTo>
                    <a:pt x="11655" y="540"/>
                    <a:pt x="11644" y="553"/>
                    <a:pt x="11586" y="561"/>
                  </a:cubicBezTo>
                  <a:cubicBezTo>
                    <a:pt x="11627" y="536"/>
                    <a:pt x="11634" y="523"/>
                    <a:pt x="11575" y="523"/>
                  </a:cubicBezTo>
                  <a:lnTo>
                    <a:pt x="11502" y="523"/>
                  </a:lnTo>
                  <a:cubicBezTo>
                    <a:pt x="11499" y="503"/>
                    <a:pt x="11481" y="491"/>
                    <a:pt x="11458" y="491"/>
                  </a:cubicBezTo>
                  <a:cubicBezTo>
                    <a:pt x="11447" y="491"/>
                    <a:pt x="11436" y="493"/>
                    <a:pt x="11426" y="498"/>
                  </a:cubicBezTo>
                  <a:cubicBezTo>
                    <a:pt x="11402" y="508"/>
                    <a:pt x="11377" y="512"/>
                    <a:pt x="11349" y="519"/>
                  </a:cubicBezTo>
                  <a:cubicBezTo>
                    <a:pt x="11332" y="523"/>
                    <a:pt x="11315" y="529"/>
                    <a:pt x="11325" y="540"/>
                  </a:cubicBezTo>
                  <a:cubicBezTo>
                    <a:pt x="11330" y="547"/>
                    <a:pt x="11338" y="549"/>
                    <a:pt x="11346" y="549"/>
                  </a:cubicBezTo>
                  <a:cubicBezTo>
                    <a:pt x="11355" y="549"/>
                    <a:pt x="11363" y="547"/>
                    <a:pt x="11370" y="543"/>
                  </a:cubicBezTo>
                  <a:cubicBezTo>
                    <a:pt x="11383" y="535"/>
                    <a:pt x="11396" y="533"/>
                    <a:pt x="11409" y="533"/>
                  </a:cubicBezTo>
                  <a:cubicBezTo>
                    <a:pt x="11431" y="533"/>
                    <a:pt x="11453" y="540"/>
                    <a:pt x="11474" y="540"/>
                  </a:cubicBezTo>
                  <a:cubicBezTo>
                    <a:pt x="11477" y="540"/>
                    <a:pt x="11479" y="540"/>
                    <a:pt x="11481" y="540"/>
                  </a:cubicBezTo>
                  <a:cubicBezTo>
                    <a:pt x="11484" y="540"/>
                    <a:pt x="11487" y="541"/>
                    <a:pt x="11490" y="541"/>
                  </a:cubicBezTo>
                  <a:cubicBezTo>
                    <a:pt x="11499" y="541"/>
                    <a:pt x="11509" y="539"/>
                    <a:pt x="11518" y="539"/>
                  </a:cubicBezTo>
                  <a:cubicBezTo>
                    <a:pt x="11532" y="539"/>
                    <a:pt x="11541" y="542"/>
                    <a:pt x="11533" y="557"/>
                  </a:cubicBezTo>
                  <a:cubicBezTo>
                    <a:pt x="11512" y="564"/>
                    <a:pt x="11491" y="571"/>
                    <a:pt x="11471" y="574"/>
                  </a:cubicBezTo>
                  <a:lnTo>
                    <a:pt x="11387" y="574"/>
                  </a:lnTo>
                  <a:cubicBezTo>
                    <a:pt x="11383" y="575"/>
                    <a:pt x="11379" y="575"/>
                    <a:pt x="11375" y="575"/>
                  </a:cubicBezTo>
                  <a:cubicBezTo>
                    <a:pt x="11363" y="575"/>
                    <a:pt x="11351" y="574"/>
                    <a:pt x="11340" y="574"/>
                  </a:cubicBezTo>
                  <a:cubicBezTo>
                    <a:pt x="11315" y="574"/>
                    <a:pt x="11298" y="578"/>
                    <a:pt x="11311" y="606"/>
                  </a:cubicBezTo>
                  <a:cubicBezTo>
                    <a:pt x="11316" y="615"/>
                    <a:pt x="11302" y="615"/>
                    <a:pt x="11288" y="615"/>
                  </a:cubicBezTo>
                  <a:lnTo>
                    <a:pt x="11288" y="615"/>
                  </a:lnTo>
                  <a:cubicBezTo>
                    <a:pt x="11281" y="615"/>
                    <a:pt x="11274" y="615"/>
                    <a:pt x="11269" y="616"/>
                  </a:cubicBezTo>
                  <a:cubicBezTo>
                    <a:pt x="11260" y="617"/>
                    <a:pt x="11251" y="618"/>
                    <a:pt x="11242" y="618"/>
                  </a:cubicBezTo>
                  <a:cubicBezTo>
                    <a:pt x="11224" y="618"/>
                    <a:pt x="11207" y="615"/>
                    <a:pt x="11193" y="606"/>
                  </a:cubicBezTo>
                  <a:cubicBezTo>
                    <a:pt x="11169" y="578"/>
                    <a:pt x="11211" y="536"/>
                    <a:pt x="11138" y="515"/>
                  </a:cubicBezTo>
                  <a:lnTo>
                    <a:pt x="11128" y="515"/>
                  </a:lnTo>
                  <a:cubicBezTo>
                    <a:pt x="11079" y="510"/>
                    <a:pt x="11032" y="491"/>
                    <a:pt x="10983" y="491"/>
                  </a:cubicBezTo>
                  <a:cubicBezTo>
                    <a:pt x="10961" y="491"/>
                    <a:pt x="10939" y="494"/>
                    <a:pt x="10915" y="505"/>
                  </a:cubicBezTo>
                  <a:cubicBezTo>
                    <a:pt x="10905" y="505"/>
                    <a:pt x="10894" y="508"/>
                    <a:pt x="10884" y="508"/>
                  </a:cubicBezTo>
                  <a:cubicBezTo>
                    <a:pt x="10877" y="508"/>
                    <a:pt x="10870" y="507"/>
                    <a:pt x="10866" y="507"/>
                  </a:cubicBezTo>
                  <a:cubicBezTo>
                    <a:pt x="10863" y="507"/>
                    <a:pt x="10861" y="507"/>
                    <a:pt x="10860" y="508"/>
                  </a:cubicBezTo>
                  <a:cubicBezTo>
                    <a:pt x="10832" y="533"/>
                    <a:pt x="10798" y="561"/>
                    <a:pt x="10784" y="588"/>
                  </a:cubicBezTo>
                  <a:cubicBezTo>
                    <a:pt x="10770" y="619"/>
                    <a:pt x="10739" y="644"/>
                    <a:pt x="10673" y="651"/>
                  </a:cubicBezTo>
                  <a:cubicBezTo>
                    <a:pt x="10659" y="652"/>
                    <a:pt x="10645" y="653"/>
                    <a:pt x="10631" y="653"/>
                  </a:cubicBezTo>
                  <a:cubicBezTo>
                    <a:pt x="10585" y="653"/>
                    <a:pt x="10542" y="646"/>
                    <a:pt x="10499" y="640"/>
                  </a:cubicBezTo>
                  <a:cubicBezTo>
                    <a:pt x="10503" y="630"/>
                    <a:pt x="10513" y="627"/>
                    <a:pt x="10531" y="627"/>
                  </a:cubicBezTo>
                  <a:cubicBezTo>
                    <a:pt x="10548" y="623"/>
                    <a:pt x="10576" y="623"/>
                    <a:pt x="10561" y="609"/>
                  </a:cubicBezTo>
                  <a:cubicBezTo>
                    <a:pt x="10555" y="598"/>
                    <a:pt x="10561" y="582"/>
                    <a:pt x="10531" y="578"/>
                  </a:cubicBezTo>
                  <a:cubicBezTo>
                    <a:pt x="10528" y="577"/>
                    <a:pt x="10526" y="577"/>
                    <a:pt x="10525" y="577"/>
                  </a:cubicBezTo>
                  <a:cubicBezTo>
                    <a:pt x="10508" y="577"/>
                    <a:pt x="10502" y="589"/>
                    <a:pt x="10492" y="595"/>
                  </a:cubicBezTo>
                  <a:cubicBezTo>
                    <a:pt x="10486" y="602"/>
                    <a:pt x="10471" y="606"/>
                    <a:pt x="10461" y="609"/>
                  </a:cubicBezTo>
                  <a:cubicBezTo>
                    <a:pt x="10416" y="612"/>
                    <a:pt x="10399" y="627"/>
                    <a:pt x="10412" y="651"/>
                  </a:cubicBezTo>
                  <a:lnTo>
                    <a:pt x="10399" y="651"/>
                  </a:lnTo>
                  <a:cubicBezTo>
                    <a:pt x="10394" y="650"/>
                    <a:pt x="10389" y="650"/>
                    <a:pt x="10385" y="650"/>
                  </a:cubicBezTo>
                  <a:cubicBezTo>
                    <a:pt x="10351" y="650"/>
                    <a:pt x="10355" y="672"/>
                    <a:pt x="10332" y="678"/>
                  </a:cubicBezTo>
                  <a:cubicBezTo>
                    <a:pt x="10332" y="682"/>
                    <a:pt x="10329" y="686"/>
                    <a:pt x="10326" y="692"/>
                  </a:cubicBezTo>
                  <a:cubicBezTo>
                    <a:pt x="10277" y="678"/>
                    <a:pt x="10228" y="665"/>
                    <a:pt x="10187" y="644"/>
                  </a:cubicBezTo>
                  <a:cubicBezTo>
                    <a:pt x="10228" y="640"/>
                    <a:pt x="10228" y="616"/>
                    <a:pt x="10249" y="602"/>
                  </a:cubicBezTo>
                  <a:cubicBezTo>
                    <a:pt x="10257" y="597"/>
                    <a:pt x="10248" y="594"/>
                    <a:pt x="10236" y="594"/>
                  </a:cubicBezTo>
                  <a:cubicBezTo>
                    <a:pt x="10231" y="594"/>
                    <a:pt x="10226" y="594"/>
                    <a:pt x="10222" y="595"/>
                  </a:cubicBezTo>
                  <a:cubicBezTo>
                    <a:pt x="10212" y="595"/>
                    <a:pt x="10208" y="595"/>
                    <a:pt x="10204" y="602"/>
                  </a:cubicBezTo>
                  <a:cubicBezTo>
                    <a:pt x="10199" y="606"/>
                    <a:pt x="10192" y="607"/>
                    <a:pt x="10185" y="607"/>
                  </a:cubicBezTo>
                  <a:cubicBezTo>
                    <a:pt x="10178" y="607"/>
                    <a:pt x="10170" y="606"/>
                    <a:pt x="10163" y="606"/>
                  </a:cubicBezTo>
                  <a:cubicBezTo>
                    <a:pt x="10157" y="606"/>
                    <a:pt x="10150" y="605"/>
                    <a:pt x="10143" y="605"/>
                  </a:cubicBezTo>
                  <a:cubicBezTo>
                    <a:pt x="10129" y="605"/>
                    <a:pt x="10116" y="607"/>
                    <a:pt x="10114" y="616"/>
                  </a:cubicBezTo>
                  <a:cubicBezTo>
                    <a:pt x="10111" y="630"/>
                    <a:pt x="10138" y="627"/>
                    <a:pt x="10153" y="633"/>
                  </a:cubicBezTo>
                  <a:cubicBezTo>
                    <a:pt x="10156" y="647"/>
                    <a:pt x="10153" y="657"/>
                    <a:pt x="10121" y="661"/>
                  </a:cubicBezTo>
                  <a:cubicBezTo>
                    <a:pt x="10100" y="655"/>
                    <a:pt x="10080" y="652"/>
                    <a:pt x="10060" y="652"/>
                  </a:cubicBezTo>
                  <a:cubicBezTo>
                    <a:pt x="10037" y="652"/>
                    <a:pt x="10015" y="655"/>
                    <a:pt x="9993" y="661"/>
                  </a:cubicBezTo>
                  <a:cubicBezTo>
                    <a:pt x="9983" y="654"/>
                    <a:pt x="9958" y="651"/>
                    <a:pt x="9969" y="644"/>
                  </a:cubicBezTo>
                  <a:cubicBezTo>
                    <a:pt x="9993" y="623"/>
                    <a:pt x="9986" y="602"/>
                    <a:pt x="10007" y="582"/>
                  </a:cubicBezTo>
                  <a:cubicBezTo>
                    <a:pt x="9996" y="577"/>
                    <a:pt x="9982" y="576"/>
                    <a:pt x="9967" y="576"/>
                  </a:cubicBezTo>
                  <a:cubicBezTo>
                    <a:pt x="9956" y="576"/>
                    <a:pt x="9945" y="576"/>
                    <a:pt x="9934" y="576"/>
                  </a:cubicBezTo>
                  <a:cubicBezTo>
                    <a:pt x="9907" y="576"/>
                    <a:pt x="9882" y="573"/>
                    <a:pt x="9871" y="550"/>
                  </a:cubicBezTo>
                  <a:cubicBezTo>
                    <a:pt x="9833" y="595"/>
                    <a:pt x="9770" y="606"/>
                    <a:pt x="9680" y="609"/>
                  </a:cubicBezTo>
                  <a:cubicBezTo>
                    <a:pt x="9767" y="578"/>
                    <a:pt x="9767" y="574"/>
                    <a:pt x="9698" y="540"/>
                  </a:cubicBezTo>
                  <a:cubicBezTo>
                    <a:pt x="9687" y="536"/>
                    <a:pt x="9677" y="534"/>
                    <a:pt x="9668" y="534"/>
                  </a:cubicBezTo>
                  <a:cubicBezTo>
                    <a:pt x="9640" y="534"/>
                    <a:pt x="9618" y="548"/>
                    <a:pt x="9597" y="553"/>
                  </a:cubicBezTo>
                  <a:cubicBezTo>
                    <a:pt x="9580" y="557"/>
                    <a:pt x="9608" y="571"/>
                    <a:pt x="9632" y="574"/>
                  </a:cubicBezTo>
                  <a:cubicBezTo>
                    <a:pt x="9632" y="583"/>
                    <a:pt x="9638" y="590"/>
                    <a:pt x="9623" y="590"/>
                  </a:cubicBezTo>
                  <a:cubicBezTo>
                    <a:pt x="9619" y="590"/>
                    <a:pt x="9612" y="590"/>
                    <a:pt x="9604" y="588"/>
                  </a:cubicBezTo>
                  <a:cubicBezTo>
                    <a:pt x="9597" y="587"/>
                    <a:pt x="9591" y="586"/>
                    <a:pt x="9585" y="586"/>
                  </a:cubicBezTo>
                  <a:cubicBezTo>
                    <a:pt x="9556" y="586"/>
                    <a:pt x="9548" y="608"/>
                    <a:pt x="9541" y="619"/>
                  </a:cubicBezTo>
                  <a:cubicBezTo>
                    <a:pt x="9535" y="633"/>
                    <a:pt x="9556" y="633"/>
                    <a:pt x="9573" y="633"/>
                  </a:cubicBezTo>
                  <a:cubicBezTo>
                    <a:pt x="9588" y="631"/>
                    <a:pt x="9601" y="630"/>
                    <a:pt x="9610" y="630"/>
                  </a:cubicBezTo>
                  <a:cubicBezTo>
                    <a:pt x="9654" y="630"/>
                    <a:pt x="9650" y="652"/>
                    <a:pt x="9650" y="675"/>
                  </a:cubicBezTo>
                  <a:cubicBezTo>
                    <a:pt x="9636" y="670"/>
                    <a:pt x="9623" y="669"/>
                    <a:pt x="9610" y="669"/>
                  </a:cubicBezTo>
                  <a:cubicBezTo>
                    <a:pt x="9583" y="669"/>
                    <a:pt x="9557" y="676"/>
                    <a:pt x="9531" y="678"/>
                  </a:cubicBezTo>
                  <a:cubicBezTo>
                    <a:pt x="9514" y="682"/>
                    <a:pt x="9504" y="689"/>
                    <a:pt x="9507" y="699"/>
                  </a:cubicBezTo>
                  <a:cubicBezTo>
                    <a:pt x="9507" y="705"/>
                    <a:pt x="9519" y="711"/>
                    <a:pt x="9529" y="711"/>
                  </a:cubicBezTo>
                  <a:cubicBezTo>
                    <a:pt x="9531" y="711"/>
                    <a:pt x="9533" y="710"/>
                    <a:pt x="9535" y="710"/>
                  </a:cubicBezTo>
                  <a:cubicBezTo>
                    <a:pt x="9552" y="705"/>
                    <a:pt x="9572" y="704"/>
                    <a:pt x="9592" y="704"/>
                  </a:cubicBezTo>
                  <a:cubicBezTo>
                    <a:pt x="9607" y="704"/>
                    <a:pt x="9622" y="705"/>
                    <a:pt x="9637" y="705"/>
                  </a:cubicBezTo>
                  <a:cubicBezTo>
                    <a:pt x="9665" y="705"/>
                    <a:pt x="9692" y="703"/>
                    <a:pt x="9715" y="692"/>
                  </a:cubicBezTo>
                  <a:cubicBezTo>
                    <a:pt x="9726" y="694"/>
                    <a:pt x="9735" y="694"/>
                    <a:pt x="9744" y="694"/>
                  </a:cubicBezTo>
                  <a:cubicBezTo>
                    <a:pt x="9788" y="694"/>
                    <a:pt x="9810" y="680"/>
                    <a:pt x="9802" y="651"/>
                  </a:cubicBezTo>
                  <a:cubicBezTo>
                    <a:pt x="9799" y="630"/>
                    <a:pt x="9816" y="627"/>
                    <a:pt x="9847" y="623"/>
                  </a:cubicBezTo>
                  <a:cubicBezTo>
                    <a:pt x="9870" y="649"/>
                    <a:pt x="9869" y="687"/>
                    <a:pt x="9932" y="687"/>
                  </a:cubicBezTo>
                  <a:cubicBezTo>
                    <a:pt x="9945" y="687"/>
                    <a:pt x="9960" y="685"/>
                    <a:pt x="9979" y="682"/>
                  </a:cubicBezTo>
                  <a:cubicBezTo>
                    <a:pt x="9983" y="686"/>
                    <a:pt x="9986" y="686"/>
                    <a:pt x="9993" y="689"/>
                  </a:cubicBezTo>
                  <a:cubicBezTo>
                    <a:pt x="9986" y="702"/>
                    <a:pt x="10048" y="702"/>
                    <a:pt x="10020" y="723"/>
                  </a:cubicBezTo>
                  <a:cubicBezTo>
                    <a:pt x="9986" y="755"/>
                    <a:pt x="10028" y="758"/>
                    <a:pt x="10073" y="762"/>
                  </a:cubicBezTo>
                  <a:cubicBezTo>
                    <a:pt x="10076" y="769"/>
                    <a:pt x="10087" y="772"/>
                    <a:pt x="10103" y="772"/>
                  </a:cubicBezTo>
                  <a:cubicBezTo>
                    <a:pt x="10108" y="776"/>
                    <a:pt x="10114" y="782"/>
                    <a:pt x="10121" y="786"/>
                  </a:cubicBezTo>
                  <a:cubicBezTo>
                    <a:pt x="10137" y="786"/>
                    <a:pt x="10109" y="812"/>
                    <a:pt x="10127" y="812"/>
                  </a:cubicBezTo>
                  <a:cubicBezTo>
                    <a:pt x="10132" y="812"/>
                    <a:pt x="10142" y="810"/>
                    <a:pt x="10159" y="803"/>
                  </a:cubicBezTo>
                  <a:cubicBezTo>
                    <a:pt x="10162" y="802"/>
                    <a:pt x="10165" y="802"/>
                    <a:pt x="10168" y="802"/>
                  </a:cubicBezTo>
                  <a:cubicBezTo>
                    <a:pt x="10180" y="802"/>
                    <a:pt x="10181" y="815"/>
                    <a:pt x="10187" y="821"/>
                  </a:cubicBezTo>
                  <a:cubicBezTo>
                    <a:pt x="10173" y="835"/>
                    <a:pt x="10191" y="838"/>
                    <a:pt x="10201" y="845"/>
                  </a:cubicBezTo>
                  <a:cubicBezTo>
                    <a:pt x="10182" y="849"/>
                    <a:pt x="10160" y="857"/>
                    <a:pt x="10145" y="857"/>
                  </a:cubicBezTo>
                  <a:cubicBezTo>
                    <a:pt x="10132" y="857"/>
                    <a:pt x="10123" y="851"/>
                    <a:pt x="10124" y="831"/>
                  </a:cubicBezTo>
                  <a:cubicBezTo>
                    <a:pt x="10124" y="824"/>
                    <a:pt x="10100" y="821"/>
                    <a:pt x="10083" y="821"/>
                  </a:cubicBezTo>
                  <a:cubicBezTo>
                    <a:pt x="10077" y="821"/>
                    <a:pt x="10071" y="821"/>
                    <a:pt x="10066" y="821"/>
                  </a:cubicBezTo>
                  <a:cubicBezTo>
                    <a:pt x="10011" y="821"/>
                    <a:pt x="9968" y="796"/>
                    <a:pt x="9912" y="796"/>
                  </a:cubicBezTo>
                  <a:cubicBezTo>
                    <a:pt x="9907" y="796"/>
                    <a:pt x="9901" y="796"/>
                    <a:pt x="9895" y="796"/>
                  </a:cubicBezTo>
                  <a:lnTo>
                    <a:pt x="9895" y="814"/>
                  </a:lnTo>
                  <a:cubicBezTo>
                    <a:pt x="9892" y="806"/>
                    <a:pt x="9892" y="803"/>
                    <a:pt x="9895" y="796"/>
                  </a:cubicBezTo>
                  <a:lnTo>
                    <a:pt x="9895" y="796"/>
                  </a:lnTo>
                  <a:cubicBezTo>
                    <a:pt x="9865" y="802"/>
                    <a:pt x="9842" y="814"/>
                    <a:pt x="9810" y="814"/>
                  </a:cubicBezTo>
                  <a:cubicBezTo>
                    <a:pt x="9806" y="814"/>
                    <a:pt x="9803" y="814"/>
                    <a:pt x="9799" y="814"/>
                  </a:cubicBezTo>
                  <a:cubicBezTo>
                    <a:pt x="9760" y="827"/>
                    <a:pt x="9701" y="817"/>
                    <a:pt x="9684" y="848"/>
                  </a:cubicBezTo>
                  <a:cubicBezTo>
                    <a:pt x="9684" y="852"/>
                    <a:pt x="9684" y="859"/>
                    <a:pt x="9687" y="862"/>
                  </a:cubicBezTo>
                  <a:cubicBezTo>
                    <a:pt x="9684" y="866"/>
                    <a:pt x="9684" y="869"/>
                    <a:pt x="9684" y="873"/>
                  </a:cubicBezTo>
                  <a:cubicBezTo>
                    <a:pt x="9642" y="873"/>
                    <a:pt x="9615" y="886"/>
                    <a:pt x="9583" y="894"/>
                  </a:cubicBezTo>
                  <a:cubicBezTo>
                    <a:pt x="9575" y="897"/>
                    <a:pt x="9565" y="899"/>
                    <a:pt x="9555" y="899"/>
                  </a:cubicBezTo>
                  <a:cubicBezTo>
                    <a:pt x="9546" y="899"/>
                    <a:pt x="9535" y="897"/>
                    <a:pt x="9525" y="894"/>
                  </a:cubicBezTo>
                  <a:cubicBezTo>
                    <a:pt x="9513" y="888"/>
                    <a:pt x="9500" y="885"/>
                    <a:pt x="9487" y="885"/>
                  </a:cubicBezTo>
                  <a:cubicBezTo>
                    <a:pt x="9477" y="885"/>
                    <a:pt x="9467" y="887"/>
                    <a:pt x="9458" y="890"/>
                  </a:cubicBezTo>
                  <a:cubicBezTo>
                    <a:pt x="9446" y="895"/>
                    <a:pt x="9436" y="896"/>
                    <a:pt x="9429" y="896"/>
                  </a:cubicBezTo>
                  <a:cubicBezTo>
                    <a:pt x="9409" y="896"/>
                    <a:pt x="9402" y="883"/>
                    <a:pt x="9389" y="873"/>
                  </a:cubicBezTo>
                  <a:cubicBezTo>
                    <a:pt x="9376" y="864"/>
                    <a:pt x="9365" y="861"/>
                    <a:pt x="9354" y="861"/>
                  </a:cubicBezTo>
                  <a:cubicBezTo>
                    <a:pt x="9328" y="861"/>
                    <a:pt x="9305" y="877"/>
                    <a:pt x="9278" y="880"/>
                  </a:cubicBezTo>
                  <a:cubicBezTo>
                    <a:pt x="9298" y="857"/>
                    <a:pt x="9293" y="851"/>
                    <a:pt x="9280" y="851"/>
                  </a:cubicBezTo>
                  <a:cubicBezTo>
                    <a:pt x="9267" y="851"/>
                    <a:pt x="9244" y="857"/>
                    <a:pt x="9230" y="857"/>
                  </a:cubicBezTo>
                  <a:cubicBezTo>
                    <a:pt x="9225" y="857"/>
                    <a:pt x="9222" y="857"/>
                    <a:pt x="9219" y="856"/>
                  </a:cubicBezTo>
                  <a:lnTo>
                    <a:pt x="9219" y="856"/>
                  </a:lnTo>
                  <a:cubicBezTo>
                    <a:pt x="9292" y="911"/>
                    <a:pt x="9157" y="897"/>
                    <a:pt x="9139" y="921"/>
                  </a:cubicBezTo>
                  <a:cubicBezTo>
                    <a:pt x="9137" y="926"/>
                    <a:pt x="9134" y="928"/>
                    <a:pt x="9131" y="928"/>
                  </a:cubicBezTo>
                  <a:cubicBezTo>
                    <a:pt x="9123" y="928"/>
                    <a:pt x="9114" y="915"/>
                    <a:pt x="9101" y="915"/>
                  </a:cubicBezTo>
                  <a:cubicBezTo>
                    <a:pt x="9092" y="912"/>
                    <a:pt x="9083" y="911"/>
                    <a:pt x="9073" y="911"/>
                  </a:cubicBezTo>
                  <a:cubicBezTo>
                    <a:pt x="9055" y="911"/>
                    <a:pt x="9037" y="915"/>
                    <a:pt x="9018" y="915"/>
                  </a:cubicBezTo>
                  <a:cubicBezTo>
                    <a:pt x="8989" y="896"/>
                    <a:pt x="9013" y="894"/>
                    <a:pt x="9032" y="894"/>
                  </a:cubicBezTo>
                  <a:cubicBezTo>
                    <a:pt x="9038" y="894"/>
                    <a:pt x="9043" y="894"/>
                    <a:pt x="9046" y="894"/>
                  </a:cubicBezTo>
                  <a:cubicBezTo>
                    <a:pt x="9077" y="890"/>
                    <a:pt x="9108" y="886"/>
                    <a:pt x="9098" y="866"/>
                  </a:cubicBezTo>
                  <a:cubicBezTo>
                    <a:pt x="9098" y="852"/>
                    <a:pt x="9059" y="838"/>
                    <a:pt x="9083" y="821"/>
                  </a:cubicBezTo>
                  <a:lnTo>
                    <a:pt x="9083" y="821"/>
                  </a:lnTo>
                  <a:cubicBezTo>
                    <a:pt x="9097" y="823"/>
                    <a:pt x="9102" y="835"/>
                    <a:pt x="9116" y="835"/>
                  </a:cubicBezTo>
                  <a:cubicBezTo>
                    <a:pt x="9119" y="835"/>
                    <a:pt x="9124" y="834"/>
                    <a:pt x="9129" y="831"/>
                  </a:cubicBezTo>
                  <a:cubicBezTo>
                    <a:pt x="9146" y="827"/>
                    <a:pt x="9139" y="821"/>
                    <a:pt x="9139" y="811"/>
                  </a:cubicBezTo>
                  <a:cubicBezTo>
                    <a:pt x="9143" y="782"/>
                    <a:pt x="9083" y="765"/>
                    <a:pt x="9098" y="737"/>
                  </a:cubicBezTo>
                  <a:lnTo>
                    <a:pt x="9098" y="737"/>
                  </a:lnTo>
                  <a:cubicBezTo>
                    <a:pt x="9122" y="748"/>
                    <a:pt x="9146" y="748"/>
                    <a:pt x="9184" y="748"/>
                  </a:cubicBezTo>
                  <a:cubicBezTo>
                    <a:pt x="9250" y="741"/>
                    <a:pt x="9257" y="710"/>
                    <a:pt x="9292" y="692"/>
                  </a:cubicBezTo>
                  <a:cubicBezTo>
                    <a:pt x="9302" y="696"/>
                    <a:pt x="9317" y="699"/>
                    <a:pt x="9327" y="702"/>
                  </a:cubicBezTo>
                  <a:cubicBezTo>
                    <a:pt x="9337" y="706"/>
                    <a:pt x="9347" y="707"/>
                    <a:pt x="9356" y="707"/>
                  </a:cubicBezTo>
                  <a:cubicBezTo>
                    <a:pt x="9379" y="707"/>
                    <a:pt x="9398" y="699"/>
                    <a:pt x="9413" y="692"/>
                  </a:cubicBezTo>
                  <a:cubicBezTo>
                    <a:pt x="9431" y="682"/>
                    <a:pt x="9424" y="665"/>
                    <a:pt x="9389" y="661"/>
                  </a:cubicBezTo>
                  <a:cubicBezTo>
                    <a:pt x="9375" y="657"/>
                    <a:pt x="9362" y="651"/>
                    <a:pt x="9362" y="644"/>
                  </a:cubicBezTo>
                  <a:cubicBezTo>
                    <a:pt x="9384" y="640"/>
                    <a:pt x="9364" y="619"/>
                    <a:pt x="9396" y="619"/>
                  </a:cubicBezTo>
                  <a:cubicBezTo>
                    <a:pt x="9398" y="619"/>
                    <a:pt x="9400" y="619"/>
                    <a:pt x="9403" y="619"/>
                  </a:cubicBezTo>
                  <a:cubicBezTo>
                    <a:pt x="9424" y="625"/>
                    <a:pt x="9442" y="627"/>
                    <a:pt x="9457" y="627"/>
                  </a:cubicBezTo>
                  <a:cubicBezTo>
                    <a:pt x="9497" y="627"/>
                    <a:pt x="9520" y="610"/>
                    <a:pt x="9535" y="585"/>
                  </a:cubicBezTo>
                  <a:cubicBezTo>
                    <a:pt x="9512" y="585"/>
                    <a:pt x="9490" y="582"/>
                    <a:pt x="9468" y="582"/>
                  </a:cubicBezTo>
                  <a:cubicBezTo>
                    <a:pt x="9452" y="582"/>
                    <a:pt x="9436" y="584"/>
                    <a:pt x="9421" y="588"/>
                  </a:cubicBezTo>
                  <a:cubicBezTo>
                    <a:pt x="9377" y="594"/>
                    <a:pt x="9345" y="620"/>
                    <a:pt x="9294" y="620"/>
                  </a:cubicBezTo>
                  <a:cubicBezTo>
                    <a:pt x="9288" y="620"/>
                    <a:pt x="9281" y="620"/>
                    <a:pt x="9275" y="619"/>
                  </a:cubicBezTo>
                  <a:cubicBezTo>
                    <a:pt x="9264" y="612"/>
                    <a:pt x="9264" y="606"/>
                    <a:pt x="9264" y="602"/>
                  </a:cubicBezTo>
                  <a:cubicBezTo>
                    <a:pt x="9275" y="598"/>
                    <a:pt x="9288" y="592"/>
                    <a:pt x="9285" y="585"/>
                  </a:cubicBezTo>
                  <a:cubicBezTo>
                    <a:pt x="9285" y="582"/>
                    <a:pt x="9275" y="577"/>
                    <a:pt x="9263" y="577"/>
                  </a:cubicBezTo>
                  <a:cubicBezTo>
                    <a:pt x="9260" y="577"/>
                    <a:pt x="9257" y="577"/>
                    <a:pt x="9254" y="578"/>
                  </a:cubicBezTo>
                  <a:cubicBezTo>
                    <a:pt x="9237" y="582"/>
                    <a:pt x="9216" y="588"/>
                    <a:pt x="9198" y="588"/>
                  </a:cubicBezTo>
                  <a:cubicBezTo>
                    <a:pt x="9181" y="587"/>
                    <a:pt x="9167" y="586"/>
                    <a:pt x="9157" y="586"/>
                  </a:cubicBezTo>
                  <a:cubicBezTo>
                    <a:pt x="9105" y="586"/>
                    <a:pt x="9140" y="606"/>
                    <a:pt x="9160" y="627"/>
                  </a:cubicBezTo>
                  <a:cubicBezTo>
                    <a:pt x="9163" y="640"/>
                    <a:pt x="9233" y="627"/>
                    <a:pt x="9208" y="654"/>
                  </a:cubicBezTo>
                  <a:cubicBezTo>
                    <a:pt x="9192" y="654"/>
                    <a:pt x="9182" y="641"/>
                    <a:pt x="9165" y="641"/>
                  </a:cubicBezTo>
                  <a:cubicBezTo>
                    <a:pt x="9161" y="641"/>
                    <a:pt x="9156" y="642"/>
                    <a:pt x="9150" y="644"/>
                  </a:cubicBezTo>
                  <a:cubicBezTo>
                    <a:pt x="9139" y="644"/>
                    <a:pt x="9133" y="647"/>
                    <a:pt x="9125" y="647"/>
                  </a:cubicBezTo>
                  <a:cubicBezTo>
                    <a:pt x="9106" y="643"/>
                    <a:pt x="9088" y="641"/>
                    <a:pt x="9072" y="641"/>
                  </a:cubicBezTo>
                  <a:cubicBezTo>
                    <a:pt x="9021" y="641"/>
                    <a:pt x="8985" y="660"/>
                    <a:pt x="8959" y="689"/>
                  </a:cubicBezTo>
                  <a:cubicBezTo>
                    <a:pt x="8954" y="694"/>
                    <a:pt x="8948" y="696"/>
                    <a:pt x="8941" y="696"/>
                  </a:cubicBezTo>
                  <a:cubicBezTo>
                    <a:pt x="8935" y="696"/>
                    <a:pt x="8928" y="694"/>
                    <a:pt x="8921" y="692"/>
                  </a:cubicBezTo>
                  <a:lnTo>
                    <a:pt x="8907" y="692"/>
                  </a:lnTo>
                  <a:cubicBezTo>
                    <a:pt x="8900" y="689"/>
                    <a:pt x="8893" y="682"/>
                    <a:pt x="8886" y="678"/>
                  </a:cubicBezTo>
                  <a:cubicBezTo>
                    <a:pt x="8883" y="668"/>
                    <a:pt x="8883" y="657"/>
                    <a:pt x="8879" y="647"/>
                  </a:cubicBezTo>
                  <a:cubicBezTo>
                    <a:pt x="8879" y="647"/>
                    <a:pt x="8878" y="647"/>
                    <a:pt x="8877" y="647"/>
                  </a:cubicBezTo>
                  <a:cubicBezTo>
                    <a:pt x="8860" y="647"/>
                    <a:pt x="8846" y="666"/>
                    <a:pt x="8832" y="666"/>
                  </a:cubicBezTo>
                  <a:cubicBezTo>
                    <a:pt x="8825" y="666"/>
                    <a:pt x="8819" y="662"/>
                    <a:pt x="8813" y="651"/>
                  </a:cubicBezTo>
                  <a:cubicBezTo>
                    <a:pt x="8806" y="633"/>
                    <a:pt x="8830" y="619"/>
                    <a:pt x="8771" y="616"/>
                  </a:cubicBezTo>
                  <a:cubicBezTo>
                    <a:pt x="8759" y="615"/>
                    <a:pt x="8748" y="614"/>
                    <a:pt x="8737" y="614"/>
                  </a:cubicBezTo>
                  <a:cubicBezTo>
                    <a:pt x="8709" y="614"/>
                    <a:pt x="8686" y="619"/>
                    <a:pt x="8671" y="637"/>
                  </a:cubicBezTo>
                  <a:cubicBezTo>
                    <a:pt x="8755" y="644"/>
                    <a:pt x="8782" y="682"/>
                    <a:pt x="8820" y="710"/>
                  </a:cubicBezTo>
                  <a:cubicBezTo>
                    <a:pt x="8785" y="748"/>
                    <a:pt x="8709" y="765"/>
                    <a:pt x="8671" y="800"/>
                  </a:cubicBezTo>
                  <a:cubicBezTo>
                    <a:pt x="8664" y="806"/>
                    <a:pt x="8643" y="811"/>
                    <a:pt x="8654" y="821"/>
                  </a:cubicBezTo>
                  <a:cubicBezTo>
                    <a:pt x="8658" y="824"/>
                    <a:pt x="8664" y="825"/>
                    <a:pt x="8669" y="825"/>
                  </a:cubicBezTo>
                  <a:cubicBezTo>
                    <a:pt x="8681" y="825"/>
                    <a:pt x="8694" y="821"/>
                    <a:pt x="8705" y="821"/>
                  </a:cubicBezTo>
                  <a:cubicBezTo>
                    <a:pt x="8709" y="824"/>
                    <a:pt x="8709" y="827"/>
                    <a:pt x="8713" y="831"/>
                  </a:cubicBezTo>
                  <a:cubicBezTo>
                    <a:pt x="8713" y="835"/>
                    <a:pt x="8709" y="835"/>
                    <a:pt x="8709" y="838"/>
                  </a:cubicBezTo>
                  <a:cubicBezTo>
                    <a:pt x="8705" y="838"/>
                    <a:pt x="8700" y="838"/>
                    <a:pt x="8696" y="838"/>
                  </a:cubicBezTo>
                  <a:cubicBezTo>
                    <a:pt x="8613" y="838"/>
                    <a:pt x="8553" y="869"/>
                    <a:pt x="8480" y="880"/>
                  </a:cubicBezTo>
                  <a:cubicBezTo>
                    <a:pt x="8472" y="881"/>
                    <a:pt x="8464" y="882"/>
                    <a:pt x="8456" y="882"/>
                  </a:cubicBezTo>
                  <a:cubicBezTo>
                    <a:pt x="8415" y="882"/>
                    <a:pt x="8381" y="865"/>
                    <a:pt x="8340" y="865"/>
                  </a:cubicBezTo>
                  <a:cubicBezTo>
                    <a:pt x="8335" y="865"/>
                    <a:pt x="8330" y="865"/>
                    <a:pt x="8324" y="866"/>
                  </a:cubicBezTo>
                  <a:cubicBezTo>
                    <a:pt x="8322" y="865"/>
                    <a:pt x="8321" y="865"/>
                    <a:pt x="8320" y="865"/>
                  </a:cubicBezTo>
                  <a:cubicBezTo>
                    <a:pt x="8303" y="865"/>
                    <a:pt x="8310" y="883"/>
                    <a:pt x="8288" y="883"/>
                  </a:cubicBezTo>
                  <a:cubicBezTo>
                    <a:pt x="8286" y="883"/>
                    <a:pt x="8284" y="883"/>
                    <a:pt x="8282" y="883"/>
                  </a:cubicBezTo>
                  <a:cubicBezTo>
                    <a:pt x="8274" y="882"/>
                    <a:pt x="8267" y="882"/>
                    <a:pt x="8261" y="882"/>
                  </a:cubicBezTo>
                  <a:cubicBezTo>
                    <a:pt x="8223" y="882"/>
                    <a:pt x="8242" y="900"/>
                    <a:pt x="8251" y="915"/>
                  </a:cubicBezTo>
                  <a:cubicBezTo>
                    <a:pt x="8243" y="919"/>
                    <a:pt x="8236" y="921"/>
                    <a:pt x="8227" y="921"/>
                  </a:cubicBezTo>
                  <a:cubicBezTo>
                    <a:pt x="8209" y="921"/>
                    <a:pt x="8190" y="913"/>
                    <a:pt x="8171" y="913"/>
                  </a:cubicBezTo>
                  <a:cubicBezTo>
                    <a:pt x="8166" y="913"/>
                    <a:pt x="8162" y="914"/>
                    <a:pt x="8158" y="915"/>
                  </a:cubicBezTo>
                  <a:cubicBezTo>
                    <a:pt x="8105" y="911"/>
                    <a:pt x="8119" y="890"/>
                    <a:pt x="8105" y="873"/>
                  </a:cubicBezTo>
                  <a:cubicBezTo>
                    <a:pt x="8091" y="854"/>
                    <a:pt x="8069" y="848"/>
                    <a:pt x="8042" y="848"/>
                  </a:cubicBezTo>
                  <a:cubicBezTo>
                    <a:pt x="8028" y="848"/>
                    <a:pt x="8013" y="850"/>
                    <a:pt x="7998" y="852"/>
                  </a:cubicBezTo>
                  <a:cubicBezTo>
                    <a:pt x="7974" y="838"/>
                    <a:pt x="7984" y="821"/>
                    <a:pt x="7977" y="803"/>
                  </a:cubicBezTo>
                  <a:cubicBezTo>
                    <a:pt x="7984" y="796"/>
                    <a:pt x="8005" y="786"/>
                    <a:pt x="7980" y="779"/>
                  </a:cubicBezTo>
                  <a:cubicBezTo>
                    <a:pt x="7963" y="762"/>
                    <a:pt x="7948" y="742"/>
                    <a:pt x="7917" y="742"/>
                  </a:cubicBezTo>
                  <a:cubicBezTo>
                    <a:pt x="7903" y="742"/>
                    <a:pt x="7887" y="745"/>
                    <a:pt x="7866" y="755"/>
                  </a:cubicBezTo>
                  <a:cubicBezTo>
                    <a:pt x="7824" y="744"/>
                    <a:pt x="7842" y="737"/>
                    <a:pt x="7866" y="727"/>
                  </a:cubicBezTo>
                  <a:cubicBezTo>
                    <a:pt x="7918" y="707"/>
                    <a:pt x="7887" y="696"/>
                    <a:pt x="7845" y="686"/>
                  </a:cubicBezTo>
                  <a:cubicBezTo>
                    <a:pt x="7833" y="685"/>
                    <a:pt x="7820" y="684"/>
                    <a:pt x="7808" y="684"/>
                  </a:cubicBezTo>
                  <a:cubicBezTo>
                    <a:pt x="7744" y="684"/>
                    <a:pt x="7696" y="701"/>
                    <a:pt x="7675" y="731"/>
                  </a:cubicBezTo>
                  <a:cubicBezTo>
                    <a:pt x="7666" y="743"/>
                    <a:pt x="7662" y="759"/>
                    <a:pt x="7634" y="759"/>
                  </a:cubicBezTo>
                  <a:cubicBezTo>
                    <a:pt x="7632" y="759"/>
                    <a:pt x="7629" y="758"/>
                    <a:pt x="7626" y="758"/>
                  </a:cubicBezTo>
                  <a:cubicBezTo>
                    <a:pt x="7605" y="756"/>
                    <a:pt x="7585" y="756"/>
                    <a:pt x="7565" y="756"/>
                  </a:cubicBezTo>
                  <a:cubicBezTo>
                    <a:pt x="7512" y="756"/>
                    <a:pt x="7461" y="761"/>
                    <a:pt x="7411" y="769"/>
                  </a:cubicBezTo>
                  <a:cubicBezTo>
                    <a:pt x="7418" y="748"/>
                    <a:pt x="7401" y="746"/>
                    <a:pt x="7382" y="746"/>
                  </a:cubicBezTo>
                  <a:cubicBezTo>
                    <a:pt x="7376" y="746"/>
                    <a:pt x="7370" y="746"/>
                    <a:pt x="7365" y="746"/>
                  </a:cubicBezTo>
                  <a:cubicBezTo>
                    <a:pt x="7358" y="746"/>
                    <a:pt x="7351" y="746"/>
                    <a:pt x="7346" y="744"/>
                  </a:cubicBezTo>
                  <a:cubicBezTo>
                    <a:pt x="7338" y="710"/>
                    <a:pt x="7325" y="696"/>
                    <a:pt x="7291" y="696"/>
                  </a:cubicBezTo>
                  <a:cubicBezTo>
                    <a:pt x="7277" y="696"/>
                    <a:pt x="7260" y="699"/>
                    <a:pt x="7238" y="702"/>
                  </a:cubicBezTo>
                  <a:cubicBezTo>
                    <a:pt x="7210" y="686"/>
                    <a:pt x="7173" y="686"/>
                    <a:pt x="7134" y="678"/>
                  </a:cubicBezTo>
                  <a:cubicBezTo>
                    <a:pt x="7108" y="675"/>
                    <a:pt x="7082" y="670"/>
                    <a:pt x="7056" y="670"/>
                  </a:cubicBezTo>
                  <a:cubicBezTo>
                    <a:pt x="7034" y="670"/>
                    <a:pt x="7012" y="674"/>
                    <a:pt x="6992" y="686"/>
                  </a:cubicBezTo>
                  <a:cubicBezTo>
                    <a:pt x="6981" y="689"/>
                    <a:pt x="6971" y="692"/>
                    <a:pt x="6960" y="696"/>
                  </a:cubicBezTo>
                  <a:cubicBezTo>
                    <a:pt x="6958" y="696"/>
                    <a:pt x="6956" y="696"/>
                    <a:pt x="6955" y="696"/>
                  </a:cubicBezTo>
                  <a:cubicBezTo>
                    <a:pt x="6918" y="696"/>
                    <a:pt x="6889" y="719"/>
                    <a:pt x="6851" y="719"/>
                  </a:cubicBezTo>
                  <a:cubicBezTo>
                    <a:pt x="6839" y="719"/>
                    <a:pt x="6826" y="716"/>
                    <a:pt x="6811" y="710"/>
                  </a:cubicBezTo>
                  <a:cubicBezTo>
                    <a:pt x="6782" y="702"/>
                    <a:pt x="6753" y="699"/>
                    <a:pt x="6725" y="699"/>
                  </a:cubicBezTo>
                  <a:cubicBezTo>
                    <a:pt x="6681" y="699"/>
                    <a:pt x="6637" y="705"/>
                    <a:pt x="6593" y="710"/>
                  </a:cubicBezTo>
                  <a:cubicBezTo>
                    <a:pt x="6579" y="710"/>
                    <a:pt x="6579" y="717"/>
                    <a:pt x="6582" y="723"/>
                  </a:cubicBezTo>
                  <a:cubicBezTo>
                    <a:pt x="6585" y="727"/>
                    <a:pt x="6596" y="734"/>
                    <a:pt x="6603" y="734"/>
                  </a:cubicBezTo>
                  <a:cubicBezTo>
                    <a:pt x="6616" y="724"/>
                    <a:pt x="6628" y="721"/>
                    <a:pt x="6640" y="721"/>
                  </a:cubicBezTo>
                  <a:cubicBezTo>
                    <a:pt x="6664" y="721"/>
                    <a:pt x="6685" y="734"/>
                    <a:pt x="6709" y="734"/>
                  </a:cubicBezTo>
                  <a:cubicBezTo>
                    <a:pt x="6711" y="734"/>
                    <a:pt x="6713" y="734"/>
                    <a:pt x="6715" y="734"/>
                  </a:cubicBezTo>
                  <a:cubicBezTo>
                    <a:pt x="6731" y="748"/>
                    <a:pt x="6787" y="762"/>
                    <a:pt x="6756" y="776"/>
                  </a:cubicBezTo>
                  <a:cubicBezTo>
                    <a:pt x="6676" y="817"/>
                    <a:pt x="6763" y="811"/>
                    <a:pt x="6794" y="821"/>
                  </a:cubicBezTo>
                  <a:cubicBezTo>
                    <a:pt x="6798" y="827"/>
                    <a:pt x="6804" y="835"/>
                    <a:pt x="6801" y="838"/>
                  </a:cubicBezTo>
                  <a:cubicBezTo>
                    <a:pt x="6790" y="848"/>
                    <a:pt x="6777" y="859"/>
                    <a:pt x="6811" y="862"/>
                  </a:cubicBezTo>
                  <a:cubicBezTo>
                    <a:pt x="6816" y="863"/>
                    <a:pt x="6820" y="863"/>
                    <a:pt x="6824" y="863"/>
                  </a:cubicBezTo>
                  <a:cubicBezTo>
                    <a:pt x="6845" y="863"/>
                    <a:pt x="6856" y="856"/>
                    <a:pt x="6856" y="841"/>
                  </a:cubicBezTo>
                  <a:cubicBezTo>
                    <a:pt x="6856" y="835"/>
                    <a:pt x="6860" y="827"/>
                    <a:pt x="6860" y="821"/>
                  </a:cubicBezTo>
                  <a:cubicBezTo>
                    <a:pt x="6891" y="821"/>
                    <a:pt x="6919" y="821"/>
                    <a:pt x="6947" y="824"/>
                  </a:cubicBezTo>
                  <a:cubicBezTo>
                    <a:pt x="7009" y="831"/>
                    <a:pt x="7016" y="848"/>
                    <a:pt x="6971" y="869"/>
                  </a:cubicBezTo>
                  <a:cubicBezTo>
                    <a:pt x="6912" y="897"/>
                    <a:pt x="6936" y="928"/>
                    <a:pt x="6957" y="956"/>
                  </a:cubicBezTo>
                  <a:cubicBezTo>
                    <a:pt x="6974" y="970"/>
                    <a:pt x="7016" y="970"/>
                    <a:pt x="7006" y="990"/>
                  </a:cubicBezTo>
                  <a:cubicBezTo>
                    <a:pt x="6998" y="998"/>
                    <a:pt x="7006" y="1011"/>
                    <a:pt x="6978" y="1011"/>
                  </a:cubicBezTo>
                  <a:cubicBezTo>
                    <a:pt x="6973" y="1011"/>
                    <a:pt x="6968" y="1011"/>
                    <a:pt x="6963" y="1011"/>
                  </a:cubicBezTo>
                  <a:cubicBezTo>
                    <a:pt x="6913" y="1011"/>
                    <a:pt x="6904" y="1027"/>
                    <a:pt x="6933" y="1050"/>
                  </a:cubicBezTo>
                  <a:cubicBezTo>
                    <a:pt x="6953" y="1067"/>
                    <a:pt x="6935" y="1075"/>
                    <a:pt x="6914" y="1075"/>
                  </a:cubicBezTo>
                  <a:cubicBezTo>
                    <a:pt x="6910" y="1075"/>
                    <a:pt x="6906" y="1074"/>
                    <a:pt x="6902" y="1074"/>
                  </a:cubicBezTo>
                  <a:cubicBezTo>
                    <a:pt x="6886" y="1069"/>
                    <a:pt x="6871" y="1068"/>
                    <a:pt x="6857" y="1068"/>
                  </a:cubicBezTo>
                  <a:cubicBezTo>
                    <a:pt x="6826" y="1068"/>
                    <a:pt x="6797" y="1075"/>
                    <a:pt x="6766" y="1077"/>
                  </a:cubicBezTo>
                  <a:cubicBezTo>
                    <a:pt x="6763" y="1077"/>
                    <a:pt x="6763" y="1074"/>
                    <a:pt x="6763" y="1074"/>
                  </a:cubicBezTo>
                  <a:cubicBezTo>
                    <a:pt x="6742" y="1050"/>
                    <a:pt x="6731" y="1029"/>
                    <a:pt x="6773" y="1005"/>
                  </a:cubicBezTo>
                  <a:cubicBezTo>
                    <a:pt x="6784" y="1001"/>
                    <a:pt x="6787" y="990"/>
                    <a:pt x="6780" y="984"/>
                  </a:cubicBezTo>
                  <a:cubicBezTo>
                    <a:pt x="6766" y="973"/>
                    <a:pt x="6749" y="973"/>
                    <a:pt x="6728" y="973"/>
                  </a:cubicBezTo>
                  <a:cubicBezTo>
                    <a:pt x="6715" y="973"/>
                    <a:pt x="6706" y="981"/>
                    <a:pt x="6694" y="981"/>
                  </a:cubicBezTo>
                  <a:cubicBezTo>
                    <a:pt x="6690" y="981"/>
                    <a:pt x="6685" y="980"/>
                    <a:pt x="6680" y="977"/>
                  </a:cubicBezTo>
                  <a:cubicBezTo>
                    <a:pt x="6686" y="963"/>
                    <a:pt x="6742" y="966"/>
                    <a:pt x="6731" y="949"/>
                  </a:cubicBezTo>
                  <a:cubicBezTo>
                    <a:pt x="6725" y="936"/>
                    <a:pt x="6704" y="921"/>
                    <a:pt x="6676" y="921"/>
                  </a:cubicBezTo>
                  <a:cubicBezTo>
                    <a:pt x="6672" y="922"/>
                    <a:pt x="6668" y="922"/>
                    <a:pt x="6665" y="922"/>
                  </a:cubicBezTo>
                  <a:cubicBezTo>
                    <a:pt x="6612" y="922"/>
                    <a:pt x="6620" y="899"/>
                    <a:pt x="6617" y="880"/>
                  </a:cubicBezTo>
                  <a:lnTo>
                    <a:pt x="6617" y="856"/>
                  </a:lnTo>
                  <a:cubicBezTo>
                    <a:pt x="6631" y="831"/>
                    <a:pt x="6585" y="814"/>
                    <a:pt x="6596" y="790"/>
                  </a:cubicBezTo>
                  <a:cubicBezTo>
                    <a:pt x="6600" y="783"/>
                    <a:pt x="6591" y="780"/>
                    <a:pt x="6582" y="780"/>
                  </a:cubicBezTo>
                  <a:cubicBezTo>
                    <a:pt x="6572" y="780"/>
                    <a:pt x="6561" y="782"/>
                    <a:pt x="6558" y="786"/>
                  </a:cubicBezTo>
                  <a:cubicBezTo>
                    <a:pt x="6543" y="797"/>
                    <a:pt x="6530" y="805"/>
                    <a:pt x="6516" y="805"/>
                  </a:cubicBezTo>
                  <a:cubicBezTo>
                    <a:pt x="6504" y="805"/>
                    <a:pt x="6491" y="800"/>
                    <a:pt x="6475" y="790"/>
                  </a:cubicBezTo>
                  <a:cubicBezTo>
                    <a:pt x="6468" y="786"/>
                    <a:pt x="6453" y="784"/>
                    <a:pt x="6438" y="784"/>
                  </a:cubicBezTo>
                  <a:cubicBezTo>
                    <a:pt x="6420" y="784"/>
                    <a:pt x="6401" y="787"/>
                    <a:pt x="6391" y="796"/>
                  </a:cubicBezTo>
                  <a:cubicBezTo>
                    <a:pt x="6377" y="817"/>
                    <a:pt x="6416" y="817"/>
                    <a:pt x="6440" y="824"/>
                  </a:cubicBezTo>
                  <a:cubicBezTo>
                    <a:pt x="6444" y="824"/>
                    <a:pt x="6451" y="827"/>
                    <a:pt x="6454" y="827"/>
                  </a:cubicBezTo>
                  <a:cubicBezTo>
                    <a:pt x="6423" y="838"/>
                    <a:pt x="6451" y="845"/>
                    <a:pt x="6457" y="852"/>
                  </a:cubicBezTo>
                  <a:cubicBezTo>
                    <a:pt x="6419" y="873"/>
                    <a:pt x="6361" y="876"/>
                    <a:pt x="6357" y="904"/>
                  </a:cubicBezTo>
                  <a:cubicBezTo>
                    <a:pt x="6294" y="901"/>
                    <a:pt x="6326" y="869"/>
                    <a:pt x="6305" y="852"/>
                  </a:cubicBezTo>
                  <a:lnTo>
                    <a:pt x="6305" y="852"/>
                  </a:lnTo>
                  <a:cubicBezTo>
                    <a:pt x="6282" y="859"/>
                    <a:pt x="6299" y="880"/>
                    <a:pt x="6264" y="880"/>
                  </a:cubicBezTo>
                  <a:cubicBezTo>
                    <a:pt x="6262" y="880"/>
                    <a:pt x="6259" y="880"/>
                    <a:pt x="6257" y="880"/>
                  </a:cubicBezTo>
                  <a:cubicBezTo>
                    <a:pt x="6284" y="848"/>
                    <a:pt x="6246" y="845"/>
                    <a:pt x="6201" y="845"/>
                  </a:cubicBezTo>
                  <a:cubicBezTo>
                    <a:pt x="6142" y="845"/>
                    <a:pt x="6090" y="856"/>
                    <a:pt x="6058" y="880"/>
                  </a:cubicBezTo>
                  <a:cubicBezTo>
                    <a:pt x="6045" y="892"/>
                    <a:pt x="6029" y="898"/>
                    <a:pt x="6013" y="898"/>
                  </a:cubicBezTo>
                  <a:cubicBezTo>
                    <a:pt x="6001" y="898"/>
                    <a:pt x="5989" y="894"/>
                    <a:pt x="5978" y="886"/>
                  </a:cubicBezTo>
                  <a:cubicBezTo>
                    <a:pt x="5960" y="875"/>
                    <a:pt x="5940" y="869"/>
                    <a:pt x="5916" y="869"/>
                  </a:cubicBezTo>
                  <a:cubicBezTo>
                    <a:pt x="5904" y="869"/>
                    <a:pt x="5891" y="871"/>
                    <a:pt x="5878" y="873"/>
                  </a:cubicBezTo>
                  <a:cubicBezTo>
                    <a:pt x="5873" y="874"/>
                    <a:pt x="5868" y="874"/>
                    <a:pt x="5864" y="874"/>
                  </a:cubicBezTo>
                  <a:cubicBezTo>
                    <a:pt x="5823" y="874"/>
                    <a:pt x="5824" y="847"/>
                    <a:pt x="5802" y="841"/>
                  </a:cubicBezTo>
                  <a:cubicBezTo>
                    <a:pt x="5784" y="835"/>
                    <a:pt x="5805" y="817"/>
                    <a:pt x="5829" y="814"/>
                  </a:cubicBezTo>
                  <a:cubicBezTo>
                    <a:pt x="5854" y="806"/>
                    <a:pt x="5882" y="800"/>
                    <a:pt x="5857" y="786"/>
                  </a:cubicBezTo>
                  <a:cubicBezTo>
                    <a:pt x="5847" y="781"/>
                    <a:pt x="5835" y="778"/>
                    <a:pt x="5824" y="778"/>
                  </a:cubicBezTo>
                  <a:cubicBezTo>
                    <a:pt x="5813" y="778"/>
                    <a:pt x="5802" y="781"/>
                    <a:pt x="5791" y="786"/>
                  </a:cubicBezTo>
                  <a:cubicBezTo>
                    <a:pt x="5757" y="803"/>
                    <a:pt x="5698" y="814"/>
                    <a:pt x="5715" y="848"/>
                  </a:cubicBezTo>
                  <a:cubicBezTo>
                    <a:pt x="5719" y="852"/>
                    <a:pt x="5719" y="862"/>
                    <a:pt x="5705" y="862"/>
                  </a:cubicBezTo>
                  <a:cubicBezTo>
                    <a:pt x="5695" y="862"/>
                    <a:pt x="5677" y="859"/>
                    <a:pt x="5680" y="856"/>
                  </a:cubicBezTo>
                  <a:cubicBezTo>
                    <a:pt x="5687" y="838"/>
                    <a:pt x="5645" y="821"/>
                    <a:pt x="5684" y="803"/>
                  </a:cubicBezTo>
                  <a:cubicBezTo>
                    <a:pt x="5695" y="800"/>
                    <a:pt x="5701" y="796"/>
                    <a:pt x="5690" y="793"/>
                  </a:cubicBezTo>
                  <a:cubicBezTo>
                    <a:pt x="5673" y="788"/>
                    <a:pt x="5654" y="786"/>
                    <a:pt x="5635" y="786"/>
                  </a:cubicBezTo>
                  <a:cubicBezTo>
                    <a:pt x="5616" y="786"/>
                    <a:pt x="5597" y="788"/>
                    <a:pt x="5580" y="790"/>
                  </a:cubicBezTo>
                  <a:cubicBezTo>
                    <a:pt x="5549" y="793"/>
                    <a:pt x="5552" y="806"/>
                    <a:pt x="5559" y="821"/>
                  </a:cubicBezTo>
                  <a:cubicBezTo>
                    <a:pt x="5562" y="835"/>
                    <a:pt x="5576" y="859"/>
                    <a:pt x="5541" y="859"/>
                  </a:cubicBezTo>
                  <a:cubicBezTo>
                    <a:pt x="5490" y="859"/>
                    <a:pt x="5455" y="876"/>
                    <a:pt x="5406" y="876"/>
                  </a:cubicBezTo>
                  <a:cubicBezTo>
                    <a:pt x="5402" y="877"/>
                    <a:pt x="5397" y="877"/>
                    <a:pt x="5392" y="877"/>
                  </a:cubicBezTo>
                  <a:cubicBezTo>
                    <a:pt x="5349" y="877"/>
                    <a:pt x="5310" y="863"/>
                    <a:pt x="5323" y="838"/>
                  </a:cubicBezTo>
                  <a:cubicBezTo>
                    <a:pt x="5344" y="786"/>
                    <a:pt x="5282" y="776"/>
                    <a:pt x="5222" y="762"/>
                  </a:cubicBezTo>
                  <a:cubicBezTo>
                    <a:pt x="5205" y="762"/>
                    <a:pt x="5202" y="750"/>
                    <a:pt x="5184" y="750"/>
                  </a:cubicBezTo>
                  <a:cubicBezTo>
                    <a:pt x="5180" y="750"/>
                    <a:pt x="5176" y="750"/>
                    <a:pt x="5170" y="752"/>
                  </a:cubicBezTo>
                  <a:cubicBezTo>
                    <a:pt x="5195" y="772"/>
                    <a:pt x="5163" y="782"/>
                    <a:pt x="5143" y="796"/>
                  </a:cubicBezTo>
                  <a:cubicBezTo>
                    <a:pt x="5098" y="787"/>
                    <a:pt x="5053" y="777"/>
                    <a:pt x="5010" y="777"/>
                  </a:cubicBezTo>
                  <a:cubicBezTo>
                    <a:pt x="4975" y="777"/>
                    <a:pt x="4942" y="783"/>
                    <a:pt x="4910" y="800"/>
                  </a:cubicBezTo>
                  <a:cubicBezTo>
                    <a:pt x="4904" y="803"/>
                    <a:pt x="4895" y="804"/>
                    <a:pt x="4888" y="804"/>
                  </a:cubicBezTo>
                  <a:cubicBezTo>
                    <a:pt x="4878" y="804"/>
                    <a:pt x="4869" y="802"/>
                    <a:pt x="4865" y="796"/>
                  </a:cubicBezTo>
                  <a:cubicBezTo>
                    <a:pt x="4827" y="752"/>
                    <a:pt x="4726" y="752"/>
                    <a:pt x="4657" y="717"/>
                  </a:cubicBezTo>
                  <a:lnTo>
                    <a:pt x="4657" y="717"/>
                  </a:lnTo>
                  <a:cubicBezTo>
                    <a:pt x="4667" y="752"/>
                    <a:pt x="4737" y="765"/>
                    <a:pt x="4695" y="796"/>
                  </a:cubicBezTo>
                  <a:cubicBezTo>
                    <a:pt x="4683" y="794"/>
                    <a:pt x="4686" y="774"/>
                    <a:pt x="4672" y="774"/>
                  </a:cubicBezTo>
                  <a:cubicBezTo>
                    <a:pt x="4665" y="774"/>
                    <a:pt x="4656" y="778"/>
                    <a:pt x="4640" y="790"/>
                  </a:cubicBezTo>
                  <a:cubicBezTo>
                    <a:pt x="4601" y="817"/>
                    <a:pt x="4525" y="838"/>
                    <a:pt x="4459" y="845"/>
                  </a:cubicBezTo>
                  <a:cubicBezTo>
                    <a:pt x="4379" y="848"/>
                    <a:pt x="4386" y="862"/>
                    <a:pt x="4411" y="890"/>
                  </a:cubicBezTo>
                  <a:cubicBezTo>
                    <a:pt x="4405" y="889"/>
                    <a:pt x="4400" y="889"/>
                    <a:pt x="4396" y="889"/>
                  </a:cubicBezTo>
                  <a:cubicBezTo>
                    <a:pt x="4344" y="889"/>
                    <a:pt x="4335" y="906"/>
                    <a:pt x="4313" y="936"/>
                  </a:cubicBezTo>
                  <a:cubicBezTo>
                    <a:pt x="4286" y="970"/>
                    <a:pt x="4345" y="977"/>
                    <a:pt x="4362" y="994"/>
                  </a:cubicBezTo>
                  <a:cubicBezTo>
                    <a:pt x="4372" y="1008"/>
                    <a:pt x="4398" y="1016"/>
                    <a:pt x="4427" y="1016"/>
                  </a:cubicBezTo>
                  <a:cubicBezTo>
                    <a:pt x="4440" y="1016"/>
                    <a:pt x="4454" y="1015"/>
                    <a:pt x="4466" y="1011"/>
                  </a:cubicBezTo>
                  <a:cubicBezTo>
                    <a:pt x="4482" y="1009"/>
                    <a:pt x="4495" y="1007"/>
                    <a:pt x="4505" y="1007"/>
                  </a:cubicBezTo>
                  <a:cubicBezTo>
                    <a:pt x="4545" y="1007"/>
                    <a:pt x="4556" y="1025"/>
                    <a:pt x="4556" y="1050"/>
                  </a:cubicBezTo>
                  <a:cubicBezTo>
                    <a:pt x="4544" y="1062"/>
                    <a:pt x="4529" y="1066"/>
                    <a:pt x="4513" y="1066"/>
                  </a:cubicBezTo>
                  <a:cubicBezTo>
                    <a:pt x="4497" y="1066"/>
                    <a:pt x="4482" y="1062"/>
                    <a:pt x="4470" y="1056"/>
                  </a:cubicBezTo>
                  <a:cubicBezTo>
                    <a:pt x="4436" y="1041"/>
                    <a:pt x="4404" y="1029"/>
                    <a:pt x="4370" y="1029"/>
                  </a:cubicBezTo>
                  <a:cubicBezTo>
                    <a:pt x="4348" y="1029"/>
                    <a:pt x="4325" y="1034"/>
                    <a:pt x="4300" y="1046"/>
                  </a:cubicBezTo>
                  <a:cubicBezTo>
                    <a:pt x="4298" y="1047"/>
                    <a:pt x="4296" y="1048"/>
                    <a:pt x="4294" y="1048"/>
                  </a:cubicBezTo>
                  <a:cubicBezTo>
                    <a:pt x="4289" y="1048"/>
                    <a:pt x="4283" y="1046"/>
                    <a:pt x="4279" y="1046"/>
                  </a:cubicBezTo>
                  <a:cubicBezTo>
                    <a:pt x="4273" y="1045"/>
                    <a:pt x="4261" y="1044"/>
                    <a:pt x="4245" y="1044"/>
                  </a:cubicBezTo>
                  <a:cubicBezTo>
                    <a:pt x="4176" y="1044"/>
                    <a:pt x="4035" y="1054"/>
                    <a:pt x="4004" y="1060"/>
                  </a:cubicBezTo>
                  <a:cubicBezTo>
                    <a:pt x="4001" y="1064"/>
                    <a:pt x="3998" y="1067"/>
                    <a:pt x="3994" y="1067"/>
                  </a:cubicBezTo>
                  <a:cubicBezTo>
                    <a:pt x="4050" y="1074"/>
                    <a:pt x="4046" y="1095"/>
                    <a:pt x="4046" y="1115"/>
                  </a:cubicBezTo>
                  <a:cubicBezTo>
                    <a:pt x="4050" y="1123"/>
                    <a:pt x="4057" y="1126"/>
                    <a:pt x="4071" y="1126"/>
                  </a:cubicBezTo>
                  <a:lnTo>
                    <a:pt x="4119" y="1126"/>
                  </a:lnTo>
                  <a:cubicBezTo>
                    <a:pt x="4146" y="1132"/>
                    <a:pt x="4173" y="1134"/>
                    <a:pt x="4200" y="1134"/>
                  </a:cubicBezTo>
                  <a:cubicBezTo>
                    <a:pt x="4239" y="1134"/>
                    <a:pt x="4277" y="1129"/>
                    <a:pt x="4313" y="1119"/>
                  </a:cubicBezTo>
                  <a:cubicBezTo>
                    <a:pt x="4324" y="1115"/>
                    <a:pt x="4342" y="1119"/>
                    <a:pt x="4337" y="1109"/>
                  </a:cubicBezTo>
                  <a:cubicBezTo>
                    <a:pt x="4337" y="1101"/>
                    <a:pt x="4330" y="1095"/>
                    <a:pt x="4320" y="1095"/>
                  </a:cubicBezTo>
                  <a:cubicBezTo>
                    <a:pt x="4316" y="1095"/>
                    <a:pt x="4311" y="1096"/>
                    <a:pt x="4307" y="1098"/>
                  </a:cubicBezTo>
                  <a:cubicBezTo>
                    <a:pt x="4294" y="1102"/>
                    <a:pt x="4285" y="1103"/>
                    <a:pt x="4280" y="1103"/>
                  </a:cubicBezTo>
                  <a:cubicBezTo>
                    <a:pt x="4267" y="1103"/>
                    <a:pt x="4277" y="1092"/>
                    <a:pt x="4282" y="1085"/>
                  </a:cubicBezTo>
                  <a:cubicBezTo>
                    <a:pt x="4292" y="1081"/>
                    <a:pt x="4303" y="1077"/>
                    <a:pt x="4313" y="1074"/>
                  </a:cubicBezTo>
                  <a:cubicBezTo>
                    <a:pt x="4319" y="1073"/>
                    <a:pt x="4325" y="1072"/>
                    <a:pt x="4330" y="1072"/>
                  </a:cubicBezTo>
                  <a:cubicBezTo>
                    <a:pt x="4354" y="1072"/>
                    <a:pt x="4373" y="1082"/>
                    <a:pt x="4393" y="1085"/>
                  </a:cubicBezTo>
                  <a:cubicBezTo>
                    <a:pt x="4390" y="1109"/>
                    <a:pt x="4342" y="1140"/>
                    <a:pt x="4441" y="1140"/>
                  </a:cubicBezTo>
                  <a:cubicBezTo>
                    <a:pt x="4466" y="1140"/>
                    <a:pt x="4462" y="1165"/>
                    <a:pt x="4446" y="1165"/>
                  </a:cubicBezTo>
                  <a:cubicBezTo>
                    <a:pt x="4358" y="1171"/>
                    <a:pt x="4383" y="1202"/>
                    <a:pt x="4393" y="1227"/>
                  </a:cubicBezTo>
                  <a:cubicBezTo>
                    <a:pt x="4381" y="1231"/>
                    <a:pt x="4370" y="1233"/>
                    <a:pt x="4360" y="1233"/>
                  </a:cubicBezTo>
                  <a:cubicBezTo>
                    <a:pt x="4344" y="1233"/>
                    <a:pt x="4329" y="1228"/>
                    <a:pt x="4317" y="1219"/>
                  </a:cubicBezTo>
                  <a:cubicBezTo>
                    <a:pt x="4304" y="1211"/>
                    <a:pt x="4292" y="1206"/>
                    <a:pt x="4279" y="1206"/>
                  </a:cubicBezTo>
                  <a:cubicBezTo>
                    <a:pt x="4267" y="1206"/>
                    <a:pt x="4254" y="1211"/>
                    <a:pt x="4244" y="1219"/>
                  </a:cubicBezTo>
                  <a:cubicBezTo>
                    <a:pt x="4220" y="1237"/>
                    <a:pt x="4244" y="1244"/>
                    <a:pt x="4272" y="1248"/>
                  </a:cubicBezTo>
                  <a:cubicBezTo>
                    <a:pt x="4289" y="1251"/>
                    <a:pt x="4321" y="1258"/>
                    <a:pt x="4303" y="1269"/>
                  </a:cubicBezTo>
                  <a:cubicBezTo>
                    <a:pt x="4262" y="1289"/>
                    <a:pt x="4331" y="1296"/>
                    <a:pt x="4317" y="1317"/>
                  </a:cubicBezTo>
                  <a:cubicBezTo>
                    <a:pt x="4303" y="1314"/>
                    <a:pt x="4293" y="1312"/>
                    <a:pt x="4285" y="1312"/>
                  </a:cubicBezTo>
                  <a:cubicBezTo>
                    <a:pt x="4259" y="1312"/>
                    <a:pt x="4261" y="1328"/>
                    <a:pt x="4258" y="1344"/>
                  </a:cubicBezTo>
                  <a:cubicBezTo>
                    <a:pt x="4258" y="1362"/>
                    <a:pt x="4282" y="1369"/>
                    <a:pt x="4310" y="1376"/>
                  </a:cubicBezTo>
                  <a:cubicBezTo>
                    <a:pt x="4337" y="1386"/>
                    <a:pt x="4337" y="1400"/>
                    <a:pt x="4331" y="1418"/>
                  </a:cubicBezTo>
                  <a:cubicBezTo>
                    <a:pt x="4329" y="1418"/>
                    <a:pt x="4328" y="1418"/>
                    <a:pt x="4326" y="1418"/>
                  </a:cubicBezTo>
                  <a:cubicBezTo>
                    <a:pt x="4301" y="1418"/>
                    <a:pt x="4291" y="1397"/>
                    <a:pt x="4268" y="1397"/>
                  </a:cubicBezTo>
                  <a:cubicBezTo>
                    <a:pt x="4263" y="1397"/>
                    <a:pt x="4257" y="1398"/>
                    <a:pt x="4251" y="1400"/>
                  </a:cubicBezTo>
                  <a:cubicBezTo>
                    <a:pt x="4242" y="1399"/>
                    <a:pt x="4232" y="1398"/>
                    <a:pt x="4223" y="1398"/>
                  </a:cubicBezTo>
                  <a:cubicBezTo>
                    <a:pt x="4211" y="1398"/>
                    <a:pt x="4199" y="1399"/>
                    <a:pt x="4187" y="1399"/>
                  </a:cubicBezTo>
                  <a:cubicBezTo>
                    <a:pt x="4169" y="1399"/>
                    <a:pt x="4152" y="1397"/>
                    <a:pt x="4137" y="1389"/>
                  </a:cubicBezTo>
                  <a:cubicBezTo>
                    <a:pt x="4103" y="1385"/>
                    <a:pt x="4070" y="1379"/>
                    <a:pt x="4036" y="1379"/>
                  </a:cubicBezTo>
                  <a:cubicBezTo>
                    <a:pt x="4018" y="1379"/>
                    <a:pt x="3999" y="1381"/>
                    <a:pt x="3980" y="1386"/>
                  </a:cubicBezTo>
                  <a:cubicBezTo>
                    <a:pt x="3977" y="1386"/>
                    <a:pt x="3973" y="1386"/>
                    <a:pt x="3973" y="1389"/>
                  </a:cubicBezTo>
                  <a:lnTo>
                    <a:pt x="3956" y="1389"/>
                  </a:lnTo>
                  <a:cubicBezTo>
                    <a:pt x="3952" y="1361"/>
                    <a:pt x="3940" y="1352"/>
                    <a:pt x="3924" y="1352"/>
                  </a:cubicBezTo>
                  <a:cubicBezTo>
                    <a:pt x="3897" y="1352"/>
                    <a:pt x="3859" y="1376"/>
                    <a:pt x="3831" y="1376"/>
                  </a:cubicBezTo>
                  <a:cubicBezTo>
                    <a:pt x="3829" y="1376"/>
                    <a:pt x="3826" y="1376"/>
                    <a:pt x="3824" y="1376"/>
                  </a:cubicBezTo>
                  <a:cubicBezTo>
                    <a:pt x="3822" y="1376"/>
                    <a:pt x="3819" y="1375"/>
                    <a:pt x="3817" y="1375"/>
                  </a:cubicBezTo>
                  <a:cubicBezTo>
                    <a:pt x="3797" y="1375"/>
                    <a:pt x="3786" y="1387"/>
                    <a:pt x="3783" y="1400"/>
                  </a:cubicBezTo>
                  <a:cubicBezTo>
                    <a:pt x="3775" y="1418"/>
                    <a:pt x="3804" y="1421"/>
                    <a:pt x="3824" y="1424"/>
                  </a:cubicBezTo>
                  <a:cubicBezTo>
                    <a:pt x="3842" y="1431"/>
                    <a:pt x="3879" y="1421"/>
                    <a:pt x="3887" y="1445"/>
                  </a:cubicBezTo>
                  <a:cubicBezTo>
                    <a:pt x="3852" y="1442"/>
                    <a:pt x="3818" y="1439"/>
                    <a:pt x="3785" y="1439"/>
                  </a:cubicBezTo>
                  <a:cubicBezTo>
                    <a:pt x="3752" y="1439"/>
                    <a:pt x="3720" y="1442"/>
                    <a:pt x="3689" y="1448"/>
                  </a:cubicBezTo>
                  <a:cubicBezTo>
                    <a:pt x="3677" y="1450"/>
                    <a:pt x="3667" y="1451"/>
                    <a:pt x="3656" y="1451"/>
                  </a:cubicBezTo>
                  <a:cubicBezTo>
                    <a:pt x="3628" y="1451"/>
                    <a:pt x="3603" y="1445"/>
                    <a:pt x="3578" y="1435"/>
                  </a:cubicBezTo>
                  <a:cubicBezTo>
                    <a:pt x="3564" y="1431"/>
                    <a:pt x="3550" y="1428"/>
                    <a:pt x="3536" y="1424"/>
                  </a:cubicBezTo>
                  <a:cubicBezTo>
                    <a:pt x="3460" y="1445"/>
                    <a:pt x="3384" y="1463"/>
                    <a:pt x="3307" y="1483"/>
                  </a:cubicBezTo>
                  <a:cubicBezTo>
                    <a:pt x="3287" y="1490"/>
                    <a:pt x="3280" y="1501"/>
                    <a:pt x="3307" y="1511"/>
                  </a:cubicBezTo>
                  <a:cubicBezTo>
                    <a:pt x="3325" y="1518"/>
                    <a:pt x="3346" y="1525"/>
                    <a:pt x="3349" y="1539"/>
                  </a:cubicBezTo>
                  <a:cubicBezTo>
                    <a:pt x="3333" y="1546"/>
                    <a:pt x="3321" y="1549"/>
                    <a:pt x="3311" y="1549"/>
                  </a:cubicBezTo>
                  <a:cubicBezTo>
                    <a:pt x="3289" y="1549"/>
                    <a:pt x="3278" y="1537"/>
                    <a:pt x="3266" y="1525"/>
                  </a:cubicBezTo>
                  <a:cubicBezTo>
                    <a:pt x="3266" y="1522"/>
                    <a:pt x="3262" y="1522"/>
                    <a:pt x="3259" y="1518"/>
                  </a:cubicBezTo>
                  <a:cubicBezTo>
                    <a:pt x="3221" y="1498"/>
                    <a:pt x="3224" y="1480"/>
                    <a:pt x="3272" y="1466"/>
                  </a:cubicBezTo>
                  <a:cubicBezTo>
                    <a:pt x="3293" y="1463"/>
                    <a:pt x="3307" y="1452"/>
                    <a:pt x="3297" y="1438"/>
                  </a:cubicBezTo>
                  <a:cubicBezTo>
                    <a:pt x="3290" y="1431"/>
                    <a:pt x="3272" y="1428"/>
                    <a:pt x="3255" y="1428"/>
                  </a:cubicBezTo>
                  <a:cubicBezTo>
                    <a:pt x="3186" y="1435"/>
                    <a:pt x="3117" y="1438"/>
                    <a:pt x="3051" y="1448"/>
                  </a:cubicBezTo>
                  <a:cubicBezTo>
                    <a:pt x="3019" y="1452"/>
                    <a:pt x="3019" y="1466"/>
                    <a:pt x="3009" y="1477"/>
                  </a:cubicBezTo>
                  <a:cubicBezTo>
                    <a:pt x="2995" y="1493"/>
                    <a:pt x="3030" y="1487"/>
                    <a:pt x="3040" y="1490"/>
                  </a:cubicBezTo>
                  <a:cubicBezTo>
                    <a:pt x="3061" y="1501"/>
                    <a:pt x="3061" y="1501"/>
                    <a:pt x="3019" y="1511"/>
                  </a:cubicBezTo>
                  <a:cubicBezTo>
                    <a:pt x="2995" y="1514"/>
                    <a:pt x="2995" y="1536"/>
                    <a:pt x="2966" y="1536"/>
                  </a:cubicBezTo>
                  <a:cubicBezTo>
                    <a:pt x="2963" y="1536"/>
                    <a:pt x="2958" y="1536"/>
                    <a:pt x="2953" y="1535"/>
                  </a:cubicBezTo>
                  <a:lnTo>
                    <a:pt x="2950" y="1535"/>
                  </a:lnTo>
                  <a:cubicBezTo>
                    <a:pt x="2950" y="1506"/>
                    <a:pt x="2926" y="1486"/>
                    <a:pt x="2869" y="1486"/>
                  </a:cubicBezTo>
                  <a:cubicBezTo>
                    <a:pt x="2865" y="1486"/>
                    <a:pt x="2861" y="1487"/>
                    <a:pt x="2856" y="1487"/>
                  </a:cubicBezTo>
                  <a:cubicBezTo>
                    <a:pt x="2838" y="1492"/>
                    <a:pt x="2820" y="1493"/>
                    <a:pt x="2802" y="1493"/>
                  </a:cubicBezTo>
                  <a:cubicBezTo>
                    <a:pt x="2781" y="1493"/>
                    <a:pt x="2759" y="1492"/>
                    <a:pt x="2739" y="1492"/>
                  </a:cubicBezTo>
                  <a:cubicBezTo>
                    <a:pt x="2728" y="1492"/>
                    <a:pt x="2717" y="1492"/>
                    <a:pt x="2707" y="1493"/>
                  </a:cubicBezTo>
                  <a:lnTo>
                    <a:pt x="2707" y="1487"/>
                  </a:lnTo>
                  <a:cubicBezTo>
                    <a:pt x="2755" y="1477"/>
                    <a:pt x="2787" y="1459"/>
                    <a:pt x="2797" y="1431"/>
                  </a:cubicBezTo>
                  <a:lnTo>
                    <a:pt x="2797" y="1431"/>
                  </a:lnTo>
                  <a:cubicBezTo>
                    <a:pt x="2755" y="1442"/>
                    <a:pt x="2718" y="1442"/>
                    <a:pt x="2676" y="1442"/>
                  </a:cubicBezTo>
                  <a:cubicBezTo>
                    <a:pt x="2657" y="1432"/>
                    <a:pt x="2636" y="1425"/>
                    <a:pt x="2614" y="1425"/>
                  </a:cubicBezTo>
                  <a:cubicBezTo>
                    <a:pt x="2603" y="1425"/>
                    <a:pt x="2593" y="1427"/>
                    <a:pt x="2582" y="1431"/>
                  </a:cubicBezTo>
                  <a:cubicBezTo>
                    <a:pt x="2550" y="1445"/>
                    <a:pt x="2517" y="1450"/>
                    <a:pt x="2482" y="1450"/>
                  </a:cubicBezTo>
                  <a:cubicBezTo>
                    <a:pt x="2472" y="1450"/>
                    <a:pt x="2461" y="1449"/>
                    <a:pt x="2451" y="1448"/>
                  </a:cubicBezTo>
                  <a:cubicBezTo>
                    <a:pt x="2412" y="1448"/>
                    <a:pt x="2401" y="1459"/>
                    <a:pt x="2419" y="1477"/>
                  </a:cubicBezTo>
                  <a:cubicBezTo>
                    <a:pt x="2395" y="1483"/>
                    <a:pt x="2360" y="1483"/>
                    <a:pt x="2350" y="1501"/>
                  </a:cubicBezTo>
                  <a:cubicBezTo>
                    <a:pt x="2339" y="1500"/>
                    <a:pt x="2328" y="1499"/>
                    <a:pt x="2318" y="1499"/>
                  </a:cubicBezTo>
                  <a:cubicBezTo>
                    <a:pt x="2239" y="1499"/>
                    <a:pt x="2184" y="1534"/>
                    <a:pt x="2114" y="1549"/>
                  </a:cubicBezTo>
                  <a:cubicBezTo>
                    <a:pt x="2097" y="1553"/>
                    <a:pt x="2083" y="1560"/>
                    <a:pt x="2058" y="1560"/>
                  </a:cubicBezTo>
                  <a:cubicBezTo>
                    <a:pt x="2046" y="1584"/>
                    <a:pt x="2024" y="1607"/>
                    <a:pt x="1985" y="1607"/>
                  </a:cubicBezTo>
                  <a:cubicBezTo>
                    <a:pt x="1979" y="1607"/>
                    <a:pt x="1972" y="1606"/>
                    <a:pt x="1964" y="1605"/>
                  </a:cubicBezTo>
                  <a:cubicBezTo>
                    <a:pt x="1951" y="1603"/>
                    <a:pt x="1941" y="1602"/>
                    <a:pt x="1933" y="1602"/>
                  </a:cubicBezTo>
                  <a:cubicBezTo>
                    <a:pt x="1897" y="1602"/>
                    <a:pt x="1901" y="1619"/>
                    <a:pt x="1895" y="1636"/>
                  </a:cubicBezTo>
                  <a:cubicBezTo>
                    <a:pt x="1892" y="1643"/>
                    <a:pt x="1892" y="1650"/>
                    <a:pt x="1885" y="1657"/>
                  </a:cubicBezTo>
                  <a:cubicBezTo>
                    <a:pt x="1881" y="1664"/>
                    <a:pt x="1847" y="1664"/>
                    <a:pt x="1868" y="1674"/>
                  </a:cubicBezTo>
                  <a:cubicBezTo>
                    <a:pt x="1879" y="1680"/>
                    <a:pt x="1899" y="1693"/>
                    <a:pt x="1910" y="1693"/>
                  </a:cubicBezTo>
                  <a:cubicBezTo>
                    <a:pt x="1913" y="1693"/>
                    <a:pt x="1914" y="1693"/>
                    <a:pt x="1916" y="1692"/>
                  </a:cubicBezTo>
                  <a:cubicBezTo>
                    <a:pt x="1938" y="1681"/>
                    <a:pt x="1960" y="1678"/>
                    <a:pt x="1982" y="1678"/>
                  </a:cubicBezTo>
                  <a:cubicBezTo>
                    <a:pt x="2009" y="1678"/>
                    <a:pt x="2036" y="1682"/>
                    <a:pt x="2063" y="1682"/>
                  </a:cubicBezTo>
                  <a:cubicBezTo>
                    <a:pt x="2072" y="1682"/>
                    <a:pt x="2081" y="1682"/>
                    <a:pt x="2089" y="1681"/>
                  </a:cubicBezTo>
                  <a:cubicBezTo>
                    <a:pt x="2106" y="1679"/>
                    <a:pt x="2123" y="1679"/>
                    <a:pt x="2140" y="1679"/>
                  </a:cubicBezTo>
                  <a:cubicBezTo>
                    <a:pt x="2239" y="1679"/>
                    <a:pt x="2338" y="1699"/>
                    <a:pt x="2441" y="1699"/>
                  </a:cubicBezTo>
                  <a:cubicBezTo>
                    <a:pt x="2447" y="1699"/>
                    <a:pt x="2454" y="1698"/>
                    <a:pt x="2461" y="1698"/>
                  </a:cubicBezTo>
                  <a:cubicBezTo>
                    <a:pt x="2481" y="1698"/>
                    <a:pt x="2526" y="1709"/>
                    <a:pt x="2513" y="1722"/>
                  </a:cubicBezTo>
                  <a:cubicBezTo>
                    <a:pt x="2494" y="1744"/>
                    <a:pt x="2515" y="1751"/>
                    <a:pt x="2533" y="1751"/>
                  </a:cubicBezTo>
                  <a:cubicBezTo>
                    <a:pt x="2541" y="1751"/>
                    <a:pt x="2549" y="1749"/>
                    <a:pt x="2551" y="1747"/>
                  </a:cubicBezTo>
                  <a:cubicBezTo>
                    <a:pt x="2558" y="1742"/>
                    <a:pt x="2564" y="1740"/>
                    <a:pt x="2569" y="1740"/>
                  </a:cubicBezTo>
                  <a:cubicBezTo>
                    <a:pt x="2585" y="1740"/>
                    <a:pt x="2596" y="1761"/>
                    <a:pt x="2612" y="1761"/>
                  </a:cubicBezTo>
                  <a:cubicBezTo>
                    <a:pt x="2616" y="1761"/>
                    <a:pt x="2621" y="1759"/>
                    <a:pt x="2627" y="1754"/>
                  </a:cubicBezTo>
                  <a:cubicBezTo>
                    <a:pt x="2632" y="1748"/>
                    <a:pt x="2637" y="1746"/>
                    <a:pt x="2642" y="1746"/>
                  </a:cubicBezTo>
                  <a:cubicBezTo>
                    <a:pt x="2653" y="1746"/>
                    <a:pt x="2664" y="1757"/>
                    <a:pt x="2676" y="1757"/>
                  </a:cubicBezTo>
                  <a:lnTo>
                    <a:pt x="2676" y="1799"/>
                  </a:lnTo>
                  <a:cubicBezTo>
                    <a:pt x="2661" y="1804"/>
                    <a:pt x="2646" y="1806"/>
                    <a:pt x="2632" y="1806"/>
                  </a:cubicBezTo>
                  <a:cubicBezTo>
                    <a:pt x="2597" y="1806"/>
                    <a:pt x="2563" y="1796"/>
                    <a:pt x="2528" y="1796"/>
                  </a:cubicBezTo>
                  <a:cubicBezTo>
                    <a:pt x="2518" y="1796"/>
                    <a:pt x="2507" y="1796"/>
                    <a:pt x="2496" y="1799"/>
                  </a:cubicBezTo>
                  <a:cubicBezTo>
                    <a:pt x="2448" y="1798"/>
                    <a:pt x="2400" y="1797"/>
                    <a:pt x="2352" y="1797"/>
                  </a:cubicBezTo>
                  <a:cubicBezTo>
                    <a:pt x="2065" y="1797"/>
                    <a:pt x="1782" y="1821"/>
                    <a:pt x="1496" y="1847"/>
                  </a:cubicBezTo>
                  <a:cubicBezTo>
                    <a:pt x="1413" y="1855"/>
                    <a:pt x="1326" y="1855"/>
                    <a:pt x="1247" y="1876"/>
                  </a:cubicBezTo>
                  <a:cubicBezTo>
                    <a:pt x="1181" y="1872"/>
                    <a:pt x="1111" y="1876"/>
                    <a:pt x="1048" y="1865"/>
                  </a:cubicBezTo>
                  <a:cubicBezTo>
                    <a:pt x="1017" y="1858"/>
                    <a:pt x="987" y="1851"/>
                    <a:pt x="956" y="1851"/>
                  </a:cubicBezTo>
                  <a:cubicBezTo>
                    <a:pt x="940" y="1851"/>
                    <a:pt x="923" y="1853"/>
                    <a:pt x="907" y="1858"/>
                  </a:cubicBezTo>
                  <a:cubicBezTo>
                    <a:pt x="872" y="1861"/>
                    <a:pt x="869" y="1865"/>
                    <a:pt x="872" y="1876"/>
                  </a:cubicBezTo>
                  <a:cubicBezTo>
                    <a:pt x="899" y="1900"/>
                    <a:pt x="910" y="1924"/>
                    <a:pt x="889" y="1951"/>
                  </a:cubicBezTo>
                  <a:cubicBezTo>
                    <a:pt x="861" y="1956"/>
                    <a:pt x="824" y="1956"/>
                    <a:pt x="799" y="1976"/>
                  </a:cubicBezTo>
                  <a:cubicBezTo>
                    <a:pt x="901" y="1989"/>
                    <a:pt x="980" y="2022"/>
                    <a:pt x="1084" y="2022"/>
                  </a:cubicBezTo>
                  <a:cubicBezTo>
                    <a:pt x="1093" y="2022"/>
                    <a:pt x="1102" y="2022"/>
                    <a:pt x="1111" y="2021"/>
                  </a:cubicBezTo>
                  <a:cubicBezTo>
                    <a:pt x="1121" y="2021"/>
                    <a:pt x="1132" y="2021"/>
                    <a:pt x="1142" y="2021"/>
                  </a:cubicBezTo>
                  <a:cubicBezTo>
                    <a:pt x="1210" y="2021"/>
                    <a:pt x="1278" y="2032"/>
                    <a:pt x="1306" y="2076"/>
                  </a:cubicBezTo>
                  <a:cubicBezTo>
                    <a:pt x="1312" y="2090"/>
                    <a:pt x="1336" y="2090"/>
                    <a:pt x="1357" y="2090"/>
                  </a:cubicBezTo>
                  <a:cubicBezTo>
                    <a:pt x="1388" y="2096"/>
                    <a:pt x="1417" y="2097"/>
                    <a:pt x="1447" y="2097"/>
                  </a:cubicBezTo>
                  <a:cubicBezTo>
                    <a:pt x="1478" y="2097"/>
                    <a:pt x="1509" y="2095"/>
                    <a:pt x="1541" y="2094"/>
                  </a:cubicBezTo>
                  <a:cubicBezTo>
                    <a:pt x="1684" y="2080"/>
                    <a:pt x="1826" y="2084"/>
                    <a:pt x="1968" y="2080"/>
                  </a:cubicBezTo>
                  <a:cubicBezTo>
                    <a:pt x="1982" y="2080"/>
                    <a:pt x="1997" y="2080"/>
                    <a:pt x="2013" y="2080"/>
                  </a:cubicBezTo>
                  <a:cubicBezTo>
                    <a:pt x="2039" y="2080"/>
                    <a:pt x="2066" y="2082"/>
                    <a:pt x="2089" y="2090"/>
                  </a:cubicBezTo>
                  <a:cubicBezTo>
                    <a:pt x="2058" y="2111"/>
                    <a:pt x="1999" y="2111"/>
                    <a:pt x="1964" y="2132"/>
                  </a:cubicBezTo>
                  <a:cubicBezTo>
                    <a:pt x="2010" y="2146"/>
                    <a:pt x="2055" y="2146"/>
                    <a:pt x="2100" y="2146"/>
                  </a:cubicBezTo>
                  <a:cubicBezTo>
                    <a:pt x="2162" y="2146"/>
                    <a:pt x="2225" y="2141"/>
                    <a:pt x="2287" y="2141"/>
                  </a:cubicBezTo>
                  <a:cubicBezTo>
                    <a:pt x="2318" y="2141"/>
                    <a:pt x="2350" y="2143"/>
                    <a:pt x="2381" y="2146"/>
                  </a:cubicBezTo>
                  <a:cubicBezTo>
                    <a:pt x="2433" y="2164"/>
                    <a:pt x="2492" y="2156"/>
                    <a:pt x="2544" y="2164"/>
                  </a:cubicBezTo>
                  <a:cubicBezTo>
                    <a:pt x="2558" y="2173"/>
                    <a:pt x="2576" y="2174"/>
                    <a:pt x="2594" y="2174"/>
                  </a:cubicBezTo>
                  <a:cubicBezTo>
                    <a:pt x="2603" y="2174"/>
                    <a:pt x="2612" y="2174"/>
                    <a:pt x="2620" y="2174"/>
                  </a:cubicBezTo>
                  <a:cubicBezTo>
                    <a:pt x="2648" y="2174"/>
                    <a:pt x="2651" y="2177"/>
                    <a:pt x="2645" y="2191"/>
                  </a:cubicBezTo>
                  <a:cubicBezTo>
                    <a:pt x="2614" y="2188"/>
                    <a:pt x="2579" y="2191"/>
                    <a:pt x="2551" y="2185"/>
                  </a:cubicBezTo>
                  <a:cubicBezTo>
                    <a:pt x="2543" y="2183"/>
                    <a:pt x="2535" y="2182"/>
                    <a:pt x="2529" y="2182"/>
                  </a:cubicBezTo>
                  <a:cubicBezTo>
                    <a:pt x="2502" y="2182"/>
                    <a:pt x="2493" y="2194"/>
                    <a:pt x="2481" y="2205"/>
                  </a:cubicBezTo>
                  <a:cubicBezTo>
                    <a:pt x="2479" y="2205"/>
                    <a:pt x="2477" y="2205"/>
                    <a:pt x="2475" y="2205"/>
                  </a:cubicBezTo>
                  <a:cubicBezTo>
                    <a:pt x="2441" y="2205"/>
                    <a:pt x="2424" y="2230"/>
                    <a:pt x="2394" y="2230"/>
                  </a:cubicBezTo>
                  <a:cubicBezTo>
                    <a:pt x="2391" y="2230"/>
                    <a:pt x="2388" y="2230"/>
                    <a:pt x="2385" y="2229"/>
                  </a:cubicBezTo>
                  <a:cubicBezTo>
                    <a:pt x="2372" y="2227"/>
                    <a:pt x="2361" y="2226"/>
                    <a:pt x="2352" y="2226"/>
                  </a:cubicBezTo>
                  <a:cubicBezTo>
                    <a:pt x="2322" y="2226"/>
                    <a:pt x="2306" y="2237"/>
                    <a:pt x="2287" y="2250"/>
                  </a:cubicBezTo>
                  <a:cubicBezTo>
                    <a:pt x="2281" y="2247"/>
                    <a:pt x="2273" y="2243"/>
                    <a:pt x="2267" y="2243"/>
                  </a:cubicBezTo>
                  <a:cubicBezTo>
                    <a:pt x="2193" y="2247"/>
                    <a:pt x="2124" y="2260"/>
                    <a:pt x="2048" y="2260"/>
                  </a:cubicBezTo>
                  <a:cubicBezTo>
                    <a:pt x="2020" y="2260"/>
                    <a:pt x="2038" y="2274"/>
                    <a:pt x="2041" y="2281"/>
                  </a:cubicBezTo>
                  <a:cubicBezTo>
                    <a:pt x="1987" y="2281"/>
                    <a:pt x="1932" y="2278"/>
                    <a:pt x="1877" y="2278"/>
                  </a:cubicBezTo>
                  <a:cubicBezTo>
                    <a:pt x="1791" y="2278"/>
                    <a:pt x="1707" y="2286"/>
                    <a:pt x="1635" y="2326"/>
                  </a:cubicBezTo>
                  <a:cubicBezTo>
                    <a:pt x="1559" y="2330"/>
                    <a:pt x="1476" y="2337"/>
                    <a:pt x="1416" y="2368"/>
                  </a:cubicBezTo>
                  <a:cubicBezTo>
                    <a:pt x="1404" y="2374"/>
                    <a:pt x="1389" y="2376"/>
                    <a:pt x="1375" y="2376"/>
                  </a:cubicBezTo>
                  <a:cubicBezTo>
                    <a:pt x="1366" y="2376"/>
                    <a:pt x="1356" y="2375"/>
                    <a:pt x="1347" y="2375"/>
                  </a:cubicBezTo>
                  <a:lnTo>
                    <a:pt x="1336" y="2375"/>
                  </a:lnTo>
                  <a:cubicBezTo>
                    <a:pt x="1330" y="2374"/>
                    <a:pt x="1323" y="2374"/>
                    <a:pt x="1316" y="2374"/>
                  </a:cubicBezTo>
                  <a:cubicBezTo>
                    <a:pt x="1302" y="2374"/>
                    <a:pt x="1289" y="2375"/>
                    <a:pt x="1277" y="2375"/>
                  </a:cubicBezTo>
                  <a:cubicBezTo>
                    <a:pt x="1177" y="2385"/>
                    <a:pt x="1018" y="2413"/>
                    <a:pt x="990" y="2434"/>
                  </a:cubicBezTo>
                  <a:cubicBezTo>
                    <a:pt x="986" y="2434"/>
                    <a:pt x="990" y="2441"/>
                    <a:pt x="990" y="2444"/>
                  </a:cubicBezTo>
                  <a:cubicBezTo>
                    <a:pt x="976" y="2450"/>
                    <a:pt x="961" y="2452"/>
                    <a:pt x="946" y="2452"/>
                  </a:cubicBezTo>
                  <a:cubicBezTo>
                    <a:pt x="934" y="2452"/>
                    <a:pt x="922" y="2451"/>
                    <a:pt x="910" y="2451"/>
                  </a:cubicBezTo>
                  <a:cubicBezTo>
                    <a:pt x="799" y="2462"/>
                    <a:pt x="688" y="2479"/>
                    <a:pt x="587" y="2510"/>
                  </a:cubicBezTo>
                  <a:cubicBezTo>
                    <a:pt x="574" y="2513"/>
                    <a:pt x="556" y="2518"/>
                    <a:pt x="566" y="2531"/>
                  </a:cubicBezTo>
                  <a:cubicBezTo>
                    <a:pt x="592" y="2533"/>
                    <a:pt x="617" y="2533"/>
                    <a:pt x="643" y="2533"/>
                  </a:cubicBezTo>
                  <a:cubicBezTo>
                    <a:pt x="736" y="2533"/>
                    <a:pt x="828" y="2523"/>
                    <a:pt x="910" y="2507"/>
                  </a:cubicBezTo>
                  <a:cubicBezTo>
                    <a:pt x="1194" y="2451"/>
                    <a:pt x="1496" y="2438"/>
                    <a:pt x="1784" y="2389"/>
                  </a:cubicBezTo>
                  <a:cubicBezTo>
                    <a:pt x="1906" y="2372"/>
                    <a:pt x="2034" y="2361"/>
                    <a:pt x="2162" y="2351"/>
                  </a:cubicBezTo>
                  <a:cubicBezTo>
                    <a:pt x="2314" y="2341"/>
                    <a:pt x="2456" y="2312"/>
                    <a:pt x="2610" y="2312"/>
                  </a:cubicBezTo>
                  <a:cubicBezTo>
                    <a:pt x="2618" y="2312"/>
                    <a:pt x="2626" y="2313"/>
                    <a:pt x="2635" y="2313"/>
                  </a:cubicBezTo>
                  <a:cubicBezTo>
                    <a:pt x="2640" y="2313"/>
                    <a:pt x="2646" y="2313"/>
                    <a:pt x="2651" y="2313"/>
                  </a:cubicBezTo>
                  <a:cubicBezTo>
                    <a:pt x="2746" y="2313"/>
                    <a:pt x="2841" y="2288"/>
                    <a:pt x="2936" y="2274"/>
                  </a:cubicBezTo>
                  <a:cubicBezTo>
                    <a:pt x="3033" y="2264"/>
                    <a:pt x="3130" y="2264"/>
                    <a:pt x="3231" y="2254"/>
                  </a:cubicBezTo>
                  <a:cubicBezTo>
                    <a:pt x="3310" y="2244"/>
                    <a:pt x="3392" y="2233"/>
                    <a:pt x="3475" y="2233"/>
                  </a:cubicBezTo>
                  <a:cubicBezTo>
                    <a:pt x="3537" y="2233"/>
                    <a:pt x="3600" y="2239"/>
                    <a:pt x="3661" y="2257"/>
                  </a:cubicBezTo>
                  <a:cubicBezTo>
                    <a:pt x="3743" y="2280"/>
                    <a:pt x="3826" y="2294"/>
                    <a:pt x="3914" y="2294"/>
                  </a:cubicBezTo>
                  <a:cubicBezTo>
                    <a:pt x="3931" y="2294"/>
                    <a:pt x="3949" y="2293"/>
                    <a:pt x="3967" y="2292"/>
                  </a:cubicBezTo>
                  <a:cubicBezTo>
                    <a:pt x="3998" y="2305"/>
                    <a:pt x="4033" y="2305"/>
                    <a:pt x="4063" y="2309"/>
                  </a:cubicBezTo>
                  <a:cubicBezTo>
                    <a:pt x="4095" y="2314"/>
                    <a:pt x="4126" y="2316"/>
                    <a:pt x="4157" y="2316"/>
                  </a:cubicBezTo>
                  <a:cubicBezTo>
                    <a:pt x="4257" y="2316"/>
                    <a:pt x="4353" y="2298"/>
                    <a:pt x="4452" y="2298"/>
                  </a:cubicBezTo>
                  <a:cubicBezTo>
                    <a:pt x="4464" y="2298"/>
                    <a:pt x="4476" y="2298"/>
                    <a:pt x="4487" y="2299"/>
                  </a:cubicBezTo>
                  <a:cubicBezTo>
                    <a:pt x="4503" y="2299"/>
                    <a:pt x="4518" y="2299"/>
                    <a:pt x="4534" y="2299"/>
                  </a:cubicBezTo>
                  <a:cubicBezTo>
                    <a:pt x="4640" y="2299"/>
                    <a:pt x="4748" y="2290"/>
                    <a:pt x="4851" y="2274"/>
                  </a:cubicBezTo>
                  <a:lnTo>
                    <a:pt x="4883" y="2274"/>
                  </a:lnTo>
                  <a:cubicBezTo>
                    <a:pt x="4905" y="2277"/>
                    <a:pt x="4929" y="2282"/>
                    <a:pt x="4951" y="2282"/>
                  </a:cubicBezTo>
                  <a:cubicBezTo>
                    <a:pt x="4956" y="2282"/>
                    <a:pt x="4961" y="2282"/>
                    <a:pt x="4966" y="2281"/>
                  </a:cubicBezTo>
                  <a:cubicBezTo>
                    <a:pt x="5070" y="2274"/>
                    <a:pt x="5170" y="2260"/>
                    <a:pt x="5271" y="2250"/>
                  </a:cubicBezTo>
                  <a:cubicBezTo>
                    <a:pt x="5284" y="2250"/>
                    <a:pt x="5296" y="2250"/>
                    <a:pt x="5309" y="2250"/>
                  </a:cubicBezTo>
                  <a:cubicBezTo>
                    <a:pt x="5431" y="2250"/>
                    <a:pt x="5553" y="2260"/>
                    <a:pt x="5674" y="2260"/>
                  </a:cubicBezTo>
                  <a:cubicBezTo>
                    <a:pt x="5710" y="2260"/>
                    <a:pt x="5745" y="2259"/>
                    <a:pt x="5781" y="2257"/>
                  </a:cubicBezTo>
                  <a:lnTo>
                    <a:pt x="5781" y="2257"/>
                  </a:lnTo>
                  <a:cubicBezTo>
                    <a:pt x="5746" y="2271"/>
                    <a:pt x="5711" y="2260"/>
                    <a:pt x="5670" y="2274"/>
                  </a:cubicBezTo>
                  <a:cubicBezTo>
                    <a:pt x="5697" y="2273"/>
                    <a:pt x="5724" y="2272"/>
                    <a:pt x="5751" y="2272"/>
                  </a:cubicBezTo>
                  <a:cubicBezTo>
                    <a:pt x="5827" y="2272"/>
                    <a:pt x="5898" y="2279"/>
                    <a:pt x="5965" y="2292"/>
                  </a:cubicBezTo>
                  <a:cubicBezTo>
                    <a:pt x="6038" y="2305"/>
                    <a:pt x="6103" y="2309"/>
                    <a:pt x="6177" y="2309"/>
                  </a:cubicBezTo>
                  <a:cubicBezTo>
                    <a:pt x="6177" y="2313"/>
                    <a:pt x="6180" y="2316"/>
                    <a:pt x="6180" y="2316"/>
                  </a:cubicBezTo>
                  <a:cubicBezTo>
                    <a:pt x="6177" y="2326"/>
                    <a:pt x="6215" y="2334"/>
                    <a:pt x="6194" y="2340"/>
                  </a:cubicBezTo>
                  <a:cubicBezTo>
                    <a:pt x="6170" y="2348"/>
                    <a:pt x="6146" y="2360"/>
                    <a:pt x="6118" y="2360"/>
                  </a:cubicBezTo>
                  <a:cubicBezTo>
                    <a:pt x="6106" y="2360"/>
                    <a:pt x="6093" y="2357"/>
                    <a:pt x="6079" y="2351"/>
                  </a:cubicBezTo>
                  <a:cubicBezTo>
                    <a:pt x="6044" y="2351"/>
                    <a:pt x="6010" y="2351"/>
                    <a:pt x="5989" y="2368"/>
                  </a:cubicBezTo>
                  <a:cubicBezTo>
                    <a:pt x="5978" y="2375"/>
                    <a:pt x="5993" y="2382"/>
                    <a:pt x="6010" y="2389"/>
                  </a:cubicBezTo>
                  <a:cubicBezTo>
                    <a:pt x="6022" y="2391"/>
                    <a:pt x="6033" y="2393"/>
                    <a:pt x="6044" y="2393"/>
                  </a:cubicBezTo>
                  <a:cubicBezTo>
                    <a:pt x="6059" y="2393"/>
                    <a:pt x="6072" y="2389"/>
                    <a:pt x="6083" y="2379"/>
                  </a:cubicBezTo>
                  <a:cubicBezTo>
                    <a:pt x="6090" y="2376"/>
                    <a:pt x="6097" y="2372"/>
                    <a:pt x="6105" y="2372"/>
                  </a:cubicBezTo>
                  <a:cubicBezTo>
                    <a:pt x="6109" y="2372"/>
                    <a:pt x="6113" y="2373"/>
                    <a:pt x="6118" y="2375"/>
                  </a:cubicBezTo>
                  <a:cubicBezTo>
                    <a:pt x="6128" y="2382"/>
                    <a:pt x="6118" y="2389"/>
                    <a:pt x="6114" y="2393"/>
                  </a:cubicBezTo>
                  <a:cubicBezTo>
                    <a:pt x="6107" y="2402"/>
                    <a:pt x="6113" y="2417"/>
                    <a:pt x="6096" y="2417"/>
                  </a:cubicBezTo>
                  <a:cubicBezTo>
                    <a:pt x="6094" y="2417"/>
                    <a:pt x="6092" y="2417"/>
                    <a:pt x="6090" y="2417"/>
                  </a:cubicBezTo>
                  <a:cubicBezTo>
                    <a:pt x="6067" y="2413"/>
                    <a:pt x="6044" y="2411"/>
                    <a:pt x="6022" y="2411"/>
                  </a:cubicBezTo>
                  <a:cubicBezTo>
                    <a:pt x="5966" y="2411"/>
                    <a:pt x="5910" y="2420"/>
                    <a:pt x="5854" y="2420"/>
                  </a:cubicBezTo>
                  <a:lnTo>
                    <a:pt x="5760" y="2420"/>
                  </a:lnTo>
                  <a:cubicBezTo>
                    <a:pt x="5732" y="2451"/>
                    <a:pt x="5781" y="2476"/>
                    <a:pt x="5788" y="2503"/>
                  </a:cubicBezTo>
                  <a:cubicBezTo>
                    <a:pt x="5767" y="2507"/>
                    <a:pt x="5746" y="2507"/>
                    <a:pt x="5725" y="2518"/>
                  </a:cubicBezTo>
                  <a:cubicBezTo>
                    <a:pt x="5712" y="2521"/>
                    <a:pt x="5696" y="2526"/>
                    <a:pt x="5679" y="2526"/>
                  </a:cubicBezTo>
                  <a:cubicBezTo>
                    <a:pt x="5666" y="2526"/>
                    <a:pt x="5653" y="2523"/>
                    <a:pt x="5642" y="2513"/>
                  </a:cubicBezTo>
                  <a:cubicBezTo>
                    <a:pt x="5621" y="2493"/>
                    <a:pt x="5552" y="2472"/>
                    <a:pt x="5639" y="2448"/>
                  </a:cubicBezTo>
                  <a:cubicBezTo>
                    <a:pt x="5653" y="2441"/>
                    <a:pt x="5645" y="2430"/>
                    <a:pt x="5642" y="2420"/>
                  </a:cubicBezTo>
                  <a:cubicBezTo>
                    <a:pt x="5583" y="2417"/>
                    <a:pt x="5639" y="2385"/>
                    <a:pt x="5607" y="2375"/>
                  </a:cubicBezTo>
                  <a:cubicBezTo>
                    <a:pt x="5611" y="2375"/>
                    <a:pt x="5611" y="2372"/>
                    <a:pt x="5611" y="2368"/>
                  </a:cubicBezTo>
                  <a:cubicBezTo>
                    <a:pt x="5632" y="2372"/>
                    <a:pt x="5653" y="2375"/>
                    <a:pt x="5677" y="2379"/>
                  </a:cubicBezTo>
                  <a:cubicBezTo>
                    <a:pt x="5677" y="2358"/>
                    <a:pt x="5674" y="2344"/>
                    <a:pt x="5628" y="2344"/>
                  </a:cubicBezTo>
                  <a:cubicBezTo>
                    <a:pt x="5610" y="2344"/>
                    <a:pt x="5591" y="2336"/>
                    <a:pt x="5574" y="2336"/>
                  </a:cubicBezTo>
                  <a:cubicBezTo>
                    <a:pt x="5565" y="2336"/>
                    <a:pt x="5557" y="2338"/>
                    <a:pt x="5549" y="2344"/>
                  </a:cubicBezTo>
                  <a:cubicBezTo>
                    <a:pt x="5521" y="2337"/>
                    <a:pt x="5492" y="2333"/>
                    <a:pt x="5464" y="2333"/>
                  </a:cubicBezTo>
                  <a:cubicBezTo>
                    <a:pt x="5434" y="2333"/>
                    <a:pt x="5404" y="2338"/>
                    <a:pt x="5375" y="2351"/>
                  </a:cubicBezTo>
                  <a:cubicBezTo>
                    <a:pt x="5366" y="2356"/>
                    <a:pt x="5358" y="2359"/>
                    <a:pt x="5349" y="2359"/>
                  </a:cubicBezTo>
                  <a:cubicBezTo>
                    <a:pt x="5340" y="2359"/>
                    <a:pt x="5330" y="2356"/>
                    <a:pt x="5320" y="2351"/>
                  </a:cubicBezTo>
                  <a:cubicBezTo>
                    <a:pt x="5292" y="2336"/>
                    <a:pt x="5260" y="2332"/>
                    <a:pt x="5226" y="2332"/>
                  </a:cubicBezTo>
                  <a:cubicBezTo>
                    <a:pt x="5196" y="2332"/>
                    <a:pt x="5165" y="2335"/>
                    <a:pt x="5136" y="2337"/>
                  </a:cubicBezTo>
                  <a:cubicBezTo>
                    <a:pt x="5115" y="2337"/>
                    <a:pt x="5091" y="2340"/>
                    <a:pt x="5094" y="2354"/>
                  </a:cubicBezTo>
                  <a:cubicBezTo>
                    <a:pt x="5096" y="2364"/>
                    <a:pt x="5101" y="2366"/>
                    <a:pt x="5109" y="2366"/>
                  </a:cubicBezTo>
                  <a:cubicBezTo>
                    <a:pt x="5117" y="2366"/>
                    <a:pt x="5126" y="2364"/>
                    <a:pt x="5135" y="2364"/>
                  </a:cubicBezTo>
                  <a:cubicBezTo>
                    <a:pt x="5138" y="2364"/>
                    <a:pt x="5140" y="2364"/>
                    <a:pt x="5143" y="2364"/>
                  </a:cubicBezTo>
                  <a:cubicBezTo>
                    <a:pt x="5202" y="2368"/>
                    <a:pt x="5267" y="2375"/>
                    <a:pt x="5271" y="2420"/>
                  </a:cubicBezTo>
                  <a:cubicBezTo>
                    <a:pt x="5288" y="2409"/>
                    <a:pt x="5309" y="2403"/>
                    <a:pt x="5330" y="2399"/>
                  </a:cubicBezTo>
                  <a:lnTo>
                    <a:pt x="5330" y="2399"/>
                  </a:lnTo>
                  <a:cubicBezTo>
                    <a:pt x="5309" y="2406"/>
                    <a:pt x="5288" y="2409"/>
                    <a:pt x="5271" y="2420"/>
                  </a:cubicBezTo>
                  <a:cubicBezTo>
                    <a:pt x="5271" y="2437"/>
                    <a:pt x="5284" y="2446"/>
                    <a:pt x="5312" y="2446"/>
                  </a:cubicBezTo>
                  <a:cubicBezTo>
                    <a:pt x="5319" y="2446"/>
                    <a:pt x="5327" y="2446"/>
                    <a:pt x="5337" y="2444"/>
                  </a:cubicBezTo>
                  <a:cubicBezTo>
                    <a:pt x="5343" y="2443"/>
                    <a:pt x="5350" y="2442"/>
                    <a:pt x="5357" y="2442"/>
                  </a:cubicBezTo>
                  <a:cubicBezTo>
                    <a:pt x="5384" y="2442"/>
                    <a:pt x="5409" y="2452"/>
                    <a:pt x="5434" y="2455"/>
                  </a:cubicBezTo>
                  <a:cubicBezTo>
                    <a:pt x="5493" y="2458"/>
                    <a:pt x="5500" y="2479"/>
                    <a:pt x="5458" y="2500"/>
                  </a:cubicBezTo>
                  <a:cubicBezTo>
                    <a:pt x="5441" y="2510"/>
                    <a:pt x="5413" y="2513"/>
                    <a:pt x="5424" y="2531"/>
                  </a:cubicBezTo>
                  <a:cubicBezTo>
                    <a:pt x="5437" y="2559"/>
                    <a:pt x="5406" y="2576"/>
                    <a:pt x="5365" y="2576"/>
                  </a:cubicBezTo>
                  <a:cubicBezTo>
                    <a:pt x="5362" y="2576"/>
                    <a:pt x="5360" y="2576"/>
                    <a:pt x="5357" y="2576"/>
                  </a:cubicBezTo>
                  <a:cubicBezTo>
                    <a:pt x="5302" y="2576"/>
                    <a:pt x="5249" y="2598"/>
                    <a:pt x="5196" y="2598"/>
                  </a:cubicBezTo>
                  <a:cubicBezTo>
                    <a:pt x="5173" y="2598"/>
                    <a:pt x="5151" y="2594"/>
                    <a:pt x="5128" y="2583"/>
                  </a:cubicBezTo>
                  <a:cubicBezTo>
                    <a:pt x="5139" y="2566"/>
                    <a:pt x="5198" y="2583"/>
                    <a:pt x="5184" y="2559"/>
                  </a:cubicBezTo>
                  <a:cubicBezTo>
                    <a:pt x="5181" y="2548"/>
                    <a:pt x="5168" y="2547"/>
                    <a:pt x="5153" y="2547"/>
                  </a:cubicBezTo>
                  <a:cubicBezTo>
                    <a:pt x="5147" y="2547"/>
                    <a:pt x="5139" y="2547"/>
                    <a:pt x="5133" y="2547"/>
                  </a:cubicBezTo>
                  <a:cubicBezTo>
                    <a:pt x="5125" y="2547"/>
                    <a:pt x="5118" y="2547"/>
                    <a:pt x="5112" y="2545"/>
                  </a:cubicBezTo>
                  <a:cubicBezTo>
                    <a:pt x="5094" y="2538"/>
                    <a:pt x="5115" y="2528"/>
                    <a:pt x="5112" y="2518"/>
                  </a:cubicBezTo>
                  <a:cubicBezTo>
                    <a:pt x="5105" y="2509"/>
                    <a:pt x="5092" y="2503"/>
                    <a:pt x="5079" y="2503"/>
                  </a:cubicBezTo>
                  <a:cubicBezTo>
                    <a:pt x="5072" y="2503"/>
                    <a:pt x="5065" y="2505"/>
                    <a:pt x="5059" y="2510"/>
                  </a:cubicBezTo>
                  <a:cubicBezTo>
                    <a:pt x="5045" y="2524"/>
                    <a:pt x="5021" y="2538"/>
                    <a:pt x="5042" y="2555"/>
                  </a:cubicBezTo>
                  <a:cubicBezTo>
                    <a:pt x="5063" y="2566"/>
                    <a:pt x="5083" y="2573"/>
                    <a:pt x="5104" y="2580"/>
                  </a:cubicBezTo>
                  <a:cubicBezTo>
                    <a:pt x="5073" y="2597"/>
                    <a:pt x="5073" y="2597"/>
                    <a:pt x="5157" y="2628"/>
                  </a:cubicBezTo>
                  <a:cubicBezTo>
                    <a:pt x="5143" y="2638"/>
                    <a:pt x="5112" y="2646"/>
                    <a:pt x="5125" y="2667"/>
                  </a:cubicBezTo>
                  <a:cubicBezTo>
                    <a:pt x="5116" y="2671"/>
                    <a:pt x="5110" y="2672"/>
                    <a:pt x="5106" y="2672"/>
                  </a:cubicBezTo>
                  <a:cubicBezTo>
                    <a:pt x="5089" y="2672"/>
                    <a:pt x="5097" y="2648"/>
                    <a:pt x="5079" y="2648"/>
                  </a:cubicBezTo>
                  <a:cubicBezTo>
                    <a:pt x="5077" y="2648"/>
                    <a:pt x="5076" y="2649"/>
                    <a:pt x="5073" y="2649"/>
                  </a:cubicBezTo>
                  <a:cubicBezTo>
                    <a:pt x="5066" y="2619"/>
                    <a:pt x="5033" y="2611"/>
                    <a:pt x="4994" y="2611"/>
                  </a:cubicBezTo>
                  <a:cubicBezTo>
                    <a:pt x="4979" y="2611"/>
                    <a:pt x="4962" y="2612"/>
                    <a:pt x="4945" y="2614"/>
                  </a:cubicBezTo>
                  <a:cubicBezTo>
                    <a:pt x="4958" y="2597"/>
                    <a:pt x="4945" y="2587"/>
                    <a:pt x="4914" y="2587"/>
                  </a:cubicBezTo>
                  <a:cubicBezTo>
                    <a:pt x="4865" y="2583"/>
                    <a:pt x="4851" y="2566"/>
                    <a:pt x="4830" y="2548"/>
                  </a:cubicBezTo>
                  <a:cubicBezTo>
                    <a:pt x="4830" y="2538"/>
                    <a:pt x="4875" y="2531"/>
                    <a:pt x="4841" y="2521"/>
                  </a:cubicBezTo>
                  <a:cubicBezTo>
                    <a:pt x="4799" y="2510"/>
                    <a:pt x="4779" y="2489"/>
                    <a:pt x="4754" y="2468"/>
                  </a:cubicBezTo>
                  <a:cubicBezTo>
                    <a:pt x="4749" y="2463"/>
                    <a:pt x="4742" y="2456"/>
                    <a:pt x="4735" y="2456"/>
                  </a:cubicBezTo>
                  <a:cubicBezTo>
                    <a:pt x="4733" y="2456"/>
                    <a:pt x="4731" y="2457"/>
                    <a:pt x="4730" y="2458"/>
                  </a:cubicBezTo>
                  <a:cubicBezTo>
                    <a:pt x="4691" y="2483"/>
                    <a:pt x="4622" y="2472"/>
                    <a:pt x="4587" y="2489"/>
                  </a:cubicBezTo>
                  <a:cubicBezTo>
                    <a:pt x="4564" y="2498"/>
                    <a:pt x="4546" y="2503"/>
                    <a:pt x="4528" y="2503"/>
                  </a:cubicBezTo>
                  <a:cubicBezTo>
                    <a:pt x="4516" y="2503"/>
                    <a:pt x="4504" y="2501"/>
                    <a:pt x="4491" y="2497"/>
                  </a:cubicBezTo>
                  <a:cubicBezTo>
                    <a:pt x="4473" y="2489"/>
                    <a:pt x="4459" y="2479"/>
                    <a:pt x="4431" y="2479"/>
                  </a:cubicBezTo>
                  <a:cubicBezTo>
                    <a:pt x="4383" y="2476"/>
                    <a:pt x="4313" y="2483"/>
                    <a:pt x="4327" y="2438"/>
                  </a:cubicBezTo>
                  <a:cubicBezTo>
                    <a:pt x="4327" y="2430"/>
                    <a:pt x="4321" y="2423"/>
                    <a:pt x="4307" y="2423"/>
                  </a:cubicBezTo>
                  <a:cubicBezTo>
                    <a:pt x="4289" y="2423"/>
                    <a:pt x="4282" y="2430"/>
                    <a:pt x="4282" y="2438"/>
                  </a:cubicBezTo>
                  <a:cubicBezTo>
                    <a:pt x="4282" y="2458"/>
                    <a:pt x="4247" y="2451"/>
                    <a:pt x="4230" y="2458"/>
                  </a:cubicBezTo>
                  <a:cubicBezTo>
                    <a:pt x="4193" y="2471"/>
                    <a:pt x="4157" y="2476"/>
                    <a:pt x="4121" y="2476"/>
                  </a:cubicBezTo>
                  <a:cubicBezTo>
                    <a:pt x="4080" y="2476"/>
                    <a:pt x="4039" y="2469"/>
                    <a:pt x="3998" y="2462"/>
                  </a:cubicBezTo>
                  <a:cubicBezTo>
                    <a:pt x="3991" y="2462"/>
                    <a:pt x="3980" y="2468"/>
                    <a:pt x="3973" y="2468"/>
                  </a:cubicBezTo>
                  <a:cubicBezTo>
                    <a:pt x="3963" y="2472"/>
                    <a:pt x="3954" y="2473"/>
                    <a:pt x="3945" y="2473"/>
                  </a:cubicBezTo>
                  <a:cubicBezTo>
                    <a:pt x="3916" y="2473"/>
                    <a:pt x="3891" y="2460"/>
                    <a:pt x="3861" y="2460"/>
                  </a:cubicBezTo>
                  <a:cubicBezTo>
                    <a:pt x="3855" y="2460"/>
                    <a:pt x="3849" y="2460"/>
                    <a:pt x="3842" y="2462"/>
                  </a:cubicBezTo>
                  <a:cubicBezTo>
                    <a:pt x="3837" y="2461"/>
                    <a:pt x="3833" y="2460"/>
                    <a:pt x="3828" y="2460"/>
                  </a:cubicBezTo>
                  <a:cubicBezTo>
                    <a:pt x="3806" y="2460"/>
                    <a:pt x="3787" y="2472"/>
                    <a:pt x="3759" y="2472"/>
                  </a:cubicBezTo>
                  <a:cubicBezTo>
                    <a:pt x="3769" y="2448"/>
                    <a:pt x="3831" y="2438"/>
                    <a:pt x="3810" y="2409"/>
                  </a:cubicBezTo>
                  <a:lnTo>
                    <a:pt x="3824" y="2409"/>
                  </a:lnTo>
                  <a:cubicBezTo>
                    <a:pt x="3834" y="2409"/>
                    <a:pt x="3847" y="2413"/>
                    <a:pt x="3858" y="2413"/>
                  </a:cubicBezTo>
                  <a:cubicBezTo>
                    <a:pt x="3867" y="2413"/>
                    <a:pt x="3875" y="2410"/>
                    <a:pt x="3876" y="2399"/>
                  </a:cubicBezTo>
                  <a:cubicBezTo>
                    <a:pt x="3879" y="2375"/>
                    <a:pt x="3817" y="2337"/>
                    <a:pt x="3769" y="2334"/>
                  </a:cubicBezTo>
                  <a:cubicBezTo>
                    <a:pt x="3730" y="2334"/>
                    <a:pt x="3720" y="2340"/>
                    <a:pt x="3720" y="2358"/>
                  </a:cubicBezTo>
                  <a:cubicBezTo>
                    <a:pt x="3724" y="2393"/>
                    <a:pt x="3783" y="2430"/>
                    <a:pt x="3692" y="2455"/>
                  </a:cubicBezTo>
                  <a:cubicBezTo>
                    <a:pt x="3679" y="2458"/>
                    <a:pt x="3713" y="2468"/>
                    <a:pt x="3696" y="2476"/>
                  </a:cubicBezTo>
                  <a:cubicBezTo>
                    <a:pt x="3653" y="2452"/>
                    <a:pt x="3629" y="2441"/>
                    <a:pt x="3595" y="2441"/>
                  </a:cubicBezTo>
                  <a:cubicBezTo>
                    <a:pt x="3570" y="2441"/>
                    <a:pt x="3541" y="2447"/>
                    <a:pt x="3495" y="2455"/>
                  </a:cubicBezTo>
                  <a:cubicBezTo>
                    <a:pt x="3480" y="2458"/>
                    <a:pt x="3466" y="2459"/>
                    <a:pt x="3453" y="2459"/>
                  </a:cubicBezTo>
                  <a:cubicBezTo>
                    <a:pt x="3419" y="2459"/>
                    <a:pt x="3391" y="2450"/>
                    <a:pt x="3373" y="2427"/>
                  </a:cubicBezTo>
                  <a:lnTo>
                    <a:pt x="3498" y="2427"/>
                  </a:lnTo>
                  <a:cubicBezTo>
                    <a:pt x="3463" y="2417"/>
                    <a:pt x="3432" y="2413"/>
                    <a:pt x="3439" y="2396"/>
                  </a:cubicBezTo>
                  <a:cubicBezTo>
                    <a:pt x="3471" y="2340"/>
                    <a:pt x="3376" y="2344"/>
                    <a:pt x="3328" y="2323"/>
                  </a:cubicBezTo>
                  <a:lnTo>
                    <a:pt x="3328" y="2323"/>
                  </a:lnTo>
                  <a:cubicBezTo>
                    <a:pt x="3342" y="2344"/>
                    <a:pt x="3317" y="2361"/>
                    <a:pt x="3325" y="2379"/>
                  </a:cubicBezTo>
                  <a:lnTo>
                    <a:pt x="3325" y="2399"/>
                  </a:lnTo>
                  <a:cubicBezTo>
                    <a:pt x="3338" y="2427"/>
                    <a:pt x="3311" y="2434"/>
                    <a:pt x="3269" y="2434"/>
                  </a:cubicBezTo>
                  <a:cubicBezTo>
                    <a:pt x="3259" y="2417"/>
                    <a:pt x="3304" y="2417"/>
                    <a:pt x="3293" y="2403"/>
                  </a:cubicBezTo>
                  <a:lnTo>
                    <a:pt x="3293" y="2403"/>
                  </a:lnTo>
                  <a:cubicBezTo>
                    <a:pt x="3134" y="2417"/>
                    <a:pt x="3134" y="2417"/>
                    <a:pt x="3127" y="2434"/>
                  </a:cubicBezTo>
                  <a:cubicBezTo>
                    <a:pt x="3131" y="2435"/>
                    <a:pt x="3135" y="2435"/>
                    <a:pt x="3139" y="2435"/>
                  </a:cubicBezTo>
                  <a:cubicBezTo>
                    <a:pt x="3163" y="2435"/>
                    <a:pt x="3181" y="2422"/>
                    <a:pt x="3207" y="2422"/>
                  </a:cubicBezTo>
                  <a:cubicBezTo>
                    <a:pt x="3212" y="2422"/>
                    <a:pt x="3216" y="2423"/>
                    <a:pt x="3221" y="2423"/>
                  </a:cubicBezTo>
                  <a:cubicBezTo>
                    <a:pt x="3200" y="2441"/>
                    <a:pt x="3179" y="2458"/>
                    <a:pt x="3158" y="2476"/>
                  </a:cubicBezTo>
                  <a:cubicBezTo>
                    <a:pt x="3141" y="2455"/>
                    <a:pt x="3098" y="2439"/>
                    <a:pt x="3076" y="2439"/>
                  </a:cubicBezTo>
                  <a:cubicBezTo>
                    <a:pt x="3073" y="2439"/>
                    <a:pt x="3070" y="2440"/>
                    <a:pt x="3068" y="2441"/>
                  </a:cubicBezTo>
                  <a:cubicBezTo>
                    <a:pt x="3026" y="2465"/>
                    <a:pt x="2929" y="2444"/>
                    <a:pt x="2936" y="2497"/>
                  </a:cubicBezTo>
                  <a:cubicBezTo>
                    <a:pt x="2922" y="2521"/>
                    <a:pt x="2978" y="2528"/>
                    <a:pt x="2984" y="2545"/>
                  </a:cubicBezTo>
                  <a:cubicBezTo>
                    <a:pt x="2988" y="2548"/>
                    <a:pt x="3009" y="2555"/>
                    <a:pt x="2998" y="2555"/>
                  </a:cubicBezTo>
                  <a:cubicBezTo>
                    <a:pt x="2956" y="2555"/>
                    <a:pt x="2941" y="2584"/>
                    <a:pt x="2889" y="2584"/>
                  </a:cubicBezTo>
                  <a:cubicBezTo>
                    <a:pt x="2886" y="2584"/>
                    <a:pt x="2883" y="2584"/>
                    <a:pt x="2880" y="2583"/>
                  </a:cubicBezTo>
                  <a:cubicBezTo>
                    <a:pt x="2846" y="2579"/>
                    <a:pt x="2807" y="2571"/>
                    <a:pt x="2768" y="2571"/>
                  </a:cubicBezTo>
                  <a:cubicBezTo>
                    <a:pt x="2741" y="2571"/>
                    <a:pt x="2714" y="2575"/>
                    <a:pt x="2690" y="2587"/>
                  </a:cubicBezTo>
                  <a:cubicBezTo>
                    <a:pt x="2672" y="2590"/>
                    <a:pt x="2655" y="2593"/>
                    <a:pt x="2638" y="2593"/>
                  </a:cubicBezTo>
                  <a:cubicBezTo>
                    <a:pt x="2624" y="2597"/>
                    <a:pt x="2610" y="2604"/>
                    <a:pt x="2617" y="2611"/>
                  </a:cubicBezTo>
                  <a:cubicBezTo>
                    <a:pt x="2620" y="2614"/>
                    <a:pt x="2627" y="2615"/>
                    <a:pt x="2635" y="2615"/>
                  </a:cubicBezTo>
                  <a:cubicBezTo>
                    <a:pt x="2643" y="2615"/>
                    <a:pt x="2652" y="2614"/>
                    <a:pt x="2659" y="2614"/>
                  </a:cubicBezTo>
                  <a:cubicBezTo>
                    <a:pt x="2645" y="2652"/>
                    <a:pt x="2645" y="2652"/>
                    <a:pt x="2690" y="2656"/>
                  </a:cubicBezTo>
                  <a:cubicBezTo>
                    <a:pt x="2704" y="2666"/>
                    <a:pt x="2724" y="2668"/>
                    <a:pt x="2744" y="2668"/>
                  </a:cubicBezTo>
                  <a:cubicBezTo>
                    <a:pt x="2754" y="2668"/>
                    <a:pt x="2763" y="2667"/>
                    <a:pt x="2772" y="2667"/>
                  </a:cubicBezTo>
                  <a:cubicBezTo>
                    <a:pt x="2791" y="2667"/>
                    <a:pt x="2808" y="2669"/>
                    <a:pt x="2822" y="2677"/>
                  </a:cubicBezTo>
                  <a:cubicBezTo>
                    <a:pt x="2839" y="2708"/>
                    <a:pt x="2898" y="2708"/>
                    <a:pt x="2939" y="2722"/>
                  </a:cubicBezTo>
                  <a:cubicBezTo>
                    <a:pt x="2988" y="2736"/>
                    <a:pt x="2992" y="2747"/>
                    <a:pt x="2936" y="2760"/>
                  </a:cubicBezTo>
                  <a:cubicBezTo>
                    <a:pt x="2933" y="2739"/>
                    <a:pt x="2901" y="2732"/>
                    <a:pt x="2870" y="2729"/>
                  </a:cubicBezTo>
                  <a:cubicBezTo>
                    <a:pt x="2865" y="2728"/>
                    <a:pt x="2859" y="2728"/>
                    <a:pt x="2853" y="2728"/>
                  </a:cubicBezTo>
                  <a:cubicBezTo>
                    <a:pt x="2834" y="2728"/>
                    <a:pt x="2816" y="2732"/>
                    <a:pt x="2811" y="2742"/>
                  </a:cubicBezTo>
                  <a:cubicBezTo>
                    <a:pt x="2804" y="2753"/>
                    <a:pt x="2801" y="2767"/>
                    <a:pt x="2811" y="2774"/>
                  </a:cubicBezTo>
                  <a:cubicBezTo>
                    <a:pt x="2818" y="2778"/>
                    <a:pt x="2830" y="2784"/>
                    <a:pt x="2843" y="2784"/>
                  </a:cubicBezTo>
                  <a:cubicBezTo>
                    <a:pt x="2852" y="2784"/>
                    <a:pt x="2862" y="2781"/>
                    <a:pt x="2870" y="2774"/>
                  </a:cubicBezTo>
                  <a:cubicBezTo>
                    <a:pt x="2874" y="2777"/>
                    <a:pt x="2880" y="2777"/>
                    <a:pt x="2888" y="2777"/>
                  </a:cubicBezTo>
                  <a:cubicBezTo>
                    <a:pt x="2881" y="2787"/>
                    <a:pt x="2878" y="2799"/>
                    <a:pt x="2853" y="2799"/>
                  </a:cubicBezTo>
                  <a:cubicBezTo>
                    <a:pt x="2850" y="2799"/>
                    <a:pt x="2846" y="2799"/>
                    <a:pt x="2843" y="2798"/>
                  </a:cubicBezTo>
                  <a:cubicBezTo>
                    <a:pt x="2837" y="2798"/>
                    <a:pt x="2829" y="2797"/>
                    <a:pt x="2822" y="2797"/>
                  </a:cubicBezTo>
                  <a:cubicBezTo>
                    <a:pt x="2816" y="2797"/>
                    <a:pt x="2813" y="2798"/>
                    <a:pt x="2818" y="2805"/>
                  </a:cubicBezTo>
                  <a:cubicBezTo>
                    <a:pt x="2849" y="2840"/>
                    <a:pt x="2797" y="2836"/>
                    <a:pt x="2763" y="2846"/>
                  </a:cubicBezTo>
                  <a:cubicBezTo>
                    <a:pt x="2721" y="2861"/>
                    <a:pt x="2669" y="2875"/>
                    <a:pt x="2659" y="2902"/>
                  </a:cubicBezTo>
                  <a:lnTo>
                    <a:pt x="2627" y="2902"/>
                  </a:lnTo>
                  <a:cubicBezTo>
                    <a:pt x="2620" y="2896"/>
                    <a:pt x="2609" y="2895"/>
                    <a:pt x="2598" y="2895"/>
                  </a:cubicBezTo>
                  <a:cubicBezTo>
                    <a:pt x="2589" y="2895"/>
                    <a:pt x="2579" y="2896"/>
                    <a:pt x="2570" y="2896"/>
                  </a:cubicBezTo>
                  <a:cubicBezTo>
                    <a:pt x="2560" y="2896"/>
                    <a:pt x="2550" y="2894"/>
                    <a:pt x="2544" y="2888"/>
                  </a:cubicBezTo>
                  <a:cubicBezTo>
                    <a:pt x="2550" y="2872"/>
                    <a:pt x="2541" y="2861"/>
                    <a:pt x="2519" y="2861"/>
                  </a:cubicBezTo>
                  <a:cubicBezTo>
                    <a:pt x="2512" y="2861"/>
                    <a:pt x="2504" y="2862"/>
                    <a:pt x="2496" y="2864"/>
                  </a:cubicBezTo>
                  <a:cubicBezTo>
                    <a:pt x="2471" y="2871"/>
                    <a:pt x="2433" y="2871"/>
                    <a:pt x="2416" y="2888"/>
                  </a:cubicBezTo>
                  <a:cubicBezTo>
                    <a:pt x="2409" y="2899"/>
                    <a:pt x="2406" y="2909"/>
                    <a:pt x="2419" y="2920"/>
                  </a:cubicBezTo>
                  <a:cubicBezTo>
                    <a:pt x="2422" y="2930"/>
                    <a:pt x="2422" y="2937"/>
                    <a:pt x="2395" y="2937"/>
                  </a:cubicBezTo>
                  <a:lnTo>
                    <a:pt x="2318" y="2937"/>
                  </a:lnTo>
                  <a:cubicBezTo>
                    <a:pt x="2308" y="2937"/>
                    <a:pt x="2297" y="2934"/>
                    <a:pt x="2287" y="2934"/>
                  </a:cubicBezTo>
                  <a:cubicBezTo>
                    <a:pt x="2242" y="2931"/>
                    <a:pt x="2202" y="2908"/>
                    <a:pt x="2161" y="2908"/>
                  </a:cubicBezTo>
                  <a:cubicBezTo>
                    <a:pt x="2147" y="2908"/>
                    <a:pt x="2134" y="2911"/>
                    <a:pt x="2121" y="2916"/>
                  </a:cubicBezTo>
                  <a:cubicBezTo>
                    <a:pt x="2073" y="2937"/>
                    <a:pt x="2017" y="2947"/>
                    <a:pt x="1961" y="2958"/>
                  </a:cubicBezTo>
                  <a:cubicBezTo>
                    <a:pt x="1928" y="2964"/>
                    <a:pt x="1944" y="2988"/>
                    <a:pt x="1917" y="2988"/>
                  </a:cubicBezTo>
                  <a:cubicBezTo>
                    <a:pt x="1912" y="2988"/>
                    <a:pt x="1906" y="2987"/>
                    <a:pt x="1899" y="2986"/>
                  </a:cubicBezTo>
                  <a:cubicBezTo>
                    <a:pt x="1874" y="2968"/>
                    <a:pt x="1937" y="2961"/>
                    <a:pt x="1927" y="2944"/>
                  </a:cubicBezTo>
                  <a:cubicBezTo>
                    <a:pt x="1975" y="2920"/>
                    <a:pt x="1909" y="2923"/>
                    <a:pt x="1899" y="2913"/>
                  </a:cubicBezTo>
                  <a:cubicBezTo>
                    <a:pt x="1868" y="2913"/>
                    <a:pt x="1839" y="2913"/>
                    <a:pt x="1812" y="2909"/>
                  </a:cubicBezTo>
                  <a:cubicBezTo>
                    <a:pt x="1805" y="2909"/>
                    <a:pt x="1799" y="2908"/>
                    <a:pt x="1793" y="2908"/>
                  </a:cubicBezTo>
                  <a:cubicBezTo>
                    <a:pt x="1750" y="2908"/>
                    <a:pt x="1713" y="2918"/>
                    <a:pt x="1673" y="2926"/>
                  </a:cubicBezTo>
                  <a:cubicBezTo>
                    <a:pt x="1604" y="2937"/>
                    <a:pt x="1652" y="2965"/>
                    <a:pt x="1652" y="2986"/>
                  </a:cubicBezTo>
                  <a:cubicBezTo>
                    <a:pt x="1652" y="2989"/>
                    <a:pt x="1656" y="3000"/>
                    <a:pt x="1639" y="3000"/>
                  </a:cubicBezTo>
                  <a:cubicBezTo>
                    <a:pt x="1619" y="2986"/>
                    <a:pt x="1618" y="2964"/>
                    <a:pt x="1578" y="2964"/>
                  </a:cubicBezTo>
                  <a:cubicBezTo>
                    <a:pt x="1575" y="2964"/>
                    <a:pt x="1572" y="2965"/>
                    <a:pt x="1569" y="2965"/>
                  </a:cubicBezTo>
                  <a:cubicBezTo>
                    <a:pt x="1556" y="2963"/>
                    <a:pt x="1542" y="2956"/>
                    <a:pt x="1529" y="2956"/>
                  </a:cubicBezTo>
                  <a:cubicBezTo>
                    <a:pt x="1522" y="2956"/>
                    <a:pt x="1514" y="2958"/>
                    <a:pt x="1506" y="2965"/>
                  </a:cubicBezTo>
                  <a:cubicBezTo>
                    <a:pt x="1469" y="2961"/>
                    <a:pt x="1431" y="2958"/>
                    <a:pt x="1392" y="2955"/>
                  </a:cubicBezTo>
                  <a:cubicBezTo>
                    <a:pt x="1389" y="2937"/>
                    <a:pt x="1413" y="2913"/>
                    <a:pt x="1347" y="2913"/>
                  </a:cubicBezTo>
                  <a:cubicBezTo>
                    <a:pt x="1342" y="2908"/>
                    <a:pt x="1333" y="2904"/>
                    <a:pt x="1323" y="2904"/>
                  </a:cubicBezTo>
                  <a:cubicBezTo>
                    <a:pt x="1320" y="2904"/>
                    <a:pt x="1316" y="2905"/>
                    <a:pt x="1312" y="2906"/>
                  </a:cubicBezTo>
                  <a:cubicBezTo>
                    <a:pt x="1290" y="2896"/>
                    <a:pt x="1271" y="2891"/>
                    <a:pt x="1255" y="2891"/>
                  </a:cubicBezTo>
                  <a:cubicBezTo>
                    <a:pt x="1223" y="2891"/>
                    <a:pt x="1201" y="2909"/>
                    <a:pt x="1181" y="2930"/>
                  </a:cubicBezTo>
                  <a:cubicBezTo>
                    <a:pt x="1160" y="2934"/>
                    <a:pt x="1139" y="2934"/>
                    <a:pt x="1118" y="2937"/>
                  </a:cubicBezTo>
                  <a:cubicBezTo>
                    <a:pt x="983" y="2941"/>
                    <a:pt x="882" y="2971"/>
                    <a:pt x="854" y="3020"/>
                  </a:cubicBezTo>
                  <a:cubicBezTo>
                    <a:pt x="809" y="3010"/>
                    <a:pt x="774" y="2992"/>
                    <a:pt x="747" y="2976"/>
                  </a:cubicBezTo>
                  <a:cubicBezTo>
                    <a:pt x="719" y="2989"/>
                    <a:pt x="733" y="3000"/>
                    <a:pt x="744" y="3010"/>
                  </a:cubicBezTo>
                  <a:cubicBezTo>
                    <a:pt x="754" y="3024"/>
                    <a:pt x="740" y="3030"/>
                    <a:pt x="709" y="3030"/>
                  </a:cubicBezTo>
                  <a:cubicBezTo>
                    <a:pt x="702" y="3030"/>
                    <a:pt x="695" y="3030"/>
                    <a:pt x="688" y="3030"/>
                  </a:cubicBezTo>
                  <a:cubicBezTo>
                    <a:pt x="640" y="3030"/>
                    <a:pt x="588" y="3033"/>
                    <a:pt x="598" y="3072"/>
                  </a:cubicBezTo>
                  <a:cubicBezTo>
                    <a:pt x="601" y="3093"/>
                    <a:pt x="556" y="3086"/>
                    <a:pt x="542" y="3100"/>
                  </a:cubicBezTo>
                  <a:cubicBezTo>
                    <a:pt x="564" y="3110"/>
                    <a:pt x="583" y="3121"/>
                    <a:pt x="608" y="3121"/>
                  </a:cubicBezTo>
                  <a:cubicBezTo>
                    <a:pt x="619" y="3121"/>
                    <a:pt x="632" y="3119"/>
                    <a:pt x="646" y="3114"/>
                  </a:cubicBezTo>
                  <a:cubicBezTo>
                    <a:pt x="655" y="3111"/>
                    <a:pt x="663" y="3109"/>
                    <a:pt x="670" y="3109"/>
                  </a:cubicBezTo>
                  <a:cubicBezTo>
                    <a:pt x="681" y="3109"/>
                    <a:pt x="690" y="3113"/>
                    <a:pt x="699" y="3121"/>
                  </a:cubicBezTo>
                  <a:cubicBezTo>
                    <a:pt x="701" y="3125"/>
                    <a:pt x="707" y="3130"/>
                    <a:pt x="713" y="3130"/>
                  </a:cubicBezTo>
                  <a:cubicBezTo>
                    <a:pt x="717" y="3130"/>
                    <a:pt x="720" y="3128"/>
                    <a:pt x="723" y="3125"/>
                  </a:cubicBezTo>
                  <a:cubicBezTo>
                    <a:pt x="736" y="3110"/>
                    <a:pt x="754" y="3106"/>
                    <a:pt x="773" y="3106"/>
                  </a:cubicBezTo>
                  <a:cubicBezTo>
                    <a:pt x="791" y="3106"/>
                    <a:pt x="809" y="3109"/>
                    <a:pt x="824" y="3110"/>
                  </a:cubicBezTo>
                  <a:cubicBezTo>
                    <a:pt x="928" y="3125"/>
                    <a:pt x="1028" y="3138"/>
                    <a:pt x="1136" y="3149"/>
                  </a:cubicBezTo>
                  <a:cubicBezTo>
                    <a:pt x="1149" y="3149"/>
                    <a:pt x="1173" y="3149"/>
                    <a:pt x="1177" y="3163"/>
                  </a:cubicBezTo>
                  <a:cubicBezTo>
                    <a:pt x="1179" y="3182"/>
                    <a:pt x="1181" y="3190"/>
                    <a:pt x="1194" y="3190"/>
                  </a:cubicBezTo>
                  <a:cubicBezTo>
                    <a:pt x="1203" y="3190"/>
                    <a:pt x="1219" y="3185"/>
                    <a:pt x="1247" y="3176"/>
                  </a:cubicBezTo>
                  <a:lnTo>
                    <a:pt x="1285" y="3176"/>
                  </a:lnTo>
                  <a:cubicBezTo>
                    <a:pt x="1309" y="3186"/>
                    <a:pt x="1329" y="3201"/>
                    <a:pt x="1358" y="3201"/>
                  </a:cubicBezTo>
                  <a:cubicBezTo>
                    <a:pt x="1361" y="3201"/>
                    <a:pt x="1365" y="3201"/>
                    <a:pt x="1368" y="3200"/>
                  </a:cubicBezTo>
                  <a:lnTo>
                    <a:pt x="1423" y="3200"/>
                  </a:lnTo>
                  <a:cubicBezTo>
                    <a:pt x="1437" y="3205"/>
                    <a:pt x="1451" y="3208"/>
                    <a:pt x="1465" y="3211"/>
                  </a:cubicBezTo>
                  <a:cubicBezTo>
                    <a:pt x="1490" y="3218"/>
                    <a:pt x="1510" y="3229"/>
                    <a:pt x="1520" y="3235"/>
                  </a:cubicBezTo>
                  <a:cubicBezTo>
                    <a:pt x="1586" y="3267"/>
                    <a:pt x="1663" y="3263"/>
                    <a:pt x="1735" y="3277"/>
                  </a:cubicBezTo>
                  <a:cubicBezTo>
                    <a:pt x="1781" y="3280"/>
                    <a:pt x="1823" y="3288"/>
                    <a:pt x="1860" y="3298"/>
                  </a:cubicBezTo>
                  <a:cubicBezTo>
                    <a:pt x="1891" y="3308"/>
                    <a:pt x="1923" y="3313"/>
                    <a:pt x="1956" y="3313"/>
                  </a:cubicBezTo>
                  <a:cubicBezTo>
                    <a:pt x="1980" y="3313"/>
                    <a:pt x="2004" y="3310"/>
                    <a:pt x="2027" y="3304"/>
                  </a:cubicBezTo>
                  <a:cubicBezTo>
                    <a:pt x="2048" y="3301"/>
                    <a:pt x="2073" y="3298"/>
                    <a:pt x="2093" y="3294"/>
                  </a:cubicBezTo>
                  <a:cubicBezTo>
                    <a:pt x="2156" y="3301"/>
                    <a:pt x="2222" y="3304"/>
                    <a:pt x="2284" y="3312"/>
                  </a:cubicBezTo>
                  <a:cubicBezTo>
                    <a:pt x="2242" y="3346"/>
                    <a:pt x="2305" y="3346"/>
                    <a:pt x="2332" y="3357"/>
                  </a:cubicBezTo>
                  <a:cubicBezTo>
                    <a:pt x="2336" y="3374"/>
                    <a:pt x="2294" y="3367"/>
                    <a:pt x="2284" y="3381"/>
                  </a:cubicBezTo>
                  <a:cubicBezTo>
                    <a:pt x="2270" y="3384"/>
                    <a:pt x="2252" y="3392"/>
                    <a:pt x="2235" y="3395"/>
                  </a:cubicBezTo>
                  <a:cubicBezTo>
                    <a:pt x="2187" y="3395"/>
                    <a:pt x="2156" y="3416"/>
                    <a:pt x="2124" y="3429"/>
                  </a:cubicBezTo>
                  <a:cubicBezTo>
                    <a:pt x="2031" y="3429"/>
                    <a:pt x="1982" y="3454"/>
                    <a:pt x="1961" y="3499"/>
                  </a:cubicBezTo>
                  <a:cubicBezTo>
                    <a:pt x="1902" y="3513"/>
                    <a:pt x="1906" y="3554"/>
                    <a:pt x="1844" y="3568"/>
                  </a:cubicBezTo>
                  <a:cubicBezTo>
                    <a:pt x="1833" y="3572"/>
                    <a:pt x="1847" y="3586"/>
                    <a:pt x="1857" y="3586"/>
                  </a:cubicBezTo>
                  <a:cubicBezTo>
                    <a:pt x="1920" y="3589"/>
                    <a:pt x="1955" y="3624"/>
                    <a:pt x="2018" y="3624"/>
                  </a:cubicBezTo>
                  <a:cubicBezTo>
                    <a:pt x="2021" y="3624"/>
                    <a:pt x="2024" y="3624"/>
                    <a:pt x="2027" y="3624"/>
                  </a:cubicBezTo>
                  <a:cubicBezTo>
                    <a:pt x="2034" y="3631"/>
                    <a:pt x="2058" y="3631"/>
                    <a:pt x="2052" y="3637"/>
                  </a:cubicBezTo>
                  <a:cubicBezTo>
                    <a:pt x="2023" y="3669"/>
                    <a:pt x="2048" y="3683"/>
                    <a:pt x="2100" y="3693"/>
                  </a:cubicBezTo>
                  <a:cubicBezTo>
                    <a:pt x="2114" y="3697"/>
                    <a:pt x="2124" y="3704"/>
                    <a:pt x="2135" y="3711"/>
                  </a:cubicBezTo>
                  <a:cubicBezTo>
                    <a:pt x="2097" y="3721"/>
                    <a:pt x="2062" y="3732"/>
                    <a:pt x="2027" y="3738"/>
                  </a:cubicBezTo>
                  <a:cubicBezTo>
                    <a:pt x="1989" y="3746"/>
                    <a:pt x="1933" y="3746"/>
                    <a:pt x="1919" y="3770"/>
                  </a:cubicBezTo>
                  <a:cubicBezTo>
                    <a:pt x="1909" y="3783"/>
                    <a:pt x="1895" y="3787"/>
                    <a:pt x="1880" y="3787"/>
                  </a:cubicBezTo>
                  <a:cubicBezTo>
                    <a:pt x="1868" y="3787"/>
                    <a:pt x="1856" y="3785"/>
                    <a:pt x="1844" y="3783"/>
                  </a:cubicBezTo>
                  <a:cubicBezTo>
                    <a:pt x="1826" y="3783"/>
                    <a:pt x="1812" y="3777"/>
                    <a:pt x="1791" y="3777"/>
                  </a:cubicBezTo>
                  <a:cubicBezTo>
                    <a:pt x="1660" y="3787"/>
                    <a:pt x="1524" y="3780"/>
                    <a:pt x="1396" y="3804"/>
                  </a:cubicBezTo>
                  <a:cubicBezTo>
                    <a:pt x="1389" y="3791"/>
                    <a:pt x="1431" y="3787"/>
                    <a:pt x="1431" y="3767"/>
                  </a:cubicBezTo>
                  <a:lnTo>
                    <a:pt x="1431" y="3767"/>
                  </a:lnTo>
                  <a:cubicBezTo>
                    <a:pt x="1426" y="3771"/>
                    <a:pt x="1420" y="3772"/>
                    <a:pt x="1413" y="3772"/>
                  </a:cubicBezTo>
                  <a:cubicBezTo>
                    <a:pt x="1405" y="3772"/>
                    <a:pt x="1396" y="3770"/>
                    <a:pt x="1389" y="3770"/>
                  </a:cubicBezTo>
                  <a:cubicBezTo>
                    <a:pt x="1381" y="3770"/>
                    <a:pt x="1374" y="3773"/>
                    <a:pt x="1371" y="3783"/>
                  </a:cubicBezTo>
                  <a:cubicBezTo>
                    <a:pt x="1369" y="3791"/>
                    <a:pt x="1355" y="3795"/>
                    <a:pt x="1339" y="3795"/>
                  </a:cubicBezTo>
                  <a:cubicBezTo>
                    <a:pt x="1334" y="3795"/>
                    <a:pt x="1328" y="3795"/>
                    <a:pt x="1323" y="3794"/>
                  </a:cubicBezTo>
                  <a:cubicBezTo>
                    <a:pt x="1250" y="3794"/>
                    <a:pt x="1177" y="3797"/>
                    <a:pt x="1111" y="3818"/>
                  </a:cubicBezTo>
                  <a:cubicBezTo>
                    <a:pt x="1088" y="3826"/>
                    <a:pt x="1050" y="3837"/>
                    <a:pt x="1025" y="3837"/>
                  </a:cubicBezTo>
                  <a:cubicBezTo>
                    <a:pt x="1016" y="3837"/>
                    <a:pt x="1008" y="3836"/>
                    <a:pt x="1003" y="3832"/>
                  </a:cubicBezTo>
                  <a:cubicBezTo>
                    <a:pt x="984" y="3819"/>
                    <a:pt x="967" y="3814"/>
                    <a:pt x="950" y="3814"/>
                  </a:cubicBezTo>
                  <a:cubicBezTo>
                    <a:pt x="928" y="3814"/>
                    <a:pt x="906" y="3823"/>
                    <a:pt x="882" y="3829"/>
                  </a:cubicBezTo>
                  <a:cubicBezTo>
                    <a:pt x="872" y="3831"/>
                    <a:pt x="863" y="3832"/>
                    <a:pt x="856" y="3832"/>
                  </a:cubicBezTo>
                  <a:cubicBezTo>
                    <a:pt x="848" y="3832"/>
                    <a:pt x="841" y="3830"/>
                    <a:pt x="834" y="3825"/>
                  </a:cubicBezTo>
                  <a:cubicBezTo>
                    <a:pt x="830" y="3821"/>
                    <a:pt x="824" y="3819"/>
                    <a:pt x="818" y="3819"/>
                  </a:cubicBezTo>
                  <a:cubicBezTo>
                    <a:pt x="813" y="3819"/>
                    <a:pt x="807" y="3820"/>
                    <a:pt x="803" y="3825"/>
                  </a:cubicBezTo>
                  <a:cubicBezTo>
                    <a:pt x="795" y="3832"/>
                    <a:pt x="803" y="3839"/>
                    <a:pt x="816" y="3839"/>
                  </a:cubicBezTo>
                  <a:cubicBezTo>
                    <a:pt x="854" y="3846"/>
                    <a:pt x="861" y="3863"/>
                    <a:pt x="858" y="3881"/>
                  </a:cubicBezTo>
                  <a:cubicBezTo>
                    <a:pt x="827" y="3884"/>
                    <a:pt x="806" y="3898"/>
                    <a:pt x="778" y="3908"/>
                  </a:cubicBezTo>
                  <a:cubicBezTo>
                    <a:pt x="729" y="3916"/>
                    <a:pt x="674" y="3912"/>
                    <a:pt x="632" y="3933"/>
                  </a:cubicBezTo>
                  <a:cubicBezTo>
                    <a:pt x="625" y="3936"/>
                    <a:pt x="622" y="3940"/>
                    <a:pt x="615" y="3943"/>
                  </a:cubicBezTo>
                  <a:cubicBezTo>
                    <a:pt x="614" y="3943"/>
                    <a:pt x="612" y="3943"/>
                    <a:pt x="611" y="3943"/>
                  </a:cubicBezTo>
                  <a:cubicBezTo>
                    <a:pt x="586" y="3943"/>
                    <a:pt x="569" y="3962"/>
                    <a:pt x="542" y="3962"/>
                  </a:cubicBezTo>
                  <a:cubicBezTo>
                    <a:pt x="535" y="3962"/>
                    <a:pt x="527" y="3961"/>
                    <a:pt x="518" y="3957"/>
                  </a:cubicBezTo>
                  <a:cubicBezTo>
                    <a:pt x="487" y="3962"/>
                    <a:pt x="456" y="3979"/>
                    <a:pt x="425" y="3979"/>
                  </a:cubicBezTo>
                  <a:cubicBezTo>
                    <a:pt x="407" y="3979"/>
                    <a:pt x="390" y="3973"/>
                    <a:pt x="372" y="3957"/>
                  </a:cubicBezTo>
                  <a:cubicBezTo>
                    <a:pt x="372" y="3957"/>
                    <a:pt x="366" y="3957"/>
                    <a:pt x="366" y="3961"/>
                  </a:cubicBezTo>
                  <a:cubicBezTo>
                    <a:pt x="354" y="3966"/>
                    <a:pt x="344" y="3968"/>
                    <a:pt x="335" y="3968"/>
                  </a:cubicBezTo>
                  <a:cubicBezTo>
                    <a:pt x="314" y="3968"/>
                    <a:pt x="298" y="3957"/>
                    <a:pt x="278" y="3950"/>
                  </a:cubicBezTo>
                  <a:cubicBezTo>
                    <a:pt x="257" y="3941"/>
                    <a:pt x="235" y="3937"/>
                    <a:pt x="213" y="3937"/>
                  </a:cubicBezTo>
                  <a:cubicBezTo>
                    <a:pt x="165" y="3937"/>
                    <a:pt x="123" y="3957"/>
                    <a:pt x="108" y="3988"/>
                  </a:cubicBezTo>
                  <a:cubicBezTo>
                    <a:pt x="102" y="4006"/>
                    <a:pt x="105" y="4026"/>
                    <a:pt x="81" y="4044"/>
                  </a:cubicBezTo>
                  <a:cubicBezTo>
                    <a:pt x="12" y="4071"/>
                    <a:pt x="1" y="4095"/>
                    <a:pt x="57" y="4106"/>
                  </a:cubicBezTo>
                  <a:cubicBezTo>
                    <a:pt x="93" y="4113"/>
                    <a:pt x="133" y="4126"/>
                    <a:pt x="174" y="4126"/>
                  </a:cubicBezTo>
                  <a:cubicBezTo>
                    <a:pt x="196" y="4126"/>
                    <a:pt x="218" y="4123"/>
                    <a:pt x="241" y="4113"/>
                  </a:cubicBezTo>
                  <a:cubicBezTo>
                    <a:pt x="351" y="4148"/>
                    <a:pt x="361" y="4137"/>
                    <a:pt x="379" y="4141"/>
                  </a:cubicBezTo>
                  <a:cubicBezTo>
                    <a:pt x="412" y="4148"/>
                    <a:pt x="443" y="4161"/>
                    <a:pt x="475" y="4161"/>
                  </a:cubicBezTo>
                  <a:cubicBezTo>
                    <a:pt x="493" y="4161"/>
                    <a:pt x="512" y="4157"/>
                    <a:pt x="532" y="4145"/>
                  </a:cubicBezTo>
                  <a:cubicBezTo>
                    <a:pt x="537" y="4170"/>
                    <a:pt x="538" y="4179"/>
                    <a:pt x="558" y="4179"/>
                  </a:cubicBezTo>
                  <a:cubicBezTo>
                    <a:pt x="565" y="4179"/>
                    <a:pt x="574" y="4177"/>
                    <a:pt x="587" y="4175"/>
                  </a:cubicBezTo>
                  <a:cubicBezTo>
                    <a:pt x="602" y="4173"/>
                    <a:pt x="616" y="4171"/>
                    <a:pt x="627" y="4171"/>
                  </a:cubicBezTo>
                  <a:cubicBezTo>
                    <a:pt x="645" y="4171"/>
                    <a:pt x="654" y="4177"/>
                    <a:pt x="650" y="4196"/>
                  </a:cubicBezTo>
                  <a:cubicBezTo>
                    <a:pt x="646" y="4207"/>
                    <a:pt x="660" y="4210"/>
                    <a:pt x="674" y="4217"/>
                  </a:cubicBezTo>
                  <a:cubicBezTo>
                    <a:pt x="715" y="4241"/>
                    <a:pt x="768" y="4245"/>
                    <a:pt x="827" y="4245"/>
                  </a:cubicBezTo>
                  <a:lnTo>
                    <a:pt x="844" y="4245"/>
                  </a:lnTo>
                  <a:cubicBezTo>
                    <a:pt x="882" y="4245"/>
                    <a:pt x="893" y="4266"/>
                    <a:pt x="920" y="4273"/>
                  </a:cubicBezTo>
                  <a:cubicBezTo>
                    <a:pt x="965" y="4290"/>
                    <a:pt x="1011" y="4308"/>
                    <a:pt x="1053" y="4324"/>
                  </a:cubicBezTo>
                  <a:cubicBezTo>
                    <a:pt x="1090" y="4335"/>
                    <a:pt x="1077" y="4342"/>
                    <a:pt x="1048" y="4353"/>
                  </a:cubicBezTo>
                  <a:cubicBezTo>
                    <a:pt x="1014" y="4363"/>
                    <a:pt x="962" y="4349"/>
                    <a:pt x="923" y="4377"/>
                  </a:cubicBezTo>
                  <a:cubicBezTo>
                    <a:pt x="1014" y="4384"/>
                    <a:pt x="1098" y="4401"/>
                    <a:pt x="1177" y="4401"/>
                  </a:cubicBezTo>
                  <a:cubicBezTo>
                    <a:pt x="1252" y="4403"/>
                    <a:pt x="1328" y="4404"/>
                    <a:pt x="1405" y="4404"/>
                  </a:cubicBezTo>
                  <a:cubicBezTo>
                    <a:pt x="1482" y="4404"/>
                    <a:pt x="1559" y="4403"/>
                    <a:pt x="1635" y="4398"/>
                  </a:cubicBezTo>
                  <a:cubicBezTo>
                    <a:pt x="1649" y="4397"/>
                    <a:pt x="1664" y="4396"/>
                    <a:pt x="1678" y="4396"/>
                  </a:cubicBezTo>
                  <a:cubicBezTo>
                    <a:pt x="1707" y="4396"/>
                    <a:pt x="1736" y="4398"/>
                    <a:pt x="1764" y="4398"/>
                  </a:cubicBezTo>
                  <a:cubicBezTo>
                    <a:pt x="1791" y="4398"/>
                    <a:pt x="1798" y="4404"/>
                    <a:pt x="1777" y="4415"/>
                  </a:cubicBezTo>
                  <a:cubicBezTo>
                    <a:pt x="1760" y="4417"/>
                    <a:pt x="1745" y="4421"/>
                    <a:pt x="1728" y="4421"/>
                  </a:cubicBezTo>
                  <a:cubicBezTo>
                    <a:pt x="1721" y="4421"/>
                    <a:pt x="1713" y="4421"/>
                    <a:pt x="1705" y="4419"/>
                  </a:cubicBezTo>
                  <a:cubicBezTo>
                    <a:pt x="1700" y="4418"/>
                    <a:pt x="1696" y="4418"/>
                    <a:pt x="1692" y="4418"/>
                  </a:cubicBezTo>
                  <a:cubicBezTo>
                    <a:pt x="1668" y="4418"/>
                    <a:pt x="1664" y="4427"/>
                    <a:pt x="1670" y="4443"/>
                  </a:cubicBezTo>
                  <a:cubicBezTo>
                    <a:pt x="1645" y="4481"/>
                    <a:pt x="1802" y="4460"/>
                    <a:pt x="1746" y="4508"/>
                  </a:cubicBezTo>
                  <a:lnTo>
                    <a:pt x="1770" y="4508"/>
                  </a:lnTo>
                  <a:cubicBezTo>
                    <a:pt x="1775" y="4509"/>
                    <a:pt x="1780" y="4509"/>
                    <a:pt x="1784" y="4509"/>
                  </a:cubicBezTo>
                  <a:cubicBezTo>
                    <a:pt x="1803" y="4509"/>
                    <a:pt x="1820" y="4505"/>
                    <a:pt x="1839" y="4505"/>
                  </a:cubicBezTo>
                  <a:cubicBezTo>
                    <a:pt x="1858" y="4503"/>
                    <a:pt x="1878" y="4501"/>
                    <a:pt x="1897" y="4501"/>
                  </a:cubicBezTo>
                  <a:cubicBezTo>
                    <a:pt x="1931" y="4501"/>
                    <a:pt x="1964" y="4506"/>
                    <a:pt x="1993" y="4519"/>
                  </a:cubicBezTo>
                  <a:lnTo>
                    <a:pt x="1978" y="4519"/>
                  </a:lnTo>
                  <a:cubicBezTo>
                    <a:pt x="1948" y="4519"/>
                    <a:pt x="1919" y="4523"/>
                    <a:pt x="1899" y="4540"/>
                  </a:cubicBezTo>
                  <a:cubicBezTo>
                    <a:pt x="1933" y="4543"/>
                    <a:pt x="1962" y="4558"/>
                    <a:pt x="1996" y="4558"/>
                  </a:cubicBezTo>
                  <a:cubicBezTo>
                    <a:pt x="2006" y="4558"/>
                    <a:pt x="2016" y="4557"/>
                    <a:pt x="2027" y="4553"/>
                  </a:cubicBezTo>
                  <a:lnTo>
                    <a:pt x="2156" y="4553"/>
                  </a:lnTo>
                  <a:cubicBezTo>
                    <a:pt x="2166" y="4558"/>
                    <a:pt x="2177" y="4558"/>
                    <a:pt x="2190" y="4561"/>
                  </a:cubicBezTo>
                  <a:cubicBezTo>
                    <a:pt x="2207" y="4578"/>
                    <a:pt x="2260" y="4564"/>
                    <a:pt x="2270" y="4588"/>
                  </a:cubicBezTo>
                  <a:cubicBezTo>
                    <a:pt x="2283" y="4586"/>
                    <a:pt x="2296" y="4579"/>
                    <a:pt x="2309" y="4579"/>
                  </a:cubicBezTo>
                  <a:cubicBezTo>
                    <a:pt x="2314" y="4579"/>
                    <a:pt x="2318" y="4580"/>
                    <a:pt x="2322" y="4582"/>
                  </a:cubicBezTo>
                  <a:cubicBezTo>
                    <a:pt x="2352" y="4593"/>
                    <a:pt x="2383" y="4598"/>
                    <a:pt x="2414" y="4598"/>
                  </a:cubicBezTo>
                  <a:cubicBezTo>
                    <a:pt x="2448" y="4598"/>
                    <a:pt x="2482" y="4592"/>
                    <a:pt x="2516" y="4585"/>
                  </a:cubicBezTo>
                  <a:cubicBezTo>
                    <a:pt x="2680" y="4588"/>
                    <a:pt x="2843" y="4603"/>
                    <a:pt x="3009" y="4606"/>
                  </a:cubicBezTo>
                  <a:cubicBezTo>
                    <a:pt x="3113" y="4606"/>
                    <a:pt x="3221" y="4609"/>
                    <a:pt x="3322" y="4620"/>
                  </a:cubicBezTo>
                  <a:cubicBezTo>
                    <a:pt x="3536" y="4644"/>
                    <a:pt x="3754" y="4654"/>
                    <a:pt x="3973" y="4654"/>
                  </a:cubicBezTo>
                  <a:cubicBezTo>
                    <a:pt x="4033" y="4654"/>
                    <a:pt x="4092" y="4657"/>
                    <a:pt x="4150" y="4657"/>
                  </a:cubicBezTo>
                  <a:cubicBezTo>
                    <a:pt x="4158" y="4657"/>
                    <a:pt x="4166" y="4657"/>
                    <a:pt x="4173" y="4657"/>
                  </a:cubicBezTo>
                  <a:cubicBezTo>
                    <a:pt x="4181" y="4657"/>
                    <a:pt x="4188" y="4658"/>
                    <a:pt x="4196" y="4662"/>
                  </a:cubicBezTo>
                  <a:cubicBezTo>
                    <a:pt x="4248" y="4688"/>
                    <a:pt x="4308" y="4694"/>
                    <a:pt x="4372" y="4694"/>
                  </a:cubicBezTo>
                  <a:cubicBezTo>
                    <a:pt x="4397" y="4694"/>
                    <a:pt x="4423" y="4693"/>
                    <a:pt x="4449" y="4692"/>
                  </a:cubicBezTo>
                  <a:cubicBezTo>
                    <a:pt x="4490" y="4692"/>
                    <a:pt x="4534" y="4688"/>
                    <a:pt x="4577" y="4688"/>
                  </a:cubicBezTo>
                  <a:cubicBezTo>
                    <a:pt x="4587" y="4688"/>
                    <a:pt x="4598" y="4688"/>
                    <a:pt x="4608" y="4689"/>
                  </a:cubicBezTo>
                  <a:cubicBezTo>
                    <a:pt x="4771" y="4710"/>
                    <a:pt x="4938" y="4703"/>
                    <a:pt x="5101" y="4713"/>
                  </a:cubicBezTo>
                  <a:cubicBezTo>
                    <a:pt x="5138" y="4716"/>
                    <a:pt x="5175" y="4718"/>
                    <a:pt x="5210" y="4718"/>
                  </a:cubicBezTo>
                  <a:cubicBezTo>
                    <a:pt x="5225" y="4718"/>
                    <a:pt x="5239" y="4718"/>
                    <a:pt x="5253" y="4717"/>
                  </a:cubicBezTo>
                  <a:cubicBezTo>
                    <a:pt x="5271" y="4716"/>
                    <a:pt x="5289" y="4716"/>
                    <a:pt x="5306" y="4716"/>
                  </a:cubicBezTo>
                  <a:cubicBezTo>
                    <a:pt x="5388" y="4716"/>
                    <a:pt x="5469" y="4722"/>
                    <a:pt x="5549" y="4731"/>
                  </a:cubicBezTo>
                  <a:cubicBezTo>
                    <a:pt x="5556" y="4734"/>
                    <a:pt x="5562" y="4737"/>
                    <a:pt x="5573" y="4741"/>
                  </a:cubicBezTo>
                  <a:cubicBezTo>
                    <a:pt x="5621" y="4748"/>
                    <a:pt x="5680" y="4745"/>
                    <a:pt x="5684" y="4787"/>
                  </a:cubicBezTo>
                  <a:cubicBezTo>
                    <a:pt x="5686" y="4798"/>
                    <a:pt x="5701" y="4809"/>
                    <a:pt x="5722" y="4809"/>
                  </a:cubicBezTo>
                  <a:cubicBezTo>
                    <a:pt x="5733" y="4809"/>
                    <a:pt x="5745" y="4807"/>
                    <a:pt x="5757" y="4800"/>
                  </a:cubicBezTo>
                  <a:cubicBezTo>
                    <a:pt x="5784" y="4787"/>
                    <a:pt x="5819" y="4782"/>
                    <a:pt x="5854" y="4782"/>
                  </a:cubicBezTo>
                  <a:cubicBezTo>
                    <a:pt x="5854" y="4790"/>
                    <a:pt x="5854" y="4793"/>
                    <a:pt x="5857" y="4800"/>
                  </a:cubicBezTo>
                  <a:cubicBezTo>
                    <a:pt x="5832" y="4828"/>
                    <a:pt x="5766" y="4846"/>
                    <a:pt x="5706" y="4846"/>
                  </a:cubicBezTo>
                  <a:cubicBezTo>
                    <a:pt x="5677" y="4846"/>
                    <a:pt x="5649" y="4842"/>
                    <a:pt x="5628" y="4832"/>
                  </a:cubicBezTo>
                  <a:cubicBezTo>
                    <a:pt x="5600" y="4817"/>
                    <a:pt x="5573" y="4817"/>
                    <a:pt x="5538" y="4814"/>
                  </a:cubicBezTo>
                  <a:cubicBezTo>
                    <a:pt x="5559" y="4811"/>
                    <a:pt x="5559" y="4793"/>
                    <a:pt x="5586" y="4793"/>
                  </a:cubicBezTo>
                  <a:cubicBezTo>
                    <a:pt x="5593" y="4793"/>
                    <a:pt x="5602" y="4797"/>
                    <a:pt x="5608" y="4797"/>
                  </a:cubicBezTo>
                  <a:cubicBezTo>
                    <a:pt x="5612" y="4797"/>
                    <a:pt x="5615" y="4795"/>
                    <a:pt x="5615" y="4790"/>
                  </a:cubicBezTo>
                  <a:cubicBezTo>
                    <a:pt x="5615" y="4787"/>
                    <a:pt x="5597" y="4776"/>
                    <a:pt x="5590" y="4776"/>
                  </a:cubicBezTo>
                  <a:cubicBezTo>
                    <a:pt x="5531" y="4779"/>
                    <a:pt x="5461" y="4772"/>
                    <a:pt x="5424" y="4803"/>
                  </a:cubicBezTo>
                  <a:cubicBezTo>
                    <a:pt x="5411" y="4816"/>
                    <a:pt x="5402" y="4824"/>
                    <a:pt x="5382" y="4824"/>
                  </a:cubicBezTo>
                  <a:cubicBezTo>
                    <a:pt x="5375" y="4824"/>
                    <a:pt x="5367" y="4823"/>
                    <a:pt x="5357" y="4821"/>
                  </a:cubicBezTo>
                  <a:cubicBezTo>
                    <a:pt x="5354" y="4820"/>
                    <a:pt x="5350" y="4820"/>
                    <a:pt x="5346" y="4820"/>
                  </a:cubicBezTo>
                  <a:cubicBezTo>
                    <a:pt x="5329" y="4820"/>
                    <a:pt x="5313" y="4826"/>
                    <a:pt x="5302" y="4835"/>
                  </a:cubicBezTo>
                  <a:cubicBezTo>
                    <a:pt x="5293" y="4837"/>
                    <a:pt x="5284" y="4838"/>
                    <a:pt x="5275" y="4838"/>
                  </a:cubicBezTo>
                  <a:cubicBezTo>
                    <a:pt x="5244" y="4838"/>
                    <a:pt x="5215" y="4827"/>
                    <a:pt x="5187" y="4821"/>
                  </a:cubicBezTo>
                  <a:cubicBezTo>
                    <a:pt x="5178" y="4819"/>
                    <a:pt x="5170" y="4818"/>
                    <a:pt x="5162" y="4818"/>
                  </a:cubicBezTo>
                  <a:cubicBezTo>
                    <a:pt x="5122" y="4818"/>
                    <a:pt x="5097" y="4837"/>
                    <a:pt x="5080" y="4845"/>
                  </a:cubicBezTo>
                  <a:cubicBezTo>
                    <a:pt x="5049" y="4862"/>
                    <a:pt x="5118" y="4866"/>
                    <a:pt x="5133" y="4883"/>
                  </a:cubicBezTo>
                  <a:cubicBezTo>
                    <a:pt x="5053" y="4883"/>
                    <a:pt x="4987" y="4859"/>
                    <a:pt x="4914" y="4859"/>
                  </a:cubicBezTo>
                  <a:cubicBezTo>
                    <a:pt x="4893" y="4849"/>
                    <a:pt x="4875" y="4835"/>
                    <a:pt x="4851" y="4828"/>
                  </a:cubicBezTo>
                  <a:cubicBezTo>
                    <a:pt x="4828" y="4819"/>
                    <a:pt x="4800" y="4801"/>
                    <a:pt x="4777" y="4801"/>
                  </a:cubicBezTo>
                  <a:cubicBezTo>
                    <a:pt x="4773" y="4801"/>
                    <a:pt x="4768" y="4802"/>
                    <a:pt x="4764" y="4803"/>
                  </a:cubicBezTo>
                  <a:cubicBezTo>
                    <a:pt x="4743" y="4813"/>
                    <a:pt x="4722" y="4816"/>
                    <a:pt x="4701" y="4816"/>
                  </a:cubicBezTo>
                  <a:cubicBezTo>
                    <a:pt x="4673" y="4816"/>
                    <a:pt x="4645" y="4810"/>
                    <a:pt x="4617" y="4810"/>
                  </a:cubicBezTo>
                  <a:cubicBezTo>
                    <a:pt x="4613" y="4810"/>
                    <a:pt x="4609" y="4810"/>
                    <a:pt x="4605" y="4811"/>
                  </a:cubicBezTo>
                  <a:lnTo>
                    <a:pt x="4574" y="4811"/>
                  </a:lnTo>
                  <a:cubicBezTo>
                    <a:pt x="4558" y="4803"/>
                    <a:pt x="4541" y="4800"/>
                    <a:pt x="4523" y="4800"/>
                  </a:cubicBezTo>
                  <a:cubicBezTo>
                    <a:pt x="4491" y="4800"/>
                    <a:pt x="4457" y="4809"/>
                    <a:pt x="4422" y="4809"/>
                  </a:cubicBezTo>
                  <a:cubicBezTo>
                    <a:pt x="4408" y="4809"/>
                    <a:pt x="4393" y="4808"/>
                    <a:pt x="4379" y="4803"/>
                  </a:cubicBezTo>
                  <a:cubicBezTo>
                    <a:pt x="4378" y="4803"/>
                    <a:pt x="4377" y="4803"/>
                    <a:pt x="4376" y="4803"/>
                  </a:cubicBezTo>
                  <a:cubicBezTo>
                    <a:pt x="4365" y="4803"/>
                    <a:pt x="4359" y="4821"/>
                    <a:pt x="4369" y="4832"/>
                  </a:cubicBezTo>
                  <a:cubicBezTo>
                    <a:pt x="4390" y="4842"/>
                    <a:pt x="4407" y="4859"/>
                    <a:pt x="4441" y="4859"/>
                  </a:cubicBezTo>
                  <a:cubicBezTo>
                    <a:pt x="4441" y="4866"/>
                    <a:pt x="4441" y="4870"/>
                    <a:pt x="4446" y="4876"/>
                  </a:cubicBezTo>
                  <a:cubicBezTo>
                    <a:pt x="4420" y="4888"/>
                    <a:pt x="4385" y="4894"/>
                    <a:pt x="4357" y="4894"/>
                  </a:cubicBezTo>
                  <a:cubicBezTo>
                    <a:pt x="4335" y="4894"/>
                    <a:pt x="4317" y="4891"/>
                    <a:pt x="4310" y="4883"/>
                  </a:cubicBezTo>
                  <a:cubicBezTo>
                    <a:pt x="4282" y="4862"/>
                    <a:pt x="4247" y="4862"/>
                    <a:pt x="4217" y="4852"/>
                  </a:cubicBezTo>
                  <a:cubicBezTo>
                    <a:pt x="4192" y="4845"/>
                    <a:pt x="4164" y="4842"/>
                    <a:pt x="4140" y="4838"/>
                  </a:cubicBezTo>
                  <a:cubicBezTo>
                    <a:pt x="4154" y="4814"/>
                    <a:pt x="4202" y="4821"/>
                    <a:pt x="4223" y="4800"/>
                  </a:cubicBezTo>
                  <a:cubicBezTo>
                    <a:pt x="4207" y="4792"/>
                    <a:pt x="4192" y="4788"/>
                    <a:pt x="4178" y="4788"/>
                  </a:cubicBezTo>
                  <a:cubicBezTo>
                    <a:pt x="4155" y="4788"/>
                    <a:pt x="4135" y="4797"/>
                    <a:pt x="4116" y="4807"/>
                  </a:cubicBezTo>
                  <a:cubicBezTo>
                    <a:pt x="4097" y="4820"/>
                    <a:pt x="4086" y="4835"/>
                    <a:pt x="4052" y="4835"/>
                  </a:cubicBezTo>
                  <a:cubicBezTo>
                    <a:pt x="4049" y="4835"/>
                    <a:pt x="4046" y="4835"/>
                    <a:pt x="4043" y="4835"/>
                  </a:cubicBezTo>
                  <a:cubicBezTo>
                    <a:pt x="4043" y="4811"/>
                    <a:pt x="4063" y="4787"/>
                    <a:pt x="4004" y="4776"/>
                  </a:cubicBezTo>
                  <a:cubicBezTo>
                    <a:pt x="3983" y="4773"/>
                    <a:pt x="3960" y="4771"/>
                    <a:pt x="3940" y="4771"/>
                  </a:cubicBezTo>
                  <a:cubicBezTo>
                    <a:pt x="3900" y="4771"/>
                    <a:pt x="3867" y="4780"/>
                    <a:pt x="3855" y="4814"/>
                  </a:cubicBezTo>
                  <a:cubicBezTo>
                    <a:pt x="3843" y="4804"/>
                    <a:pt x="3833" y="4791"/>
                    <a:pt x="3818" y="4791"/>
                  </a:cubicBezTo>
                  <a:cubicBezTo>
                    <a:pt x="3812" y="4791"/>
                    <a:pt x="3805" y="4794"/>
                    <a:pt x="3796" y="4800"/>
                  </a:cubicBezTo>
                  <a:cubicBezTo>
                    <a:pt x="3781" y="4810"/>
                    <a:pt x="3768" y="4815"/>
                    <a:pt x="3756" y="4815"/>
                  </a:cubicBezTo>
                  <a:cubicBezTo>
                    <a:pt x="3743" y="4815"/>
                    <a:pt x="3731" y="4809"/>
                    <a:pt x="3720" y="4797"/>
                  </a:cubicBezTo>
                  <a:cubicBezTo>
                    <a:pt x="3719" y="4794"/>
                    <a:pt x="3713" y="4793"/>
                    <a:pt x="3707" y="4793"/>
                  </a:cubicBezTo>
                  <a:cubicBezTo>
                    <a:pt x="3699" y="4793"/>
                    <a:pt x="3690" y="4795"/>
                    <a:pt x="3692" y="4797"/>
                  </a:cubicBezTo>
                  <a:cubicBezTo>
                    <a:pt x="3698" y="4814"/>
                    <a:pt x="3689" y="4818"/>
                    <a:pt x="3676" y="4818"/>
                  </a:cubicBezTo>
                  <a:cubicBezTo>
                    <a:pt x="3665" y="4818"/>
                    <a:pt x="3651" y="4815"/>
                    <a:pt x="3641" y="4815"/>
                  </a:cubicBezTo>
                  <a:cubicBezTo>
                    <a:pt x="3636" y="4815"/>
                    <a:pt x="3632" y="4816"/>
                    <a:pt x="3630" y="4817"/>
                  </a:cubicBezTo>
                  <a:cubicBezTo>
                    <a:pt x="3616" y="4817"/>
                    <a:pt x="3599" y="4814"/>
                    <a:pt x="3585" y="4814"/>
                  </a:cubicBezTo>
                  <a:cubicBezTo>
                    <a:pt x="3579" y="4801"/>
                    <a:pt x="3566" y="4798"/>
                    <a:pt x="3551" y="4798"/>
                  </a:cubicBezTo>
                  <a:cubicBezTo>
                    <a:pt x="3539" y="4798"/>
                    <a:pt x="3525" y="4800"/>
                    <a:pt x="3512" y="4800"/>
                  </a:cubicBezTo>
                  <a:cubicBezTo>
                    <a:pt x="3456" y="4797"/>
                    <a:pt x="3397" y="4797"/>
                    <a:pt x="3338" y="4793"/>
                  </a:cubicBezTo>
                  <a:cubicBezTo>
                    <a:pt x="3290" y="4793"/>
                    <a:pt x="3245" y="4797"/>
                    <a:pt x="3248" y="4824"/>
                  </a:cubicBezTo>
                  <a:cubicBezTo>
                    <a:pt x="3248" y="4846"/>
                    <a:pt x="3275" y="4855"/>
                    <a:pt x="3307" y="4855"/>
                  </a:cubicBezTo>
                  <a:cubicBezTo>
                    <a:pt x="3317" y="4855"/>
                    <a:pt x="3328" y="4854"/>
                    <a:pt x="3338" y="4852"/>
                  </a:cubicBezTo>
                  <a:lnTo>
                    <a:pt x="3356" y="4852"/>
                  </a:lnTo>
                  <a:cubicBezTo>
                    <a:pt x="3363" y="4880"/>
                    <a:pt x="3429" y="4870"/>
                    <a:pt x="3446" y="4886"/>
                  </a:cubicBezTo>
                  <a:cubicBezTo>
                    <a:pt x="3460" y="4905"/>
                    <a:pt x="3475" y="4911"/>
                    <a:pt x="3491" y="4911"/>
                  </a:cubicBezTo>
                  <a:cubicBezTo>
                    <a:pt x="3512" y="4911"/>
                    <a:pt x="3534" y="4900"/>
                    <a:pt x="3554" y="4891"/>
                  </a:cubicBezTo>
                  <a:cubicBezTo>
                    <a:pt x="3571" y="4880"/>
                    <a:pt x="3588" y="4876"/>
                    <a:pt x="3607" y="4876"/>
                  </a:cubicBezTo>
                  <a:cubicBezTo>
                    <a:pt x="3619" y="4876"/>
                    <a:pt x="3632" y="4877"/>
                    <a:pt x="3647" y="4880"/>
                  </a:cubicBezTo>
                  <a:cubicBezTo>
                    <a:pt x="3679" y="4883"/>
                    <a:pt x="3717" y="4883"/>
                    <a:pt x="3744" y="4886"/>
                  </a:cubicBezTo>
                  <a:cubicBezTo>
                    <a:pt x="3824" y="4904"/>
                    <a:pt x="3921" y="4891"/>
                    <a:pt x="3988" y="4925"/>
                  </a:cubicBezTo>
                  <a:cubicBezTo>
                    <a:pt x="3970" y="4928"/>
                    <a:pt x="3953" y="4932"/>
                    <a:pt x="3935" y="4936"/>
                  </a:cubicBezTo>
                  <a:cubicBezTo>
                    <a:pt x="3734" y="4939"/>
                    <a:pt x="3530" y="4942"/>
                    <a:pt x="3325" y="4946"/>
                  </a:cubicBezTo>
                  <a:cubicBezTo>
                    <a:pt x="3304" y="4944"/>
                    <a:pt x="3284" y="4944"/>
                    <a:pt x="3263" y="4944"/>
                  </a:cubicBezTo>
                  <a:cubicBezTo>
                    <a:pt x="3176" y="4944"/>
                    <a:pt x="3089" y="4953"/>
                    <a:pt x="3002" y="4953"/>
                  </a:cubicBezTo>
                  <a:lnTo>
                    <a:pt x="2960" y="4953"/>
                  </a:lnTo>
                  <a:cubicBezTo>
                    <a:pt x="2938" y="4951"/>
                    <a:pt x="2917" y="4950"/>
                    <a:pt x="2895" y="4950"/>
                  </a:cubicBezTo>
                  <a:cubicBezTo>
                    <a:pt x="2781" y="4950"/>
                    <a:pt x="2672" y="4975"/>
                    <a:pt x="2559" y="4975"/>
                  </a:cubicBezTo>
                  <a:cubicBezTo>
                    <a:pt x="2548" y="4975"/>
                    <a:pt x="2537" y="4974"/>
                    <a:pt x="2526" y="4974"/>
                  </a:cubicBezTo>
                  <a:cubicBezTo>
                    <a:pt x="2510" y="4974"/>
                    <a:pt x="2481" y="4984"/>
                    <a:pt x="2496" y="4991"/>
                  </a:cubicBezTo>
                  <a:cubicBezTo>
                    <a:pt x="2555" y="5019"/>
                    <a:pt x="2520" y="5036"/>
                    <a:pt x="2485" y="5060"/>
                  </a:cubicBezTo>
                  <a:cubicBezTo>
                    <a:pt x="2471" y="5074"/>
                    <a:pt x="2475" y="5091"/>
                    <a:pt x="2492" y="5105"/>
                  </a:cubicBezTo>
                  <a:cubicBezTo>
                    <a:pt x="2508" y="5119"/>
                    <a:pt x="2529" y="5122"/>
                    <a:pt x="2553" y="5122"/>
                  </a:cubicBezTo>
                  <a:cubicBezTo>
                    <a:pt x="2566" y="5122"/>
                    <a:pt x="2580" y="5121"/>
                    <a:pt x="2594" y="5121"/>
                  </a:cubicBezTo>
                  <a:cubicBezTo>
                    <a:pt x="2604" y="5121"/>
                    <a:pt x="2614" y="5121"/>
                    <a:pt x="2624" y="5123"/>
                  </a:cubicBezTo>
                  <a:cubicBezTo>
                    <a:pt x="2624" y="5126"/>
                    <a:pt x="2627" y="5126"/>
                    <a:pt x="2627" y="5130"/>
                  </a:cubicBezTo>
                  <a:cubicBezTo>
                    <a:pt x="2593" y="5161"/>
                    <a:pt x="2680" y="5154"/>
                    <a:pt x="2672" y="5171"/>
                  </a:cubicBezTo>
                  <a:cubicBezTo>
                    <a:pt x="2651" y="5175"/>
                    <a:pt x="2630" y="5175"/>
                    <a:pt x="2614" y="5185"/>
                  </a:cubicBezTo>
                  <a:cubicBezTo>
                    <a:pt x="2600" y="5185"/>
                    <a:pt x="2593" y="5189"/>
                    <a:pt x="2589" y="5195"/>
                  </a:cubicBezTo>
                  <a:cubicBezTo>
                    <a:pt x="2544" y="5213"/>
                    <a:pt x="2496" y="5230"/>
                    <a:pt x="2496" y="5265"/>
                  </a:cubicBezTo>
                  <a:cubicBezTo>
                    <a:pt x="2398" y="5296"/>
                    <a:pt x="2287" y="5310"/>
                    <a:pt x="2201" y="5352"/>
                  </a:cubicBezTo>
                  <a:cubicBezTo>
                    <a:pt x="2180" y="5362"/>
                    <a:pt x="2145" y="5362"/>
                    <a:pt x="2110" y="5362"/>
                  </a:cubicBezTo>
                  <a:cubicBezTo>
                    <a:pt x="1975" y="5362"/>
                    <a:pt x="1975" y="5362"/>
                    <a:pt x="1864" y="5407"/>
                  </a:cubicBezTo>
                  <a:cubicBezTo>
                    <a:pt x="1844" y="5414"/>
                    <a:pt x="1823" y="5418"/>
                    <a:pt x="1802" y="5424"/>
                  </a:cubicBezTo>
                  <a:cubicBezTo>
                    <a:pt x="1680" y="5466"/>
                    <a:pt x="1548" y="5498"/>
                    <a:pt x="1441" y="5549"/>
                  </a:cubicBezTo>
                  <a:cubicBezTo>
                    <a:pt x="1413" y="5563"/>
                    <a:pt x="1389" y="5581"/>
                    <a:pt x="1357" y="5588"/>
                  </a:cubicBezTo>
                  <a:cubicBezTo>
                    <a:pt x="1309" y="5602"/>
                    <a:pt x="1292" y="5612"/>
                    <a:pt x="1326" y="5640"/>
                  </a:cubicBezTo>
                  <a:cubicBezTo>
                    <a:pt x="1357" y="5664"/>
                    <a:pt x="1351" y="5682"/>
                    <a:pt x="1282" y="5685"/>
                  </a:cubicBezTo>
                  <a:cubicBezTo>
                    <a:pt x="1253" y="5685"/>
                    <a:pt x="1222" y="5685"/>
                    <a:pt x="1226" y="5712"/>
                  </a:cubicBezTo>
                  <a:cubicBezTo>
                    <a:pt x="1232" y="5741"/>
                    <a:pt x="1238" y="5754"/>
                    <a:pt x="1259" y="5754"/>
                  </a:cubicBezTo>
                  <a:cubicBezTo>
                    <a:pt x="1273" y="5754"/>
                    <a:pt x="1294" y="5748"/>
                    <a:pt x="1326" y="5737"/>
                  </a:cubicBezTo>
                  <a:lnTo>
                    <a:pt x="1326" y="5737"/>
                  </a:lnTo>
                  <a:cubicBezTo>
                    <a:pt x="1326" y="5768"/>
                    <a:pt x="1282" y="5792"/>
                    <a:pt x="1285" y="5823"/>
                  </a:cubicBezTo>
                  <a:cubicBezTo>
                    <a:pt x="1298" y="5893"/>
                    <a:pt x="1202" y="5945"/>
                    <a:pt x="1191" y="6015"/>
                  </a:cubicBezTo>
                  <a:cubicBezTo>
                    <a:pt x="1185" y="6039"/>
                    <a:pt x="1187" y="6053"/>
                    <a:pt x="1224" y="6053"/>
                  </a:cubicBezTo>
                  <a:cubicBezTo>
                    <a:pt x="1228" y="6053"/>
                    <a:pt x="1234" y="6053"/>
                    <a:pt x="1240" y="6052"/>
                  </a:cubicBezTo>
                  <a:cubicBezTo>
                    <a:pt x="1274" y="6052"/>
                    <a:pt x="1282" y="6060"/>
                    <a:pt x="1292" y="6070"/>
                  </a:cubicBezTo>
                  <a:cubicBezTo>
                    <a:pt x="1306" y="6084"/>
                    <a:pt x="1277" y="6087"/>
                    <a:pt x="1264" y="6090"/>
                  </a:cubicBezTo>
                  <a:cubicBezTo>
                    <a:pt x="1194" y="6105"/>
                    <a:pt x="1170" y="6122"/>
                    <a:pt x="1222" y="6160"/>
                  </a:cubicBezTo>
                  <a:cubicBezTo>
                    <a:pt x="1240" y="6170"/>
                    <a:pt x="1232" y="6198"/>
                    <a:pt x="1219" y="6215"/>
                  </a:cubicBezTo>
                  <a:cubicBezTo>
                    <a:pt x="1194" y="6236"/>
                    <a:pt x="1215" y="6244"/>
                    <a:pt x="1250" y="6244"/>
                  </a:cubicBezTo>
                  <a:cubicBezTo>
                    <a:pt x="1271" y="6244"/>
                    <a:pt x="1292" y="6245"/>
                    <a:pt x="1314" y="6245"/>
                  </a:cubicBezTo>
                  <a:cubicBezTo>
                    <a:pt x="1324" y="6245"/>
                    <a:pt x="1336" y="6245"/>
                    <a:pt x="1347" y="6244"/>
                  </a:cubicBezTo>
                  <a:cubicBezTo>
                    <a:pt x="1360" y="6243"/>
                    <a:pt x="1374" y="6242"/>
                    <a:pt x="1387" y="6242"/>
                  </a:cubicBezTo>
                  <a:cubicBezTo>
                    <a:pt x="1440" y="6242"/>
                    <a:pt x="1495" y="6248"/>
                    <a:pt x="1545" y="6254"/>
                  </a:cubicBezTo>
                  <a:cubicBezTo>
                    <a:pt x="1618" y="6265"/>
                    <a:pt x="1687" y="6271"/>
                    <a:pt x="1760" y="6271"/>
                  </a:cubicBezTo>
                  <a:cubicBezTo>
                    <a:pt x="1834" y="6271"/>
                    <a:pt x="1908" y="6262"/>
                    <a:pt x="1982" y="6262"/>
                  </a:cubicBezTo>
                  <a:cubicBezTo>
                    <a:pt x="2019" y="6262"/>
                    <a:pt x="2056" y="6264"/>
                    <a:pt x="2093" y="6271"/>
                  </a:cubicBezTo>
                  <a:cubicBezTo>
                    <a:pt x="2083" y="6278"/>
                    <a:pt x="2159" y="6275"/>
                    <a:pt x="2103" y="6289"/>
                  </a:cubicBezTo>
                  <a:cubicBezTo>
                    <a:pt x="2083" y="6295"/>
                    <a:pt x="2073" y="6302"/>
                    <a:pt x="2055" y="6309"/>
                  </a:cubicBezTo>
                  <a:cubicBezTo>
                    <a:pt x="2014" y="6334"/>
                    <a:pt x="1968" y="6348"/>
                    <a:pt x="1903" y="6348"/>
                  </a:cubicBezTo>
                  <a:cubicBezTo>
                    <a:pt x="1896" y="6348"/>
                    <a:pt x="1888" y="6348"/>
                    <a:pt x="1881" y="6348"/>
                  </a:cubicBezTo>
                  <a:cubicBezTo>
                    <a:pt x="1760" y="6340"/>
                    <a:pt x="1635" y="6340"/>
                    <a:pt x="1510" y="6340"/>
                  </a:cubicBezTo>
                  <a:cubicBezTo>
                    <a:pt x="1437" y="6340"/>
                    <a:pt x="1333" y="6403"/>
                    <a:pt x="1371" y="6427"/>
                  </a:cubicBezTo>
                  <a:cubicBezTo>
                    <a:pt x="1413" y="6459"/>
                    <a:pt x="1386" y="6473"/>
                    <a:pt x="1361" y="6493"/>
                  </a:cubicBezTo>
                  <a:cubicBezTo>
                    <a:pt x="1336" y="6500"/>
                    <a:pt x="1309" y="6510"/>
                    <a:pt x="1309" y="6528"/>
                  </a:cubicBezTo>
                  <a:cubicBezTo>
                    <a:pt x="1319" y="6577"/>
                    <a:pt x="1257" y="6580"/>
                    <a:pt x="1191" y="6587"/>
                  </a:cubicBezTo>
                  <a:cubicBezTo>
                    <a:pt x="1157" y="6590"/>
                    <a:pt x="1128" y="6593"/>
                    <a:pt x="1136" y="6618"/>
                  </a:cubicBezTo>
                  <a:cubicBezTo>
                    <a:pt x="1115" y="6663"/>
                    <a:pt x="1152" y="6694"/>
                    <a:pt x="1247" y="6712"/>
                  </a:cubicBezTo>
                  <a:cubicBezTo>
                    <a:pt x="1101" y="6729"/>
                    <a:pt x="1083" y="6785"/>
                    <a:pt x="1083" y="6843"/>
                  </a:cubicBezTo>
                  <a:cubicBezTo>
                    <a:pt x="1083" y="6866"/>
                    <a:pt x="1075" y="6893"/>
                    <a:pt x="1132" y="6893"/>
                  </a:cubicBezTo>
                  <a:cubicBezTo>
                    <a:pt x="1138" y="6893"/>
                    <a:pt x="1145" y="6893"/>
                    <a:pt x="1152" y="6892"/>
                  </a:cubicBezTo>
                  <a:cubicBezTo>
                    <a:pt x="1184" y="6892"/>
                    <a:pt x="1205" y="6910"/>
                    <a:pt x="1202" y="6920"/>
                  </a:cubicBezTo>
                  <a:cubicBezTo>
                    <a:pt x="1200" y="6930"/>
                    <a:pt x="1192" y="6933"/>
                    <a:pt x="1182" y="6933"/>
                  </a:cubicBezTo>
                  <a:cubicBezTo>
                    <a:pt x="1170" y="6933"/>
                    <a:pt x="1155" y="6929"/>
                    <a:pt x="1142" y="6926"/>
                  </a:cubicBezTo>
                  <a:cubicBezTo>
                    <a:pt x="1130" y="6926"/>
                    <a:pt x="1116" y="6924"/>
                    <a:pt x="1103" y="6924"/>
                  </a:cubicBezTo>
                  <a:cubicBezTo>
                    <a:pt x="1086" y="6924"/>
                    <a:pt x="1073" y="6928"/>
                    <a:pt x="1073" y="6947"/>
                  </a:cubicBezTo>
                  <a:cubicBezTo>
                    <a:pt x="1073" y="6965"/>
                    <a:pt x="1038" y="6968"/>
                    <a:pt x="1014" y="6972"/>
                  </a:cubicBezTo>
                  <a:cubicBezTo>
                    <a:pt x="979" y="6979"/>
                    <a:pt x="948" y="6982"/>
                    <a:pt x="955" y="7006"/>
                  </a:cubicBezTo>
                  <a:cubicBezTo>
                    <a:pt x="963" y="7025"/>
                    <a:pt x="988" y="7027"/>
                    <a:pt x="1016" y="7027"/>
                  </a:cubicBezTo>
                  <a:cubicBezTo>
                    <a:pt x="1023" y="7027"/>
                    <a:pt x="1031" y="7027"/>
                    <a:pt x="1038" y="7027"/>
                  </a:cubicBezTo>
                  <a:cubicBezTo>
                    <a:pt x="1063" y="7031"/>
                    <a:pt x="1087" y="7038"/>
                    <a:pt x="1115" y="7038"/>
                  </a:cubicBezTo>
                  <a:cubicBezTo>
                    <a:pt x="1115" y="7051"/>
                    <a:pt x="1142" y="7056"/>
                    <a:pt x="1149" y="7062"/>
                  </a:cubicBezTo>
                  <a:cubicBezTo>
                    <a:pt x="1184" y="7100"/>
                    <a:pt x="1247" y="7128"/>
                    <a:pt x="1247" y="7173"/>
                  </a:cubicBezTo>
                  <a:lnTo>
                    <a:pt x="1232" y="7173"/>
                  </a:lnTo>
                  <a:cubicBezTo>
                    <a:pt x="1170" y="7173"/>
                    <a:pt x="1112" y="7152"/>
                    <a:pt x="1049" y="7152"/>
                  </a:cubicBezTo>
                  <a:cubicBezTo>
                    <a:pt x="1035" y="7152"/>
                    <a:pt x="1021" y="7153"/>
                    <a:pt x="1007" y="7155"/>
                  </a:cubicBezTo>
                  <a:cubicBezTo>
                    <a:pt x="944" y="7170"/>
                    <a:pt x="865" y="7155"/>
                    <a:pt x="809" y="7184"/>
                  </a:cubicBezTo>
                  <a:cubicBezTo>
                    <a:pt x="805" y="7186"/>
                    <a:pt x="801" y="7187"/>
                    <a:pt x="796" y="7187"/>
                  </a:cubicBezTo>
                  <a:cubicBezTo>
                    <a:pt x="787" y="7187"/>
                    <a:pt x="778" y="7183"/>
                    <a:pt x="768" y="7180"/>
                  </a:cubicBezTo>
                  <a:cubicBezTo>
                    <a:pt x="752" y="7175"/>
                    <a:pt x="734" y="7169"/>
                    <a:pt x="724" y="7169"/>
                  </a:cubicBezTo>
                  <a:cubicBezTo>
                    <a:pt x="713" y="7169"/>
                    <a:pt x="709" y="7175"/>
                    <a:pt x="719" y="7194"/>
                  </a:cubicBezTo>
                  <a:cubicBezTo>
                    <a:pt x="719" y="7197"/>
                    <a:pt x="702" y="7208"/>
                    <a:pt x="688" y="7211"/>
                  </a:cubicBezTo>
                  <a:cubicBezTo>
                    <a:pt x="682" y="7212"/>
                    <a:pt x="676" y="7213"/>
                    <a:pt x="670" y="7213"/>
                  </a:cubicBezTo>
                  <a:cubicBezTo>
                    <a:pt x="644" y="7213"/>
                    <a:pt x="620" y="7205"/>
                    <a:pt x="592" y="7205"/>
                  </a:cubicBezTo>
                  <a:cubicBezTo>
                    <a:pt x="583" y="7205"/>
                    <a:pt x="573" y="7206"/>
                    <a:pt x="563" y="7208"/>
                  </a:cubicBezTo>
                  <a:cubicBezTo>
                    <a:pt x="562" y="7208"/>
                    <a:pt x="561" y="7208"/>
                    <a:pt x="561" y="7208"/>
                  </a:cubicBezTo>
                  <a:cubicBezTo>
                    <a:pt x="547" y="7208"/>
                    <a:pt x="564" y="7180"/>
                    <a:pt x="528" y="7173"/>
                  </a:cubicBezTo>
                  <a:cubicBezTo>
                    <a:pt x="510" y="7193"/>
                    <a:pt x="482" y="7196"/>
                    <a:pt x="452" y="7196"/>
                  </a:cubicBezTo>
                  <a:cubicBezTo>
                    <a:pt x="440" y="7196"/>
                    <a:pt x="427" y="7195"/>
                    <a:pt x="415" y="7195"/>
                  </a:cubicBezTo>
                  <a:cubicBezTo>
                    <a:pt x="404" y="7195"/>
                    <a:pt x="393" y="7196"/>
                    <a:pt x="382" y="7197"/>
                  </a:cubicBezTo>
                  <a:cubicBezTo>
                    <a:pt x="369" y="7199"/>
                    <a:pt x="356" y="7200"/>
                    <a:pt x="345" y="7200"/>
                  </a:cubicBezTo>
                  <a:cubicBezTo>
                    <a:pt x="309" y="7200"/>
                    <a:pt x="282" y="7191"/>
                    <a:pt x="262" y="7173"/>
                  </a:cubicBezTo>
                  <a:cubicBezTo>
                    <a:pt x="249" y="7171"/>
                    <a:pt x="238" y="7170"/>
                    <a:pt x="228" y="7170"/>
                  </a:cubicBezTo>
                  <a:cubicBezTo>
                    <a:pt x="177" y="7170"/>
                    <a:pt x="140" y="7192"/>
                    <a:pt x="95" y="7201"/>
                  </a:cubicBezTo>
                  <a:cubicBezTo>
                    <a:pt x="70" y="7208"/>
                    <a:pt x="78" y="7225"/>
                    <a:pt x="84" y="7235"/>
                  </a:cubicBezTo>
                  <a:cubicBezTo>
                    <a:pt x="88" y="7250"/>
                    <a:pt x="108" y="7246"/>
                    <a:pt x="126" y="7250"/>
                  </a:cubicBezTo>
                  <a:cubicBezTo>
                    <a:pt x="129" y="7250"/>
                    <a:pt x="133" y="7250"/>
                    <a:pt x="136" y="7250"/>
                  </a:cubicBezTo>
                  <a:cubicBezTo>
                    <a:pt x="166" y="7250"/>
                    <a:pt x="190" y="7238"/>
                    <a:pt x="233" y="7235"/>
                  </a:cubicBezTo>
                  <a:lnTo>
                    <a:pt x="233" y="7235"/>
                  </a:lnTo>
                  <a:cubicBezTo>
                    <a:pt x="192" y="7255"/>
                    <a:pt x="156" y="7264"/>
                    <a:pt x="117" y="7264"/>
                  </a:cubicBezTo>
                  <a:cubicBezTo>
                    <a:pt x="101" y="7264"/>
                    <a:pt x="84" y="7263"/>
                    <a:pt x="67" y="7260"/>
                  </a:cubicBezTo>
                  <a:cubicBezTo>
                    <a:pt x="60" y="7258"/>
                    <a:pt x="53" y="7258"/>
                    <a:pt x="46" y="7258"/>
                  </a:cubicBezTo>
                  <a:cubicBezTo>
                    <a:pt x="32" y="7258"/>
                    <a:pt x="21" y="7261"/>
                    <a:pt x="18" y="7270"/>
                  </a:cubicBezTo>
                  <a:cubicBezTo>
                    <a:pt x="15" y="7288"/>
                    <a:pt x="33" y="7291"/>
                    <a:pt x="57" y="7291"/>
                  </a:cubicBezTo>
                  <a:cubicBezTo>
                    <a:pt x="64" y="7290"/>
                    <a:pt x="72" y="7288"/>
                    <a:pt x="78" y="7288"/>
                  </a:cubicBezTo>
                  <a:cubicBezTo>
                    <a:pt x="88" y="7288"/>
                    <a:pt x="96" y="7291"/>
                    <a:pt x="98" y="7301"/>
                  </a:cubicBezTo>
                  <a:cubicBezTo>
                    <a:pt x="98" y="7301"/>
                    <a:pt x="95" y="7305"/>
                    <a:pt x="95" y="7309"/>
                  </a:cubicBezTo>
                  <a:cubicBezTo>
                    <a:pt x="91" y="7309"/>
                    <a:pt x="87" y="7309"/>
                    <a:pt x="83" y="7309"/>
                  </a:cubicBezTo>
                  <a:cubicBezTo>
                    <a:pt x="71" y="7309"/>
                    <a:pt x="58" y="7308"/>
                    <a:pt x="48" y="7308"/>
                  </a:cubicBezTo>
                  <a:cubicBezTo>
                    <a:pt x="37" y="7308"/>
                    <a:pt x="28" y="7309"/>
                    <a:pt x="25" y="7315"/>
                  </a:cubicBezTo>
                  <a:cubicBezTo>
                    <a:pt x="18" y="7333"/>
                    <a:pt x="49" y="7336"/>
                    <a:pt x="78" y="7343"/>
                  </a:cubicBezTo>
                  <a:cubicBezTo>
                    <a:pt x="91" y="7347"/>
                    <a:pt x="102" y="7354"/>
                    <a:pt x="112" y="7357"/>
                  </a:cubicBezTo>
                  <a:cubicBezTo>
                    <a:pt x="126" y="7352"/>
                    <a:pt x="140" y="7350"/>
                    <a:pt x="154" y="7350"/>
                  </a:cubicBezTo>
                  <a:cubicBezTo>
                    <a:pt x="181" y="7350"/>
                    <a:pt x="208" y="7356"/>
                    <a:pt x="234" y="7356"/>
                  </a:cubicBezTo>
                  <a:cubicBezTo>
                    <a:pt x="243" y="7356"/>
                    <a:pt x="252" y="7355"/>
                    <a:pt x="262" y="7354"/>
                  </a:cubicBezTo>
                  <a:cubicBezTo>
                    <a:pt x="282" y="7348"/>
                    <a:pt x="302" y="7346"/>
                    <a:pt x="322" y="7346"/>
                  </a:cubicBezTo>
                  <a:cubicBezTo>
                    <a:pt x="381" y="7346"/>
                    <a:pt x="437" y="7365"/>
                    <a:pt x="497" y="7368"/>
                  </a:cubicBezTo>
                  <a:cubicBezTo>
                    <a:pt x="502" y="7368"/>
                    <a:pt x="508" y="7368"/>
                    <a:pt x="514" y="7368"/>
                  </a:cubicBezTo>
                  <a:cubicBezTo>
                    <a:pt x="527" y="7368"/>
                    <a:pt x="542" y="7368"/>
                    <a:pt x="557" y="7368"/>
                  </a:cubicBezTo>
                  <a:cubicBezTo>
                    <a:pt x="590" y="7368"/>
                    <a:pt x="624" y="7371"/>
                    <a:pt x="643" y="7392"/>
                  </a:cubicBezTo>
                  <a:cubicBezTo>
                    <a:pt x="643" y="7393"/>
                    <a:pt x="645" y="7393"/>
                    <a:pt x="648" y="7393"/>
                  </a:cubicBezTo>
                  <a:cubicBezTo>
                    <a:pt x="655" y="7393"/>
                    <a:pt x="668" y="7391"/>
                    <a:pt x="670" y="7389"/>
                  </a:cubicBezTo>
                  <a:cubicBezTo>
                    <a:pt x="705" y="7360"/>
                    <a:pt x="785" y="7371"/>
                    <a:pt x="816" y="7343"/>
                  </a:cubicBezTo>
                  <a:cubicBezTo>
                    <a:pt x="822" y="7339"/>
                    <a:pt x="833" y="7336"/>
                    <a:pt x="842" y="7336"/>
                  </a:cubicBezTo>
                  <a:cubicBezTo>
                    <a:pt x="850" y="7336"/>
                    <a:pt x="856" y="7339"/>
                    <a:pt x="854" y="7347"/>
                  </a:cubicBezTo>
                  <a:cubicBezTo>
                    <a:pt x="854" y="7381"/>
                    <a:pt x="903" y="7371"/>
                    <a:pt x="938" y="7378"/>
                  </a:cubicBezTo>
                  <a:cubicBezTo>
                    <a:pt x="941" y="7378"/>
                    <a:pt x="944" y="7378"/>
                    <a:pt x="947" y="7378"/>
                  </a:cubicBezTo>
                  <a:cubicBezTo>
                    <a:pt x="961" y="7378"/>
                    <a:pt x="979" y="7376"/>
                    <a:pt x="995" y="7376"/>
                  </a:cubicBezTo>
                  <a:cubicBezTo>
                    <a:pt x="1021" y="7376"/>
                    <a:pt x="1041" y="7381"/>
                    <a:pt x="1032" y="7409"/>
                  </a:cubicBezTo>
                  <a:cubicBezTo>
                    <a:pt x="1029" y="7413"/>
                    <a:pt x="1034" y="7415"/>
                    <a:pt x="1041" y="7415"/>
                  </a:cubicBezTo>
                  <a:cubicBezTo>
                    <a:pt x="1046" y="7415"/>
                    <a:pt x="1051" y="7414"/>
                    <a:pt x="1056" y="7413"/>
                  </a:cubicBezTo>
                  <a:cubicBezTo>
                    <a:pt x="1058" y="7412"/>
                    <a:pt x="1061" y="7412"/>
                    <a:pt x="1063" y="7412"/>
                  </a:cubicBezTo>
                  <a:cubicBezTo>
                    <a:pt x="1092" y="7412"/>
                    <a:pt x="1102" y="7430"/>
                    <a:pt x="1122" y="7434"/>
                  </a:cubicBezTo>
                  <a:cubicBezTo>
                    <a:pt x="1144" y="7441"/>
                    <a:pt x="1150" y="7474"/>
                    <a:pt x="1180" y="7474"/>
                  </a:cubicBezTo>
                  <a:cubicBezTo>
                    <a:pt x="1192" y="7474"/>
                    <a:pt x="1206" y="7470"/>
                    <a:pt x="1226" y="7458"/>
                  </a:cubicBezTo>
                  <a:cubicBezTo>
                    <a:pt x="1230" y="7455"/>
                    <a:pt x="1236" y="7454"/>
                    <a:pt x="1241" y="7454"/>
                  </a:cubicBezTo>
                  <a:cubicBezTo>
                    <a:pt x="1249" y="7454"/>
                    <a:pt x="1258" y="7456"/>
                    <a:pt x="1264" y="7458"/>
                  </a:cubicBezTo>
                  <a:cubicBezTo>
                    <a:pt x="1302" y="7479"/>
                    <a:pt x="1347" y="7479"/>
                    <a:pt x="1396" y="7489"/>
                  </a:cubicBezTo>
                  <a:cubicBezTo>
                    <a:pt x="1497" y="7504"/>
                    <a:pt x="1598" y="7514"/>
                    <a:pt x="1701" y="7514"/>
                  </a:cubicBezTo>
                  <a:cubicBezTo>
                    <a:pt x="1739" y="7514"/>
                    <a:pt x="1777" y="7512"/>
                    <a:pt x="1815" y="7509"/>
                  </a:cubicBezTo>
                  <a:cubicBezTo>
                    <a:pt x="1874" y="7530"/>
                    <a:pt x="1943" y="7527"/>
                    <a:pt x="2006" y="7530"/>
                  </a:cubicBezTo>
                  <a:cubicBezTo>
                    <a:pt x="2013" y="7534"/>
                    <a:pt x="2020" y="7534"/>
                    <a:pt x="2027" y="7538"/>
                  </a:cubicBezTo>
                  <a:cubicBezTo>
                    <a:pt x="2111" y="7552"/>
                    <a:pt x="2195" y="7560"/>
                    <a:pt x="2282" y="7560"/>
                  </a:cubicBezTo>
                  <a:cubicBezTo>
                    <a:pt x="2320" y="7560"/>
                    <a:pt x="2359" y="7558"/>
                    <a:pt x="2398" y="7555"/>
                  </a:cubicBezTo>
                  <a:lnTo>
                    <a:pt x="2398" y="7555"/>
                  </a:lnTo>
                  <a:cubicBezTo>
                    <a:pt x="2364" y="7565"/>
                    <a:pt x="2315" y="7565"/>
                    <a:pt x="2315" y="7597"/>
                  </a:cubicBezTo>
                  <a:lnTo>
                    <a:pt x="2322" y="7597"/>
                  </a:lnTo>
                  <a:lnTo>
                    <a:pt x="2322" y="7600"/>
                  </a:lnTo>
                  <a:cubicBezTo>
                    <a:pt x="2322" y="7597"/>
                    <a:pt x="2315" y="7597"/>
                    <a:pt x="2315" y="7597"/>
                  </a:cubicBezTo>
                  <a:cubicBezTo>
                    <a:pt x="2310" y="7597"/>
                    <a:pt x="2306" y="7598"/>
                    <a:pt x="2301" y="7598"/>
                  </a:cubicBezTo>
                  <a:cubicBezTo>
                    <a:pt x="2274" y="7598"/>
                    <a:pt x="2244" y="7588"/>
                    <a:pt x="2216" y="7588"/>
                  </a:cubicBezTo>
                  <a:cubicBezTo>
                    <a:pt x="2196" y="7588"/>
                    <a:pt x="2177" y="7593"/>
                    <a:pt x="2159" y="7607"/>
                  </a:cubicBezTo>
                  <a:cubicBezTo>
                    <a:pt x="2157" y="7609"/>
                    <a:pt x="2155" y="7610"/>
                    <a:pt x="2153" y="7610"/>
                  </a:cubicBezTo>
                  <a:cubicBezTo>
                    <a:pt x="2145" y="7610"/>
                    <a:pt x="2141" y="7592"/>
                    <a:pt x="2124" y="7592"/>
                  </a:cubicBezTo>
                  <a:cubicBezTo>
                    <a:pt x="2122" y="7592"/>
                    <a:pt x="2120" y="7592"/>
                    <a:pt x="2117" y="7593"/>
                  </a:cubicBezTo>
                  <a:cubicBezTo>
                    <a:pt x="2097" y="7648"/>
                    <a:pt x="2097" y="7648"/>
                    <a:pt x="2207" y="7648"/>
                  </a:cubicBezTo>
                  <a:cubicBezTo>
                    <a:pt x="2246" y="7648"/>
                    <a:pt x="2284" y="7645"/>
                    <a:pt x="2318" y="7638"/>
                  </a:cubicBezTo>
                  <a:cubicBezTo>
                    <a:pt x="2401" y="7659"/>
                    <a:pt x="2496" y="7642"/>
                    <a:pt x="2579" y="7663"/>
                  </a:cubicBezTo>
                  <a:cubicBezTo>
                    <a:pt x="2580" y="7663"/>
                    <a:pt x="2582" y="7663"/>
                    <a:pt x="2584" y="7663"/>
                  </a:cubicBezTo>
                  <a:cubicBezTo>
                    <a:pt x="2592" y="7663"/>
                    <a:pt x="2604" y="7658"/>
                    <a:pt x="2610" y="7655"/>
                  </a:cubicBezTo>
                  <a:cubicBezTo>
                    <a:pt x="2635" y="7645"/>
                    <a:pt x="2662" y="7642"/>
                    <a:pt x="2693" y="7638"/>
                  </a:cubicBezTo>
                  <a:cubicBezTo>
                    <a:pt x="2711" y="7638"/>
                    <a:pt x="2729" y="7638"/>
                    <a:pt x="2747" y="7638"/>
                  </a:cubicBezTo>
                  <a:cubicBezTo>
                    <a:pt x="2790" y="7638"/>
                    <a:pt x="2834" y="7639"/>
                    <a:pt x="2879" y="7639"/>
                  </a:cubicBezTo>
                  <a:cubicBezTo>
                    <a:pt x="2941" y="7639"/>
                    <a:pt x="3003" y="7636"/>
                    <a:pt x="3064" y="7624"/>
                  </a:cubicBezTo>
                  <a:cubicBezTo>
                    <a:pt x="3067" y="7624"/>
                    <a:pt x="3070" y="7628"/>
                    <a:pt x="3073" y="7628"/>
                  </a:cubicBezTo>
                  <a:cubicBezTo>
                    <a:pt x="3074" y="7628"/>
                    <a:pt x="3074" y="7628"/>
                    <a:pt x="3075" y="7628"/>
                  </a:cubicBezTo>
                  <a:cubicBezTo>
                    <a:pt x="3276" y="7610"/>
                    <a:pt x="3481" y="7618"/>
                    <a:pt x="3682" y="7613"/>
                  </a:cubicBezTo>
                  <a:cubicBezTo>
                    <a:pt x="3884" y="7610"/>
                    <a:pt x="4084" y="7603"/>
                    <a:pt x="4286" y="7593"/>
                  </a:cubicBezTo>
                  <a:cubicBezTo>
                    <a:pt x="4302" y="7591"/>
                    <a:pt x="4320" y="7590"/>
                    <a:pt x="4337" y="7590"/>
                  </a:cubicBezTo>
                  <a:cubicBezTo>
                    <a:pt x="4360" y="7590"/>
                    <a:pt x="4382" y="7592"/>
                    <a:pt x="4404" y="7600"/>
                  </a:cubicBezTo>
                  <a:cubicBezTo>
                    <a:pt x="4439" y="7612"/>
                    <a:pt x="4481" y="7616"/>
                    <a:pt x="4520" y="7616"/>
                  </a:cubicBezTo>
                  <a:cubicBezTo>
                    <a:pt x="4551" y="7616"/>
                    <a:pt x="4581" y="7613"/>
                    <a:pt x="4605" y="7610"/>
                  </a:cubicBezTo>
                  <a:cubicBezTo>
                    <a:pt x="4686" y="7600"/>
                    <a:pt x="4765" y="7595"/>
                    <a:pt x="4846" y="7595"/>
                  </a:cubicBezTo>
                  <a:cubicBezTo>
                    <a:pt x="4873" y="7595"/>
                    <a:pt x="4900" y="7596"/>
                    <a:pt x="4928" y="7597"/>
                  </a:cubicBezTo>
                  <a:cubicBezTo>
                    <a:pt x="4951" y="7600"/>
                    <a:pt x="4975" y="7601"/>
                    <a:pt x="4999" y="7601"/>
                  </a:cubicBezTo>
                  <a:cubicBezTo>
                    <a:pt x="5054" y="7601"/>
                    <a:pt x="5109" y="7595"/>
                    <a:pt x="5163" y="7595"/>
                  </a:cubicBezTo>
                  <a:cubicBezTo>
                    <a:pt x="5178" y="7595"/>
                    <a:pt x="5193" y="7596"/>
                    <a:pt x="5208" y="7597"/>
                  </a:cubicBezTo>
                  <a:cubicBezTo>
                    <a:pt x="5229" y="7597"/>
                    <a:pt x="5237" y="7589"/>
                    <a:pt x="5240" y="7579"/>
                  </a:cubicBezTo>
                  <a:lnTo>
                    <a:pt x="5347" y="7579"/>
                  </a:lnTo>
                  <a:cubicBezTo>
                    <a:pt x="5604" y="7572"/>
                    <a:pt x="5861" y="7568"/>
                    <a:pt x="6114" y="7558"/>
                  </a:cubicBezTo>
                  <a:lnTo>
                    <a:pt x="6114" y="7558"/>
                  </a:lnTo>
                  <a:cubicBezTo>
                    <a:pt x="6128" y="7583"/>
                    <a:pt x="6010" y="7579"/>
                    <a:pt x="6073" y="7618"/>
                  </a:cubicBezTo>
                  <a:cubicBezTo>
                    <a:pt x="6090" y="7626"/>
                    <a:pt x="6103" y="7632"/>
                    <a:pt x="6117" y="7632"/>
                  </a:cubicBezTo>
                  <a:cubicBezTo>
                    <a:pt x="6126" y="7632"/>
                    <a:pt x="6135" y="7630"/>
                    <a:pt x="6145" y="7624"/>
                  </a:cubicBezTo>
                  <a:cubicBezTo>
                    <a:pt x="6180" y="7628"/>
                    <a:pt x="6148" y="7655"/>
                    <a:pt x="6187" y="7659"/>
                  </a:cubicBezTo>
                  <a:cubicBezTo>
                    <a:pt x="6176" y="7664"/>
                    <a:pt x="6164" y="7666"/>
                    <a:pt x="6152" y="7666"/>
                  </a:cubicBezTo>
                  <a:cubicBezTo>
                    <a:pt x="6140" y="7666"/>
                    <a:pt x="6128" y="7664"/>
                    <a:pt x="6118" y="7663"/>
                  </a:cubicBezTo>
                  <a:cubicBezTo>
                    <a:pt x="6101" y="7662"/>
                    <a:pt x="6085" y="7661"/>
                    <a:pt x="6069" y="7661"/>
                  </a:cubicBezTo>
                  <a:cubicBezTo>
                    <a:pt x="6020" y="7661"/>
                    <a:pt x="5973" y="7665"/>
                    <a:pt x="5924" y="7673"/>
                  </a:cubicBezTo>
                  <a:cubicBezTo>
                    <a:pt x="5907" y="7674"/>
                    <a:pt x="5882" y="7677"/>
                    <a:pt x="5861" y="7677"/>
                  </a:cubicBezTo>
                  <a:cubicBezTo>
                    <a:pt x="5841" y="7677"/>
                    <a:pt x="5824" y="7674"/>
                    <a:pt x="5823" y="7666"/>
                  </a:cubicBezTo>
                  <a:cubicBezTo>
                    <a:pt x="5821" y="7649"/>
                    <a:pt x="5813" y="7644"/>
                    <a:pt x="5803" y="7644"/>
                  </a:cubicBezTo>
                  <a:cubicBezTo>
                    <a:pt x="5792" y="7644"/>
                    <a:pt x="5778" y="7650"/>
                    <a:pt x="5767" y="7652"/>
                  </a:cubicBezTo>
                  <a:cubicBezTo>
                    <a:pt x="5670" y="7667"/>
                    <a:pt x="5571" y="7681"/>
                    <a:pt x="5468" y="7681"/>
                  </a:cubicBezTo>
                  <a:cubicBezTo>
                    <a:pt x="5457" y="7681"/>
                    <a:pt x="5445" y="7680"/>
                    <a:pt x="5434" y="7680"/>
                  </a:cubicBezTo>
                  <a:cubicBezTo>
                    <a:pt x="5403" y="7673"/>
                    <a:pt x="5365" y="7669"/>
                    <a:pt x="5344" y="7648"/>
                  </a:cubicBezTo>
                  <a:lnTo>
                    <a:pt x="5344" y="7648"/>
                  </a:lnTo>
                  <a:cubicBezTo>
                    <a:pt x="5354" y="7678"/>
                    <a:pt x="5344" y="7690"/>
                    <a:pt x="5312" y="7690"/>
                  </a:cubicBezTo>
                  <a:cubicBezTo>
                    <a:pt x="5301" y="7690"/>
                    <a:pt x="5289" y="7689"/>
                    <a:pt x="5274" y="7687"/>
                  </a:cubicBezTo>
                  <a:cubicBezTo>
                    <a:pt x="5267" y="7686"/>
                    <a:pt x="5261" y="7686"/>
                    <a:pt x="5255" y="7686"/>
                  </a:cubicBezTo>
                  <a:cubicBezTo>
                    <a:pt x="5198" y="7686"/>
                    <a:pt x="5145" y="7705"/>
                    <a:pt x="5087" y="7705"/>
                  </a:cubicBezTo>
                  <a:cubicBezTo>
                    <a:pt x="5072" y="7705"/>
                    <a:pt x="5057" y="7704"/>
                    <a:pt x="5042" y="7701"/>
                  </a:cubicBezTo>
                  <a:cubicBezTo>
                    <a:pt x="5029" y="7697"/>
                    <a:pt x="5018" y="7696"/>
                    <a:pt x="5007" y="7696"/>
                  </a:cubicBezTo>
                  <a:cubicBezTo>
                    <a:pt x="4993" y="7696"/>
                    <a:pt x="4979" y="7698"/>
                    <a:pt x="4962" y="7704"/>
                  </a:cubicBezTo>
                  <a:cubicBezTo>
                    <a:pt x="4929" y="7715"/>
                    <a:pt x="4894" y="7717"/>
                    <a:pt x="4857" y="7717"/>
                  </a:cubicBezTo>
                  <a:cubicBezTo>
                    <a:pt x="4827" y="7717"/>
                    <a:pt x="4797" y="7716"/>
                    <a:pt x="4767" y="7716"/>
                  </a:cubicBezTo>
                  <a:cubicBezTo>
                    <a:pt x="4726" y="7716"/>
                    <a:pt x="4686" y="7718"/>
                    <a:pt x="4650" y="7732"/>
                  </a:cubicBezTo>
                  <a:cubicBezTo>
                    <a:pt x="4650" y="7732"/>
                    <a:pt x="4643" y="7728"/>
                    <a:pt x="4640" y="7725"/>
                  </a:cubicBezTo>
                  <a:cubicBezTo>
                    <a:pt x="4630" y="7721"/>
                    <a:pt x="4621" y="7718"/>
                    <a:pt x="4612" y="7718"/>
                  </a:cubicBezTo>
                  <a:cubicBezTo>
                    <a:pt x="4605" y="7718"/>
                    <a:pt x="4599" y="7720"/>
                    <a:pt x="4595" y="7725"/>
                  </a:cubicBezTo>
                  <a:cubicBezTo>
                    <a:pt x="4584" y="7735"/>
                    <a:pt x="4595" y="7746"/>
                    <a:pt x="4612" y="7752"/>
                  </a:cubicBezTo>
                  <a:cubicBezTo>
                    <a:pt x="4628" y="7758"/>
                    <a:pt x="4643" y="7760"/>
                    <a:pt x="4657" y="7760"/>
                  </a:cubicBezTo>
                  <a:cubicBezTo>
                    <a:pt x="4688" y="7760"/>
                    <a:pt x="4713" y="7749"/>
                    <a:pt x="4737" y="7735"/>
                  </a:cubicBezTo>
                  <a:lnTo>
                    <a:pt x="4737" y="7735"/>
                  </a:lnTo>
                  <a:cubicBezTo>
                    <a:pt x="4761" y="7752"/>
                    <a:pt x="4785" y="7767"/>
                    <a:pt x="4723" y="7770"/>
                  </a:cubicBezTo>
                  <a:cubicBezTo>
                    <a:pt x="4712" y="7770"/>
                    <a:pt x="4705" y="7777"/>
                    <a:pt x="4699" y="7780"/>
                  </a:cubicBezTo>
                  <a:cubicBezTo>
                    <a:pt x="4674" y="7789"/>
                    <a:pt x="4651" y="7798"/>
                    <a:pt x="4625" y="7798"/>
                  </a:cubicBezTo>
                  <a:cubicBezTo>
                    <a:pt x="4611" y="7798"/>
                    <a:pt x="4595" y="7795"/>
                    <a:pt x="4577" y="7787"/>
                  </a:cubicBezTo>
                  <a:cubicBezTo>
                    <a:pt x="4567" y="7784"/>
                    <a:pt x="4553" y="7783"/>
                    <a:pt x="4539" y="7783"/>
                  </a:cubicBezTo>
                  <a:cubicBezTo>
                    <a:pt x="4522" y="7783"/>
                    <a:pt x="4505" y="7784"/>
                    <a:pt x="4491" y="7784"/>
                  </a:cubicBezTo>
                  <a:lnTo>
                    <a:pt x="4428" y="7784"/>
                  </a:lnTo>
                  <a:cubicBezTo>
                    <a:pt x="4414" y="7770"/>
                    <a:pt x="4366" y="7784"/>
                    <a:pt x="4369" y="7763"/>
                  </a:cubicBezTo>
                  <a:cubicBezTo>
                    <a:pt x="4372" y="7742"/>
                    <a:pt x="4414" y="7752"/>
                    <a:pt x="4435" y="7746"/>
                  </a:cubicBezTo>
                  <a:cubicBezTo>
                    <a:pt x="4449" y="7738"/>
                    <a:pt x="4473" y="7746"/>
                    <a:pt x="4483" y="7732"/>
                  </a:cubicBezTo>
                  <a:cubicBezTo>
                    <a:pt x="4439" y="7723"/>
                    <a:pt x="4413" y="7717"/>
                    <a:pt x="4394" y="7717"/>
                  </a:cubicBezTo>
                  <a:cubicBezTo>
                    <a:pt x="4367" y="7717"/>
                    <a:pt x="4352" y="7728"/>
                    <a:pt x="4321" y="7756"/>
                  </a:cubicBezTo>
                  <a:cubicBezTo>
                    <a:pt x="4307" y="7767"/>
                    <a:pt x="4296" y="7773"/>
                    <a:pt x="4287" y="7773"/>
                  </a:cubicBezTo>
                  <a:cubicBezTo>
                    <a:pt x="4278" y="7773"/>
                    <a:pt x="4272" y="7767"/>
                    <a:pt x="4268" y="7756"/>
                  </a:cubicBezTo>
                  <a:cubicBezTo>
                    <a:pt x="4257" y="7728"/>
                    <a:pt x="4227" y="7720"/>
                    <a:pt x="4194" y="7720"/>
                  </a:cubicBezTo>
                  <a:cubicBezTo>
                    <a:pt x="4177" y="7720"/>
                    <a:pt x="4160" y="7722"/>
                    <a:pt x="4143" y="7725"/>
                  </a:cubicBezTo>
                  <a:cubicBezTo>
                    <a:pt x="4083" y="7731"/>
                    <a:pt x="4038" y="7766"/>
                    <a:pt x="3972" y="7766"/>
                  </a:cubicBezTo>
                  <a:cubicBezTo>
                    <a:pt x="3963" y="7766"/>
                    <a:pt x="3952" y="7765"/>
                    <a:pt x="3942" y="7763"/>
                  </a:cubicBezTo>
                  <a:cubicBezTo>
                    <a:pt x="3938" y="7763"/>
                    <a:pt x="3935" y="7763"/>
                    <a:pt x="3935" y="7767"/>
                  </a:cubicBezTo>
                  <a:cubicBezTo>
                    <a:pt x="3911" y="7784"/>
                    <a:pt x="3876" y="7784"/>
                    <a:pt x="3842" y="7784"/>
                  </a:cubicBezTo>
                  <a:cubicBezTo>
                    <a:pt x="3807" y="7778"/>
                    <a:pt x="3772" y="7775"/>
                    <a:pt x="3738" y="7775"/>
                  </a:cubicBezTo>
                  <a:cubicBezTo>
                    <a:pt x="3660" y="7775"/>
                    <a:pt x="3584" y="7788"/>
                    <a:pt x="3509" y="7797"/>
                  </a:cubicBezTo>
                  <a:cubicBezTo>
                    <a:pt x="3463" y="7801"/>
                    <a:pt x="3463" y="7826"/>
                    <a:pt x="3505" y="7839"/>
                  </a:cubicBezTo>
                  <a:cubicBezTo>
                    <a:pt x="3530" y="7850"/>
                    <a:pt x="3557" y="7850"/>
                    <a:pt x="3581" y="7853"/>
                  </a:cubicBezTo>
                  <a:cubicBezTo>
                    <a:pt x="3623" y="7857"/>
                    <a:pt x="3675" y="7853"/>
                    <a:pt x="3703" y="7874"/>
                  </a:cubicBezTo>
                  <a:cubicBezTo>
                    <a:pt x="3722" y="7889"/>
                    <a:pt x="3738" y="7895"/>
                    <a:pt x="3753" y="7895"/>
                  </a:cubicBezTo>
                  <a:cubicBezTo>
                    <a:pt x="3774" y="7895"/>
                    <a:pt x="3792" y="7882"/>
                    <a:pt x="3810" y="7867"/>
                  </a:cubicBezTo>
                  <a:cubicBezTo>
                    <a:pt x="3821" y="7856"/>
                    <a:pt x="3830" y="7843"/>
                    <a:pt x="3851" y="7843"/>
                  </a:cubicBezTo>
                  <a:cubicBezTo>
                    <a:pt x="3857" y="7843"/>
                    <a:pt x="3864" y="7844"/>
                    <a:pt x="3873" y="7847"/>
                  </a:cubicBezTo>
                  <a:cubicBezTo>
                    <a:pt x="3895" y="7852"/>
                    <a:pt x="3917" y="7854"/>
                    <a:pt x="3939" y="7854"/>
                  </a:cubicBezTo>
                  <a:cubicBezTo>
                    <a:pt x="3972" y="7854"/>
                    <a:pt x="4006" y="7849"/>
                    <a:pt x="4039" y="7842"/>
                  </a:cubicBezTo>
                  <a:cubicBezTo>
                    <a:pt x="4050" y="7842"/>
                    <a:pt x="4061" y="7842"/>
                    <a:pt x="4072" y="7842"/>
                  </a:cubicBezTo>
                  <a:cubicBezTo>
                    <a:pt x="4126" y="7842"/>
                    <a:pt x="4178" y="7848"/>
                    <a:pt x="4230" y="7853"/>
                  </a:cubicBezTo>
                  <a:cubicBezTo>
                    <a:pt x="4240" y="7871"/>
                    <a:pt x="4254" y="7877"/>
                    <a:pt x="4269" y="7877"/>
                  </a:cubicBezTo>
                  <a:cubicBezTo>
                    <a:pt x="4294" y="7877"/>
                    <a:pt x="4324" y="7860"/>
                    <a:pt x="4348" y="7860"/>
                  </a:cubicBezTo>
                  <a:cubicBezTo>
                    <a:pt x="4350" y="7860"/>
                    <a:pt x="4351" y="7860"/>
                    <a:pt x="4352" y="7860"/>
                  </a:cubicBezTo>
                  <a:cubicBezTo>
                    <a:pt x="4374" y="7860"/>
                    <a:pt x="4388" y="7836"/>
                    <a:pt x="4407" y="7832"/>
                  </a:cubicBezTo>
                  <a:cubicBezTo>
                    <a:pt x="4415" y="7831"/>
                    <a:pt x="4421" y="7830"/>
                    <a:pt x="4425" y="7830"/>
                  </a:cubicBezTo>
                  <a:cubicBezTo>
                    <a:pt x="4453" y="7830"/>
                    <a:pt x="4416" y="7857"/>
                    <a:pt x="4449" y="7863"/>
                  </a:cubicBezTo>
                  <a:cubicBezTo>
                    <a:pt x="4470" y="7868"/>
                    <a:pt x="4501" y="7870"/>
                    <a:pt x="4535" y="7870"/>
                  </a:cubicBezTo>
                  <a:cubicBezTo>
                    <a:pt x="4601" y="7870"/>
                    <a:pt x="4679" y="7861"/>
                    <a:pt x="4716" y="7842"/>
                  </a:cubicBezTo>
                  <a:cubicBezTo>
                    <a:pt x="4720" y="7839"/>
                    <a:pt x="4720" y="7839"/>
                    <a:pt x="4720" y="7836"/>
                  </a:cubicBezTo>
                  <a:cubicBezTo>
                    <a:pt x="4730" y="7832"/>
                    <a:pt x="4737" y="7829"/>
                    <a:pt x="4747" y="7826"/>
                  </a:cubicBezTo>
                  <a:cubicBezTo>
                    <a:pt x="4754" y="7829"/>
                    <a:pt x="4761" y="7832"/>
                    <a:pt x="4768" y="7836"/>
                  </a:cubicBezTo>
                  <a:cubicBezTo>
                    <a:pt x="4774" y="7847"/>
                    <a:pt x="4737" y="7860"/>
                    <a:pt x="4768" y="7867"/>
                  </a:cubicBezTo>
                  <a:cubicBezTo>
                    <a:pt x="4773" y="7869"/>
                    <a:pt x="4777" y="7869"/>
                    <a:pt x="4782" y="7869"/>
                  </a:cubicBezTo>
                  <a:cubicBezTo>
                    <a:pt x="4802" y="7869"/>
                    <a:pt x="4816" y="7858"/>
                    <a:pt x="4830" y="7850"/>
                  </a:cubicBezTo>
                  <a:cubicBezTo>
                    <a:pt x="4846" y="7840"/>
                    <a:pt x="4856" y="7825"/>
                    <a:pt x="4885" y="7825"/>
                  </a:cubicBezTo>
                  <a:cubicBezTo>
                    <a:pt x="4888" y="7825"/>
                    <a:pt x="4892" y="7825"/>
                    <a:pt x="4896" y="7826"/>
                  </a:cubicBezTo>
                  <a:cubicBezTo>
                    <a:pt x="4908" y="7834"/>
                    <a:pt x="4915" y="7851"/>
                    <a:pt x="4935" y="7851"/>
                  </a:cubicBezTo>
                  <a:cubicBezTo>
                    <a:pt x="4938" y="7851"/>
                    <a:pt x="4941" y="7851"/>
                    <a:pt x="4945" y="7850"/>
                  </a:cubicBezTo>
                  <a:cubicBezTo>
                    <a:pt x="5024" y="7832"/>
                    <a:pt x="5136" y="7853"/>
                    <a:pt x="5187" y="7801"/>
                  </a:cubicBezTo>
                  <a:lnTo>
                    <a:pt x="5187" y="7801"/>
                  </a:lnTo>
                  <a:cubicBezTo>
                    <a:pt x="5191" y="7808"/>
                    <a:pt x="5184" y="7822"/>
                    <a:pt x="5205" y="7826"/>
                  </a:cubicBezTo>
                  <a:cubicBezTo>
                    <a:pt x="5208" y="7825"/>
                    <a:pt x="5211" y="7825"/>
                    <a:pt x="5215" y="7825"/>
                  </a:cubicBezTo>
                  <a:cubicBezTo>
                    <a:pt x="5233" y="7825"/>
                    <a:pt x="5253" y="7829"/>
                    <a:pt x="5271" y="7829"/>
                  </a:cubicBezTo>
                  <a:cubicBezTo>
                    <a:pt x="5289" y="7829"/>
                    <a:pt x="5304" y="7825"/>
                    <a:pt x="5309" y="7805"/>
                  </a:cubicBezTo>
                  <a:cubicBezTo>
                    <a:pt x="5311" y="7800"/>
                    <a:pt x="5316" y="7799"/>
                    <a:pt x="5321" y="7799"/>
                  </a:cubicBezTo>
                  <a:cubicBezTo>
                    <a:pt x="5328" y="7799"/>
                    <a:pt x="5337" y="7801"/>
                    <a:pt x="5341" y="7801"/>
                  </a:cubicBezTo>
                  <a:cubicBezTo>
                    <a:pt x="5361" y="7808"/>
                    <a:pt x="5378" y="7815"/>
                    <a:pt x="5396" y="7818"/>
                  </a:cubicBezTo>
                  <a:cubicBezTo>
                    <a:pt x="5482" y="7829"/>
                    <a:pt x="5580" y="7818"/>
                    <a:pt x="5660" y="7850"/>
                  </a:cubicBezTo>
                  <a:cubicBezTo>
                    <a:pt x="5662" y="7850"/>
                    <a:pt x="5664" y="7850"/>
                    <a:pt x="5666" y="7850"/>
                  </a:cubicBezTo>
                  <a:cubicBezTo>
                    <a:pt x="5680" y="7850"/>
                    <a:pt x="5696" y="7853"/>
                    <a:pt x="5709" y="7853"/>
                  </a:cubicBezTo>
                  <a:cubicBezTo>
                    <a:pt x="5723" y="7853"/>
                    <a:pt x="5734" y="7849"/>
                    <a:pt x="5736" y="7832"/>
                  </a:cubicBezTo>
                  <a:cubicBezTo>
                    <a:pt x="5740" y="7806"/>
                    <a:pt x="5761" y="7792"/>
                    <a:pt x="5792" y="7792"/>
                  </a:cubicBezTo>
                  <a:cubicBezTo>
                    <a:pt x="5809" y="7792"/>
                    <a:pt x="5830" y="7796"/>
                    <a:pt x="5854" y="7805"/>
                  </a:cubicBezTo>
                  <a:cubicBezTo>
                    <a:pt x="5871" y="7810"/>
                    <a:pt x="5888" y="7814"/>
                    <a:pt x="5908" y="7814"/>
                  </a:cubicBezTo>
                  <a:cubicBezTo>
                    <a:pt x="5916" y="7814"/>
                    <a:pt x="5925" y="7814"/>
                    <a:pt x="5934" y="7812"/>
                  </a:cubicBezTo>
                  <a:cubicBezTo>
                    <a:pt x="5968" y="7818"/>
                    <a:pt x="6002" y="7836"/>
                    <a:pt x="6035" y="7836"/>
                  </a:cubicBezTo>
                  <a:cubicBezTo>
                    <a:pt x="6055" y="7836"/>
                    <a:pt x="6075" y="7829"/>
                    <a:pt x="6093" y="7808"/>
                  </a:cubicBezTo>
                  <a:cubicBezTo>
                    <a:pt x="6097" y="7808"/>
                    <a:pt x="6100" y="7805"/>
                    <a:pt x="6103" y="7805"/>
                  </a:cubicBezTo>
                  <a:cubicBezTo>
                    <a:pt x="6173" y="7812"/>
                    <a:pt x="6246" y="7812"/>
                    <a:pt x="6315" y="7822"/>
                  </a:cubicBezTo>
                  <a:cubicBezTo>
                    <a:pt x="6331" y="7825"/>
                    <a:pt x="6337" y="7840"/>
                    <a:pt x="6354" y="7840"/>
                  </a:cubicBezTo>
                  <a:cubicBezTo>
                    <a:pt x="6358" y="7840"/>
                    <a:pt x="6364" y="7839"/>
                    <a:pt x="6371" y="7836"/>
                  </a:cubicBezTo>
                  <a:cubicBezTo>
                    <a:pt x="6398" y="7822"/>
                    <a:pt x="6364" y="7812"/>
                    <a:pt x="6364" y="7797"/>
                  </a:cubicBezTo>
                  <a:lnTo>
                    <a:pt x="6364" y="7797"/>
                  </a:lnTo>
                  <a:cubicBezTo>
                    <a:pt x="6385" y="7801"/>
                    <a:pt x="6412" y="7797"/>
                    <a:pt x="6423" y="7805"/>
                  </a:cubicBezTo>
                  <a:cubicBezTo>
                    <a:pt x="6441" y="7814"/>
                    <a:pt x="6451" y="7819"/>
                    <a:pt x="6457" y="7819"/>
                  </a:cubicBezTo>
                  <a:cubicBezTo>
                    <a:pt x="6462" y="7819"/>
                    <a:pt x="6465" y="7815"/>
                    <a:pt x="6468" y="7805"/>
                  </a:cubicBezTo>
                  <a:cubicBezTo>
                    <a:pt x="6478" y="7777"/>
                    <a:pt x="6516" y="7763"/>
                    <a:pt x="6551" y="7746"/>
                  </a:cubicBezTo>
                  <a:lnTo>
                    <a:pt x="6551" y="7746"/>
                  </a:lnTo>
                  <a:cubicBezTo>
                    <a:pt x="6579" y="7759"/>
                    <a:pt x="6544" y="7773"/>
                    <a:pt x="6558" y="7784"/>
                  </a:cubicBezTo>
                  <a:cubicBezTo>
                    <a:pt x="6572" y="7794"/>
                    <a:pt x="6558" y="7812"/>
                    <a:pt x="6590" y="7815"/>
                  </a:cubicBezTo>
                  <a:cubicBezTo>
                    <a:pt x="6593" y="7815"/>
                    <a:pt x="6597" y="7816"/>
                    <a:pt x="6600" y="7816"/>
                  </a:cubicBezTo>
                  <a:cubicBezTo>
                    <a:pt x="6619" y="7816"/>
                    <a:pt x="6625" y="7807"/>
                    <a:pt x="6635" y="7797"/>
                  </a:cubicBezTo>
                  <a:cubicBezTo>
                    <a:pt x="6644" y="7788"/>
                    <a:pt x="6653" y="7784"/>
                    <a:pt x="6663" y="7784"/>
                  </a:cubicBezTo>
                  <a:cubicBezTo>
                    <a:pt x="6675" y="7784"/>
                    <a:pt x="6689" y="7790"/>
                    <a:pt x="6704" y="7797"/>
                  </a:cubicBezTo>
                  <a:cubicBezTo>
                    <a:pt x="6734" y="7815"/>
                    <a:pt x="6759" y="7824"/>
                    <a:pt x="6782" y="7824"/>
                  </a:cubicBezTo>
                  <a:cubicBezTo>
                    <a:pt x="6809" y="7824"/>
                    <a:pt x="6834" y="7812"/>
                    <a:pt x="6860" y="7787"/>
                  </a:cubicBezTo>
                  <a:cubicBezTo>
                    <a:pt x="6860" y="7787"/>
                    <a:pt x="6860" y="7784"/>
                    <a:pt x="6856" y="7784"/>
                  </a:cubicBezTo>
                  <a:lnTo>
                    <a:pt x="6860" y="7784"/>
                  </a:lnTo>
                  <a:lnTo>
                    <a:pt x="6860" y="7787"/>
                  </a:lnTo>
                  <a:cubicBezTo>
                    <a:pt x="6905" y="7780"/>
                    <a:pt x="6929" y="7759"/>
                    <a:pt x="6891" y="7749"/>
                  </a:cubicBezTo>
                  <a:cubicBezTo>
                    <a:pt x="6811" y="7725"/>
                    <a:pt x="6870" y="7722"/>
                    <a:pt x="6898" y="7707"/>
                  </a:cubicBezTo>
                  <a:cubicBezTo>
                    <a:pt x="6936" y="7722"/>
                    <a:pt x="6964" y="7732"/>
                    <a:pt x="6947" y="7759"/>
                  </a:cubicBezTo>
                  <a:cubicBezTo>
                    <a:pt x="6929" y="7780"/>
                    <a:pt x="6944" y="7801"/>
                    <a:pt x="6981" y="7818"/>
                  </a:cubicBezTo>
                  <a:cubicBezTo>
                    <a:pt x="6992" y="7821"/>
                    <a:pt x="7003" y="7823"/>
                    <a:pt x="7013" y="7823"/>
                  </a:cubicBezTo>
                  <a:cubicBezTo>
                    <a:pt x="7026" y="7823"/>
                    <a:pt x="7035" y="7820"/>
                    <a:pt x="7033" y="7812"/>
                  </a:cubicBezTo>
                  <a:cubicBezTo>
                    <a:pt x="7023" y="7780"/>
                    <a:pt x="7072" y="7787"/>
                    <a:pt x="7089" y="7777"/>
                  </a:cubicBezTo>
                  <a:cubicBezTo>
                    <a:pt x="7176" y="7784"/>
                    <a:pt x="7262" y="7784"/>
                    <a:pt x="7346" y="7801"/>
                  </a:cubicBezTo>
                  <a:cubicBezTo>
                    <a:pt x="7356" y="7812"/>
                    <a:pt x="7370" y="7818"/>
                    <a:pt x="7394" y="7818"/>
                  </a:cubicBezTo>
                  <a:cubicBezTo>
                    <a:pt x="7397" y="7818"/>
                    <a:pt x="7401" y="7818"/>
                    <a:pt x="7405" y="7818"/>
                  </a:cubicBezTo>
                  <a:cubicBezTo>
                    <a:pt x="7418" y="7818"/>
                    <a:pt x="7433" y="7819"/>
                    <a:pt x="7445" y="7819"/>
                  </a:cubicBezTo>
                  <a:cubicBezTo>
                    <a:pt x="7461" y="7819"/>
                    <a:pt x="7472" y="7817"/>
                    <a:pt x="7471" y="7805"/>
                  </a:cubicBezTo>
                  <a:cubicBezTo>
                    <a:pt x="7466" y="7783"/>
                    <a:pt x="7474" y="7777"/>
                    <a:pt x="7488" y="7777"/>
                  </a:cubicBezTo>
                  <a:cubicBezTo>
                    <a:pt x="7503" y="7777"/>
                    <a:pt x="7523" y="7784"/>
                    <a:pt x="7539" y="7784"/>
                  </a:cubicBezTo>
                  <a:cubicBezTo>
                    <a:pt x="7540" y="7784"/>
                    <a:pt x="7542" y="7784"/>
                    <a:pt x="7543" y="7784"/>
                  </a:cubicBezTo>
                  <a:cubicBezTo>
                    <a:pt x="7568" y="7787"/>
                    <a:pt x="7592" y="7787"/>
                    <a:pt x="7613" y="7797"/>
                  </a:cubicBezTo>
                  <a:cubicBezTo>
                    <a:pt x="7635" y="7813"/>
                    <a:pt x="7661" y="7818"/>
                    <a:pt x="7687" y="7818"/>
                  </a:cubicBezTo>
                  <a:cubicBezTo>
                    <a:pt x="7714" y="7818"/>
                    <a:pt x="7741" y="7813"/>
                    <a:pt x="7769" y="7808"/>
                  </a:cubicBezTo>
                  <a:cubicBezTo>
                    <a:pt x="7822" y="7790"/>
                    <a:pt x="7873" y="7771"/>
                    <a:pt x="7935" y="7771"/>
                  </a:cubicBezTo>
                  <a:cubicBezTo>
                    <a:pt x="7954" y="7771"/>
                    <a:pt x="7973" y="7773"/>
                    <a:pt x="7994" y="7777"/>
                  </a:cubicBezTo>
                  <a:cubicBezTo>
                    <a:pt x="8018" y="7763"/>
                    <a:pt x="8022" y="7746"/>
                    <a:pt x="7988" y="7742"/>
                  </a:cubicBezTo>
                  <a:cubicBezTo>
                    <a:pt x="7887" y="7735"/>
                    <a:pt x="7922" y="7697"/>
                    <a:pt x="7914" y="7666"/>
                  </a:cubicBezTo>
                  <a:cubicBezTo>
                    <a:pt x="7935" y="7664"/>
                    <a:pt x="7964" y="7663"/>
                    <a:pt x="7987" y="7663"/>
                  </a:cubicBezTo>
                  <a:cubicBezTo>
                    <a:pt x="8011" y="7663"/>
                    <a:pt x="8029" y="7664"/>
                    <a:pt x="8029" y="7669"/>
                  </a:cubicBezTo>
                  <a:cubicBezTo>
                    <a:pt x="8029" y="7711"/>
                    <a:pt x="8130" y="7714"/>
                    <a:pt x="8126" y="7756"/>
                  </a:cubicBezTo>
                  <a:cubicBezTo>
                    <a:pt x="8126" y="7776"/>
                    <a:pt x="8146" y="7793"/>
                    <a:pt x="8180" y="7793"/>
                  </a:cubicBezTo>
                  <a:cubicBezTo>
                    <a:pt x="8193" y="7793"/>
                    <a:pt x="8209" y="7790"/>
                    <a:pt x="8227" y="7784"/>
                  </a:cubicBezTo>
                  <a:cubicBezTo>
                    <a:pt x="8250" y="7776"/>
                    <a:pt x="8276" y="7774"/>
                    <a:pt x="8302" y="7774"/>
                  </a:cubicBezTo>
                  <a:cubicBezTo>
                    <a:pt x="8322" y="7774"/>
                    <a:pt x="8343" y="7775"/>
                    <a:pt x="8362" y="7777"/>
                  </a:cubicBezTo>
                  <a:cubicBezTo>
                    <a:pt x="8392" y="7780"/>
                    <a:pt x="8422" y="7781"/>
                    <a:pt x="8451" y="7781"/>
                  </a:cubicBezTo>
                  <a:cubicBezTo>
                    <a:pt x="8485" y="7781"/>
                    <a:pt x="8519" y="7780"/>
                    <a:pt x="8553" y="7780"/>
                  </a:cubicBezTo>
                  <a:cubicBezTo>
                    <a:pt x="8582" y="7780"/>
                    <a:pt x="8611" y="7781"/>
                    <a:pt x="8640" y="7784"/>
                  </a:cubicBezTo>
                  <a:cubicBezTo>
                    <a:pt x="8646" y="7791"/>
                    <a:pt x="8657" y="7794"/>
                    <a:pt x="8664" y="7801"/>
                  </a:cubicBezTo>
                  <a:cubicBezTo>
                    <a:pt x="8688" y="7797"/>
                    <a:pt x="8716" y="7794"/>
                    <a:pt x="8740" y="7791"/>
                  </a:cubicBezTo>
                  <a:cubicBezTo>
                    <a:pt x="8753" y="7787"/>
                    <a:pt x="8766" y="7786"/>
                    <a:pt x="8779" y="7786"/>
                  </a:cubicBezTo>
                  <a:cubicBezTo>
                    <a:pt x="8795" y="7786"/>
                    <a:pt x="8811" y="7787"/>
                    <a:pt x="8827" y="7787"/>
                  </a:cubicBezTo>
                  <a:cubicBezTo>
                    <a:pt x="8848" y="7787"/>
                    <a:pt x="8869" y="7785"/>
                    <a:pt x="8886" y="7773"/>
                  </a:cubicBezTo>
                  <a:cubicBezTo>
                    <a:pt x="8895" y="7764"/>
                    <a:pt x="8907" y="7761"/>
                    <a:pt x="8920" y="7761"/>
                  </a:cubicBezTo>
                  <a:cubicBezTo>
                    <a:pt x="8931" y="7761"/>
                    <a:pt x="8944" y="7763"/>
                    <a:pt x="8959" y="7767"/>
                  </a:cubicBezTo>
                  <a:cubicBezTo>
                    <a:pt x="8989" y="7771"/>
                    <a:pt x="9022" y="7786"/>
                    <a:pt x="9054" y="7786"/>
                  </a:cubicBezTo>
                  <a:cubicBezTo>
                    <a:pt x="9074" y="7786"/>
                    <a:pt x="9093" y="7780"/>
                    <a:pt x="9112" y="7763"/>
                  </a:cubicBezTo>
                  <a:cubicBezTo>
                    <a:pt x="9129" y="7763"/>
                    <a:pt x="9146" y="7759"/>
                    <a:pt x="9163" y="7756"/>
                  </a:cubicBezTo>
                  <a:cubicBezTo>
                    <a:pt x="9261" y="7749"/>
                    <a:pt x="9271" y="7742"/>
                    <a:pt x="9222" y="7704"/>
                  </a:cubicBezTo>
                  <a:cubicBezTo>
                    <a:pt x="9226" y="7697"/>
                    <a:pt x="9237" y="7690"/>
                    <a:pt x="9250" y="7687"/>
                  </a:cubicBezTo>
                  <a:lnTo>
                    <a:pt x="9267" y="7687"/>
                  </a:lnTo>
                  <a:cubicBezTo>
                    <a:pt x="9278" y="7693"/>
                    <a:pt x="9278" y="7711"/>
                    <a:pt x="9292" y="7717"/>
                  </a:cubicBezTo>
                  <a:cubicBezTo>
                    <a:pt x="9317" y="7735"/>
                    <a:pt x="9351" y="7742"/>
                    <a:pt x="9389" y="7742"/>
                  </a:cubicBezTo>
                  <a:lnTo>
                    <a:pt x="9604" y="7742"/>
                  </a:lnTo>
                  <a:cubicBezTo>
                    <a:pt x="9625" y="7746"/>
                    <a:pt x="9650" y="7746"/>
                    <a:pt x="9670" y="7746"/>
                  </a:cubicBezTo>
                  <a:cubicBezTo>
                    <a:pt x="9684" y="7746"/>
                    <a:pt x="9697" y="7747"/>
                    <a:pt x="9710" y="7747"/>
                  </a:cubicBezTo>
                  <a:cubicBezTo>
                    <a:pt x="9722" y="7747"/>
                    <a:pt x="9734" y="7746"/>
                    <a:pt x="9746" y="7742"/>
                  </a:cubicBezTo>
                  <a:lnTo>
                    <a:pt x="9781" y="7742"/>
                  </a:lnTo>
                  <a:cubicBezTo>
                    <a:pt x="9832" y="7745"/>
                    <a:pt x="9880" y="7753"/>
                    <a:pt x="9932" y="7753"/>
                  </a:cubicBezTo>
                  <a:cubicBezTo>
                    <a:pt x="9940" y="7753"/>
                    <a:pt x="9949" y="7753"/>
                    <a:pt x="9958" y="7752"/>
                  </a:cubicBezTo>
                  <a:cubicBezTo>
                    <a:pt x="9971" y="7752"/>
                    <a:pt x="9984" y="7752"/>
                    <a:pt x="9998" y="7752"/>
                  </a:cubicBezTo>
                  <a:cubicBezTo>
                    <a:pt x="10124" y="7752"/>
                    <a:pt x="10252" y="7761"/>
                    <a:pt x="10380" y="7761"/>
                  </a:cubicBezTo>
                  <a:cubicBezTo>
                    <a:pt x="10443" y="7761"/>
                    <a:pt x="10506" y="7759"/>
                    <a:pt x="10569" y="7752"/>
                  </a:cubicBezTo>
                  <a:cubicBezTo>
                    <a:pt x="10577" y="7752"/>
                    <a:pt x="10585" y="7752"/>
                    <a:pt x="10593" y="7752"/>
                  </a:cubicBezTo>
                  <a:cubicBezTo>
                    <a:pt x="10634" y="7752"/>
                    <a:pt x="10670" y="7760"/>
                    <a:pt x="10697" y="7780"/>
                  </a:cubicBezTo>
                  <a:cubicBezTo>
                    <a:pt x="10700" y="7784"/>
                    <a:pt x="10700" y="7787"/>
                    <a:pt x="10704" y="7787"/>
                  </a:cubicBezTo>
                  <a:cubicBezTo>
                    <a:pt x="10697" y="7794"/>
                    <a:pt x="10700" y="7801"/>
                    <a:pt x="10711" y="7805"/>
                  </a:cubicBezTo>
                  <a:cubicBezTo>
                    <a:pt x="10774" y="7829"/>
                    <a:pt x="10721" y="7829"/>
                    <a:pt x="10690" y="7836"/>
                  </a:cubicBezTo>
                  <a:lnTo>
                    <a:pt x="10670" y="7836"/>
                  </a:lnTo>
                  <a:cubicBezTo>
                    <a:pt x="10649" y="7836"/>
                    <a:pt x="10628" y="7836"/>
                    <a:pt x="10603" y="7832"/>
                  </a:cubicBezTo>
                  <a:lnTo>
                    <a:pt x="10503" y="7832"/>
                  </a:lnTo>
                  <a:cubicBezTo>
                    <a:pt x="10468" y="7829"/>
                    <a:pt x="10433" y="7829"/>
                    <a:pt x="10399" y="7829"/>
                  </a:cubicBezTo>
                  <a:cubicBezTo>
                    <a:pt x="10364" y="7822"/>
                    <a:pt x="10332" y="7812"/>
                    <a:pt x="10305" y="7791"/>
                  </a:cubicBezTo>
                  <a:cubicBezTo>
                    <a:pt x="10298" y="7786"/>
                    <a:pt x="10287" y="7782"/>
                    <a:pt x="10273" y="7782"/>
                  </a:cubicBezTo>
                  <a:cubicBezTo>
                    <a:pt x="10268" y="7782"/>
                    <a:pt x="10262" y="7783"/>
                    <a:pt x="10257" y="7784"/>
                  </a:cubicBezTo>
                  <a:lnTo>
                    <a:pt x="10242" y="7784"/>
                  </a:lnTo>
                  <a:cubicBezTo>
                    <a:pt x="10241" y="7784"/>
                    <a:pt x="10240" y="7783"/>
                    <a:pt x="10239" y="7783"/>
                  </a:cubicBezTo>
                  <a:lnTo>
                    <a:pt x="10239" y="7783"/>
                  </a:lnTo>
                  <a:cubicBezTo>
                    <a:pt x="10240" y="7783"/>
                    <a:pt x="10240" y="7784"/>
                    <a:pt x="10236" y="7784"/>
                  </a:cubicBezTo>
                  <a:cubicBezTo>
                    <a:pt x="10197" y="7781"/>
                    <a:pt x="10163" y="7773"/>
                    <a:pt x="10126" y="7773"/>
                  </a:cubicBezTo>
                  <a:cubicBezTo>
                    <a:pt x="10120" y="7773"/>
                    <a:pt x="10114" y="7773"/>
                    <a:pt x="10108" y="7773"/>
                  </a:cubicBezTo>
                  <a:cubicBezTo>
                    <a:pt x="9993" y="7791"/>
                    <a:pt x="9874" y="7787"/>
                    <a:pt x="9760" y="7791"/>
                  </a:cubicBezTo>
                  <a:lnTo>
                    <a:pt x="9754" y="7791"/>
                  </a:lnTo>
                  <a:cubicBezTo>
                    <a:pt x="9747" y="7787"/>
                    <a:pt x="9740" y="7785"/>
                    <a:pt x="9733" y="7785"/>
                  </a:cubicBezTo>
                  <a:cubicBezTo>
                    <a:pt x="9715" y="7785"/>
                    <a:pt x="9697" y="7795"/>
                    <a:pt x="9677" y="7797"/>
                  </a:cubicBezTo>
                  <a:cubicBezTo>
                    <a:pt x="9660" y="7801"/>
                    <a:pt x="9645" y="7805"/>
                    <a:pt x="9629" y="7808"/>
                  </a:cubicBezTo>
                  <a:cubicBezTo>
                    <a:pt x="9594" y="7808"/>
                    <a:pt x="9559" y="7808"/>
                    <a:pt x="9528" y="7818"/>
                  </a:cubicBezTo>
                  <a:cubicBezTo>
                    <a:pt x="9469" y="7839"/>
                    <a:pt x="9406" y="7842"/>
                    <a:pt x="9344" y="7842"/>
                  </a:cubicBezTo>
                  <a:cubicBezTo>
                    <a:pt x="9333" y="7839"/>
                    <a:pt x="9320" y="7839"/>
                    <a:pt x="9306" y="7832"/>
                  </a:cubicBezTo>
                  <a:cubicBezTo>
                    <a:pt x="9292" y="7816"/>
                    <a:pt x="9268" y="7810"/>
                    <a:pt x="9240" y="7810"/>
                  </a:cubicBezTo>
                  <a:cubicBezTo>
                    <a:pt x="9232" y="7810"/>
                    <a:pt x="9224" y="7811"/>
                    <a:pt x="9216" y="7812"/>
                  </a:cubicBezTo>
                  <a:cubicBezTo>
                    <a:pt x="9200" y="7812"/>
                    <a:pt x="9182" y="7815"/>
                    <a:pt x="9165" y="7815"/>
                  </a:cubicBezTo>
                  <a:cubicBezTo>
                    <a:pt x="9157" y="7815"/>
                    <a:pt x="9149" y="7814"/>
                    <a:pt x="9143" y="7812"/>
                  </a:cubicBezTo>
                  <a:cubicBezTo>
                    <a:pt x="9119" y="7804"/>
                    <a:pt x="9098" y="7800"/>
                    <a:pt x="9080" y="7800"/>
                  </a:cubicBezTo>
                  <a:cubicBezTo>
                    <a:pt x="9044" y="7800"/>
                    <a:pt x="9018" y="7814"/>
                    <a:pt x="8997" y="7832"/>
                  </a:cubicBezTo>
                  <a:lnTo>
                    <a:pt x="8994" y="7832"/>
                  </a:lnTo>
                  <a:cubicBezTo>
                    <a:pt x="8987" y="7829"/>
                    <a:pt x="8979" y="7829"/>
                    <a:pt x="8973" y="7826"/>
                  </a:cubicBezTo>
                  <a:cubicBezTo>
                    <a:pt x="8915" y="7817"/>
                    <a:pt x="8858" y="7807"/>
                    <a:pt x="8802" y="7807"/>
                  </a:cubicBezTo>
                  <a:cubicBezTo>
                    <a:pt x="8763" y="7807"/>
                    <a:pt x="8724" y="7812"/>
                    <a:pt x="8685" y="7826"/>
                  </a:cubicBezTo>
                  <a:lnTo>
                    <a:pt x="8671" y="7826"/>
                  </a:lnTo>
                  <a:cubicBezTo>
                    <a:pt x="8629" y="7817"/>
                    <a:pt x="8587" y="7813"/>
                    <a:pt x="8545" y="7813"/>
                  </a:cubicBezTo>
                  <a:cubicBezTo>
                    <a:pt x="8471" y="7813"/>
                    <a:pt x="8397" y="7825"/>
                    <a:pt x="8324" y="7836"/>
                  </a:cubicBezTo>
                  <a:cubicBezTo>
                    <a:pt x="8303" y="7839"/>
                    <a:pt x="8282" y="7839"/>
                    <a:pt x="8258" y="7839"/>
                  </a:cubicBezTo>
                  <a:lnTo>
                    <a:pt x="8202" y="7839"/>
                  </a:lnTo>
                  <a:cubicBezTo>
                    <a:pt x="8175" y="7841"/>
                    <a:pt x="8146" y="7845"/>
                    <a:pt x="8119" y="7845"/>
                  </a:cubicBezTo>
                  <a:cubicBezTo>
                    <a:pt x="8099" y="7845"/>
                    <a:pt x="8079" y="7843"/>
                    <a:pt x="8060" y="7836"/>
                  </a:cubicBezTo>
                  <a:cubicBezTo>
                    <a:pt x="8053" y="7836"/>
                    <a:pt x="8046" y="7835"/>
                    <a:pt x="8039" y="7835"/>
                  </a:cubicBezTo>
                  <a:cubicBezTo>
                    <a:pt x="8021" y="7835"/>
                    <a:pt x="8003" y="7837"/>
                    <a:pt x="7998" y="7850"/>
                  </a:cubicBezTo>
                  <a:cubicBezTo>
                    <a:pt x="7991" y="7867"/>
                    <a:pt x="8029" y="7860"/>
                    <a:pt x="8043" y="7867"/>
                  </a:cubicBezTo>
                  <a:cubicBezTo>
                    <a:pt x="8057" y="7877"/>
                    <a:pt x="8078" y="7888"/>
                    <a:pt x="8060" y="7902"/>
                  </a:cubicBezTo>
                  <a:cubicBezTo>
                    <a:pt x="8001" y="7905"/>
                    <a:pt x="7943" y="7905"/>
                    <a:pt x="7884" y="7909"/>
                  </a:cubicBezTo>
                  <a:cubicBezTo>
                    <a:pt x="7866" y="7898"/>
                    <a:pt x="7849" y="7892"/>
                    <a:pt x="7831" y="7884"/>
                  </a:cubicBezTo>
                  <a:cubicBezTo>
                    <a:pt x="7838" y="7857"/>
                    <a:pt x="7811" y="7853"/>
                    <a:pt x="7781" y="7853"/>
                  </a:cubicBezTo>
                  <a:cubicBezTo>
                    <a:pt x="7772" y="7853"/>
                    <a:pt x="7762" y="7854"/>
                    <a:pt x="7753" y="7854"/>
                  </a:cubicBezTo>
                  <a:cubicBezTo>
                    <a:pt x="7747" y="7854"/>
                    <a:pt x="7742" y="7854"/>
                    <a:pt x="7738" y="7853"/>
                  </a:cubicBezTo>
                  <a:cubicBezTo>
                    <a:pt x="7727" y="7853"/>
                    <a:pt x="7717" y="7853"/>
                    <a:pt x="7706" y="7853"/>
                  </a:cubicBezTo>
                  <a:cubicBezTo>
                    <a:pt x="7651" y="7853"/>
                    <a:pt x="7596" y="7857"/>
                    <a:pt x="7539" y="7857"/>
                  </a:cubicBezTo>
                  <a:cubicBezTo>
                    <a:pt x="7513" y="7857"/>
                    <a:pt x="7486" y="7856"/>
                    <a:pt x="7460" y="7853"/>
                  </a:cubicBezTo>
                  <a:cubicBezTo>
                    <a:pt x="7455" y="7852"/>
                    <a:pt x="7448" y="7851"/>
                    <a:pt x="7441" y="7851"/>
                  </a:cubicBezTo>
                  <a:cubicBezTo>
                    <a:pt x="7430" y="7851"/>
                    <a:pt x="7418" y="7854"/>
                    <a:pt x="7418" y="7860"/>
                  </a:cubicBezTo>
                  <a:cubicBezTo>
                    <a:pt x="7418" y="7877"/>
                    <a:pt x="7450" y="7888"/>
                    <a:pt x="7477" y="7895"/>
                  </a:cubicBezTo>
                  <a:cubicBezTo>
                    <a:pt x="7479" y="7896"/>
                    <a:pt x="7482" y="7896"/>
                    <a:pt x="7484" y="7896"/>
                  </a:cubicBezTo>
                  <a:cubicBezTo>
                    <a:pt x="7487" y="7896"/>
                    <a:pt x="7490" y="7896"/>
                    <a:pt x="7493" y="7896"/>
                  </a:cubicBezTo>
                  <a:cubicBezTo>
                    <a:pt x="7498" y="7896"/>
                    <a:pt x="7503" y="7897"/>
                    <a:pt x="7506" y="7902"/>
                  </a:cubicBezTo>
                  <a:cubicBezTo>
                    <a:pt x="7498" y="7902"/>
                    <a:pt x="7488" y="7902"/>
                    <a:pt x="7481" y="7905"/>
                  </a:cubicBezTo>
                  <a:cubicBezTo>
                    <a:pt x="7460" y="7912"/>
                    <a:pt x="7418" y="7916"/>
                    <a:pt x="7418" y="7933"/>
                  </a:cubicBezTo>
                  <a:cubicBezTo>
                    <a:pt x="7418" y="7941"/>
                    <a:pt x="7436" y="7944"/>
                    <a:pt x="7454" y="7944"/>
                  </a:cubicBezTo>
                  <a:cubicBezTo>
                    <a:pt x="7460" y="7944"/>
                    <a:pt x="7465" y="7944"/>
                    <a:pt x="7471" y="7943"/>
                  </a:cubicBezTo>
                  <a:cubicBezTo>
                    <a:pt x="7504" y="7939"/>
                    <a:pt x="7538" y="7938"/>
                    <a:pt x="7573" y="7938"/>
                  </a:cubicBezTo>
                  <a:cubicBezTo>
                    <a:pt x="7600" y="7938"/>
                    <a:pt x="7628" y="7939"/>
                    <a:pt x="7656" y="7939"/>
                  </a:cubicBezTo>
                  <a:cubicBezTo>
                    <a:pt x="7682" y="7939"/>
                    <a:pt x="7709" y="7938"/>
                    <a:pt x="7735" y="7936"/>
                  </a:cubicBezTo>
                  <a:cubicBezTo>
                    <a:pt x="7755" y="7940"/>
                    <a:pt x="7783" y="7936"/>
                    <a:pt x="7783" y="7954"/>
                  </a:cubicBezTo>
                  <a:cubicBezTo>
                    <a:pt x="7773" y="7957"/>
                    <a:pt x="7765" y="7959"/>
                    <a:pt x="7757" y="7959"/>
                  </a:cubicBezTo>
                  <a:cubicBezTo>
                    <a:pt x="7743" y="7959"/>
                    <a:pt x="7730" y="7954"/>
                    <a:pt x="7714" y="7946"/>
                  </a:cubicBezTo>
                  <a:cubicBezTo>
                    <a:pt x="7709" y="7945"/>
                    <a:pt x="7704" y="7944"/>
                    <a:pt x="7699" y="7944"/>
                  </a:cubicBezTo>
                  <a:cubicBezTo>
                    <a:pt x="7686" y="7944"/>
                    <a:pt x="7675" y="7949"/>
                    <a:pt x="7665" y="7954"/>
                  </a:cubicBezTo>
                  <a:cubicBezTo>
                    <a:pt x="7655" y="7961"/>
                    <a:pt x="7640" y="7964"/>
                    <a:pt x="7651" y="7971"/>
                  </a:cubicBezTo>
                  <a:cubicBezTo>
                    <a:pt x="7659" y="7980"/>
                    <a:pt x="7671" y="7986"/>
                    <a:pt x="7686" y="7986"/>
                  </a:cubicBezTo>
                  <a:cubicBezTo>
                    <a:pt x="7689" y="7986"/>
                    <a:pt x="7693" y="7985"/>
                    <a:pt x="7696" y="7985"/>
                  </a:cubicBezTo>
                  <a:cubicBezTo>
                    <a:pt x="7769" y="7985"/>
                    <a:pt x="7844" y="7987"/>
                    <a:pt x="7918" y="7987"/>
                  </a:cubicBezTo>
                  <a:cubicBezTo>
                    <a:pt x="7987" y="7987"/>
                    <a:pt x="8057" y="7985"/>
                    <a:pt x="8126" y="7978"/>
                  </a:cubicBezTo>
                  <a:cubicBezTo>
                    <a:pt x="8147" y="7978"/>
                    <a:pt x="8168" y="7983"/>
                    <a:pt x="8190" y="7983"/>
                  </a:cubicBezTo>
                  <a:cubicBezTo>
                    <a:pt x="8200" y="7983"/>
                    <a:pt x="8212" y="7981"/>
                    <a:pt x="8223" y="7978"/>
                  </a:cubicBezTo>
                  <a:cubicBezTo>
                    <a:pt x="8244" y="7978"/>
                    <a:pt x="8265" y="7981"/>
                    <a:pt x="8286" y="7981"/>
                  </a:cubicBezTo>
                  <a:cubicBezTo>
                    <a:pt x="8300" y="7980"/>
                    <a:pt x="8315" y="7980"/>
                    <a:pt x="8329" y="7980"/>
                  </a:cubicBezTo>
                  <a:cubicBezTo>
                    <a:pt x="8363" y="7980"/>
                    <a:pt x="8398" y="7982"/>
                    <a:pt x="8432" y="7982"/>
                  </a:cubicBezTo>
                  <a:cubicBezTo>
                    <a:pt x="8465" y="7982"/>
                    <a:pt x="8498" y="7980"/>
                    <a:pt x="8529" y="7971"/>
                  </a:cubicBezTo>
                  <a:cubicBezTo>
                    <a:pt x="8558" y="7974"/>
                    <a:pt x="8586" y="7976"/>
                    <a:pt x="8613" y="7976"/>
                  </a:cubicBezTo>
                  <a:cubicBezTo>
                    <a:pt x="8624" y="7976"/>
                    <a:pt x="8635" y="7976"/>
                    <a:pt x="8646" y="7975"/>
                  </a:cubicBezTo>
                  <a:cubicBezTo>
                    <a:pt x="8679" y="7973"/>
                    <a:pt x="8715" y="7970"/>
                    <a:pt x="8750" y="7970"/>
                  </a:cubicBezTo>
                  <a:cubicBezTo>
                    <a:pt x="8777" y="7970"/>
                    <a:pt x="8804" y="7972"/>
                    <a:pt x="8827" y="7978"/>
                  </a:cubicBezTo>
                  <a:cubicBezTo>
                    <a:pt x="8845" y="7981"/>
                    <a:pt x="8862" y="7982"/>
                    <a:pt x="8880" y="7982"/>
                  </a:cubicBezTo>
                  <a:cubicBezTo>
                    <a:pt x="8903" y="7982"/>
                    <a:pt x="8926" y="7980"/>
                    <a:pt x="8949" y="7978"/>
                  </a:cubicBezTo>
                  <a:cubicBezTo>
                    <a:pt x="8966" y="7978"/>
                    <a:pt x="8979" y="7975"/>
                    <a:pt x="8997" y="7975"/>
                  </a:cubicBezTo>
                  <a:cubicBezTo>
                    <a:pt x="9011" y="7975"/>
                    <a:pt x="9021" y="7978"/>
                    <a:pt x="9035" y="7978"/>
                  </a:cubicBezTo>
                  <a:cubicBezTo>
                    <a:pt x="9037" y="7979"/>
                    <a:pt x="9038" y="7979"/>
                    <a:pt x="9040" y="7979"/>
                  </a:cubicBezTo>
                  <a:cubicBezTo>
                    <a:pt x="9050" y="7979"/>
                    <a:pt x="9063" y="7970"/>
                    <a:pt x="9067" y="7964"/>
                  </a:cubicBezTo>
                  <a:cubicBezTo>
                    <a:pt x="9077" y="7961"/>
                    <a:pt x="9088" y="7957"/>
                    <a:pt x="9101" y="7954"/>
                  </a:cubicBezTo>
                  <a:cubicBezTo>
                    <a:pt x="9103" y="7954"/>
                    <a:pt x="9106" y="7954"/>
                    <a:pt x="9108" y="7954"/>
                  </a:cubicBezTo>
                  <a:cubicBezTo>
                    <a:pt x="9127" y="7954"/>
                    <a:pt x="9152" y="7959"/>
                    <a:pt x="9172" y="7959"/>
                  </a:cubicBezTo>
                  <a:cubicBezTo>
                    <a:pt x="9193" y="7959"/>
                    <a:pt x="9210" y="7953"/>
                    <a:pt x="9212" y="7930"/>
                  </a:cubicBezTo>
                  <a:cubicBezTo>
                    <a:pt x="9219" y="7909"/>
                    <a:pt x="9174" y="7916"/>
                    <a:pt x="9163" y="7902"/>
                  </a:cubicBezTo>
                  <a:cubicBezTo>
                    <a:pt x="9171" y="7902"/>
                    <a:pt x="9174" y="7898"/>
                    <a:pt x="9181" y="7895"/>
                  </a:cubicBezTo>
                  <a:cubicBezTo>
                    <a:pt x="9205" y="7895"/>
                    <a:pt x="9226" y="7898"/>
                    <a:pt x="9243" y="7905"/>
                  </a:cubicBezTo>
                  <a:cubicBezTo>
                    <a:pt x="9257" y="7926"/>
                    <a:pt x="9257" y="7961"/>
                    <a:pt x="9320" y="7961"/>
                  </a:cubicBezTo>
                  <a:cubicBezTo>
                    <a:pt x="9410" y="7961"/>
                    <a:pt x="9500" y="7967"/>
                    <a:pt x="9587" y="7971"/>
                  </a:cubicBezTo>
                  <a:cubicBezTo>
                    <a:pt x="9597" y="7971"/>
                    <a:pt x="9607" y="7972"/>
                    <a:pt x="9617" y="7972"/>
                  </a:cubicBezTo>
                  <a:cubicBezTo>
                    <a:pt x="9637" y="7972"/>
                    <a:pt x="9656" y="7970"/>
                    <a:pt x="9670" y="7961"/>
                  </a:cubicBezTo>
                  <a:cubicBezTo>
                    <a:pt x="9675" y="7957"/>
                    <a:pt x="9681" y="7956"/>
                    <a:pt x="9688" y="7956"/>
                  </a:cubicBezTo>
                  <a:cubicBezTo>
                    <a:pt x="9694" y="7956"/>
                    <a:pt x="9700" y="7957"/>
                    <a:pt x="9705" y="7961"/>
                  </a:cubicBezTo>
                  <a:cubicBezTo>
                    <a:pt x="9730" y="7973"/>
                    <a:pt x="9748" y="7981"/>
                    <a:pt x="9770" y="7981"/>
                  </a:cubicBezTo>
                  <a:cubicBezTo>
                    <a:pt x="9784" y="7981"/>
                    <a:pt x="9799" y="7978"/>
                    <a:pt x="9819" y="7971"/>
                  </a:cubicBezTo>
                  <a:cubicBezTo>
                    <a:pt x="9930" y="7940"/>
                    <a:pt x="10048" y="7954"/>
                    <a:pt x="10163" y="7946"/>
                  </a:cubicBezTo>
                  <a:cubicBezTo>
                    <a:pt x="10165" y="7946"/>
                    <a:pt x="10166" y="7946"/>
                    <a:pt x="10168" y="7946"/>
                  </a:cubicBezTo>
                  <a:cubicBezTo>
                    <a:pt x="10193" y="7946"/>
                    <a:pt x="10209" y="7961"/>
                    <a:pt x="10234" y="7961"/>
                  </a:cubicBezTo>
                  <a:cubicBezTo>
                    <a:pt x="10241" y="7961"/>
                    <a:pt x="10248" y="7960"/>
                    <a:pt x="10257" y="7957"/>
                  </a:cubicBezTo>
                  <a:cubicBezTo>
                    <a:pt x="10271" y="7952"/>
                    <a:pt x="10281" y="7950"/>
                    <a:pt x="10288" y="7950"/>
                  </a:cubicBezTo>
                  <a:cubicBezTo>
                    <a:pt x="10306" y="7950"/>
                    <a:pt x="10305" y="7963"/>
                    <a:pt x="10298" y="7978"/>
                  </a:cubicBezTo>
                  <a:cubicBezTo>
                    <a:pt x="10295" y="7988"/>
                    <a:pt x="10277" y="7999"/>
                    <a:pt x="10302" y="8009"/>
                  </a:cubicBezTo>
                  <a:lnTo>
                    <a:pt x="10322" y="8009"/>
                  </a:lnTo>
                  <a:cubicBezTo>
                    <a:pt x="10322" y="7996"/>
                    <a:pt x="10361" y="7992"/>
                    <a:pt x="10347" y="7975"/>
                  </a:cubicBezTo>
                  <a:cubicBezTo>
                    <a:pt x="10337" y="7964"/>
                    <a:pt x="10332" y="7957"/>
                    <a:pt x="10361" y="7954"/>
                  </a:cubicBezTo>
                  <a:cubicBezTo>
                    <a:pt x="10432" y="7954"/>
                    <a:pt x="10502" y="7945"/>
                    <a:pt x="10573" y="7945"/>
                  </a:cubicBezTo>
                  <a:cubicBezTo>
                    <a:pt x="10601" y="7945"/>
                    <a:pt x="10630" y="7947"/>
                    <a:pt x="10659" y="7951"/>
                  </a:cubicBezTo>
                  <a:cubicBezTo>
                    <a:pt x="10697" y="7954"/>
                    <a:pt x="10735" y="7954"/>
                    <a:pt x="10732" y="7985"/>
                  </a:cubicBezTo>
                  <a:cubicBezTo>
                    <a:pt x="10730" y="7995"/>
                    <a:pt x="10737" y="7997"/>
                    <a:pt x="10746" y="7997"/>
                  </a:cubicBezTo>
                  <a:cubicBezTo>
                    <a:pt x="10754" y="7997"/>
                    <a:pt x="10762" y="7996"/>
                    <a:pt x="10770" y="7996"/>
                  </a:cubicBezTo>
                  <a:cubicBezTo>
                    <a:pt x="10783" y="7996"/>
                    <a:pt x="10799" y="7997"/>
                    <a:pt x="10813" y="7997"/>
                  </a:cubicBezTo>
                  <a:cubicBezTo>
                    <a:pt x="10833" y="7997"/>
                    <a:pt x="10850" y="7995"/>
                    <a:pt x="10860" y="7985"/>
                  </a:cubicBezTo>
                  <a:cubicBezTo>
                    <a:pt x="10870" y="7971"/>
                    <a:pt x="10832" y="7971"/>
                    <a:pt x="10819" y="7964"/>
                  </a:cubicBezTo>
                  <a:cubicBezTo>
                    <a:pt x="10815" y="7951"/>
                    <a:pt x="10763" y="7957"/>
                    <a:pt x="10787" y="7936"/>
                  </a:cubicBezTo>
                  <a:cubicBezTo>
                    <a:pt x="10798" y="7933"/>
                    <a:pt x="10809" y="7931"/>
                    <a:pt x="10821" y="7931"/>
                  </a:cubicBezTo>
                  <a:cubicBezTo>
                    <a:pt x="10840" y="7931"/>
                    <a:pt x="10861" y="7934"/>
                    <a:pt x="10881" y="7934"/>
                  </a:cubicBezTo>
                  <a:cubicBezTo>
                    <a:pt x="10892" y="7934"/>
                    <a:pt x="10904" y="7933"/>
                    <a:pt x="10915" y="7930"/>
                  </a:cubicBezTo>
                  <a:cubicBezTo>
                    <a:pt x="10995" y="7926"/>
                    <a:pt x="11075" y="7922"/>
                    <a:pt x="11155" y="7919"/>
                  </a:cubicBezTo>
                  <a:cubicBezTo>
                    <a:pt x="11259" y="7933"/>
                    <a:pt x="11277" y="7946"/>
                    <a:pt x="11248" y="7999"/>
                  </a:cubicBezTo>
                  <a:cubicBezTo>
                    <a:pt x="11245" y="8009"/>
                    <a:pt x="11256" y="8013"/>
                    <a:pt x="11273" y="8013"/>
                  </a:cubicBezTo>
                  <a:cubicBezTo>
                    <a:pt x="11297" y="8013"/>
                    <a:pt x="11322" y="8009"/>
                    <a:pt x="11346" y="8009"/>
                  </a:cubicBezTo>
                  <a:cubicBezTo>
                    <a:pt x="11384" y="8009"/>
                    <a:pt x="11422" y="8013"/>
                    <a:pt x="11464" y="8013"/>
                  </a:cubicBezTo>
                  <a:cubicBezTo>
                    <a:pt x="11502" y="7999"/>
                    <a:pt x="11506" y="7985"/>
                    <a:pt x="11461" y="7975"/>
                  </a:cubicBezTo>
                  <a:cubicBezTo>
                    <a:pt x="11426" y="7964"/>
                    <a:pt x="11387" y="7961"/>
                    <a:pt x="11336" y="7951"/>
                  </a:cubicBezTo>
                  <a:cubicBezTo>
                    <a:pt x="11358" y="7944"/>
                    <a:pt x="11379" y="7943"/>
                    <a:pt x="11400" y="7943"/>
                  </a:cubicBezTo>
                  <a:cubicBezTo>
                    <a:pt x="11417" y="7943"/>
                    <a:pt x="11434" y="7944"/>
                    <a:pt x="11450" y="7944"/>
                  </a:cubicBezTo>
                  <a:cubicBezTo>
                    <a:pt x="11468" y="7944"/>
                    <a:pt x="11486" y="7943"/>
                    <a:pt x="11502" y="7936"/>
                  </a:cubicBezTo>
                  <a:cubicBezTo>
                    <a:pt x="11513" y="7939"/>
                    <a:pt x="11523" y="7940"/>
                    <a:pt x="11532" y="7940"/>
                  </a:cubicBezTo>
                  <a:cubicBezTo>
                    <a:pt x="11579" y="7940"/>
                    <a:pt x="11606" y="7914"/>
                    <a:pt x="11644" y="7905"/>
                  </a:cubicBezTo>
                  <a:cubicBezTo>
                    <a:pt x="11658" y="7905"/>
                    <a:pt x="11672" y="7905"/>
                    <a:pt x="11679" y="7912"/>
                  </a:cubicBezTo>
                  <a:cubicBezTo>
                    <a:pt x="11714" y="7933"/>
                    <a:pt x="11675" y="7964"/>
                    <a:pt x="11710" y="7985"/>
                  </a:cubicBezTo>
                  <a:cubicBezTo>
                    <a:pt x="11735" y="7994"/>
                    <a:pt x="11738" y="8017"/>
                    <a:pt x="11763" y="8017"/>
                  </a:cubicBezTo>
                  <a:cubicBezTo>
                    <a:pt x="11766" y="8017"/>
                    <a:pt x="11769" y="8017"/>
                    <a:pt x="11773" y="8016"/>
                  </a:cubicBezTo>
                  <a:cubicBezTo>
                    <a:pt x="11818" y="8006"/>
                    <a:pt x="11783" y="7985"/>
                    <a:pt x="11783" y="7967"/>
                  </a:cubicBezTo>
                  <a:cubicBezTo>
                    <a:pt x="11783" y="7957"/>
                    <a:pt x="11780" y="7951"/>
                    <a:pt x="11776" y="7940"/>
                  </a:cubicBezTo>
                  <a:cubicBezTo>
                    <a:pt x="11780" y="7909"/>
                    <a:pt x="11818" y="7902"/>
                    <a:pt x="11866" y="7898"/>
                  </a:cubicBezTo>
                  <a:cubicBezTo>
                    <a:pt x="11932" y="7898"/>
                    <a:pt x="11994" y="7898"/>
                    <a:pt x="12060" y="7895"/>
                  </a:cubicBezTo>
                  <a:cubicBezTo>
                    <a:pt x="12068" y="7895"/>
                    <a:pt x="12075" y="7894"/>
                    <a:pt x="12083" y="7894"/>
                  </a:cubicBezTo>
                  <a:cubicBezTo>
                    <a:pt x="12164" y="7894"/>
                    <a:pt x="12239" y="7910"/>
                    <a:pt x="12327" y="7922"/>
                  </a:cubicBezTo>
                  <a:cubicBezTo>
                    <a:pt x="12255" y="7930"/>
                    <a:pt x="12238" y="7940"/>
                    <a:pt x="12258" y="7951"/>
                  </a:cubicBezTo>
                  <a:cubicBezTo>
                    <a:pt x="12271" y="7958"/>
                    <a:pt x="12286" y="7961"/>
                    <a:pt x="12300" y="7961"/>
                  </a:cubicBezTo>
                  <a:cubicBezTo>
                    <a:pt x="12317" y="7961"/>
                    <a:pt x="12334" y="7958"/>
                    <a:pt x="12348" y="7954"/>
                  </a:cubicBezTo>
                  <a:cubicBezTo>
                    <a:pt x="12387" y="7946"/>
                    <a:pt x="12380" y="7936"/>
                    <a:pt x="12362" y="7922"/>
                  </a:cubicBezTo>
                  <a:cubicBezTo>
                    <a:pt x="12373" y="7922"/>
                    <a:pt x="12384" y="7921"/>
                    <a:pt x="12394" y="7921"/>
                  </a:cubicBezTo>
                  <a:cubicBezTo>
                    <a:pt x="12471" y="7921"/>
                    <a:pt x="12543" y="7941"/>
                    <a:pt x="12619" y="7946"/>
                  </a:cubicBezTo>
                  <a:cubicBezTo>
                    <a:pt x="12658" y="7946"/>
                    <a:pt x="12696" y="7942"/>
                    <a:pt x="12735" y="7942"/>
                  </a:cubicBezTo>
                  <a:cubicBezTo>
                    <a:pt x="12754" y="7942"/>
                    <a:pt x="12773" y="7943"/>
                    <a:pt x="12793" y="7946"/>
                  </a:cubicBezTo>
                  <a:cubicBezTo>
                    <a:pt x="12845" y="7957"/>
                    <a:pt x="12869" y="7967"/>
                    <a:pt x="12800" y="7988"/>
                  </a:cubicBezTo>
                  <a:cubicBezTo>
                    <a:pt x="12818" y="7988"/>
                    <a:pt x="12832" y="7991"/>
                    <a:pt x="12844" y="7991"/>
                  </a:cubicBezTo>
                  <a:cubicBezTo>
                    <a:pt x="12850" y="7991"/>
                    <a:pt x="12856" y="7991"/>
                    <a:pt x="12862" y="7988"/>
                  </a:cubicBezTo>
                  <a:cubicBezTo>
                    <a:pt x="12877" y="7985"/>
                    <a:pt x="12891" y="7984"/>
                    <a:pt x="12905" y="7984"/>
                  </a:cubicBezTo>
                  <a:cubicBezTo>
                    <a:pt x="12944" y="7984"/>
                    <a:pt x="12981" y="7993"/>
                    <a:pt x="13019" y="7993"/>
                  </a:cubicBezTo>
                  <a:cubicBezTo>
                    <a:pt x="13023" y="7993"/>
                    <a:pt x="13028" y="7993"/>
                    <a:pt x="13032" y="7992"/>
                  </a:cubicBezTo>
                  <a:cubicBezTo>
                    <a:pt x="13059" y="7992"/>
                    <a:pt x="13080" y="7968"/>
                    <a:pt x="13109" y="7968"/>
                  </a:cubicBezTo>
                  <a:cubicBezTo>
                    <a:pt x="13121" y="7968"/>
                    <a:pt x="13134" y="7972"/>
                    <a:pt x="13150" y="7985"/>
                  </a:cubicBezTo>
                  <a:cubicBezTo>
                    <a:pt x="13153" y="7981"/>
                    <a:pt x="13160" y="7978"/>
                    <a:pt x="13168" y="7975"/>
                  </a:cubicBezTo>
                  <a:cubicBezTo>
                    <a:pt x="13181" y="7966"/>
                    <a:pt x="13192" y="7961"/>
                    <a:pt x="13200" y="7961"/>
                  </a:cubicBezTo>
                  <a:cubicBezTo>
                    <a:pt x="13211" y="7961"/>
                    <a:pt x="13219" y="7969"/>
                    <a:pt x="13223" y="7985"/>
                  </a:cubicBezTo>
                  <a:cubicBezTo>
                    <a:pt x="13225" y="7990"/>
                    <a:pt x="13230" y="7994"/>
                    <a:pt x="13239" y="7994"/>
                  </a:cubicBezTo>
                  <a:cubicBezTo>
                    <a:pt x="13242" y="7994"/>
                    <a:pt x="13246" y="7993"/>
                    <a:pt x="13251" y="7992"/>
                  </a:cubicBezTo>
                  <a:cubicBezTo>
                    <a:pt x="13275" y="7989"/>
                    <a:pt x="13297" y="7987"/>
                    <a:pt x="13320" y="7987"/>
                  </a:cubicBezTo>
                  <a:cubicBezTo>
                    <a:pt x="13363" y="7987"/>
                    <a:pt x="13405" y="7993"/>
                    <a:pt x="13448" y="8002"/>
                  </a:cubicBezTo>
                  <a:cubicBezTo>
                    <a:pt x="13454" y="8003"/>
                    <a:pt x="13459" y="8003"/>
                    <a:pt x="13465" y="8003"/>
                  </a:cubicBezTo>
                  <a:cubicBezTo>
                    <a:pt x="13485" y="8003"/>
                    <a:pt x="13501" y="7998"/>
                    <a:pt x="13480" y="7985"/>
                  </a:cubicBezTo>
                  <a:cubicBezTo>
                    <a:pt x="13445" y="7964"/>
                    <a:pt x="13448" y="7930"/>
                    <a:pt x="13400" y="7912"/>
                  </a:cubicBezTo>
                  <a:cubicBezTo>
                    <a:pt x="13397" y="7909"/>
                    <a:pt x="13392" y="7905"/>
                    <a:pt x="13397" y="7902"/>
                  </a:cubicBezTo>
                  <a:cubicBezTo>
                    <a:pt x="13419" y="7895"/>
                    <a:pt x="13448" y="7892"/>
                    <a:pt x="13477" y="7892"/>
                  </a:cubicBezTo>
                  <a:cubicBezTo>
                    <a:pt x="13529" y="7892"/>
                    <a:pt x="13584" y="7901"/>
                    <a:pt x="13615" y="7919"/>
                  </a:cubicBezTo>
                  <a:cubicBezTo>
                    <a:pt x="13654" y="7941"/>
                    <a:pt x="13693" y="7957"/>
                    <a:pt x="13745" y="7957"/>
                  </a:cubicBezTo>
                  <a:cubicBezTo>
                    <a:pt x="13757" y="7957"/>
                    <a:pt x="13771" y="7956"/>
                    <a:pt x="13785" y="7954"/>
                  </a:cubicBezTo>
                  <a:cubicBezTo>
                    <a:pt x="13792" y="7953"/>
                    <a:pt x="13802" y="7952"/>
                    <a:pt x="13812" y="7952"/>
                  </a:cubicBezTo>
                  <a:cubicBezTo>
                    <a:pt x="13827" y="7952"/>
                    <a:pt x="13841" y="7953"/>
                    <a:pt x="13847" y="7957"/>
                  </a:cubicBezTo>
                  <a:cubicBezTo>
                    <a:pt x="13874" y="7976"/>
                    <a:pt x="13902" y="7982"/>
                    <a:pt x="13931" y="7982"/>
                  </a:cubicBezTo>
                  <a:cubicBezTo>
                    <a:pt x="13966" y="7982"/>
                    <a:pt x="14003" y="7973"/>
                    <a:pt x="14042" y="7967"/>
                  </a:cubicBezTo>
                  <a:cubicBezTo>
                    <a:pt x="14057" y="7965"/>
                    <a:pt x="14075" y="7959"/>
                    <a:pt x="14092" y="7959"/>
                  </a:cubicBezTo>
                  <a:cubicBezTo>
                    <a:pt x="14106" y="7959"/>
                    <a:pt x="14119" y="7964"/>
                    <a:pt x="14128" y="7978"/>
                  </a:cubicBezTo>
                  <a:cubicBezTo>
                    <a:pt x="14134" y="7987"/>
                    <a:pt x="14146" y="7991"/>
                    <a:pt x="14160" y="7991"/>
                  </a:cubicBezTo>
                  <a:cubicBezTo>
                    <a:pt x="14173" y="7991"/>
                    <a:pt x="14186" y="7988"/>
                    <a:pt x="14198" y="7985"/>
                  </a:cubicBezTo>
                  <a:cubicBezTo>
                    <a:pt x="14258" y="7961"/>
                    <a:pt x="14323" y="7954"/>
                    <a:pt x="14391" y="7954"/>
                  </a:cubicBezTo>
                  <a:cubicBezTo>
                    <a:pt x="14421" y="7954"/>
                    <a:pt x="14451" y="7955"/>
                    <a:pt x="14482" y="7957"/>
                  </a:cubicBezTo>
                  <a:cubicBezTo>
                    <a:pt x="14493" y="7964"/>
                    <a:pt x="14506" y="7966"/>
                    <a:pt x="14518" y="7966"/>
                  </a:cubicBezTo>
                  <a:cubicBezTo>
                    <a:pt x="14532" y="7966"/>
                    <a:pt x="14545" y="7963"/>
                    <a:pt x="14555" y="7957"/>
                  </a:cubicBezTo>
                  <a:cubicBezTo>
                    <a:pt x="14583" y="7943"/>
                    <a:pt x="14566" y="7926"/>
                    <a:pt x="14548" y="7912"/>
                  </a:cubicBezTo>
                  <a:cubicBezTo>
                    <a:pt x="14551" y="7892"/>
                    <a:pt x="14524" y="7892"/>
                    <a:pt x="14500" y="7892"/>
                  </a:cubicBezTo>
                  <a:cubicBezTo>
                    <a:pt x="14462" y="7892"/>
                    <a:pt x="14427" y="7892"/>
                    <a:pt x="14385" y="7874"/>
                  </a:cubicBezTo>
                  <a:cubicBezTo>
                    <a:pt x="14441" y="7867"/>
                    <a:pt x="14496" y="7867"/>
                    <a:pt x="14454" y="7829"/>
                  </a:cubicBezTo>
                  <a:cubicBezTo>
                    <a:pt x="14441" y="7815"/>
                    <a:pt x="14465" y="7805"/>
                    <a:pt x="14500" y="7805"/>
                  </a:cubicBezTo>
                  <a:cubicBezTo>
                    <a:pt x="14534" y="7801"/>
                    <a:pt x="14566" y="7801"/>
                    <a:pt x="14596" y="7801"/>
                  </a:cubicBezTo>
                  <a:cubicBezTo>
                    <a:pt x="14605" y="7802"/>
                    <a:pt x="14615" y="7802"/>
                    <a:pt x="14624" y="7802"/>
                  </a:cubicBezTo>
                  <a:cubicBezTo>
                    <a:pt x="14643" y="7802"/>
                    <a:pt x="14662" y="7801"/>
                    <a:pt x="14681" y="7801"/>
                  </a:cubicBezTo>
                  <a:cubicBezTo>
                    <a:pt x="14702" y="7801"/>
                    <a:pt x="14723" y="7802"/>
                    <a:pt x="14742" y="7808"/>
                  </a:cubicBezTo>
                  <a:cubicBezTo>
                    <a:pt x="14718" y="7818"/>
                    <a:pt x="14687" y="7822"/>
                    <a:pt x="14718" y="7842"/>
                  </a:cubicBezTo>
                  <a:cubicBezTo>
                    <a:pt x="14746" y="7863"/>
                    <a:pt x="14731" y="7869"/>
                    <a:pt x="14706" y="7869"/>
                  </a:cubicBezTo>
                  <a:cubicBezTo>
                    <a:pt x="14698" y="7869"/>
                    <a:pt x="14689" y="7868"/>
                    <a:pt x="14680" y="7867"/>
                  </a:cubicBezTo>
                  <a:cubicBezTo>
                    <a:pt x="14666" y="7860"/>
                    <a:pt x="14649" y="7853"/>
                    <a:pt x="14635" y="7847"/>
                  </a:cubicBezTo>
                  <a:cubicBezTo>
                    <a:pt x="14626" y="7840"/>
                    <a:pt x="14622" y="7832"/>
                    <a:pt x="14607" y="7832"/>
                  </a:cubicBezTo>
                  <a:cubicBezTo>
                    <a:pt x="14605" y="7832"/>
                    <a:pt x="14603" y="7832"/>
                    <a:pt x="14600" y="7832"/>
                  </a:cubicBezTo>
                  <a:cubicBezTo>
                    <a:pt x="14579" y="7836"/>
                    <a:pt x="14593" y="7847"/>
                    <a:pt x="14590" y="7853"/>
                  </a:cubicBezTo>
                  <a:cubicBezTo>
                    <a:pt x="14566" y="7895"/>
                    <a:pt x="14611" y="7926"/>
                    <a:pt x="14638" y="7961"/>
                  </a:cubicBezTo>
                  <a:cubicBezTo>
                    <a:pt x="14649" y="7972"/>
                    <a:pt x="14663" y="7977"/>
                    <a:pt x="14680" y="7977"/>
                  </a:cubicBezTo>
                  <a:cubicBezTo>
                    <a:pt x="14690" y="7977"/>
                    <a:pt x="14702" y="7975"/>
                    <a:pt x="14715" y="7971"/>
                  </a:cubicBezTo>
                  <a:cubicBezTo>
                    <a:pt x="14738" y="7962"/>
                    <a:pt x="14765" y="7960"/>
                    <a:pt x="14794" y="7960"/>
                  </a:cubicBezTo>
                  <a:cubicBezTo>
                    <a:pt x="14808" y="7960"/>
                    <a:pt x="14822" y="7961"/>
                    <a:pt x="14836" y="7961"/>
                  </a:cubicBezTo>
                  <a:cubicBezTo>
                    <a:pt x="14885" y="7961"/>
                    <a:pt x="14929" y="7975"/>
                    <a:pt x="14978" y="7975"/>
                  </a:cubicBezTo>
                  <a:cubicBezTo>
                    <a:pt x="14992" y="7975"/>
                    <a:pt x="15006" y="7974"/>
                    <a:pt x="15020" y="7971"/>
                  </a:cubicBezTo>
                  <a:cubicBezTo>
                    <a:pt x="15048" y="7961"/>
                    <a:pt x="15075" y="7957"/>
                    <a:pt x="15110" y="7957"/>
                  </a:cubicBezTo>
                  <a:cubicBezTo>
                    <a:pt x="15119" y="7957"/>
                    <a:pt x="15128" y="7957"/>
                    <a:pt x="15137" y="7957"/>
                  </a:cubicBezTo>
                  <a:cubicBezTo>
                    <a:pt x="15172" y="7957"/>
                    <a:pt x="15206" y="7960"/>
                    <a:pt x="15239" y="7960"/>
                  </a:cubicBezTo>
                  <a:cubicBezTo>
                    <a:pt x="15254" y="7960"/>
                    <a:pt x="15269" y="7959"/>
                    <a:pt x="15283" y="7957"/>
                  </a:cubicBezTo>
                  <a:cubicBezTo>
                    <a:pt x="15405" y="7943"/>
                    <a:pt x="15523" y="7930"/>
                    <a:pt x="15648" y="7930"/>
                  </a:cubicBezTo>
                  <a:cubicBezTo>
                    <a:pt x="15752" y="7933"/>
                    <a:pt x="15853" y="7930"/>
                    <a:pt x="15953" y="7936"/>
                  </a:cubicBezTo>
                  <a:cubicBezTo>
                    <a:pt x="15987" y="7938"/>
                    <a:pt x="16022" y="7940"/>
                    <a:pt x="16057" y="7940"/>
                  </a:cubicBezTo>
                  <a:cubicBezTo>
                    <a:pt x="16140" y="7940"/>
                    <a:pt x="16222" y="7934"/>
                    <a:pt x="16300" y="7919"/>
                  </a:cubicBezTo>
                  <a:cubicBezTo>
                    <a:pt x="16373" y="7916"/>
                    <a:pt x="16444" y="7911"/>
                    <a:pt x="16514" y="7911"/>
                  </a:cubicBezTo>
                  <a:cubicBezTo>
                    <a:pt x="16531" y="7911"/>
                    <a:pt x="16547" y="7912"/>
                    <a:pt x="16564" y="7912"/>
                  </a:cubicBezTo>
                  <a:cubicBezTo>
                    <a:pt x="16569" y="7913"/>
                    <a:pt x="16573" y="7913"/>
                    <a:pt x="16578" y="7913"/>
                  </a:cubicBezTo>
                  <a:cubicBezTo>
                    <a:pt x="16654" y="7913"/>
                    <a:pt x="16714" y="7887"/>
                    <a:pt x="16734" y="7867"/>
                  </a:cubicBezTo>
                  <a:cubicBezTo>
                    <a:pt x="16754" y="7846"/>
                    <a:pt x="16769" y="7838"/>
                    <a:pt x="16782" y="7838"/>
                  </a:cubicBezTo>
                  <a:cubicBezTo>
                    <a:pt x="16802" y="7838"/>
                    <a:pt x="16817" y="7857"/>
                    <a:pt x="16838" y="7867"/>
                  </a:cubicBezTo>
                  <a:cubicBezTo>
                    <a:pt x="16857" y="7876"/>
                    <a:pt x="16873" y="7903"/>
                    <a:pt x="16893" y="7903"/>
                  </a:cubicBezTo>
                  <a:cubicBezTo>
                    <a:pt x="16895" y="7903"/>
                    <a:pt x="16898" y="7902"/>
                    <a:pt x="16900" y="7902"/>
                  </a:cubicBezTo>
                  <a:cubicBezTo>
                    <a:pt x="16927" y="7892"/>
                    <a:pt x="16954" y="7889"/>
                    <a:pt x="16981" y="7889"/>
                  </a:cubicBezTo>
                  <a:cubicBezTo>
                    <a:pt x="17019" y="7889"/>
                    <a:pt x="17057" y="7895"/>
                    <a:pt x="17094" y="7895"/>
                  </a:cubicBezTo>
                  <a:cubicBezTo>
                    <a:pt x="17137" y="7893"/>
                    <a:pt x="17184" y="7886"/>
                    <a:pt x="17228" y="7886"/>
                  </a:cubicBezTo>
                  <a:cubicBezTo>
                    <a:pt x="17256" y="7886"/>
                    <a:pt x="17283" y="7889"/>
                    <a:pt x="17306" y="7898"/>
                  </a:cubicBezTo>
                  <a:cubicBezTo>
                    <a:pt x="17323" y="7905"/>
                    <a:pt x="17336" y="7908"/>
                    <a:pt x="17346" y="7908"/>
                  </a:cubicBezTo>
                  <a:cubicBezTo>
                    <a:pt x="17372" y="7908"/>
                    <a:pt x="17383" y="7892"/>
                    <a:pt x="17400" y="7884"/>
                  </a:cubicBezTo>
                  <a:cubicBezTo>
                    <a:pt x="17438" y="7863"/>
                    <a:pt x="17410" y="7850"/>
                    <a:pt x="17376" y="7839"/>
                  </a:cubicBezTo>
                  <a:cubicBezTo>
                    <a:pt x="17365" y="7836"/>
                    <a:pt x="17341" y="7839"/>
                    <a:pt x="17347" y="7826"/>
                  </a:cubicBezTo>
                  <a:cubicBezTo>
                    <a:pt x="17365" y="7822"/>
                    <a:pt x="17382" y="7818"/>
                    <a:pt x="17400" y="7815"/>
                  </a:cubicBezTo>
                  <a:cubicBezTo>
                    <a:pt x="17410" y="7815"/>
                    <a:pt x="17421" y="7808"/>
                    <a:pt x="17417" y="7801"/>
                  </a:cubicBezTo>
                  <a:cubicBezTo>
                    <a:pt x="17412" y="7793"/>
                    <a:pt x="17401" y="7790"/>
                    <a:pt x="17391" y="7790"/>
                  </a:cubicBezTo>
                  <a:cubicBezTo>
                    <a:pt x="17388" y="7790"/>
                    <a:pt x="17385" y="7790"/>
                    <a:pt x="17382" y="7791"/>
                  </a:cubicBezTo>
                  <a:cubicBezTo>
                    <a:pt x="17363" y="7799"/>
                    <a:pt x="17346" y="7802"/>
                    <a:pt x="17328" y="7802"/>
                  </a:cubicBezTo>
                  <a:cubicBezTo>
                    <a:pt x="17288" y="7802"/>
                    <a:pt x="17250" y="7786"/>
                    <a:pt x="17209" y="7784"/>
                  </a:cubicBezTo>
                  <a:cubicBezTo>
                    <a:pt x="17188" y="7787"/>
                    <a:pt x="17168" y="7787"/>
                    <a:pt x="17146" y="7787"/>
                  </a:cubicBezTo>
                  <a:cubicBezTo>
                    <a:pt x="17125" y="7787"/>
                    <a:pt x="17103" y="7787"/>
                    <a:pt x="17081" y="7791"/>
                  </a:cubicBezTo>
                  <a:cubicBezTo>
                    <a:pt x="17074" y="7792"/>
                    <a:pt x="17068" y="7792"/>
                    <a:pt x="17064" y="7792"/>
                  </a:cubicBezTo>
                  <a:cubicBezTo>
                    <a:pt x="17041" y="7792"/>
                    <a:pt x="17055" y="7778"/>
                    <a:pt x="17070" y="7770"/>
                  </a:cubicBezTo>
                  <a:cubicBezTo>
                    <a:pt x="17150" y="7759"/>
                    <a:pt x="17150" y="7759"/>
                    <a:pt x="17094" y="7725"/>
                  </a:cubicBezTo>
                  <a:cubicBezTo>
                    <a:pt x="17094" y="7722"/>
                    <a:pt x="17098" y="7717"/>
                    <a:pt x="17098" y="7717"/>
                  </a:cubicBezTo>
                  <a:lnTo>
                    <a:pt x="17112" y="7717"/>
                  </a:lnTo>
                  <a:cubicBezTo>
                    <a:pt x="17116" y="7719"/>
                    <a:pt x="17121" y="7720"/>
                    <a:pt x="17125" y="7720"/>
                  </a:cubicBezTo>
                  <a:cubicBezTo>
                    <a:pt x="17138" y="7720"/>
                    <a:pt x="17151" y="7714"/>
                    <a:pt x="17164" y="7714"/>
                  </a:cubicBezTo>
                  <a:cubicBezTo>
                    <a:pt x="17175" y="7718"/>
                    <a:pt x="17185" y="7719"/>
                    <a:pt x="17195" y="7719"/>
                  </a:cubicBezTo>
                  <a:cubicBezTo>
                    <a:pt x="17216" y="7719"/>
                    <a:pt x="17237" y="7714"/>
                    <a:pt x="17258" y="7714"/>
                  </a:cubicBezTo>
                  <a:cubicBezTo>
                    <a:pt x="17303" y="7714"/>
                    <a:pt x="17347" y="7714"/>
                    <a:pt x="17393" y="7717"/>
                  </a:cubicBezTo>
                  <a:cubicBezTo>
                    <a:pt x="17404" y="7717"/>
                    <a:pt x="17417" y="7716"/>
                    <a:pt x="17429" y="7716"/>
                  </a:cubicBezTo>
                  <a:cubicBezTo>
                    <a:pt x="17445" y="7716"/>
                    <a:pt x="17459" y="7718"/>
                    <a:pt x="17462" y="7728"/>
                  </a:cubicBezTo>
                  <a:cubicBezTo>
                    <a:pt x="17473" y="7747"/>
                    <a:pt x="17495" y="7749"/>
                    <a:pt x="17519" y="7749"/>
                  </a:cubicBezTo>
                  <a:cubicBezTo>
                    <a:pt x="17525" y="7749"/>
                    <a:pt x="17532" y="7749"/>
                    <a:pt x="17539" y="7749"/>
                  </a:cubicBezTo>
                  <a:cubicBezTo>
                    <a:pt x="17566" y="7752"/>
                    <a:pt x="17597" y="7752"/>
                    <a:pt x="17632" y="7756"/>
                  </a:cubicBezTo>
                  <a:cubicBezTo>
                    <a:pt x="17605" y="7777"/>
                    <a:pt x="17521" y="7787"/>
                    <a:pt x="17601" y="7805"/>
                  </a:cubicBezTo>
                  <a:cubicBezTo>
                    <a:pt x="17639" y="7815"/>
                    <a:pt x="17685" y="7826"/>
                    <a:pt x="17730" y="7836"/>
                  </a:cubicBezTo>
                  <a:cubicBezTo>
                    <a:pt x="17734" y="7836"/>
                    <a:pt x="17739" y="7835"/>
                    <a:pt x="17744" y="7835"/>
                  </a:cubicBezTo>
                  <a:cubicBezTo>
                    <a:pt x="17799" y="7835"/>
                    <a:pt x="17855" y="7849"/>
                    <a:pt x="17910" y="7849"/>
                  </a:cubicBezTo>
                  <a:cubicBezTo>
                    <a:pt x="17923" y="7849"/>
                    <a:pt x="17935" y="7848"/>
                    <a:pt x="17948" y="7847"/>
                  </a:cubicBezTo>
                  <a:cubicBezTo>
                    <a:pt x="17979" y="7841"/>
                    <a:pt x="18008" y="7839"/>
                    <a:pt x="18036" y="7839"/>
                  </a:cubicBezTo>
                  <a:cubicBezTo>
                    <a:pt x="18082" y="7839"/>
                    <a:pt x="18126" y="7844"/>
                    <a:pt x="18173" y="7847"/>
                  </a:cubicBezTo>
                  <a:cubicBezTo>
                    <a:pt x="18184" y="7847"/>
                    <a:pt x="18198" y="7842"/>
                    <a:pt x="18212" y="7842"/>
                  </a:cubicBezTo>
                  <a:cubicBezTo>
                    <a:pt x="18263" y="7840"/>
                    <a:pt x="18313" y="7829"/>
                    <a:pt x="18365" y="7829"/>
                  </a:cubicBezTo>
                  <a:cubicBezTo>
                    <a:pt x="18393" y="7829"/>
                    <a:pt x="18421" y="7833"/>
                    <a:pt x="18451" y="7842"/>
                  </a:cubicBezTo>
                  <a:cubicBezTo>
                    <a:pt x="18461" y="7845"/>
                    <a:pt x="18475" y="7847"/>
                    <a:pt x="18490" y="7847"/>
                  </a:cubicBezTo>
                  <a:cubicBezTo>
                    <a:pt x="18513" y="7847"/>
                    <a:pt x="18538" y="7843"/>
                    <a:pt x="18555" y="7832"/>
                  </a:cubicBezTo>
                  <a:cubicBezTo>
                    <a:pt x="18586" y="7812"/>
                    <a:pt x="18548" y="7801"/>
                    <a:pt x="18531" y="7787"/>
                  </a:cubicBezTo>
                  <a:cubicBezTo>
                    <a:pt x="18503" y="7767"/>
                    <a:pt x="18559" y="7773"/>
                    <a:pt x="18559" y="7763"/>
                  </a:cubicBezTo>
                  <a:cubicBezTo>
                    <a:pt x="18635" y="7756"/>
                    <a:pt x="18596" y="7714"/>
                    <a:pt x="18635" y="7697"/>
                  </a:cubicBezTo>
                  <a:cubicBezTo>
                    <a:pt x="18635" y="7693"/>
                    <a:pt x="18635" y="7687"/>
                    <a:pt x="18638" y="7683"/>
                  </a:cubicBezTo>
                  <a:cubicBezTo>
                    <a:pt x="18670" y="7666"/>
                    <a:pt x="18715" y="7663"/>
                    <a:pt x="18753" y="7648"/>
                  </a:cubicBezTo>
                  <a:cubicBezTo>
                    <a:pt x="18785" y="7650"/>
                    <a:pt x="18818" y="7651"/>
                    <a:pt x="18851" y="7651"/>
                  </a:cubicBezTo>
                  <a:cubicBezTo>
                    <a:pt x="18942" y="7651"/>
                    <a:pt x="19034" y="7645"/>
                    <a:pt x="19121" y="7634"/>
                  </a:cubicBezTo>
                  <a:cubicBezTo>
                    <a:pt x="19360" y="7610"/>
                    <a:pt x="19603" y="7618"/>
                    <a:pt x="19842" y="7593"/>
                  </a:cubicBezTo>
                  <a:cubicBezTo>
                    <a:pt x="19967" y="7579"/>
                    <a:pt x="20095" y="7579"/>
                    <a:pt x="20217" y="7565"/>
                  </a:cubicBezTo>
                  <a:cubicBezTo>
                    <a:pt x="20241" y="7563"/>
                    <a:pt x="20266" y="7560"/>
                    <a:pt x="20291" y="7560"/>
                  </a:cubicBezTo>
                  <a:cubicBezTo>
                    <a:pt x="20301" y="7560"/>
                    <a:pt x="20311" y="7561"/>
                    <a:pt x="20321" y="7562"/>
                  </a:cubicBezTo>
                  <a:cubicBezTo>
                    <a:pt x="20328" y="7562"/>
                    <a:pt x="20334" y="7562"/>
                    <a:pt x="20341" y="7562"/>
                  </a:cubicBezTo>
                  <a:cubicBezTo>
                    <a:pt x="20401" y="7562"/>
                    <a:pt x="20462" y="7554"/>
                    <a:pt x="20522" y="7554"/>
                  </a:cubicBezTo>
                  <a:cubicBezTo>
                    <a:pt x="20557" y="7554"/>
                    <a:pt x="20592" y="7557"/>
                    <a:pt x="20626" y="7565"/>
                  </a:cubicBezTo>
                  <a:cubicBezTo>
                    <a:pt x="20630" y="7565"/>
                    <a:pt x="20633" y="7565"/>
                    <a:pt x="20633" y="7562"/>
                  </a:cubicBezTo>
                  <a:lnTo>
                    <a:pt x="20644" y="7562"/>
                  </a:lnTo>
                  <a:cubicBezTo>
                    <a:pt x="20653" y="7565"/>
                    <a:pt x="20662" y="7566"/>
                    <a:pt x="20671" y="7566"/>
                  </a:cubicBezTo>
                  <a:cubicBezTo>
                    <a:pt x="20683" y="7566"/>
                    <a:pt x="20696" y="7564"/>
                    <a:pt x="20710" y="7562"/>
                  </a:cubicBezTo>
                  <a:cubicBezTo>
                    <a:pt x="20761" y="7558"/>
                    <a:pt x="20810" y="7541"/>
                    <a:pt x="20870" y="7541"/>
                  </a:cubicBezTo>
                  <a:cubicBezTo>
                    <a:pt x="20888" y="7542"/>
                    <a:pt x="20907" y="7542"/>
                    <a:pt x="20926" y="7542"/>
                  </a:cubicBezTo>
                  <a:cubicBezTo>
                    <a:pt x="20960" y="7542"/>
                    <a:pt x="20993" y="7541"/>
                    <a:pt x="21027" y="7541"/>
                  </a:cubicBezTo>
                  <a:cubicBezTo>
                    <a:pt x="21058" y="7541"/>
                    <a:pt x="21089" y="7542"/>
                    <a:pt x="21119" y="7544"/>
                  </a:cubicBezTo>
                  <a:cubicBezTo>
                    <a:pt x="21122" y="7545"/>
                    <a:pt x="21125" y="7545"/>
                    <a:pt x="21128" y="7545"/>
                  </a:cubicBezTo>
                  <a:cubicBezTo>
                    <a:pt x="21144" y="7545"/>
                    <a:pt x="21162" y="7541"/>
                    <a:pt x="21178" y="7541"/>
                  </a:cubicBezTo>
                  <a:cubicBezTo>
                    <a:pt x="21190" y="7541"/>
                    <a:pt x="21202" y="7543"/>
                    <a:pt x="21213" y="7551"/>
                  </a:cubicBezTo>
                  <a:cubicBezTo>
                    <a:pt x="21240" y="7572"/>
                    <a:pt x="21282" y="7572"/>
                    <a:pt x="21317" y="7572"/>
                  </a:cubicBezTo>
                  <a:cubicBezTo>
                    <a:pt x="21403" y="7568"/>
                    <a:pt x="21490" y="7565"/>
                    <a:pt x="21577" y="7555"/>
                  </a:cubicBezTo>
                  <a:cubicBezTo>
                    <a:pt x="21590" y="7553"/>
                    <a:pt x="21604" y="7553"/>
                    <a:pt x="21617" y="7553"/>
                  </a:cubicBezTo>
                  <a:cubicBezTo>
                    <a:pt x="21646" y="7553"/>
                    <a:pt x="21675" y="7555"/>
                    <a:pt x="21703" y="7555"/>
                  </a:cubicBezTo>
                  <a:cubicBezTo>
                    <a:pt x="21747" y="7555"/>
                    <a:pt x="21787" y="7549"/>
                    <a:pt x="21816" y="7517"/>
                  </a:cubicBezTo>
                  <a:cubicBezTo>
                    <a:pt x="21820" y="7513"/>
                    <a:pt x="21830" y="7513"/>
                    <a:pt x="21837" y="7513"/>
                  </a:cubicBezTo>
                  <a:cubicBezTo>
                    <a:pt x="21848" y="7513"/>
                    <a:pt x="21865" y="7513"/>
                    <a:pt x="21872" y="7509"/>
                  </a:cubicBezTo>
                  <a:cubicBezTo>
                    <a:pt x="21948" y="7503"/>
                    <a:pt x="22028" y="7499"/>
                    <a:pt x="22104" y="7493"/>
                  </a:cubicBezTo>
                  <a:cubicBezTo>
                    <a:pt x="22109" y="7492"/>
                    <a:pt x="22113" y="7492"/>
                    <a:pt x="22118" y="7492"/>
                  </a:cubicBezTo>
                  <a:cubicBezTo>
                    <a:pt x="22137" y="7492"/>
                    <a:pt x="22155" y="7498"/>
                    <a:pt x="22167" y="7509"/>
                  </a:cubicBezTo>
                  <a:cubicBezTo>
                    <a:pt x="22176" y="7517"/>
                    <a:pt x="22185" y="7520"/>
                    <a:pt x="22195" y="7520"/>
                  </a:cubicBezTo>
                  <a:cubicBezTo>
                    <a:pt x="22207" y="7520"/>
                    <a:pt x="22221" y="7515"/>
                    <a:pt x="22236" y="7509"/>
                  </a:cubicBezTo>
                  <a:cubicBezTo>
                    <a:pt x="22286" y="7488"/>
                    <a:pt x="22339" y="7471"/>
                    <a:pt x="22397" y="7471"/>
                  </a:cubicBezTo>
                  <a:cubicBezTo>
                    <a:pt x="22404" y="7471"/>
                    <a:pt x="22410" y="7471"/>
                    <a:pt x="22417" y="7472"/>
                  </a:cubicBezTo>
                  <a:cubicBezTo>
                    <a:pt x="22430" y="7479"/>
                    <a:pt x="22445" y="7483"/>
                    <a:pt x="22462" y="7483"/>
                  </a:cubicBezTo>
                  <a:cubicBezTo>
                    <a:pt x="22467" y="7483"/>
                    <a:pt x="22473" y="7483"/>
                    <a:pt x="22479" y="7482"/>
                  </a:cubicBezTo>
                  <a:cubicBezTo>
                    <a:pt x="22482" y="7482"/>
                    <a:pt x="22486" y="7482"/>
                    <a:pt x="22493" y="7485"/>
                  </a:cubicBezTo>
                  <a:cubicBezTo>
                    <a:pt x="22504" y="7488"/>
                    <a:pt x="22515" y="7489"/>
                    <a:pt x="22527" y="7489"/>
                  </a:cubicBezTo>
                  <a:cubicBezTo>
                    <a:pt x="22547" y="7489"/>
                    <a:pt x="22567" y="7486"/>
                    <a:pt x="22586" y="7482"/>
                  </a:cubicBezTo>
                  <a:cubicBezTo>
                    <a:pt x="22611" y="7479"/>
                    <a:pt x="22639" y="7475"/>
                    <a:pt x="22666" y="7472"/>
                  </a:cubicBezTo>
                  <a:cubicBezTo>
                    <a:pt x="22679" y="7480"/>
                    <a:pt x="22692" y="7487"/>
                    <a:pt x="22707" y="7487"/>
                  </a:cubicBezTo>
                  <a:cubicBezTo>
                    <a:pt x="22717" y="7487"/>
                    <a:pt x="22728" y="7484"/>
                    <a:pt x="22739" y="7475"/>
                  </a:cubicBezTo>
                  <a:cubicBezTo>
                    <a:pt x="22750" y="7475"/>
                    <a:pt x="22760" y="7475"/>
                    <a:pt x="22771" y="7479"/>
                  </a:cubicBezTo>
                  <a:cubicBezTo>
                    <a:pt x="22781" y="7497"/>
                    <a:pt x="22798" y="7505"/>
                    <a:pt x="22828" y="7505"/>
                  </a:cubicBezTo>
                  <a:cubicBezTo>
                    <a:pt x="22837" y="7505"/>
                    <a:pt x="22848" y="7504"/>
                    <a:pt x="22860" y="7503"/>
                  </a:cubicBezTo>
                  <a:cubicBezTo>
                    <a:pt x="22868" y="7503"/>
                    <a:pt x="22871" y="7503"/>
                    <a:pt x="22875" y="7506"/>
                  </a:cubicBezTo>
                  <a:cubicBezTo>
                    <a:pt x="22889" y="7509"/>
                    <a:pt x="22903" y="7510"/>
                    <a:pt x="22917" y="7510"/>
                  </a:cubicBezTo>
                  <a:cubicBezTo>
                    <a:pt x="22958" y="7510"/>
                    <a:pt x="22999" y="7500"/>
                    <a:pt x="23038" y="7493"/>
                  </a:cubicBezTo>
                  <a:cubicBezTo>
                    <a:pt x="23062" y="7489"/>
                    <a:pt x="23089" y="7489"/>
                    <a:pt x="23118" y="7485"/>
                  </a:cubicBezTo>
                  <a:cubicBezTo>
                    <a:pt x="23123" y="7487"/>
                    <a:pt x="23128" y="7488"/>
                    <a:pt x="23133" y="7488"/>
                  </a:cubicBezTo>
                  <a:cubicBezTo>
                    <a:pt x="23137" y="7488"/>
                    <a:pt x="23142" y="7487"/>
                    <a:pt x="23145" y="7485"/>
                  </a:cubicBezTo>
                  <a:cubicBezTo>
                    <a:pt x="23152" y="7485"/>
                    <a:pt x="23159" y="7485"/>
                    <a:pt x="23166" y="7482"/>
                  </a:cubicBezTo>
                  <a:cubicBezTo>
                    <a:pt x="23191" y="7481"/>
                    <a:pt x="23211" y="7480"/>
                    <a:pt x="23229" y="7480"/>
                  </a:cubicBezTo>
                  <a:cubicBezTo>
                    <a:pt x="23306" y="7480"/>
                    <a:pt x="23317" y="7495"/>
                    <a:pt x="23312" y="7555"/>
                  </a:cubicBezTo>
                  <a:cubicBezTo>
                    <a:pt x="23312" y="7565"/>
                    <a:pt x="23298" y="7579"/>
                    <a:pt x="23333" y="7583"/>
                  </a:cubicBezTo>
                  <a:cubicBezTo>
                    <a:pt x="23340" y="7584"/>
                    <a:pt x="23348" y="7584"/>
                    <a:pt x="23356" y="7584"/>
                  </a:cubicBezTo>
                  <a:cubicBezTo>
                    <a:pt x="23372" y="7584"/>
                    <a:pt x="23388" y="7581"/>
                    <a:pt x="23402" y="7572"/>
                  </a:cubicBezTo>
                  <a:cubicBezTo>
                    <a:pt x="23405" y="7568"/>
                    <a:pt x="23409" y="7565"/>
                    <a:pt x="23412" y="7562"/>
                  </a:cubicBezTo>
                  <a:cubicBezTo>
                    <a:pt x="23416" y="7565"/>
                    <a:pt x="23419" y="7568"/>
                    <a:pt x="23422" y="7568"/>
                  </a:cubicBezTo>
                  <a:cubicBezTo>
                    <a:pt x="23445" y="7573"/>
                    <a:pt x="23468" y="7580"/>
                    <a:pt x="23493" y="7580"/>
                  </a:cubicBezTo>
                  <a:cubicBezTo>
                    <a:pt x="23506" y="7580"/>
                    <a:pt x="23520" y="7578"/>
                    <a:pt x="23534" y="7572"/>
                  </a:cubicBezTo>
                  <a:cubicBezTo>
                    <a:pt x="23548" y="7566"/>
                    <a:pt x="23562" y="7561"/>
                    <a:pt x="23576" y="7561"/>
                  </a:cubicBezTo>
                  <a:cubicBezTo>
                    <a:pt x="23579" y="7561"/>
                    <a:pt x="23582" y="7561"/>
                    <a:pt x="23586" y="7562"/>
                  </a:cubicBezTo>
                  <a:cubicBezTo>
                    <a:pt x="23606" y="7576"/>
                    <a:pt x="23638" y="7593"/>
                    <a:pt x="23645" y="7593"/>
                  </a:cubicBezTo>
                  <a:cubicBezTo>
                    <a:pt x="23655" y="7593"/>
                    <a:pt x="23662" y="7589"/>
                    <a:pt x="23666" y="7586"/>
                  </a:cubicBezTo>
                  <a:cubicBezTo>
                    <a:pt x="23671" y="7586"/>
                    <a:pt x="23676" y="7587"/>
                    <a:pt x="23681" y="7587"/>
                  </a:cubicBezTo>
                  <a:cubicBezTo>
                    <a:pt x="23707" y="7587"/>
                    <a:pt x="23733" y="7580"/>
                    <a:pt x="23756" y="7568"/>
                  </a:cubicBezTo>
                  <a:cubicBezTo>
                    <a:pt x="23780" y="7555"/>
                    <a:pt x="23780" y="7544"/>
                    <a:pt x="23773" y="7530"/>
                  </a:cubicBezTo>
                  <a:lnTo>
                    <a:pt x="23773" y="7530"/>
                  </a:lnTo>
                  <a:cubicBezTo>
                    <a:pt x="23780" y="7538"/>
                    <a:pt x="23794" y="7544"/>
                    <a:pt x="23821" y="7551"/>
                  </a:cubicBezTo>
                  <a:cubicBezTo>
                    <a:pt x="23846" y="7555"/>
                    <a:pt x="23874" y="7551"/>
                    <a:pt x="23901" y="7565"/>
                  </a:cubicBezTo>
                  <a:cubicBezTo>
                    <a:pt x="23920" y="7574"/>
                    <a:pt x="23934" y="7577"/>
                    <a:pt x="23946" y="7577"/>
                  </a:cubicBezTo>
                  <a:cubicBezTo>
                    <a:pt x="23981" y="7577"/>
                    <a:pt x="23990" y="7544"/>
                    <a:pt x="24016" y="7534"/>
                  </a:cubicBezTo>
                  <a:cubicBezTo>
                    <a:pt x="24054" y="7520"/>
                    <a:pt x="24034" y="7503"/>
                    <a:pt x="23999" y="7489"/>
                  </a:cubicBezTo>
                  <a:cubicBezTo>
                    <a:pt x="23981" y="7485"/>
                    <a:pt x="23971" y="7479"/>
                    <a:pt x="23964" y="7472"/>
                  </a:cubicBezTo>
                  <a:cubicBezTo>
                    <a:pt x="23971" y="7471"/>
                    <a:pt x="23978" y="7471"/>
                    <a:pt x="23985" y="7471"/>
                  </a:cubicBezTo>
                  <a:cubicBezTo>
                    <a:pt x="24021" y="7471"/>
                    <a:pt x="24053" y="7481"/>
                    <a:pt x="24064" y="7513"/>
                  </a:cubicBezTo>
                  <a:cubicBezTo>
                    <a:pt x="24068" y="7524"/>
                    <a:pt x="24082" y="7532"/>
                    <a:pt x="24098" y="7532"/>
                  </a:cubicBezTo>
                  <a:cubicBezTo>
                    <a:pt x="24108" y="7532"/>
                    <a:pt x="24119" y="7528"/>
                    <a:pt x="24130" y="7520"/>
                  </a:cubicBezTo>
                  <a:cubicBezTo>
                    <a:pt x="24130" y="7520"/>
                    <a:pt x="24130" y="7517"/>
                    <a:pt x="24134" y="7513"/>
                  </a:cubicBezTo>
                  <a:cubicBezTo>
                    <a:pt x="24138" y="7517"/>
                    <a:pt x="24141" y="7520"/>
                    <a:pt x="24144" y="7523"/>
                  </a:cubicBezTo>
                  <a:cubicBezTo>
                    <a:pt x="24144" y="7523"/>
                    <a:pt x="24141" y="7523"/>
                    <a:pt x="24141" y="7527"/>
                  </a:cubicBezTo>
                  <a:cubicBezTo>
                    <a:pt x="24124" y="7551"/>
                    <a:pt x="24175" y="7548"/>
                    <a:pt x="24196" y="7558"/>
                  </a:cubicBezTo>
                  <a:cubicBezTo>
                    <a:pt x="24213" y="7565"/>
                    <a:pt x="24238" y="7565"/>
                    <a:pt x="24266" y="7565"/>
                  </a:cubicBezTo>
                  <a:cubicBezTo>
                    <a:pt x="24273" y="7565"/>
                    <a:pt x="24283" y="7562"/>
                    <a:pt x="24297" y="7562"/>
                  </a:cubicBezTo>
                  <a:cubicBezTo>
                    <a:pt x="24302" y="7562"/>
                    <a:pt x="24307" y="7562"/>
                    <a:pt x="24312" y="7562"/>
                  </a:cubicBezTo>
                  <a:cubicBezTo>
                    <a:pt x="24343" y="7562"/>
                    <a:pt x="24360" y="7552"/>
                    <a:pt x="24363" y="7534"/>
                  </a:cubicBezTo>
                  <a:lnTo>
                    <a:pt x="24363" y="7530"/>
                  </a:lnTo>
                  <a:cubicBezTo>
                    <a:pt x="24365" y="7532"/>
                    <a:pt x="24367" y="7532"/>
                    <a:pt x="24370" y="7532"/>
                  </a:cubicBezTo>
                  <a:cubicBezTo>
                    <a:pt x="24373" y="7532"/>
                    <a:pt x="24375" y="7532"/>
                    <a:pt x="24377" y="7534"/>
                  </a:cubicBezTo>
                  <a:cubicBezTo>
                    <a:pt x="24387" y="7538"/>
                    <a:pt x="24397" y="7540"/>
                    <a:pt x="24406" y="7540"/>
                  </a:cubicBezTo>
                  <a:cubicBezTo>
                    <a:pt x="24427" y="7540"/>
                    <a:pt x="24443" y="7530"/>
                    <a:pt x="24453" y="7513"/>
                  </a:cubicBezTo>
                  <a:lnTo>
                    <a:pt x="24463" y="7513"/>
                  </a:lnTo>
                  <a:cubicBezTo>
                    <a:pt x="24484" y="7527"/>
                    <a:pt x="24522" y="7538"/>
                    <a:pt x="24561" y="7538"/>
                  </a:cubicBezTo>
                  <a:lnTo>
                    <a:pt x="24585" y="7538"/>
                  </a:lnTo>
                  <a:cubicBezTo>
                    <a:pt x="24589" y="7540"/>
                    <a:pt x="24594" y="7541"/>
                    <a:pt x="24601" y="7541"/>
                  </a:cubicBezTo>
                  <a:cubicBezTo>
                    <a:pt x="24606" y="7541"/>
                    <a:pt x="24612" y="7540"/>
                    <a:pt x="24620" y="7538"/>
                  </a:cubicBezTo>
                  <a:cubicBezTo>
                    <a:pt x="24637" y="7534"/>
                    <a:pt x="24654" y="7527"/>
                    <a:pt x="24651" y="7513"/>
                  </a:cubicBezTo>
                  <a:cubicBezTo>
                    <a:pt x="24651" y="7504"/>
                    <a:pt x="24645" y="7488"/>
                    <a:pt x="24631" y="7488"/>
                  </a:cubicBezTo>
                  <a:cubicBezTo>
                    <a:pt x="24629" y="7488"/>
                    <a:pt x="24628" y="7488"/>
                    <a:pt x="24626" y="7489"/>
                  </a:cubicBezTo>
                  <a:cubicBezTo>
                    <a:pt x="24608" y="7489"/>
                    <a:pt x="24586" y="7475"/>
                    <a:pt x="24566" y="7475"/>
                  </a:cubicBezTo>
                  <a:cubicBezTo>
                    <a:pt x="24565" y="7475"/>
                    <a:pt x="24563" y="7475"/>
                    <a:pt x="24561" y="7475"/>
                  </a:cubicBezTo>
                  <a:cubicBezTo>
                    <a:pt x="24543" y="7468"/>
                    <a:pt x="24522" y="7461"/>
                    <a:pt x="24495" y="7458"/>
                  </a:cubicBezTo>
                  <a:cubicBezTo>
                    <a:pt x="24471" y="7458"/>
                    <a:pt x="24457" y="7461"/>
                    <a:pt x="24446" y="7468"/>
                  </a:cubicBezTo>
                  <a:cubicBezTo>
                    <a:pt x="24418" y="7454"/>
                    <a:pt x="24380" y="7444"/>
                    <a:pt x="24359" y="7419"/>
                  </a:cubicBezTo>
                  <a:lnTo>
                    <a:pt x="24512" y="7419"/>
                  </a:lnTo>
                  <a:cubicBezTo>
                    <a:pt x="24515" y="7419"/>
                    <a:pt x="24518" y="7419"/>
                    <a:pt x="24521" y="7419"/>
                  </a:cubicBezTo>
                  <a:cubicBezTo>
                    <a:pt x="24528" y="7419"/>
                    <a:pt x="24535" y="7420"/>
                    <a:pt x="24543" y="7420"/>
                  </a:cubicBezTo>
                  <a:cubicBezTo>
                    <a:pt x="24551" y="7420"/>
                    <a:pt x="24558" y="7419"/>
                    <a:pt x="24564" y="7413"/>
                  </a:cubicBezTo>
                  <a:cubicBezTo>
                    <a:pt x="24578" y="7409"/>
                    <a:pt x="24592" y="7405"/>
                    <a:pt x="24606" y="7402"/>
                  </a:cubicBezTo>
                  <a:cubicBezTo>
                    <a:pt x="24642" y="7428"/>
                    <a:pt x="24683" y="7441"/>
                    <a:pt x="24725" y="7441"/>
                  </a:cubicBezTo>
                  <a:cubicBezTo>
                    <a:pt x="24738" y="7441"/>
                    <a:pt x="24752" y="7439"/>
                    <a:pt x="24766" y="7437"/>
                  </a:cubicBezTo>
                  <a:cubicBezTo>
                    <a:pt x="24793" y="7440"/>
                    <a:pt x="24817" y="7444"/>
                    <a:pt x="24852" y="7444"/>
                  </a:cubicBezTo>
                  <a:lnTo>
                    <a:pt x="24876" y="7444"/>
                  </a:lnTo>
                  <a:cubicBezTo>
                    <a:pt x="24883" y="7452"/>
                    <a:pt x="24894" y="7458"/>
                    <a:pt x="24903" y="7458"/>
                  </a:cubicBezTo>
                  <a:cubicBezTo>
                    <a:pt x="24909" y="7458"/>
                    <a:pt x="24914" y="7456"/>
                    <a:pt x="24918" y="7451"/>
                  </a:cubicBezTo>
                  <a:cubicBezTo>
                    <a:pt x="24918" y="7447"/>
                    <a:pt x="24918" y="7447"/>
                    <a:pt x="24921" y="7447"/>
                  </a:cubicBezTo>
                  <a:cubicBezTo>
                    <a:pt x="24998" y="7451"/>
                    <a:pt x="25074" y="7458"/>
                    <a:pt x="25147" y="7479"/>
                  </a:cubicBezTo>
                  <a:lnTo>
                    <a:pt x="25150" y="7482"/>
                  </a:lnTo>
                  <a:cubicBezTo>
                    <a:pt x="25168" y="7496"/>
                    <a:pt x="25174" y="7513"/>
                    <a:pt x="25209" y="7513"/>
                  </a:cubicBezTo>
                  <a:cubicBezTo>
                    <a:pt x="25237" y="7513"/>
                    <a:pt x="25241" y="7506"/>
                    <a:pt x="25241" y="7496"/>
                  </a:cubicBezTo>
                  <a:cubicBezTo>
                    <a:pt x="25251" y="7493"/>
                    <a:pt x="25258" y="7485"/>
                    <a:pt x="25258" y="7472"/>
                  </a:cubicBezTo>
                  <a:cubicBezTo>
                    <a:pt x="25256" y="7463"/>
                    <a:pt x="25270" y="7459"/>
                    <a:pt x="25289" y="7459"/>
                  </a:cubicBezTo>
                  <a:cubicBezTo>
                    <a:pt x="25300" y="7459"/>
                    <a:pt x="25313" y="7460"/>
                    <a:pt x="25324" y="7464"/>
                  </a:cubicBezTo>
                  <a:cubicBezTo>
                    <a:pt x="25358" y="7476"/>
                    <a:pt x="25377" y="7482"/>
                    <a:pt x="25391" y="7482"/>
                  </a:cubicBezTo>
                  <a:cubicBezTo>
                    <a:pt x="25410" y="7482"/>
                    <a:pt x="25418" y="7471"/>
                    <a:pt x="25438" y="7447"/>
                  </a:cubicBezTo>
                  <a:cubicBezTo>
                    <a:pt x="25442" y="7440"/>
                    <a:pt x="25442" y="7434"/>
                    <a:pt x="25445" y="7430"/>
                  </a:cubicBezTo>
                  <a:cubicBezTo>
                    <a:pt x="25449" y="7430"/>
                    <a:pt x="25452" y="7426"/>
                    <a:pt x="25452" y="7426"/>
                  </a:cubicBezTo>
                  <a:cubicBezTo>
                    <a:pt x="25455" y="7427"/>
                    <a:pt x="25456" y="7427"/>
                    <a:pt x="25458" y="7427"/>
                  </a:cubicBezTo>
                  <a:cubicBezTo>
                    <a:pt x="25464" y="7427"/>
                    <a:pt x="25467" y="7422"/>
                    <a:pt x="25473" y="7419"/>
                  </a:cubicBezTo>
                  <a:cubicBezTo>
                    <a:pt x="25487" y="7419"/>
                    <a:pt x="25494" y="7423"/>
                    <a:pt x="25497" y="7426"/>
                  </a:cubicBezTo>
                  <a:cubicBezTo>
                    <a:pt x="25501" y="7434"/>
                    <a:pt x="25504" y="7437"/>
                    <a:pt x="25507" y="7440"/>
                  </a:cubicBezTo>
                  <a:cubicBezTo>
                    <a:pt x="25512" y="7440"/>
                    <a:pt x="25512" y="7444"/>
                    <a:pt x="25512" y="7447"/>
                  </a:cubicBezTo>
                  <a:cubicBezTo>
                    <a:pt x="25520" y="7463"/>
                    <a:pt x="25526" y="7484"/>
                    <a:pt x="25545" y="7484"/>
                  </a:cubicBezTo>
                  <a:cubicBezTo>
                    <a:pt x="25554" y="7484"/>
                    <a:pt x="25568" y="7478"/>
                    <a:pt x="25587" y="7461"/>
                  </a:cubicBezTo>
                  <a:cubicBezTo>
                    <a:pt x="25608" y="7472"/>
                    <a:pt x="25626" y="7482"/>
                    <a:pt x="25646" y="7489"/>
                  </a:cubicBezTo>
                  <a:cubicBezTo>
                    <a:pt x="25651" y="7494"/>
                    <a:pt x="25660" y="7497"/>
                    <a:pt x="25670" y="7497"/>
                  </a:cubicBezTo>
                  <a:cubicBezTo>
                    <a:pt x="25674" y="7497"/>
                    <a:pt x="25678" y="7497"/>
                    <a:pt x="25681" y="7496"/>
                  </a:cubicBezTo>
                  <a:cubicBezTo>
                    <a:pt x="25695" y="7490"/>
                    <a:pt x="25706" y="7488"/>
                    <a:pt x="25716" y="7488"/>
                  </a:cubicBezTo>
                  <a:cubicBezTo>
                    <a:pt x="25738" y="7488"/>
                    <a:pt x="25755" y="7499"/>
                    <a:pt x="25771" y="7513"/>
                  </a:cubicBezTo>
                  <a:cubicBezTo>
                    <a:pt x="25789" y="7520"/>
                    <a:pt x="25806" y="7523"/>
                    <a:pt x="25824" y="7530"/>
                  </a:cubicBezTo>
                  <a:cubicBezTo>
                    <a:pt x="25837" y="7544"/>
                    <a:pt x="25861" y="7538"/>
                    <a:pt x="25886" y="7541"/>
                  </a:cubicBezTo>
                  <a:cubicBezTo>
                    <a:pt x="25938" y="7541"/>
                    <a:pt x="25994" y="7530"/>
                    <a:pt x="26045" y="7527"/>
                  </a:cubicBezTo>
                  <a:cubicBezTo>
                    <a:pt x="26080" y="7523"/>
                    <a:pt x="26090" y="7523"/>
                    <a:pt x="26074" y="7503"/>
                  </a:cubicBezTo>
                  <a:cubicBezTo>
                    <a:pt x="26059" y="7482"/>
                    <a:pt x="26069" y="7468"/>
                    <a:pt x="26115" y="7461"/>
                  </a:cubicBezTo>
                  <a:lnTo>
                    <a:pt x="26115" y="7461"/>
                  </a:lnTo>
                  <a:cubicBezTo>
                    <a:pt x="26084" y="7482"/>
                    <a:pt x="26077" y="7496"/>
                    <a:pt x="26125" y="7496"/>
                  </a:cubicBezTo>
                  <a:lnTo>
                    <a:pt x="26184" y="7496"/>
                  </a:lnTo>
                  <a:cubicBezTo>
                    <a:pt x="26187" y="7516"/>
                    <a:pt x="26204" y="7530"/>
                    <a:pt x="26225" y="7530"/>
                  </a:cubicBezTo>
                  <a:cubicBezTo>
                    <a:pt x="26233" y="7530"/>
                    <a:pt x="26242" y="7528"/>
                    <a:pt x="26250" y="7523"/>
                  </a:cubicBezTo>
                  <a:cubicBezTo>
                    <a:pt x="26271" y="7513"/>
                    <a:pt x="26288" y="7506"/>
                    <a:pt x="26313" y="7503"/>
                  </a:cubicBezTo>
                  <a:cubicBezTo>
                    <a:pt x="26327" y="7499"/>
                    <a:pt x="26340" y="7493"/>
                    <a:pt x="26333" y="7482"/>
                  </a:cubicBezTo>
                  <a:cubicBezTo>
                    <a:pt x="26328" y="7474"/>
                    <a:pt x="26321" y="7471"/>
                    <a:pt x="26313" y="7471"/>
                  </a:cubicBezTo>
                  <a:cubicBezTo>
                    <a:pt x="26307" y="7471"/>
                    <a:pt x="26300" y="7473"/>
                    <a:pt x="26295" y="7479"/>
                  </a:cubicBezTo>
                  <a:cubicBezTo>
                    <a:pt x="26286" y="7485"/>
                    <a:pt x="26276" y="7487"/>
                    <a:pt x="26266" y="7487"/>
                  </a:cubicBezTo>
                  <a:cubicBezTo>
                    <a:pt x="26247" y="7487"/>
                    <a:pt x="26227" y="7478"/>
                    <a:pt x="26208" y="7478"/>
                  </a:cubicBezTo>
                  <a:cubicBezTo>
                    <a:pt x="26206" y="7478"/>
                    <a:pt x="26204" y="7478"/>
                    <a:pt x="26202" y="7479"/>
                  </a:cubicBezTo>
                  <a:cubicBezTo>
                    <a:pt x="26200" y="7478"/>
                    <a:pt x="26199" y="7478"/>
                    <a:pt x="26197" y="7478"/>
                  </a:cubicBezTo>
                  <a:cubicBezTo>
                    <a:pt x="26190" y="7478"/>
                    <a:pt x="26179" y="7480"/>
                    <a:pt x="26170" y="7480"/>
                  </a:cubicBezTo>
                  <a:cubicBezTo>
                    <a:pt x="26160" y="7480"/>
                    <a:pt x="26153" y="7477"/>
                    <a:pt x="26160" y="7461"/>
                  </a:cubicBezTo>
                  <a:cubicBezTo>
                    <a:pt x="26178" y="7454"/>
                    <a:pt x="26194" y="7451"/>
                    <a:pt x="26212" y="7444"/>
                  </a:cubicBezTo>
                  <a:lnTo>
                    <a:pt x="26282" y="7444"/>
                  </a:lnTo>
                  <a:cubicBezTo>
                    <a:pt x="26293" y="7444"/>
                    <a:pt x="26307" y="7445"/>
                    <a:pt x="26319" y="7445"/>
                  </a:cubicBezTo>
                  <a:cubicBezTo>
                    <a:pt x="26337" y="7445"/>
                    <a:pt x="26352" y="7442"/>
                    <a:pt x="26348" y="7423"/>
                  </a:cubicBezTo>
                  <a:lnTo>
                    <a:pt x="26448" y="7423"/>
                  </a:lnTo>
                  <a:cubicBezTo>
                    <a:pt x="26458" y="7451"/>
                    <a:pt x="26434" y="7485"/>
                    <a:pt x="26490" y="7503"/>
                  </a:cubicBezTo>
                  <a:cubicBezTo>
                    <a:pt x="26493" y="7503"/>
                    <a:pt x="26497" y="7503"/>
                    <a:pt x="26500" y="7506"/>
                  </a:cubicBezTo>
                  <a:cubicBezTo>
                    <a:pt x="26539" y="7508"/>
                    <a:pt x="26577" y="7529"/>
                    <a:pt x="26618" y="7529"/>
                  </a:cubicBezTo>
                  <a:cubicBezTo>
                    <a:pt x="26636" y="7529"/>
                    <a:pt x="26654" y="7525"/>
                    <a:pt x="26673" y="7513"/>
                  </a:cubicBezTo>
                  <a:lnTo>
                    <a:pt x="26722" y="7513"/>
                  </a:lnTo>
                  <a:cubicBezTo>
                    <a:pt x="26743" y="7485"/>
                    <a:pt x="26771" y="7461"/>
                    <a:pt x="26785" y="7430"/>
                  </a:cubicBezTo>
                  <a:cubicBezTo>
                    <a:pt x="26788" y="7423"/>
                    <a:pt x="26791" y="7413"/>
                    <a:pt x="26798" y="7405"/>
                  </a:cubicBezTo>
                  <a:lnTo>
                    <a:pt x="26847" y="7405"/>
                  </a:lnTo>
                  <a:cubicBezTo>
                    <a:pt x="26847" y="7405"/>
                    <a:pt x="26844" y="7405"/>
                    <a:pt x="26844" y="7409"/>
                  </a:cubicBezTo>
                  <a:cubicBezTo>
                    <a:pt x="26850" y="7419"/>
                    <a:pt x="26850" y="7434"/>
                    <a:pt x="26875" y="7434"/>
                  </a:cubicBezTo>
                  <a:cubicBezTo>
                    <a:pt x="26885" y="7430"/>
                    <a:pt x="26889" y="7423"/>
                    <a:pt x="26885" y="7416"/>
                  </a:cubicBezTo>
                  <a:lnTo>
                    <a:pt x="26885" y="7405"/>
                  </a:lnTo>
                  <a:lnTo>
                    <a:pt x="26969" y="7405"/>
                  </a:lnTo>
                  <a:lnTo>
                    <a:pt x="26969" y="7409"/>
                  </a:lnTo>
                  <a:cubicBezTo>
                    <a:pt x="26975" y="7419"/>
                    <a:pt x="26972" y="7437"/>
                    <a:pt x="26996" y="7440"/>
                  </a:cubicBezTo>
                  <a:cubicBezTo>
                    <a:pt x="26999" y="7441"/>
                    <a:pt x="27001" y="7441"/>
                    <a:pt x="27003" y="7441"/>
                  </a:cubicBezTo>
                  <a:cubicBezTo>
                    <a:pt x="27015" y="7441"/>
                    <a:pt x="27021" y="7432"/>
                    <a:pt x="27027" y="7423"/>
                  </a:cubicBezTo>
                  <a:cubicBezTo>
                    <a:pt x="27034" y="7419"/>
                    <a:pt x="27044" y="7416"/>
                    <a:pt x="27052" y="7413"/>
                  </a:cubicBezTo>
                  <a:cubicBezTo>
                    <a:pt x="27065" y="7409"/>
                    <a:pt x="27073" y="7409"/>
                    <a:pt x="27079" y="7405"/>
                  </a:cubicBezTo>
                  <a:cubicBezTo>
                    <a:pt x="27094" y="7405"/>
                    <a:pt x="27104" y="7405"/>
                    <a:pt x="27118" y="7402"/>
                  </a:cubicBezTo>
                  <a:lnTo>
                    <a:pt x="27118" y="7402"/>
                  </a:lnTo>
                  <a:cubicBezTo>
                    <a:pt x="27107" y="7413"/>
                    <a:pt x="27118" y="7426"/>
                    <a:pt x="27139" y="7440"/>
                  </a:cubicBezTo>
                  <a:cubicBezTo>
                    <a:pt x="27156" y="7451"/>
                    <a:pt x="27145" y="7461"/>
                    <a:pt x="27131" y="7468"/>
                  </a:cubicBezTo>
                  <a:cubicBezTo>
                    <a:pt x="27124" y="7473"/>
                    <a:pt x="27110" y="7479"/>
                    <a:pt x="27100" y="7479"/>
                  </a:cubicBezTo>
                  <a:cubicBezTo>
                    <a:pt x="27095" y="7479"/>
                    <a:pt x="27092" y="7478"/>
                    <a:pt x="27089" y="7475"/>
                  </a:cubicBezTo>
                  <a:cubicBezTo>
                    <a:pt x="27082" y="7460"/>
                    <a:pt x="27071" y="7457"/>
                    <a:pt x="27058" y="7457"/>
                  </a:cubicBezTo>
                  <a:cubicBezTo>
                    <a:pt x="27046" y="7457"/>
                    <a:pt x="27032" y="7460"/>
                    <a:pt x="27020" y="7460"/>
                  </a:cubicBezTo>
                  <a:cubicBezTo>
                    <a:pt x="27015" y="7460"/>
                    <a:pt x="27011" y="7459"/>
                    <a:pt x="27006" y="7458"/>
                  </a:cubicBezTo>
                  <a:cubicBezTo>
                    <a:pt x="27004" y="7457"/>
                    <a:pt x="27001" y="7457"/>
                    <a:pt x="26999" y="7457"/>
                  </a:cubicBezTo>
                  <a:cubicBezTo>
                    <a:pt x="26988" y="7457"/>
                    <a:pt x="26979" y="7463"/>
                    <a:pt x="26979" y="7472"/>
                  </a:cubicBezTo>
                  <a:cubicBezTo>
                    <a:pt x="26975" y="7482"/>
                    <a:pt x="26990" y="7485"/>
                    <a:pt x="27003" y="7485"/>
                  </a:cubicBezTo>
                  <a:cubicBezTo>
                    <a:pt x="27011" y="7484"/>
                    <a:pt x="27018" y="7484"/>
                    <a:pt x="27023" y="7484"/>
                  </a:cubicBezTo>
                  <a:cubicBezTo>
                    <a:pt x="27053" y="7484"/>
                    <a:pt x="27039" y="7498"/>
                    <a:pt x="27027" y="7509"/>
                  </a:cubicBezTo>
                  <a:cubicBezTo>
                    <a:pt x="27015" y="7525"/>
                    <a:pt x="27025" y="7538"/>
                    <a:pt x="27042" y="7538"/>
                  </a:cubicBezTo>
                  <a:cubicBezTo>
                    <a:pt x="27044" y="7538"/>
                    <a:pt x="27046" y="7538"/>
                    <a:pt x="27048" y="7538"/>
                  </a:cubicBezTo>
                  <a:cubicBezTo>
                    <a:pt x="27083" y="7534"/>
                    <a:pt x="27128" y="7541"/>
                    <a:pt x="27145" y="7513"/>
                  </a:cubicBezTo>
                  <a:cubicBezTo>
                    <a:pt x="27152" y="7509"/>
                    <a:pt x="27156" y="7506"/>
                    <a:pt x="27163" y="7506"/>
                  </a:cubicBezTo>
                  <a:lnTo>
                    <a:pt x="27187" y="7506"/>
                  </a:lnTo>
                  <a:cubicBezTo>
                    <a:pt x="27204" y="7485"/>
                    <a:pt x="27180" y="7464"/>
                    <a:pt x="27187" y="7444"/>
                  </a:cubicBezTo>
                  <a:cubicBezTo>
                    <a:pt x="27211" y="7426"/>
                    <a:pt x="27211" y="7413"/>
                    <a:pt x="27190" y="7402"/>
                  </a:cubicBezTo>
                  <a:cubicBezTo>
                    <a:pt x="27208" y="7402"/>
                    <a:pt x="27228" y="7402"/>
                    <a:pt x="27246" y="7399"/>
                  </a:cubicBezTo>
                  <a:lnTo>
                    <a:pt x="27246" y="7399"/>
                  </a:lnTo>
                  <a:cubicBezTo>
                    <a:pt x="27243" y="7405"/>
                    <a:pt x="27239" y="7413"/>
                    <a:pt x="27232" y="7416"/>
                  </a:cubicBezTo>
                  <a:cubicBezTo>
                    <a:pt x="27224" y="7421"/>
                    <a:pt x="27233" y="7427"/>
                    <a:pt x="27244" y="7427"/>
                  </a:cubicBezTo>
                  <a:cubicBezTo>
                    <a:pt x="27247" y="7427"/>
                    <a:pt x="27250" y="7427"/>
                    <a:pt x="27253" y="7426"/>
                  </a:cubicBezTo>
                  <a:cubicBezTo>
                    <a:pt x="27260" y="7426"/>
                    <a:pt x="27267" y="7423"/>
                    <a:pt x="27267" y="7419"/>
                  </a:cubicBezTo>
                  <a:cubicBezTo>
                    <a:pt x="27273" y="7413"/>
                    <a:pt x="27280" y="7412"/>
                    <a:pt x="27288" y="7412"/>
                  </a:cubicBezTo>
                  <a:cubicBezTo>
                    <a:pt x="27293" y="7412"/>
                    <a:pt x="27297" y="7413"/>
                    <a:pt x="27302" y="7413"/>
                  </a:cubicBezTo>
                  <a:cubicBezTo>
                    <a:pt x="27308" y="7413"/>
                    <a:pt x="27315" y="7413"/>
                    <a:pt x="27321" y="7413"/>
                  </a:cubicBezTo>
                  <a:cubicBezTo>
                    <a:pt x="27332" y="7413"/>
                    <a:pt x="27341" y="7412"/>
                    <a:pt x="27343" y="7405"/>
                  </a:cubicBezTo>
                  <a:cubicBezTo>
                    <a:pt x="27343" y="7399"/>
                    <a:pt x="27339" y="7399"/>
                    <a:pt x="27336" y="7395"/>
                  </a:cubicBezTo>
                  <a:cubicBezTo>
                    <a:pt x="27378" y="7392"/>
                    <a:pt x="27416" y="7389"/>
                    <a:pt x="27457" y="7384"/>
                  </a:cubicBezTo>
                  <a:lnTo>
                    <a:pt x="27457" y="7384"/>
                  </a:lnTo>
                  <a:cubicBezTo>
                    <a:pt x="27447" y="7402"/>
                    <a:pt x="27447" y="7423"/>
                    <a:pt x="27433" y="7437"/>
                  </a:cubicBezTo>
                  <a:cubicBezTo>
                    <a:pt x="27443" y="7444"/>
                    <a:pt x="27457" y="7445"/>
                    <a:pt x="27471" y="7445"/>
                  </a:cubicBezTo>
                  <a:cubicBezTo>
                    <a:pt x="27479" y="7445"/>
                    <a:pt x="27487" y="7444"/>
                    <a:pt x="27495" y="7444"/>
                  </a:cubicBezTo>
                  <a:cubicBezTo>
                    <a:pt x="27516" y="7444"/>
                    <a:pt x="27535" y="7447"/>
                    <a:pt x="27544" y="7468"/>
                  </a:cubicBezTo>
                  <a:cubicBezTo>
                    <a:pt x="27579" y="7426"/>
                    <a:pt x="27631" y="7413"/>
                    <a:pt x="27707" y="7413"/>
                  </a:cubicBezTo>
                  <a:cubicBezTo>
                    <a:pt x="27631" y="7444"/>
                    <a:pt x="27631" y="7444"/>
                    <a:pt x="27690" y="7479"/>
                  </a:cubicBezTo>
                  <a:cubicBezTo>
                    <a:pt x="27700" y="7483"/>
                    <a:pt x="27709" y="7485"/>
                    <a:pt x="27718" y="7485"/>
                  </a:cubicBezTo>
                  <a:cubicBezTo>
                    <a:pt x="27740" y="7485"/>
                    <a:pt x="27759" y="7473"/>
                    <a:pt x="27776" y="7468"/>
                  </a:cubicBezTo>
                  <a:cubicBezTo>
                    <a:pt x="27787" y="7464"/>
                    <a:pt x="27763" y="7447"/>
                    <a:pt x="27746" y="7444"/>
                  </a:cubicBezTo>
                  <a:cubicBezTo>
                    <a:pt x="27746" y="7438"/>
                    <a:pt x="27739" y="7431"/>
                    <a:pt x="27752" y="7431"/>
                  </a:cubicBezTo>
                  <a:cubicBezTo>
                    <a:pt x="27756" y="7431"/>
                    <a:pt x="27761" y="7432"/>
                    <a:pt x="27770" y="7434"/>
                  </a:cubicBezTo>
                  <a:cubicBezTo>
                    <a:pt x="27774" y="7434"/>
                    <a:pt x="27778" y="7435"/>
                    <a:pt x="27781" y="7435"/>
                  </a:cubicBezTo>
                  <a:cubicBezTo>
                    <a:pt x="27807" y="7435"/>
                    <a:pt x="27816" y="7414"/>
                    <a:pt x="27822" y="7399"/>
                  </a:cubicBezTo>
                  <a:cubicBezTo>
                    <a:pt x="27825" y="7391"/>
                    <a:pt x="27816" y="7387"/>
                    <a:pt x="27805" y="7387"/>
                  </a:cubicBezTo>
                  <a:cubicBezTo>
                    <a:pt x="27801" y="7387"/>
                    <a:pt x="27798" y="7388"/>
                    <a:pt x="27794" y="7389"/>
                  </a:cubicBezTo>
                  <a:cubicBezTo>
                    <a:pt x="27782" y="7391"/>
                    <a:pt x="27772" y="7392"/>
                    <a:pt x="27764" y="7392"/>
                  </a:cubicBezTo>
                  <a:cubicBezTo>
                    <a:pt x="27728" y="7392"/>
                    <a:pt x="27729" y="7370"/>
                    <a:pt x="27731" y="7350"/>
                  </a:cubicBezTo>
                  <a:cubicBezTo>
                    <a:pt x="27739" y="7350"/>
                    <a:pt x="27742" y="7350"/>
                    <a:pt x="27749" y="7347"/>
                  </a:cubicBezTo>
                  <a:cubicBezTo>
                    <a:pt x="27755" y="7348"/>
                    <a:pt x="27761" y="7349"/>
                    <a:pt x="27768" y="7349"/>
                  </a:cubicBezTo>
                  <a:cubicBezTo>
                    <a:pt x="27789" y="7349"/>
                    <a:pt x="27810" y="7342"/>
                    <a:pt x="27829" y="7339"/>
                  </a:cubicBezTo>
                  <a:cubicBezTo>
                    <a:pt x="27839" y="7339"/>
                    <a:pt x="27846" y="7336"/>
                    <a:pt x="27850" y="7329"/>
                  </a:cubicBezTo>
                  <a:cubicBezTo>
                    <a:pt x="27870" y="7322"/>
                    <a:pt x="27891" y="7315"/>
                    <a:pt x="27915" y="7309"/>
                  </a:cubicBezTo>
                  <a:cubicBezTo>
                    <a:pt x="27985" y="7294"/>
                    <a:pt x="28051" y="7277"/>
                    <a:pt x="28103" y="7253"/>
                  </a:cubicBezTo>
                  <a:cubicBezTo>
                    <a:pt x="28124" y="7243"/>
                    <a:pt x="28144" y="7235"/>
                    <a:pt x="28162" y="7229"/>
                  </a:cubicBezTo>
                  <a:cubicBezTo>
                    <a:pt x="28176" y="7246"/>
                    <a:pt x="28200" y="7264"/>
                    <a:pt x="28193" y="7285"/>
                  </a:cubicBezTo>
                  <a:cubicBezTo>
                    <a:pt x="28176" y="7275"/>
                    <a:pt x="28163" y="7272"/>
                    <a:pt x="28146" y="7272"/>
                  </a:cubicBezTo>
                  <a:cubicBezTo>
                    <a:pt x="28137" y="7272"/>
                    <a:pt x="28128" y="7273"/>
                    <a:pt x="28117" y="7274"/>
                  </a:cubicBezTo>
                  <a:cubicBezTo>
                    <a:pt x="28061" y="7280"/>
                    <a:pt x="28058" y="7312"/>
                    <a:pt x="28030" y="7329"/>
                  </a:cubicBezTo>
                  <a:cubicBezTo>
                    <a:pt x="28020" y="7326"/>
                    <a:pt x="28010" y="7322"/>
                    <a:pt x="27999" y="7319"/>
                  </a:cubicBezTo>
                  <a:cubicBezTo>
                    <a:pt x="27989" y="7315"/>
                    <a:pt x="27980" y="7314"/>
                    <a:pt x="27971" y="7314"/>
                  </a:cubicBezTo>
                  <a:cubicBezTo>
                    <a:pt x="27953" y="7314"/>
                    <a:pt x="27938" y="7319"/>
                    <a:pt x="27930" y="7326"/>
                  </a:cubicBezTo>
                  <a:cubicBezTo>
                    <a:pt x="27912" y="7336"/>
                    <a:pt x="27919" y="7354"/>
                    <a:pt x="27950" y="7360"/>
                  </a:cubicBezTo>
                  <a:cubicBezTo>
                    <a:pt x="27957" y="7364"/>
                    <a:pt x="27971" y="7368"/>
                    <a:pt x="27971" y="7378"/>
                  </a:cubicBezTo>
                  <a:cubicBezTo>
                    <a:pt x="27953" y="7381"/>
                    <a:pt x="27967" y="7400"/>
                    <a:pt x="27947" y="7400"/>
                  </a:cubicBezTo>
                  <a:cubicBezTo>
                    <a:pt x="27944" y="7400"/>
                    <a:pt x="27940" y="7399"/>
                    <a:pt x="27936" y="7399"/>
                  </a:cubicBezTo>
                  <a:cubicBezTo>
                    <a:pt x="27921" y="7394"/>
                    <a:pt x="27907" y="7392"/>
                    <a:pt x="27895" y="7392"/>
                  </a:cubicBezTo>
                  <a:cubicBezTo>
                    <a:pt x="27859" y="7392"/>
                    <a:pt x="27839" y="7411"/>
                    <a:pt x="27826" y="7437"/>
                  </a:cubicBezTo>
                  <a:cubicBezTo>
                    <a:pt x="27838" y="7437"/>
                    <a:pt x="27851" y="7437"/>
                    <a:pt x="27864" y="7437"/>
                  </a:cubicBezTo>
                  <a:cubicBezTo>
                    <a:pt x="27884" y="7437"/>
                    <a:pt x="27904" y="7436"/>
                    <a:pt x="27922" y="7430"/>
                  </a:cubicBezTo>
                  <a:cubicBezTo>
                    <a:pt x="27959" y="7424"/>
                    <a:pt x="27986" y="7401"/>
                    <a:pt x="28026" y="7401"/>
                  </a:cubicBezTo>
                  <a:cubicBezTo>
                    <a:pt x="28030" y="7401"/>
                    <a:pt x="28035" y="7401"/>
                    <a:pt x="28040" y="7402"/>
                  </a:cubicBezTo>
                  <a:cubicBezTo>
                    <a:pt x="28051" y="7405"/>
                    <a:pt x="28054" y="7413"/>
                    <a:pt x="28054" y="7419"/>
                  </a:cubicBezTo>
                  <a:cubicBezTo>
                    <a:pt x="28044" y="7423"/>
                    <a:pt x="28030" y="7426"/>
                    <a:pt x="28034" y="7434"/>
                  </a:cubicBezTo>
                  <a:cubicBezTo>
                    <a:pt x="28036" y="7439"/>
                    <a:pt x="28044" y="7444"/>
                    <a:pt x="28054" y="7444"/>
                  </a:cubicBezTo>
                  <a:cubicBezTo>
                    <a:pt x="28056" y="7444"/>
                    <a:pt x="28059" y="7444"/>
                    <a:pt x="28061" y="7444"/>
                  </a:cubicBezTo>
                  <a:cubicBezTo>
                    <a:pt x="28073" y="7441"/>
                    <a:pt x="28088" y="7433"/>
                    <a:pt x="28100" y="7433"/>
                  </a:cubicBezTo>
                  <a:cubicBezTo>
                    <a:pt x="28102" y="7433"/>
                    <a:pt x="28104" y="7433"/>
                    <a:pt x="28106" y="7434"/>
                  </a:cubicBezTo>
                  <a:cubicBezTo>
                    <a:pt x="28119" y="7435"/>
                    <a:pt x="28130" y="7436"/>
                    <a:pt x="28138" y="7436"/>
                  </a:cubicBezTo>
                  <a:cubicBezTo>
                    <a:pt x="28187" y="7436"/>
                    <a:pt x="28158" y="7413"/>
                    <a:pt x="28138" y="7395"/>
                  </a:cubicBezTo>
                  <a:cubicBezTo>
                    <a:pt x="28138" y="7378"/>
                    <a:pt x="28079" y="7395"/>
                    <a:pt x="28099" y="7364"/>
                  </a:cubicBezTo>
                  <a:lnTo>
                    <a:pt x="28099" y="7364"/>
                  </a:lnTo>
                  <a:cubicBezTo>
                    <a:pt x="28114" y="7367"/>
                    <a:pt x="28123" y="7379"/>
                    <a:pt x="28138" y="7379"/>
                  </a:cubicBezTo>
                  <a:cubicBezTo>
                    <a:pt x="28141" y="7379"/>
                    <a:pt x="28144" y="7379"/>
                    <a:pt x="28148" y="7378"/>
                  </a:cubicBezTo>
                  <a:cubicBezTo>
                    <a:pt x="28153" y="7375"/>
                    <a:pt x="28158" y="7373"/>
                    <a:pt x="28162" y="7373"/>
                  </a:cubicBezTo>
                  <a:cubicBezTo>
                    <a:pt x="28163" y="7373"/>
                    <a:pt x="28164" y="7373"/>
                    <a:pt x="28165" y="7374"/>
                  </a:cubicBezTo>
                  <a:cubicBezTo>
                    <a:pt x="28181" y="7378"/>
                    <a:pt x="28196" y="7379"/>
                    <a:pt x="28210" y="7379"/>
                  </a:cubicBezTo>
                  <a:cubicBezTo>
                    <a:pt x="28255" y="7379"/>
                    <a:pt x="28287" y="7362"/>
                    <a:pt x="28308" y="7333"/>
                  </a:cubicBezTo>
                  <a:cubicBezTo>
                    <a:pt x="28312" y="7326"/>
                    <a:pt x="28317" y="7324"/>
                    <a:pt x="28324" y="7324"/>
                  </a:cubicBezTo>
                  <a:cubicBezTo>
                    <a:pt x="28329" y="7324"/>
                    <a:pt x="28333" y="7325"/>
                    <a:pt x="28338" y="7326"/>
                  </a:cubicBezTo>
                  <a:cubicBezTo>
                    <a:pt x="28343" y="7329"/>
                    <a:pt x="28346" y="7329"/>
                    <a:pt x="28349" y="7329"/>
                  </a:cubicBezTo>
                  <a:cubicBezTo>
                    <a:pt x="28356" y="7333"/>
                    <a:pt x="28363" y="7336"/>
                    <a:pt x="28367" y="7339"/>
                  </a:cubicBezTo>
                  <a:cubicBezTo>
                    <a:pt x="28370" y="7354"/>
                    <a:pt x="28370" y="7364"/>
                    <a:pt x="28373" y="7374"/>
                  </a:cubicBezTo>
                  <a:cubicBezTo>
                    <a:pt x="28374" y="7375"/>
                    <a:pt x="28375" y="7375"/>
                    <a:pt x="28376" y="7375"/>
                  </a:cubicBezTo>
                  <a:cubicBezTo>
                    <a:pt x="28389" y="7375"/>
                    <a:pt x="28400" y="7354"/>
                    <a:pt x="28412" y="7354"/>
                  </a:cubicBezTo>
                  <a:cubicBezTo>
                    <a:pt x="28416" y="7354"/>
                    <a:pt x="28421" y="7358"/>
                    <a:pt x="28426" y="7368"/>
                  </a:cubicBezTo>
                  <a:cubicBezTo>
                    <a:pt x="28433" y="7384"/>
                    <a:pt x="28415" y="7402"/>
                    <a:pt x="28460" y="7405"/>
                  </a:cubicBezTo>
                  <a:cubicBezTo>
                    <a:pt x="28472" y="7406"/>
                    <a:pt x="28482" y="7407"/>
                    <a:pt x="28492" y="7407"/>
                  </a:cubicBezTo>
                  <a:cubicBezTo>
                    <a:pt x="28516" y="7407"/>
                    <a:pt x="28535" y="7402"/>
                    <a:pt x="28547" y="7381"/>
                  </a:cubicBezTo>
                  <a:cubicBezTo>
                    <a:pt x="28474" y="7378"/>
                    <a:pt x="28453" y="7339"/>
                    <a:pt x="28422" y="7312"/>
                  </a:cubicBezTo>
                  <a:cubicBezTo>
                    <a:pt x="28450" y="7274"/>
                    <a:pt x="28516" y="7256"/>
                    <a:pt x="28547" y="7222"/>
                  </a:cubicBezTo>
                  <a:cubicBezTo>
                    <a:pt x="28554" y="7215"/>
                    <a:pt x="28572" y="7211"/>
                    <a:pt x="28561" y="7201"/>
                  </a:cubicBezTo>
                  <a:cubicBezTo>
                    <a:pt x="28578" y="7194"/>
                    <a:pt x="28599" y="7187"/>
                    <a:pt x="28613" y="7173"/>
                  </a:cubicBezTo>
                  <a:cubicBezTo>
                    <a:pt x="28620" y="7170"/>
                    <a:pt x="28627" y="7163"/>
                    <a:pt x="28637" y="7160"/>
                  </a:cubicBezTo>
                  <a:cubicBezTo>
                    <a:pt x="28658" y="7152"/>
                    <a:pt x="28682" y="7142"/>
                    <a:pt x="28706" y="7139"/>
                  </a:cubicBezTo>
                  <a:cubicBezTo>
                    <a:pt x="28712" y="7138"/>
                    <a:pt x="28718" y="7138"/>
                    <a:pt x="28723" y="7138"/>
                  </a:cubicBezTo>
                  <a:cubicBezTo>
                    <a:pt x="28760" y="7138"/>
                    <a:pt x="28790" y="7156"/>
                    <a:pt x="28825" y="7156"/>
                  </a:cubicBezTo>
                  <a:cubicBezTo>
                    <a:pt x="28829" y="7156"/>
                    <a:pt x="28832" y="7156"/>
                    <a:pt x="28835" y="7155"/>
                  </a:cubicBezTo>
                  <a:cubicBezTo>
                    <a:pt x="28854" y="7155"/>
                    <a:pt x="28847" y="7138"/>
                    <a:pt x="28866" y="7138"/>
                  </a:cubicBezTo>
                  <a:cubicBezTo>
                    <a:pt x="28868" y="7138"/>
                    <a:pt x="28870" y="7138"/>
                    <a:pt x="28873" y="7139"/>
                  </a:cubicBezTo>
                  <a:cubicBezTo>
                    <a:pt x="28877" y="7139"/>
                    <a:pt x="28881" y="7139"/>
                    <a:pt x="28884" y="7139"/>
                  </a:cubicBezTo>
                  <a:cubicBezTo>
                    <a:pt x="28925" y="7139"/>
                    <a:pt x="28904" y="7120"/>
                    <a:pt x="28894" y="7107"/>
                  </a:cubicBezTo>
                  <a:cubicBezTo>
                    <a:pt x="28902" y="7102"/>
                    <a:pt x="28909" y="7101"/>
                    <a:pt x="28917" y="7101"/>
                  </a:cubicBezTo>
                  <a:cubicBezTo>
                    <a:pt x="28932" y="7101"/>
                    <a:pt x="28946" y="7106"/>
                    <a:pt x="28960" y="7106"/>
                  </a:cubicBezTo>
                  <a:cubicBezTo>
                    <a:pt x="28965" y="7106"/>
                    <a:pt x="28969" y="7106"/>
                    <a:pt x="28974" y="7104"/>
                  </a:cubicBezTo>
                  <a:cubicBezTo>
                    <a:pt x="29019" y="7107"/>
                    <a:pt x="29009" y="7131"/>
                    <a:pt x="29019" y="7145"/>
                  </a:cubicBezTo>
                  <a:cubicBezTo>
                    <a:pt x="29030" y="7165"/>
                    <a:pt x="29048" y="7171"/>
                    <a:pt x="29069" y="7171"/>
                  </a:cubicBezTo>
                  <a:cubicBezTo>
                    <a:pt x="29081" y="7171"/>
                    <a:pt x="29095" y="7169"/>
                    <a:pt x="29109" y="7166"/>
                  </a:cubicBezTo>
                  <a:cubicBezTo>
                    <a:pt x="29129" y="7184"/>
                    <a:pt x="29119" y="7201"/>
                    <a:pt x="29126" y="7218"/>
                  </a:cubicBezTo>
                  <a:cubicBezTo>
                    <a:pt x="29119" y="7225"/>
                    <a:pt x="29102" y="7232"/>
                    <a:pt x="29123" y="7243"/>
                  </a:cubicBezTo>
                  <a:cubicBezTo>
                    <a:pt x="29137" y="7260"/>
                    <a:pt x="29150" y="7278"/>
                    <a:pt x="29176" y="7278"/>
                  </a:cubicBezTo>
                  <a:cubicBezTo>
                    <a:pt x="29187" y="7278"/>
                    <a:pt x="29200" y="7275"/>
                    <a:pt x="29217" y="7267"/>
                  </a:cubicBezTo>
                  <a:cubicBezTo>
                    <a:pt x="29251" y="7277"/>
                    <a:pt x="29238" y="7285"/>
                    <a:pt x="29217" y="7291"/>
                  </a:cubicBezTo>
                  <a:cubicBezTo>
                    <a:pt x="29175" y="7312"/>
                    <a:pt x="29203" y="7322"/>
                    <a:pt x="29234" y="7333"/>
                  </a:cubicBezTo>
                  <a:cubicBezTo>
                    <a:pt x="29245" y="7334"/>
                    <a:pt x="29257" y="7334"/>
                    <a:pt x="29267" y="7334"/>
                  </a:cubicBezTo>
                  <a:cubicBezTo>
                    <a:pt x="29322" y="7334"/>
                    <a:pt x="29359" y="7320"/>
                    <a:pt x="29379" y="7288"/>
                  </a:cubicBezTo>
                  <a:cubicBezTo>
                    <a:pt x="29386" y="7278"/>
                    <a:pt x="29390" y="7259"/>
                    <a:pt x="29412" y="7259"/>
                  </a:cubicBezTo>
                  <a:cubicBezTo>
                    <a:pt x="29414" y="7259"/>
                    <a:pt x="29416" y="7259"/>
                    <a:pt x="29418" y="7260"/>
                  </a:cubicBezTo>
                  <a:cubicBezTo>
                    <a:pt x="29436" y="7262"/>
                    <a:pt x="29454" y="7263"/>
                    <a:pt x="29472" y="7263"/>
                  </a:cubicBezTo>
                  <a:cubicBezTo>
                    <a:pt x="29515" y="7263"/>
                    <a:pt x="29556" y="7258"/>
                    <a:pt x="29595" y="7253"/>
                  </a:cubicBezTo>
                  <a:lnTo>
                    <a:pt x="29595" y="7253"/>
                  </a:lnTo>
                  <a:cubicBezTo>
                    <a:pt x="29587" y="7285"/>
                    <a:pt x="29637" y="7267"/>
                    <a:pt x="29654" y="7277"/>
                  </a:cubicBezTo>
                  <a:cubicBezTo>
                    <a:pt x="29659" y="7310"/>
                    <a:pt x="29668" y="7324"/>
                    <a:pt x="29693" y="7324"/>
                  </a:cubicBezTo>
                  <a:cubicBezTo>
                    <a:pt x="29705" y="7324"/>
                    <a:pt x="29720" y="7321"/>
                    <a:pt x="29741" y="7315"/>
                  </a:cubicBezTo>
                  <a:cubicBezTo>
                    <a:pt x="29765" y="7333"/>
                    <a:pt x="29796" y="7336"/>
                    <a:pt x="29827" y="7343"/>
                  </a:cubicBezTo>
                  <a:cubicBezTo>
                    <a:pt x="29849" y="7345"/>
                    <a:pt x="29871" y="7349"/>
                    <a:pt x="29893" y="7349"/>
                  </a:cubicBezTo>
                  <a:cubicBezTo>
                    <a:pt x="29912" y="7349"/>
                    <a:pt x="29931" y="7346"/>
                    <a:pt x="29949" y="7336"/>
                  </a:cubicBezTo>
                  <a:cubicBezTo>
                    <a:pt x="29955" y="7333"/>
                    <a:pt x="29966" y="7329"/>
                    <a:pt x="29973" y="7326"/>
                  </a:cubicBezTo>
                  <a:cubicBezTo>
                    <a:pt x="29975" y="7326"/>
                    <a:pt x="29976" y="7326"/>
                    <a:pt x="29978" y="7326"/>
                  </a:cubicBezTo>
                  <a:cubicBezTo>
                    <a:pt x="30011" y="7326"/>
                    <a:pt x="30034" y="7301"/>
                    <a:pt x="30067" y="7301"/>
                  </a:cubicBezTo>
                  <a:cubicBezTo>
                    <a:pt x="30077" y="7301"/>
                    <a:pt x="30087" y="7304"/>
                    <a:pt x="30098" y="7309"/>
                  </a:cubicBezTo>
                  <a:cubicBezTo>
                    <a:pt x="30123" y="7319"/>
                    <a:pt x="30148" y="7322"/>
                    <a:pt x="30174" y="7322"/>
                  </a:cubicBezTo>
                  <a:cubicBezTo>
                    <a:pt x="30209" y="7322"/>
                    <a:pt x="30244" y="7316"/>
                    <a:pt x="30278" y="7312"/>
                  </a:cubicBezTo>
                  <a:cubicBezTo>
                    <a:pt x="30292" y="7309"/>
                    <a:pt x="30292" y="7305"/>
                    <a:pt x="30288" y="7298"/>
                  </a:cubicBezTo>
                  <a:cubicBezTo>
                    <a:pt x="30286" y="7292"/>
                    <a:pt x="30278" y="7287"/>
                    <a:pt x="30273" y="7287"/>
                  </a:cubicBezTo>
                  <a:cubicBezTo>
                    <a:pt x="30272" y="7287"/>
                    <a:pt x="30272" y="7287"/>
                    <a:pt x="30271" y="7288"/>
                  </a:cubicBezTo>
                  <a:cubicBezTo>
                    <a:pt x="30261" y="7296"/>
                    <a:pt x="30252" y="7298"/>
                    <a:pt x="30243" y="7298"/>
                  </a:cubicBezTo>
                  <a:cubicBezTo>
                    <a:pt x="30222" y="7298"/>
                    <a:pt x="30203" y="7284"/>
                    <a:pt x="30183" y="7284"/>
                  </a:cubicBezTo>
                  <a:cubicBezTo>
                    <a:pt x="30181" y="7284"/>
                    <a:pt x="30180" y="7284"/>
                    <a:pt x="30178" y="7285"/>
                  </a:cubicBezTo>
                  <a:cubicBezTo>
                    <a:pt x="30164" y="7270"/>
                    <a:pt x="30119" y="7256"/>
                    <a:pt x="30143" y="7243"/>
                  </a:cubicBezTo>
                  <a:cubicBezTo>
                    <a:pt x="30209" y="7205"/>
                    <a:pt x="30136" y="7208"/>
                    <a:pt x="30112" y="7197"/>
                  </a:cubicBezTo>
                  <a:cubicBezTo>
                    <a:pt x="30108" y="7194"/>
                    <a:pt x="30101" y="7187"/>
                    <a:pt x="30104" y="7184"/>
                  </a:cubicBezTo>
                  <a:cubicBezTo>
                    <a:pt x="30115" y="7173"/>
                    <a:pt x="30125" y="7163"/>
                    <a:pt x="30098" y="7160"/>
                  </a:cubicBezTo>
                  <a:cubicBezTo>
                    <a:pt x="30093" y="7159"/>
                    <a:pt x="30089" y="7158"/>
                    <a:pt x="30086" y="7158"/>
                  </a:cubicBezTo>
                  <a:cubicBezTo>
                    <a:pt x="30069" y="7158"/>
                    <a:pt x="30060" y="7166"/>
                    <a:pt x="30060" y="7180"/>
                  </a:cubicBezTo>
                  <a:cubicBezTo>
                    <a:pt x="30060" y="7184"/>
                    <a:pt x="30056" y="7190"/>
                    <a:pt x="30056" y="7197"/>
                  </a:cubicBezTo>
                  <a:cubicBezTo>
                    <a:pt x="30040" y="7197"/>
                    <a:pt x="30024" y="7199"/>
                    <a:pt x="30008" y="7199"/>
                  </a:cubicBezTo>
                  <a:cubicBezTo>
                    <a:pt x="29999" y="7199"/>
                    <a:pt x="29991" y="7198"/>
                    <a:pt x="29983" y="7197"/>
                  </a:cubicBezTo>
                  <a:cubicBezTo>
                    <a:pt x="29931" y="7190"/>
                    <a:pt x="29928" y="7173"/>
                    <a:pt x="29966" y="7149"/>
                  </a:cubicBezTo>
                  <a:cubicBezTo>
                    <a:pt x="30015" y="7125"/>
                    <a:pt x="29994" y="7093"/>
                    <a:pt x="29976" y="7062"/>
                  </a:cubicBezTo>
                  <a:cubicBezTo>
                    <a:pt x="29962" y="7051"/>
                    <a:pt x="29928" y="7051"/>
                    <a:pt x="29935" y="7027"/>
                  </a:cubicBezTo>
                  <a:cubicBezTo>
                    <a:pt x="29941" y="7021"/>
                    <a:pt x="29936" y="7009"/>
                    <a:pt x="29952" y="7009"/>
                  </a:cubicBezTo>
                  <a:cubicBezTo>
                    <a:pt x="29954" y="7009"/>
                    <a:pt x="29956" y="7009"/>
                    <a:pt x="29959" y="7010"/>
                  </a:cubicBezTo>
                  <a:cubicBezTo>
                    <a:pt x="30011" y="7010"/>
                    <a:pt x="30021" y="6996"/>
                    <a:pt x="29997" y="6972"/>
                  </a:cubicBezTo>
                  <a:cubicBezTo>
                    <a:pt x="29981" y="6953"/>
                    <a:pt x="29991" y="6945"/>
                    <a:pt x="30006" y="6945"/>
                  </a:cubicBezTo>
                  <a:cubicBezTo>
                    <a:pt x="30011" y="6945"/>
                    <a:pt x="30016" y="6946"/>
                    <a:pt x="30021" y="6947"/>
                  </a:cubicBezTo>
                  <a:cubicBezTo>
                    <a:pt x="30034" y="6951"/>
                    <a:pt x="30047" y="6952"/>
                    <a:pt x="30059" y="6952"/>
                  </a:cubicBezTo>
                  <a:cubicBezTo>
                    <a:pt x="30085" y="6952"/>
                    <a:pt x="30110" y="6946"/>
                    <a:pt x="30136" y="6944"/>
                  </a:cubicBezTo>
                  <a:lnTo>
                    <a:pt x="30139" y="6944"/>
                  </a:lnTo>
                  <a:cubicBezTo>
                    <a:pt x="30154" y="6968"/>
                    <a:pt x="30164" y="6993"/>
                    <a:pt x="30129" y="7014"/>
                  </a:cubicBezTo>
                  <a:cubicBezTo>
                    <a:pt x="30119" y="7021"/>
                    <a:pt x="30119" y="7027"/>
                    <a:pt x="30125" y="7038"/>
                  </a:cubicBezTo>
                  <a:cubicBezTo>
                    <a:pt x="30132" y="7044"/>
                    <a:pt x="30140" y="7047"/>
                    <a:pt x="30149" y="7047"/>
                  </a:cubicBezTo>
                  <a:cubicBezTo>
                    <a:pt x="30155" y="7047"/>
                    <a:pt x="30161" y="7046"/>
                    <a:pt x="30167" y="7045"/>
                  </a:cubicBezTo>
                  <a:cubicBezTo>
                    <a:pt x="30177" y="7045"/>
                    <a:pt x="30185" y="7037"/>
                    <a:pt x="30196" y="7037"/>
                  </a:cubicBezTo>
                  <a:cubicBezTo>
                    <a:pt x="30199" y="7037"/>
                    <a:pt x="30204" y="7038"/>
                    <a:pt x="30209" y="7041"/>
                  </a:cubicBezTo>
                  <a:cubicBezTo>
                    <a:pt x="30202" y="7059"/>
                    <a:pt x="30157" y="7051"/>
                    <a:pt x="30164" y="7072"/>
                  </a:cubicBezTo>
                  <a:cubicBezTo>
                    <a:pt x="30170" y="7086"/>
                    <a:pt x="30188" y="7100"/>
                    <a:pt x="30209" y="7100"/>
                  </a:cubicBezTo>
                  <a:cubicBezTo>
                    <a:pt x="30212" y="7100"/>
                    <a:pt x="30215" y="7100"/>
                    <a:pt x="30218" y="7100"/>
                  </a:cubicBezTo>
                  <a:cubicBezTo>
                    <a:pt x="30264" y="7100"/>
                    <a:pt x="30258" y="7122"/>
                    <a:pt x="30261" y="7139"/>
                  </a:cubicBezTo>
                  <a:lnTo>
                    <a:pt x="30261" y="7166"/>
                  </a:lnTo>
                  <a:cubicBezTo>
                    <a:pt x="30247" y="7187"/>
                    <a:pt x="30285" y="7205"/>
                    <a:pt x="30278" y="7229"/>
                  </a:cubicBezTo>
                  <a:cubicBezTo>
                    <a:pt x="30275" y="7236"/>
                    <a:pt x="30281" y="7238"/>
                    <a:pt x="30288" y="7238"/>
                  </a:cubicBezTo>
                  <a:cubicBezTo>
                    <a:pt x="30296" y="7238"/>
                    <a:pt x="30306" y="7235"/>
                    <a:pt x="30309" y="7232"/>
                  </a:cubicBezTo>
                  <a:cubicBezTo>
                    <a:pt x="30321" y="7221"/>
                    <a:pt x="30330" y="7215"/>
                    <a:pt x="30341" y="7215"/>
                  </a:cubicBezTo>
                  <a:cubicBezTo>
                    <a:pt x="30351" y="7215"/>
                    <a:pt x="30363" y="7219"/>
                    <a:pt x="30378" y="7229"/>
                  </a:cubicBezTo>
                  <a:cubicBezTo>
                    <a:pt x="30384" y="7234"/>
                    <a:pt x="30397" y="7237"/>
                    <a:pt x="30410" y="7237"/>
                  </a:cubicBezTo>
                  <a:cubicBezTo>
                    <a:pt x="30425" y="7237"/>
                    <a:pt x="30441" y="7233"/>
                    <a:pt x="30448" y="7222"/>
                  </a:cubicBezTo>
                  <a:cubicBezTo>
                    <a:pt x="30458" y="7205"/>
                    <a:pt x="30428" y="7201"/>
                    <a:pt x="30407" y="7197"/>
                  </a:cubicBezTo>
                  <a:cubicBezTo>
                    <a:pt x="30403" y="7197"/>
                    <a:pt x="30399" y="7194"/>
                    <a:pt x="30396" y="7190"/>
                  </a:cubicBezTo>
                  <a:cubicBezTo>
                    <a:pt x="30420" y="7184"/>
                    <a:pt x="30399" y="7176"/>
                    <a:pt x="30393" y="7166"/>
                  </a:cubicBezTo>
                  <a:cubicBezTo>
                    <a:pt x="30424" y="7149"/>
                    <a:pt x="30476" y="7145"/>
                    <a:pt x="30476" y="7114"/>
                  </a:cubicBezTo>
                  <a:cubicBezTo>
                    <a:pt x="30528" y="7121"/>
                    <a:pt x="30503" y="7149"/>
                    <a:pt x="30521" y="7166"/>
                  </a:cubicBezTo>
                  <a:cubicBezTo>
                    <a:pt x="30537" y="7163"/>
                    <a:pt x="30523" y="7142"/>
                    <a:pt x="30552" y="7142"/>
                  </a:cubicBezTo>
                  <a:cubicBezTo>
                    <a:pt x="30554" y="7142"/>
                    <a:pt x="30557" y="7142"/>
                    <a:pt x="30559" y="7142"/>
                  </a:cubicBezTo>
                  <a:cubicBezTo>
                    <a:pt x="30538" y="7173"/>
                    <a:pt x="30570" y="7173"/>
                    <a:pt x="30604" y="7173"/>
                  </a:cubicBezTo>
                  <a:cubicBezTo>
                    <a:pt x="30610" y="7173"/>
                    <a:pt x="30617" y="7174"/>
                    <a:pt x="30623" y="7174"/>
                  </a:cubicBezTo>
                  <a:cubicBezTo>
                    <a:pt x="30667" y="7174"/>
                    <a:pt x="30702" y="7163"/>
                    <a:pt x="30726" y="7139"/>
                  </a:cubicBezTo>
                  <a:cubicBezTo>
                    <a:pt x="30738" y="7128"/>
                    <a:pt x="30752" y="7121"/>
                    <a:pt x="30765" y="7121"/>
                  </a:cubicBezTo>
                  <a:cubicBezTo>
                    <a:pt x="30774" y="7121"/>
                    <a:pt x="30783" y="7124"/>
                    <a:pt x="30791" y="7131"/>
                  </a:cubicBezTo>
                  <a:cubicBezTo>
                    <a:pt x="30808" y="7146"/>
                    <a:pt x="30827" y="7152"/>
                    <a:pt x="30848" y="7152"/>
                  </a:cubicBezTo>
                  <a:cubicBezTo>
                    <a:pt x="30856" y="7152"/>
                    <a:pt x="30865" y="7151"/>
                    <a:pt x="30875" y="7149"/>
                  </a:cubicBezTo>
                  <a:cubicBezTo>
                    <a:pt x="30881" y="7147"/>
                    <a:pt x="30886" y="7147"/>
                    <a:pt x="30891" y="7147"/>
                  </a:cubicBezTo>
                  <a:cubicBezTo>
                    <a:pt x="30919" y="7147"/>
                    <a:pt x="30920" y="7171"/>
                    <a:pt x="30940" y="7180"/>
                  </a:cubicBezTo>
                  <a:cubicBezTo>
                    <a:pt x="30955" y="7187"/>
                    <a:pt x="30937" y="7201"/>
                    <a:pt x="30916" y="7208"/>
                  </a:cubicBezTo>
                  <a:cubicBezTo>
                    <a:pt x="30895" y="7211"/>
                    <a:pt x="30875" y="7218"/>
                    <a:pt x="30895" y="7235"/>
                  </a:cubicBezTo>
                  <a:cubicBezTo>
                    <a:pt x="30903" y="7241"/>
                    <a:pt x="30911" y="7243"/>
                    <a:pt x="30920" y="7243"/>
                  </a:cubicBezTo>
                  <a:cubicBezTo>
                    <a:pt x="30930" y="7243"/>
                    <a:pt x="30939" y="7241"/>
                    <a:pt x="30948" y="7235"/>
                  </a:cubicBezTo>
                  <a:cubicBezTo>
                    <a:pt x="30975" y="7215"/>
                    <a:pt x="31024" y="7208"/>
                    <a:pt x="31010" y="7173"/>
                  </a:cubicBezTo>
                  <a:cubicBezTo>
                    <a:pt x="31010" y="7166"/>
                    <a:pt x="31007" y="7160"/>
                    <a:pt x="31020" y="7160"/>
                  </a:cubicBezTo>
                  <a:cubicBezTo>
                    <a:pt x="31023" y="7158"/>
                    <a:pt x="31026" y="7158"/>
                    <a:pt x="31029" y="7158"/>
                  </a:cubicBezTo>
                  <a:cubicBezTo>
                    <a:pt x="31036" y="7158"/>
                    <a:pt x="31041" y="7161"/>
                    <a:pt x="31041" y="7166"/>
                  </a:cubicBezTo>
                  <a:cubicBezTo>
                    <a:pt x="31035" y="7184"/>
                    <a:pt x="31070" y="7201"/>
                    <a:pt x="31038" y="7215"/>
                  </a:cubicBezTo>
                  <a:cubicBezTo>
                    <a:pt x="31031" y="7218"/>
                    <a:pt x="31024" y="7225"/>
                    <a:pt x="31035" y="7229"/>
                  </a:cubicBezTo>
                  <a:cubicBezTo>
                    <a:pt x="31048" y="7234"/>
                    <a:pt x="31063" y="7235"/>
                    <a:pt x="31078" y="7235"/>
                  </a:cubicBezTo>
                  <a:cubicBezTo>
                    <a:pt x="31093" y="7235"/>
                    <a:pt x="31109" y="7234"/>
                    <a:pt x="31124" y="7232"/>
                  </a:cubicBezTo>
                  <a:cubicBezTo>
                    <a:pt x="31153" y="7229"/>
                    <a:pt x="31149" y="7215"/>
                    <a:pt x="31142" y="7201"/>
                  </a:cubicBezTo>
                  <a:cubicBezTo>
                    <a:pt x="31139" y="7187"/>
                    <a:pt x="31128" y="7160"/>
                    <a:pt x="31156" y="7160"/>
                  </a:cubicBezTo>
                  <a:cubicBezTo>
                    <a:pt x="31159" y="7160"/>
                    <a:pt x="31162" y="7160"/>
                    <a:pt x="31165" y="7160"/>
                  </a:cubicBezTo>
                  <a:cubicBezTo>
                    <a:pt x="31202" y="7160"/>
                    <a:pt x="31231" y="7142"/>
                    <a:pt x="31267" y="7142"/>
                  </a:cubicBezTo>
                  <a:cubicBezTo>
                    <a:pt x="31312" y="7142"/>
                    <a:pt x="31350" y="7152"/>
                    <a:pt x="31340" y="7184"/>
                  </a:cubicBezTo>
                  <a:cubicBezTo>
                    <a:pt x="31323" y="7232"/>
                    <a:pt x="31374" y="7243"/>
                    <a:pt x="31423" y="7260"/>
                  </a:cubicBezTo>
                  <a:cubicBezTo>
                    <a:pt x="31425" y="7259"/>
                    <a:pt x="31426" y="7259"/>
                    <a:pt x="31427" y="7259"/>
                  </a:cubicBezTo>
                  <a:cubicBezTo>
                    <a:pt x="31439" y="7259"/>
                    <a:pt x="31442" y="7271"/>
                    <a:pt x="31459" y="7271"/>
                  </a:cubicBezTo>
                  <a:cubicBezTo>
                    <a:pt x="31461" y="7271"/>
                    <a:pt x="31463" y="7271"/>
                    <a:pt x="31465" y="7270"/>
                  </a:cubicBezTo>
                  <a:cubicBezTo>
                    <a:pt x="31448" y="7250"/>
                    <a:pt x="31472" y="7239"/>
                    <a:pt x="31489" y="7225"/>
                  </a:cubicBezTo>
                  <a:cubicBezTo>
                    <a:pt x="31527" y="7233"/>
                    <a:pt x="31565" y="7243"/>
                    <a:pt x="31603" y="7243"/>
                  </a:cubicBezTo>
                  <a:cubicBezTo>
                    <a:pt x="31630" y="7243"/>
                    <a:pt x="31657" y="7238"/>
                    <a:pt x="31683" y="7222"/>
                  </a:cubicBezTo>
                  <a:cubicBezTo>
                    <a:pt x="31689" y="7218"/>
                    <a:pt x="31696" y="7216"/>
                    <a:pt x="31704" y="7216"/>
                  </a:cubicBezTo>
                  <a:cubicBezTo>
                    <a:pt x="31711" y="7216"/>
                    <a:pt x="31718" y="7218"/>
                    <a:pt x="31721" y="7222"/>
                  </a:cubicBezTo>
                  <a:cubicBezTo>
                    <a:pt x="31752" y="7270"/>
                    <a:pt x="31836" y="7267"/>
                    <a:pt x="31895" y="7301"/>
                  </a:cubicBezTo>
                  <a:cubicBezTo>
                    <a:pt x="31888" y="7270"/>
                    <a:pt x="31826" y="7253"/>
                    <a:pt x="31864" y="7222"/>
                  </a:cubicBezTo>
                  <a:lnTo>
                    <a:pt x="31864" y="7222"/>
                  </a:lnTo>
                  <a:cubicBezTo>
                    <a:pt x="31873" y="7227"/>
                    <a:pt x="31870" y="7246"/>
                    <a:pt x="31881" y="7246"/>
                  </a:cubicBezTo>
                  <a:cubicBezTo>
                    <a:pt x="31886" y="7246"/>
                    <a:pt x="31894" y="7241"/>
                    <a:pt x="31909" y="7229"/>
                  </a:cubicBezTo>
                  <a:cubicBezTo>
                    <a:pt x="31940" y="7205"/>
                    <a:pt x="32006" y="7180"/>
                    <a:pt x="32058" y="7176"/>
                  </a:cubicBezTo>
                  <a:cubicBezTo>
                    <a:pt x="32124" y="7170"/>
                    <a:pt x="32120" y="7160"/>
                    <a:pt x="32099" y="7131"/>
                  </a:cubicBezTo>
                  <a:lnTo>
                    <a:pt x="32099" y="7131"/>
                  </a:lnTo>
                  <a:cubicBezTo>
                    <a:pt x="32103" y="7132"/>
                    <a:pt x="32107" y="7132"/>
                    <a:pt x="32111" y="7132"/>
                  </a:cubicBezTo>
                  <a:cubicBezTo>
                    <a:pt x="32156" y="7132"/>
                    <a:pt x="32163" y="7112"/>
                    <a:pt x="32179" y="7086"/>
                  </a:cubicBezTo>
                  <a:cubicBezTo>
                    <a:pt x="32204" y="7048"/>
                    <a:pt x="32155" y="7045"/>
                    <a:pt x="32141" y="7024"/>
                  </a:cubicBezTo>
                  <a:cubicBezTo>
                    <a:pt x="32131" y="7011"/>
                    <a:pt x="32107" y="7004"/>
                    <a:pt x="32081" y="7004"/>
                  </a:cubicBezTo>
                  <a:cubicBezTo>
                    <a:pt x="32073" y="7004"/>
                    <a:pt x="32063" y="7005"/>
                    <a:pt x="32055" y="7006"/>
                  </a:cubicBezTo>
                  <a:cubicBezTo>
                    <a:pt x="32040" y="7010"/>
                    <a:pt x="32028" y="7011"/>
                    <a:pt x="32018" y="7011"/>
                  </a:cubicBezTo>
                  <a:cubicBezTo>
                    <a:pt x="31986" y="7011"/>
                    <a:pt x="31978" y="6995"/>
                    <a:pt x="31978" y="6968"/>
                  </a:cubicBezTo>
                  <a:cubicBezTo>
                    <a:pt x="31986" y="6957"/>
                    <a:pt x="31998" y="6953"/>
                    <a:pt x="32011" y="6953"/>
                  </a:cubicBezTo>
                  <a:cubicBezTo>
                    <a:pt x="32025" y="6953"/>
                    <a:pt x="32040" y="6958"/>
                    <a:pt x="32051" y="6961"/>
                  </a:cubicBezTo>
                  <a:cubicBezTo>
                    <a:pt x="32079" y="6976"/>
                    <a:pt x="32106" y="6990"/>
                    <a:pt x="32134" y="6990"/>
                  </a:cubicBezTo>
                  <a:cubicBezTo>
                    <a:pt x="32152" y="6990"/>
                    <a:pt x="32170" y="6985"/>
                    <a:pt x="32189" y="6972"/>
                  </a:cubicBezTo>
                  <a:cubicBezTo>
                    <a:pt x="32194" y="6972"/>
                    <a:pt x="32204" y="6976"/>
                    <a:pt x="32210" y="6976"/>
                  </a:cubicBezTo>
                  <a:cubicBezTo>
                    <a:pt x="32213" y="6976"/>
                    <a:pt x="32219" y="6976"/>
                    <a:pt x="32226" y="6976"/>
                  </a:cubicBezTo>
                  <a:cubicBezTo>
                    <a:pt x="32277" y="6976"/>
                    <a:pt x="32409" y="6967"/>
                    <a:pt x="32436" y="6961"/>
                  </a:cubicBezTo>
                  <a:cubicBezTo>
                    <a:pt x="32439" y="6958"/>
                    <a:pt x="32443" y="6955"/>
                    <a:pt x="32447" y="6951"/>
                  </a:cubicBezTo>
                  <a:cubicBezTo>
                    <a:pt x="32402" y="6947"/>
                    <a:pt x="32405" y="6923"/>
                    <a:pt x="32402" y="6902"/>
                  </a:cubicBezTo>
                  <a:cubicBezTo>
                    <a:pt x="32402" y="6899"/>
                    <a:pt x="32394" y="6892"/>
                    <a:pt x="32384" y="6892"/>
                  </a:cubicBezTo>
                  <a:lnTo>
                    <a:pt x="32343" y="6892"/>
                  </a:lnTo>
                  <a:cubicBezTo>
                    <a:pt x="32321" y="6887"/>
                    <a:pt x="32300" y="6884"/>
                    <a:pt x="32279" y="6884"/>
                  </a:cubicBezTo>
                  <a:cubicBezTo>
                    <a:pt x="32247" y="6884"/>
                    <a:pt x="32215" y="6890"/>
                    <a:pt x="32183" y="6899"/>
                  </a:cubicBezTo>
                  <a:cubicBezTo>
                    <a:pt x="32173" y="6902"/>
                    <a:pt x="32155" y="6902"/>
                    <a:pt x="32159" y="6913"/>
                  </a:cubicBezTo>
                  <a:cubicBezTo>
                    <a:pt x="32161" y="6921"/>
                    <a:pt x="32168" y="6924"/>
                    <a:pt x="32177" y="6924"/>
                  </a:cubicBezTo>
                  <a:cubicBezTo>
                    <a:pt x="32180" y="6924"/>
                    <a:pt x="32183" y="6924"/>
                    <a:pt x="32186" y="6923"/>
                  </a:cubicBezTo>
                  <a:cubicBezTo>
                    <a:pt x="32198" y="6919"/>
                    <a:pt x="32205" y="6918"/>
                    <a:pt x="32209" y="6918"/>
                  </a:cubicBezTo>
                  <a:cubicBezTo>
                    <a:pt x="32219" y="6918"/>
                    <a:pt x="32212" y="6926"/>
                    <a:pt x="32207" y="6934"/>
                  </a:cubicBezTo>
                  <a:cubicBezTo>
                    <a:pt x="32200" y="6937"/>
                    <a:pt x="32189" y="6941"/>
                    <a:pt x="32179" y="6944"/>
                  </a:cubicBezTo>
                  <a:cubicBezTo>
                    <a:pt x="32173" y="6947"/>
                    <a:pt x="32167" y="6948"/>
                    <a:pt x="32161" y="6948"/>
                  </a:cubicBezTo>
                  <a:cubicBezTo>
                    <a:pt x="32144" y="6948"/>
                    <a:pt x="32129" y="6940"/>
                    <a:pt x="32114" y="6937"/>
                  </a:cubicBezTo>
                  <a:cubicBezTo>
                    <a:pt x="32117" y="6913"/>
                    <a:pt x="32159" y="6882"/>
                    <a:pt x="32072" y="6882"/>
                  </a:cubicBezTo>
                  <a:cubicBezTo>
                    <a:pt x="32055" y="6882"/>
                    <a:pt x="32055" y="6857"/>
                    <a:pt x="32072" y="6854"/>
                  </a:cubicBezTo>
                  <a:cubicBezTo>
                    <a:pt x="32144" y="6847"/>
                    <a:pt x="32120" y="6819"/>
                    <a:pt x="32114" y="6792"/>
                  </a:cubicBezTo>
                  <a:cubicBezTo>
                    <a:pt x="32123" y="6789"/>
                    <a:pt x="32131" y="6788"/>
                    <a:pt x="32138" y="6788"/>
                  </a:cubicBezTo>
                  <a:cubicBezTo>
                    <a:pt x="32153" y="6788"/>
                    <a:pt x="32166" y="6793"/>
                    <a:pt x="32179" y="6802"/>
                  </a:cubicBezTo>
                  <a:cubicBezTo>
                    <a:pt x="32189" y="6809"/>
                    <a:pt x="32200" y="6813"/>
                    <a:pt x="32211" y="6813"/>
                  </a:cubicBezTo>
                  <a:cubicBezTo>
                    <a:pt x="32220" y="6813"/>
                    <a:pt x="32230" y="6810"/>
                    <a:pt x="32239" y="6802"/>
                  </a:cubicBezTo>
                  <a:cubicBezTo>
                    <a:pt x="32259" y="6781"/>
                    <a:pt x="32239" y="6777"/>
                    <a:pt x="32214" y="6771"/>
                  </a:cubicBezTo>
                  <a:cubicBezTo>
                    <a:pt x="32204" y="6771"/>
                    <a:pt x="32176" y="6764"/>
                    <a:pt x="32189" y="6753"/>
                  </a:cubicBezTo>
                  <a:cubicBezTo>
                    <a:pt x="32224" y="6729"/>
                    <a:pt x="32169" y="6722"/>
                    <a:pt x="32179" y="6702"/>
                  </a:cubicBezTo>
                  <a:lnTo>
                    <a:pt x="32179" y="6702"/>
                  </a:lnTo>
                  <a:cubicBezTo>
                    <a:pt x="32192" y="6706"/>
                    <a:pt x="32201" y="6708"/>
                    <a:pt x="32207" y="6708"/>
                  </a:cubicBezTo>
                  <a:cubicBezTo>
                    <a:pt x="32226" y="6708"/>
                    <a:pt x="32224" y="6692"/>
                    <a:pt x="32224" y="6677"/>
                  </a:cubicBezTo>
                  <a:cubicBezTo>
                    <a:pt x="32228" y="6656"/>
                    <a:pt x="32207" y="6649"/>
                    <a:pt x="32183" y="6643"/>
                  </a:cubicBezTo>
                  <a:cubicBezTo>
                    <a:pt x="32162" y="6632"/>
                    <a:pt x="32159" y="6618"/>
                    <a:pt x="32169" y="6604"/>
                  </a:cubicBezTo>
                  <a:cubicBezTo>
                    <a:pt x="32171" y="6604"/>
                    <a:pt x="32173" y="6603"/>
                    <a:pt x="32175" y="6603"/>
                  </a:cubicBezTo>
                  <a:cubicBezTo>
                    <a:pt x="32193" y="6603"/>
                    <a:pt x="32200" y="6623"/>
                    <a:pt x="32219" y="6623"/>
                  </a:cubicBezTo>
                  <a:cubicBezTo>
                    <a:pt x="32223" y="6623"/>
                    <a:pt x="32229" y="6621"/>
                    <a:pt x="32235" y="6618"/>
                  </a:cubicBezTo>
                  <a:cubicBezTo>
                    <a:pt x="32242" y="6620"/>
                    <a:pt x="32249" y="6620"/>
                    <a:pt x="32256" y="6620"/>
                  </a:cubicBezTo>
                  <a:cubicBezTo>
                    <a:pt x="32265" y="6620"/>
                    <a:pt x="32274" y="6620"/>
                    <a:pt x="32283" y="6620"/>
                  </a:cubicBezTo>
                  <a:cubicBezTo>
                    <a:pt x="32299" y="6620"/>
                    <a:pt x="32315" y="6622"/>
                    <a:pt x="32328" y="6632"/>
                  </a:cubicBezTo>
                  <a:cubicBezTo>
                    <a:pt x="32357" y="6634"/>
                    <a:pt x="32387" y="6641"/>
                    <a:pt x="32416" y="6641"/>
                  </a:cubicBezTo>
                  <a:cubicBezTo>
                    <a:pt x="32430" y="6641"/>
                    <a:pt x="32443" y="6640"/>
                    <a:pt x="32457" y="6635"/>
                  </a:cubicBezTo>
                  <a:cubicBezTo>
                    <a:pt x="32460" y="6632"/>
                    <a:pt x="32464" y="6632"/>
                    <a:pt x="32464" y="6632"/>
                  </a:cubicBezTo>
                  <a:cubicBezTo>
                    <a:pt x="32471" y="6632"/>
                    <a:pt x="32474" y="6628"/>
                    <a:pt x="32478" y="6628"/>
                  </a:cubicBezTo>
                  <a:cubicBezTo>
                    <a:pt x="32481" y="6657"/>
                    <a:pt x="32492" y="6666"/>
                    <a:pt x="32506" y="6666"/>
                  </a:cubicBezTo>
                  <a:cubicBezTo>
                    <a:pt x="32528" y="6666"/>
                    <a:pt x="32559" y="6642"/>
                    <a:pt x="32583" y="6642"/>
                  </a:cubicBezTo>
                  <a:cubicBezTo>
                    <a:pt x="32585" y="6642"/>
                    <a:pt x="32587" y="6642"/>
                    <a:pt x="32589" y="6643"/>
                  </a:cubicBezTo>
                  <a:cubicBezTo>
                    <a:pt x="32592" y="6644"/>
                    <a:pt x="32595" y="6644"/>
                    <a:pt x="32598" y="6644"/>
                  </a:cubicBezTo>
                  <a:cubicBezTo>
                    <a:pt x="32613" y="6644"/>
                    <a:pt x="32620" y="6630"/>
                    <a:pt x="32623" y="6618"/>
                  </a:cubicBezTo>
                  <a:cubicBezTo>
                    <a:pt x="32627" y="6601"/>
                    <a:pt x="32606" y="6601"/>
                    <a:pt x="32589" y="6593"/>
                  </a:cubicBezTo>
                  <a:cubicBezTo>
                    <a:pt x="32572" y="6587"/>
                    <a:pt x="32543" y="6598"/>
                    <a:pt x="32537" y="6577"/>
                  </a:cubicBezTo>
                  <a:lnTo>
                    <a:pt x="32537" y="6577"/>
                  </a:lnTo>
                  <a:cubicBezTo>
                    <a:pt x="32565" y="6578"/>
                    <a:pt x="32592" y="6580"/>
                    <a:pt x="32619" y="6580"/>
                  </a:cubicBezTo>
                  <a:cubicBezTo>
                    <a:pt x="32647" y="6580"/>
                    <a:pt x="32674" y="6578"/>
                    <a:pt x="32703" y="6573"/>
                  </a:cubicBezTo>
                  <a:cubicBezTo>
                    <a:pt x="32712" y="6571"/>
                    <a:pt x="32721" y="6570"/>
                    <a:pt x="32729" y="6570"/>
                  </a:cubicBezTo>
                  <a:cubicBezTo>
                    <a:pt x="32752" y="6570"/>
                    <a:pt x="32773" y="6576"/>
                    <a:pt x="32793" y="6583"/>
                  </a:cubicBezTo>
                  <a:cubicBezTo>
                    <a:pt x="32804" y="6587"/>
                    <a:pt x="32818" y="6590"/>
                    <a:pt x="32828" y="6593"/>
                  </a:cubicBezTo>
                  <a:cubicBezTo>
                    <a:pt x="32891" y="6577"/>
                    <a:pt x="32956" y="6556"/>
                    <a:pt x="33019" y="6535"/>
                  </a:cubicBezTo>
                  <a:cubicBezTo>
                    <a:pt x="33040" y="6531"/>
                    <a:pt x="33043" y="6521"/>
                    <a:pt x="33022" y="6510"/>
                  </a:cubicBezTo>
                  <a:cubicBezTo>
                    <a:pt x="33005" y="6503"/>
                    <a:pt x="32988" y="6493"/>
                    <a:pt x="32985" y="6483"/>
                  </a:cubicBezTo>
                  <a:cubicBezTo>
                    <a:pt x="32998" y="6476"/>
                    <a:pt x="33009" y="6473"/>
                    <a:pt x="33017" y="6473"/>
                  </a:cubicBezTo>
                  <a:cubicBezTo>
                    <a:pt x="33035" y="6473"/>
                    <a:pt x="33045" y="6485"/>
                    <a:pt x="33057" y="6497"/>
                  </a:cubicBezTo>
                  <a:cubicBezTo>
                    <a:pt x="33057" y="6497"/>
                    <a:pt x="33057" y="6500"/>
                    <a:pt x="33060" y="6500"/>
                  </a:cubicBezTo>
                  <a:cubicBezTo>
                    <a:pt x="33092" y="6521"/>
                    <a:pt x="33089" y="6538"/>
                    <a:pt x="33050" y="6552"/>
                  </a:cubicBezTo>
                  <a:cubicBezTo>
                    <a:pt x="33033" y="6559"/>
                    <a:pt x="33022" y="6566"/>
                    <a:pt x="33030" y="6580"/>
                  </a:cubicBezTo>
                  <a:cubicBezTo>
                    <a:pt x="33036" y="6590"/>
                    <a:pt x="33050" y="6590"/>
                    <a:pt x="33064" y="6590"/>
                  </a:cubicBezTo>
                  <a:cubicBezTo>
                    <a:pt x="33119" y="6583"/>
                    <a:pt x="33179" y="6580"/>
                    <a:pt x="33234" y="6569"/>
                  </a:cubicBezTo>
                  <a:cubicBezTo>
                    <a:pt x="33259" y="6566"/>
                    <a:pt x="33262" y="6556"/>
                    <a:pt x="33269" y="6545"/>
                  </a:cubicBezTo>
                  <a:cubicBezTo>
                    <a:pt x="33279" y="6524"/>
                    <a:pt x="33251" y="6531"/>
                    <a:pt x="33244" y="6528"/>
                  </a:cubicBezTo>
                  <a:cubicBezTo>
                    <a:pt x="33227" y="6521"/>
                    <a:pt x="33227" y="6521"/>
                    <a:pt x="33259" y="6510"/>
                  </a:cubicBezTo>
                  <a:cubicBezTo>
                    <a:pt x="33280" y="6507"/>
                    <a:pt x="33280" y="6485"/>
                    <a:pt x="33304" y="6485"/>
                  </a:cubicBezTo>
                  <a:cubicBezTo>
                    <a:pt x="33307" y="6485"/>
                    <a:pt x="33310" y="6485"/>
                    <a:pt x="33313" y="6486"/>
                  </a:cubicBezTo>
                  <a:lnTo>
                    <a:pt x="33318" y="6486"/>
                  </a:lnTo>
                  <a:cubicBezTo>
                    <a:pt x="33318" y="6518"/>
                    <a:pt x="33342" y="6535"/>
                    <a:pt x="33397" y="6535"/>
                  </a:cubicBezTo>
                  <a:cubicBezTo>
                    <a:pt x="33414" y="6529"/>
                    <a:pt x="33433" y="6527"/>
                    <a:pt x="33451" y="6527"/>
                  </a:cubicBezTo>
                  <a:cubicBezTo>
                    <a:pt x="33468" y="6527"/>
                    <a:pt x="33484" y="6528"/>
                    <a:pt x="33499" y="6528"/>
                  </a:cubicBezTo>
                  <a:cubicBezTo>
                    <a:pt x="33506" y="6528"/>
                    <a:pt x="33512" y="6528"/>
                    <a:pt x="33518" y="6528"/>
                  </a:cubicBezTo>
                  <a:lnTo>
                    <a:pt x="33518" y="6535"/>
                  </a:lnTo>
                  <a:cubicBezTo>
                    <a:pt x="33480" y="6545"/>
                    <a:pt x="33456" y="6559"/>
                    <a:pt x="33443" y="6590"/>
                  </a:cubicBezTo>
                  <a:cubicBezTo>
                    <a:pt x="33468" y="6583"/>
                    <a:pt x="33494" y="6579"/>
                    <a:pt x="33520" y="6579"/>
                  </a:cubicBezTo>
                  <a:cubicBezTo>
                    <a:pt x="33529" y="6579"/>
                    <a:pt x="33538" y="6579"/>
                    <a:pt x="33547" y="6580"/>
                  </a:cubicBezTo>
                  <a:cubicBezTo>
                    <a:pt x="33561" y="6589"/>
                    <a:pt x="33579" y="6597"/>
                    <a:pt x="33597" y="6597"/>
                  </a:cubicBezTo>
                  <a:cubicBezTo>
                    <a:pt x="33606" y="6597"/>
                    <a:pt x="33614" y="6595"/>
                    <a:pt x="33622" y="6590"/>
                  </a:cubicBezTo>
                  <a:cubicBezTo>
                    <a:pt x="33657" y="6573"/>
                    <a:pt x="33696" y="6569"/>
                    <a:pt x="33734" y="6569"/>
                  </a:cubicBezTo>
                  <a:cubicBezTo>
                    <a:pt x="33765" y="6569"/>
                    <a:pt x="33776" y="6559"/>
                    <a:pt x="33761" y="6542"/>
                  </a:cubicBezTo>
                  <a:cubicBezTo>
                    <a:pt x="33782" y="6535"/>
                    <a:pt x="33810" y="6538"/>
                    <a:pt x="33817" y="6518"/>
                  </a:cubicBezTo>
                  <a:cubicBezTo>
                    <a:pt x="33828" y="6519"/>
                    <a:pt x="33839" y="6520"/>
                    <a:pt x="33849" y="6520"/>
                  </a:cubicBezTo>
                  <a:cubicBezTo>
                    <a:pt x="33914" y="6520"/>
                    <a:pt x="33958" y="6487"/>
                    <a:pt x="34015" y="6473"/>
                  </a:cubicBezTo>
                  <a:cubicBezTo>
                    <a:pt x="34029" y="6465"/>
                    <a:pt x="34042" y="6459"/>
                    <a:pt x="34060" y="6459"/>
                  </a:cubicBezTo>
                  <a:cubicBezTo>
                    <a:pt x="34072" y="6438"/>
                    <a:pt x="34091" y="6411"/>
                    <a:pt x="34123" y="6411"/>
                  </a:cubicBezTo>
                  <a:cubicBezTo>
                    <a:pt x="34128" y="6411"/>
                    <a:pt x="34134" y="6412"/>
                    <a:pt x="34139" y="6414"/>
                  </a:cubicBezTo>
                  <a:cubicBezTo>
                    <a:pt x="34152" y="6416"/>
                    <a:pt x="34162" y="6418"/>
                    <a:pt x="34170" y="6418"/>
                  </a:cubicBezTo>
                  <a:cubicBezTo>
                    <a:pt x="34196" y="6418"/>
                    <a:pt x="34193" y="6401"/>
                    <a:pt x="34199" y="6385"/>
                  </a:cubicBezTo>
                  <a:cubicBezTo>
                    <a:pt x="34199" y="6379"/>
                    <a:pt x="34202" y="6369"/>
                    <a:pt x="34205" y="6361"/>
                  </a:cubicBezTo>
                  <a:cubicBezTo>
                    <a:pt x="34209" y="6354"/>
                    <a:pt x="34237" y="6358"/>
                    <a:pt x="34219" y="6344"/>
                  </a:cubicBezTo>
                  <a:cubicBezTo>
                    <a:pt x="34210" y="6338"/>
                    <a:pt x="34195" y="6325"/>
                    <a:pt x="34184" y="6325"/>
                  </a:cubicBezTo>
                  <a:cubicBezTo>
                    <a:pt x="34182" y="6325"/>
                    <a:pt x="34179" y="6326"/>
                    <a:pt x="34178" y="6327"/>
                  </a:cubicBezTo>
                  <a:cubicBezTo>
                    <a:pt x="34161" y="6338"/>
                    <a:pt x="34142" y="6341"/>
                    <a:pt x="34122" y="6341"/>
                  </a:cubicBezTo>
                  <a:cubicBezTo>
                    <a:pt x="34097" y="6341"/>
                    <a:pt x="34072" y="6337"/>
                    <a:pt x="34047" y="6337"/>
                  </a:cubicBezTo>
                  <a:cubicBezTo>
                    <a:pt x="34043" y="6337"/>
                    <a:pt x="34039" y="6337"/>
                    <a:pt x="34035" y="6337"/>
                  </a:cubicBezTo>
                  <a:cubicBezTo>
                    <a:pt x="34016" y="6340"/>
                    <a:pt x="33997" y="6341"/>
                    <a:pt x="33979" y="6341"/>
                  </a:cubicBezTo>
                  <a:cubicBezTo>
                    <a:pt x="33894" y="6341"/>
                    <a:pt x="33812" y="6319"/>
                    <a:pt x="33726" y="6319"/>
                  </a:cubicBezTo>
                  <a:cubicBezTo>
                    <a:pt x="33725" y="6320"/>
                    <a:pt x="33723" y="6320"/>
                    <a:pt x="33720" y="6320"/>
                  </a:cubicBezTo>
                  <a:cubicBezTo>
                    <a:pt x="33702" y="6320"/>
                    <a:pt x="33673" y="6308"/>
                    <a:pt x="33682" y="6299"/>
                  </a:cubicBezTo>
                  <a:cubicBezTo>
                    <a:pt x="33699" y="6276"/>
                    <a:pt x="33678" y="6268"/>
                    <a:pt x="33663" y="6268"/>
                  </a:cubicBezTo>
                  <a:cubicBezTo>
                    <a:pt x="33657" y="6268"/>
                    <a:pt x="33653" y="6269"/>
                    <a:pt x="33651" y="6271"/>
                  </a:cubicBezTo>
                  <a:cubicBezTo>
                    <a:pt x="33644" y="6278"/>
                    <a:pt x="33639" y="6280"/>
                    <a:pt x="33634" y="6280"/>
                  </a:cubicBezTo>
                  <a:cubicBezTo>
                    <a:pt x="33620" y="6280"/>
                    <a:pt x="33612" y="6260"/>
                    <a:pt x="33601" y="6260"/>
                  </a:cubicBezTo>
                  <a:cubicBezTo>
                    <a:pt x="33597" y="6260"/>
                    <a:pt x="33593" y="6262"/>
                    <a:pt x="33588" y="6268"/>
                  </a:cubicBezTo>
                  <a:cubicBezTo>
                    <a:pt x="33583" y="6273"/>
                    <a:pt x="33579" y="6275"/>
                    <a:pt x="33574" y="6275"/>
                  </a:cubicBezTo>
                  <a:cubicBezTo>
                    <a:pt x="33564" y="6275"/>
                    <a:pt x="33556" y="6265"/>
                    <a:pt x="33547" y="6265"/>
                  </a:cubicBezTo>
                  <a:lnTo>
                    <a:pt x="33547" y="6219"/>
                  </a:lnTo>
                  <a:cubicBezTo>
                    <a:pt x="33559" y="6214"/>
                    <a:pt x="33571" y="6212"/>
                    <a:pt x="33583" y="6212"/>
                  </a:cubicBezTo>
                  <a:cubicBezTo>
                    <a:pt x="33615" y="6212"/>
                    <a:pt x="33646" y="6225"/>
                    <a:pt x="33677" y="6225"/>
                  </a:cubicBezTo>
                  <a:cubicBezTo>
                    <a:pt x="33683" y="6225"/>
                    <a:pt x="33689" y="6224"/>
                    <a:pt x="33696" y="6223"/>
                  </a:cubicBezTo>
                  <a:cubicBezTo>
                    <a:pt x="33727" y="6224"/>
                    <a:pt x="33759" y="6224"/>
                    <a:pt x="33791" y="6224"/>
                  </a:cubicBezTo>
                  <a:cubicBezTo>
                    <a:pt x="34039" y="6224"/>
                    <a:pt x="34285" y="6202"/>
                    <a:pt x="34528" y="6174"/>
                  </a:cubicBezTo>
                  <a:cubicBezTo>
                    <a:pt x="34597" y="6167"/>
                    <a:pt x="34671" y="6164"/>
                    <a:pt x="34736" y="6146"/>
                  </a:cubicBezTo>
                  <a:cubicBezTo>
                    <a:pt x="34791" y="6150"/>
                    <a:pt x="34851" y="6146"/>
                    <a:pt x="34903" y="6156"/>
                  </a:cubicBezTo>
                  <a:cubicBezTo>
                    <a:pt x="34932" y="6161"/>
                    <a:pt x="34957" y="6169"/>
                    <a:pt x="34985" y="6169"/>
                  </a:cubicBezTo>
                  <a:cubicBezTo>
                    <a:pt x="34998" y="6169"/>
                    <a:pt x="35010" y="6168"/>
                    <a:pt x="35025" y="6164"/>
                  </a:cubicBezTo>
                  <a:cubicBezTo>
                    <a:pt x="35052" y="6156"/>
                    <a:pt x="35055" y="6156"/>
                    <a:pt x="35049" y="6143"/>
                  </a:cubicBezTo>
                  <a:cubicBezTo>
                    <a:pt x="35028" y="6119"/>
                    <a:pt x="35017" y="6094"/>
                    <a:pt x="35035" y="6070"/>
                  </a:cubicBezTo>
                  <a:cubicBezTo>
                    <a:pt x="35062" y="6063"/>
                    <a:pt x="35090" y="6063"/>
                    <a:pt x="35111" y="6042"/>
                  </a:cubicBezTo>
                  <a:cubicBezTo>
                    <a:pt x="35028" y="6032"/>
                    <a:pt x="34963" y="5996"/>
                    <a:pt x="34875" y="5996"/>
                  </a:cubicBezTo>
                  <a:cubicBezTo>
                    <a:pt x="34867" y="5996"/>
                    <a:pt x="34859" y="5997"/>
                    <a:pt x="34851" y="5997"/>
                  </a:cubicBezTo>
                  <a:cubicBezTo>
                    <a:pt x="34838" y="5999"/>
                    <a:pt x="34825" y="5999"/>
                    <a:pt x="34812" y="5999"/>
                  </a:cubicBezTo>
                  <a:cubicBezTo>
                    <a:pt x="34761" y="5999"/>
                    <a:pt x="34710" y="5987"/>
                    <a:pt x="34687" y="5945"/>
                  </a:cubicBezTo>
                  <a:cubicBezTo>
                    <a:pt x="34681" y="5931"/>
                    <a:pt x="34663" y="5931"/>
                    <a:pt x="34646" y="5927"/>
                  </a:cubicBezTo>
                  <a:cubicBezTo>
                    <a:pt x="34620" y="5924"/>
                    <a:pt x="34594" y="5922"/>
                    <a:pt x="34568" y="5922"/>
                  </a:cubicBezTo>
                  <a:cubicBezTo>
                    <a:pt x="34543" y="5922"/>
                    <a:pt x="34518" y="5924"/>
                    <a:pt x="34493" y="5927"/>
                  </a:cubicBezTo>
                  <a:cubicBezTo>
                    <a:pt x="34375" y="5941"/>
                    <a:pt x="34254" y="5938"/>
                    <a:pt x="34136" y="5941"/>
                  </a:cubicBezTo>
                  <a:cubicBezTo>
                    <a:pt x="34126" y="5941"/>
                    <a:pt x="34114" y="5942"/>
                    <a:pt x="34103" y="5942"/>
                  </a:cubicBezTo>
                  <a:cubicBezTo>
                    <a:pt x="34080" y="5942"/>
                    <a:pt x="34056" y="5940"/>
                    <a:pt x="34035" y="5931"/>
                  </a:cubicBezTo>
                  <a:cubicBezTo>
                    <a:pt x="34063" y="5906"/>
                    <a:pt x="34112" y="5911"/>
                    <a:pt x="34139" y="5890"/>
                  </a:cubicBezTo>
                  <a:cubicBezTo>
                    <a:pt x="34101" y="5876"/>
                    <a:pt x="34063" y="5872"/>
                    <a:pt x="34029" y="5872"/>
                  </a:cubicBezTo>
                  <a:cubicBezTo>
                    <a:pt x="33975" y="5872"/>
                    <a:pt x="33922" y="5878"/>
                    <a:pt x="33870" y="5878"/>
                  </a:cubicBezTo>
                  <a:cubicBezTo>
                    <a:pt x="33844" y="5878"/>
                    <a:pt x="33818" y="5877"/>
                    <a:pt x="33792" y="5872"/>
                  </a:cubicBezTo>
                  <a:cubicBezTo>
                    <a:pt x="33747" y="5858"/>
                    <a:pt x="33699" y="5862"/>
                    <a:pt x="33654" y="5855"/>
                  </a:cubicBezTo>
                  <a:cubicBezTo>
                    <a:pt x="33646" y="5848"/>
                    <a:pt x="33636" y="5846"/>
                    <a:pt x="33626" y="5846"/>
                  </a:cubicBezTo>
                  <a:cubicBezTo>
                    <a:pt x="33616" y="5846"/>
                    <a:pt x="33604" y="5848"/>
                    <a:pt x="33592" y="5848"/>
                  </a:cubicBezTo>
                  <a:cubicBezTo>
                    <a:pt x="33571" y="5848"/>
                    <a:pt x="33567" y="5841"/>
                    <a:pt x="33574" y="5831"/>
                  </a:cubicBezTo>
                  <a:cubicBezTo>
                    <a:pt x="33598" y="5831"/>
                    <a:pt x="33626" y="5831"/>
                    <a:pt x="33651" y="5834"/>
                  </a:cubicBezTo>
                  <a:cubicBezTo>
                    <a:pt x="33659" y="5836"/>
                    <a:pt x="33665" y="5837"/>
                    <a:pt x="33671" y="5837"/>
                  </a:cubicBezTo>
                  <a:cubicBezTo>
                    <a:pt x="33693" y="5837"/>
                    <a:pt x="33701" y="5824"/>
                    <a:pt x="33709" y="5813"/>
                  </a:cubicBezTo>
                  <a:cubicBezTo>
                    <a:pt x="33711" y="5813"/>
                    <a:pt x="33713" y="5813"/>
                    <a:pt x="33714" y="5813"/>
                  </a:cubicBezTo>
                  <a:cubicBezTo>
                    <a:pt x="33742" y="5813"/>
                    <a:pt x="33757" y="5791"/>
                    <a:pt x="33780" y="5791"/>
                  </a:cubicBezTo>
                  <a:cubicBezTo>
                    <a:pt x="33783" y="5791"/>
                    <a:pt x="33786" y="5792"/>
                    <a:pt x="33789" y="5792"/>
                  </a:cubicBezTo>
                  <a:cubicBezTo>
                    <a:pt x="33799" y="5795"/>
                    <a:pt x="33808" y="5796"/>
                    <a:pt x="33815" y="5796"/>
                  </a:cubicBezTo>
                  <a:cubicBezTo>
                    <a:pt x="33840" y="5796"/>
                    <a:pt x="33856" y="5785"/>
                    <a:pt x="33872" y="5772"/>
                  </a:cubicBezTo>
                  <a:cubicBezTo>
                    <a:pt x="33876" y="5775"/>
                    <a:pt x="33883" y="5778"/>
                    <a:pt x="33886" y="5778"/>
                  </a:cubicBezTo>
                  <a:cubicBezTo>
                    <a:pt x="33943" y="5775"/>
                    <a:pt x="33998" y="5760"/>
                    <a:pt x="34054" y="5760"/>
                  </a:cubicBezTo>
                  <a:cubicBezTo>
                    <a:pt x="34060" y="5760"/>
                    <a:pt x="34065" y="5760"/>
                    <a:pt x="34070" y="5761"/>
                  </a:cubicBezTo>
                  <a:cubicBezTo>
                    <a:pt x="34095" y="5761"/>
                    <a:pt x="34077" y="5747"/>
                    <a:pt x="34074" y="5737"/>
                  </a:cubicBezTo>
                  <a:lnTo>
                    <a:pt x="34074" y="5737"/>
                  </a:lnTo>
                  <a:cubicBezTo>
                    <a:pt x="34120" y="5738"/>
                    <a:pt x="34167" y="5741"/>
                    <a:pt x="34213" y="5741"/>
                  </a:cubicBezTo>
                  <a:cubicBezTo>
                    <a:pt x="34285" y="5741"/>
                    <a:pt x="34355" y="5733"/>
                    <a:pt x="34413" y="5695"/>
                  </a:cubicBezTo>
                  <a:cubicBezTo>
                    <a:pt x="34479" y="5688"/>
                    <a:pt x="34546" y="5685"/>
                    <a:pt x="34597" y="5653"/>
                  </a:cubicBezTo>
                  <a:cubicBezTo>
                    <a:pt x="34615" y="5643"/>
                    <a:pt x="34636" y="5643"/>
                    <a:pt x="34653" y="5643"/>
                  </a:cubicBezTo>
                  <a:cubicBezTo>
                    <a:pt x="34657" y="5647"/>
                    <a:pt x="34660" y="5647"/>
                    <a:pt x="34663" y="5647"/>
                  </a:cubicBezTo>
                  <a:cubicBezTo>
                    <a:pt x="34681" y="5647"/>
                    <a:pt x="34698" y="5647"/>
                    <a:pt x="34712" y="5643"/>
                  </a:cubicBezTo>
                  <a:cubicBezTo>
                    <a:pt x="34796" y="5636"/>
                    <a:pt x="34930" y="5605"/>
                    <a:pt x="34951" y="5588"/>
                  </a:cubicBezTo>
                  <a:cubicBezTo>
                    <a:pt x="34955" y="5584"/>
                    <a:pt x="34955" y="5581"/>
                    <a:pt x="34955" y="5573"/>
                  </a:cubicBezTo>
                  <a:cubicBezTo>
                    <a:pt x="34963" y="5568"/>
                    <a:pt x="34974" y="5568"/>
                    <a:pt x="34985" y="5568"/>
                  </a:cubicBezTo>
                  <a:cubicBezTo>
                    <a:pt x="34990" y="5568"/>
                    <a:pt x="34996" y="5568"/>
                    <a:pt x="35001" y="5568"/>
                  </a:cubicBezTo>
                  <a:cubicBezTo>
                    <a:pt x="35006" y="5568"/>
                    <a:pt x="35012" y="5568"/>
                    <a:pt x="35017" y="5567"/>
                  </a:cubicBezTo>
                  <a:cubicBezTo>
                    <a:pt x="35115" y="5557"/>
                    <a:pt x="35204" y="5539"/>
                    <a:pt x="35288" y="5511"/>
                  </a:cubicBezTo>
                  <a:cubicBezTo>
                    <a:pt x="35299" y="5504"/>
                    <a:pt x="35316" y="5504"/>
                    <a:pt x="35305" y="5487"/>
                  </a:cubicBezTo>
                  <a:cubicBezTo>
                    <a:pt x="35289" y="5486"/>
                    <a:pt x="35274" y="5486"/>
                    <a:pt x="35258" y="5486"/>
                  </a:cubicBezTo>
                  <a:cubicBezTo>
                    <a:pt x="35175" y="5486"/>
                    <a:pt x="35090" y="5493"/>
                    <a:pt x="35017" y="5511"/>
                  </a:cubicBezTo>
                  <a:cubicBezTo>
                    <a:pt x="34781" y="5567"/>
                    <a:pt x="34528" y="5584"/>
                    <a:pt x="34289" y="5629"/>
                  </a:cubicBezTo>
                  <a:cubicBezTo>
                    <a:pt x="34188" y="5650"/>
                    <a:pt x="34080" y="5661"/>
                    <a:pt x="33976" y="5667"/>
                  </a:cubicBezTo>
                  <a:cubicBezTo>
                    <a:pt x="33853" y="5677"/>
                    <a:pt x="33741" y="5707"/>
                    <a:pt x="33616" y="5707"/>
                  </a:cubicBezTo>
                  <a:cubicBezTo>
                    <a:pt x="33605" y="5707"/>
                    <a:pt x="33593" y="5706"/>
                    <a:pt x="33581" y="5706"/>
                  </a:cubicBezTo>
                  <a:cubicBezTo>
                    <a:pt x="33498" y="5706"/>
                    <a:pt x="33414" y="5730"/>
                    <a:pt x="33328" y="5744"/>
                  </a:cubicBezTo>
                  <a:cubicBezTo>
                    <a:pt x="33248" y="5757"/>
                    <a:pt x="33164" y="5757"/>
                    <a:pt x="33085" y="5768"/>
                  </a:cubicBezTo>
                  <a:cubicBezTo>
                    <a:pt x="33017" y="5776"/>
                    <a:pt x="32946" y="5786"/>
                    <a:pt x="32876" y="5786"/>
                  </a:cubicBezTo>
                  <a:cubicBezTo>
                    <a:pt x="32825" y="5786"/>
                    <a:pt x="32774" y="5781"/>
                    <a:pt x="32724" y="5765"/>
                  </a:cubicBezTo>
                  <a:cubicBezTo>
                    <a:pt x="32654" y="5737"/>
                    <a:pt x="32581" y="5726"/>
                    <a:pt x="32501" y="5726"/>
                  </a:cubicBezTo>
                  <a:cubicBezTo>
                    <a:pt x="32490" y="5726"/>
                    <a:pt x="32479" y="5726"/>
                    <a:pt x="32468" y="5727"/>
                  </a:cubicBezTo>
                  <a:cubicBezTo>
                    <a:pt x="32447" y="5716"/>
                    <a:pt x="32415" y="5716"/>
                    <a:pt x="32388" y="5709"/>
                  </a:cubicBezTo>
                  <a:cubicBezTo>
                    <a:pt x="32364" y="5706"/>
                    <a:pt x="32340" y="5704"/>
                    <a:pt x="32316" y="5704"/>
                  </a:cubicBezTo>
                  <a:cubicBezTo>
                    <a:pt x="32228" y="5704"/>
                    <a:pt x="32142" y="5724"/>
                    <a:pt x="32053" y="5724"/>
                  </a:cubicBezTo>
                  <a:cubicBezTo>
                    <a:pt x="32048" y="5724"/>
                    <a:pt x="32042" y="5723"/>
                    <a:pt x="32037" y="5723"/>
                  </a:cubicBezTo>
                  <a:cubicBezTo>
                    <a:pt x="32014" y="5722"/>
                    <a:pt x="31991" y="5721"/>
                    <a:pt x="31969" y="5721"/>
                  </a:cubicBezTo>
                  <a:cubicBezTo>
                    <a:pt x="31889" y="5721"/>
                    <a:pt x="31810" y="5730"/>
                    <a:pt x="31731" y="5744"/>
                  </a:cubicBezTo>
                  <a:lnTo>
                    <a:pt x="31707" y="5744"/>
                  </a:lnTo>
                  <a:cubicBezTo>
                    <a:pt x="31683" y="5744"/>
                    <a:pt x="31659" y="5737"/>
                    <a:pt x="31635" y="5737"/>
                  </a:cubicBezTo>
                  <a:cubicBezTo>
                    <a:pt x="31552" y="5747"/>
                    <a:pt x="31465" y="5757"/>
                    <a:pt x="31382" y="5768"/>
                  </a:cubicBezTo>
                  <a:cubicBezTo>
                    <a:pt x="31371" y="5768"/>
                    <a:pt x="31360" y="5769"/>
                    <a:pt x="31350" y="5769"/>
                  </a:cubicBezTo>
                  <a:cubicBezTo>
                    <a:pt x="31246" y="5769"/>
                    <a:pt x="31144" y="5758"/>
                    <a:pt x="31042" y="5758"/>
                  </a:cubicBezTo>
                  <a:cubicBezTo>
                    <a:pt x="31014" y="5758"/>
                    <a:pt x="30986" y="5759"/>
                    <a:pt x="30958" y="5761"/>
                  </a:cubicBezTo>
                  <a:cubicBezTo>
                    <a:pt x="30986" y="5751"/>
                    <a:pt x="31014" y="5761"/>
                    <a:pt x="31049" y="5744"/>
                  </a:cubicBezTo>
                  <a:lnTo>
                    <a:pt x="31049" y="5744"/>
                  </a:lnTo>
                  <a:cubicBezTo>
                    <a:pt x="31025" y="5746"/>
                    <a:pt x="31001" y="5747"/>
                    <a:pt x="30979" y="5747"/>
                  </a:cubicBezTo>
                  <a:cubicBezTo>
                    <a:pt x="30916" y="5747"/>
                    <a:pt x="30858" y="5740"/>
                    <a:pt x="30802" y="5730"/>
                  </a:cubicBezTo>
                  <a:cubicBezTo>
                    <a:pt x="30743" y="5716"/>
                    <a:pt x="30687" y="5709"/>
                    <a:pt x="30625" y="5709"/>
                  </a:cubicBezTo>
                  <a:lnTo>
                    <a:pt x="30625" y="5702"/>
                  </a:lnTo>
                  <a:cubicBezTo>
                    <a:pt x="30625" y="5695"/>
                    <a:pt x="30594" y="5685"/>
                    <a:pt x="30612" y="5682"/>
                  </a:cubicBezTo>
                  <a:cubicBezTo>
                    <a:pt x="30631" y="5674"/>
                    <a:pt x="30653" y="5661"/>
                    <a:pt x="30678" y="5661"/>
                  </a:cubicBezTo>
                  <a:cubicBezTo>
                    <a:pt x="30688" y="5661"/>
                    <a:pt x="30698" y="5663"/>
                    <a:pt x="30708" y="5667"/>
                  </a:cubicBezTo>
                  <a:cubicBezTo>
                    <a:pt x="30717" y="5669"/>
                    <a:pt x="30726" y="5669"/>
                    <a:pt x="30734" y="5669"/>
                  </a:cubicBezTo>
                  <a:cubicBezTo>
                    <a:pt x="30754" y="5669"/>
                    <a:pt x="30773" y="5666"/>
                    <a:pt x="30785" y="5653"/>
                  </a:cubicBezTo>
                  <a:cubicBezTo>
                    <a:pt x="30791" y="5643"/>
                    <a:pt x="30778" y="5636"/>
                    <a:pt x="30767" y="5633"/>
                  </a:cubicBezTo>
                  <a:cubicBezTo>
                    <a:pt x="30757" y="5629"/>
                    <a:pt x="30748" y="5627"/>
                    <a:pt x="30739" y="5627"/>
                  </a:cubicBezTo>
                  <a:cubicBezTo>
                    <a:pt x="30725" y="5627"/>
                    <a:pt x="30714" y="5632"/>
                    <a:pt x="30705" y="5643"/>
                  </a:cubicBezTo>
                  <a:cubicBezTo>
                    <a:pt x="30700" y="5646"/>
                    <a:pt x="30693" y="5648"/>
                    <a:pt x="30686" y="5648"/>
                  </a:cubicBezTo>
                  <a:cubicBezTo>
                    <a:pt x="30683" y="5648"/>
                    <a:pt x="30680" y="5648"/>
                    <a:pt x="30677" y="5647"/>
                  </a:cubicBezTo>
                  <a:cubicBezTo>
                    <a:pt x="30667" y="5640"/>
                    <a:pt x="30677" y="5633"/>
                    <a:pt x="30681" y="5626"/>
                  </a:cubicBezTo>
                  <a:cubicBezTo>
                    <a:pt x="30684" y="5620"/>
                    <a:pt x="30681" y="5605"/>
                    <a:pt x="30694" y="5605"/>
                  </a:cubicBezTo>
                  <a:cubicBezTo>
                    <a:pt x="30695" y="5605"/>
                    <a:pt x="30697" y="5605"/>
                    <a:pt x="30698" y="5605"/>
                  </a:cubicBezTo>
                  <a:cubicBezTo>
                    <a:pt x="30714" y="5607"/>
                    <a:pt x="30730" y="5608"/>
                    <a:pt x="30746" y="5608"/>
                  </a:cubicBezTo>
                  <a:cubicBezTo>
                    <a:pt x="30791" y="5608"/>
                    <a:pt x="30833" y="5601"/>
                    <a:pt x="30877" y="5601"/>
                  </a:cubicBezTo>
                  <a:cubicBezTo>
                    <a:pt x="30883" y="5601"/>
                    <a:pt x="30889" y="5601"/>
                    <a:pt x="30895" y="5602"/>
                  </a:cubicBezTo>
                  <a:cubicBezTo>
                    <a:pt x="30924" y="5598"/>
                    <a:pt x="30948" y="5598"/>
                    <a:pt x="30975" y="5598"/>
                  </a:cubicBezTo>
                  <a:cubicBezTo>
                    <a:pt x="30996" y="5567"/>
                    <a:pt x="30958" y="5543"/>
                    <a:pt x="30951" y="5515"/>
                  </a:cubicBezTo>
                  <a:cubicBezTo>
                    <a:pt x="30969" y="5515"/>
                    <a:pt x="30986" y="5511"/>
                    <a:pt x="31003" y="5504"/>
                  </a:cubicBezTo>
                  <a:cubicBezTo>
                    <a:pt x="31015" y="5498"/>
                    <a:pt x="31030" y="5492"/>
                    <a:pt x="31044" y="5492"/>
                  </a:cubicBezTo>
                  <a:cubicBezTo>
                    <a:pt x="31054" y="5492"/>
                    <a:pt x="31064" y="5496"/>
                    <a:pt x="31073" y="5504"/>
                  </a:cubicBezTo>
                  <a:cubicBezTo>
                    <a:pt x="31090" y="5528"/>
                    <a:pt x="31149" y="5549"/>
                    <a:pt x="31076" y="5573"/>
                  </a:cubicBezTo>
                  <a:cubicBezTo>
                    <a:pt x="31062" y="5578"/>
                    <a:pt x="31073" y="5591"/>
                    <a:pt x="31073" y="5602"/>
                  </a:cubicBezTo>
                  <a:cubicBezTo>
                    <a:pt x="31121" y="5605"/>
                    <a:pt x="31076" y="5633"/>
                    <a:pt x="31100" y="5643"/>
                  </a:cubicBezTo>
                  <a:lnTo>
                    <a:pt x="31100" y="5653"/>
                  </a:lnTo>
                  <a:lnTo>
                    <a:pt x="31097" y="5650"/>
                  </a:lnTo>
                  <a:cubicBezTo>
                    <a:pt x="31083" y="5647"/>
                    <a:pt x="31065" y="5643"/>
                    <a:pt x="31045" y="5640"/>
                  </a:cubicBezTo>
                  <a:lnTo>
                    <a:pt x="31045" y="5640"/>
                  </a:lnTo>
                  <a:cubicBezTo>
                    <a:pt x="31045" y="5661"/>
                    <a:pt x="31045" y="5677"/>
                    <a:pt x="31086" y="5677"/>
                  </a:cubicBezTo>
                  <a:cubicBezTo>
                    <a:pt x="31100" y="5677"/>
                    <a:pt x="31114" y="5684"/>
                    <a:pt x="31128" y="5684"/>
                  </a:cubicBezTo>
                  <a:cubicBezTo>
                    <a:pt x="31135" y="5684"/>
                    <a:pt x="31142" y="5682"/>
                    <a:pt x="31149" y="5677"/>
                  </a:cubicBezTo>
                  <a:cubicBezTo>
                    <a:pt x="31174" y="5683"/>
                    <a:pt x="31198" y="5687"/>
                    <a:pt x="31221" y="5687"/>
                  </a:cubicBezTo>
                  <a:cubicBezTo>
                    <a:pt x="31246" y="5687"/>
                    <a:pt x="31271" y="5682"/>
                    <a:pt x="31294" y="5667"/>
                  </a:cubicBezTo>
                  <a:cubicBezTo>
                    <a:pt x="31302" y="5664"/>
                    <a:pt x="31310" y="5661"/>
                    <a:pt x="31319" y="5661"/>
                  </a:cubicBezTo>
                  <a:cubicBezTo>
                    <a:pt x="31325" y="5661"/>
                    <a:pt x="31332" y="5663"/>
                    <a:pt x="31340" y="5667"/>
                  </a:cubicBezTo>
                  <a:cubicBezTo>
                    <a:pt x="31366" y="5683"/>
                    <a:pt x="31396" y="5687"/>
                    <a:pt x="31426" y="5687"/>
                  </a:cubicBezTo>
                  <a:cubicBezTo>
                    <a:pt x="31448" y="5687"/>
                    <a:pt x="31470" y="5685"/>
                    <a:pt x="31492" y="5685"/>
                  </a:cubicBezTo>
                  <a:cubicBezTo>
                    <a:pt x="31513" y="5685"/>
                    <a:pt x="31534" y="5677"/>
                    <a:pt x="31531" y="5664"/>
                  </a:cubicBezTo>
                  <a:cubicBezTo>
                    <a:pt x="31529" y="5656"/>
                    <a:pt x="31524" y="5654"/>
                    <a:pt x="31517" y="5654"/>
                  </a:cubicBezTo>
                  <a:cubicBezTo>
                    <a:pt x="31509" y="5654"/>
                    <a:pt x="31498" y="5657"/>
                    <a:pt x="31489" y="5657"/>
                  </a:cubicBezTo>
                  <a:cubicBezTo>
                    <a:pt x="31440" y="5650"/>
                    <a:pt x="31385" y="5647"/>
                    <a:pt x="31382" y="5602"/>
                  </a:cubicBezTo>
                  <a:cubicBezTo>
                    <a:pt x="31382" y="5584"/>
                    <a:pt x="31370" y="5572"/>
                    <a:pt x="31346" y="5572"/>
                  </a:cubicBezTo>
                  <a:cubicBezTo>
                    <a:pt x="31341" y="5572"/>
                    <a:pt x="31335" y="5572"/>
                    <a:pt x="31329" y="5573"/>
                  </a:cubicBezTo>
                  <a:cubicBezTo>
                    <a:pt x="31321" y="5576"/>
                    <a:pt x="31313" y="5577"/>
                    <a:pt x="31306" y="5577"/>
                  </a:cubicBezTo>
                  <a:cubicBezTo>
                    <a:pt x="31285" y="5577"/>
                    <a:pt x="31266" y="5569"/>
                    <a:pt x="31246" y="5567"/>
                  </a:cubicBezTo>
                  <a:cubicBezTo>
                    <a:pt x="31198" y="5560"/>
                    <a:pt x="31190" y="5539"/>
                    <a:pt x="31225" y="5518"/>
                  </a:cubicBezTo>
                  <a:cubicBezTo>
                    <a:pt x="31239" y="5511"/>
                    <a:pt x="31264" y="5504"/>
                    <a:pt x="31257" y="5490"/>
                  </a:cubicBezTo>
                  <a:cubicBezTo>
                    <a:pt x="31243" y="5463"/>
                    <a:pt x="31270" y="5445"/>
                    <a:pt x="31305" y="5445"/>
                  </a:cubicBezTo>
                  <a:cubicBezTo>
                    <a:pt x="31351" y="5445"/>
                    <a:pt x="31396" y="5423"/>
                    <a:pt x="31442" y="5423"/>
                  </a:cubicBezTo>
                  <a:cubicBezTo>
                    <a:pt x="31462" y="5423"/>
                    <a:pt x="31482" y="5427"/>
                    <a:pt x="31502" y="5439"/>
                  </a:cubicBezTo>
                  <a:cubicBezTo>
                    <a:pt x="31492" y="5453"/>
                    <a:pt x="31444" y="5439"/>
                    <a:pt x="31454" y="5463"/>
                  </a:cubicBezTo>
                  <a:cubicBezTo>
                    <a:pt x="31457" y="5472"/>
                    <a:pt x="31466" y="5474"/>
                    <a:pt x="31477" y="5474"/>
                  </a:cubicBezTo>
                  <a:cubicBezTo>
                    <a:pt x="31486" y="5474"/>
                    <a:pt x="31497" y="5473"/>
                    <a:pt x="31507" y="5473"/>
                  </a:cubicBezTo>
                  <a:cubicBezTo>
                    <a:pt x="31510" y="5473"/>
                    <a:pt x="31514" y="5473"/>
                    <a:pt x="31517" y="5473"/>
                  </a:cubicBezTo>
                  <a:cubicBezTo>
                    <a:pt x="31527" y="5483"/>
                    <a:pt x="31513" y="5494"/>
                    <a:pt x="31517" y="5501"/>
                  </a:cubicBezTo>
                  <a:cubicBezTo>
                    <a:pt x="31520" y="5511"/>
                    <a:pt x="31530" y="5516"/>
                    <a:pt x="31540" y="5516"/>
                  </a:cubicBezTo>
                  <a:cubicBezTo>
                    <a:pt x="31547" y="5516"/>
                    <a:pt x="31554" y="5514"/>
                    <a:pt x="31558" y="5508"/>
                  </a:cubicBezTo>
                  <a:cubicBezTo>
                    <a:pt x="31569" y="5498"/>
                    <a:pt x="31590" y="5480"/>
                    <a:pt x="31572" y="5463"/>
                  </a:cubicBezTo>
                  <a:cubicBezTo>
                    <a:pt x="31555" y="5456"/>
                    <a:pt x="31537" y="5449"/>
                    <a:pt x="31520" y="5439"/>
                  </a:cubicBezTo>
                  <a:cubicBezTo>
                    <a:pt x="31544" y="5421"/>
                    <a:pt x="31544" y="5421"/>
                    <a:pt x="31475" y="5394"/>
                  </a:cubicBezTo>
                  <a:cubicBezTo>
                    <a:pt x="31489" y="5379"/>
                    <a:pt x="31517" y="5373"/>
                    <a:pt x="31502" y="5355"/>
                  </a:cubicBezTo>
                  <a:cubicBezTo>
                    <a:pt x="31510" y="5351"/>
                    <a:pt x="31516" y="5349"/>
                    <a:pt x="31519" y="5349"/>
                  </a:cubicBezTo>
                  <a:cubicBezTo>
                    <a:pt x="31533" y="5349"/>
                    <a:pt x="31527" y="5370"/>
                    <a:pt x="31543" y="5370"/>
                  </a:cubicBezTo>
                  <a:cubicBezTo>
                    <a:pt x="31544" y="5370"/>
                    <a:pt x="31546" y="5370"/>
                    <a:pt x="31548" y="5369"/>
                  </a:cubicBezTo>
                  <a:cubicBezTo>
                    <a:pt x="31553" y="5402"/>
                    <a:pt x="31580" y="5409"/>
                    <a:pt x="31614" y="5409"/>
                  </a:cubicBezTo>
                  <a:cubicBezTo>
                    <a:pt x="31627" y="5409"/>
                    <a:pt x="31641" y="5408"/>
                    <a:pt x="31656" y="5407"/>
                  </a:cubicBezTo>
                  <a:lnTo>
                    <a:pt x="31656" y="5407"/>
                  </a:lnTo>
                  <a:cubicBezTo>
                    <a:pt x="31642" y="5424"/>
                    <a:pt x="31652" y="5435"/>
                    <a:pt x="31680" y="5435"/>
                  </a:cubicBezTo>
                  <a:cubicBezTo>
                    <a:pt x="31721" y="5435"/>
                    <a:pt x="31731" y="5456"/>
                    <a:pt x="31749" y="5473"/>
                  </a:cubicBezTo>
                  <a:cubicBezTo>
                    <a:pt x="31749" y="5480"/>
                    <a:pt x="31711" y="5487"/>
                    <a:pt x="31742" y="5498"/>
                  </a:cubicBezTo>
                  <a:cubicBezTo>
                    <a:pt x="31777" y="5511"/>
                    <a:pt x="31794" y="5532"/>
                    <a:pt x="31811" y="5553"/>
                  </a:cubicBezTo>
                  <a:cubicBezTo>
                    <a:pt x="31818" y="5556"/>
                    <a:pt x="31826" y="5564"/>
                    <a:pt x="31830" y="5564"/>
                  </a:cubicBezTo>
                  <a:cubicBezTo>
                    <a:pt x="31831" y="5564"/>
                    <a:pt x="31832" y="5564"/>
                    <a:pt x="31832" y="5563"/>
                  </a:cubicBezTo>
                  <a:cubicBezTo>
                    <a:pt x="31867" y="5539"/>
                    <a:pt x="31923" y="5546"/>
                    <a:pt x="31954" y="5532"/>
                  </a:cubicBezTo>
                  <a:cubicBezTo>
                    <a:pt x="31972" y="5522"/>
                    <a:pt x="31986" y="5517"/>
                    <a:pt x="32000" y="5517"/>
                  </a:cubicBezTo>
                  <a:cubicBezTo>
                    <a:pt x="32010" y="5517"/>
                    <a:pt x="32021" y="5519"/>
                    <a:pt x="32034" y="5525"/>
                  </a:cubicBezTo>
                  <a:cubicBezTo>
                    <a:pt x="32046" y="5531"/>
                    <a:pt x="32058" y="5540"/>
                    <a:pt x="32074" y="5540"/>
                  </a:cubicBezTo>
                  <a:cubicBezTo>
                    <a:pt x="32077" y="5540"/>
                    <a:pt x="32079" y="5540"/>
                    <a:pt x="32082" y="5539"/>
                  </a:cubicBezTo>
                  <a:cubicBezTo>
                    <a:pt x="32124" y="5546"/>
                    <a:pt x="32179" y="5539"/>
                    <a:pt x="32169" y="5584"/>
                  </a:cubicBezTo>
                  <a:cubicBezTo>
                    <a:pt x="32169" y="5591"/>
                    <a:pt x="32176" y="5594"/>
                    <a:pt x="32186" y="5594"/>
                  </a:cubicBezTo>
                  <a:cubicBezTo>
                    <a:pt x="32189" y="5595"/>
                    <a:pt x="32191" y="5595"/>
                    <a:pt x="32194" y="5595"/>
                  </a:cubicBezTo>
                  <a:cubicBezTo>
                    <a:pt x="32203" y="5595"/>
                    <a:pt x="32207" y="5590"/>
                    <a:pt x="32207" y="5584"/>
                  </a:cubicBezTo>
                  <a:cubicBezTo>
                    <a:pt x="32207" y="5560"/>
                    <a:pt x="32235" y="5567"/>
                    <a:pt x="32252" y="5560"/>
                  </a:cubicBezTo>
                  <a:cubicBezTo>
                    <a:pt x="32282" y="5549"/>
                    <a:pt x="32312" y="5545"/>
                    <a:pt x="32340" y="5545"/>
                  </a:cubicBezTo>
                  <a:cubicBezTo>
                    <a:pt x="32375" y="5545"/>
                    <a:pt x="32409" y="5551"/>
                    <a:pt x="32443" y="5557"/>
                  </a:cubicBezTo>
                  <a:cubicBezTo>
                    <a:pt x="32445" y="5557"/>
                    <a:pt x="32446" y="5558"/>
                    <a:pt x="32447" y="5558"/>
                  </a:cubicBezTo>
                  <a:cubicBezTo>
                    <a:pt x="32452" y="5558"/>
                    <a:pt x="32458" y="5552"/>
                    <a:pt x="32464" y="5549"/>
                  </a:cubicBezTo>
                  <a:cubicBezTo>
                    <a:pt x="32472" y="5547"/>
                    <a:pt x="32479" y="5546"/>
                    <a:pt x="32486" y="5546"/>
                  </a:cubicBezTo>
                  <a:cubicBezTo>
                    <a:pt x="32513" y="5546"/>
                    <a:pt x="32535" y="5561"/>
                    <a:pt x="32563" y="5561"/>
                  </a:cubicBezTo>
                  <a:cubicBezTo>
                    <a:pt x="32567" y="5561"/>
                    <a:pt x="32571" y="5561"/>
                    <a:pt x="32575" y="5560"/>
                  </a:cubicBezTo>
                  <a:cubicBezTo>
                    <a:pt x="32577" y="5560"/>
                    <a:pt x="32579" y="5561"/>
                    <a:pt x="32582" y="5561"/>
                  </a:cubicBezTo>
                  <a:cubicBezTo>
                    <a:pt x="32600" y="5561"/>
                    <a:pt x="32619" y="5549"/>
                    <a:pt x="32644" y="5549"/>
                  </a:cubicBezTo>
                  <a:lnTo>
                    <a:pt x="32644" y="5549"/>
                  </a:lnTo>
                  <a:cubicBezTo>
                    <a:pt x="32634" y="5573"/>
                    <a:pt x="32582" y="5581"/>
                    <a:pt x="32599" y="5608"/>
                  </a:cubicBezTo>
                  <a:lnTo>
                    <a:pt x="32596" y="5612"/>
                  </a:lnTo>
                  <a:lnTo>
                    <a:pt x="32589" y="5612"/>
                  </a:lnTo>
                  <a:cubicBezTo>
                    <a:pt x="32581" y="5612"/>
                    <a:pt x="32569" y="5606"/>
                    <a:pt x="32560" y="5606"/>
                  </a:cubicBezTo>
                  <a:cubicBezTo>
                    <a:pt x="32554" y="5606"/>
                    <a:pt x="32549" y="5609"/>
                    <a:pt x="32547" y="5619"/>
                  </a:cubicBezTo>
                  <a:cubicBezTo>
                    <a:pt x="32543" y="5647"/>
                    <a:pt x="32596" y="5685"/>
                    <a:pt x="32637" y="5685"/>
                  </a:cubicBezTo>
                  <a:cubicBezTo>
                    <a:pt x="32642" y="5686"/>
                    <a:pt x="32646" y="5686"/>
                    <a:pt x="32650" y="5686"/>
                  </a:cubicBezTo>
                  <a:cubicBezTo>
                    <a:pt x="32668" y="5686"/>
                    <a:pt x="32676" y="5679"/>
                    <a:pt x="32676" y="5664"/>
                  </a:cubicBezTo>
                  <a:cubicBezTo>
                    <a:pt x="32672" y="5629"/>
                    <a:pt x="32623" y="5591"/>
                    <a:pt x="32700" y="5563"/>
                  </a:cubicBezTo>
                  <a:cubicBezTo>
                    <a:pt x="32710" y="5560"/>
                    <a:pt x="32682" y="5553"/>
                    <a:pt x="32696" y="5543"/>
                  </a:cubicBezTo>
                  <a:lnTo>
                    <a:pt x="32696" y="5543"/>
                  </a:lnTo>
                  <a:cubicBezTo>
                    <a:pt x="32731" y="5569"/>
                    <a:pt x="32749" y="5580"/>
                    <a:pt x="32777" y="5580"/>
                  </a:cubicBezTo>
                  <a:cubicBezTo>
                    <a:pt x="32798" y="5580"/>
                    <a:pt x="32823" y="5574"/>
                    <a:pt x="32863" y="5563"/>
                  </a:cubicBezTo>
                  <a:cubicBezTo>
                    <a:pt x="32876" y="5560"/>
                    <a:pt x="32888" y="5559"/>
                    <a:pt x="32899" y="5559"/>
                  </a:cubicBezTo>
                  <a:cubicBezTo>
                    <a:pt x="32928" y="5559"/>
                    <a:pt x="32951" y="5570"/>
                    <a:pt x="32964" y="5594"/>
                  </a:cubicBezTo>
                  <a:lnTo>
                    <a:pt x="32863" y="5594"/>
                  </a:lnTo>
                  <a:cubicBezTo>
                    <a:pt x="32887" y="5605"/>
                    <a:pt x="32915" y="5608"/>
                    <a:pt x="32908" y="5626"/>
                  </a:cubicBezTo>
                  <a:cubicBezTo>
                    <a:pt x="32884" y="5677"/>
                    <a:pt x="32964" y="5674"/>
                    <a:pt x="33005" y="5695"/>
                  </a:cubicBezTo>
                  <a:cubicBezTo>
                    <a:pt x="32991" y="5677"/>
                    <a:pt x="33012" y="5661"/>
                    <a:pt x="33005" y="5643"/>
                  </a:cubicBezTo>
                  <a:lnTo>
                    <a:pt x="33005" y="5619"/>
                  </a:lnTo>
                  <a:cubicBezTo>
                    <a:pt x="32995" y="5591"/>
                    <a:pt x="33019" y="5588"/>
                    <a:pt x="33050" y="5588"/>
                  </a:cubicBezTo>
                  <a:cubicBezTo>
                    <a:pt x="33060" y="5602"/>
                    <a:pt x="33022" y="5602"/>
                    <a:pt x="33033" y="5615"/>
                  </a:cubicBezTo>
                  <a:cubicBezTo>
                    <a:pt x="33164" y="5605"/>
                    <a:pt x="33164" y="5605"/>
                    <a:pt x="33168" y="5588"/>
                  </a:cubicBezTo>
                  <a:cubicBezTo>
                    <a:pt x="33163" y="5586"/>
                    <a:pt x="33158" y="5585"/>
                    <a:pt x="33154" y="5585"/>
                  </a:cubicBezTo>
                  <a:cubicBezTo>
                    <a:pt x="33137" y="5585"/>
                    <a:pt x="33123" y="5596"/>
                    <a:pt x="33104" y="5596"/>
                  </a:cubicBezTo>
                  <a:cubicBezTo>
                    <a:pt x="33100" y="5596"/>
                    <a:pt x="33096" y="5595"/>
                    <a:pt x="33092" y="5594"/>
                  </a:cubicBezTo>
                  <a:cubicBezTo>
                    <a:pt x="33109" y="5578"/>
                    <a:pt x="33126" y="5563"/>
                    <a:pt x="33144" y="5543"/>
                  </a:cubicBezTo>
                  <a:cubicBezTo>
                    <a:pt x="33158" y="5562"/>
                    <a:pt x="33191" y="5580"/>
                    <a:pt x="33210" y="5580"/>
                  </a:cubicBezTo>
                  <a:cubicBezTo>
                    <a:pt x="33214" y="5580"/>
                    <a:pt x="33218" y="5579"/>
                    <a:pt x="33220" y="5578"/>
                  </a:cubicBezTo>
                  <a:cubicBezTo>
                    <a:pt x="33255" y="5557"/>
                    <a:pt x="33334" y="5573"/>
                    <a:pt x="33331" y="5525"/>
                  </a:cubicBezTo>
                  <a:cubicBezTo>
                    <a:pt x="33342" y="5501"/>
                    <a:pt x="33293" y="5494"/>
                    <a:pt x="33289" y="5473"/>
                  </a:cubicBezTo>
                  <a:cubicBezTo>
                    <a:pt x="33286" y="5469"/>
                    <a:pt x="33269" y="5466"/>
                    <a:pt x="33276" y="5466"/>
                  </a:cubicBezTo>
                  <a:cubicBezTo>
                    <a:pt x="33310" y="5463"/>
                    <a:pt x="33325" y="5438"/>
                    <a:pt x="33363" y="5438"/>
                  </a:cubicBezTo>
                  <a:cubicBezTo>
                    <a:pt x="33367" y="5438"/>
                    <a:pt x="33371" y="5438"/>
                    <a:pt x="33376" y="5439"/>
                  </a:cubicBezTo>
                  <a:cubicBezTo>
                    <a:pt x="33404" y="5442"/>
                    <a:pt x="33435" y="5450"/>
                    <a:pt x="33465" y="5450"/>
                  </a:cubicBezTo>
                  <a:cubicBezTo>
                    <a:pt x="33488" y="5450"/>
                    <a:pt x="33511" y="5445"/>
                    <a:pt x="33532" y="5432"/>
                  </a:cubicBezTo>
                  <a:cubicBezTo>
                    <a:pt x="33550" y="5428"/>
                    <a:pt x="33563" y="5428"/>
                    <a:pt x="33577" y="5424"/>
                  </a:cubicBezTo>
                  <a:cubicBezTo>
                    <a:pt x="33588" y="5421"/>
                    <a:pt x="33602" y="5418"/>
                    <a:pt x="33595" y="5411"/>
                  </a:cubicBezTo>
                  <a:cubicBezTo>
                    <a:pt x="33593" y="5405"/>
                    <a:pt x="33588" y="5404"/>
                    <a:pt x="33581" y="5404"/>
                  </a:cubicBezTo>
                  <a:cubicBezTo>
                    <a:pt x="33574" y="5404"/>
                    <a:pt x="33567" y="5405"/>
                    <a:pt x="33560" y="5407"/>
                  </a:cubicBezTo>
                  <a:cubicBezTo>
                    <a:pt x="33571" y="5365"/>
                    <a:pt x="33571" y="5365"/>
                    <a:pt x="33532" y="5362"/>
                  </a:cubicBezTo>
                  <a:cubicBezTo>
                    <a:pt x="33522" y="5353"/>
                    <a:pt x="33509" y="5351"/>
                    <a:pt x="33495" y="5351"/>
                  </a:cubicBezTo>
                  <a:cubicBezTo>
                    <a:pt x="33485" y="5351"/>
                    <a:pt x="33475" y="5352"/>
                    <a:pt x="33465" y="5352"/>
                  </a:cubicBezTo>
                  <a:cubicBezTo>
                    <a:pt x="33451" y="5352"/>
                    <a:pt x="33437" y="5350"/>
                    <a:pt x="33425" y="5341"/>
                  </a:cubicBezTo>
                  <a:cubicBezTo>
                    <a:pt x="33411" y="5314"/>
                    <a:pt x="33363" y="5314"/>
                    <a:pt x="33328" y="5299"/>
                  </a:cubicBezTo>
                  <a:cubicBezTo>
                    <a:pt x="33286" y="5282"/>
                    <a:pt x="33283" y="5272"/>
                    <a:pt x="33328" y="5261"/>
                  </a:cubicBezTo>
                  <a:cubicBezTo>
                    <a:pt x="33331" y="5282"/>
                    <a:pt x="33359" y="5289"/>
                    <a:pt x="33383" y="5293"/>
                  </a:cubicBezTo>
                  <a:cubicBezTo>
                    <a:pt x="33387" y="5293"/>
                    <a:pt x="33391" y="5294"/>
                    <a:pt x="33394" y="5294"/>
                  </a:cubicBezTo>
                  <a:cubicBezTo>
                    <a:pt x="33411" y="5294"/>
                    <a:pt x="33427" y="5288"/>
                    <a:pt x="33435" y="5279"/>
                  </a:cubicBezTo>
                  <a:cubicBezTo>
                    <a:pt x="33438" y="5269"/>
                    <a:pt x="33443" y="5251"/>
                    <a:pt x="33435" y="5245"/>
                  </a:cubicBezTo>
                  <a:cubicBezTo>
                    <a:pt x="33429" y="5240"/>
                    <a:pt x="33419" y="5236"/>
                    <a:pt x="33408" y="5236"/>
                  </a:cubicBezTo>
                  <a:cubicBezTo>
                    <a:pt x="33400" y="5236"/>
                    <a:pt x="33391" y="5238"/>
                    <a:pt x="33383" y="5245"/>
                  </a:cubicBezTo>
                  <a:lnTo>
                    <a:pt x="33369" y="5245"/>
                  </a:lnTo>
                  <a:cubicBezTo>
                    <a:pt x="33372" y="5232"/>
                    <a:pt x="33379" y="5219"/>
                    <a:pt x="33400" y="5219"/>
                  </a:cubicBezTo>
                  <a:cubicBezTo>
                    <a:pt x="33402" y="5219"/>
                    <a:pt x="33405" y="5219"/>
                    <a:pt x="33408" y="5220"/>
                  </a:cubicBezTo>
                  <a:cubicBezTo>
                    <a:pt x="33413" y="5222"/>
                    <a:pt x="33419" y="5223"/>
                    <a:pt x="33424" y="5223"/>
                  </a:cubicBezTo>
                  <a:cubicBezTo>
                    <a:pt x="33429" y="5223"/>
                    <a:pt x="33432" y="5222"/>
                    <a:pt x="33428" y="5216"/>
                  </a:cubicBezTo>
                  <a:cubicBezTo>
                    <a:pt x="33401" y="5182"/>
                    <a:pt x="33446" y="5185"/>
                    <a:pt x="33473" y="5175"/>
                  </a:cubicBezTo>
                  <a:cubicBezTo>
                    <a:pt x="33508" y="5161"/>
                    <a:pt x="33550" y="5147"/>
                    <a:pt x="33560" y="5115"/>
                  </a:cubicBezTo>
                  <a:lnTo>
                    <a:pt x="33588" y="5115"/>
                  </a:lnTo>
                  <a:cubicBezTo>
                    <a:pt x="33593" y="5122"/>
                    <a:pt x="33602" y="5123"/>
                    <a:pt x="33611" y="5123"/>
                  </a:cubicBezTo>
                  <a:cubicBezTo>
                    <a:pt x="33617" y="5123"/>
                    <a:pt x="33622" y="5123"/>
                    <a:pt x="33628" y="5123"/>
                  </a:cubicBezTo>
                  <a:cubicBezTo>
                    <a:pt x="33639" y="5123"/>
                    <a:pt x="33650" y="5124"/>
                    <a:pt x="33657" y="5133"/>
                  </a:cubicBezTo>
                  <a:cubicBezTo>
                    <a:pt x="33652" y="5147"/>
                    <a:pt x="33659" y="5160"/>
                    <a:pt x="33678" y="5160"/>
                  </a:cubicBezTo>
                  <a:cubicBezTo>
                    <a:pt x="33683" y="5160"/>
                    <a:pt x="33689" y="5159"/>
                    <a:pt x="33696" y="5157"/>
                  </a:cubicBezTo>
                  <a:cubicBezTo>
                    <a:pt x="33716" y="5147"/>
                    <a:pt x="33747" y="5147"/>
                    <a:pt x="33761" y="5133"/>
                  </a:cubicBezTo>
                  <a:cubicBezTo>
                    <a:pt x="33768" y="5123"/>
                    <a:pt x="33771" y="5112"/>
                    <a:pt x="33761" y="5102"/>
                  </a:cubicBezTo>
                  <a:cubicBezTo>
                    <a:pt x="33759" y="5093"/>
                    <a:pt x="33758" y="5084"/>
                    <a:pt x="33774" y="5084"/>
                  </a:cubicBezTo>
                  <a:cubicBezTo>
                    <a:pt x="33776" y="5084"/>
                    <a:pt x="33779" y="5084"/>
                    <a:pt x="33782" y="5085"/>
                  </a:cubicBezTo>
                  <a:cubicBezTo>
                    <a:pt x="33803" y="5085"/>
                    <a:pt x="33824" y="5081"/>
                    <a:pt x="33845" y="5081"/>
                  </a:cubicBezTo>
                  <a:cubicBezTo>
                    <a:pt x="33851" y="5085"/>
                    <a:pt x="33862" y="5085"/>
                    <a:pt x="33869" y="5088"/>
                  </a:cubicBezTo>
                  <a:cubicBezTo>
                    <a:pt x="33907" y="5088"/>
                    <a:pt x="33943" y="5112"/>
                    <a:pt x="33979" y="5112"/>
                  </a:cubicBezTo>
                  <a:cubicBezTo>
                    <a:pt x="33989" y="5112"/>
                    <a:pt x="33998" y="5110"/>
                    <a:pt x="34008" y="5105"/>
                  </a:cubicBezTo>
                  <a:cubicBezTo>
                    <a:pt x="34050" y="5085"/>
                    <a:pt x="34098" y="5070"/>
                    <a:pt x="34139" y="5064"/>
                  </a:cubicBezTo>
                  <a:cubicBezTo>
                    <a:pt x="34170" y="5058"/>
                    <a:pt x="34155" y="5030"/>
                    <a:pt x="34179" y="5030"/>
                  </a:cubicBezTo>
                  <a:cubicBezTo>
                    <a:pt x="34183" y="5030"/>
                    <a:pt x="34187" y="5031"/>
                    <a:pt x="34192" y="5032"/>
                  </a:cubicBezTo>
                  <a:cubicBezTo>
                    <a:pt x="34216" y="5053"/>
                    <a:pt x="34164" y="5060"/>
                    <a:pt x="34171" y="5078"/>
                  </a:cubicBezTo>
                  <a:cubicBezTo>
                    <a:pt x="34129" y="5102"/>
                    <a:pt x="34184" y="5099"/>
                    <a:pt x="34195" y="5105"/>
                  </a:cubicBezTo>
                  <a:cubicBezTo>
                    <a:pt x="34207" y="5107"/>
                    <a:pt x="34219" y="5107"/>
                    <a:pt x="34231" y="5107"/>
                  </a:cubicBezTo>
                  <a:cubicBezTo>
                    <a:pt x="34244" y="5107"/>
                    <a:pt x="34256" y="5107"/>
                    <a:pt x="34268" y="5109"/>
                  </a:cubicBezTo>
                  <a:cubicBezTo>
                    <a:pt x="34276" y="5110"/>
                    <a:pt x="34283" y="5111"/>
                    <a:pt x="34291" y="5111"/>
                  </a:cubicBezTo>
                  <a:cubicBezTo>
                    <a:pt x="34324" y="5111"/>
                    <a:pt x="34354" y="5101"/>
                    <a:pt x="34383" y="5095"/>
                  </a:cubicBezTo>
                  <a:cubicBezTo>
                    <a:pt x="34442" y="5081"/>
                    <a:pt x="34400" y="5053"/>
                    <a:pt x="34400" y="5032"/>
                  </a:cubicBezTo>
                  <a:cubicBezTo>
                    <a:pt x="34400" y="5029"/>
                    <a:pt x="34396" y="5022"/>
                    <a:pt x="34410" y="5019"/>
                  </a:cubicBezTo>
                  <a:cubicBezTo>
                    <a:pt x="34428" y="5032"/>
                    <a:pt x="34428" y="5057"/>
                    <a:pt x="34469" y="5057"/>
                  </a:cubicBezTo>
                  <a:cubicBezTo>
                    <a:pt x="34480" y="5059"/>
                    <a:pt x="34491" y="5064"/>
                    <a:pt x="34502" y="5064"/>
                  </a:cubicBezTo>
                  <a:cubicBezTo>
                    <a:pt x="34508" y="5064"/>
                    <a:pt x="34515" y="5062"/>
                    <a:pt x="34521" y="5057"/>
                  </a:cubicBezTo>
                  <a:cubicBezTo>
                    <a:pt x="34552" y="5060"/>
                    <a:pt x="34583" y="5064"/>
                    <a:pt x="34615" y="5067"/>
                  </a:cubicBezTo>
                  <a:cubicBezTo>
                    <a:pt x="34618" y="5085"/>
                    <a:pt x="34601" y="5109"/>
                    <a:pt x="34653" y="5109"/>
                  </a:cubicBezTo>
                  <a:cubicBezTo>
                    <a:pt x="34660" y="5115"/>
                    <a:pt x="34671" y="5115"/>
                    <a:pt x="34684" y="5115"/>
                  </a:cubicBezTo>
                  <a:cubicBezTo>
                    <a:pt x="34702" y="5126"/>
                    <a:pt x="34718" y="5130"/>
                    <a:pt x="34731" y="5130"/>
                  </a:cubicBezTo>
                  <a:cubicBezTo>
                    <a:pt x="34758" y="5130"/>
                    <a:pt x="34775" y="5112"/>
                    <a:pt x="34791" y="5091"/>
                  </a:cubicBezTo>
                  <a:cubicBezTo>
                    <a:pt x="34809" y="5088"/>
                    <a:pt x="34826" y="5085"/>
                    <a:pt x="34844" y="5081"/>
                  </a:cubicBezTo>
                  <a:cubicBezTo>
                    <a:pt x="34958" y="5078"/>
                    <a:pt x="35041" y="5046"/>
                    <a:pt x="35062" y="5001"/>
                  </a:cubicBezTo>
                  <a:cubicBezTo>
                    <a:pt x="35100" y="5008"/>
                    <a:pt x="35132" y="5026"/>
                    <a:pt x="35156" y="5046"/>
                  </a:cubicBezTo>
                  <a:cubicBezTo>
                    <a:pt x="35177" y="5032"/>
                    <a:pt x="35166" y="5022"/>
                    <a:pt x="35159" y="5008"/>
                  </a:cubicBezTo>
                  <a:cubicBezTo>
                    <a:pt x="35149" y="4995"/>
                    <a:pt x="35159" y="4991"/>
                    <a:pt x="35187" y="4991"/>
                  </a:cubicBezTo>
                  <a:cubicBezTo>
                    <a:pt x="35194" y="4991"/>
                    <a:pt x="35200" y="4991"/>
                    <a:pt x="35207" y="4991"/>
                  </a:cubicBezTo>
                  <a:cubicBezTo>
                    <a:pt x="35247" y="4991"/>
                    <a:pt x="35287" y="4988"/>
                    <a:pt x="35281" y="4946"/>
                  </a:cubicBezTo>
                  <a:cubicBezTo>
                    <a:pt x="35278" y="4925"/>
                    <a:pt x="35312" y="4936"/>
                    <a:pt x="35323" y="4921"/>
                  </a:cubicBezTo>
                  <a:cubicBezTo>
                    <a:pt x="35306" y="4912"/>
                    <a:pt x="35291" y="4898"/>
                    <a:pt x="35270" y="4898"/>
                  </a:cubicBezTo>
                  <a:cubicBezTo>
                    <a:pt x="35261" y="4898"/>
                    <a:pt x="35251" y="4901"/>
                    <a:pt x="35239" y="4907"/>
                  </a:cubicBezTo>
                  <a:cubicBezTo>
                    <a:pt x="35232" y="4910"/>
                    <a:pt x="35225" y="4912"/>
                    <a:pt x="35218" y="4912"/>
                  </a:cubicBezTo>
                  <a:cubicBezTo>
                    <a:pt x="35209" y="4912"/>
                    <a:pt x="35202" y="4909"/>
                    <a:pt x="35198" y="4901"/>
                  </a:cubicBezTo>
                  <a:cubicBezTo>
                    <a:pt x="35193" y="4894"/>
                    <a:pt x="35187" y="4890"/>
                    <a:pt x="35182" y="4890"/>
                  </a:cubicBezTo>
                  <a:cubicBezTo>
                    <a:pt x="35179" y="4890"/>
                    <a:pt x="35176" y="4891"/>
                    <a:pt x="35174" y="4894"/>
                  </a:cubicBezTo>
                  <a:cubicBezTo>
                    <a:pt x="35163" y="4910"/>
                    <a:pt x="35145" y="4915"/>
                    <a:pt x="35127" y="4915"/>
                  </a:cubicBezTo>
                  <a:cubicBezTo>
                    <a:pt x="35115" y="4915"/>
                    <a:pt x="35103" y="4913"/>
                    <a:pt x="35094" y="4911"/>
                  </a:cubicBezTo>
                  <a:cubicBezTo>
                    <a:pt x="35007" y="4894"/>
                    <a:pt x="34921" y="4883"/>
                    <a:pt x="34830" y="4873"/>
                  </a:cubicBezTo>
                  <a:cubicBezTo>
                    <a:pt x="34820" y="4873"/>
                    <a:pt x="34799" y="4873"/>
                    <a:pt x="34799" y="4859"/>
                  </a:cubicBezTo>
                  <a:cubicBezTo>
                    <a:pt x="34795" y="4838"/>
                    <a:pt x="34793" y="4828"/>
                    <a:pt x="34783" y="4828"/>
                  </a:cubicBezTo>
                  <a:cubicBezTo>
                    <a:pt x="34774" y="4828"/>
                    <a:pt x="34761" y="4834"/>
                    <a:pt x="34736" y="4845"/>
                  </a:cubicBezTo>
                  <a:lnTo>
                    <a:pt x="34722" y="4845"/>
                  </a:lnTo>
                  <a:cubicBezTo>
                    <a:pt x="34716" y="4845"/>
                    <a:pt x="34712" y="4842"/>
                    <a:pt x="34708" y="4842"/>
                  </a:cubicBezTo>
                  <a:cubicBezTo>
                    <a:pt x="34686" y="4835"/>
                    <a:pt x="34669" y="4817"/>
                    <a:pt x="34642" y="4817"/>
                  </a:cubicBezTo>
                  <a:cubicBezTo>
                    <a:pt x="34640" y="4817"/>
                    <a:pt x="34638" y="4817"/>
                    <a:pt x="34636" y="4817"/>
                  </a:cubicBezTo>
                  <a:cubicBezTo>
                    <a:pt x="34627" y="4819"/>
                    <a:pt x="34619" y="4820"/>
                    <a:pt x="34612" y="4820"/>
                  </a:cubicBezTo>
                  <a:cubicBezTo>
                    <a:pt x="34604" y="4820"/>
                    <a:pt x="34597" y="4819"/>
                    <a:pt x="34591" y="4817"/>
                  </a:cubicBezTo>
                  <a:cubicBezTo>
                    <a:pt x="34580" y="4814"/>
                    <a:pt x="34567" y="4814"/>
                    <a:pt x="34556" y="4811"/>
                  </a:cubicBezTo>
                  <a:cubicBezTo>
                    <a:pt x="34535" y="4803"/>
                    <a:pt x="34521" y="4793"/>
                    <a:pt x="34508" y="4787"/>
                  </a:cubicBezTo>
                  <a:cubicBezTo>
                    <a:pt x="34455" y="4752"/>
                    <a:pt x="34389" y="4755"/>
                    <a:pt x="34330" y="4741"/>
                  </a:cubicBezTo>
                  <a:cubicBezTo>
                    <a:pt x="34292" y="4741"/>
                    <a:pt x="34258" y="4734"/>
                    <a:pt x="34226" y="4720"/>
                  </a:cubicBezTo>
                  <a:cubicBezTo>
                    <a:pt x="34201" y="4712"/>
                    <a:pt x="34176" y="4708"/>
                    <a:pt x="34150" y="4708"/>
                  </a:cubicBezTo>
                  <a:cubicBezTo>
                    <a:pt x="34130" y="4708"/>
                    <a:pt x="34109" y="4711"/>
                    <a:pt x="34088" y="4717"/>
                  </a:cubicBezTo>
                  <a:cubicBezTo>
                    <a:pt x="34070" y="4720"/>
                    <a:pt x="34050" y="4724"/>
                    <a:pt x="34032" y="4727"/>
                  </a:cubicBezTo>
                  <a:cubicBezTo>
                    <a:pt x="33980" y="4720"/>
                    <a:pt x="33928" y="4713"/>
                    <a:pt x="33872" y="4707"/>
                  </a:cubicBezTo>
                  <a:cubicBezTo>
                    <a:pt x="33907" y="4675"/>
                    <a:pt x="33855" y="4675"/>
                    <a:pt x="33831" y="4665"/>
                  </a:cubicBezTo>
                  <a:cubicBezTo>
                    <a:pt x="33827" y="4644"/>
                    <a:pt x="33862" y="4651"/>
                    <a:pt x="33872" y="4641"/>
                  </a:cubicBezTo>
                  <a:cubicBezTo>
                    <a:pt x="33886" y="4633"/>
                    <a:pt x="33901" y="4630"/>
                    <a:pt x="33914" y="4623"/>
                  </a:cubicBezTo>
                  <a:cubicBezTo>
                    <a:pt x="33955" y="4623"/>
                    <a:pt x="33980" y="4606"/>
                    <a:pt x="34008" y="4588"/>
                  </a:cubicBezTo>
                  <a:cubicBezTo>
                    <a:pt x="34012" y="4589"/>
                    <a:pt x="34016" y="4589"/>
                    <a:pt x="34020" y="4589"/>
                  </a:cubicBezTo>
                  <a:cubicBezTo>
                    <a:pt x="34088" y="4589"/>
                    <a:pt x="34123" y="4562"/>
                    <a:pt x="34143" y="4523"/>
                  </a:cubicBezTo>
                  <a:cubicBezTo>
                    <a:pt x="34192" y="4508"/>
                    <a:pt x="34188" y="4463"/>
                    <a:pt x="34240" y="4453"/>
                  </a:cubicBezTo>
                  <a:cubicBezTo>
                    <a:pt x="34247" y="4449"/>
                    <a:pt x="34237" y="4436"/>
                    <a:pt x="34229" y="4436"/>
                  </a:cubicBezTo>
                  <a:cubicBezTo>
                    <a:pt x="34177" y="4433"/>
                    <a:pt x="34148" y="4394"/>
                    <a:pt x="34094" y="4394"/>
                  </a:cubicBezTo>
                  <a:cubicBezTo>
                    <a:pt x="34092" y="4394"/>
                    <a:pt x="34090" y="4394"/>
                    <a:pt x="34088" y="4394"/>
                  </a:cubicBezTo>
                  <a:cubicBezTo>
                    <a:pt x="34080" y="4391"/>
                    <a:pt x="34060" y="4391"/>
                    <a:pt x="34067" y="4380"/>
                  </a:cubicBezTo>
                  <a:cubicBezTo>
                    <a:pt x="34091" y="4353"/>
                    <a:pt x="34070" y="4335"/>
                    <a:pt x="34025" y="4324"/>
                  </a:cubicBezTo>
                  <a:cubicBezTo>
                    <a:pt x="34015" y="4324"/>
                    <a:pt x="34008" y="4314"/>
                    <a:pt x="33997" y="4308"/>
                  </a:cubicBezTo>
                  <a:cubicBezTo>
                    <a:pt x="34029" y="4300"/>
                    <a:pt x="34056" y="4290"/>
                    <a:pt x="34088" y="4279"/>
                  </a:cubicBezTo>
                  <a:cubicBezTo>
                    <a:pt x="34122" y="4273"/>
                    <a:pt x="34167" y="4273"/>
                    <a:pt x="34178" y="4252"/>
                  </a:cubicBezTo>
                  <a:cubicBezTo>
                    <a:pt x="34186" y="4236"/>
                    <a:pt x="34198" y="4233"/>
                    <a:pt x="34210" y="4233"/>
                  </a:cubicBezTo>
                  <a:cubicBezTo>
                    <a:pt x="34220" y="4233"/>
                    <a:pt x="34230" y="4235"/>
                    <a:pt x="34240" y="4235"/>
                  </a:cubicBezTo>
                  <a:cubicBezTo>
                    <a:pt x="34251" y="4237"/>
                    <a:pt x="34260" y="4242"/>
                    <a:pt x="34273" y="4242"/>
                  </a:cubicBezTo>
                  <a:cubicBezTo>
                    <a:pt x="34277" y="4242"/>
                    <a:pt x="34281" y="4242"/>
                    <a:pt x="34285" y="4241"/>
                  </a:cubicBezTo>
                  <a:cubicBezTo>
                    <a:pt x="34393" y="4235"/>
                    <a:pt x="34508" y="4241"/>
                    <a:pt x="34615" y="4217"/>
                  </a:cubicBezTo>
                  <a:lnTo>
                    <a:pt x="34615" y="4217"/>
                  </a:lnTo>
                  <a:cubicBezTo>
                    <a:pt x="34618" y="4231"/>
                    <a:pt x="34587" y="4231"/>
                    <a:pt x="34583" y="4255"/>
                  </a:cubicBezTo>
                  <a:cubicBezTo>
                    <a:pt x="34589" y="4248"/>
                    <a:pt x="34596" y="4247"/>
                    <a:pt x="34603" y="4247"/>
                  </a:cubicBezTo>
                  <a:cubicBezTo>
                    <a:pt x="34609" y="4247"/>
                    <a:pt x="34614" y="4248"/>
                    <a:pt x="34619" y="4248"/>
                  </a:cubicBezTo>
                  <a:cubicBezTo>
                    <a:pt x="34627" y="4248"/>
                    <a:pt x="34633" y="4246"/>
                    <a:pt x="34636" y="4235"/>
                  </a:cubicBezTo>
                  <a:cubicBezTo>
                    <a:pt x="34639" y="4228"/>
                    <a:pt x="34657" y="4225"/>
                    <a:pt x="34674" y="4225"/>
                  </a:cubicBezTo>
                  <a:cubicBezTo>
                    <a:pt x="34687" y="4225"/>
                    <a:pt x="34699" y="4226"/>
                    <a:pt x="34712" y="4226"/>
                  </a:cubicBezTo>
                  <a:cubicBezTo>
                    <a:pt x="34760" y="4226"/>
                    <a:pt x="34807" y="4219"/>
                    <a:pt x="34851" y="4200"/>
                  </a:cubicBezTo>
                  <a:cubicBezTo>
                    <a:pt x="34871" y="4192"/>
                    <a:pt x="34903" y="4181"/>
                    <a:pt x="34924" y="4181"/>
                  </a:cubicBezTo>
                  <a:cubicBezTo>
                    <a:pt x="34931" y="4181"/>
                    <a:pt x="34938" y="4182"/>
                    <a:pt x="34941" y="4186"/>
                  </a:cubicBezTo>
                  <a:cubicBezTo>
                    <a:pt x="34957" y="4200"/>
                    <a:pt x="34971" y="4205"/>
                    <a:pt x="34984" y="4205"/>
                  </a:cubicBezTo>
                  <a:cubicBezTo>
                    <a:pt x="35003" y="4205"/>
                    <a:pt x="35021" y="4195"/>
                    <a:pt x="35041" y="4190"/>
                  </a:cubicBezTo>
                  <a:cubicBezTo>
                    <a:pt x="35049" y="4188"/>
                    <a:pt x="35056" y="4187"/>
                    <a:pt x="35062" y="4187"/>
                  </a:cubicBezTo>
                  <a:cubicBezTo>
                    <a:pt x="35069" y="4187"/>
                    <a:pt x="35076" y="4189"/>
                    <a:pt x="35083" y="4196"/>
                  </a:cubicBezTo>
                  <a:cubicBezTo>
                    <a:pt x="35085" y="4200"/>
                    <a:pt x="35089" y="4202"/>
                    <a:pt x="35094" y="4202"/>
                  </a:cubicBezTo>
                  <a:cubicBezTo>
                    <a:pt x="35099" y="4202"/>
                    <a:pt x="35104" y="4200"/>
                    <a:pt x="35108" y="4196"/>
                  </a:cubicBezTo>
                  <a:cubicBezTo>
                    <a:pt x="35115" y="4190"/>
                    <a:pt x="35111" y="4183"/>
                    <a:pt x="35097" y="4179"/>
                  </a:cubicBezTo>
                  <a:cubicBezTo>
                    <a:pt x="35066" y="4172"/>
                    <a:pt x="35059" y="4158"/>
                    <a:pt x="35062" y="4141"/>
                  </a:cubicBezTo>
                  <a:cubicBezTo>
                    <a:pt x="35090" y="4134"/>
                    <a:pt x="35104" y="4120"/>
                    <a:pt x="35129" y="4113"/>
                  </a:cubicBezTo>
                  <a:cubicBezTo>
                    <a:pt x="35170" y="4106"/>
                    <a:pt x="35215" y="4106"/>
                    <a:pt x="35249" y="4085"/>
                  </a:cubicBezTo>
                  <a:cubicBezTo>
                    <a:pt x="35257" y="4082"/>
                    <a:pt x="35260" y="4082"/>
                    <a:pt x="35264" y="4079"/>
                  </a:cubicBezTo>
                  <a:cubicBezTo>
                    <a:pt x="35289" y="4079"/>
                    <a:pt x="35303" y="4058"/>
                    <a:pt x="35328" y="4058"/>
                  </a:cubicBezTo>
                  <a:cubicBezTo>
                    <a:pt x="35334" y="4058"/>
                    <a:pt x="35340" y="4059"/>
                    <a:pt x="35347" y="4061"/>
                  </a:cubicBezTo>
                  <a:cubicBezTo>
                    <a:pt x="35372" y="4059"/>
                    <a:pt x="35398" y="4042"/>
                    <a:pt x="35425" y="4042"/>
                  </a:cubicBezTo>
                  <a:cubicBezTo>
                    <a:pt x="35439" y="4042"/>
                    <a:pt x="35454" y="4047"/>
                    <a:pt x="35468" y="4061"/>
                  </a:cubicBezTo>
                  <a:lnTo>
                    <a:pt x="35475" y="4061"/>
                  </a:lnTo>
                  <a:cubicBezTo>
                    <a:pt x="35484" y="4056"/>
                    <a:pt x="35491" y="4054"/>
                    <a:pt x="35498" y="4054"/>
                  </a:cubicBezTo>
                  <a:cubicBezTo>
                    <a:pt x="35514" y="4054"/>
                    <a:pt x="35528" y="4064"/>
                    <a:pt x="35545" y="4071"/>
                  </a:cubicBezTo>
                  <a:cubicBezTo>
                    <a:pt x="35562" y="4078"/>
                    <a:pt x="35580" y="4082"/>
                    <a:pt x="35597" y="4082"/>
                  </a:cubicBezTo>
                  <a:cubicBezTo>
                    <a:pt x="35638" y="4082"/>
                    <a:pt x="35675" y="4063"/>
                    <a:pt x="35687" y="4033"/>
                  </a:cubicBezTo>
                  <a:cubicBezTo>
                    <a:pt x="35694" y="4012"/>
                    <a:pt x="35691" y="3991"/>
                    <a:pt x="35712" y="3978"/>
                  </a:cubicBezTo>
                  <a:cubicBezTo>
                    <a:pt x="35766" y="3946"/>
                    <a:pt x="35777" y="3926"/>
                    <a:pt x="35728" y="3916"/>
                  </a:cubicBezTo>
                  <a:cubicBezTo>
                    <a:pt x="35697" y="3908"/>
                    <a:pt x="35663" y="3893"/>
                    <a:pt x="35628" y="3893"/>
                  </a:cubicBezTo>
                  <a:cubicBezTo>
                    <a:pt x="35612" y="3893"/>
                    <a:pt x="35596" y="3896"/>
                    <a:pt x="35579" y="3905"/>
                  </a:cubicBezTo>
                  <a:cubicBezTo>
                    <a:pt x="35486" y="3874"/>
                    <a:pt x="35478" y="3881"/>
                    <a:pt x="35462" y="3877"/>
                  </a:cubicBezTo>
                  <a:cubicBezTo>
                    <a:pt x="35433" y="3873"/>
                    <a:pt x="35408" y="3859"/>
                    <a:pt x="35382" y="3859"/>
                  </a:cubicBezTo>
                  <a:cubicBezTo>
                    <a:pt x="35366" y="3859"/>
                    <a:pt x="35351" y="3863"/>
                    <a:pt x="35333" y="3877"/>
                  </a:cubicBezTo>
                  <a:cubicBezTo>
                    <a:pt x="35330" y="3850"/>
                    <a:pt x="35330" y="3842"/>
                    <a:pt x="35315" y="3842"/>
                  </a:cubicBezTo>
                  <a:cubicBezTo>
                    <a:pt x="35309" y="3842"/>
                    <a:pt x="35300" y="3844"/>
                    <a:pt x="35288" y="3846"/>
                  </a:cubicBezTo>
                  <a:cubicBezTo>
                    <a:pt x="35275" y="3848"/>
                    <a:pt x="35263" y="3851"/>
                    <a:pt x="35254" y="3851"/>
                  </a:cubicBezTo>
                  <a:cubicBezTo>
                    <a:pt x="35239" y="3851"/>
                    <a:pt x="35231" y="3845"/>
                    <a:pt x="35236" y="3825"/>
                  </a:cubicBezTo>
                  <a:cubicBezTo>
                    <a:pt x="35239" y="3815"/>
                    <a:pt x="35225" y="3812"/>
                    <a:pt x="35219" y="3804"/>
                  </a:cubicBezTo>
                  <a:cubicBezTo>
                    <a:pt x="35180" y="3780"/>
                    <a:pt x="35135" y="3773"/>
                    <a:pt x="35087" y="3773"/>
                  </a:cubicBezTo>
                  <a:lnTo>
                    <a:pt x="35073" y="3773"/>
                  </a:lnTo>
                  <a:cubicBezTo>
                    <a:pt x="35071" y="3773"/>
                    <a:pt x="35069" y="3774"/>
                    <a:pt x="35067" y="3774"/>
                  </a:cubicBezTo>
                  <a:cubicBezTo>
                    <a:pt x="35040" y="3774"/>
                    <a:pt x="35033" y="3752"/>
                    <a:pt x="35010" y="3746"/>
                  </a:cubicBezTo>
                  <a:cubicBezTo>
                    <a:pt x="34972" y="3732"/>
                    <a:pt x="34937" y="3714"/>
                    <a:pt x="34900" y="3697"/>
                  </a:cubicBezTo>
                  <a:cubicBezTo>
                    <a:pt x="34868" y="3687"/>
                    <a:pt x="34879" y="3679"/>
                    <a:pt x="34903" y="3669"/>
                  </a:cubicBezTo>
                  <a:cubicBezTo>
                    <a:pt x="34934" y="3655"/>
                    <a:pt x="34975" y="3672"/>
                    <a:pt x="35007" y="3645"/>
                  </a:cubicBezTo>
                  <a:cubicBezTo>
                    <a:pt x="34930" y="3634"/>
                    <a:pt x="34861" y="3621"/>
                    <a:pt x="34799" y="3617"/>
                  </a:cubicBezTo>
                  <a:cubicBezTo>
                    <a:pt x="34748" y="3615"/>
                    <a:pt x="34696" y="3615"/>
                    <a:pt x="34645" y="3615"/>
                  </a:cubicBezTo>
                  <a:cubicBezTo>
                    <a:pt x="34568" y="3615"/>
                    <a:pt x="34490" y="3616"/>
                    <a:pt x="34413" y="3621"/>
                  </a:cubicBezTo>
                  <a:cubicBezTo>
                    <a:pt x="34396" y="3623"/>
                    <a:pt x="34378" y="3623"/>
                    <a:pt x="34360" y="3623"/>
                  </a:cubicBezTo>
                  <a:cubicBezTo>
                    <a:pt x="34342" y="3623"/>
                    <a:pt x="34323" y="3623"/>
                    <a:pt x="34306" y="3621"/>
                  </a:cubicBezTo>
                  <a:cubicBezTo>
                    <a:pt x="34285" y="3621"/>
                    <a:pt x="34279" y="3617"/>
                    <a:pt x="34296" y="3603"/>
                  </a:cubicBezTo>
                  <a:cubicBezTo>
                    <a:pt x="34311" y="3601"/>
                    <a:pt x="34323" y="3598"/>
                    <a:pt x="34338" y="3598"/>
                  </a:cubicBezTo>
                  <a:cubicBezTo>
                    <a:pt x="34344" y="3598"/>
                    <a:pt x="34351" y="3599"/>
                    <a:pt x="34358" y="3600"/>
                  </a:cubicBezTo>
                  <a:cubicBezTo>
                    <a:pt x="34361" y="3600"/>
                    <a:pt x="34364" y="3601"/>
                    <a:pt x="34367" y="3601"/>
                  </a:cubicBezTo>
                  <a:cubicBezTo>
                    <a:pt x="34384" y="3601"/>
                    <a:pt x="34389" y="3591"/>
                    <a:pt x="34386" y="3579"/>
                  </a:cubicBezTo>
                  <a:cubicBezTo>
                    <a:pt x="34407" y="3541"/>
                    <a:pt x="34275" y="3562"/>
                    <a:pt x="34320" y="3513"/>
                  </a:cubicBezTo>
                  <a:cubicBezTo>
                    <a:pt x="34313" y="3513"/>
                    <a:pt x="34309" y="3509"/>
                    <a:pt x="34303" y="3509"/>
                  </a:cubicBezTo>
                  <a:cubicBezTo>
                    <a:pt x="34282" y="3509"/>
                    <a:pt x="34264" y="3513"/>
                    <a:pt x="34244" y="3517"/>
                  </a:cubicBezTo>
                  <a:cubicBezTo>
                    <a:pt x="34227" y="3519"/>
                    <a:pt x="34211" y="3521"/>
                    <a:pt x="34195" y="3521"/>
                  </a:cubicBezTo>
                  <a:cubicBezTo>
                    <a:pt x="34167" y="3521"/>
                    <a:pt x="34140" y="3516"/>
                    <a:pt x="34115" y="3503"/>
                  </a:cubicBezTo>
                  <a:cubicBezTo>
                    <a:pt x="34119" y="3499"/>
                    <a:pt x="34122" y="3499"/>
                    <a:pt x="34129" y="3499"/>
                  </a:cubicBezTo>
                  <a:cubicBezTo>
                    <a:pt x="34135" y="3500"/>
                    <a:pt x="34141" y="3500"/>
                    <a:pt x="34146" y="3500"/>
                  </a:cubicBezTo>
                  <a:cubicBezTo>
                    <a:pt x="34166" y="3500"/>
                    <a:pt x="34182" y="3495"/>
                    <a:pt x="34195" y="3478"/>
                  </a:cubicBezTo>
                  <a:cubicBezTo>
                    <a:pt x="34166" y="3476"/>
                    <a:pt x="34143" y="3463"/>
                    <a:pt x="34116" y="3463"/>
                  </a:cubicBezTo>
                  <a:cubicBezTo>
                    <a:pt x="34107" y="3463"/>
                    <a:pt x="34098" y="3464"/>
                    <a:pt x="34088" y="3468"/>
                  </a:cubicBezTo>
                  <a:lnTo>
                    <a:pt x="33980" y="3468"/>
                  </a:lnTo>
                  <a:cubicBezTo>
                    <a:pt x="33970" y="3464"/>
                    <a:pt x="33963" y="3461"/>
                    <a:pt x="33952" y="3458"/>
                  </a:cubicBezTo>
                  <a:cubicBezTo>
                    <a:pt x="33938" y="3443"/>
                    <a:pt x="33893" y="3454"/>
                    <a:pt x="33886" y="3433"/>
                  </a:cubicBezTo>
                  <a:cubicBezTo>
                    <a:pt x="33875" y="3436"/>
                    <a:pt x="33861" y="3441"/>
                    <a:pt x="33849" y="3441"/>
                  </a:cubicBezTo>
                  <a:cubicBezTo>
                    <a:pt x="33847" y="3441"/>
                    <a:pt x="33844" y="3441"/>
                    <a:pt x="33841" y="3440"/>
                  </a:cubicBezTo>
                  <a:cubicBezTo>
                    <a:pt x="33814" y="3428"/>
                    <a:pt x="33787" y="3422"/>
                    <a:pt x="33759" y="3422"/>
                  </a:cubicBezTo>
                  <a:cubicBezTo>
                    <a:pt x="33734" y="3422"/>
                    <a:pt x="33708" y="3427"/>
                    <a:pt x="33682" y="3433"/>
                  </a:cubicBezTo>
                  <a:cubicBezTo>
                    <a:pt x="33542" y="3433"/>
                    <a:pt x="33408" y="3416"/>
                    <a:pt x="33269" y="3416"/>
                  </a:cubicBezTo>
                  <a:cubicBezTo>
                    <a:pt x="33182" y="3416"/>
                    <a:pt x="33092" y="3413"/>
                    <a:pt x="33009" y="3402"/>
                  </a:cubicBezTo>
                  <a:cubicBezTo>
                    <a:pt x="32828" y="3378"/>
                    <a:pt x="32647" y="3367"/>
                    <a:pt x="32464" y="3367"/>
                  </a:cubicBezTo>
                  <a:cubicBezTo>
                    <a:pt x="32415" y="3364"/>
                    <a:pt x="32363" y="3364"/>
                    <a:pt x="32314" y="3364"/>
                  </a:cubicBezTo>
                  <a:cubicBezTo>
                    <a:pt x="32304" y="3360"/>
                    <a:pt x="32290" y="3364"/>
                    <a:pt x="32277" y="3357"/>
                  </a:cubicBezTo>
                  <a:cubicBezTo>
                    <a:pt x="32227" y="3328"/>
                    <a:pt x="32165" y="3325"/>
                    <a:pt x="32104" y="3325"/>
                  </a:cubicBezTo>
                  <a:cubicBezTo>
                    <a:pt x="32092" y="3325"/>
                    <a:pt x="32080" y="3325"/>
                    <a:pt x="32069" y="3325"/>
                  </a:cubicBezTo>
                  <a:cubicBezTo>
                    <a:pt x="32037" y="3328"/>
                    <a:pt x="32005" y="3332"/>
                    <a:pt x="31975" y="3332"/>
                  </a:cubicBezTo>
                  <a:cubicBezTo>
                    <a:pt x="31962" y="3332"/>
                    <a:pt x="31949" y="3331"/>
                    <a:pt x="31936" y="3329"/>
                  </a:cubicBezTo>
                  <a:cubicBezTo>
                    <a:pt x="31801" y="3312"/>
                    <a:pt x="31659" y="3319"/>
                    <a:pt x="31523" y="3304"/>
                  </a:cubicBezTo>
                  <a:cubicBezTo>
                    <a:pt x="31482" y="3301"/>
                    <a:pt x="31437" y="3301"/>
                    <a:pt x="31395" y="3301"/>
                  </a:cubicBezTo>
                  <a:cubicBezTo>
                    <a:pt x="31375" y="3303"/>
                    <a:pt x="31355" y="3304"/>
                    <a:pt x="31336" y="3304"/>
                  </a:cubicBezTo>
                  <a:cubicBezTo>
                    <a:pt x="31274" y="3304"/>
                    <a:pt x="31213" y="3296"/>
                    <a:pt x="31153" y="3291"/>
                  </a:cubicBezTo>
                  <a:cubicBezTo>
                    <a:pt x="31145" y="3288"/>
                    <a:pt x="31139" y="3280"/>
                    <a:pt x="31132" y="3280"/>
                  </a:cubicBezTo>
                  <a:cubicBezTo>
                    <a:pt x="31090" y="3274"/>
                    <a:pt x="31041" y="3277"/>
                    <a:pt x="31038" y="3235"/>
                  </a:cubicBezTo>
                  <a:cubicBezTo>
                    <a:pt x="31036" y="3222"/>
                    <a:pt x="31025" y="3211"/>
                    <a:pt x="31007" y="3211"/>
                  </a:cubicBezTo>
                  <a:cubicBezTo>
                    <a:pt x="30998" y="3211"/>
                    <a:pt x="30988" y="3214"/>
                    <a:pt x="30975" y="3221"/>
                  </a:cubicBezTo>
                  <a:cubicBezTo>
                    <a:pt x="30959" y="3232"/>
                    <a:pt x="30940" y="3237"/>
                    <a:pt x="30917" y="3237"/>
                  </a:cubicBezTo>
                  <a:cubicBezTo>
                    <a:pt x="30910" y="3237"/>
                    <a:pt x="30903" y="3236"/>
                    <a:pt x="30895" y="3235"/>
                  </a:cubicBezTo>
                  <a:lnTo>
                    <a:pt x="30895" y="3221"/>
                  </a:lnTo>
                  <a:cubicBezTo>
                    <a:pt x="30914" y="3194"/>
                    <a:pt x="30968" y="3175"/>
                    <a:pt x="31017" y="3175"/>
                  </a:cubicBezTo>
                  <a:cubicBezTo>
                    <a:pt x="31042" y="3175"/>
                    <a:pt x="31066" y="3180"/>
                    <a:pt x="31083" y="3190"/>
                  </a:cubicBezTo>
                  <a:cubicBezTo>
                    <a:pt x="31107" y="3200"/>
                    <a:pt x="31132" y="3200"/>
                    <a:pt x="31159" y="3205"/>
                  </a:cubicBezTo>
                  <a:cubicBezTo>
                    <a:pt x="31142" y="3211"/>
                    <a:pt x="31142" y="3225"/>
                    <a:pt x="31118" y="3225"/>
                  </a:cubicBezTo>
                  <a:cubicBezTo>
                    <a:pt x="31114" y="3225"/>
                    <a:pt x="31108" y="3223"/>
                    <a:pt x="31103" y="3223"/>
                  </a:cubicBezTo>
                  <a:cubicBezTo>
                    <a:pt x="31099" y="3223"/>
                    <a:pt x="31097" y="3224"/>
                    <a:pt x="31097" y="3229"/>
                  </a:cubicBezTo>
                  <a:cubicBezTo>
                    <a:pt x="31097" y="3234"/>
                    <a:pt x="31104" y="3243"/>
                    <a:pt x="31111" y="3243"/>
                  </a:cubicBezTo>
                  <a:cubicBezTo>
                    <a:pt x="31112" y="3243"/>
                    <a:pt x="31113" y="3243"/>
                    <a:pt x="31114" y="3242"/>
                  </a:cubicBezTo>
                  <a:cubicBezTo>
                    <a:pt x="31130" y="3242"/>
                    <a:pt x="31146" y="3243"/>
                    <a:pt x="31161" y="3243"/>
                  </a:cubicBezTo>
                  <a:cubicBezTo>
                    <a:pt x="31197" y="3243"/>
                    <a:pt x="31231" y="3239"/>
                    <a:pt x="31253" y="3215"/>
                  </a:cubicBezTo>
                  <a:cubicBezTo>
                    <a:pt x="31266" y="3204"/>
                    <a:pt x="31273" y="3198"/>
                    <a:pt x="31288" y="3198"/>
                  </a:cubicBezTo>
                  <a:cubicBezTo>
                    <a:pt x="31294" y="3198"/>
                    <a:pt x="31300" y="3199"/>
                    <a:pt x="31308" y="3200"/>
                  </a:cubicBezTo>
                  <a:cubicBezTo>
                    <a:pt x="31312" y="3201"/>
                    <a:pt x="31315" y="3202"/>
                    <a:pt x="31319" y="3202"/>
                  </a:cubicBezTo>
                  <a:cubicBezTo>
                    <a:pt x="31332" y="3202"/>
                    <a:pt x="31345" y="3195"/>
                    <a:pt x="31353" y="3187"/>
                  </a:cubicBezTo>
                  <a:cubicBezTo>
                    <a:pt x="31363" y="3184"/>
                    <a:pt x="31373" y="3183"/>
                    <a:pt x="31382" y="3183"/>
                  </a:cubicBezTo>
                  <a:cubicBezTo>
                    <a:pt x="31408" y="3183"/>
                    <a:pt x="31431" y="3192"/>
                    <a:pt x="31451" y="3197"/>
                  </a:cubicBezTo>
                  <a:cubicBezTo>
                    <a:pt x="31459" y="3199"/>
                    <a:pt x="31466" y="3200"/>
                    <a:pt x="31473" y="3200"/>
                  </a:cubicBezTo>
                  <a:cubicBezTo>
                    <a:pt x="31505" y="3200"/>
                    <a:pt x="31526" y="3182"/>
                    <a:pt x="31541" y="3173"/>
                  </a:cubicBezTo>
                  <a:cubicBezTo>
                    <a:pt x="31565" y="3159"/>
                    <a:pt x="31510" y="3155"/>
                    <a:pt x="31499" y="3138"/>
                  </a:cubicBezTo>
                  <a:cubicBezTo>
                    <a:pt x="31503" y="3138"/>
                    <a:pt x="31508" y="3138"/>
                    <a:pt x="31512" y="3138"/>
                  </a:cubicBezTo>
                  <a:cubicBezTo>
                    <a:pt x="31572" y="3138"/>
                    <a:pt x="31621" y="3159"/>
                    <a:pt x="31680" y="3163"/>
                  </a:cubicBezTo>
                  <a:cubicBezTo>
                    <a:pt x="31697" y="3173"/>
                    <a:pt x="31711" y="3184"/>
                    <a:pt x="31731" y="3194"/>
                  </a:cubicBezTo>
                  <a:cubicBezTo>
                    <a:pt x="31752" y="3202"/>
                    <a:pt x="31775" y="3218"/>
                    <a:pt x="31793" y="3218"/>
                  </a:cubicBezTo>
                  <a:cubicBezTo>
                    <a:pt x="31797" y="3218"/>
                    <a:pt x="31801" y="3217"/>
                    <a:pt x="31805" y="3215"/>
                  </a:cubicBezTo>
                  <a:cubicBezTo>
                    <a:pt x="31821" y="3206"/>
                    <a:pt x="31837" y="3204"/>
                    <a:pt x="31852" y="3204"/>
                  </a:cubicBezTo>
                  <a:cubicBezTo>
                    <a:pt x="31878" y="3204"/>
                    <a:pt x="31903" y="3211"/>
                    <a:pt x="31928" y="3211"/>
                  </a:cubicBezTo>
                  <a:cubicBezTo>
                    <a:pt x="31931" y="3211"/>
                    <a:pt x="31934" y="3211"/>
                    <a:pt x="31936" y="3211"/>
                  </a:cubicBezTo>
                  <a:lnTo>
                    <a:pt x="31960" y="3211"/>
                  </a:lnTo>
                  <a:cubicBezTo>
                    <a:pt x="31973" y="3217"/>
                    <a:pt x="31986" y="3219"/>
                    <a:pt x="31999" y="3219"/>
                  </a:cubicBezTo>
                  <a:cubicBezTo>
                    <a:pt x="32029" y="3219"/>
                    <a:pt x="32061" y="3208"/>
                    <a:pt x="32091" y="3208"/>
                  </a:cubicBezTo>
                  <a:cubicBezTo>
                    <a:pt x="32103" y="3208"/>
                    <a:pt x="32115" y="3210"/>
                    <a:pt x="32127" y="3215"/>
                  </a:cubicBezTo>
                  <a:cubicBezTo>
                    <a:pt x="32128" y="3215"/>
                    <a:pt x="32129" y="3216"/>
                    <a:pt x="32131" y="3216"/>
                  </a:cubicBezTo>
                  <a:cubicBezTo>
                    <a:pt x="32139" y="3216"/>
                    <a:pt x="32143" y="3196"/>
                    <a:pt x="32134" y="3190"/>
                  </a:cubicBezTo>
                  <a:cubicBezTo>
                    <a:pt x="32117" y="3176"/>
                    <a:pt x="32103" y="3163"/>
                    <a:pt x="32072" y="3159"/>
                  </a:cubicBezTo>
                  <a:lnTo>
                    <a:pt x="32072" y="3142"/>
                  </a:lnTo>
                  <a:cubicBezTo>
                    <a:pt x="32091" y="3131"/>
                    <a:pt x="32119" y="3125"/>
                    <a:pt x="32142" y="3125"/>
                  </a:cubicBezTo>
                  <a:cubicBezTo>
                    <a:pt x="32161" y="3125"/>
                    <a:pt x="32176" y="3129"/>
                    <a:pt x="32183" y="3135"/>
                  </a:cubicBezTo>
                  <a:cubicBezTo>
                    <a:pt x="32207" y="3159"/>
                    <a:pt x="32235" y="3159"/>
                    <a:pt x="32263" y="3170"/>
                  </a:cubicBezTo>
                  <a:cubicBezTo>
                    <a:pt x="32284" y="3173"/>
                    <a:pt x="32304" y="3180"/>
                    <a:pt x="32325" y="3184"/>
                  </a:cubicBezTo>
                  <a:cubicBezTo>
                    <a:pt x="32314" y="3205"/>
                    <a:pt x="32273" y="3200"/>
                    <a:pt x="32256" y="3218"/>
                  </a:cubicBezTo>
                  <a:cubicBezTo>
                    <a:pt x="32269" y="3227"/>
                    <a:pt x="32282" y="3231"/>
                    <a:pt x="32294" y="3231"/>
                  </a:cubicBezTo>
                  <a:cubicBezTo>
                    <a:pt x="32312" y="3231"/>
                    <a:pt x="32329" y="3222"/>
                    <a:pt x="32346" y="3211"/>
                  </a:cubicBezTo>
                  <a:cubicBezTo>
                    <a:pt x="32361" y="3202"/>
                    <a:pt x="32370" y="3185"/>
                    <a:pt x="32394" y="3185"/>
                  </a:cubicBezTo>
                  <a:cubicBezTo>
                    <a:pt x="32399" y="3185"/>
                    <a:pt x="32403" y="3186"/>
                    <a:pt x="32408" y="3187"/>
                  </a:cubicBezTo>
                  <a:cubicBezTo>
                    <a:pt x="32408" y="3208"/>
                    <a:pt x="32388" y="3235"/>
                    <a:pt x="32439" y="3242"/>
                  </a:cubicBezTo>
                  <a:cubicBezTo>
                    <a:pt x="32457" y="3246"/>
                    <a:pt x="32476" y="3249"/>
                    <a:pt x="32493" y="3249"/>
                  </a:cubicBezTo>
                  <a:cubicBezTo>
                    <a:pt x="32525" y="3249"/>
                    <a:pt x="32552" y="3238"/>
                    <a:pt x="32561" y="3205"/>
                  </a:cubicBezTo>
                  <a:cubicBezTo>
                    <a:pt x="32573" y="3216"/>
                    <a:pt x="32581" y="3227"/>
                    <a:pt x="32593" y="3227"/>
                  </a:cubicBezTo>
                  <a:cubicBezTo>
                    <a:pt x="32599" y="3227"/>
                    <a:pt x="32605" y="3225"/>
                    <a:pt x="32613" y="3218"/>
                  </a:cubicBezTo>
                  <a:cubicBezTo>
                    <a:pt x="32625" y="3209"/>
                    <a:pt x="32636" y="3204"/>
                    <a:pt x="32646" y="3204"/>
                  </a:cubicBezTo>
                  <a:cubicBezTo>
                    <a:pt x="32656" y="3204"/>
                    <a:pt x="32667" y="3211"/>
                    <a:pt x="32676" y="3225"/>
                  </a:cubicBezTo>
                  <a:cubicBezTo>
                    <a:pt x="32677" y="3227"/>
                    <a:pt x="32682" y="3227"/>
                    <a:pt x="32687" y="3227"/>
                  </a:cubicBezTo>
                  <a:cubicBezTo>
                    <a:pt x="32694" y="3227"/>
                    <a:pt x="32702" y="3226"/>
                    <a:pt x="32700" y="3221"/>
                  </a:cubicBezTo>
                  <a:cubicBezTo>
                    <a:pt x="32694" y="3206"/>
                    <a:pt x="32699" y="3202"/>
                    <a:pt x="32708" y="3202"/>
                  </a:cubicBezTo>
                  <a:cubicBezTo>
                    <a:pt x="32718" y="3202"/>
                    <a:pt x="32732" y="3207"/>
                    <a:pt x="32741" y="3207"/>
                  </a:cubicBezTo>
                  <a:cubicBezTo>
                    <a:pt x="32744" y="3207"/>
                    <a:pt x="32747" y="3206"/>
                    <a:pt x="32748" y="3205"/>
                  </a:cubicBezTo>
                  <a:lnTo>
                    <a:pt x="32790" y="3205"/>
                  </a:lnTo>
                  <a:cubicBezTo>
                    <a:pt x="32794" y="3219"/>
                    <a:pt x="32808" y="3222"/>
                    <a:pt x="32822" y="3222"/>
                  </a:cubicBezTo>
                  <a:cubicBezTo>
                    <a:pt x="32831" y="3222"/>
                    <a:pt x="32841" y="3221"/>
                    <a:pt x="32849" y="3221"/>
                  </a:cubicBezTo>
                  <a:cubicBezTo>
                    <a:pt x="32873" y="3223"/>
                    <a:pt x="32897" y="3223"/>
                    <a:pt x="32922" y="3223"/>
                  </a:cubicBezTo>
                  <a:cubicBezTo>
                    <a:pt x="32946" y="3223"/>
                    <a:pt x="32970" y="3223"/>
                    <a:pt x="32995" y="3225"/>
                  </a:cubicBezTo>
                  <a:cubicBezTo>
                    <a:pt x="33000" y="3226"/>
                    <a:pt x="33006" y="3226"/>
                    <a:pt x="33011" y="3226"/>
                  </a:cubicBezTo>
                  <a:cubicBezTo>
                    <a:pt x="33043" y="3226"/>
                    <a:pt x="33071" y="3217"/>
                    <a:pt x="33071" y="3194"/>
                  </a:cubicBezTo>
                  <a:cubicBezTo>
                    <a:pt x="33071" y="3172"/>
                    <a:pt x="33047" y="3165"/>
                    <a:pt x="33015" y="3165"/>
                  </a:cubicBezTo>
                  <a:cubicBezTo>
                    <a:pt x="33008" y="3165"/>
                    <a:pt x="33000" y="3166"/>
                    <a:pt x="32991" y="3166"/>
                  </a:cubicBezTo>
                  <a:cubicBezTo>
                    <a:pt x="32988" y="3170"/>
                    <a:pt x="32985" y="3170"/>
                    <a:pt x="32980" y="3170"/>
                  </a:cubicBezTo>
                  <a:cubicBezTo>
                    <a:pt x="32974" y="3142"/>
                    <a:pt x="32918" y="3152"/>
                    <a:pt x="32905" y="3131"/>
                  </a:cubicBezTo>
                  <a:cubicBezTo>
                    <a:pt x="32892" y="3114"/>
                    <a:pt x="32879" y="3108"/>
                    <a:pt x="32865" y="3108"/>
                  </a:cubicBezTo>
                  <a:cubicBezTo>
                    <a:pt x="32847" y="3108"/>
                    <a:pt x="32830" y="3118"/>
                    <a:pt x="32814" y="3128"/>
                  </a:cubicBezTo>
                  <a:cubicBezTo>
                    <a:pt x="32797" y="3140"/>
                    <a:pt x="32780" y="3144"/>
                    <a:pt x="32762" y="3144"/>
                  </a:cubicBezTo>
                  <a:cubicBezTo>
                    <a:pt x="32755" y="3144"/>
                    <a:pt x="32746" y="3143"/>
                    <a:pt x="32738" y="3142"/>
                  </a:cubicBezTo>
                  <a:cubicBezTo>
                    <a:pt x="32710" y="3135"/>
                    <a:pt x="32679" y="3138"/>
                    <a:pt x="32655" y="3131"/>
                  </a:cubicBezTo>
                  <a:cubicBezTo>
                    <a:pt x="32589" y="3117"/>
                    <a:pt x="32509" y="3128"/>
                    <a:pt x="32453" y="3093"/>
                  </a:cubicBezTo>
                  <a:cubicBezTo>
                    <a:pt x="32468" y="3090"/>
                    <a:pt x="32481" y="3090"/>
                    <a:pt x="32495" y="3086"/>
                  </a:cubicBezTo>
                  <a:cubicBezTo>
                    <a:pt x="32665" y="3083"/>
                    <a:pt x="32835" y="3080"/>
                    <a:pt x="33005" y="3075"/>
                  </a:cubicBezTo>
                  <a:cubicBezTo>
                    <a:pt x="33021" y="3077"/>
                    <a:pt x="33037" y="3077"/>
                    <a:pt x="33053" y="3077"/>
                  </a:cubicBezTo>
                  <a:cubicBezTo>
                    <a:pt x="33127" y="3077"/>
                    <a:pt x="33201" y="3065"/>
                    <a:pt x="33276" y="3065"/>
                  </a:cubicBezTo>
                  <a:cubicBezTo>
                    <a:pt x="33286" y="3065"/>
                    <a:pt x="33297" y="3065"/>
                    <a:pt x="33307" y="3069"/>
                  </a:cubicBezTo>
                  <a:cubicBezTo>
                    <a:pt x="33324" y="3071"/>
                    <a:pt x="33341" y="3072"/>
                    <a:pt x="33358" y="3072"/>
                  </a:cubicBezTo>
                  <a:cubicBezTo>
                    <a:pt x="33452" y="3072"/>
                    <a:pt x="33543" y="3047"/>
                    <a:pt x="33635" y="3047"/>
                  </a:cubicBezTo>
                  <a:cubicBezTo>
                    <a:pt x="33647" y="3047"/>
                    <a:pt x="33659" y="3047"/>
                    <a:pt x="33672" y="3048"/>
                  </a:cubicBezTo>
                  <a:cubicBezTo>
                    <a:pt x="33685" y="3048"/>
                    <a:pt x="33709" y="3034"/>
                    <a:pt x="33696" y="3027"/>
                  </a:cubicBezTo>
                  <a:cubicBezTo>
                    <a:pt x="33647" y="3000"/>
                    <a:pt x="33678" y="2982"/>
                    <a:pt x="33702" y="2958"/>
                  </a:cubicBezTo>
                  <a:cubicBezTo>
                    <a:pt x="33716" y="2947"/>
                    <a:pt x="33713" y="2930"/>
                    <a:pt x="33702" y="2913"/>
                  </a:cubicBezTo>
                  <a:cubicBezTo>
                    <a:pt x="33689" y="2899"/>
                    <a:pt x="33669" y="2896"/>
                    <a:pt x="33649" y="2896"/>
                  </a:cubicBezTo>
                  <a:cubicBezTo>
                    <a:pt x="33637" y="2896"/>
                    <a:pt x="33624" y="2897"/>
                    <a:pt x="33612" y="2897"/>
                  </a:cubicBezTo>
                  <a:cubicBezTo>
                    <a:pt x="33605" y="2897"/>
                    <a:pt x="33598" y="2897"/>
                    <a:pt x="33592" y="2896"/>
                  </a:cubicBezTo>
                  <a:cubicBezTo>
                    <a:pt x="33588" y="2896"/>
                    <a:pt x="33588" y="2892"/>
                    <a:pt x="33584" y="2888"/>
                  </a:cubicBezTo>
                  <a:cubicBezTo>
                    <a:pt x="33616" y="2861"/>
                    <a:pt x="33542" y="2867"/>
                    <a:pt x="33547" y="2846"/>
                  </a:cubicBezTo>
                  <a:cubicBezTo>
                    <a:pt x="33567" y="2846"/>
                    <a:pt x="33584" y="2843"/>
                    <a:pt x="33598" y="2836"/>
                  </a:cubicBezTo>
                  <a:cubicBezTo>
                    <a:pt x="33609" y="2833"/>
                    <a:pt x="33616" y="2830"/>
                    <a:pt x="33619" y="2826"/>
                  </a:cubicBezTo>
                  <a:cubicBezTo>
                    <a:pt x="33657" y="2805"/>
                    <a:pt x="33696" y="2788"/>
                    <a:pt x="33696" y="2753"/>
                  </a:cubicBezTo>
                  <a:cubicBezTo>
                    <a:pt x="33776" y="2726"/>
                    <a:pt x="33869" y="2712"/>
                    <a:pt x="33942" y="2670"/>
                  </a:cubicBezTo>
                  <a:cubicBezTo>
                    <a:pt x="33959" y="2659"/>
                    <a:pt x="33990" y="2659"/>
                    <a:pt x="34018" y="2659"/>
                  </a:cubicBezTo>
                  <a:cubicBezTo>
                    <a:pt x="34133" y="2659"/>
                    <a:pt x="34133" y="2656"/>
                    <a:pt x="34223" y="2614"/>
                  </a:cubicBezTo>
                  <a:cubicBezTo>
                    <a:pt x="34240" y="2608"/>
                    <a:pt x="34258" y="2601"/>
                    <a:pt x="34275" y="2593"/>
                  </a:cubicBezTo>
                  <a:cubicBezTo>
                    <a:pt x="34379" y="2555"/>
                    <a:pt x="34487" y="2521"/>
                    <a:pt x="34577" y="2468"/>
                  </a:cubicBezTo>
                  <a:cubicBezTo>
                    <a:pt x="34597" y="2455"/>
                    <a:pt x="34618" y="2441"/>
                    <a:pt x="34646" y="2430"/>
                  </a:cubicBezTo>
                  <a:cubicBezTo>
                    <a:pt x="34687" y="2420"/>
                    <a:pt x="34702" y="2409"/>
                    <a:pt x="34674" y="2382"/>
                  </a:cubicBezTo>
                  <a:cubicBezTo>
                    <a:pt x="34646" y="2358"/>
                    <a:pt x="34650" y="2337"/>
                    <a:pt x="34708" y="2334"/>
                  </a:cubicBezTo>
                  <a:cubicBezTo>
                    <a:pt x="34733" y="2334"/>
                    <a:pt x="34757" y="2334"/>
                    <a:pt x="34754" y="2309"/>
                  </a:cubicBezTo>
                  <a:cubicBezTo>
                    <a:pt x="34749" y="2279"/>
                    <a:pt x="34745" y="2266"/>
                    <a:pt x="34727" y="2266"/>
                  </a:cubicBezTo>
                  <a:cubicBezTo>
                    <a:pt x="34716" y="2266"/>
                    <a:pt x="34700" y="2272"/>
                    <a:pt x="34674" y="2281"/>
                  </a:cubicBezTo>
                  <a:cubicBezTo>
                    <a:pt x="34671" y="2250"/>
                    <a:pt x="34712" y="2226"/>
                    <a:pt x="34705" y="2198"/>
                  </a:cubicBezTo>
                  <a:cubicBezTo>
                    <a:pt x="34695" y="2129"/>
                    <a:pt x="34775" y="2073"/>
                    <a:pt x="34785" y="2007"/>
                  </a:cubicBezTo>
                  <a:cubicBezTo>
                    <a:pt x="34788" y="1980"/>
                    <a:pt x="34788" y="1966"/>
                    <a:pt x="34743" y="1966"/>
                  </a:cubicBezTo>
                  <a:cubicBezTo>
                    <a:pt x="34739" y="1966"/>
                    <a:pt x="34736" y="1966"/>
                    <a:pt x="34733" y="1966"/>
                  </a:cubicBezTo>
                  <a:cubicBezTo>
                    <a:pt x="34714" y="1966"/>
                    <a:pt x="34707" y="1957"/>
                    <a:pt x="34702" y="1948"/>
                  </a:cubicBezTo>
                  <a:cubicBezTo>
                    <a:pt x="34692" y="1935"/>
                    <a:pt x="34712" y="1931"/>
                    <a:pt x="34726" y="1927"/>
                  </a:cubicBezTo>
                  <a:cubicBezTo>
                    <a:pt x="34781" y="1914"/>
                    <a:pt x="34802" y="1896"/>
                    <a:pt x="34761" y="1861"/>
                  </a:cubicBezTo>
                  <a:cubicBezTo>
                    <a:pt x="34746" y="1847"/>
                    <a:pt x="34750" y="1820"/>
                    <a:pt x="34761" y="1806"/>
                  </a:cubicBezTo>
                  <a:cubicBezTo>
                    <a:pt x="34781" y="1782"/>
                    <a:pt x="34764" y="1778"/>
                    <a:pt x="34736" y="1778"/>
                  </a:cubicBezTo>
                  <a:cubicBezTo>
                    <a:pt x="34708" y="1775"/>
                    <a:pt x="34681" y="1775"/>
                    <a:pt x="34657" y="1775"/>
                  </a:cubicBezTo>
                  <a:cubicBezTo>
                    <a:pt x="34640" y="1777"/>
                    <a:pt x="34624" y="1778"/>
                    <a:pt x="34608" y="1778"/>
                  </a:cubicBezTo>
                  <a:cubicBezTo>
                    <a:pt x="34567" y="1778"/>
                    <a:pt x="34527" y="1772"/>
                    <a:pt x="34490" y="1764"/>
                  </a:cubicBezTo>
                  <a:cubicBezTo>
                    <a:pt x="34431" y="1754"/>
                    <a:pt x="34372" y="1751"/>
                    <a:pt x="34309" y="1751"/>
                  </a:cubicBezTo>
                  <a:cubicBezTo>
                    <a:pt x="34249" y="1751"/>
                    <a:pt x="34188" y="1760"/>
                    <a:pt x="34125" y="1760"/>
                  </a:cubicBezTo>
                  <a:cubicBezTo>
                    <a:pt x="34094" y="1760"/>
                    <a:pt x="34063" y="1758"/>
                    <a:pt x="34032" y="1751"/>
                  </a:cubicBezTo>
                  <a:cubicBezTo>
                    <a:pt x="34042" y="1740"/>
                    <a:pt x="33976" y="1743"/>
                    <a:pt x="34025" y="1730"/>
                  </a:cubicBezTo>
                  <a:cubicBezTo>
                    <a:pt x="34042" y="1727"/>
                    <a:pt x="34053" y="1719"/>
                    <a:pt x="34063" y="1709"/>
                  </a:cubicBezTo>
                  <a:cubicBezTo>
                    <a:pt x="34095" y="1686"/>
                    <a:pt x="34129" y="1672"/>
                    <a:pt x="34177" y="1672"/>
                  </a:cubicBezTo>
                  <a:cubicBezTo>
                    <a:pt x="34187" y="1672"/>
                    <a:pt x="34197" y="1673"/>
                    <a:pt x="34209" y="1674"/>
                  </a:cubicBezTo>
                  <a:cubicBezTo>
                    <a:pt x="34309" y="1681"/>
                    <a:pt x="34417" y="1677"/>
                    <a:pt x="34518" y="1681"/>
                  </a:cubicBezTo>
                  <a:cubicBezTo>
                    <a:pt x="34580" y="1681"/>
                    <a:pt x="34663" y="1615"/>
                    <a:pt x="34636" y="1591"/>
                  </a:cubicBezTo>
                  <a:cubicBezTo>
                    <a:pt x="34597" y="1563"/>
                    <a:pt x="34622" y="1549"/>
                    <a:pt x="34642" y="1528"/>
                  </a:cubicBezTo>
                  <a:cubicBezTo>
                    <a:pt x="34660" y="1518"/>
                    <a:pt x="34687" y="1511"/>
                    <a:pt x="34684" y="1493"/>
                  </a:cubicBezTo>
                  <a:cubicBezTo>
                    <a:pt x="34677" y="1445"/>
                    <a:pt x="34729" y="1438"/>
                    <a:pt x="34785" y="1435"/>
                  </a:cubicBezTo>
                  <a:cubicBezTo>
                    <a:pt x="34816" y="1431"/>
                    <a:pt x="34837" y="1424"/>
                    <a:pt x="34830" y="1403"/>
                  </a:cubicBezTo>
                  <a:cubicBezTo>
                    <a:pt x="34847" y="1355"/>
                    <a:pt x="34816" y="1324"/>
                    <a:pt x="34736" y="1310"/>
                  </a:cubicBezTo>
                  <a:cubicBezTo>
                    <a:pt x="34861" y="1289"/>
                    <a:pt x="34875" y="1234"/>
                    <a:pt x="34875" y="1175"/>
                  </a:cubicBezTo>
                  <a:cubicBezTo>
                    <a:pt x="34875" y="1152"/>
                    <a:pt x="34881" y="1126"/>
                    <a:pt x="34827" y="1126"/>
                  </a:cubicBezTo>
                  <a:cubicBezTo>
                    <a:pt x="34824" y="1126"/>
                    <a:pt x="34820" y="1126"/>
                    <a:pt x="34816" y="1126"/>
                  </a:cubicBezTo>
                  <a:cubicBezTo>
                    <a:pt x="34814" y="1126"/>
                    <a:pt x="34812" y="1127"/>
                    <a:pt x="34810" y="1127"/>
                  </a:cubicBezTo>
                  <a:cubicBezTo>
                    <a:pt x="34786" y="1127"/>
                    <a:pt x="34775" y="1108"/>
                    <a:pt x="34775" y="1098"/>
                  </a:cubicBezTo>
                  <a:cubicBezTo>
                    <a:pt x="34776" y="1090"/>
                    <a:pt x="34784" y="1087"/>
                    <a:pt x="34794" y="1087"/>
                  </a:cubicBezTo>
                  <a:cubicBezTo>
                    <a:pt x="34803" y="1087"/>
                    <a:pt x="34814" y="1090"/>
                    <a:pt x="34823" y="1091"/>
                  </a:cubicBezTo>
                  <a:cubicBezTo>
                    <a:pt x="34835" y="1093"/>
                    <a:pt x="34847" y="1095"/>
                    <a:pt x="34858" y="1095"/>
                  </a:cubicBezTo>
                  <a:cubicBezTo>
                    <a:pt x="34872" y="1095"/>
                    <a:pt x="34882" y="1090"/>
                    <a:pt x="34882" y="1070"/>
                  </a:cubicBezTo>
                  <a:cubicBezTo>
                    <a:pt x="34882" y="1056"/>
                    <a:pt x="34910" y="1050"/>
                    <a:pt x="34934" y="1046"/>
                  </a:cubicBezTo>
                  <a:cubicBezTo>
                    <a:pt x="34958" y="1043"/>
                    <a:pt x="34986" y="1035"/>
                    <a:pt x="34979" y="1015"/>
                  </a:cubicBezTo>
                  <a:cubicBezTo>
                    <a:pt x="34974" y="996"/>
                    <a:pt x="34959" y="992"/>
                    <a:pt x="34940" y="992"/>
                  </a:cubicBezTo>
                  <a:cubicBezTo>
                    <a:pt x="34930" y="992"/>
                    <a:pt x="34920" y="993"/>
                    <a:pt x="34910" y="994"/>
                  </a:cubicBezTo>
                  <a:cubicBezTo>
                    <a:pt x="34895" y="988"/>
                    <a:pt x="34879" y="983"/>
                    <a:pt x="34860" y="983"/>
                  </a:cubicBezTo>
                  <a:cubicBezTo>
                    <a:pt x="34856" y="983"/>
                    <a:pt x="34852" y="983"/>
                    <a:pt x="34847" y="984"/>
                  </a:cubicBezTo>
                  <a:cubicBezTo>
                    <a:pt x="34847" y="970"/>
                    <a:pt x="34826" y="966"/>
                    <a:pt x="34820" y="956"/>
                  </a:cubicBezTo>
                  <a:cubicBezTo>
                    <a:pt x="34791" y="921"/>
                    <a:pt x="34740" y="894"/>
                    <a:pt x="34736" y="848"/>
                  </a:cubicBezTo>
                  <a:lnTo>
                    <a:pt x="34750" y="848"/>
                  </a:lnTo>
                  <a:cubicBezTo>
                    <a:pt x="34753" y="848"/>
                    <a:pt x="34756" y="848"/>
                    <a:pt x="34758" y="848"/>
                  </a:cubicBezTo>
                  <a:cubicBezTo>
                    <a:pt x="34805" y="848"/>
                    <a:pt x="34850" y="867"/>
                    <a:pt x="34898" y="867"/>
                  </a:cubicBezTo>
                  <a:cubicBezTo>
                    <a:pt x="34911" y="867"/>
                    <a:pt x="34924" y="866"/>
                    <a:pt x="34937" y="862"/>
                  </a:cubicBezTo>
                  <a:cubicBezTo>
                    <a:pt x="34993" y="852"/>
                    <a:pt x="35055" y="866"/>
                    <a:pt x="35104" y="835"/>
                  </a:cubicBezTo>
                  <a:cubicBezTo>
                    <a:pt x="35107" y="833"/>
                    <a:pt x="35110" y="832"/>
                    <a:pt x="35113" y="832"/>
                  </a:cubicBezTo>
                  <a:cubicBezTo>
                    <a:pt x="35121" y="832"/>
                    <a:pt x="35129" y="837"/>
                    <a:pt x="35139" y="841"/>
                  </a:cubicBezTo>
                  <a:cubicBezTo>
                    <a:pt x="35151" y="845"/>
                    <a:pt x="35166" y="851"/>
                    <a:pt x="35175" y="851"/>
                  </a:cubicBezTo>
                  <a:cubicBezTo>
                    <a:pt x="35185" y="851"/>
                    <a:pt x="35189" y="845"/>
                    <a:pt x="35180" y="824"/>
                  </a:cubicBezTo>
                  <a:cubicBezTo>
                    <a:pt x="35177" y="821"/>
                    <a:pt x="35194" y="811"/>
                    <a:pt x="35204" y="806"/>
                  </a:cubicBezTo>
                  <a:cubicBezTo>
                    <a:pt x="35209" y="806"/>
                    <a:pt x="35213" y="805"/>
                    <a:pt x="35217" y="805"/>
                  </a:cubicBezTo>
                  <a:cubicBezTo>
                    <a:pt x="35241" y="805"/>
                    <a:pt x="35261" y="816"/>
                    <a:pt x="35286" y="816"/>
                  </a:cubicBezTo>
                  <a:cubicBezTo>
                    <a:pt x="35292" y="816"/>
                    <a:pt x="35298" y="816"/>
                    <a:pt x="35305" y="814"/>
                  </a:cubicBezTo>
                  <a:cubicBezTo>
                    <a:pt x="35307" y="813"/>
                    <a:pt x="35308" y="813"/>
                    <a:pt x="35310" y="813"/>
                  </a:cubicBezTo>
                  <a:lnTo>
                    <a:pt x="35310" y="813"/>
                  </a:lnTo>
                  <a:cubicBezTo>
                    <a:pt x="35320" y="813"/>
                    <a:pt x="35308" y="839"/>
                    <a:pt x="35337" y="845"/>
                  </a:cubicBezTo>
                  <a:cubicBezTo>
                    <a:pt x="35351" y="828"/>
                    <a:pt x="35370" y="824"/>
                    <a:pt x="35392" y="824"/>
                  </a:cubicBezTo>
                  <a:cubicBezTo>
                    <a:pt x="35406" y="824"/>
                    <a:pt x="35420" y="826"/>
                    <a:pt x="35434" y="826"/>
                  </a:cubicBezTo>
                  <a:cubicBezTo>
                    <a:pt x="35442" y="826"/>
                    <a:pt x="35450" y="825"/>
                    <a:pt x="35458" y="824"/>
                  </a:cubicBezTo>
                  <a:cubicBezTo>
                    <a:pt x="35469" y="822"/>
                    <a:pt x="35480" y="822"/>
                    <a:pt x="35490" y="822"/>
                  </a:cubicBezTo>
                  <a:cubicBezTo>
                    <a:pt x="35521" y="822"/>
                    <a:pt x="35543" y="830"/>
                    <a:pt x="35562" y="848"/>
                  </a:cubicBezTo>
                  <a:cubicBezTo>
                    <a:pt x="35570" y="850"/>
                    <a:pt x="35577" y="850"/>
                    <a:pt x="35584" y="850"/>
                  </a:cubicBezTo>
                  <a:cubicBezTo>
                    <a:pt x="35628" y="850"/>
                    <a:pt x="35659" y="826"/>
                    <a:pt x="35697" y="817"/>
                  </a:cubicBezTo>
                  <a:cubicBezTo>
                    <a:pt x="35722" y="814"/>
                    <a:pt x="35712" y="796"/>
                    <a:pt x="35707" y="782"/>
                  </a:cubicBezTo>
                  <a:cubicBezTo>
                    <a:pt x="35704" y="772"/>
                    <a:pt x="35687" y="772"/>
                    <a:pt x="35673" y="772"/>
                  </a:cubicBezTo>
                  <a:cubicBezTo>
                    <a:pt x="35670" y="772"/>
                    <a:pt x="35667" y="772"/>
                    <a:pt x="35664" y="772"/>
                  </a:cubicBezTo>
                  <a:cubicBezTo>
                    <a:pt x="35640" y="772"/>
                    <a:pt x="35619" y="782"/>
                    <a:pt x="35582" y="782"/>
                  </a:cubicBezTo>
                  <a:cubicBezTo>
                    <a:pt x="35615" y="764"/>
                    <a:pt x="35645" y="755"/>
                    <a:pt x="35675" y="755"/>
                  </a:cubicBezTo>
                  <a:cubicBezTo>
                    <a:pt x="35690" y="755"/>
                    <a:pt x="35706" y="757"/>
                    <a:pt x="35722" y="762"/>
                  </a:cubicBezTo>
                  <a:cubicBezTo>
                    <a:pt x="35727" y="763"/>
                    <a:pt x="35733" y="763"/>
                    <a:pt x="35738" y="763"/>
                  </a:cubicBezTo>
                  <a:cubicBezTo>
                    <a:pt x="35750" y="763"/>
                    <a:pt x="35761" y="760"/>
                    <a:pt x="35763" y="748"/>
                  </a:cubicBezTo>
                  <a:cubicBezTo>
                    <a:pt x="35766" y="736"/>
                    <a:pt x="35757" y="730"/>
                    <a:pt x="35742" y="730"/>
                  </a:cubicBezTo>
                  <a:cubicBezTo>
                    <a:pt x="35739" y="730"/>
                    <a:pt x="35736" y="730"/>
                    <a:pt x="35732" y="731"/>
                  </a:cubicBezTo>
                  <a:cubicBezTo>
                    <a:pt x="35725" y="731"/>
                    <a:pt x="35717" y="732"/>
                    <a:pt x="35711" y="732"/>
                  </a:cubicBezTo>
                  <a:cubicBezTo>
                    <a:pt x="35703" y="732"/>
                    <a:pt x="35697" y="730"/>
                    <a:pt x="35697" y="720"/>
                  </a:cubicBezTo>
                  <a:cubicBezTo>
                    <a:pt x="35697" y="717"/>
                    <a:pt x="35697" y="717"/>
                    <a:pt x="35701" y="713"/>
                  </a:cubicBezTo>
                  <a:cubicBezTo>
                    <a:pt x="35704" y="713"/>
                    <a:pt x="35707" y="712"/>
                    <a:pt x="35711" y="712"/>
                  </a:cubicBezTo>
                  <a:cubicBezTo>
                    <a:pt x="35718" y="712"/>
                    <a:pt x="35726" y="713"/>
                    <a:pt x="35733" y="713"/>
                  </a:cubicBezTo>
                  <a:cubicBezTo>
                    <a:pt x="35745" y="713"/>
                    <a:pt x="35755" y="711"/>
                    <a:pt x="35756" y="702"/>
                  </a:cubicBezTo>
                  <a:cubicBezTo>
                    <a:pt x="35763" y="689"/>
                    <a:pt x="35736" y="682"/>
                    <a:pt x="35715" y="678"/>
                  </a:cubicBezTo>
                  <a:cubicBezTo>
                    <a:pt x="35701" y="675"/>
                    <a:pt x="35694" y="668"/>
                    <a:pt x="35683" y="661"/>
                  </a:cubicBezTo>
                  <a:cubicBezTo>
                    <a:pt x="35672" y="666"/>
                    <a:pt x="35661" y="667"/>
                    <a:pt x="35649" y="667"/>
                  </a:cubicBezTo>
                  <a:cubicBezTo>
                    <a:pt x="35628" y="667"/>
                    <a:pt x="35606" y="662"/>
                    <a:pt x="35585" y="662"/>
                  </a:cubicBezTo>
                  <a:cubicBezTo>
                    <a:pt x="35577" y="662"/>
                    <a:pt x="35569" y="663"/>
                    <a:pt x="35562" y="665"/>
                  </a:cubicBezTo>
                  <a:cubicBezTo>
                    <a:pt x="35543" y="670"/>
                    <a:pt x="35525" y="672"/>
                    <a:pt x="35507" y="672"/>
                  </a:cubicBezTo>
                  <a:cubicBezTo>
                    <a:pt x="35458" y="672"/>
                    <a:pt x="35413" y="656"/>
                    <a:pt x="35364" y="651"/>
                  </a:cubicBezTo>
                  <a:cubicBezTo>
                    <a:pt x="35349" y="651"/>
                    <a:pt x="35330" y="653"/>
                    <a:pt x="35310" y="653"/>
                  </a:cubicBezTo>
                  <a:cubicBezTo>
                    <a:pt x="35283" y="653"/>
                    <a:pt x="35257" y="649"/>
                    <a:pt x="35243" y="627"/>
                  </a:cubicBezTo>
                  <a:cubicBezTo>
                    <a:pt x="35243" y="627"/>
                    <a:pt x="35222" y="627"/>
                    <a:pt x="35219" y="630"/>
                  </a:cubicBezTo>
                  <a:cubicBezTo>
                    <a:pt x="35191" y="661"/>
                    <a:pt x="35125" y="647"/>
                    <a:pt x="35097" y="678"/>
                  </a:cubicBezTo>
                  <a:cubicBezTo>
                    <a:pt x="35092" y="682"/>
                    <a:pt x="35084" y="684"/>
                    <a:pt x="35077" y="684"/>
                  </a:cubicBezTo>
                  <a:cubicBezTo>
                    <a:pt x="35069" y="684"/>
                    <a:pt x="35062" y="681"/>
                    <a:pt x="35062" y="672"/>
                  </a:cubicBezTo>
                  <a:cubicBezTo>
                    <a:pt x="35065" y="645"/>
                    <a:pt x="35044" y="645"/>
                    <a:pt x="35020" y="645"/>
                  </a:cubicBezTo>
                  <a:cubicBezTo>
                    <a:pt x="35020" y="645"/>
                    <a:pt x="35019" y="645"/>
                    <a:pt x="35018" y="645"/>
                  </a:cubicBezTo>
                  <a:cubicBezTo>
                    <a:pt x="35011" y="645"/>
                    <a:pt x="35003" y="645"/>
                    <a:pt x="34996" y="644"/>
                  </a:cubicBezTo>
                  <a:cubicBezTo>
                    <a:pt x="34990" y="643"/>
                    <a:pt x="34982" y="642"/>
                    <a:pt x="34974" y="642"/>
                  </a:cubicBezTo>
                  <a:cubicBezTo>
                    <a:pt x="34968" y="642"/>
                    <a:pt x="34961" y="642"/>
                    <a:pt x="34954" y="642"/>
                  </a:cubicBezTo>
                  <a:cubicBezTo>
                    <a:pt x="34930" y="642"/>
                    <a:pt x="34910" y="639"/>
                    <a:pt x="34921" y="609"/>
                  </a:cubicBezTo>
                  <a:cubicBezTo>
                    <a:pt x="34921" y="606"/>
                    <a:pt x="34917" y="605"/>
                    <a:pt x="34913" y="605"/>
                  </a:cubicBezTo>
                  <a:cubicBezTo>
                    <a:pt x="34908" y="605"/>
                    <a:pt x="34903" y="606"/>
                    <a:pt x="34900" y="606"/>
                  </a:cubicBezTo>
                  <a:cubicBezTo>
                    <a:pt x="34897" y="606"/>
                    <a:pt x="34894" y="606"/>
                    <a:pt x="34892" y="606"/>
                  </a:cubicBezTo>
                  <a:cubicBezTo>
                    <a:pt x="34867" y="606"/>
                    <a:pt x="34860" y="591"/>
                    <a:pt x="34844" y="585"/>
                  </a:cubicBezTo>
                  <a:cubicBezTo>
                    <a:pt x="34824" y="580"/>
                    <a:pt x="34818" y="547"/>
                    <a:pt x="34794" y="547"/>
                  </a:cubicBezTo>
                  <a:cubicBezTo>
                    <a:pt x="34785" y="547"/>
                    <a:pt x="34773" y="552"/>
                    <a:pt x="34757" y="564"/>
                  </a:cubicBezTo>
                  <a:cubicBezTo>
                    <a:pt x="34753" y="566"/>
                    <a:pt x="34748" y="566"/>
                    <a:pt x="34743" y="566"/>
                  </a:cubicBezTo>
                  <a:cubicBezTo>
                    <a:pt x="34736" y="566"/>
                    <a:pt x="34730" y="565"/>
                    <a:pt x="34726" y="561"/>
                  </a:cubicBezTo>
                  <a:cubicBezTo>
                    <a:pt x="34695" y="543"/>
                    <a:pt x="34653" y="540"/>
                    <a:pt x="34615" y="533"/>
                  </a:cubicBezTo>
                  <a:cubicBezTo>
                    <a:pt x="34525" y="514"/>
                    <a:pt x="34438" y="506"/>
                    <a:pt x="34348" y="506"/>
                  </a:cubicBezTo>
                  <a:cubicBezTo>
                    <a:pt x="34319" y="506"/>
                    <a:pt x="34290" y="507"/>
                    <a:pt x="34261" y="508"/>
                  </a:cubicBezTo>
                  <a:cubicBezTo>
                    <a:pt x="34213" y="491"/>
                    <a:pt x="34157" y="494"/>
                    <a:pt x="34105" y="491"/>
                  </a:cubicBezTo>
                  <a:cubicBezTo>
                    <a:pt x="34098" y="488"/>
                    <a:pt x="34095" y="484"/>
                    <a:pt x="34088" y="484"/>
                  </a:cubicBezTo>
                  <a:cubicBezTo>
                    <a:pt x="34017" y="467"/>
                    <a:pt x="33945" y="459"/>
                    <a:pt x="33872" y="459"/>
                  </a:cubicBezTo>
                  <a:cubicBezTo>
                    <a:pt x="33841" y="459"/>
                    <a:pt x="33810" y="460"/>
                    <a:pt x="33779" y="463"/>
                  </a:cubicBezTo>
                  <a:cubicBezTo>
                    <a:pt x="33806" y="453"/>
                    <a:pt x="33848" y="453"/>
                    <a:pt x="33848" y="425"/>
                  </a:cubicBezTo>
                  <a:cubicBezTo>
                    <a:pt x="33846" y="425"/>
                    <a:pt x="33846" y="424"/>
                    <a:pt x="33845" y="423"/>
                  </a:cubicBezTo>
                  <a:lnTo>
                    <a:pt x="33845" y="423"/>
                  </a:lnTo>
                  <a:lnTo>
                    <a:pt x="33848" y="425"/>
                  </a:lnTo>
                  <a:cubicBezTo>
                    <a:pt x="33852" y="425"/>
                    <a:pt x="33856" y="424"/>
                    <a:pt x="33860" y="424"/>
                  </a:cubicBezTo>
                  <a:cubicBezTo>
                    <a:pt x="33883" y="424"/>
                    <a:pt x="33907" y="433"/>
                    <a:pt x="33931" y="433"/>
                  </a:cubicBezTo>
                  <a:cubicBezTo>
                    <a:pt x="33947" y="433"/>
                    <a:pt x="33962" y="429"/>
                    <a:pt x="33976" y="415"/>
                  </a:cubicBezTo>
                  <a:cubicBezTo>
                    <a:pt x="33979" y="413"/>
                    <a:pt x="33981" y="412"/>
                    <a:pt x="33982" y="412"/>
                  </a:cubicBezTo>
                  <a:cubicBezTo>
                    <a:pt x="33989" y="412"/>
                    <a:pt x="33991" y="427"/>
                    <a:pt x="34003" y="427"/>
                  </a:cubicBezTo>
                  <a:cubicBezTo>
                    <a:pt x="34005" y="427"/>
                    <a:pt x="34008" y="427"/>
                    <a:pt x="34011" y="425"/>
                  </a:cubicBezTo>
                  <a:cubicBezTo>
                    <a:pt x="34029" y="369"/>
                    <a:pt x="34029" y="369"/>
                    <a:pt x="33935" y="369"/>
                  </a:cubicBezTo>
                  <a:cubicBezTo>
                    <a:pt x="33904" y="369"/>
                    <a:pt x="33872" y="374"/>
                    <a:pt x="33845" y="380"/>
                  </a:cubicBezTo>
                  <a:cubicBezTo>
                    <a:pt x="33776" y="363"/>
                    <a:pt x="33696" y="380"/>
                    <a:pt x="33630" y="356"/>
                  </a:cubicBezTo>
                  <a:cubicBezTo>
                    <a:pt x="33622" y="356"/>
                    <a:pt x="33609" y="359"/>
                    <a:pt x="33602" y="366"/>
                  </a:cubicBezTo>
                  <a:cubicBezTo>
                    <a:pt x="33581" y="377"/>
                    <a:pt x="33557" y="380"/>
                    <a:pt x="33532" y="380"/>
                  </a:cubicBezTo>
                  <a:cubicBezTo>
                    <a:pt x="33513" y="381"/>
                    <a:pt x="33493" y="382"/>
                    <a:pt x="33473" y="382"/>
                  </a:cubicBezTo>
                  <a:cubicBezTo>
                    <a:pt x="33441" y="382"/>
                    <a:pt x="33409" y="381"/>
                    <a:pt x="33377" y="381"/>
                  </a:cubicBezTo>
                  <a:cubicBezTo>
                    <a:pt x="33325" y="381"/>
                    <a:pt x="33274" y="383"/>
                    <a:pt x="33224" y="398"/>
                  </a:cubicBezTo>
                  <a:cubicBezTo>
                    <a:pt x="33220" y="394"/>
                    <a:pt x="33217" y="390"/>
                    <a:pt x="33214" y="390"/>
                  </a:cubicBezTo>
                  <a:cubicBezTo>
                    <a:pt x="33047" y="408"/>
                    <a:pt x="32876" y="404"/>
                    <a:pt x="32706" y="408"/>
                  </a:cubicBezTo>
                  <a:cubicBezTo>
                    <a:pt x="32540" y="411"/>
                    <a:pt x="32370" y="418"/>
                    <a:pt x="32204" y="428"/>
                  </a:cubicBezTo>
                  <a:cubicBezTo>
                    <a:pt x="32191" y="428"/>
                    <a:pt x="32178" y="429"/>
                    <a:pt x="32165" y="429"/>
                  </a:cubicBezTo>
                  <a:cubicBezTo>
                    <a:pt x="32145" y="429"/>
                    <a:pt x="32125" y="428"/>
                    <a:pt x="32106" y="422"/>
                  </a:cubicBezTo>
                  <a:cubicBezTo>
                    <a:pt x="32075" y="407"/>
                    <a:pt x="32039" y="403"/>
                    <a:pt x="32004" y="403"/>
                  </a:cubicBezTo>
                  <a:cubicBezTo>
                    <a:pt x="31981" y="403"/>
                    <a:pt x="31958" y="405"/>
                    <a:pt x="31940" y="408"/>
                  </a:cubicBezTo>
                  <a:cubicBezTo>
                    <a:pt x="31850" y="422"/>
                    <a:pt x="31760" y="425"/>
                    <a:pt x="31669" y="425"/>
                  </a:cubicBezTo>
                  <a:cubicBezTo>
                    <a:pt x="31648" y="421"/>
                    <a:pt x="31627" y="420"/>
                    <a:pt x="31607" y="420"/>
                  </a:cubicBezTo>
                  <a:cubicBezTo>
                    <a:pt x="31560" y="420"/>
                    <a:pt x="31515" y="426"/>
                    <a:pt x="31468" y="426"/>
                  </a:cubicBezTo>
                  <a:cubicBezTo>
                    <a:pt x="31457" y="426"/>
                    <a:pt x="31445" y="426"/>
                    <a:pt x="31433" y="425"/>
                  </a:cubicBezTo>
                  <a:cubicBezTo>
                    <a:pt x="31430" y="425"/>
                    <a:pt x="31428" y="424"/>
                    <a:pt x="31425" y="424"/>
                  </a:cubicBezTo>
                  <a:cubicBezTo>
                    <a:pt x="31414" y="424"/>
                    <a:pt x="31409" y="430"/>
                    <a:pt x="31409" y="439"/>
                  </a:cubicBezTo>
                  <a:cubicBezTo>
                    <a:pt x="31378" y="439"/>
                    <a:pt x="31347" y="439"/>
                    <a:pt x="31315" y="443"/>
                  </a:cubicBezTo>
                  <a:cubicBezTo>
                    <a:pt x="31104" y="446"/>
                    <a:pt x="30889" y="449"/>
                    <a:pt x="30677" y="463"/>
                  </a:cubicBezTo>
                  <a:cubicBezTo>
                    <a:pt x="30667" y="436"/>
                    <a:pt x="30767" y="439"/>
                    <a:pt x="30711" y="404"/>
                  </a:cubicBezTo>
                  <a:cubicBezTo>
                    <a:pt x="30699" y="396"/>
                    <a:pt x="30689" y="390"/>
                    <a:pt x="30677" y="390"/>
                  </a:cubicBezTo>
                  <a:cubicBezTo>
                    <a:pt x="30670" y="390"/>
                    <a:pt x="30663" y="392"/>
                    <a:pt x="30653" y="398"/>
                  </a:cubicBezTo>
                  <a:cubicBezTo>
                    <a:pt x="30622" y="390"/>
                    <a:pt x="30649" y="366"/>
                    <a:pt x="30618" y="363"/>
                  </a:cubicBezTo>
                  <a:cubicBezTo>
                    <a:pt x="30629" y="357"/>
                    <a:pt x="30640" y="355"/>
                    <a:pt x="30653" y="355"/>
                  </a:cubicBezTo>
                  <a:cubicBezTo>
                    <a:pt x="30661" y="355"/>
                    <a:pt x="30669" y="356"/>
                    <a:pt x="30677" y="356"/>
                  </a:cubicBezTo>
                  <a:cubicBezTo>
                    <a:pt x="30697" y="357"/>
                    <a:pt x="30716" y="358"/>
                    <a:pt x="30735" y="358"/>
                  </a:cubicBezTo>
                  <a:cubicBezTo>
                    <a:pt x="30770" y="358"/>
                    <a:pt x="30805" y="355"/>
                    <a:pt x="30841" y="349"/>
                  </a:cubicBezTo>
                  <a:cubicBezTo>
                    <a:pt x="30852" y="347"/>
                    <a:pt x="30872" y="344"/>
                    <a:pt x="30888" y="344"/>
                  </a:cubicBezTo>
                  <a:cubicBezTo>
                    <a:pt x="30905" y="344"/>
                    <a:pt x="30920" y="347"/>
                    <a:pt x="30920" y="356"/>
                  </a:cubicBezTo>
                  <a:cubicBezTo>
                    <a:pt x="30922" y="370"/>
                    <a:pt x="30929" y="374"/>
                    <a:pt x="30937" y="374"/>
                  </a:cubicBezTo>
                  <a:cubicBezTo>
                    <a:pt x="30947" y="374"/>
                    <a:pt x="30959" y="369"/>
                    <a:pt x="30969" y="369"/>
                  </a:cubicBezTo>
                  <a:cubicBezTo>
                    <a:pt x="31051" y="354"/>
                    <a:pt x="31134" y="338"/>
                    <a:pt x="31222" y="338"/>
                  </a:cubicBezTo>
                  <a:cubicBezTo>
                    <a:pt x="31230" y="338"/>
                    <a:pt x="31238" y="338"/>
                    <a:pt x="31246" y="339"/>
                  </a:cubicBezTo>
                  <a:cubicBezTo>
                    <a:pt x="31270" y="349"/>
                    <a:pt x="31305" y="349"/>
                    <a:pt x="31323" y="374"/>
                  </a:cubicBezTo>
                  <a:cubicBezTo>
                    <a:pt x="31314" y="343"/>
                    <a:pt x="31321" y="330"/>
                    <a:pt x="31354" y="330"/>
                  </a:cubicBezTo>
                  <a:cubicBezTo>
                    <a:pt x="31362" y="330"/>
                    <a:pt x="31371" y="330"/>
                    <a:pt x="31382" y="332"/>
                  </a:cubicBezTo>
                  <a:cubicBezTo>
                    <a:pt x="31389" y="333"/>
                    <a:pt x="31397" y="334"/>
                    <a:pt x="31404" y="334"/>
                  </a:cubicBezTo>
                  <a:cubicBezTo>
                    <a:pt x="31447" y="334"/>
                    <a:pt x="31491" y="316"/>
                    <a:pt x="31535" y="316"/>
                  </a:cubicBezTo>
                  <a:cubicBezTo>
                    <a:pt x="31547" y="316"/>
                    <a:pt x="31560" y="318"/>
                    <a:pt x="31572" y="321"/>
                  </a:cubicBezTo>
                  <a:cubicBezTo>
                    <a:pt x="31583" y="324"/>
                    <a:pt x="31593" y="326"/>
                    <a:pt x="31602" y="326"/>
                  </a:cubicBezTo>
                  <a:cubicBezTo>
                    <a:pt x="31614" y="326"/>
                    <a:pt x="31625" y="323"/>
                    <a:pt x="31638" y="318"/>
                  </a:cubicBezTo>
                  <a:cubicBezTo>
                    <a:pt x="31668" y="305"/>
                    <a:pt x="31701" y="302"/>
                    <a:pt x="31735" y="302"/>
                  </a:cubicBezTo>
                  <a:cubicBezTo>
                    <a:pt x="31760" y="302"/>
                    <a:pt x="31785" y="303"/>
                    <a:pt x="31810" y="303"/>
                  </a:cubicBezTo>
                  <a:cubicBezTo>
                    <a:pt x="31841" y="303"/>
                    <a:pt x="31871" y="301"/>
                    <a:pt x="31898" y="290"/>
                  </a:cubicBezTo>
                  <a:cubicBezTo>
                    <a:pt x="31902" y="290"/>
                    <a:pt x="31905" y="294"/>
                    <a:pt x="31909" y="294"/>
                  </a:cubicBezTo>
                  <a:cubicBezTo>
                    <a:pt x="31916" y="299"/>
                    <a:pt x="31924" y="302"/>
                    <a:pt x="31931" y="302"/>
                  </a:cubicBezTo>
                  <a:cubicBezTo>
                    <a:pt x="31937" y="302"/>
                    <a:pt x="31942" y="300"/>
                    <a:pt x="31947" y="294"/>
                  </a:cubicBezTo>
                  <a:cubicBezTo>
                    <a:pt x="31954" y="283"/>
                    <a:pt x="31947" y="276"/>
                    <a:pt x="31933" y="269"/>
                  </a:cubicBezTo>
                  <a:cubicBezTo>
                    <a:pt x="31918" y="264"/>
                    <a:pt x="31905" y="261"/>
                    <a:pt x="31893" y="261"/>
                  </a:cubicBezTo>
                  <a:cubicBezTo>
                    <a:pt x="31868" y="261"/>
                    <a:pt x="31846" y="272"/>
                    <a:pt x="31826" y="286"/>
                  </a:cubicBezTo>
                  <a:cubicBezTo>
                    <a:pt x="31808" y="269"/>
                    <a:pt x="31787" y="255"/>
                    <a:pt x="31840" y="249"/>
                  </a:cubicBezTo>
                  <a:cubicBezTo>
                    <a:pt x="31846" y="249"/>
                    <a:pt x="31853" y="241"/>
                    <a:pt x="31861" y="238"/>
                  </a:cubicBezTo>
                  <a:cubicBezTo>
                    <a:pt x="31880" y="232"/>
                    <a:pt x="31898" y="224"/>
                    <a:pt x="31918" y="224"/>
                  </a:cubicBezTo>
                  <a:cubicBezTo>
                    <a:pt x="31931" y="224"/>
                    <a:pt x="31945" y="227"/>
                    <a:pt x="31960" y="234"/>
                  </a:cubicBezTo>
                  <a:cubicBezTo>
                    <a:pt x="31966" y="237"/>
                    <a:pt x="31974" y="237"/>
                    <a:pt x="31982" y="237"/>
                  </a:cubicBezTo>
                  <a:cubicBezTo>
                    <a:pt x="31998" y="237"/>
                    <a:pt x="32018" y="234"/>
                    <a:pt x="32034" y="234"/>
                  </a:cubicBezTo>
                  <a:cubicBezTo>
                    <a:pt x="32051" y="234"/>
                    <a:pt x="32069" y="234"/>
                    <a:pt x="32085" y="238"/>
                  </a:cubicBezTo>
                  <a:cubicBezTo>
                    <a:pt x="32096" y="249"/>
                    <a:pt x="32138" y="238"/>
                    <a:pt x="32134" y="259"/>
                  </a:cubicBezTo>
                  <a:cubicBezTo>
                    <a:pt x="32131" y="276"/>
                    <a:pt x="32096" y="265"/>
                    <a:pt x="32079" y="276"/>
                  </a:cubicBezTo>
                  <a:cubicBezTo>
                    <a:pt x="32069" y="283"/>
                    <a:pt x="32048" y="276"/>
                    <a:pt x="32040" y="286"/>
                  </a:cubicBezTo>
                  <a:cubicBezTo>
                    <a:pt x="32076" y="296"/>
                    <a:pt x="32098" y="303"/>
                    <a:pt x="32115" y="303"/>
                  </a:cubicBezTo>
                  <a:cubicBezTo>
                    <a:pt x="32138" y="303"/>
                    <a:pt x="32150" y="291"/>
                    <a:pt x="32176" y="262"/>
                  </a:cubicBezTo>
                  <a:cubicBezTo>
                    <a:pt x="32187" y="251"/>
                    <a:pt x="32195" y="247"/>
                    <a:pt x="32201" y="247"/>
                  </a:cubicBezTo>
                  <a:cubicBezTo>
                    <a:pt x="32209" y="247"/>
                    <a:pt x="32214" y="254"/>
                    <a:pt x="32218" y="265"/>
                  </a:cubicBezTo>
                  <a:cubicBezTo>
                    <a:pt x="32227" y="293"/>
                    <a:pt x="32252" y="299"/>
                    <a:pt x="32280" y="299"/>
                  </a:cubicBezTo>
                  <a:cubicBezTo>
                    <a:pt x="32294" y="299"/>
                    <a:pt x="32308" y="298"/>
                    <a:pt x="32322" y="297"/>
                  </a:cubicBezTo>
                  <a:cubicBezTo>
                    <a:pt x="32373" y="291"/>
                    <a:pt x="32408" y="256"/>
                    <a:pt x="32464" y="256"/>
                  </a:cubicBezTo>
                  <a:cubicBezTo>
                    <a:pt x="32473" y="256"/>
                    <a:pt x="32482" y="257"/>
                    <a:pt x="32492" y="259"/>
                  </a:cubicBezTo>
                  <a:lnTo>
                    <a:pt x="32495" y="255"/>
                  </a:lnTo>
                  <a:cubicBezTo>
                    <a:pt x="32516" y="238"/>
                    <a:pt x="32547" y="238"/>
                    <a:pt x="32575" y="234"/>
                  </a:cubicBezTo>
                  <a:cubicBezTo>
                    <a:pt x="32606" y="242"/>
                    <a:pt x="32637" y="246"/>
                    <a:pt x="32668" y="246"/>
                  </a:cubicBezTo>
                  <a:cubicBezTo>
                    <a:pt x="32730" y="246"/>
                    <a:pt x="32792" y="233"/>
                    <a:pt x="32852" y="224"/>
                  </a:cubicBezTo>
                  <a:cubicBezTo>
                    <a:pt x="32891" y="217"/>
                    <a:pt x="32891" y="196"/>
                    <a:pt x="32852" y="179"/>
                  </a:cubicBezTo>
                  <a:cubicBezTo>
                    <a:pt x="32835" y="172"/>
                    <a:pt x="32814" y="169"/>
                    <a:pt x="32790" y="169"/>
                  </a:cubicBezTo>
                  <a:cubicBezTo>
                    <a:pt x="32756" y="161"/>
                    <a:pt x="32714" y="165"/>
                    <a:pt x="32689" y="148"/>
                  </a:cubicBezTo>
                  <a:cubicBezTo>
                    <a:pt x="32672" y="131"/>
                    <a:pt x="32659" y="124"/>
                    <a:pt x="32647" y="124"/>
                  </a:cubicBezTo>
                  <a:cubicBezTo>
                    <a:pt x="32629" y="124"/>
                    <a:pt x="32615" y="138"/>
                    <a:pt x="32599" y="155"/>
                  </a:cubicBezTo>
                  <a:cubicBezTo>
                    <a:pt x="32591" y="164"/>
                    <a:pt x="32584" y="177"/>
                    <a:pt x="32562" y="177"/>
                  </a:cubicBezTo>
                  <a:cubicBezTo>
                    <a:pt x="32558" y="177"/>
                    <a:pt x="32553" y="176"/>
                    <a:pt x="32547" y="175"/>
                  </a:cubicBezTo>
                  <a:cubicBezTo>
                    <a:pt x="32528" y="169"/>
                    <a:pt x="32509" y="167"/>
                    <a:pt x="32490" y="167"/>
                  </a:cubicBezTo>
                  <a:cubicBezTo>
                    <a:pt x="32464" y="167"/>
                    <a:pt x="32438" y="171"/>
                    <a:pt x="32412" y="175"/>
                  </a:cubicBezTo>
                  <a:cubicBezTo>
                    <a:pt x="32395" y="177"/>
                    <a:pt x="32379" y="178"/>
                    <a:pt x="32363" y="178"/>
                  </a:cubicBezTo>
                  <a:cubicBezTo>
                    <a:pt x="32324" y="178"/>
                    <a:pt x="32286" y="173"/>
                    <a:pt x="32249" y="169"/>
                  </a:cubicBezTo>
                  <a:cubicBezTo>
                    <a:pt x="32241" y="150"/>
                    <a:pt x="32229" y="145"/>
                    <a:pt x="32217" y="145"/>
                  </a:cubicBezTo>
                  <a:cubicBezTo>
                    <a:pt x="32197" y="145"/>
                    <a:pt x="32174" y="158"/>
                    <a:pt x="32156" y="158"/>
                  </a:cubicBezTo>
                  <a:cubicBezTo>
                    <a:pt x="32154" y="158"/>
                    <a:pt x="32153" y="158"/>
                    <a:pt x="32152" y="158"/>
                  </a:cubicBezTo>
                  <a:cubicBezTo>
                    <a:pt x="32131" y="158"/>
                    <a:pt x="32120" y="186"/>
                    <a:pt x="32103" y="189"/>
                  </a:cubicBezTo>
                  <a:cubicBezTo>
                    <a:pt x="32097" y="191"/>
                    <a:pt x="32092" y="191"/>
                    <a:pt x="32089" y="191"/>
                  </a:cubicBezTo>
                  <a:cubicBezTo>
                    <a:pt x="32065" y="191"/>
                    <a:pt x="32096" y="164"/>
                    <a:pt x="32069" y="158"/>
                  </a:cubicBezTo>
                  <a:cubicBezTo>
                    <a:pt x="32051" y="153"/>
                    <a:pt x="32026" y="151"/>
                    <a:pt x="31998" y="151"/>
                  </a:cubicBezTo>
                  <a:cubicBezTo>
                    <a:pt x="31942" y="151"/>
                    <a:pt x="31876" y="160"/>
                    <a:pt x="31846" y="179"/>
                  </a:cubicBezTo>
                  <a:cubicBezTo>
                    <a:pt x="31843" y="179"/>
                    <a:pt x="31843" y="182"/>
                    <a:pt x="31843" y="186"/>
                  </a:cubicBezTo>
                  <a:cubicBezTo>
                    <a:pt x="31832" y="189"/>
                    <a:pt x="31826" y="193"/>
                    <a:pt x="31819" y="196"/>
                  </a:cubicBezTo>
                  <a:cubicBezTo>
                    <a:pt x="31811" y="193"/>
                    <a:pt x="31808" y="186"/>
                    <a:pt x="31805" y="182"/>
                  </a:cubicBezTo>
                  <a:cubicBezTo>
                    <a:pt x="31798" y="172"/>
                    <a:pt x="31826" y="161"/>
                    <a:pt x="31801" y="155"/>
                  </a:cubicBezTo>
                  <a:cubicBezTo>
                    <a:pt x="31797" y="153"/>
                    <a:pt x="31793" y="153"/>
                    <a:pt x="31789" y="153"/>
                  </a:cubicBezTo>
                  <a:cubicBezTo>
                    <a:pt x="31772" y="153"/>
                    <a:pt x="31761" y="163"/>
                    <a:pt x="31752" y="169"/>
                  </a:cubicBezTo>
                  <a:cubicBezTo>
                    <a:pt x="31737" y="181"/>
                    <a:pt x="31727" y="193"/>
                    <a:pt x="31703" y="193"/>
                  </a:cubicBezTo>
                  <a:cubicBezTo>
                    <a:pt x="31700" y="193"/>
                    <a:pt x="31697" y="193"/>
                    <a:pt x="31694" y="193"/>
                  </a:cubicBezTo>
                  <a:cubicBezTo>
                    <a:pt x="31684" y="183"/>
                    <a:pt x="31680" y="168"/>
                    <a:pt x="31662" y="168"/>
                  </a:cubicBezTo>
                  <a:cubicBezTo>
                    <a:pt x="31660" y="168"/>
                    <a:pt x="31658" y="168"/>
                    <a:pt x="31656" y="169"/>
                  </a:cubicBezTo>
                  <a:cubicBezTo>
                    <a:pt x="31586" y="186"/>
                    <a:pt x="31496" y="165"/>
                    <a:pt x="31451" y="217"/>
                  </a:cubicBezTo>
                  <a:cubicBezTo>
                    <a:pt x="31448" y="210"/>
                    <a:pt x="31454" y="199"/>
                    <a:pt x="31437" y="196"/>
                  </a:cubicBezTo>
                  <a:cubicBezTo>
                    <a:pt x="31435" y="196"/>
                    <a:pt x="31432" y="196"/>
                    <a:pt x="31430" y="196"/>
                  </a:cubicBezTo>
                  <a:cubicBezTo>
                    <a:pt x="31415" y="196"/>
                    <a:pt x="31397" y="192"/>
                    <a:pt x="31382" y="192"/>
                  </a:cubicBezTo>
                  <a:cubicBezTo>
                    <a:pt x="31366" y="192"/>
                    <a:pt x="31353" y="197"/>
                    <a:pt x="31350" y="217"/>
                  </a:cubicBezTo>
                  <a:cubicBezTo>
                    <a:pt x="31349" y="221"/>
                    <a:pt x="31346" y="223"/>
                    <a:pt x="31342" y="223"/>
                  </a:cubicBezTo>
                  <a:cubicBezTo>
                    <a:pt x="31336" y="223"/>
                    <a:pt x="31329" y="219"/>
                    <a:pt x="31323" y="217"/>
                  </a:cubicBezTo>
                  <a:cubicBezTo>
                    <a:pt x="31308" y="214"/>
                    <a:pt x="31291" y="207"/>
                    <a:pt x="31278" y="199"/>
                  </a:cubicBezTo>
                  <a:cubicBezTo>
                    <a:pt x="31204" y="189"/>
                    <a:pt x="31124" y="199"/>
                    <a:pt x="31059" y="169"/>
                  </a:cubicBezTo>
                  <a:cubicBezTo>
                    <a:pt x="31056" y="169"/>
                    <a:pt x="31054" y="169"/>
                    <a:pt x="31051" y="169"/>
                  </a:cubicBezTo>
                  <a:cubicBezTo>
                    <a:pt x="31041" y="169"/>
                    <a:pt x="31029" y="167"/>
                    <a:pt x="31018" y="167"/>
                  </a:cubicBezTo>
                  <a:cubicBezTo>
                    <a:pt x="31005" y="167"/>
                    <a:pt x="30995" y="170"/>
                    <a:pt x="30993" y="186"/>
                  </a:cubicBezTo>
                  <a:cubicBezTo>
                    <a:pt x="30991" y="214"/>
                    <a:pt x="30973" y="229"/>
                    <a:pt x="30945" y="229"/>
                  </a:cubicBezTo>
                  <a:cubicBezTo>
                    <a:pt x="30931" y="229"/>
                    <a:pt x="30914" y="225"/>
                    <a:pt x="30895" y="217"/>
                  </a:cubicBezTo>
                  <a:cubicBezTo>
                    <a:pt x="30882" y="210"/>
                    <a:pt x="30868" y="205"/>
                    <a:pt x="30854" y="205"/>
                  </a:cubicBezTo>
                  <a:cubicBezTo>
                    <a:pt x="30846" y="205"/>
                    <a:pt x="30838" y="207"/>
                    <a:pt x="30830" y="210"/>
                  </a:cubicBezTo>
                  <a:cubicBezTo>
                    <a:pt x="30802" y="204"/>
                    <a:pt x="30773" y="184"/>
                    <a:pt x="30745" y="184"/>
                  </a:cubicBezTo>
                  <a:cubicBezTo>
                    <a:pt x="30727" y="184"/>
                    <a:pt x="30711" y="191"/>
                    <a:pt x="30695" y="214"/>
                  </a:cubicBezTo>
                  <a:lnTo>
                    <a:pt x="30687" y="214"/>
                  </a:lnTo>
                  <a:cubicBezTo>
                    <a:pt x="30628" y="210"/>
                    <a:pt x="30570" y="210"/>
                    <a:pt x="30511" y="196"/>
                  </a:cubicBezTo>
                  <a:cubicBezTo>
                    <a:pt x="30500" y="194"/>
                    <a:pt x="30494" y="181"/>
                    <a:pt x="30481" y="181"/>
                  </a:cubicBezTo>
                  <a:cubicBezTo>
                    <a:pt x="30477" y="181"/>
                    <a:pt x="30472" y="183"/>
                    <a:pt x="30466" y="186"/>
                  </a:cubicBezTo>
                  <a:cubicBezTo>
                    <a:pt x="30441" y="196"/>
                    <a:pt x="30472" y="207"/>
                    <a:pt x="30472" y="224"/>
                  </a:cubicBezTo>
                  <a:cubicBezTo>
                    <a:pt x="30455" y="220"/>
                    <a:pt x="30431" y="220"/>
                    <a:pt x="30420" y="214"/>
                  </a:cubicBezTo>
                  <a:cubicBezTo>
                    <a:pt x="30407" y="205"/>
                    <a:pt x="30399" y="201"/>
                    <a:pt x="30394" y="201"/>
                  </a:cubicBezTo>
                  <a:cubicBezTo>
                    <a:pt x="30389" y="201"/>
                    <a:pt x="30386" y="206"/>
                    <a:pt x="30383" y="217"/>
                  </a:cubicBezTo>
                  <a:cubicBezTo>
                    <a:pt x="30375" y="244"/>
                    <a:pt x="30344" y="259"/>
                    <a:pt x="30316" y="273"/>
                  </a:cubicBezTo>
                  <a:cubicBezTo>
                    <a:pt x="30292" y="262"/>
                    <a:pt x="30320" y="249"/>
                    <a:pt x="30306" y="234"/>
                  </a:cubicBezTo>
                  <a:cubicBezTo>
                    <a:pt x="30295" y="228"/>
                    <a:pt x="30309" y="207"/>
                    <a:pt x="30282" y="203"/>
                  </a:cubicBezTo>
                  <a:cubicBezTo>
                    <a:pt x="30280" y="202"/>
                    <a:pt x="30278" y="202"/>
                    <a:pt x="30276" y="202"/>
                  </a:cubicBezTo>
                  <a:cubicBezTo>
                    <a:pt x="30259" y="202"/>
                    <a:pt x="30252" y="215"/>
                    <a:pt x="30244" y="224"/>
                  </a:cubicBezTo>
                  <a:cubicBezTo>
                    <a:pt x="30235" y="232"/>
                    <a:pt x="30227" y="236"/>
                    <a:pt x="30218" y="236"/>
                  </a:cubicBezTo>
                  <a:cubicBezTo>
                    <a:pt x="30209" y="236"/>
                    <a:pt x="30199" y="231"/>
                    <a:pt x="30188" y="224"/>
                  </a:cubicBezTo>
                  <a:cubicBezTo>
                    <a:pt x="30163" y="206"/>
                    <a:pt x="30142" y="198"/>
                    <a:pt x="30122" y="198"/>
                  </a:cubicBezTo>
                  <a:cubicBezTo>
                    <a:pt x="30099" y="198"/>
                    <a:pt x="30079" y="210"/>
                    <a:pt x="30056" y="234"/>
                  </a:cubicBezTo>
                  <a:lnTo>
                    <a:pt x="30060" y="238"/>
                  </a:lnTo>
                  <a:lnTo>
                    <a:pt x="30056" y="238"/>
                  </a:lnTo>
                  <a:lnTo>
                    <a:pt x="30056" y="234"/>
                  </a:lnTo>
                  <a:cubicBezTo>
                    <a:pt x="30021" y="241"/>
                    <a:pt x="30000" y="262"/>
                    <a:pt x="30032" y="273"/>
                  </a:cubicBezTo>
                  <a:cubicBezTo>
                    <a:pt x="30098" y="294"/>
                    <a:pt x="30050" y="300"/>
                    <a:pt x="30025" y="311"/>
                  </a:cubicBezTo>
                  <a:cubicBezTo>
                    <a:pt x="29990" y="300"/>
                    <a:pt x="29970" y="286"/>
                    <a:pt x="29987" y="259"/>
                  </a:cubicBezTo>
                  <a:cubicBezTo>
                    <a:pt x="29997" y="238"/>
                    <a:pt x="29987" y="217"/>
                    <a:pt x="29955" y="203"/>
                  </a:cubicBezTo>
                  <a:cubicBezTo>
                    <a:pt x="29947" y="199"/>
                    <a:pt x="29938" y="197"/>
                    <a:pt x="29930" y="197"/>
                  </a:cubicBezTo>
                  <a:cubicBezTo>
                    <a:pt x="29918" y="197"/>
                    <a:pt x="29910" y="202"/>
                    <a:pt x="29914" y="210"/>
                  </a:cubicBezTo>
                  <a:cubicBezTo>
                    <a:pt x="29920" y="238"/>
                    <a:pt x="29879" y="231"/>
                    <a:pt x="29865" y="244"/>
                  </a:cubicBezTo>
                  <a:cubicBezTo>
                    <a:pt x="29796" y="234"/>
                    <a:pt x="29720" y="238"/>
                    <a:pt x="29654" y="217"/>
                  </a:cubicBezTo>
                  <a:cubicBezTo>
                    <a:pt x="29645" y="211"/>
                    <a:pt x="29636" y="202"/>
                    <a:pt x="29620" y="202"/>
                  </a:cubicBezTo>
                  <a:cubicBezTo>
                    <a:pt x="29618" y="202"/>
                    <a:pt x="29615" y="202"/>
                    <a:pt x="29612" y="203"/>
                  </a:cubicBezTo>
                  <a:cubicBezTo>
                    <a:pt x="29609" y="203"/>
                    <a:pt x="29605" y="204"/>
                    <a:pt x="29600" y="204"/>
                  </a:cubicBezTo>
                  <a:cubicBezTo>
                    <a:pt x="29590" y="204"/>
                    <a:pt x="29578" y="202"/>
                    <a:pt x="29569" y="202"/>
                  </a:cubicBezTo>
                  <a:cubicBezTo>
                    <a:pt x="29556" y="202"/>
                    <a:pt x="29546" y="205"/>
                    <a:pt x="29550" y="217"/>
                  </a:cubicBezTo>
                  <a:cubicBezTo>
                    <a:pt x="29553" y="236"/>
                    <a:pt x="29545" y="242"/>
                    <a:pt x="29534" y="242"/>
                  </a:cubicBezTo>
                  <a:cubicBezTo>
                    <a:pt x="29521" y="242"/>
                    <a:pt x="29503" y="234"/>
                    <a:pt x="29491" y="234"/>
                  </a:cubicBezTo>
                  <a:cubicBezTo>
                    <a:pt x="29490" y="234"/>
                    <a:pt x="29489" y="234"/>
                    <a:pt x="29487" y="234"/>
                  </a:cubicBezTo>
                  <a:cubicBezTo>
                    <a:pt x="29467" y="234"/>
                    <a:pt x="29446" y="234"/>
                    <a:pt x="29428" y="220"/>
                  </a:cubicBezTo>
                  <a:cubicBezTo>
                    <a:pt x="29412" y="206"/>
                    <a:pt x="29392" y="201"/>
                    <a:pt x="29371" y="201"/>
                  </a:cubicBezTo>
                  <a:cubicBezTo>
                    <a:pt x="29348" y="201"/>
                    <a:pt x="29324" y="206"/>
                    <a:pt x="29300" y="210"/>
                  </a:cubicBezTo>
                  <a:cubicBezTo>
                    <a:pt x="29254" y="229"/>
                    <a:pt x="29210" y="250"/>
                    <a:pt x="29157" y="250"/>
                  </a:cubicBezTo>
                  <a:cubicBezTo>
                    <a:pt x="29141" y="250"/>
                    <a:pt x="29126" y="248"/>
                    <a:pt x="29109" y="244"/>
                  </a:cubicBezTo>
                  <a:lnTo>
                    <a:pt x="29109" y="244"/>
                  </a:lnTo>
                  <a:cubicBezTo>
                    <a:pt x="29092" y="255"/>
                    <a:pt x="29088" y="273"/>
                    <a:pt x="29116" y="276"/>
                  </a:cubicBezTo>
                  <a:cubicBezTo>
                    <a:pt x="29199" y="286"/>
                    <a:pt x="29171" y="324"/>
                    <a:pt x="29179" y="356"/>
                  </a:cubicBezTo>
                  <a:cubicBezTo>
                    <a:pt x="29161" y="358"/>
                    <a:pt x="29138" y="359"/>
                    <a:pt x="29118" y="359"/>
                  </a:cubicBezTo>
                  <a:cubicBezTo>
                    <a:pt x="29098" y="359"/>
                    <a:pt x="29083" y="358"/>
                    <a:pt x="29081" y="353"/>
                  </a:cubicBezTo>
                  <a:cubicBezTo>
                    <a:pt x="29081" y="311"/>
                    <a:pt x="28998" y="304"/>
                    <a:pt x="29001" y="262"/>
                  </a:cubicBezTo>
                  <a:cubicBezTo>
                    <a:pt x="29001" y="243"/>
                    <a:pt x="28987" y="227"/>
                    <a:pt x="28960" y="227"/>
                  </a:cubicBezTo>
                  <a:cubicBezTo>
                    <a:pt x="28948" y="227"/>
                    <a:pt x="28934" y="230"/>
                    <a:pt x="28918" y="238"/>
                  </a:cubicBezTo>
                  <a:cubicBezTo>
                    <a:pt x="28901" y="245"/>
                    <a:pt x="28882" y="248"/>
                    <a:pt x="28862" y="248"/>
                  </a:cubicBezTo>
                  <a:cubicBezTo>
                    <a:pt x="28843" y="248"/>
                    <a:pt x="28823" y="245"/>
                    <a:pt x="28804" y="241"/>
                  </a:cubicBezTo>
                  <a:cubicBezTo>
                    <a:pt x="28781" y="239"/>
                    <a:pt x="28758" y="239"/>
                    <a:pt x="28735" y="239"/>
                  </a:cubicBezTo>
                  <a:cubicBezTo>
                    <a:pt x="28710" y="239"/>
                    <a:pt x="28686" y="239"/>
                    <a:pt x="28661" y="239"/>
                  </a:cubicBezTo>
                  <a:cubicBezTo>
                    <a:pt x="28631" y="239"/>
                    <a:pt x="28601" y="238"/>
                    <a:pt x="28572" y="234"/>
                  </a:cubicBezTo>
                  <a:cubicBezTo>
                    <a:pt x="28564" y="231"/>
                    <a:pt x="28561" y="224"/>
                    <a:pt x="28554" y="220"/>
                  </a:cubicBezTo>
                  <a:cubicBezTo>
                    <a:pt x="28533" y="224"/>
                    <a:pt x="28509" y="228"/>
                    <a:pt x="28488" y="228"/>
                  </a:cubicBezTo>
                  <a:cubicBezTo>
                    <a:pt x="28478" y="233"/>
                    <a:pt x="28465" y="234"/>
                    <a:pt x="28452" y="234"/>
                  </a:cubicBezTo>
                  <a:cubicBezTo>
                    <a:pt x="28439" y="234"/>
                    <a:pt x="28426" y="233"/>
                    <a:pt x="28413" y="233"/>
                  </a:cubicBezTo>
                  <a:cubicBezTo>
                    <a:pt x="28396" y="233"/>
                    <a:pt x="28380" y="235"/>
                    <a:pt x="28367" y="244"/>
                  </a:cubicBezTo>
                  <a:cubicBezTo>
                    <a:pt x="28359" y="256"/>
                    <a:pt x="28349" y="259"/>
                    <a:pt x="28338" y="259"/>
                  </a:cubicBezTo>
                  <a:cubicBezTo>
                    <a:pt x="28328" y="259"/>
                    <a:pt x="28317" y="257"/>
                    <a:pt x="28304" y="255"/>
                  </a:cubicBezTo>
                  <a:cubicBezTo>
                    <a:pt x="28280" y="249"/>
                    <a:pt x="28253" y="233"/>
                    <a:pt x="28226" y="233"/>
                  </a:cubicBezTo>
                  <a:cubicBezTo>
                    <a:pt x="28210" y="233"/>
                    <a:pt x="28194" y="238"/>
                    <a:pt x="28179" y="255"/>
                  </a:cubicBezTo>
                  <a:cubicBezTo>
                    <a:pt x="28165" y="259"/>
                    <a:pt x="28151" y="262"/>
                    <a:pt x="28134" y="265"/>
                  </a:cubicBezTo>
                  <a:cubicBezTo>
                    <a:pt x="28054" y="269"/>
                    <a:pt x="28047" y="276"/>
                    <a:pt x="28085" y="318"/>
                  </a:cubicBezTo>
                  <a:cubicBezTo>
                    <a:pt x="28085" y="324"/>
                    <a:pt x="28075" y="328"/>
                    <a:pt x="28064" y="332"/>
                  </a:cubicBezTo>
                  <a:lnTo>
                    <a:pt x="28051" y="332"/>
                  </a:lnTo>
                  <a:cubicBezTo>
                    <a:pt x="28040" y="324"/>
                    <a:pt x="28040" y="311"/>
                    <a:pt x="28026" y="304"/>
                  </a:cubicBezTo>
                  <a:cubicBezTo>
                    <a:pt x="28010" y="283"/>
                    <a:pt x="27981" y="279"/>
                    <a:pt x="27947" y="279"/>
                  </a:cubicBezTo>
                  <a:lnTo>
                    <a:pt x="27787" y="279"/>
                  </a:lnTo>
                  <a:cubicBezTo>
                    <a:pt x="27781" y="276"/>
                    <a:pt x="27773" y="276"/>
                    <a:pt x="27770" y="276"/>
                  </a:cubicBezTo>
                  <a:lnTo>
                    <a:pt x="27711" y="276"/>
                  </a:lnTo>
                  <a:cubicBezTo>
                    <a:pt x="27700" y="274"/>
                    <a:pt x="27690" y="274"/>
                    <a:pt x="27679" y="274"/>
                  </a:cubicBezTo>
                  <a:cubicBezTo>
                    <a:pt x="27669" y="274"/>
                    <a:pt x="27659" y="274"/>
                    <a:pt x="27648" y="276"/>
                  </a:cubicBezTo>
                  <a:lnTo>
                    <a:pt x="27621" y="276"/>
                  </a:lnTo>
                  <a:cubicBezTo>
                    <a:pt x="27572" y="276"/>
                    <a:pt x="27523" y="265"/>
                    <a:pt x="27475" y="265"/>
                  </a:cubicBezTo>
                  <a:cubicBezTo>
                    <a:pt x="27451" y="266"/>
                    <a:pt x="27427" y="267"/>
                    <a:pt x="27403" y="267"/>
                  </a:cubicBezTo>
                  <a:cubicBezTo>
                    <a:pt x="27303" y="267"/>
                    <a:pt x="27202" y="259"/>
                    <a:pt x="27100" y="259"/>
                  </a:cubicBezTo>
                  <a:cubicBezTo>
                    <a:pt x="27054" y="259"/>
                    <a:pt x="27008" y="261"/>
                    <a:pt x="26961" y="265"/>
                  </a:cubicBezTo>
                  <a:cubicBezTo>
                    <a:pt x="26951" y="267"/>
                    <a:pt x="26941" y="268"/>
                    <a:pt x="26932" y="268"/>
                  </a:cubicBezTo>
                  <a:cubicBezTo>
                    <a:pt x="26902" y="268"/>
                    <a:pt x="26875" y="259"/>
                    <a:pt x="26857" y="238"/>
                  </a:cubicBezTo>
                  <a:cubicBezTo>
                    <a:pt x="26854" y="238"/>
                    <a:pt x="26854" y="234"/>
                    <a:pt x="26850" y="231"/>
                  </a:cubicBezTo>
                  <a:cubicBezTo>
                    <a:pt x="26857" y="228"/>
                    <a:pt x="26854" y="220"/>
                    <a:pt x="26844" y="214"/>
                  </a:cubicBezTo>
                  <a:cubicBezTo>
                    <a:pt x="26795" y="193"/>
                    <a:pt x="26836" y="189"/>
                    <a:pt x="26860" y="186"/>
                  </a:cubicBezTo>
                  <a:cubicBezTo>
                    <a:pt x="26868" y="186"/>
                    <a:pt x="26875" y="182"/>
                    <a:pt x="26881" y="182"/>
                  </a:cubicBezTo>
                  <a:cubicBezTo>
                    <a:pt x="26899" y="186"/>
                    <a:pt x="26916" y="186"/>
                    <a:pt x="26934" y="186"/>
                  </a:cubicBezTo>
                  <a:cubicBezTo>
                    <a:pt x="26942" y="187"/>
                    <a:pt x="26950" y="188"/>
                    <a:pt x="26958" y="188"/>
                  </a:cubicBezTo>
                  <a:cubicBezTo>
                    <a:pt x="26974" y="188"/>
                    <a:pt x="26990" y="186"/>
                    <a:pt x="27006" y="186"/>
                  </a:cubicBezTo>
                  <a:cubicBezTo>
                    <a:pt x="27010" y="186"/>
                    <a:pt x="27014" y="186"/>
                    <a:pt x="27017" y="189"/>
                  </a:cubicBezTo>
                  <a:cubicBezTo>
                    <a:pt x="27048" y="189"/>
                    <a:pt x="27076" y="193"/>
                    <a:pt x="27107" y="193"/>
                  </a:cubicBezTo>
                  <a:cubicBezTo>
                    <a:pt x="27135" y="199"/>
                    <a:pt x="27163" y="210"/>
                    <a:pt x="27184" y="228"/>
                  </a:cubicBezTo>
                  <a:cubicBezTo>
                    <a:pt x="27191" y="233"/>
                    <a:pt x="27200" y="236"/>
                    <a:pt x="27212" y="236"/>
                  </a:cubicBezTo>
                  <a:cubicBezTo>
                    <a:pt x="27216" y="236"/>
                    <a:pt x="27220" y="235"/>
                    <a:pt x="27225" y="234"/>
                  </a:cubicBezTo>
                  <a:cubicBezTo>
                    <a:pt x="27228" y="238"/>
                    <a:pt x="27232" y="238"/>
                    <a:pt x="27235" y="238"/>
                  </a:cubicBezTo>
                  <a:lnTo>
                    <a:pt x="27243" y="238"/>
                  </a:lnTo>
                  <a:cubicBezTo>
                    <a:pt x="27268" y="240"/>
                    <a:pt x="27294" y="247"/>
                    <a:pt x="27321" y="247"/>
                  </a:cubicBezTo>
                  <a:cubicBezTo>
                    <a:pt x="27329" y="247"/>
                    <a:pt x="27338" y="246"/>
                    <a:pt x="27347" y="244"/>
                  </a:cubicBezTo>
                  <a:cubicBezTo>
                    <a:pt x="27443" y="231"/>
                    <a:pt x="27541" y="231"/>
                    <a:pt x="27638" y="228"/>
                  </a:cubicBezTo>
                  <a:lnTo>
                    <a:pt x="27641" y="228"/>
                  </a:lnTo>
                  <a:cubicBezTo>
                    <a:pt x="27648" y="232"/>
                    <a:pt x="27655" y="233"/>
                    <a:pt x="27661" y="233"/>
                  </a:cubicBezTo>
                  <a:cubicBezTo>
                    <a:pt x="27677" y="233"/>
                    <a:pt x="27693" y="225"/>
                    <a:pt x="27707" y="220"/>
                  </a:cubicBezTo>
                  <a:cubicBezTo>
                    <a:pt x="27721" y="217"/>
                    <a:pt x="27735" y="217"/>
                    <a:pt x="27749" y="214"/>
                  </a:cubicBezTo>
                  <a:cubicBezTo>
                    <a:pt x="27776" y="214"/>
                    <a:pt x="27808" y="210"/>
                    <a:pt x="27832" y="199"/>
                  </a:cubicBezTo>
                  <a:cubicBezTo>
                    <a:pt x="27880" y="182"/>
                    <a:pt x="27933" y="179"/>
                    <a:pt x="27985" y="175"/>
                  </a:cubicBezTo>
                  <a:cubicBezTo>
                    <a:pt x="27995" y="179"/>
                    <a:pt x="28005" y="182"/>
                    <a:pt x="28016" y="186"/>
                  </a:cubicBezTo>
                  <a:cubicBezTo>
                    <a:pt x="28027" y="205"/>
                    <a:pt x="28047" y="211"/>
                    <a:pt x="28072" y="211"/>
                  </a:cubicBezTo>
                  <a:cubicBezTo>
                    <a:pt x="28079" y="211"/>
                    <a:pt x="28086" y="211"/>
                    <a:pt x="28093" y="210"/>
                  </a:cubicBezTo>
                  <a:cubicBezTo>
                    <a:pt x="28105" y="208"/>
                    <a:pt x="28117" y="206"/>
                    <a:pt x="28129" y="206"/>
                  </a:cubicBezTo>
                  <a:cubicBezTo>
                    <a:pt x="28137" y="206"/>
                    <a:pt x="28144" y="207"/>
                    <a:pt x="28151" y="210"/>
                  </a:cubicBezTo>
                  <a:cubicBezTo>
                    <a:pt x="28171" y="217"/>
                    <a:pt x="28189" y="220"/>
                    <a:pt x="28204" y="220"/>
                  </a:cubicBezTo>
                  <a:cubicBezTo>
                    <a:pt x="28235" y="220"/>
                    <a:pt x="28257" y="207"/>
                    <a:pt x="28276" y="186"/>
                  </a:cubicBezTo>
                  <a:lnTo>
                    <a:pt x="28276" y="189"/>
                  </a:lnTo>
                  <a:cubicBezTo>
                    <a:pt x="28283" y="189"/>
                    <a:pt x="28290" y="193"/>
                    <a:pt x="28297" y="193"/>
                  </a:cubicBezTo>
                  <a:cubicBezTo>
                    <a:pt x="28342" y="203"/>
                    <a:pt x="28389" y="214"/>
                    <a:pt x="28437" y="214"/>
                  </a:cubicBezTo>
                  <a:cubicBezTo>
                    <a:pt x="28469" y="214"/>
                    <a:pt x="28501" y="209"/>
                    <a:pt x="28533" y="196"/>
                  </a:cubicBezTo>
                  <a:cubicBezTo>
                    <a:pt x="28535" y="194"/>
                    <a:pt x="28537" y="194"/>
                    <a:pt x="28540" y="194"/>
                  </a:cubicBezTo>
                  <a:cubicBezTo>
                    <a:pt x="28542" y="194"/>
                    <a:pt x="28545" y="194"/>
                    <a:pt x="28547" y="196"/>
                  </a:cubicBezTo>
                  <a:cubicBezTo>
                    <a:pt x="28580" y="203"/>
                    <a:pt x="28613" y="206"/>
                    <a:pt x="28645" y="206"/>
                  </a:cubicBezTo>
                  <a:cubicBezTo>
                    <a:pt x="28710" y="206"/>
                    <a:pt x="28774" y="195"/>
                    <a:pt x="28838" y="186"/>
                  </a:cubicBezTo>
                  <a:cubicBezTo>
                    <a:pt x="28855" y="182"/>
                    <a:pt x="28873" y="179"/>
                    <a:pt x="28890" y="179"/>
                  </a:cubicBezTo>
                  <a:cubicBezTo>
                    <a:pt x="28900" y="179"/>
                    <a:pt x="28910" y="180"/>
                    <a:pt x="28921" y="180"/>
                  </a:cubicBezTo>
                  <a:cubicBezTo>
                    <a:pt x="28926" y="180"/>
                    <a:pt x="28931" y="180"/>
                    <a:pt x="28935" y="179"/>
                  </a:cubicBezTo>
                  <a:cubicBezTo>
                    <a:pt x="28956" y="177"/>
                    <a:pt x="28976" y="175"/>
                    <a:pt x="28996" y="175"/>
                  </a:cubicBezTo>
                  <a:cubicBezTo>
                    <a:pt x="29017" y="175"/>
                    <a:pt x="29037" y="177"/>
                    <a:pt x="29057" y="186"/>
                  </a:cubicBezTo>
                  <a:cubicBezTo>
                    <a:pt x="29074" y="186"/>
                    <a:pt x="29102" y="186"/>
                    <a:pt x="29109" y="172"/>
                  </a:cubicBezTo>
                  <a:cubicBezTo>
                    <a:pt x="29116" y="155"/>
                    <a:pt x="29081" y="161"/>
                    <a:pt x="29071" y="155"/>
                  </a:cubicBezTo>
                  <a:cubicBezTo>
                    <a:pt x="29057" y="145"/>
                    <a:pt x="29040" y="134"/>
                    <a:pt x="29057" y="116"/>
                  </a:cubicBezTo>
                  <a:cubicBezTo>
                    <a:pt x="29105" y="116"/>
                    <a:pt x="29154" y="113"/>
                    <a:pt x="29203" y="113"/>
                  </a:cubicBezTo>
                  <a:cubicBezTo>
                    <a:pt x="29217" y="120"/>
                    <a:pt x="29230" y="127"/>
                    <a:pt x="29248" y="134"/>
                  </a:cubicBezTo>
                  <a:cubicBezTo>
                    <a:pt x="29241" y="162"/>
                    <a:pt x="29265" y="166"/>
                    <a:pt x="29291" y="166"/>
                  </a:cubicBezTo>
                  <a:cubicBezTo>
                    <a:pt x="29303" y="166"/>
                    <a:pt x="29315" y="165"/>
                    <a:pt x="29324" y="165"/>
                  </a:cubicBezTo>
                  <a:cubicBezTo>
                    <a:pt x="29340" y="167"/>
                    <a:pt x="29356" y="167"/>
                    <a:pt x="29372" y="167"/>
                  </a:cubicBezTo>
                  <a:cubicBezTo>
                    <a:pt x="29410" y="167"/>
                    <a:pt x="29449" y="164"/>
                    <a:pt x="29487" y="164"/>
                  </a:cubicBezTo>
                  <a:cubicBezTo>
                    <a:pt x="29511" y="164"/>
                    <a:pt x="29534" y="165"/>
                    <a:pt x="29557" y="169"/>
                  </a:cubicBezTo>
                  <a:cubicBezTo>
                    <a:pt x="29571" y="169"/>
                    <a:pt x="29592" y="169"/>
                    <a:pt x="29592" y="161"/>
                  </a:cubicBezTo>
                  <a:cubicBezTo>
                    <a:pt x="29592" y="145"/>
                    <a:pt x="29567" y="134"/>
                    <a:pt x="29542" y="127"/>
                  </a:cubicBezTo>
                  <a:cubicBezTo>
                    <a:pt x="29539" y="123"/>
                    <a:pt x="29534" y="123"/>
                    <a:pt x="29529" y="123"/>
                  </a:cubicBezTo>
                  <a:cubicBezTo>
                    <a:pt x="29524" y="123"/>
                    <a:pt x="29520" y="123"/>
                    <a:pt x="29518" y="120"/>
                  </a:cubicBezTo>
                  <a:cubicBezTo>
                    <a:pt x="29522" y="118"/>
                    <a:pt x="29525" y="118"/>
                    <a:pt x="29529" y="118"/>
                  </a:cubicBezTo>
                  <a:cubicBezTo>
                    <a:pt x="29532" y="118"/>
                    <a:pt x="29536" y="118"/>
                    <a:pt x="29539" y="116"/>
                  </a:cubicBezTo>
                  <a:cubicBezTo>
                    <a:pt x="29557" y="106"/>
                    <a:pt x="29592" y="106"/>
                    <a:pt x="29592" y="89"/>
                  </a:cubicBezTo>
                  <a:cubicBezTo>
                    <a:pt x="29592" y="78"/>
                    <a:pt x="29577" y="73"/>
                    <a:pt x="29562" y="73"/>
                  </a:cubicBezTo>
                  <a:cubicBezTo>
                    <a:pt x="29558" y="73"/>
                    <a:pt x="29554" y="74"/>
                    <a:pt x="29550" y="75"/>
                  </a:cubicBezTo>
                  <a:cubicBezTo>
                    <a:pt x="29477" y="85"/>
                    <a:pt x="29400" y="78"/>
                    <a:pt x="29328" y="85"/>
                  </a:cubicBezTo>
                  <a:cubicBezTo>
                    <a:pt x="29310" y="82"/>
                    <a:pt x="29286" y="85"/>
                    <a:pt x="29286" y="68"/>
                  </a:cubicBezTo>
                  <a:cubicBezTo>
                    <a:pt x="29296" y="62"/>
                    <a:pt x="29304" y="60"/>
                    <a:pt x="29312" y="60"/>
                  </a:cubicBezTo>
                  <a:cubicBezTo>
                    <a:pt x="29324" y="60"/>
                    <a:pt x="29335" y="65"/>
                    <a:pt x="29345" y="71"/>
                  </a:cubicBezTo>
                  <a:cubicBezTo>
                    <a:pt x="29349" y="73"/>
                    <a:pt x="29353" y="74"/>
                    <a:pt x="29358" y="74"/>
                  </a:cubicBezTo>
                  <a:cubicBezTo>
                    <a:pt x="29368" y="74"/>
                    <a:pt x="29379" y="69"/>
                    <a:pt x="29387" y="65"/>
                  </a:cubicBezTo>
                  <a:cubicBezTo>
                    <a:pt x="29393" y="61"/>
                    <a:pt x="29408" y="57"/>
                    <a:pt x="29397" y="47"/>
                  </a:cubicBezTo>
                  <a:cubicBezTo>
                    <a:pt x="29390" y="40"/>
                    <a:pt x="29379" y="33"/>
                    <a:pt x="29358" y="33"/>
                  </a:cubicBezTo>
                  <a:cubicBezTo>
                    <a:pt x="29328" y="34"/>
                    <a:pt x="29297" y="34"/>
                    <a:pt x="29267" y="34"/>
                  </a:cubicBezTo>
                  <a:cubicBezTo>
                    <a:pt x="29242" y="34"/>
                    <a:pt x="29217" y="34"/>
                    <a:pt x="29191" y="34"/>
                  </a:cubicBezTo>
                  <a:cubicBezTo>
                    <a:pt x="29128" y="34"/>
                    <a:pt x="29064" y="35"/>
                    <a:pt x="29001" y="40"/>
                  </a:cubicBezTo>
                  <a:cubicBezTo>
                    <a:pt x="28997" y="41"/>
                    <a:pt x="28994" y="41"/>
                    <a:pt x="28990" y="41"/>
                  </a:cubicBezTo>
                  <a:cubicBezTo>
                    <a:pt x="28974" y="41"/>
                    <a:pt x="28959" y="38"/>
                    <a:pt x="28943" y="38"/>
                  </a:cubicBezTo>
                  <a:cubicBezTo>
                    <a:pt x="28936" y="38"/>
                    <a:pt x="28929" y="38"/>
                    <a:pt x="28921" y="40"/>
                  </a:cubicBezTo>
                  <a:cubicBezTo>
                    <a:pt x="28910" y="40"/>
                    <a:pt x="28897" y="39"/>
                    <a:pt x="28885" y="39"/>
                  </a:cubicBezTo>
                  <a:cubicBezTo>
                    <a:pt x="28878" y="39"/>
                    <a:pt x="28872" y="39"/>
                    <a:pt x="28866" y="40"/>
                  </a:cubicBezTo>
                  <a:cubicBezTo>
                    <a:pt x="28860" y="41"/>
                    <a:pt x="28854" y="41"/>
                    <a:pt x="28848" y="41"/>
                  </a:cubicBezTo>
                  <a:cubicBezTo>
                    <a:pt x="28816" y="41"/>
                    <a:pt x="28783" y="37"/>
                    <a:pt x="28751" y="37"/>
                  </a:cubicBezTo>
                  <a:cubicBezTo>
                    <a:pt x="28722" y="37"/>
                    <a:pt x="28693" y="40"/>
                    <a:pt x="28665" y="50"/>
                  </a:cubicBezTo>
                  <a:cubicBezTo>
                    <a:pt x="28630" y="47"/>
                    <a:pt x="28599" y="44"/>
                    <a:pt x="28564" y="44"/>
                  </a:cubicBezTo>
                  <a:cubicBezTo>
                    <a:pt x="28535" y="46"/>
                    <a:pt x="28503" y="49"/>
                    <a:pt x="28473" y="49"/>
                  </a:cubicBezTo>
                  <a:cubicBezTo>
                    <a:pt x="28453" y="49"/>
                    <a:pt x="28435" y="48"/>
                    <a:pt x="28418" y="44"/>
                  </a:cubicBezTo>
                  <a:cubicBezTo>
                    <a:pt x="28404" y="40"/>
                    <a:pt x="28390" y="38"/>
                    <a:pt x="28377" y="38"/>
                  </a:cubicBezTo>
                  <a:cubicBezTo>
                    <a:pt x="28356" y="38"/>
                    <a:pt x="28336" y="42"/>
                    <a:pt x="28314" y="44"/>
                  </a:cubicBezTo>
                  <a:lnTo>
                    <a:pt x="28276" y="44"/>
                  </a:lnTo>
                  <a:cubicBezTo>
                    <a:pt x="28266" y="44"/>
                    <a:pt x="28255" y="44"/>
                    <a:pt x="28245" y="40"/>
                  </a:cubicBezTo>
                  <a:cubicBezTo>
                    <a:pt x="28234" y="40"/>
                    <a:pt x="28221" y="47"/>
                    <a:pt x="28218" y="57"/>
                  </a:cubicBezTo>
                  <a:cubicBezTo>
                    <a:pt x="28207" y="57"/>
                    <a:pt x="28197" y="61"/>
                    <a:pt x="28189" y="65"/>
                  </a:cubicBezTo>
                  <a:cubicBezTo>
                    <a:pt x="28185" y="65"/>
                    <a:pt x="28181" y="66"/>
                    <a:pt x="28176" y="66"/>
                  </a:cubicBezTo>
                  <a:cubicBezTo>
                    <a:pt x="28162" y="66"/>
                    <a:pt x="28145" y="63"/>
                    <a:pt x="28131" y="63"/>
                  </a:cubicBezTo>
                  <a:cubicBezTo>
                    <a:pt x="28113" y="63"/>
                    <a:pt x="28098" y="68"/>
                    <a:pt x="28096" y="92"/>
                  </a:cubicBezTo>
                  <a:cubicBezTo>
                    <a:pt x="28093" y="110"/>
                    <a:pt x="28127" y="106"/>
                    <a:pt x="28138" y="116"/>
                  </a:cubicBezTo>
                  <a:cubicBezTo>
                    <a:pt x="28130" y="120"/>
                    <a:pt x="28127" y="124"/>
                    <a:pt x="28120" y="124"/>
                  </a:cubicBezTo>
                  <a:cubicBezTo>
                    <a:pt x="28116" y="125"/>
                    <a:pt x="28111" y="125"/>
                    <a:pt x="28106" y="125"/>
                  </a:cubicBezTo>
                  <a:cubicBezTo>
                    <a:pt x="28094" y="125"/>
                    <a:pt x="28081" y="122"/>
                    <a:pt x="28068" y="116"/>
                  </a:cubicBezTo>
                  <a:cubicBezTo>
                    <a:pt x="28058" y="92"/>
                    <a:pt x="28058" y="61"/>
                    <a:pt x="28005" y="57"/>
                  </a:cubicBezTo>
                  <a:cubicBezTo>
                    <a:pt x="27930" y="57"/>
                    <a:pt x="27856" y="50"/>
                    <a:pt x="27781" y="50"/>
                  </a:cubicBezTo>
                  <a:cubicBezTo>
                    <a:pt x="27772" y="49"/>
                    <a:pt x="27763" y="48"/>
                    <a:pt x="27753" y="48"/>
                  </a:cubicBezTo>
                  <a:cubicBezTo>
                    <a:pt x="27738" y="48"/>
                    <a:pt x="27723" y="51"/>
                    <a:pt x="27711" y="61"/>
                  </a:cubicBezTo>
                  <a:cubicBezTo>
                    <a:pt x="27707" y="63"/>
                    <a:pt x="27702" y="65"/>
                    <a:pt x="27696" y="65"/>
                  </a:cubicBezTo>
                  <a:cubicBezTo>
                    <a:pt x="27692" y="65"/>
                    <a:pt x="27687" y="64"/>
                    <a:pt x="27683" y="61"/>
                  </a:cubicBezTo>
                  <a:cubicBezTo>
                    <a:pt x="27662" y="46"/>
                    <a:pt x="27647" y="39"/>
                    <a:pt x="27629" y="39"/>
                  </a:cubicBezTo>
                  <a:cubicBezTo>
                    <a:pt x="27618" y="39"/>
                    <a:pt x="27605" y="42"/>
                    <a:pt x="27589" y="47"/>
                  </a:cubicBezTo>
                  <a:cubicBezTo>
                    <a:pt x="27499" y="82"/>
                    <a:pt x="27398" y="65"/>
                    <a:pt x="27305" y="75"/>
                  </a:cubicBezTo>
                  <a:cubicBezTo>
                    <a:pt x="27281" y="75"/>
                    <a:pt x="27267" y="60"/>
                    <a:pt x="27246" y="60"/>
                  </a:cubicBezTo>
                  <a:cubicBezTo>
                    <a:pt x="27240" y="60"/>
                    <a:pt x="27233" y="61"/>
                    <a:pt x="27225" y="65"/>
                  </a:cubicBezTo>
                  <a:cubicBezTo>
                    <a:pt x="27214" y="69"/>
                    <a:pt x="27206" y="71"/>
                    <a:pt x="27200" y="71"/>
                  </a:cubicBezTo>
                  <a:cubicBezTo>
                    <a:pt x="27182" y="71"/>
                    <a:pt x="27182" y="56"/>
                    <a:pt x="27187" y="40"/>
                  </a:cubicBezTo>
                  <a:cubicBezTo>
                    <a:pt x="27194" y="30"/>
                    <a:pt x="27208" y="20"/>
                    <a:pt x="27187" y="12"/>
                  </a:cubicBezTo>
                  <a:cubicBezTo>
                    <a:pt x="27186" y="11"/>
                    <a:pt x="27183" y="11"/>
                    <a:pt x="27181" y="11"/>
                  </a:cubicBezTo>
                  <a:cubicBezTo>
                    <a:pt x="27176" y="11"/>
                    <a:pt x="27169" y="12"/>
                    <a:pt x="27169" y="12"/>
                  </a:cubicBezTo>
                  <a:cubicBezTo>
                    <a:pt x="27169" y="23"/>
                    <a:pt x="27135" y="30"/>
                    <a:pt x="27149" y="44"/>
                  </a:cubicBezTo>
                  <a:cubicBezTo>
                    <a:pt x="27159" y="54"/>
                    <a:pt x="27163" y="65"/>
                    <a:pt x="27135" y="65"/>
                  </a:cubicBezTo>
                  <a:cubicBezTo>
                    <a:pt x="27076" y="65"/>
                    <a:pt x="27014" y="76"/>
                    <a:pt x="26952" y="76"/>
                  </a:cubicBezTo>
                  <a:cubicBezTo>
                    <a:pt x="26931" y="76"/>
                    <a:pt x="26910" y="75"/>
                    <a:pt x="26889" y="71"/>
                  </a:cubicBezTo>
                  <a:cubicBezTo>
                    <a:pt x="26857" y="65"/>
                    <a:pt x="26823" y="65"/>
                    <a:pt x="26830" y="33"/>
                  </a:cubicBezTo>
                  <a:cubicBezTo>
                    <a:pt x="26832" y="24"/>
                    <a:pt x="26822" y="23"/>
                    <a:pt x="26811" y="23"/>
                  </a:cubicBezTo>
                  <a:cubicBezTo>
                    <a:pt x="26805" y="23"/>
                    <a:pt x="26799" y="23"/>
                    <a:pt x="26795" y="23"/>
                  </a:cubicBezTo>
                  <a:cubicBezTo>
                    <a:pt x="26791" y="23"/>
                    <a:pt x="26787" y="24"/>
                    <a:pt x="26783" y="24"/>
                  </a:cubicBezTo>
                  <a:cubicBezTo>
                    <a:pt x="26774" y="24"/>
                    <a:pt x="26766" y="23"/>
                    <a:pt x="26758" y="23"/>
                  </a:cubicBezTo>
                  <a:cubicBezTo>
                    <a:pt x="26743" y="23"/>
                    <a:pt x="26729" y="25"/>
                    <a:pt x="26722" y="36"/>
                  </a:cubicBezTo>
                  <a:cubicBezTo>
                    <a:pt x="26711" y="47"/>
                    <a:pt x="26743" y="50"/>
                    <a:pt x="26756" y="57"/>
                  </a:cubicBezTo>
                  <a:cubicBezTo>
                    <a:pt x="26756" y="68"/>
                    <a:pt x="26802" y="65"/>
                    <a:pt x="26785" y="82"/>
                  </a:cubicBezTo>
                  <a:cubicBezTo>
                    <a:pt x="26774" y="86"/>
                    <a:pt x="26762" y="87"/>
                    <a:pt x="26750" y="87"/>
                  </a:cubicBezTo>
                  <a:cubicBezTo>
                    <a:pt x="26736" y="87"/>
                    <a:pt x="26723" y="86"/>
                    <a:pt x="26710" y="86"/>
                  </a:cubicBezTo>
                  <a:cubicBezTo>
                    <a:pt x="26697" y="86"/>
                    <a:pt x="26685" y="87"/>
                    <a:pt x="26673" y="92"/>
                  </a:cubicBezTo>
                  <a:cubicBezTo>
                    <a:pt x="26607" y="95"/>
                    <a:pt x="26542" y="99"/>
                    <a:pt x="26476" y="103"/>
                  </a:cubicBezTo>
                  <a:cubicBezTo>
                    <a:pt x="26389" y="85"/>
                    <a:pt x="26375" y="71"/>
                    <a:pt x="26396" y="23"/>
                  </a:cubicBezTo>
                  <a:cubicBezTo>
                    <a:pt x="26399" y="9"/>
                    <a:pt x="26389" y="5"/>
                    <a:pt x="26375" y="5"/>
                  </a:cubicBezTo>
                  <a:cubicBezTo>
                    <a:pt x="26358" y="9"/>
                    <a:pt x="26337" y="9"/>
                    <a:pt x="26316" y="9"/>
                  </a:cubicBezTo>
                  <a:lnTo>
                    <a:pt x="26219" y="9"/>
                  </a:lnTo>
                  <a:cubicBezTo>
                    <a:pt x="26184" y="23"/>
                    <a:pt x="26184" y="33"/>
                    <a:pt x="26219" y="44"/>
                  </a:cubicBezTo>
                  <a:cubicBezTo>
                    <a:pt x="26250" y="54"/>
                    <a:pt x="26282" y="61"/>
                    <a:pt x="26323" y="71"/>
                  </a:cubicBezTo>
                  <a:cubicBezTo>
                    <a:pt x="26305" y="76"/>
                    <a:pt x="26286" y="77"/>
                    <a:pt x="26269" y="77"/>
                  </a:cubicBezTo>
                  <a:cubicBezTo>
                    <a:pt x="26257" y="77"/>
                    <a:pt x="26247" y="77"/>
                    <a:pt x="26236" y="77"/>
                  </a:cubicBezTo>
                  <a:cubicBezTo>
                    <a:pt x="26217" y="77"/>
                    <a:pt x="26200" y="78"/>
                    <a:pt x="26184" y="85"/>
                  </a:cubicBezTo>
                  <a:cubicBezTo>
                    <a:pt x="26174" y="83"/>
                    <a:pt x="26166" y="82"/>
                    <a:pt x="26157" y="82"/>
                  </a:cubicBezTo>
                  <a:cubicBezTo>
                    <a:pt x="26120" y="82"/>
                    <a:pt x="26098" y="105"/>
                    <a:pt x="26066" y="113"/>
                  </a:cubicBezTo>
                  <a:cubicBezTo>
                    <a:pt x="26062" y="114"/>
                    <a:pt x="26058" y="115"/>
                    <a:pt x="26053" y="115"/>
                  </a:cubicBezTo>
                  <a:cubicBezTo>
                    <a:pt x="26047" y="115"/>
                    <a:pt x="26041" y="113"/>
                    <a:pt x="26035" y="110"/>
                  </a:cubicBezTo>
                  <a:cubicBezTo>
                    <a:pt x="26011" y="85"/>
                    <a:pt x="26039" y="57"/>
                    <a:pt x="26011" y="33"/>
                  </a:cubicBezTo>
                  <a:cubicBezTo>
                    <a:pt x="25993" y="27"/>
                    <a:pt x="25991" y="1"/>
                    <a:pt x="259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25"/>
            <p:cNvSpPr/>
            <p:nvPr/>
          </p:nvSpPr>
          <p:spPr>
            <a:xfrm>
              <a:off x="6222275" y="663550"/>
              <a:ext cx="11325" cy="1850"/>
            </a:xfrm>
            <a:custGeom>
              <a:avLst/>
              <a:gdLst/>
              <a:ahLst/>
              <a:cxnLst/>
              <a:rect l="l" t="t" r="r" b="b"/>
              <a:pathLst>
                <a:path w="453" h="74" extrusionOk="0">
                  <a:moveTo>
                    <a:pt x="207" y="0"/>
                  </a:moveTo>
                  <a:cubicBezTo>
                    <a:pt x="189" y="0"/>
                    <a:pt x="170" y="3"/>
                    <a:pt x="157" y="7"/>
                  </a:cubicBezTo>
                  <a:cubicBezTo>
                    <a:pt x="141" y="16"/>
                    <a:pt x="126" y="18"/>
                    <a:pt x="110" y="18"/>
                  </a:cubicBezTo>
                  <a:cubicBezTo>
                    <a:pt x="101" y="18"/>
                    <a:pt x="91" y="17"/>
                    <a:pt x="81" y="17"/>
                  </a:cubicBezTo>
                  <a:lnTo>
                    <a:pt x="49" y="17"/>
                  </a:lnTo>
                  <a:cubicBezTo>
                    <a:pt x="25" y="17"/>
                    <a:pt x="8" y="25"/>
                    <a:pt x="4" y="38"/>
                  </a:cubicBezTo>
                  <a:cubicBezTo>
                    <a:pt x="1" y="52"/>
                    <a:pt x="18" y="59"/>
                    <a:pt x="36" y="63"/>
                  </a:cubicBezTo>
                  <a:cubicBezTo>
                    <a:pt x="52" y="67"/>
                    <a:pt x="67" y="70"/>
                    <a:pt x="81" y="70"/>
                  </a:cubicBezTo>
                  <a:cubicBezTo>
                    <a:pt x="192" y="63"/>
                    <a:pt x="302" y="73"/>
                    <a:pt x="406" y="46"/>
                  </a:cubicBezTo>
                  <a:cubicBezTo>
                    <a:pt x="424" y="38"/>
                    <a:pt x="452" y="42"/>
                    <a:pt x="441" y="22"/>
                  </a:cubicBezTo>
                  <a:cubicBezTo>
                    <a:pt x="436" y="11"/>
                    <a:pt x="423" y="2"/>
                    <a:pt x="405" y="2"/>
                  </a:cubicBezTo>
                  <a:cubicBezTo>
                    <a:pt x="400" y="2"/>
                    <a:pt x="395" y="2"/>
                    <a:pt x="390" y="4"/>
                  </a:cubicBezTo>
                  <a:cubicBezTo>
                    <a:pt x="362" y="11"/>
                    <a:pt x="335" y="16"/>
                    <a:pt x="308" y="16"/>
                  </a:cubicBezTo>
                  <a:cubicBezTo>
                    <a:pt x="285" y="16"/>
                    <a:pt x="261" y="12"/>
                    <a:pt x="236" y="4"/>
                  </a:cubicBezTo>
                  <a:cubicBezTo>
                    <a:pt x="229" y="1"/>
                    <a:pt x="218" y="0"/>
                    <a:pt x="2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25"/>
            <p:cNvSpPr/>
            <p:nvPr/>
          </p:nvSpPr>
          <p:spPr>
            <a:xfrm>
              <a:off x="6100675" y="846750"/>
              <a:ext cx="13825" cy="4200"/>
            </a:xfrm>
            <a:custGeom>
              <a:avLst/>
              <a:gdLst/>
              <a:ahLst/>
              <a:cxnLst/>
              <a:rect l="l" t="t" r="r" b="b"/>
              <a:pathLst>
                <a:path w="553" h="168" extrusionOk="0">
                  <a:moveTo>
                    <a:pt x="164" y="0"/>
                  </a:moveTo>
                  <a:cubicBezTo>
                    <a:pt x="147" y="0"/>
                    <a:pt x="131" y="4"/>
                    <a:pt x="115" y="13"/>
                  </a:cubicBezTo>
                  <a:cubicBezTo>
                    <a:pt x="105" y="21"/>
                    <a:pt x="91" y="31"/>
                    <a:pt x="77" y="34"/>
                  </a:cubicBezTo>
                  <a:cubicBezTo>
                    <a:pt x="21" y="52"/>
                    <a:pt x="15" y="72"/>
                    <a:pt x="50" y="114"/>
                  </a:cubicBezTo>
                  <a:cubicBezTo>
                    <a:pt x="53" y="125"/>
                    <a:pt x="45" y="132"/>
                    <a:pt x="29" y="135"/>
                  </a:cubicBezTo>
                  <a:cubicBezTo>
                    <a:pt x="15" y="138"/>
                    <a:pt x="1" y="142"/>
                    <a:pt x="4" y="152"/>
                  </a:cubicBezTo>
                  <a:cubicBezTo>
                    <a:pt x="8" y="162"/>
                    <a:pt x="21" y="162"/>
                    <a:pt x="35" y="167"/>
                  </a:cubicBezTo>
                  <a:cubicBezTo>
                    <a:pt x="40" y="167"/>
                    <a:pt x="44" y="168"/>
                    <a:pt x="47" y="168"/>
                  </a:cubicBezTo>
                  <a:cubicBezTo>
                    <a:pt x="58" y="168"/>
                    <a:pt x="66" y="164"/>
                    <a:pt x="74" y="156"/>
                  </a:cubicBezTo>
                  <a:cubicBezTo>
                    <a:pt x="80" y="149"/>
                    <a:pt x="60" y="138"/>
                    <a:pt x="87" y="132"/>
                  </a:cubicBezTo>
                  <a:cubicBezTo>
                    <a:pt x="103" y="152"/>
                    <a:pt x="122" y="160"/>
                    <a:pt x="143" y="160"/>
                  </a:cubicBezTo>
                  <a:cubicBezTo>
                    <a:pt x="164" y="160"/>
                    <a:pt x="188" y="152"/>
                    <a:pt x="212" y="142"/>
                  </a:cubicBezTo>
                  <a:cubicBezTo>
                    <a:pt x="261" y="120"/>
                    <a:pt x="318" y="103"/>
                    <a:pt x="372" y="103"/>
                  </a:cubicBezTo>
                  <a:cubicBezTo>
                    <a:pt x="387" y="103"/>
                    <a:pt x="402" y="104"/>
                    <a:pt x="417" y="107"/>
                  </a:cubicBezTo>
                  <a:cubicBezTo>
                    <a:pt x="429" y="110"/>
                    <a:pt x="440" y="111"/>
                    <a:pt x="449" y="111"/>
                  </a:cubicBezTo>
                  <a:cubicBezTo>
                    <a:pt x="490" y="111"/>
                    <a:pt x="513" y="93"/>
                    <a:pt x="553" y="93"/>
                  </a:cubicBezTo>
                  <a:cubicBezTo>
                    <a:pt x="500" y="87"/>
                    <a:pt x="445" y="90"/>
                    <a:pt x="428" y="48"/>
                  </a:cubicBezTo>
                  <a:lnTo>
                    <a:pt x="414" y="48"/>
                  </a:lnTo>
                  <a:cubicBezTo>
                    <a:pt x="401" y="66"/>
                    <a:pt x="387" y="72"/>
                    <a:pt x="372" y="72"/>
                  </a:cubicBezTo>
                  <a:cubicBezTo>
                    <a:pt x="350" y="72"/>
                    <a:pt x="326" y="59"/>
                    <a:pt x="303" y="55"/>
                  </a:cubicBezTo>
                  <a:cubicBezTo>
                    <a:pt x="297" y="53"/>
                    <a:pt x="290" y="52"/>
                    <a:pt x="284" y="52"/>
                  </a:cubicBezTo>
                  <a:cubicBezTo>
                    <a:pt x="272" y="52"/>
                    <a:pt x="260" y="55"/>
                    <a:pt x="250" y="63"/>
                  </a:cubicBezTo>
                  <a:cubicBezTo>
                    <a:pt x="248" y="62"/>
                    <a:pt x="246" y="62"/>
                    <a:pt x="244" y="62"/>
                  </a:cubicBezTo>
                  <a:cubicBezTo>
                    <a:pt x="225" y="62"/>
                    <a:pt x="205" y="74"/>
                    <a:pt x="178" y="74"/>
                  </a:cubicBezTo>
                  <a:cubicBezTo>
                    <a:pt x="169" y="74"/>
                    <a:pt x="160" y="72"/>
                    <a:pt x="150" y="69"/>
                  </a:cubicBezTo>
                  <a:cubicBezTo>
                    <a:pt x="188" y="63"/>
                    <a:pt x="212" y="55"/>
                    <a:pt x="229" y="42"/>
                  </a:cubicBezTo>
                  <a:cubicBezTo>
                    <a:pt x="247" y="28"/>
                    <a:pt x="254" y="17"/>
                    <a:pt x="220" y="10"/>
                  </a:cubicBezTo>
                  <a:cubicBezTo>
                    <a:pt x="201" y="5"/>
                    <a:pt x="182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25"/>
            <p:cNvSpPr/>
            <p:nvPr/>
          </p:nvSpPr>
          <p:spPr>
            <a:xfrm>
              <a:off x="6209200" y="669525"/>
              <a:ext cx="10600" cy="3950"/>
            </a:xfrm>
            <a:custGeom>
              <a:avLst/>
              <a:gdLst/>
              <a:ahLst/>
              <a:cxnLst/>
              <a:rect l="l" t="t" r="r" b="b"/>
              <a:pathLst>
                <a:path w="424" h="158" extrusionOk="0">
                  <a:moveTo>
                    <a:pt x="302" y="1"/>
                  </a:moveTo>
                  <a:cubicBezTo>
                    <a:pt x="247" y="1"/>
                    <a:pt x="191" y="7"/>
                    <a:pt x="146" y="36"/>
                  </a:cubicBezTo>
                  <a:lnTo>
                    <a:pt x="31" y="36"/>
                  </a:lnTo>
                  <a:cubicBezTo>
                    <a:pt x="13" y="36"/>
                    <a:pt x="0" y="36"/>
                    <a:pt x="0" y="49"/>
                  </a:cubicBezTo>
                  <a:cubicBezTo>
                    <a:pt x="0" y="61"/>
                    <a:pt x="12" y="67"/>
                    <a:pt x="24" y="67"/>
                  </a:cubicBezTo>
                  <a:cubicBezTo>
                    <a:pt x="26" y="67"/>
                    <a:pt x="29" y="67"/>
                    <a:pt x="31" y="66"/>
                  </a:cubicBezTo>
                  <a:cubicBezTo>
                    <a:pt x="34" y="66"/>
                    <a:pt x="38" y="66"/>
                    <a:pt x="41" y="66"/>
                  </a:cubicBezTo>
                  <a:cubicBezTo>
                    <a:pt x="56" y="66"/>
                    <a:pt x="70" y="69"/>
                    <a:pt x="86" y="69"/>
                  </a:cubicBezTo>
                  <a:cubicBezTo>
                    <a:pt x="93" y="69"/>
                    <a:pt x="100" y="68"/>
                    <a:pt x="108" y="66"/>
                  </a:cubicBezTo>
                  <a:cubicBezTo>
                    <a:pt x="111" y="66"/>
                    <a:pt x="115" y="66"/>
                    <a:pt x="119" y="66"/>
                  </a:cubicBezTo>
                  <a:cubicBezTo>
                    <a:pt x="161" y="66"/>
                    <a:pt x="205" y="97"/>
                    <a:pt x="201" y="126"/>
                  </a:cubicBezTo>
                  <a:cubicBezTo>
                    <a:pt x="201" y="136"/>
                    <a:pt x="197" y="153"/>
                    <a:pt x="218" y="157"/>
                  </a:cubicBezTo>
                  <a:cubicBezTo>
                    <a:pt x="221" y="158"/>
                    <a:pt x="223" y="158"/>
                    <a:pt x="225" y="158"/>
                  </a:cubicBezTo>
                  <a:cubicBezTo>
                    <a:pt x="244" y="158"/>
                    <a:pt x="251" y="145"/>
                    <a:pt x="260" y="136"/>
                  </a:cubicBezTo>
                  <a:cubicBezTo>
                    <a:pt x="277" y="108"/>
                    <a:pt x="295" y="84"/>
                    <a:pt x="354" y="81"/>
                  </a:cubicBezTo>
                  <a:cubicBezTo>
                    <a:pt x="385" y="81"/>
                    <a:pt x="423" y="56"/>
                    <a:pt x="364" y="36"/>
                  </a:cubicBezTo>
                  <a:cubicBezTo>
                    <a:pt x="364" y="32"/>
                    <a:pt x="361" y="32"/>
                    <a:pt x="361" y="32"/>
                  </a:cubicBezTo>
                  <a:cubicBezTo>
                    <a:pt x="336" y="25"/>
                    <a:pt x="330" y="1"/>
                    <a:pt x="3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25"/>
            <p:cNvSpPr/>
            <p:nvPr/>
          </p:nvSpPr>
          <p:spPr>
            <a:xfrm>
              <a:off x="5938750" y="854025"/>
              <a:ext cx="6625" cy="2450"/>
            </a:xfrm>
            <a:custGeom>
              <a:avLst/>
              <a:gdLst/>
              <a:ahLst/>
              <a:cxnLst/>
              <a:rect l="l" t="t" r="r" b="b"/>
              <a:pathLst>
                <a:path w="265" h="98" extrusionOk="0">
                  <a:moveTo>
                    <a:pt x="132" y="0"/>
                  </a:moveTo>
                  <a:cubicBezTo>
                    <a:pt x="69" y="0"/>
                    <a:pt x="42" y="14"/>
                    <a:pt x="45" y="52"/>
                  </a:cubicBezTo>
                  <a:lnTo>
                    <a:pt x="39" y="52"/>
                  </a:lnTo>
                  <a:cubicBezTo>
                    <a:pt x="15" y="52"/>
                    <a:pt x="0" y="59"/>
                    <a:pt x="4" y="73"/>
                  </a:cubicBezTo>
                  <a:cubicBezTo>
                    <a:pt x="10" y="84"/>
                    <a:pt x="19" y="93"/>
                    <a:pt x="34" y="93"/>
                  </a:cubicBezTo>
                  <a:cubicBezTo>
                    <a:pt x="39" y="93"/>
                    <a:pt x="43" y="92"/>
                    <a:pt x="49" y="90"/>
                  </a:cubicBezTo>
                  <a:cubicBezTo>
                    <a:pt x="58" y="88"/>
                    <a:pt x="66" y="87"/>
                    <a:pt x="73" y="87"/>
                  </a:cubicBezTo>
                  <a:cubicBezTo>
                    <a:pt x="84" y="87"/>
                    <a:pt x="94" y="90"/>
                    <a:pt x="104" y="94"/>
                  </a:cubicBezTo>
                  <a:cubicBezTo>
                    <a:pt x="129" y="94"/>
                    <a:pt x="149" y="97"/>
                    <a:pt x="174" y="97"/>
                  </a:cubicBezTo>
                  <a:cubicBezTo>
                    <a:pt x="191" y="97"/>
                    <a:pt x="219" y="97"/>
                    <a:pt x="223" y="90"/>
                  </a:cubicBezTo>
                  <a:cubicBezTo>
                    <a:pt x="229" y="76"/>
                    <a:pt x="209" y="70"/>
                    <a:pt x="188" y="66"/>
                  </a:cubicBezTo>
                  <a:cubicBezTo>
                    <a:pt x="181" y="59"/>
                    <a:pt x="170" y="55"/>
                    <a:pt x="160" y="52"/>
                  </a:cubicBezTo>
                  <a:lnTo>
                    <a:pt x="157" y="52"/>
                  </a:lnTo>
                  <a:cubicBezTo>
                    <a:pt x="153" y="49"/>
                    <a:pt x="149" y="45"/>
                    <a:pt x="149" y="45"/>
                  </a:cubicBezTo>
                  <a:cubicBezTo>
                    <a:pt x="163" y="36"/>
                    <a:pt x="178" y="33"/>
                    <a:pt x="194" y="33"/>
                  </a:cubicBezTo>
                  <a:cubicBezTo>
                    <a:pt x="206" y="33"/>
                    <a:pt x="219" y="35"/>
                    <a:pt x="233" y="35"/>
                  </a:cubicBezTo>
                  <a:cubicBezTo>
                    <a:pt x="253" y="35"/>
                    <a:pt x="264" y="28"/>
                    <a:pt x="264" y="14"/>
                  </a:cubicBezTo>
                  <a:cubicBezTo>
                    <a:pt x="264" y="0"/>
                    <a:pt x="247" y="0"/>
                    <a:pt x="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25"/>
            <p:cNvSpPr/>
            <p:nvPr/>
          </p:nvSpPr>
          <p:spPr>
            <a:xfrm>
              <a:off x="6248650" y="753775"/>
              <a:ext cx="7850" cy="1300"/>
            </a:xfrm>
            <a:custGeom>
              <a:avLst/>
              <a:gdLst/>
              <a:ahLst/>
              <a:cxnLst/>
              <a:rect l="l" t="t" r="r" b="b"/>
              <a:pathLst>
                <a:path w="314" h="52" extrusionOk="0">
                  <a:moveTo>
                    <a:pt x="231" y="0"/>
                  </a:moveTo>
                  <a:cubicBezTo>
                    <a:pt x="188" y="0"/>
                    <a:pt x="146" y="5"/>
                    <a:pt x="105" y="10"/>
                  </a:cubicBezTo>
                  <a:cubicBezTo>
                    <a:pt x="70" y="17"/>
                    <a:pt x="32" y="20"/>
                    <a:pt x="1" y="51"/>
                  </a:cubicBezTo>
                  <a:cubicBezTo>
                    <a:pt x="105" y="45"/>
                    <a:pt x="195" y="38"/>
                    <a:pt x="288" y="35"/>
                  </a:cubicBezTo>
                  <a:cubicBezTo>
                    <a:pt x="302" y="30"/>
                    <a:pt x="313" y="24"/>
                    <a:pt x="313" y="17"/>
                  </a:cubicBezTo>
                  <a:cubicBezTo>
                    <a:pt x="313" y="6"/>
                    <a:pt x="299" y="3"/>
                    <a:pt x="285" y="3"/>
                  </a:cubicBezTo>
                  <a:cubicBezTo>
                    <a:pt x="266" y="1"/>
                    <a:pt x="248" y="0"/>
                    <a:pt x="2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25"/>
            <p:cNvSpPr/>
            <p:nvPr/>
          </p:nvSpPr>
          <p:spPr>
            <a:xfrm>
              <a:off x="6228700" y="7405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31" y="1"/>
                  </a:moveTo>
                  <a:cubicBezTo>
                    <a:pt x="22" y="1"/>
                    <a:pt x="15" y="3"/>
                    <a:pt x="11" y="11"/>
                  </a:cubicBezTo>
                  <a:cubicBezTo>
                    <a:pt x="0" y="28"/>
                    <a:pt x="18" y="35"/>
                    <a:pt x="42" y="38"/>
                  </a:cubicBezTo>
                  <a:cubicBezTo>
                    <a:pt x="72" y="43"/>
                    <a:pt x="101" y="48"/>
                    <a:pt x="131" y="48"/>
                  </a:cubicBezTo>
                  <a:cubicBezTo>
                    <a:pt x="143" y="48"/>
                    <a:pt x="155" y="47"/>
                    <a:pt x="167" y="45"/>
                  </a:cubicBezTo>
                  <a:cubicBezTo>
                    <a:pt x="181" y="45"/>
                    <a:pt x="191" y="45"/>
                    <a:pt x="202" y="49"/>
                  </a:cubicBezTo>
                  <a:cubicBezTo>
                    <a:pt x="209" y="49"/>
                    <a:pt x="218" y="49"/>
                    <a:pt x="225" y="49"/>
                  </a:cubicBezTo>
                  <a:cubicBezTo>
                    <a:pt x="246" y="49"/>
                    <a:pt x="265" y="47"/>
                    <a:pt x="268" y="35"/>
                  </a:cubicBezTo>
                  <a:cubicBezTo>
                    <a:pt x="274" y="14"/>
                    <a:pt x="233" y="14"/>
                    <a:pt x="212" y="7"/>
                  </a:cubicBezTo>
                  <a:cubicBezTo>
                    <a:pt x="203" y="7"/>
                    <a:pt x="192" y="6"/>
                    <a:pt x="183" y="6"/>
                  </a:cubicBezTo>
                  <a:cubicBezTo>
                    <a:pt x="178" y="6"/>
                    <a:pt x="174" y="6"/>
                    <a:pt x="170" y="7"/>
                  </a:cubicBezTo>
                  <a:cubicBezTo>
                    <a:pt x="154" y="11"/>
                    <a:pt x="139" y="13"/>
                    <a:pt x="123" y="13"/>
                  </a:cubicBezTo>
                  <a:cubicBezTo>
                    <a:pt x="101" y="13"/>
                    <a:pt x="78" y="10"/>
                    <a:pt x="56" y="4"/>
                  </a:cubicBezTo>
                  <a:cubicBezTo>
                    <a:pt x="48" y="2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25"/>
            <p:cNvSpPr/>
            <p:nvPr/>
          </p:nvSpPr>
          <p:spPr>
            <a:xfrm>
              <a:off x="6213950" y="745225"/>
              <a:ext cx="9825" cy="4350"/>
            </a:xfrm>
            <a:custGeom>
              <a:avLst/>
              <a:gdLst/>
              <a:ahLst/>
              <a:cxnLst/>
              <a:rect l="l" t="t" r="r" b="b"/>
              <a:pathLst>
                <a:path w="393" h="174" extrusionOk="0">
                  <a:moveTo>
                    <a:pt x="269" y="0"/>
                  </a:moveTo>
                  <a:cubicBezTo>
                    <a:pt x="234" y="0"/>
                    <a:pt x="196" y="11"/>
                    <a:pt x="156" y="33"/>
                  </a:cubicBezTo>
                  <a:cubicBezTo>
                    <a:pt x="119" y="33"/>
                    <a:pt x="84" y="23"/>
                    <a:pt x="49" y="15"/>
                  </a:cubicBezTo>
                  <a:cubicBezTo>
                    <a:pt x="25" y="15"/>
                    <a:pt x="4" y="15"/>
                    <a:pt x="4" y="33"/>
                  </a:cubicBezTo>
                  <a:cubicBezTo>
                    <a:pt x="1" y="47"/>
                    <a:pt x="22" y="50"/>
                    <a:pt x="39" y="50"/>
                  </a:cubicBezTo>
                  <a:cubicBezTo>
                    <a:pt x="87" y="50"/>
                    <a:pt x="132" y="57"/>
                    <a:pt x="174" y="68"/>
                  </a:cubicBezTo>
                  <a:cubicBezTo>
                    <a:pt x="185" y="92"/>
                    <a:pt x="216" y="116"/>
                    <a:pt x="174" y="143"/>
                  </a:cubicBezTo>
                  <a:cubicBezTo>
                    <a:pt x="164" y="151"/>
                    <a:pt x="181" y="164"/>
                    <a:pt x="198" y="172"/>
                  </a:cubicBezTo>
                  <a:cubicBezTo>
                    <a:pt x="201" y="173"/>
                    <a:pt x="204" y="173"/>
                    <a:pt x="206" y="173"/>
                  </a:cubicBezTo>
                  <a:cubicBezTo>
                    <a:pt x="214" y="173"/>
                    <a:pt x="220" y="170"/>
                    <a:pt x="223" y="164"/>
                  </a:cubicBezTo>
                  <a:cubicBezTo>
                    <a:pt x="251" y="123"/>
                    <a:pt x="292" y="95"/>
                    <a:pt x="369" y="92"/>
                  </a:cubicBezTo>
                  <a:cubicBezTo>
                    <a:pt x="385" y="88"/>
                    <a:pt x="393" y="78"/>
                    <a:pt x="390" y="68"/>
                  </a:cubicBezTo>
                  <a:cubicBezTo>
                    <a:pt x="390" y="64"/>
                    <a:pt x="385" y="64"/>
                    <a:pt x="390" y="60"/>
                  </a:cubicBezTo>
                  <a:cubicBezTo>
                    <a:pt x="357" y="20"/>
                    <a:pt x="316" y="0"/>
                    <a:pt x="2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25"/>
            <p:cNvSpPr/>
            <p:nvPr/>
          </p:nvSpPr>
          <p:spPr>
            <a:xfrm>
              <a:off x="6192625" y="835300"/>
              <a:ext cx="6525" cy="1650"/>
            </a:xfrm>
            <a:custGeom>
              <a:avLst/>
              <a:gdLst/>
              <a:ahLst/>
              <a:cxnLst/>
              <a:rect l="l" t="t" r="r" b="b"/>
              <a:pathLst>
                <a:path w="261" h="66" extrusionOk="0">
                  <a:moveTo>
                    <a:pt x="171" y="1"/>
                  </a:moveTo>
                  <a:cubicBezTo>
                    <a:pt x="154" y="1"/>
                    <a:pt x="137" y="6"/>
                    <a:pt x="122" y="21"/>
                  </a:cubicBezTo>
                  <a:cubicBezTo>
                    <a:pt x="116" y="23"/>
                    <a:pt x="110" y="24"/>
                    <a:pt x="104" y="24"/>
                  </a:cubicBezTo>
                  <a:cubicBezTo>
                    <a:pt x="82" y="24"/>
                    <a:pt x="60" y="14"/>
                    <a:pt x="37" y="14"/>
                  </a:cubicBezTo>
                  <a:cubicBezTo>
                    <a:pt x="25" y="14"/>
                    <a:pt x="13" y="16"/>
                    <a:pt x="0" y="24"/>
                  </a:cubicBezTo>
                  <a:cubicBezTo>
                    <a:pt x="6" y="24"/>
                    <a:pt x="10" y="23"/>
                    <a:pt x="15" y="23"/>
                  </a:cubicBezTo>
                  <a:cubicBezTo>
                    <a:pt x="57" y="23"/>
                    <a:pt x="63" y="53"/>
                    <a:pt x="94" y="63"/>
                  </a:cubicBezTo>
                  <a:cubicBezTo>
                    <a:pt x="102" y="64"/>
                    <a:pt x="110" y="65"/>
                    <a:pt x="117" y="65"/>
                  </a:cubicBezTo>
                  <a:cubicBezTo>
                    <a:pt x="162" y="65"/>
                    <a:pt x="196" y="37"/>
                    <a:pt x="240" y="37"/>
                  </a:cubicBezTo>
                  <a:cubicBezTo>
                    <a:pt x="242" y="37"/>
                    <a:pt x="245" y="37"/>
                    <a:pt x="247" y="38"/>
                  </a:cubicBezTo>
                  <a:cubicBezTo>
                    <a:pt x="257" y="38"/>
                    <a:pt x="260" y="13"/>
                    <a:pt x="247" y="13"/>
                  </a:cubicBezTo>
                  <a:cubicBezTo>
                    <a:pt x="222" y="11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25"/>
            <p:cNvSpPr/>
            <p:nvPr/>
          </p:nvSpPr>
          <p:spPr>
            <a:xfrm>
              <a:off x="6135025" y="666300"/>
              <a:ext cx="10100" cy="3725"/>
            </a:xfrm>
            <a:custGeom>
              <a:avLst/>
              <a:gdLst/>
              <a:ahLst/>
              <a:cxnLst/>
              <a:rect l="l" t="t" r="r" b="b"/>
              <a:pathLst>
                <a:path w="404" h="149" extrusionOk="0">
                  <a:moveTo>
                    <a:pt x="259" y="1"/>
                  </a:moveTo>
                  <a:cubicBezTo>
                    <a:pt x="243" y="1"/>
                    <a:pt x="230" y="6"/>
                    <a:pt x="223" y="22"/>
                  </a:cubicBezTo>
                  <a:cubicBezTo>
                    <a:pt x="212" y="43"/>
                    <a:pt x="195" y="71"/>
                    <a:pt x="258" y="78"/>
                  </a:cubicBezTo>
                  <a:cubicBezTo>
                    <a:pt x="268" y="78"/>
                    <a:pt x="295" y="81"/>
                    <a:pt x="288" y="99"/>
                  </a:cubicBezTo>
                  <a:cubicBezTo>
                    <a:pt x="219" y="95"/>
                    <a:pt x="216" y="95"/>
                    <a:pt x="195" y="67"/>
                  </a:cubicBezTo>
                  <a:cubicBezTo>
                    <a:pt x="184" y="61"/>
                    <a:pt x="181" y="53"/>
                    <a:pt x="164" y="53"/>
                  </a:cubicBezTo>
                  <a:cubicBezTo>
                    <a:pt x="149" y="57"/>
                    <a:pt x="136" y="64"/>
                    <a:pt x="133" y="74"/>
                  </a:cubicBezTo>
                  <a:cubicBezTo>
                    <a:pt x="133" y="81"/>
                    <a:pt x="139" y="91"/>
                    <a:pt x="154" y="95"/>
                  </a:cubicBezTo>
                  <a:cubicBezTo>
                    <a:pt x="157" y="96"/>
                    <a:pt x="162" y="96"/>
                    <a:pt x="166" y="96"/>
                  </a:cubicBezTo>
                  <a:cubicBezTo>
                    <a:pt x="170" y="96"/>
                    <a:pt x="174" y="96"/>
                    <a:pt x="177" y="96"/>
                  </a:cubicBezTo>
                  <a:cubicBezTo>
                    <a:pt x="186" y="96"/>
                    <a:pt x="195" y="97"/>
                    <a:pt x="202" y="102"/>
                  </a:cubicBezTo>
                  <a:cubicBezTo>
                    <a:pt x="199" y="102"/>
                    <a:pt x="195" y="102"/>
                    <a:pt x="192" y="102"/>
                  </a:cubicBezTo>
                  <a:cubicBezTo>
                    <a:pt x="166" y="102"/>
                    <a:pt x="139" y="109"/>
                    <a:pt x="112" y="109"/>
                  </a:cubicBezTo>
                  <a:cubicBezTo>
                    <a:pt x="99" y="109"/>
                    <a:pt x="86" y="108"/>
                    <a:pt x="74" y="102"/>
                  </a:cubicBezTo>
                  <a:cubicBezTo>
                    <a:pt x="65" y="98"/>
                    <a:pt x="57" y="97"/>
                    <a:pt x="50" y="97"/>
                  </a:cubicBezTo>
                  <a:cubicBezTo>
                    <a:pt x="35" y="97"/>
                    <a:pt x="23" y="102"/>
                    <a:pt x="11" y="109"/>
                  </a:cubicBezTo>
                  <a:cubicBezTo>
                    <a:pt x="0" y="112"/>
                    <a:pt x="0" y="120"/>
                    <a:pt x="8" y="126"/>
                  </a:cubicBezTo>
                  <a:cubicBezTo>
                    <a:pt x="21" y="138"/>
                    <a:pt x="47" y="149"/>
                    <a:pt x="62" y="149"/>
                  </a:cubicBezTo>
                  <a:cubicBezTo>
                    <a:pt x="66" y="149"/>
                    <a:pt x="68" y="148"/>
                    <a:pt x="70" y="147"/>
                  </a:cubicBezTo>
                  <a:cubicBezTo>
                    <a:pt x="87" y="136"/>
                    <a:pt x="104" y="133"/>
                    <a:pt x="121" y="133"/>
                  </a:cubicBezTo>
                  <a:cubicBezTo>
                    <a:pt x="147" y="133"/>
                    <a:pt x="174" y="141"/>
                    <a:pt x="201" y="141"/>
                  </a:cubicBezTo>
                  <a:cubicBezTo>
                    <a:pt x="206" y="141"/>
                    <a:pt x="211" y="141"/>
                    <a:pt x="216" y="141"/>
                  </a:cubicBezTo>
                  <a:cubicBezTo>
                    <a:pt x="232" y="144"/>
                    <a:pt x="250" y="148"/>
                    <a:pt x="266" y="148"/>
                  </a:cubicBezTo>
                  <a:cubicBezTo>
                    <a:pt x="280" y="148"/>
                    <a:pt x="293" y="145"/>
                    <a:pt x="299" y="133"/>
                  </a:cubicBezTo>
                  <a:cubicBezTo>
                    <a:pt x="320" y="99"/>
                    <a:pt x="403" y="85"/>
                    <a:pt x="375" y="36"/>
                  </a:cubicBezTo>
                  <a:cubicBezTo>
                    <a:pt x="375" y="32"/>
                    <a:pt x="389" y="29"/>
                    <a:pt x="399" y="22"/>
                  </a:cubicBezTo>
                  <a:cubicBezTo>
                    <a:pt x="368" y="11"/>
                    <a:pt x="337" y="11"/>
                    <a:pt x="306" y="8"/>
                  </a:cubicBezTo>
                  <a:cubicBezTo>
                    <a:pt x="289" y="5"/>
                    <a:pt x="273" y="1"/>
                    <a:pt x="2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25"/>
            <p:cNvSpPr/>
            <p:nvPr/>
          </p:nvSpPr>
          <p:spPr>
            <a:xfrm>
              <a:off x="5759725" y="678550"/>
              <a:ext cx="2975" cy="1375"/>
            </a:xfrm>
            <a:custGeom>
              <a:avLst/>
              <a:gdLst/>
              <a:ahLst/>
              <a:cxnLst/>
              <a:rect l="l" t="t" r="r" b="b"/>
              <a:pathLst>
                <a:path w="119" h="55" extrusionOk="0">
                  <a:moveTo>
                    <a:pt x="49" y="0"/>
                  </a:moveTo>
                  <a:cubicBezTo>
                    <a:pt x="25" y="0"/>
                    <a:pt x="1" y="8"/>
                    <a:pt x="4" y="29"/>
                  </a:cubicBezTo>
                  <a:cubicBezTo>
                    <a:pt x="7" y="40"/>
                    <a:pt x="13" y="54"/>
                    <a:pt x="44" y="54"/>
                  </a:cubicBezTo>
                  <a:cubicBezTo>
                    <a:pt x="49" y="54"/>
                    <a:pt x="56" y="54"/>
                    <a:pt x="63" y="53"/>
                  </a:cubicBezTo>
                  <a:cubicBezTo>
                    <a:pt x="67" y="53"/>
                    <a:pt x="73" y="53"/>
                    <a:pt x="80" y="53"/>
                  </a:cubicBezTo>
                  <a:cubicBezTo>
                    <a:pt x="97" y="53"/>
                    <a:pt x="119" y="51"/>
                    <a:pt x="119" y="39"/>
                  </a:cubicBezTo>
                  <a:cubicBezTo>
                    <a:pt x="119" y="18"/>
                    <a:pt x="81" y="4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25"/>
            <p:cNvSpPr/>
            <p:nvPr/>
          </p:nvSpPr>
          <p:spPr>
            <a:xfrm>
              <a:off x="5950275" y="854150"/>
              <a:ext cx="5950" cy="1025"/>
            </a:xfrm>
            <a:custGeom>
              <a:avLst/>
              <a:gdLst/>
              <a:ahLst/>
              <a:cxnLst/>
              <a:rect l="l" t="t" r="r" b="b"/>
              <a:pathLst>
                <a:path w="238" h="41" extrusionOk="0">
                  <a:moveTo>
                    <a:pt x="53" y="0"/>
                  </a:moveTo>
                  <a:cubicBezTo>
                    <a:pt x="41" y="0"/>
                    <a:pt x="29" y="2"/>
                    <a:pt x="18" y="5"/>
                  </a:cubicBezTo>
                  <a:cubicBezTo>
                    <a:pt x="4" y="9"/>
                    <a:pt x="1" y="20"/>
                    <a:pt x="8" y="26"/>
                  </a:cubicBezTo>
                  <a:cubicBezTo>
                    <a:pt x="18" y="39"/>
                    <a:pt x="33" y="41"/>
                    <a:pt x="49" y="41"/>
                  </a:cubicBezTo>
                  <a:cubicBezTo>
                    <a:pt x="55" y="41"/>
                    <a:pt x="61" y="40"/>
                    <a:pt x="66" y="40"/>
                  </a:cubicBezTo>
                  <a:cubicBezTo>
                    <a:pt x="107" y="38"/>
                    <a:pt x="146" y="27"/>
                    <a:pt x="194" y="27"/>
                  </a:cubicBezTo>
                  <a:cubicBezTo>
                    <a:pt x="208" y="27"/>
                    <a:pt x="222" y="27"/>
                    <a:pt x="237" y="30"/>
                  </a:cubicBezTo>
                  <a:cubicBezTo>
                    <a:pt x="200" y="11"/>
                    <a:pt x="169" y="0"/>
                    <a:pt x="140" y="0"/>
                  </a:cubicBezTo>
                  <a:cubicBezTo>
                    <a:pt x="122" y="0"/>
                    <a:pt x="105" y="4"/>
                    <a:pt x="87" y="12"/>
                  </a:cubicBezTo>
                  <a:cubicBezTo>
                    <a:pt x="78" y="3"/>
                    <a:pt x="66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25"/>
            <p:cNvSpPr/>
            <p:nvPr/>
          </p:nvSpPr>
          <p:spPr>
            <a:xfrm>
              <a:off x="6172900" y="804875"/>
              <a:ext cx="4375" cy="1625"/>
            </a:xfrm>
            <a:custGeom>
              <a:avLst/>
              <a:gdLst/>
              <a:ahLst/>
              <a:cxnLst/>
              <a:rect l="l" t="t" r="r" b="b"/>
              <a:pathLst>
                <a:path w="175" h="65" extrusionOk="0">
                  <a:moveTo>
                    <a:pt x="87" y="1"/>
                  </a:moveTo>
                  <a:cubicBezTo>
                    <a:pt x="75" y="1"/>
                    <a:pt x="62" y="3"/>
                    <a:pt x="49" y="3"/>
                  </a:cubicBezTo>
                  <a:cubicBezTo>
                    <a:pt x="46" y="3"/>
                    <a:pt x="43" y="3"/>
                    <a:pt x="40" y="2"/>
                  </a:cubicBezTo>
                  <a:cubicBezTo>
                    <a:pt x="12" y="2"/>
                    <a:pt x="19" y="16"/>
                    <a:pt x="19" y="26"/>
                  </a:cubicBezTo>
                  <a:cubicBezTo>
                    <a:pt x="19" y="38"/>
                    <a:pt x="0" y="62"/>
                    <a:pt x="25" y="62"/>
                  </a:cubicBezTo>
                  <a:cubicBezTo>
                    <a:pt x="30" y="62"/>
                    <a:pt x="37" y="61"/>
                    <a:pt x="47" y="58"/>
                  </a:cubicBezTo>
                  <a:cubicBezTo>
                    <a:pt x="60" y="54"/>
                    <a:pt x="69" y="52"/>
                    <a:pt x="77" y="52"/>
                  </a:cubicBezTo>
                  <a:cubicBezTo>
                    <a:pt x="89" y="52"/>
                    <a:pt x="98" y="56"/>
                    <a:pt x="112" y="61"/>
                  </a:cubicBezTo>
                  <a:cubicBezTo>
                    <a:pt x="118" y="63"/>
                    <a:pt x="126" y="64"/>
                    <a:pt x="134" y="64"/>
                  </a:cubicBezTo>
                  <a:cubicBezTo>
                    <a:pt x="146" y="64"/>
                    <a:pt x="158" y="61"/>
                    <a:pt x="165" y="51"/>
                  </a:cubicBezTo>
                  <a:cubicBezTo>
                    <a:pt x="175" y="37"/>
                    <a:pt x="158" y="31"/>
                    <a:pt x="133" y="31"/>
                  </a:cubicBezTo>
                  <a:cubicBezTo>
                    <a:pt x="130" y="31"/>
                    <a:pt x="127" y="23"/>
                    <a:pt x="123" y="20"/>
                  </a:cubicBezTo>
                  <a:cubicBezTo>
                    <a:pt x="116" y="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25"/>
            <p:cNvSpPr/>
            <p:nvPr/>
          </p:nvSpPr>
          <p:spPr>
            <a:xfrm>
              <a:off x="6259825" y="815125"/>
              <a:ext cx="6550" cy="450"/>
            </a:xfrm>
            <a:custGeom>
              <a:avLst/>
              <a:gdLst/>
              <a:ahLst/>
              <a:cxnLst/>
              <a:rect l="l" t="t" r="r" b="b"/>
              <a:pathLst>
                <a:path w="262" h="18" extrusionOk="0">
                  <a:moveTo>
                    <a:pt x="151" y="1"/>
                  </a:moveTo>
                  <a:cubicBezTo>
                    <a:pt x="101" y="1"/>
                    <a:pt x="51" y="5"/>
                    <a:pt x="1" y="9"/>
                  </a:cubicBezTo>
                  <a:cubicBezTo>
                    <a:pt x="47" y="14"/>
                    <a:pt x="93" y="18"/>
                    <a:pt x="140" y="18"/>
                  </a:cubicBezTo>
                  <a:cubicBezTo>
                    <a:pt x="180" y="18"/>
                    <a:pt x="221" y="15"/>
                    <a:pt x="262" y="9"/>
                  </a:cubicBezTo>
                  <a:cubicBezTo>
                    <a:pt x="225" y="3"/>
                    <a:pt x="188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25"/>
            <p:cNvSpPr/>
            <p:nvPr/>
          </p:nvSpPr>
          <p:spPr>
            <a:xfrm>
              <a:off x="6223400" y="797475"/>
              <a:ext cx="4200" cy="1150"/>
            </a:xfrm>
            <a:custGeom>
              <a:avLst/>
              <a:gdLst/>
              <a:ahLst/>
              <a:cxnLst/>
              <a:rect l="l" t="t" r="r" b="b"/>
              <a:pathLst>
                <a:path w="168" h="46" extrusionOk="0">
                  <a:moveTo>
                    <a:pt x="81" y="0"/>
                  </a:moveTo>
                  <a:cubicBezTo>
                    <a:pt x="74" y="4"/>
                    <a:pt x="60" y="4"/>
                    <a:pt x="53" y="7"/>
                  </a:cubicBezTo>
                  <a:cubicBezTo>
                    <a:pt x="36" y="18"/>
                    <a:pt x="1" y="18"/>
                    <a:pt x="12" y="35"/>
                  </a:cubicBezTo>
                  <a:cubicBezTo>
                    <a:pt x="16" y="43"/>
                    <a:pt x="26" y="46"/>
                    <a:pt x="36" y="46"/>
                  </a:cubicBezTo>
                  <a:cubicBezTo>
                    <a:pt x="49" y="46"/>
                    <a:pt x="63" y="42"/>
                    <a:pt x="74" y="38"/>
                  </a:cubicBezTo>
                  <a:cubicBezTo>
                    <a:pt x="87" y="35"/>
                    <a:pt x="102" y="24"/>
                    <a:pt x="112" y="24"/>
                  </a:cubicBezTo>
                  <a:cubicBezTo>
                    <a:pt x="124" y="26"/>
                    <a:pt x="139" y="32"/>
                    <a:pt x="150" y="32"/>
                  </a:cubicBezTo>
                  <a:cubicBezTo>
                    <a:pt x="157" y="32"/>
                    <a:pt x="163" y="29"/>
                    <a:pt x="164" y="21"/>
                  </a:cubicBezTo>
                  <a:cubicBezTo>
                    <a:pt x="167" y="10"/>
                    <a:pt x="159" y="8"/>
                    <a:pt x="148" y="8"/>
                  </a:cubicBezTo>
                  <a:cubicBezTo>
                    <a:pt x="140" y="8"/>
                    <a:pt x="130" y="9"/>
                    <a:pt x="122" y="9"/>
                  </a:cubicBezTo>
                  <a:cubicBezTo>
                    <a:pt x="117" y="9"/>
                    <a:pt x="112" y="8"/>
                    <a:pt x="108" y="7"/>
                  </a:cubicBezTo>
                  <a:cubicBezTo>
                    <a:pt x="102" y="4"/>
                    <a:pt x="91" y="4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25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25"/>
            <p:cNvSpPr/>
            <p:nvPr/>
          </p:nvSpPr>
          <p:spPr>
            <a:xfrm>
              <a:off x="6130775" y="667925"/>
              <a:ext cx="4350" cy="825"/>
            </a:xfrm>
            <a:custGeom>
              <a:avLst/>
              <a:gdLst/>
              <a:ahLst/>
              <a:cxnLst/>
              <a:rect l="l" t="t" r="r" b="b"/>
              <a:pathLst>
                <a:path w="174" h="33" extrusionOk="0">
                  <a:moveTo>
                    <a:pt x="156" y="0"/>
                  </a:moveTo>
                  <a:cubicBezTo>
                    <a:pt x="152" y="0"/>
                    <a:pt x="147" y="1"/>
                    <a:pt x="143" y="2"/>
                  </a:cubicBezTo>
                  <a:cubicBezTo>
                    <a:pt x="127" y="6"/>
                    <a:pt x="111" y="6"/>
                    <a:pt x="96" y="6"/>
                  </a:cubicBezTo>
                  <a:cubicBezTo>
                    <a:pt x="80" y="6"/>
                    <a:pt x="65" y="6"/>
                    <a:pt x="49" y="6"/>
                  </a:cubicBezTo>
                  <a:cubicBezTo>
                    <a:pt x="43" y="3"/>
                    <a:pt x="38" y="2"/>
                    <a:pt x="32" y="2"/>
                  </a:cubicBezTo>
                  <a:cubicBezTo>
                    <a:pt x="23" y="2"/>
                    <a:pt x="14" y="6"/>
                    <a:pt x="7" y="13"/>
                  </a:cubicBezTo>
                  <a:cubicBezTo>
                    <a:pt x="4" y="16"/>
                    <a:pt x="1" y="23"/>
                    <a:pt x="7" y="26"/>
                  </a:cubicBezTo>
                  <a:cubicBezTo>
                    <a:pt x="13" y="31"/>
                    <a:pt x="23" y="33"/>
                    <a:pt x="32" y="33"/>
                  </a:cubicBezTo>
                  <a:cubicBezTo>
                    <a:pt x="40" y="33"/>
                    <a:pt x="47" y="32"/>
                    <a:pt x="53" y="30"/>
                  </a:cubicBezTo>
                  <a:cubicBezTo>
                    <a:pt x="80" y="23"/>
                    <a:pt x="111" y="23"/>
                    <a:pt x="143" y="23"/>
                  </a:cubicBezTo>
                  <a:cubicBezTo>
                    <a:pt x="157" y="20"/>
                    <a:pt x="174" y="20"/>
                    <a:pt x="170" y="6"/>
                  </a:cubicBezTo>
                  <a:cubicBezTo>
                    <a:pt x="168" y="2"/>
                    <a:pt x="163" y="0"/>
                    <a:pt x="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25"/>
            <p:cNvSpPr/>
            <p:nvPr/>
          </p:nvSpPr>
          <p:spPr>
            <a:xfrm>
              <a:off x="6120025" y="848275"/>
              <a:ext cx="2625" cy="1175"/>
            </a:xfrm>
            <a:custGeom>
              <a:avLst/>
              <a:gdLst/>
              <a:ahLst/>
              <a:cxnLst/>
              <a:rect l="l" t="t" r="r" b="b"/>
              <a:pathLst>
                <a:path w="105" h="47" extrusionOk="0">
                  <a:moveTo>
                    <a:pt x="29" y="0"/>
                  </a:moveTo>
                  <a:cubicBezTo>
                    <a:pt x="17" y="0"/>
                    <a:pt x="1" y="6"/>
                    <a:pt x="4" y="22"/>
                  </a:cubicBezTo>
                  <a:cubicBezTo>
                    <a:pt x="7" y="31"/>
                    <a:pt x="5" y="47"/>
                    <a:pt x="28" y="47"/>
                  </a:cubicBezTo>
                  <a:cubicBezTo>
                    <a:pt x="30" y="47"/>
                    <a:pt x="32" y="47"/>
                    <a:pt x="35" y="46"/>
                  </a:cubicBezTo>
                  <a:cubicBezTo>
                    <a:pt x="59" y="43"/>
                    <a:pt x="97" y="43"/>
                    <a:pt x="101" y="26"/>
                  </a:cubicBezTo>
                  <a:cubicBezTo>
                    <a:pt x="104" y="2"/>
                    <a:pt x="62" y="8"/>
                    <a:pt x="38" y="2"/>
                  </a:cubicBezTo>
                  <a:cubicBezTo>
                    <a:pt x="36" y="1"/>
                    <a:pt x="33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25"/>
            <p:cNvSpPr/>
            <p:nvPr/>
          </p:nvSpPr>
          <p:spPr>
            <a:xfrm>
              <a:off x="5842225" y="675225"/>
              <a:ext cx="2875" cy="950"/>
            </a:xfrm>
            <a:custGeom>
              <a:avLst/>
              <a:gdLst/>
              <a:ahLst/>
              <a:cxnLst/>
              <a:rect l="l" t="t" r="r" b="b"/>
              <a:pathLst>
                <a:path w="115" h="38" extrusionOk="0">
                  <a:moveTo>
                    <a:pt x="92" y="1"/>
                  </a:moveTo>
                  <a:cubicBezTo>
                    <a:pt x="84" y="1"/>
                    <a:pt x="75" y="2"/>
                    <a:pt x="67" y="2"/>
                  </a:cubicBezTo>
                  <a:cubicBezTo>
                    <a:pt x="64" y="2"/>
                    <a:pt x="61" y="2"/>
                    <a:pt x="59" y="2"/>
                  </a:cubicBezTo>
                  <a:cubicBezTo>
                    <a:pt x="55" y="3"/>
                    <a:pt x="52" y="3"/>
                    <a:pt x="47" y="3"/>
                  </a:cubicBezTo>
                  <a:cubicBezTo>
                    <a:pt x="38" y="3"/>
                    <a:pt x="28" y="2"/>
                    <a:pt x="19" y="2"/>
                  </a:cubicBezTo>
                  <a:cubicBezTo>
                    <a:pt x="9" y="2"/>
                    <a:pt x="2" y="4"/>
                    <a:pt x="0" y="13"/>
                  </a:cubicBezTo>
                  <a:cubicBezTo>
                    <a:pt x="0" y="37"/>
                    <a:pt x="42" y="33"/>
                    <a:pt x="66" y="37"/>
                  </a:cubicBezTo>
                  <a:cubicBezTo>
                    <a:pt x="69" y="37"/>
                    <a:pt x="71" y="37"/>
                    <a:pt x="74" y="37"/>
                  </a:cubicBezTo>
                  <a:cubicBezTo>
                    <a:pt x="93" y="37"/>
                    <a:pt x="114" y="28"/>
                    <a:pt x="114" y="16"/>
                  </a:cubicBezTo>
                  <a:cubicBezTo>
                    <a:pt x="113" y="4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25"/>
            <p:cNvSpPr/>
            <p:nvPr/>
          </p:nvSpPr>
          <p:spPr>
            <a:xfrm>
              <a:off x="6091400" y="850800"/>
              <a:ext cx="2100" cy="1325"/>
            </a:xfrm>
            <a:custGeom>
              <a:avLst/>
              <a:gdLst/>
              <a:ahLst/>
              <a:cxnLst/>
              <a:rect l="l" t="t" r="r" b="b"/>
              <a:pathLst>
                <a:path w="84" h="53" extrusionOk="0">
                  <a:moveTo>
                    <a:pt x="35" y="0"/>
                  </a:moveTo>
                  <a:cubicBezTo>
                    <a:pt x="21" y="0"/>
                    <a:pt x="0" y="8"/>
                    <a:pt x="8" y="18"/>
                  </a:cubicBezTo>
                  <a:cubicBezTo>
                    <a:pt x="14" y="32"/>
                    <a:pt x="25" y="50"/>
                    <a:pt x="53" y="53"/>
                  </a:cubicBezTo>
                  <a:cubicBezTo>
                    <a:pt x="70" y="53"/>
                    <a:pt x="83" y="50"/>
                    <a:pt x="77" y="39"/>
                  </a:cubicBezTo>
                  <a:cubicBezTo>
                    <a:pt x="67" y="25"/>
                    <a:pt x="70" y="5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25"/>
            <p:cNvSpPr/>
            <p:nvPr/>
          </p:nvSpPr>
          <p:spPr>
            <a:xfrm>
              <a:off x="6055825" y="852800"/>
              <a:ext cx="2400" cy="1150"/>
            </a:xfrm>
            <a:custGeom>
              <a:avLst/>
              <a:gdLst/>
              <a:ahLst/>
              <a:cxnLst/>
              <a:rect l="l" t="t" r="r" b="b"/>
              <a:pathLst>
                <a:path w="96" h="46" extrusionOk="0">
                  <a:moveTo>
                    <a:pt x="74" y="0"/>
                  </a:moveTo>
                  <a:cubicBezTo>
                    <a:pt x="43" y="11"/>
                    <a:pt x="1" y="11"/>
                    <a:pt x="4" y="45"/>
                  </a:cubicBezTo>
                  <a:cubicBezTo>
                    <a:pt x="33" y="42"/>
                    <a:pt x="53" y="39"/>
                    <a:pt x="74" y="35"/>
                  </a:cubicBezTo>
                  <a:cubicBezTo>
                    <a:pt x="88" y="32"/>
                    <a:pt x="95" y="25"/>
                    <a:pt x="95" y="15"/>
                  </a:cubicBezTo>
                  <a:cubicBezTo>
                    <a:pt x="95" y="8"/>
                    <a:pt x="84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25"/>
            <p:cNvSpPr/>
            <p:nvPr/>
          </p:nvSpPr>
          <p:spPr>
            <a:xfrm>
              <a:off x="6232100" y="750275"/>
              <a:ext cx="1575" cy="1775"/>
            </a:xfrm>
            <a:custGeom>
              <a:avLst/>
              <a:gdLst/>
              <a:ahLst/>
              <a:cxnLst/>
              <a:rect l="l" t="t" r="r" b="b"/>
              <a:pathLst>
                <a:path w="63" h="71" extrusionOk="0">
                  <a:moveTo>
                    <a:pt x="21" y="1"/>
                  </a:moveTo>
                  <a:cubicBezTo>
                    <a:pt x="18" y="29"/>
                    <a:pt x="0" y="46"/>
                    <a:pt x="3" y="70"/>
                  </a:cubicBezTo>
                  <a:cubicBezTo>
                    <a:pt x="55" y="63"/>
                    <a:pt x="62" y="50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25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25"/>
            <p:cNvSpPr/>
            <p:nvPr/>
          </p:nvSpPr>
          <p:spPr>
            <a:xfrm>
              <a:off x="6143175" y="848300"/>
              <a:ext cx="2125" cy="950"/>
            </a:xfrm>
            <a:custGeom>
              <a:avLst/>
              <a:gdLst/>
              <a:ahLst/>
              <a:cxnLst/>
              <a:rect l="l" t="t" r="r" b="b"/>
              <a:pathLst>
                <a:path w="85" h="38" extrusionOk="0">
                  <a:moveTo>
                    <a:pt x="49" y="1"/>
                  </a:moveTo>
                  <a:cubicBezTo>
                    <a:pt x="28" y="1"/>
                    <a:pt x="4" y="7"/>
                    <a:pt x="4" y="21"/>
                  </a:cubicBezTo>
                  <a:cubicBezTo>
                    <a:pt x="1" y="35"/>
                    <a:pt x="25" y="35"/>
                    <a:pt x="42" y="38"/>
                  </a:cubicBezTo>
                  <a:cubicBezTo>
                    <a:pt x="60" y="35"/>
                    <a:pt x="84" y="31"/>
                    <a:pt x="84" y="14"/>
                  </a:cubicBezTo>
                  <a:cubicBezTo>
                    <a:pt x="81" y="4"/>
                    <a:pt x="67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25"/>
            <p:cNvSpPr/>
            <p:nvPr/>
          </p:nvSpPr>
          <p:spPr>
            <a:xfrm>
              <a:off x="6178475" y="747500"/>
              <a:ext cx="1925" cy="925"/>
            </a:xfrm>
            <a:custGeom>
              <a:avLst/>
              <a:gdLst/>
              <a:ahLst/>
              <a:cxnLst/>
              <a:rect l="l" t="t" r="r" b="b"/>
              <a:pathLst>
                <a:path w="77" h="37" extrusionOk="0">
                  <a:moveTo>
                    <a:pt x="32" y="1"/>
                  </a:moveTo>
                  <a:cubicBezTo>
                    <a:pt x="14" y="4"/>
                    <a:pt x="4" y="7"/>
                    <a:pt x="1" y="22"/>
                  </a:cubicBezTo>
                  <a:cubicBezTo>
                    <a:pt x="6" y="32"/>
                    <a:pt x="16" y="37"/>
                    <a:pt x="29" y="37"/>
                  </a:cubicBezTo>
                  <a:cubicBezTo>
                    <a:pt x="33" y="37"/>
                    <a:pt x="38" y="37"/>
                    <a:pt x="43" y="36"/>
                  </a:cubicBezTo>
                  <a:cubicBezTo>
                    <a:pt x="56" y="36"/>
                    <a:pt x="77" y="36"/>
                    <a:pt x="77" y="22"/>
                  </a:cubicBezTo>
                  <a:cubicBezTo>
                    <a:pt x="73" y="4"/>
                    <a:pt x="53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25"/>
            <p:cNvSpPr/>
            <p:nvPr/>
          </p:nvSpPr>
          <p:spPr>
            <a:xfrm>
              <a:off x="6174250" y="807600"/>
              <a:ext cx="1900" cy="850"/>
            </a:xfrm>
            <a:custGeom>
              <a:avLst/>
              <a:gdLst/>
              <a:ahLst/>
              <a:cxnLst/>
              <a:rect l="l" t="t" r="r" b="b"/>
              <a:pathLst>
                <a:path w="76" h="34" extrusionOk="0">
                  <a:moveTo>
                    <a:pt x="38" y="1"/>
                  </a:moveTo>
                  <a:cubicBezTo>
                    <a:pt x="21" y="1"/>
                    <a:pt x="0" y="5"/>
                    <a:pt x="0" y="18"/>
                  </a:cubicBezTo>
                  <a:cubicBezTo>
                    <a:pt x="0" y="32"/>
                    <a:pt x="24" y="32"/>
                    <a:pt x="34" y="32"/>
                  </a:cubicBezTo>
                  <a:cubicBezTo>
                    <a:pt x="38" y="33"/>
                    <a:pt x="41" y="33"/>
                    <a:pt x="45" y="33"/>
                  </a:cubicBezTo>
                  <a:cubicBezTo>
                    <a:pt x="61" y="33"/>
                    <a:pt x="75" y="27"/>
                    <a:pt x="73" y="15"/>
                  </a:cubicBezTo>
                  <a:cubicBezTo>
                    <a:pt x="73" y="5"/>
                    <a:pt x="52" y="5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25"/>
            <p:cNvSpPr/>
            <p:nvPr/>
          </p:nvSpPr>
          <p:spPr>
            <a:xfrm>
              <a:off x="6174400" y="675425"/>
              <a:ext cx="1950" cy="800"/>
            </a:xfrm>
            <a:custGeom>
              <a:avLst/>
              <a:gdLst/>
              <a:ahLst/>
              <a:cxnLst/>
              <a:rect l="l" t="t" r="r" b="b"/>
              <a:pathLst>
                <a:path w="78" h="32" extrusionOk="0">
                  <a:moveTo>
                    <a:pt x="39" y="0"/>
                  </a:moveTo>
                  <a:cubicBezTo>
                    <a:pt x="22" y="0"/>
                    <a:pt x="1" y="0"/>
                    <a:pt x="1" y="18"/>
                  </a:cubicBezTo>
                  <a:cubicBezTo>
                    <a:pt x="1" y="29"/>
                    <a:pt x="15" y="32"/>
                    <a:pt x="28" y="32"/>
                  </a:cubicBezTo>
                  <a:cubicBezTo>
                    <a:pt x="46" y="32"/>
                    <a:pt x="70" y="25"/>
                    <a:pt x="73" y="14"/>
                  </a:cubicBezTo>
                  <a:cubicBezTo>
                    <a:pt x="77" y="0"/>
                    <a:pt x="52" y="0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25"/>
            <p:cNvSpPr/>
            <p:nvPr/>
          </p:nvSpPr>
          <p:spPr>
            <a:xfrm>
              <a:off x="6236500" y="827650"/>
              <a:ext cx="2025" cy="700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19"/>
                    <a:pt x="3" y="28"/>
                    <a:pt x="15" y="28"/>
                  </a:cubicBezTo>
                  <a:cubicBezTo>
                    <a:pt x="25" y="28"/>
                    <a:pt x="44" y="21"/>
                    <a:pt x="80" y="7"/>
                  </a:cubicBezTo>
                  <a:cubicBezTo>
                    <a:pt x="67" y="2"/>
                    <a:pt x="54" y="1"/>
                    <a:pt x="41" y="1"/>
                  </a:cubicBezTo>
                  <a:cubicBezTo>
                    <a:pt x="34" y="1"/>
                    <a:pt x="28" y="2"/>
                    <a:pt x="21" y="2"/>
                  </a:cubicBezTo>
                  <a:cubicBezTo>
                    <a:pt x="14" y="2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25"/>
            <p:cNvSpPr/>
            <p:nvPr/>
          </p:nvSpPr>
          <p:spPr>
            <a:xfrm>
              <a:off x="6236500" y="82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25"/>
            <p:cNvSpPr/>
            <p:nvPr/>
          </p:nvSpPr>
          <p:spPr>
            <a:xfrm>
              <a:off x="6158100" y="806675"/>
              <a:ext cx="2400" cy="1275"/>
            </a:xfrm>
            <a:custGeom>
              <a:avLst/>
              <a:gdLst/>
              <a:ahLst/>
              <a:cxnLst/>
              <a:rect l="l" t="t" r="r" b="b"/>
              <a:pathLst>
                <a:path w="96" h="51" extrusionOk="0">
                  <a:moveTo>
                    <a:pt x="35" y="0"/>
                  </a:moveTo>
                  <a:cubicBezTo>
                    <a:pt x="7" y="0"/>
                    <a:pt x="4" y="14"/>
                    <a:pt x="4" y="28"/>
                  </a:cubicBezTo>
                  <a:cubicBezTo>
                    <a:pt x="1" y="38"/>
                    <a:pt x="11" y="45"/>
                    <a:pt x="28" y="48"/>
                  </a:cubicBezTo>
                  <a:cubicBezTo>
                    <a:pt x="40" y="48"/>
                    <a:pt x="54" y="51"/>
                    <a:pt x="65" y="51"/>
                  </a:cubicBezTo>
                  <a:cubicBezTo>
                    <a:pt x="77" y="51"/>
                    <a:pt x="87" y="48"/>
                    <a:pt x="91" y="38"/>
                  </a:cubicBezTo>
                  <a:cubicBezTo>
                    <a:pt x="95" y="26"/>
                    <a:pt x="85" y="24"/>
                    <a:pt x="70" y="24"/>
                  </a:cubicBezTo>
                  <a:cubicBezTo>
                    <a:pt x="65" y="24"/>
                    <a:pt x="58" y="24"/>
                    <a:pt x="52" y="24"/>
                  </a:cubicBezTo>
                  <a:cubicBezTo>
                    <a:pt x="38" y="21"/>
                    <a:pt x="63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25"/>
            <p:cNvSpPr/>
            <p:nvPr/>
          </p:nvSpPr>
          <p:spPr>
            <a:xfrm>
              <a:off x="6253425" y="785300"/>
              <a:ext cx="2100" cy="725"/>
            </a:xfrm>
            <a:custGeom>
              <a:avLst/>
              <a:gdLst/>
              <a:ahLst/>
              <a:cxnLst/>
              <a:rect l="l" t="t" r="r" b="b"/>
              <a:pathLst>
                <a:path w="84" h="29" extrusionOk="0">
                  <a:moveTo>
                    <a:pt x="40" y="1"/>
                  </a:moveTo>
                  <a:cubicBezTo>
                    <a:pt x="28" y="1"/>
                    <a:pt x="15" y="3"/>
                    <a:pt x="0" y="8"/>
                  </a:cubicBezTo>
                  <a:cubicBezTo>
                    <a:pt x="18" y="21"/>
                    <a:pt x="35" y="28"/>
                    <a:pt x="52" y="28"/>
                  </a:cubicBezTo>
                  <a:cubicBezTo>
                    <a:pt x="57" y="28"/>
                    <a:pt x="63" y="28"/>
                    <a:pt x="70" y="26"/>
                  </a:cubicBezTo>
                  <a:cubicBezTo>
                    <a:pt x="80" y="23"/>
                    <a:pt x="84" y="15"/>
                    <a:pt x="76" y="12"/>
                  </a:cubicBezTo>
                  <a:cubicBezTo>
                    <a:pt x="65" y="4"/>
                    <a:pt x="53" y="1"/>
                    <a:pt x="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25"/>
            <p:cNvSpPr/>
            <p:nvPr/>
          </p:nvSpPr>
          <p:spPr>
            <a:xfrm>
              <a:off x="6212650" y="8079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8" y="1"/>
                  </a:moveTo>
                  <a:cubicBezTo>
                    <a:pt x="32" y="1"/>
                    <a:pt x="17" y="5"/>
                    <a:pt x="0" y="14"/>
                  </a:cubicBezTo>
                  <a:cubicBezTo>
                    <a:pt x="16" y="19"/>
                    <a:pt x="30" y="21"/>
                    <a:pt x="44" y="21"/>
                  </a:cubicBezTo>
                  <a:cubicBezTo>
                    <a:pt x="66" y="21"/>
                    <a:pt x="87" y="17"/>
                    <a:pt x="112" y="17"/>
                  </a:cubicBezTo>
                  <a:cubicBezTo>
                    <a:pt x="88" y="7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25"/>
            <p:cNvSpPr/>
            <p:nvPr/>
          </p:nvSpPr>
          <p:spPr>
            <a:xfrm>
              <a:off x="6160350" y="806000"/>
              <a:ext cx="1850" cy="775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24" y="0"/>
                  </a:moveTo>
                  <a:cubicBezTo>
                    <a:pt x="17" y="0"/>
                    <a:pt x="12" y="4"/>
                    <a:pt x="7" y="13"/>
                  </a:cubicBezTo>
                  <a:cubicBezTo>
                    <a:pt x="1" y="20"/>
                    <a:pt x="11" y="31"/>
                    <a:pt x="25" y="31"/>
                  </a:cubicBezTo>
                  <a:cubicBezTo>
                    <a:pt x="46" y="31"/>
                    <a:pt x="73" y="31"/>
                    <a:pt x="60" y="10"/>
                  </a:cubicBezTo>
                  <a:cubicBezTo>
                    <a:pt x="47" y="8"/>
                    <a:pt x="35" y="0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25"/>
            <p:cNvSpPr/>
            <p:nvPr/>
          </p:nvSpPr>
          <p:spPr>
            <a:xfrm>
              <a:off x="6161825" y="80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25"/>
            <p:cNvSpPr/>
            <p:nvPr/>
          </p:nvSpPr>
          <p:spPr>
            <a:xfrm>
              <a:off x="6174500" y="74550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9"/>
                    <a:pt x="38" y="24"/>
                    <a:pt x="54" y="24"/>
                  </a:cubicBezTo>
                  <a:cubicBezTo>
                    <a:pt x="66" y="24"/>
                    <a:pt x="78" y="21"/>
                    <a:pt x="90" y="18"/>
                  </a:cubicBezTo>
                  <a:cubicBezTo>
                    <a:pt x="90" y="15"/>
                    <a:pt x="94" y="12"/>
                    <a:pt x="94" y="8"/>
                  </a:cubicBezTo>
                  <a:cubicBezTo>
                    <a:pt x="66" y="4"/>
                    <a:pt x="38" y="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25"/>
            <p:cNvSpPr/>
            <p:nvPr/>
          </p:nvSpPr>
          <p:spPr>
            <a:xfrm>
              <a:off x="6248825" y="773525"/>
              <a:ext cx="1950" cy="825"/>
            </a:xfrm>
            <a:custGeom>
              <a:avLst/>
              <a:gdLst/>
              <a:ahLst/>
              <a:cxnLst/>
              <a:rect l="l" t="t" r="r" b="b"/>
              <a:pathLst>
                <a:path w="78" h="33" extrusionOk="0">
                  <a:moveTo>
                    <a:pt x="60" y="1"/>
                  </a:moveTo>
                  <a:cubicBezTo>
                    <a:pt x="31" y="1"/>
                    <a:pt x="28" y="18"/>
                    <a:pt x="0" y="28"/>
                  </a:cubicBezTo>
                  <a:cubicBezTo>
                    <a:pt x="18" y="30"/>
                    <a:pt x="32" y="33"/>
                    <a:pt x="44" y="33"/>
                  </a:cubicBezTo>
                  <a:cubicBezTo>
                    <a:pt x="55" y="33"/>
                    <a:pt x="63" y="30"/>
                    <a:pt x="70" y="21"/>
                  </a:cubicBezTo>
                  <a:cubicBezTo>
                    <a:pt x="77" y="15"/>
                    <a:pt x="70" y="4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25"/>
            <p:cNvSpPr/>
            <p:nvPr/>
          </p:nvSpPr>
          <p:spPr>
            <a:xfrm>
              <a:off x="6048425" y="666725"/>
              <a:ext cx="3275" cy="875"/>
            </a:xfrm>
            <a:custGeom>
              <a:avLst/>
              <a:gdLst/>
              <a:ahLst/>
              <a:cxnLst/>
              <a:rect l="l" t="t" r="r" b="b"/>
              <a:pathLst>
                <a:path w="131" h="35" extrusionOk="0">
                  <a:moveTo>
                    <a:pt x="103" y="1"/>
                  </a:moveTo>
                  <a:cubicBezTo>
                    <a:pt x="91" y="1"/>
                    <a:pt x="82" y="7"/>
                    <a:pt x="75" y="12"/>
                  </a:cubicBezTo>
                  <a:cubicBezTo>
                    <a:pt x="62" y="12"/>
                    <a:pt x="46" y="10"/>
                    <a:pt x="31" y="10"/>
                  </a:cubicBezTo>
                  <a:cubicBezTo>
                    <a:pt x="14" y="10"/>
                    <a:pt x="0" y="13"/>
                    <a:pt x="2" y="26"/>
                  </a:cubicBezTo>
                  <a:cubicBezTo>
                    <a:pt x="3" y="32"/>
                    <a:pt x="7" y="34"/>
                    <a:pt x="13" y="34"/>
                  </a:cubicBezTo>
                  <a:cubicBezTo>
                    <a:pt x="25" y="34"/>
                    <a:pt x="42" y="27"/>
                    <a:pt x="56" y="27"/>
                  </a:cubicBezTo>
                  <a:cubicBezTo>
                    <a:pt x="61" y="27"/>
                    <a:pt x="65" y="28"/>
                    <a:pt x="68" y="29"/>
                  </a:cubicBezTo>
                  <a:lnTo>
                    <a:pt x="82" y="29"/>
                  </a:lnTo>
                  <a:cubicBezTo>
                    <a:pt x="91" y="31"/>
                    <a:pt x="99" y="33"/>
                    <a:pt x="105" y="33"/>
                  </a:cubicBezTo>
                  <a:cubicBezTo>
                    <a:pt x="112" y="33"/>
                    <a:pt x="118" y="31"/>
                    <a:pt x="124" y="26"/>
                  </a:cubicBezTo>
                  <a:cubicBezTo>
                    <a:pt x="130" y="19"/>
                    <a:pt x="127" y="12"/>
                    <a:pt x="120" y="5"/>
                  </a:cubicBezTo>
                  <a:cubicBezTo>
                    <a:pt x="114" y="2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25"/>
            <p:cNvSpPr/>
            <p:nvPr/>
          </p:nvSpPr>
          <p:spPr>
            <a:xfrm>
              <a:off x="6017675" y="666925"/>
              <a:ext cx="1675" cy="725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28" y="1"/>
                  </a:moveTo>
                  <a:cubicBezTo>
                    <a:pt x="22" y="4"/>
                    <a:pt x="1" y="1"/>
                    <a:pt x="7" y="15"/>
                  </a:cubicBezTo>
                  <a:cubicBezTo>
                    <a:pt x="11" y="21"/>
                    <a:pt x="22" y="28"/>
                    <a:pt x="35" y="28"/>
                  </a:cubicBezTo>
                  <a:cubicBezTo>
                    <a:pt x="49" y="28"/>
                    <a:pt x="63" y="25"/>
                    <a:pt x="63" y="15"/>
                  </a:cubicBezTo>
                  <a:cubicBezTo>
                    <a:pt x="67" y="1"/>
                    <a:pt x="46" y="4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25"/>
            <p:cNvSpPr/>
            <p:nvPr/>
          </p:nvSpPr>
          <p:spPr>
            <a:xfrm>
              <a:off x="6171650" y="67560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31" y="1"/>
                  </a:moveTo>
                  <a:cubicBezTo>
                    <a:pt x="17" y="4"/>
                    <a:pt x="3" y="11"/>
                    <a:pt x="0" y="25"/>
                  </a:cubicBezTo>
                  <a:cubicBezTo>
                    <a:pt x="7" y="25"/>
                    <a:pt x="10" y="32"/>
                    <a:pt x="17" y="32"/>
                  </a:cubicBezTo>
                  <a:cubicBezTo>
                    <a:pt x="34" y="32"/>
                    <a:pt x="45" y="25"/>
                    <a:pt x="48" y="14"/>
                  </a:cubicBezTo>
                  <a:cubicBezTo>
                    <a:pt x="52" y="7"/>
                    <a:pt x="42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25"/>
            <p:cNvSpPr/>
            <p:nvPr/>
          </p:nvSpPr>
          <p:spPr>
            <a:xfrm>
              <a:off x="6176050" y="803700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25" y="1"/>
                  </a:moveTo>
                  <a:cubicBezTo>
                    <a:pt x="11" y="4"/>
                    <a:pt x="1" y="8"/>
                    <a:pt x="1" y="18"/>
                  </a:cubicBezTo>
                  <a:cubicBezTo>
                    <a:pt x="6" y="24"/>
                    <a:pt x="12" y="29"/>
                    <a:pt x="24" y="29"/>
                  </a:cubicBezTo>
                  <a:cubicBezTo>
                    <a:pt x="26" y="29"/>
                    <a:pt x="29" y="29"/>
                    <a:pt x="32" y="28"/>
                  </a:cubicBezTo>
                  <a:cubicBezTo>
                    <a:pt x="45" y="28"/>
                    <a:pt x="53" y="22"/>
                    <a:pt x="49" y="11"/>
                  </a:cubicBezTo>
                  <a:cubicBezTo>
                    <a:pt x="45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25"/>
            <p:cNvSpPr/>
            <p:nvPr/>
          </p:nvSpPr>
          <p:spPr>
            <a:xfrm>
              <a:off x="6262350" y="681450"/>
              <a:ext cx="1225" cy="600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30" y="0"/>
                  </a:moveTo>
                  <a:cubicBezTo>
                    <a:pt x="26" y="0"/>
                    <a:pt x="22" y="1"/>
                    <a:pt x="18" y="2"/>
                  </a:cubicBezTo>
                  <a:cubicBezTo>
                    <a:pt x="7" y="2"/>
                    <a:pt x="1" y="6"/>
                    <a:pt x="1" y="13"/>
                  </a:cubicBezTo>
                  <a:cubicBezTo>
                    <a:pt x="4" y="20"/>
                    <a:pt x="15" y="23"/>
                    <a:pt x="25" y="23"/>
                  </a:cubicBezTo>
                  <a:cubicBezTo>
                    <a:pt x="39" y="20"/>
                    <a:pt x="49" y="17"/>
                    <a:pt x="46" y="9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25"/>
            <p:cNvSpPr/>
            <p:nvPr/>
          </p:nvSpPr>
          <p:spPr>
            <a:xfrm>
              <a:off x="6064950" y="852600"/>
              <a:ext cx="1400" cy="825"/>
            </a:xfrm>
            <a:custGeom>
              <a:avLst/>
              <a:gdLst/>
              <a:ahLst/>
              <a:cxnLst/>
              <a:rect l="l" t="t" r="r" b="b"/>
              <a:pathLst>
                <a:path w="56" h="33" extrusionOk="0">
                  <a:moveTo>
                    <a:pt x="29" y="0"/>
                  </a:moveTo>
                  <a:cubicBezTo>
                    <a:pt x="23" y="0"/>
                    <a:pt x="16" y="3"/>
                    <a:pt x="14" y="8"/>
                  </a:cubicBezTo>
                  <a:cubicBezTo>
                    <a:pt x="1" y="23"/>
                    <a:pt x="17" y="26"/>
                    <a:pt x="31" y="33"/>
                  </a:cubicBezTo>
                  <a:lnTo>
                    <a:pt x="46" y="33"/>
                  </a:lnTo>
                  <a:cubicBezTo>
                    <a:pt x="46" y="23"/>
                    <a:pt x="56" y="8"/>
                    <a:pt x="35" y="2"/>
                  </a:cubicBezTo>
                  <a:cubicBezTo>
                    <a:pt x="33" y="1"/>
                    <a:pt x="31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25"/>
            <p:cNvSpPr/>
            <p:nvPr/>
          </p:nvSpPr>
          <p:spPr>
            <a:xfrm>
              <a:off x="6138050" y="849850"/>
              <a:ext cx="1150" cy="725"/>
            </a:xfrm>
            <a:custGeom>
              <a:avLst/>
              <a:gdLst/>
              <a:ahLst/>
              <a:cxnLst/>
              <a:rect l="l" t="t" r="r" b="b"/>
              <a:pathLst>
                <a:path w="46" h="29" extrusionOk="0">
                  <a:moveTo>
                    <a:pt x="25" y="1"/>
                  </a:moveTo>
                  <a:cubicBezTo>
                    <a:pt x="8" y="1"/>
                    <a:pt x="1" y="4"/>
                    <a:pt x="1" y="11"/>
                  </a:cubicBezTo>
                  <a:cubicBezTo>
                    <a:pt x="1" y="22"/>
                    <a:pt x="8" y="28"/>
                    <a:pt x="22" y="28"/>
                  </a:cubicBezTo>
                  <a:cubicBezTo>
                    <a:pt x="33" y="25"/>
                    <a:pt x="46" y="22"/>
                    <a:pt x="46" y="11"/>
                  </a:cubicBezTo>
                  <a:cubicBezTo>
                    <a:pt x="46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25"/>
            <p:cNvSpPr/>
            <p:nvPr/>
          </p:nvSpPr>
          <p:spPr>
            <a:xfrm>
              <a:off x="6105200" y="845350"/>
              <a:ext cx="1300" cy="700"/>
            </a:xfrm>
            <a:custGeom>
              <a:avLst/>
              <a:gdLst/>
              <a:ahLst/>
              <a:cxnLst/>
              <a:rect l="l" t="t" r="r" b="b"/>
              <a:pathLst>
                <a:path w="52" h="28" extrusionOk="0">
                  <a:moveTo>
                    <a:pt x="24" y="0"/>
                  </a:moveTo>
                  <a:cubicBezTo>
                    <a:pt x="10" y="0"/>
                    <a:pt x="0" y="4"/>
                    <a:pt x="0" y="14"/>
                  </a:cubicBezTo>
                  <a:cubicBezTo>
                    <a:pt x="0" y="24"/>
                    <a:pt x="7" y="28"/>
                    <a:pt x="24" y="28"/>
                  </a:cubicBezTo>
                  <a:cubicBezTo>
                    <a:pt x="35" y="24"/>
                    <a:pt x="48" y="24"/>
                    <a:pt x="48" y="14"/>
                  </a:cubicBezTo>
                  <a:cubicBezTo>
                    <a:pt x="52" y="7"/>
                    <a:pt x="39" y="4"/>
                    <a:pt x="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25"/>
            <p:cNvSpPr/>
            <p:nvPr/>
          </p:nvSpPr>
          <p:spPr>
            <a:xfrm>
              <a:off x="6098875" y="67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25"/>
            <p:cNvSpPr/>
            <p:nvPr/>
          </p:nvSpPr>
          <p:spPr>
            <a:xfrm>
              <a:off x="6202075" y="6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25"/>
            <p:cNvSpPr/>
            <p:nvPr/>
          </p:nvSpPr>
          <p:spPr>
            <a:xfrm>
              <a:off x="6094525" y="847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25"/>
            <p:cNvSpPr/>
            <p:nvPr/>
          </p:nvSpPr>
          <p:spPr>
            <a:xfrm>
              <a:off x="5982900" y="67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25"/>
            <p:cNvSpPr/>
            <p:nvPr/>
          </p:nvSpPr>
          <p:spPr>
            <a:xfrm>
              <a:off x="6109950" y="678025"/>
              <a:ext cx="2800" cy="875"/>
            </a:xfrm>
            <a:custGeom>
              <a:avLst/>
              <a:gdLst/>
              <a:ahLst/>
              <a:cxnLst/>
              <a:rect l="l" t="t" r="r" b="b"/>
              <a:pathLst>
                <a:path w="112" h="35" extrusionOk="0">
                  <a:moveTo>
                    <a:pt x="53" y="0"/>
                  </a:moveTo>
                  <a:cubicBezTo>
                    <a:pt x="38" y="0"/>
                    <a:pt x="23" y="3"/>
                    <a:pt x="8" y="11"/>
                  </a:cubicBezTo>
                  <a:cubicBezTo>
                    <a:pt x="1" y="15"/>
                    <a:pt x="8" y="25"/>
                    <a:pt x="18" y="29"/>
                  </a:cubicBezTo>
                  <a:cubicBezTo>
                    <a:pt x="30" y="32"/>
                    <a:pt x="42" y="34"/>
                    <a:pt x="53" y="34"/>
                  </a:cubicBezTo>
                  <a:cubicBezTo>
                    <a:pt x="74" y="34"/>
                    <a:pt x="94" y="27"/>
                    <a:pt x="112" y="11"/>
                  </a:cubicBezTo>
                  <a:cubicBezTo>
                    <a:pt x="91" y="5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25"/>
            <p:cNvSpPr/>
            <p:nvPr/>
          </p:nvSpPr>
          <p:spPr>
            <a:xfrm>
              <a:off x="6082825" y="670850"/>
              <a:ext cx="1150" cy="800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1" y="0"/>
                  </a:moveTo>
                  <a:cubicBezTo>
                    <a:pt x="10" y="0"/>
                    <a:pt x="3" y="7"/>
                    <a:pt x="0" y="13"/>
                  </a:cubicBezTo>
                  <a:cubicBezTo>
                    <a:pt x="3" y="21"/>
                    <a:pt x="3" y="31"/>
                    <a:pt x="21" y="31"/>
                  </a:cubicBezTo>
                  <a:cubicBezTo>
                    <a:pt x="23" y="32"/>
                    <a:pt x="26" y="32"/>
                    <a:pt x="28" y="32"/>
                  </a:cubicBezTo>
                  <a:cubicBezTo>
                    <a:pt x="38" y="32"/>
                    <a:pt x="45" y="26"/>
                    <a:pt x="45" y="17"/>
                  </a:cubicBezTo>
                  <a:cubicBezTo>
                    <a:pt x="45" y="10"/>
                    <a:pt x="38" y="3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25"/>
            <p:cNvSpPr/>
            <p:nvPr/>
          </p:nvSpPr>
          <p:spPr>
            <a:xfrm>
              <a:off x="5917400" y="675675"/>
              <a:ext cx="1875" cy="675"/>
            </a:xfrm>
            <a:custGeom>
              <a:avLst/>
              <a:gdLst/>
              <a:ahLst/>
              <a:cxnLst/>
              <a:rect l="l" t="t" r="r" b="b"/>
              <a:pathLst>
                <a:path w="75" h="27" extrusionOk="0">
                  <a:moveTo>
                    <a:pt x="45" y="1"/>
                  </a:moveTo>
                  <a:cubicBezTo>
                    <a:pt x="39" y="1"/>
                    <a:pt x="33" y="1"/>
                    <a:pt x="28" y="1"/>
                  </a:cubicBezTo>
                  <a:cubicBezTo>
                    <a:pt x="15" y="1"/>
                    <a:pt x="1" y="1"/>
                    <a:pt x="1" y="15"/>
                  </a:cubicBezTo>
                  <a:cubicBezTo>
                    <a:pt x="6" y="23"/>
                    <a:pt x="17" y="27"/>
                    <a:pt x="31" y="27"/>
                  </a:cubicBezTo>
                  <a:cubicBezTo>
                    <a:pt x="36" y="27"/>
                    <a:pt x="41" y="26"/>
                    <a:pt x="46" y="25"/>
                  </a:cubicBezTo>
                  <a:cubicBezTo>
                    <a:pt x="57" y="25"/>
                    <a:pt x="74" y="22"/>
                    <a:pt x="70" y="11"/>
                  </a:cubicBezTo>
                  <a:cubicBezTo>
                    <a:pt x="68" y="2"/>
                    <a:pt x="56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25"/>
            <p:cNvSpPr/>
            <p:nvPr/>
          </p:nvSpPr>
          <p:spPr>
            <a:xfrm>
              <a:off x="6203550" y="793825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28" y="0"/>
                  </a:moveTo>
                  <a:cubicBezTo>
                    <a:pt x="10" y="0"/>
                    <a:pt x="0" y="7"/>
                    <a:pt x="0" y="18"/>
                  </a:cubicBezTo>
                  <a:cubicBezTo>
                    <a:pt x="4" y="28"/>
                    <a:pt x="15" y="39"/>
                    <a:pt x="35" y="39"/>
                  </a:cubicBezTo>
                  <a:cubicBezTo>
                    <a:pt x="52" y="39"/>
                    <a:pt x="63" y="28"/>
                    <a:pt x="60" y="18"/>
                  </a:cubicBezTo>
                  <a:cubicBezTo>
                    <a:pt x="60" y="7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25"/>
            <p:cNvSpPr/>
            <p:nvPr/>
          </p:nvSpPr>
          <p:spPr>
            <a:xfrm>
              <a:off x="6137175" y="676975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68" y="1"/>
                  </a:moveTo>
                  <a:cubicBezTo>
                    <a:pt x="39" y="1"/>
                    <a:pt x="15" y="1"/>
                    <a:pt x="1" y="18"/>
                  </a:cubicBezTo>
                  <a:cubicBezTo>
                    <a:pt x="17" y="21"/>
                    <a:pt x="28" y="23"/>
                    <a:pt x="35" y="23"/>
                  </a:cubicBezTo>
                  <a:cubicBezTo>
                    <a:pt x="49" y="23"/>
                    <a:pt x="54" y="17"/>
                    <a:pt x="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6" name="Google Shape;7666;p25"/>
          <p:cNvGrpSpPr/>
          <p:nvPr/>
        </p:nvGrpSpPr>
        <p:grpSpPr>
          <a:xfrm rot="10800000">
            <a:off x="-400248" y="4701802"/>
            <a:ext cx="1028674" cy="871690"/>
            <a:chOff x="5124150" y="3418675"/>
            <a:chExt cx="584175" cy="495025"/>
          </a:xfrm>
        </p:grpSpPr>
        <p:sp>
          <p:nvSpPr>
            <p:cNvPr id="7667" name="Google Shape;7667;p25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25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25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25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25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25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25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25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25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25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25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25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25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25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25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25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25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4" name="Google Shape;7684;p25"/>
          <p:cNvGrpSpPr/>
          <p:nvPr/>
        </p:nvGrpSpPr>
        <p:grpSpPr>
          <a:xfrm rot="10800000">
            <a:off x="-590748" y="1221877"/>
            <a:ext cx="1028674" cy="871690"/>
            <a:chOff x="5124150" y="3418675"/>
            <a:chExt cx="584175" cy="495025"/>
          </a:xfrm>
        </p:grpSpPr>
        <p:sp>
          <p:nvSpPr>
            <p:cNvPr id="7685" name="Google Shape;7685;p25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25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25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25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25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25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25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25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25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25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25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25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25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25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25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25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25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02" name="Google Shape;7702;p25"/>
          <p:cNvSpPr/>
          <p:nvPr/>
        </p:nvSpPr>
        <p:spPr>
          <a:xfrm rot="5400000">
            <a:off x="7628400" y="-127520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03" name="Google Shape;7703;p25"/>
          <p:cNvGrpSpPr/>
          <p:nvPr/>
        </p:nvGrpSpPr>
        <p:grpSpPr>
          <a:xfrm>
            <a:off x="7802795" y="4243948"/>
            <a:ext cx="826657" cy="729115"/>
            <a:chOff x="5639400" y="4365575"/>
            <a:chExt cx="399950" cy="352775"/>
          </a:xfrm>
        </p:grpSpPr>
        <p:sp>
          <p:nvSpPr>
            <p:cNvPr id="7704" name="Google Shape;7704;p25"/>
            <p:cNvSpPr/>
            <p:nvPr/>
          </p:nvSpPr>
          <p:spPr>
            <a:xfrm>
              <a:off x="5646325" y="4543300"/>
              <a:ext cx="56150" cy="48400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25"/>
            <p:cNvSpPr/>
            <p:nvPr/>
          </p:nvSpPr>
          <p:spPr>
            <a:xfrm>
              <a:off x="5639400" y="4472775"/>
              <a:ext cx="68350" cy="55750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25"/>
            <p:cNvSpPr/>
            <p:nvPr/>
          </p:nvSpPr>
          <p:spPr>
            <a:xfrm>
              <a:off x="5700275" y="4498575"/>
              <a:ext cx="128575" cy="111350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25"/>
            <p:cNvSpPr/>
            <p:nvPr/>
          </p:nvSpPr>
          <p:spPr>
            <a:xfrm>
              <a:off x="5674625" y="4423025"/>
              <a:ext cx="67150" cy="60150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25"/>
            <p:cNvSpPr/>
            <p:nvPr/>
          </p:nvSpPr>
          <p:spPr>
            <a:xfrm>
              <a:off x="5747275" y="4441300"/>
              <a:ext cx="65875" cy="45625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25"/>
            <p:cNvSpPr/>
            <p:nvPr/>
          </p:nvSpPr>
          <p:spPr>
            <a:xfrm>
              <a:off x="5849550" y="4669250"/>
              <a:ext cx="41400" cy="3562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25"/>
            <p:cNvSpPr/>
            <p:nvPr/>
          </p:nvSpPr>
          <p:spPr>
            <a:xfrm>
              <a:off x="5844425" y="4617250"/>
              <a:ext cx="50425" cy="41150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25"/>
            <p:cNvSpPr/>
            <p:nvPr/>
          </p:nvSpPr>
          <p:spPr>
            <a:xfrm>
              <a:off x="5889275" y="4636250"/>
              <a:ext cx="94825" cy="82100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25"/>
            <p:cNvSpPr/>
            <p:nvPr/>
          </p:nvSpPr>
          <p:spPr>
            <a:xfrm>
              <a:off x="5870375" y="4580525"/>
              <a:ext cx="49550" cy="44400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25"/>
            <p:cNvSpPr/>
            <p:nvPr/>
          </p:nvSpPr>
          <p:spPr>
            <a:xfrm>
              <a:off x="5923975" y="4593975"/>
              <a:ext cx="48600" cy="33725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25"/>
            <p:cNvSpPr/>
            <p:nvPr/>
          </p:nvSpPr>
          <p:spPr>
            <a:xfrm>
              <a:off x="5875700" y="4459325"/>
              <a:ext cx="47950" cy="40775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25"/>
            <p:cNvSpPr/>
            <p:nvPr/>
          </p:nvSpPr>
          <p:spPr>
            <a:xfrm>
              <a:off x="5873825" y="4391950"/>
              <a:ext cx="58225" cy="54250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25"/>
            <p:cNvSpPr/>
            <p:nvPr/>
          </p:nvSpPr>
          <p:spPr>
            <a:xfrm>
              <a:off x="5919725" y="4431575"/>
              <a:ext cx="119625" cy="97800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25"/>
            <p:cNvSpPr/>
            <p:nvPr/>
          </p:nvSpPr>
          <p:spPr>
            <a:xfrm>
              <a:off x="5915450" y="4365575"/>
              <a:ext cx="59875" cy="50200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25"/>
            <p:cNvSpPr/>
            <p:nvPr/>
          </p:nvSpPr>
          <p:spPr>
            <a:xfrm>
              <a:off x="5974175" y="4379700"/>
              <a:ext cx="52425" cy="43950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9" name="Google Shape;7719;p25"/>
          <p:cNvGrpSpPr/>
          <p:nvPr/>
        </p:nvGrpSpPr>
        <p:grpSpPr>
          <a:xfrm rot="10800000">
            <a:off x="8629452" y="2801052"/>
            <a:ext cx="1028674" cy="871690"/>
            <a:chOff x="5124150" y="3418675"/>
            <a:chExt cx="584175" cy="495025"/>
          </a:xfrm>
        </p:grpSpPr>
        <p:sp>
          <p:nvSpPr>
            <p:cNvPr id="7720" name="Google Shape;7720;p25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25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25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25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25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25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25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25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25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25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25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25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25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25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25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25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25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4"/>
        </a:solidFill>
        <a:effectLst/>
      </p:bgPr>
    </p:bg>
    <p:spTree>
      <p:nvGrpSpPr>
        <p:cNvPr id="1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Google Shape;338;p3"/>
          <p:cNvSpPr txBox="1">
            <a:spLocks noGrp="1"/>
          </p:cNvSpPr>
          <p:nvPr>
            <p:ph type="title"/>
          </p:nvPr>
        </p:nvSpPr>
        <p:spPr>
          <a:xfrm>
            <a:off x="4299688" y="2114300"/>
            <a:ext cx="3621600" cy="16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7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39" name="Google Shape;339;p3"/>
          <p:cNvSpPr txBox="1">
            <a:spLocks noGrp="1"/>
          </p:cNvSpPr>
          <p:nvPr>
            <p:ph type="title" idx="2" hasCustomPrompt="1"/>
          </p:nvPr>
        </p:nvSpPr>
        <p:spPr>
          <a:xfrm>
            <a:off x="4441288" y="1005741"/>
            <a:ext cx="11541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40" name="Google Shape;340;p3"/>
          <p:cNvSpPr txBox="1">
            <a:spLocks noGrp="1"/>
          </p:cNvSpPr>
          <p:nvPr>
            <p:ph type="subTitle" idx="1"/>
          </p:nvPr>
        </p:nvSpPr>
        <p:spPr>
          <a:xfrm>
            <a:off x="4299700" y="3683025"/>
            <a:ext cx="3621600" cy="53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7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41" name="Google Shape;341;p3"/>
          <p:cNvGrpSpPr/>
          <p:nvPr/>
        </p:nvGrpSpPr>
        <p:grpSpPr>
          <a:xfrm rot="5400066" flipH="1">
            <a:off x="3790205" y="-1805158"/>
            <a:ext cx="10383312" cy="1470397"/>
            <a:chOff x="5021625" y="1087550"/>
            <a:chExt cx="996900" cy="283625"/>
          </a:xfrm>
        </p:grpSpPr>
        <p:sp>
          <p:nvSpPr>
            <p:cNvPr id="342" name="Google Shape;342;p3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" name="Google Shape;634;p3"/>
          <p:cNvGrpSpPr/>
          <p:nvPr/>
        </p:nvGrpSpPr>
        <p:grpSpPr>
          <a:xfrm rot="-5400066">
            <a:off x="-5029445" y="4991467"/>
            <a:ext cx="10383312" cy="1470397"/>
            <a:chOff x="5021625" y="1087550"/>
            <a:chExt cx="996900" cy="283625"/>
          </a:xfrm>
        </p:grpSpPr>
        <p:sp>
          <p:nvSpPr>
            <p:cNvPr id="635" name="Google Shape;635;p3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7" name="Google Shape;927;p3"/>
          <p:cNvSpPr/>
          <p:nvPr/>
        </p:nvSpPr>
        <p:spPr>
          <a:xfrm rot="-5400000">
            <a:off x="-255126" y="43587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8" name="Google Shape;928;p3"/>
          <p:cNvGrpSpPr/>
          <p:nvPr/>
        </p:nvGrpSpPr>
        <p:grpSpPr>
          <a:xfrm>
            <a:off x="134648" y="711760"/>
            <a:ext cx="821456" cy="734432"/>
            <a:chOff x="5897275" y="4736686"/>
            <a:chExt cx="373525" cy="333939"/>
          </a:xfrm>
        </p:grpSpPr>
        <p:sp>
          <p:nvSpPr>
            <p:cNvPr id="929" name="Google Shape;929;p3"/>
            <p:cNvSpPr/>
            <p:nvPr/>
          </p:nvSpPr>
          <p:spPr>
            <a:xfrm>
              <a:off x="6025225" y="4736686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" name="Google Shape;931;p3"/>
          <p:cNvGrpSpPr/>
          <p:nvPr/>
        </p:nvGrpSpPr>
        <p:grpSpPr>
          <a:xfrm flipH="1">
            <a:off x="8539896" y="2374819"/>
            <a:ext cx="419556" cy="413909"/>
            <a:chOff x="4129135" y="4735732"/>
            <a:chExt cx="419556" cy="413909"/>
          </a:xfrm>
        </p:grpSpPr>
        <p:sp>
          <p:nvSpPr>
            <p:cNvPr id="932" name="Google Shape;932;p3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" name="Google Shape;937;p3"/>
          <p:cNvGrpSpPr/>
          <p:nvPr/>
        </p:nvGrpSpPr>
        <p:grpSpPr>
          <a:xfrm flipH="1">
            <a:off x="8452654" y="3597781"/>
            <a:ext cx="309324" cy="305227"/>
            <a:chOff x="4583184" y="5084531"/>
            <a:chExt cx="309324" cy="305227"/>
          </a:xfrm>
        </p:grpSpPr>
        <p:sp>
          <p:nvSpPr>
            <p:cNvPr id="938" name="Google Shape;938;p3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" name="Google Shape;943;p3"/>
          <p:cNvGrpSpPr/>
          <p:nvPr/>
        </p:nvGrpSpPr>
        <p:grpSpPr>
          <a:xfrm flipH="1">
            <a:off x="8322760" y="2952478"/>
            <a:ext cx="366572" cy="362751"/>
            <a:chOff x="4648293" y="4608503"/>
            <a:chExt cx="366572" cy="362751"/>
          </a:xfrm>
        </p:grpSpPr>
        <p:sp>
          <p:nvSpPr>
            <p:cNvPr id="944" name="Google Shape;944;p3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" name="Google Shape;949;p3"/>
          <p:cNvGrpSpPr/>
          <p:nvPr/>
        </p:nvGrpSpPr>
        <p:grpSpPr>
          <a:xfrm>
            <a:off x="6623770" y="-336697"/>
            <a:ext cx="1028674" cy="871690"/>
            <a:chOff x="5124150" y="3418675"/>
            <a:chExt cx="584175" cy="495025"/>
          </a:xfrm>
        </p:grpSpPr>
        <p:sp>
          <p:nvSpPr>
            <p:cNvPr id="950" name="Google Shape;950;p3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bg>
      <p:bgPr>
        <a:solidFill>
          <a:schemeClr val="accent4"/>
        </a:solidFill>
        <a:effectLst/>
      </p:bgPr>
    </p:bg>
    <p:spTree>
      <p:nvGrpSpPr>
        <p:cNvPr id="1" name="Shape 7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38" name="Google Shape;7738;p26"/>
          <p:cNvGrpSpPr/>
          <p:nvPr/>
        </p:nvGrpSpPr>
        <p:grpSpPr>
          <a:xfrm rot="10800000">
            <a:off x="5462728" y="4225243"/>
            <a:ext cx="6160044" cy="1752604"/>
            <a:chOff x="5021625" y="1087550"/>
            <a:chExt cx="996900" cy="283625"/>
          </a:xfrm>
        </p:grpSpPr>
        <p:sp>
          <p:nvSpPr>
            <p:cNvPr id="7739" name="Google Shape;7739;p26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26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26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26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26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26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26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26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26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26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26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26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26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26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26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26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26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26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26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26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26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26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26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26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26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26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26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26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26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26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26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26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26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26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26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26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26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26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26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26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26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26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26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26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26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26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26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26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26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26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26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26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26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26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26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26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26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26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26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26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26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26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26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26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26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26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26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26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26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26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26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26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26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26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26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26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26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26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26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26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26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26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26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26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26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26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26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26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26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26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26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26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26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26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26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26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26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26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26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26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26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26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26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26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26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26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26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26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26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26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26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26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26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26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26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26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26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26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26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26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26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26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26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26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26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26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26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26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26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26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26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26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26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26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26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26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26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26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26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26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26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26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26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26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26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26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26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26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26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26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26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26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26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26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26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26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26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26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26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26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26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26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26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26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26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26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26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26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26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26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26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26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26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26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26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26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26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26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26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26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26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26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26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26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26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26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26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26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26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26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26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26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26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26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26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26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26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26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26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26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26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26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26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26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26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26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26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26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26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26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26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26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26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26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26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26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26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26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26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26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26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26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26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26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26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26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26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26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26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26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26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26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26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26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26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26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26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26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26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26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26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26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26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26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26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26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26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26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26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26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26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26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26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26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26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26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26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26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26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26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26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26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26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26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26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26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26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26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26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26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26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26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26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26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26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26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26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26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26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26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26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26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26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26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26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26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26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26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26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26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26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26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1" name="Google Shape;8031;p26"/>
          <p:cNvSpPr/>
          <p:nvPr/>
        </p:nvSpPr>
        <p:spPr>
          <a:xfrm rot="10800000">
            <a:off x="-469451" y="4392615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2" name="Google Shape;8032;p26"/>
          <p:cNvSpPr/>
          <p:nvPr/>
        </p:nvSpPr>
        <p:spPr>
          <a:xfrm rot="10800000">
            <a:off x="-383737" y="439262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3" name="Google Shape;8033;p26"/>
          <p:cNvSpPr/>
          <p:nvPr/>
        </p:nvSpPr>
        <p:spPr>
          <a:xfrm rot="10800000">
            <a:off x="-1145726" y="-341310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4" name="Google Shape;8034;p26"/>
          <p:cNvSpPr/>
          <p:nvPr/>
        </p:nvSpPr>
        <p:spPr>
          <a:xfrm rot="10800000">
            <a:off x="8138313" y="93387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5" name="Google Shape;8035;p26"/>
          <p:cNvGrpSpPr/>
          <p:nvPr/>
        </p:nvGrpSpPr>
        <p:grpSpPr>
          <a:xfrm rot="10800000">
            <a:off x="7394337" y="4017011"/>
            <a:ext cx="2296835" cy="1084520"/>
            <a:chOff x="6419850" y="317880"/>
            <a:chExt cx="2296835" cy="1084520"/>
          </a:xfrm>
        </p:grpSpPr>
        <p:sp>
          <p:nvSpPr>
            <p:cNvPr id="8036" name="Google Shape;8036;p26"/>
            <p:cNvSpPr/>
            <p:nvPr/>
          </p:nvSpPr>
          <p:spPr>
            <a:xfrm>
              <a:off x="6419850" y="1230508"/>
              <a:ext cx="2392" cy="2905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7" y="0"/>
                  </a:moveTo>
                  <a:cubicBezTo>
                    <a:pt x="7" y="0"/>
                    <a:pt x="7" y="3"/>
                    <a:pt x="9" y="9"/>
                  </a:cubicBezTo>
                  <a:lnTo>
                    <a:pt x="9" y="9"/>
                  </a:lnTo>
                  <a:cubicBezTo>
                    <a:pt x="4" y="5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3" y="6"/>
                    <a:pt x="10" y="13"/>
                  </a:cubicBezTo>
                  <a:cubicBezTo>
                    <a:pt x="9" y="11"/>
                    <a:pt x="9" y="10"/>
                    <a:pt x="9" y="9"/>
                  </a:cubicBezTo>
                  <a:lnTo>
                    <a:pt x="9" y="9"/>
                  </a:lnTo>
                  <a:cubicBezTo>
                    <a:pt x="9" y="9"/>
                    <a:pt x="9" y="9"/>
                    <a:pt x="10" y="9"/>
                  </a:cubicBezTo>
                  <a:lnTo>
                    <a:pt x="10" y="9"/>
                  </a:lnTo>
                  <a:cubicBezTo>
                    <a:pt x="8" y="4"/>
                    <a:pt x="7" y="0"/>
                    <a:pt x="7" y="0"/>
                  </a:cubicBezTo>
                  <a:close/>
                  <a:moveTo>
                    <a:pt x="10" y="9"/>
                  </a:moveTo>
                  <a:cubicBezTo>
                    <a:pt x="12" y="16"/>
                    <a:pt x="14" y="25"/>
                    <a:pt x="17" y="33"/>
                  </a:cubicBezTo>
                  <a:lnTo>
                    <a:pt x="27" y="23"/>
                  </a:lnTo>
                  <a:cubicBezTo>
                    <a:pt x="21" y="19"/>
                    <a:pt x="15" y="13"/>
                    <a:pt x="1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26"/>
            <p:cNvSpPr/>
            <p:nvPr/>
          </p:nvSpPr>
          <p:spPr>
            <a:xfrm>
              <a:off x="6421302" y="1232473"/>
              <a:ext cx="940" cy="940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26"/>
            <p:cNvSpPr/>
            <p:nvPr/>
          </p:nvSpPr>
          <p:spPr>
            <a:xfrm>
              <a:off x="6424805" y="647920"/>
              <a:ext cx="2291879" cy="352249"/>
            </a:xfrm>
            <a:custGeom>
              <a:avLst/>
              <a:gdLst/>
              <a:ahLst/>
              <a:cxnLst/>
              <a:rect l="l" t="t" r="r" b="b"/>
              <a:pathLst>
                <a:path w="26826" h="4123" extrusionOk="0">
                  <a:moveTo>
                    <a:pt x="8511" y="1813"/>
                  </a:moveTo>
                  <a:lnTo>
                    <a:pt x="8511" y="1813"/>
                  </a:lnTo>
                  <a:cubicBezTo>
                    <a:pt x="8511" y="1813"/>
                    <a:pt x="8510" y="1821"/>
                    <a:pt x="8509" y="1832"/>
                  </a:cubicBezTo>
                  <a:lnTo>
                    <a:pt x="8509" y="1832"/>
                  </a:lnTo>
                  <a:cubicBezTo>
                    <a:pt x="8508" y="1831"/>
                    <a:pt x="8508" y="1830"/>
                    <a:pt x="8508" y="1829"/>
                  </a:cubicBezTo>
                  <a:lnTo>
                    <a:pt x="8508" y="1829"/>
                  </a:lnTo>
                  <a:cubicBezTo>
                    <a:pt x="8510" y="1818"/>
                    <a:pt x="8511" y="1813"/>
                    <a:pt x="8511" y="1813"/>
                  </a:cubicBezTo>
                  <a:close/>
                  <a:moveTo>
                    <a:pt x="329" y="1"/>
                  </a:moveTo>
                  <a:cubicBezTo>
                    <a:pt x="234" y="1"/>
                    <a:pt x="126" y="42"/>
                    <a:pt x="1" y="119"/>
                  </a:cubicBezTo>
                  <a:cubicBezTo>
                    <a:pt x="111" y="386"/>
                    <a:pt x="246" y="646"/>
                    <a:pt x="323" y="923"/>
                  </a:cubicBezTo>
                  <a:cubicBezTo>
                    <a:pt x="486" y="1527"/>
                    <a:pt x="611" y="2141"/>
                    <a:pt x="767" y="2748"/>
                  </a:cubicBezTo>
                  <a:cubicBezTo>
                    <a:pt x="930" y="3390"/>
                    <a:pt x="1280" y="3883"/>
                    <a:pt x="1957" y="4122"/>
                  </a:cubicBezTo>
                  <a:cubicBezTo>
                    <a:pt x="2366" y="3983"/>
                    <a:pt x="2592" y="3671"/>
                    <a:pt x="2675" y="3272"/>
                  </a:cubicBezTo>
                  <a:cubicBezTo>
                    <a:pt x="2779" y="2790"/>
                    <a:pt x="2832" y="2294"/>
                    <a:pt x="2898" y="1805"/>
                  </a:cubicBezTo>
                  <a:cubicBezTo>
                    <a:pt x="2928" y="1583"/>
                    <a:pt x="2973" y="1378"/>
                    <a:pt x="3237" y="1256"/>
                  </a:cubicBezTo>
                  <a:cubicBezTo>
                    <a:pt x="3327" y="1458"/>
                    <a:pt x="3404" y="1645"/>
                    <a:pt x="3490" y="1826"/>
                  </a:cubicBezTo>
                  <a:cubicBezTo>
                    <a:pt x="3733" y="2325"/>
                    <a:pt x="3956" y="2835"/>
                    <a:pt x="4236" y="3310"/>
                  </a:cubicBezTo>
                  <a:cubicBezTo>
                    <a:pt x="4368" y="3529"/>
                    <a:pt x="4622" y="3678"/>
                    <a:pt x="4774" y="3817"/>
                  </a:cubicBezTo>
                  <a:cubicBezTo>
                    <a:pt x="5274" y="3706"/>
                    <a:pt x="5444" y="3432"/>
                    <a:pt x="5503" y="3051"/>
                  </a:cubicBezTo>
                  <a:cubicBezTo>
                    <a:pt x="5559" y="2693"/>
                    <a:pt x="5666" y="2339"/>
                    <a:pt x="5697" y="1978"/>
                  </a:cubicBezTo>
                  <a:cubicBezTo>
                    <a:pt x="5725" y="1663"/>
                    <a:pt x="5881" y="1454"/>
                    <a:pt x="6158" y="1187"/>
                  </a:cubicBezTo>
                  <a:cubicBezTo>
                    <a:pt x="6350" y="1589"/>
                    <a:pt x="6523" y="1937"/>
                    <a:pt x="6683" y="2290"/>
                  </a:cubicBezTo>
                  <a:cubicBezTo>
                    <a:pt x="6856" y="2676"/>
                    <a:pt x="6998" y="3078"/>
                    <a:pt x="7196" y="3453"/>
                  </a:cubicBezTo>
                  <a:cubicBezTo>
                    <a:pt x="7322" y="3694"/>
                    <a:pt x="7497" y="3809"/>
                    <a:pt x="7679" y="3809"/>
                  </a:cubicBezTo>
                  <a:cubicBezTo>
                    <a:pt x="7822" y="3809"/>
                    <a:pt x="7969" y="3739"/>
                    <a:pt x="8102" y="3605"/>
                  </a:cubicBezTo>
                  <a:cubicBezTo>
                    <a:pt x="8247" y="2984"/>
                    <a:pt x="8382" y="2415"/>
                    <a:pt x="8515" y="1850"/>
                  </a:cubicBezTo>
                  <a:cubicBezTo>
                    <a:pt x="8514" y="1849"/>
                    <a:pt x="8514" y="1847"/>
                    <a:pt x="8513" y="1846"/>
                  </a:cubicBezTo>
                  <a:lnTo>
                    <a:pt x="8513" y="1846"/>
                  </a:lnTo>
                  <a:cubicBezTo>
                    <a:pt x="8708" y="1570"/>
                    <a:pt x="8899" y="1297"/>
                    <a:pt x="9101" y="1011"/>
                  </a:cubicBezTo>
                  <a:cubicBezTo>
                    <a:pt x="9496" y="1208"/>
                    <a:pt x="9555" y="1541"/>
                    <a:pt x="9649" y="1836"/>
                  </a:cubicBezTo>
                  <a:cubicBezTo>
                    <a:pt x="9764" y="2214"/>
                    <a:pt x="9843" y="2603"/>
                    <a:pt x="9947" y="2984"/>
                  </a:cubicBezTo>
                  <a:cubicBezTo>
                    <a:pt x="10047" y="3335"/>
                    <a:pt x="10225" y="3626"/>
                    <a:pt x="10606" y="3762"/>
                  </a:cubicBezTo>
                  <a:cubicBezTo>
                    <a:pt x="10755" y="3678"/>
                    <a:pt x="10904" y="3592"/>
                    <a:pt x="11043" y="3512"/>
                  </a:cubicBezTo>
                  <a:cubicBezTo>
                    <a:pt x="11432" y="2686"/>
                    <a:pt x="11456" y="1718"/>
                    <a:pt x="12206" y="961"/>
                  </a:cubicBezTo>
                  <a:cubicBezTo>
                    <a:pt x="12386" y="1739"/>
                    <a:pt x="12542" y="2433"/>
                    <a:pt x="12699" y="3106"/>
                  </a:cubicBezTo>
                  <a:cubicBezTo>
                    <a:pt x="12882" y="3269"/>
                    <a:pt x="13045" y="3411"/>
                    <a:pt x="13271" y="3613"/>
                  </a:cubicBezTo>
                  <a:cubicBezTo>
                    <a:pt x="13430" y="3400"/>
                    <a:pt x="13610" y="3230"/>
                    <a:pt x="13701" y="3022"/>
                  </a:cubicBezTo>
                  <a:cubicBezTo>
                    <a:pt x="13885" y="2596"/>
                    <a:pt x="13996" y="2141"/>
                    <a:pt x="14180" y="1718"/>
                  </a:cubicBezTo>
                  <a:cubicBezTo>
                    <a:pt x="14322" y="1381"/>
                    <a:pt x="14460" y="1021"/>
                    <a:pt x="14859" y="798"/>
                  </a:cubicBezTo>
                  <a:cubicBezTo>
                    <a:pt x="15227" y="1635"/>
                    <a:pt x="15266" y="2519"/>
                    <a:pt x="15530" y="3421"/>
                  </a:cubicBezTo>
                  <a:cubicBezTo>
                    <a:pt x="15668" y="3578"/>
                    <a:pt x="15855" y="3789"/>
                    <a:pt x="16036" y="3991"/>
                  </a:cubicBezTo>
                  <a:cubicBezTo>
                    <a:pt x="16483" y="3796"/>
                    <a:pt x="16598" y="3453"/>
                    <a:pt x="16709" y="3075"/>
                  </a:cubicBezTo>
                  <a:cubicBezTo>
                    <a:pt x="16851" y="2588"/>
                    <a:pt x="17014" y="2106"/>
                    <a:pt x="17229" y="1652"/>
                  </a:cubicBezTo>
                  <a:cubicBezTo>
                    <a:pt x="17365" y="1371"/>
                    <a:pt x="17580" y="1111"/>
                    <a:pt x="18013" y="1076"/>
                  </a:cubicBezTo>
                  <a:cubicBezTo>
                    <a:pt x="18111" y="1235"/>
                    <a:pt x="18249" y="1409"/>
                    <a:pt x="18326" y="1603"/>
                  </a:cubicBezTo>
                  <a:cubicBezTo>
                    <a:pt x="18489" y="2026"/>
                    <a:pt x="18635" y="2457"/>
                    <a:pt x="18763" y="2891"/>
                  </a:cubicBezTo>
                  <a:cubicBezTo>
                    <a:pt x="18881" y="3280"/>
                    <a:pt x="19120" y="3533"/>
                    <a:pt x="19467" y="3696"/>
                  </a:cubicBezTo>
                  <a:cubicBezTo>
                    <a:pt x="20289" y="3189"/>
                    <a:pt x="20130" y="2284"/>
                    <a:pt x="20431" y="1589"/>
                  </a:cubicBezTo>
                  <a:cubicBezTo>
                    <a:pt x="20750" y="1406"/>
                    <a:pt x="21073" y="1222"/>
                    <a:pt x="21371" y="1048"/>
                  </a:cubicBezTo>
                  <a:cubicBezTo>
                    <a:pt x="22020" y="1250"/>
                    <a:pt x="22212" y="1773"/>
                    <a:pt x="22395" y="2276"/>
                  </a:cubicBezTo>
                  <a:cubicBezTo>
                    <a:pt x="22569" y="2752"/>
                    <a:pt x="22690" y="3241"/>
                    <a:pt x="23221" y="3470"/>
                  </a:cubicBezTo>
                  <a:cubicBezTo>
                    <a:pt x="23703" y="3234"/>
                    <a:pt x="23821" y="2755"/>
                    <a:pt x="23973" y="2305"/>
                  </a:cubicBezTo>
                  <a:cubicBezTo>
                    <a:pt x="24047" y="2093"/>
                    <a:pt x="24064" y="1857"/>
                    <a:pt x="24164" y="1663"/>
                  </a:cubicBezTo>
                  <a:cubicBezTo>
                    <a:pt x="24277" y="1449"/>
                    <a:pt x="24436" y="1341"/>
                    <a:pt x="24606" y="1341"/>
                  </a:cubicBezTo>
                  <a:cubicBezTo>
                    <a:pt x="24743" y="1341"/>
                    <a:pt x="24888" y="1412"/>
                    <a:pt x="25022" y="1555"/>
                  </a:cubicBezTo>
                  <a:cubicBezTo>
                    <a:pt x="25202" y="1749"/>
                    <a:pt x="25344" y="1971"/>
                    <a:pt x="25496" y="2186"/>
                  </a:cubicBezTo>
                  <a:cubicBezTo>
                    <a:pt x="25698" y="2468"/>
                    <a:pt x="25948" y="2683"/>
                    <a:pt x="26329" y="2783"/>
                  </a:cubicBezTo>
                  <a:cubicBezTo>
                    <a:pt x="26596" y="2609"/>
                    <a:pt x="26784" y="2374"/>
                    <a:pt x="26825" y="2020"/>
                  </a:cubicBezTo>
                  <a:cubicBezTo>
                    <a:pt x="26354" y="2016"/>
                    <a:pt x="26163" y="1933"/>
                    <a:pt x="25909" y="1568"/>
                  </a:cubicBezTo>
                  <a:cubicBezTo>
                    <a:pt x="25621" y="1160"/>
                    <a:pt x="25261" y="861"/>
                    <a:pt x="24747" y="722"/>
                  </a:cubicBezTo>
                  <a:cubicBezTo>
                    <a:pt x="24497" y="830"/>
                    <a:pt x="24231" y="944"/>
                    <a:pt x="24036" y="1027"/>
                  </a:cubicBezTo>
                  <a:cubicBezTo>
                    <a:pt x="23685" y="1402"/>
                    <a:pt x="23384" y="1722"/>
                    <a:pt x="23058" y="2061"/>
                  </a:cubicBezTo>
                  <a:cubicBezTo>
                    <a:pt x="22673" y="1305"/>
                    <a:pt x="22406" y="490"/>
                    <a:pt x="21472" y="365"/>
                  </a:cubicBezTo>
                  <a:cubicBezTo>
                    <a:pt x="21314" y="406"/>
                    <a:pt x="21214" y="584"/>
                    <a:pt x="21074" y="584"/>
                  </a:cubicBezTo>
                  <a:cubicBezTo>
                    <a:pt x="21026" y="584"/>
                    <a:pt x="20974" y="564"/>
                    <a:pt x="20914" y="511"/>
                  </a:cubicBezTo>
                  <a:lnTo>
                    <a:pt x="20914" y="511"/>
                  </a:lnTo>
                  <a:lnTo>
                    <a:pt x="20921" y="521"/>
                  </a:lnTo>
                  <a:cubicBezTo>
                    <a:pt x="20251" y="920"/>
                    <a:pt x="19869" y="1610"/>
                    <a:pt x="19283" y="2114"/>
                  </a:cubicBezTo>
                  <a:cubicBezTo>
                    <a:pt x="19131" y="1808"/>
                    <a:pt x="18978" y="1499"/>
                    <a:pt x="18763" y="1069"/>
                  </a:cubicBezTo>
                  <a:cubicBezTo>
                    <a:pt x="18766" y="830"/>
                    <a:pt x="18551" y="545"/>
                    <a:pt x="18201" y="462"/>
                  </a:cubicBezTo>
                  <a:cubicBezTo>
                    <a:pt x="18084" y="434"/>
                    <a:pt x="17971" y="419"/>
                    <a:pt x="17861" y="419"/>
                  </a:cubicBezTo>
                  <a:cubicBezTo>
                    <a:pt x="17551" y="419"/>
                    <a:pt x="17275" y="537"/>
                    <a:pt x="17053" y="798"/>
                  </a:cubicBezTo>
                  <a:cubicBezTo>
                    <a:pt x="16695" y="1222"/>
                    <a:pt x="16355" y="1659"/>
                    <a:pt x="15998" y="2100"/>
                  </a:cubicBezTo>
                  <a:cubicBezTo>
                    <a:pt x="15744" y="1451"/>
                    <a:pt x="15863" y="636"/>
                    <a:pt x="15137" y="223"/>
                  </a:cubicBezTo>
                  <a:cubicBezTo>
                    <a:pt x="15045" y="198"/>
                    <a:pt x="14958" y="186"/>
                    <a:pt x="14876" y="186"/>
                  </a:cubicBezTo>
                  <a:cubicBezTo>
                    <a:pt x="14608" y="186"/>
                    <a:pt x="14393" y="316"/>
                    <a:pt x="14228" y="577"/>
                  </a:cubicBezTo>
                  <a:cubicBezTo>
                    <a:pt x="14093" y="785"/>
                    <a:pt x="13954" y="990"/>
                    <a:pt x="13823" y="1198"/>
                  </a:cubicBezTo>
                  <a:cubicBezTo>
                    <a:pt x="13625" y="1514"/>
                    <a:pt x="13437" y="1829"/>
                    <a:pt x="13191" y="2228"/>
                  </a:cubicBezTo>
                  <a:cubicBezTo>
                    <a:pt x="13115" y="1951"/>
                    <a:pt x="13066" y="1773"/>
                    <a:pt x="13021" y="1593"/>
                  </a:cubicBezTo>
                  <a:cubicBezTo>
                    <a:pt x="12973" y="1409"/>
                    <a:pt x="12944" y="1222"/>
                    <a:pt x="12878" y="1045"/>
                  </a:cubicBezTo>
                  <a:cubicBezTo>
                    <a:pt x="12732" y="634"/>
                    <a:pt x="12527" y="448"/>
                    <a:pt x="12152" y="448"/>
                  </a:cubicBezTo>
                  <a:cubicBezTo>
                    <a:pt x="12041" y="448"/>
                    <a:pt x="11914" y="465"/>
                    <a:pt x="11769" y="497"/>
                  </a:cubicBezTo>
                  <a:cubicBezTo>
                    <a:pt x="11376" y="1229"/>
                    <a:pt x="10963" y="1999"/>
                    <a:pt x="10499" y="2870"/>
                  </a:cubicBezTo>
                  <a:cubicBezTo>
                    <a:pt x="10419" y="2516"/>
                    <a:pt x="10391" y="2266"/>
                    <a:pt x="10301" y="2041"/>
                  </a:cubicBezTo>
                  <a:cubicBezTo>
                    <a:pt x="10142" y="1638"/>
                    <a:pt x="9975" y="1229"/>
                    <a:pt x="9743" y="868"/>
                  </a:cubicBezTo>
                  <a:cubicBezTo>
                    <a:pt x="9622" y="675"/>
                    <a:pt x="9390" y="568"/>
                    <a:pt x="9188" y="568"/>
                  </a:cubicBezTo>
                  <a:cubicBezTo>
                    <a:pt x="9088" y="568"/>
                    <a:pt x="8996" y="594"/>
                    <a:pt x="8927" y="649"/>
                  </a:cubicBezTo>
                  <a:cubicBezTo>
                    <a:pt x="8674" y="854"/>
                    <a:pt x="8420" y="1097"/>
                    <a:pt x="8251" y="1374"/>
                  </a:cubicBezTo>
                  <a:cubicBezTo>
                    <a:pt x="7987" y="1805"/>
                    <a:pt x="7796" y="2276"/>
                    <a:pt x="7522" y="2832"/>
                  </a:cubicBezTo>
                  <a:cubicBezTo>
                    <a:pt x="7341" y="2391"/>
                    <a:pt x="7199" y="2037"/>
                    <a:pt x="7053" y="1683"/>
                  </a:cubicBezTo>
                  <a:cubicBezTo>
                    <a:pt x="6880" y="1256"/>
                    <a:pt x="6683" y="851"/>
                    <a:pt x="6145" y="694"/>
                  </a:cubicBezTo>
                  <a:cubicBezTo>
                    <a:pt x="5961" y="774"/>
                    <a:pt x="5753" y="868"/>
                    <a:pt x="5559" y="955"/>
                  </a:cubicBezTo>
                  <a:cubicBezTo>
                    <a:pt x="5256" y="1642"/>
                    <a:pt x="4968" y="2294"/>
                    <a:pt x="4680" y="2950"/>
                  </a:cubicBezTo>
                  <a:cubicBezTo>
                    <a:pt x="4406" y="2658"/>
                    <a:pt x="4070" y="1937"/>
                    <a:pt x="3980" y="1469"/>
                  </a:cubicBezTo>
                  <a:cubicBezTo>
                    <a:pt x="3883" y="974"/>
                    <a:pt x="3648" y="718"/>
                    <a:pt x="3293" y="718"/>
                  </a:cubicBezTo>
                  <a:cubicBezTo>
                    <a:pt x="3140" y="718"/>
                    <a:pt x="2965" y="765"/>
                    <a:pt x="2769" y="861"/>
                  </a:cubicBezTo>
                  <a:cubicBezTo>
                    <a:pt x="2669" y="1069"/>
                    <a:pt x="2519" y="1281"/>
                    <a:pt x="2457" y="1514"/>
                  </a:cubicBezTo>
                  <a:cubicBezTo>
                    <a:pt x="2318" y="2047"/>
                    <a:pt x="2228" y="2593"/>
                    <a:pt x="2096" y="3126"/>
                  </a:cubicBezTo>
                  <a:cubicBezTo>
                    <a:pt x="2062" y="3269"/>
                    <a:pt x="1947" y="3394"/>
                    <a:pt x="1853" y="3550"/>
                  </a:cubicBezTo>
                  <a:cubicBezTo>
                    <a:pt x="1475" y="3307"/>
                    <a:pt x="1277" y="2998"/>
                    <a:pt x="1204" y="2609"/>
                  </a:cubicBezTo>
                  <a:cubicBezTo>
                    <a:pt x="1125" y="2165"/>
                    <a:pt x="1072" y="1711"/>
                    <a:pt x="975" y="1270"/>
                  </a:cubicBezTo>
                  <a:cubicBezTo>
                    <a:pt x="899" y="931"/>
                    <a:pt x="808" y="587"/>
                    <a:pt x="663" y="275"/>
                  </a:cubicBezTo>
                  <a:cubicBezTo>
                    <a:pt x="575" y="86"/>
                    <a:pt x="466" y="1"/>
                    <a:pt x="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26"/>
            <p:cNvSpPr/>
            <p:nvPr/>
          </p:nvSpPr>
          <p:spPr>
            <a:xfrm>
              <a:off x="6422157" y="1021361"/>
              <a:ext cx="2067527" cy="381040"/>
            </a:xfrm>
            <a:custGeom>
              <a:avLst/>
              <a:gdLst/>
              <a:ahLst/>
              <a:cxnLst/>
              <a:rect l="l" t="t" r="r" b="b"/>
              <a:pathLst>
                <a:path w="24200" h="4460" extrusionOk="0">
                  <a:moveTo>
                    <a:pt x="15270" y="1512"/>
                  </a:moveTo>
                  <a:lnTo>
                    <a:pt x="15270" y="1512"/>
                  </a:lnTo>
                  <a:cubicBezTo>
                    <a:pt x="15267" y="1515"/>
                    <a:pt x="15264" y="1518"/>
                    <a:pt x="15262" y="1521"/>
                  </a:cubicBezTo>
                  <a:lnTo>
                    <a:pt x="15276" y="1524"/>
                  </a:lnTo>
                  <a:cubicBezTo>
                    <a:pt x="15274" y="1520"/>
                    <a:pt x="15272" y="1516"/>
                    <a:pt x="15270" y="1512"/>
                  </a:cubicBezTo>
                  <a:close/>
                  <a:moveTo>
                    <a:pt x="11779" y="1840"/>
                  </a:moveTo>
                  <a:cubicBezTo>
                    <a:pt x="11789" y="1860"/>
                    <a:pt x="11800" y="1878"/>
                    <a:pt x="11810" y="1899"/>
                  </a:cubicBezTo>
                  <a:lnTo>
                    <a:pt x="11747" y="1899"/>
                  </a:lnTo>
                  <a:cubicBezTo>
                    <a:pt x="11758" y="1881"/>
                    <a:pt x="11768" y="1860"/>
                    <a:pt x="11779" y="1840"/>
                  </a:cubicBezTo>
                  <a:close/>
                  <a:moveTo>
                    <a:pt x="295" y="0"/>
                  </a:moveTo>
                  <a:cubicBezTo>
                    <a:pt x="179" y="0"/>
                    <a:pt x="75" y="37"/>
                    <a:pt x="0" y="168"/>
                  </a:cubicBezTo>
                  <a:cubicBezTo>
                    <a:pt x="128" y="352"/>
                    <a:pt x="282" y="501"/>
                    <a:pt x="351" y="678"/>
                  </a:cubicBezTo>
                  <a:cubicBezTo>
                    <a:pt x="448" y="938"/>
                    <a:pt x="490" y="1215"/>
                    <a:pt x="545" y="1490"/>
                  </a:cubicBezTo>
                  <a:cubicBezTo>
                    <a:pt x="677" y="2131"/>
                    <a:pt x="788" y="2780"/>
                    <a:pt x="940" y="3422"/>
                  </a:cubicBezTo>
                  <a:cubicBezTo>
                    <a:pt x="1030" y="3803"/>
                    <a:pt x="1302" y="4041"/>
                    <a:pt x="1550" y="4041"/>
                  </a:cubicBezTo>
                  <a:cubicBezTo>
                    <a:pt x="1562" y="4041"/>
                    <a:pt x="1574" y="4040"/>
                    <a:pt x="1585" y="4039"/>
                  </a:cubicBezTo>
                  <a:cubicBezTo>
                    <a:pt x="1846" y="4015"/>
                    <a:pt x="2033" y="3713"/>
                    <a:pt x="2068" y="3290"/>
                  </a:cubicBezTo>
                  <a:cubicBezTo>
                    <a:pt x="2093" y="2999"/>
                    <a:pt x="2085" y="2697"/>
                    <a:pt x="2165" y="2422"/>
                  </a:cubicBezTo>
                  <a:cubicBezTo>
                    <a:pt x="2290" y="1985"/>
                    <a:pt x="2411" y="1535"/>
                    <a:pt x="2769" y="1098"/>
                  </a:cubicBezTo>
                  <a:cubicBezTo>
                    <a:pt x="2897" y="1389"/>
                    <a:pt x="3004" y="1607"/>
                    <a:pt x="3084" y="1833"/>
                  </a:cubicBezTo>
                  <a:cubicBezTo>
                    <a:pt x="3220" y="2218"/>
                    <a:pt x="3303" y="2624"/>
                    <a:pt x="3466" y="2995"/>
                  </a:cubicBezTo>
                  <a:cubicBezTo>
                    <a:pt x="3685" y="3495"/>
                    <a:pt x="3862" y="4050"/>
                    <a:pt x="4528" y="4233"/>
                  </a:cubicBezTo>
                  <a:cubicBezTo>
                    <a:pt x="4621" y="4154"/>
                    <a:pt x="4784" y="4081"/>
                    <a:pt x="4826" y="3967"/>
                  </a:cubicBezTo>
                  <a:cubicBezTo>
                    <a:pt x="4958" y="3616"/>
                    <a:pt x="5069" y="3252"/>
                    <a:pt x="5132" y="2880"/>
                  </a:cubicBezTo>
                  <a:cubicBezTo>
                    <a:pt x="5194" y="2513"/>
                    <a:pt x="5173" y="2131"/>
                    <a:pt x="5211" y="1756"/>
                  </a:cubicBezTo>
                  <a:cubicBezTo>
                    <a:pt x="5257" y="1372"/>
                    <a:pt x="5423" y="1063"/>
                    <a:pt x="5894" y="910"/>
                  </a:cubicBezTo>
                  <a:cubicBezTo>
                    <a:pt x="6002" y="1032"/>
                    <a:pt x="6141" y="1153"/>
                    <a:pt x="6235" y="1302"/>
                  </a:cubicBezTo>
                  <a:cubicBezTo>
                    <a:pt x="6668" y="2006"/>
                    <a:pt x="6735" y="2822"/>
                    <a:pt x="6887" y="3606"/>
                  </a:cubicBezTo>
                  <a:cubicBezTo>
                    <a:pt x="6967" y="4025"/>
                    <a:pt x="7147" y="4296"/>
                    <a:pt x="7598" y="4459"/>
                  </a:cubicBezTo>
                  <a:cubicBezTo>
                    <a:pt x="7785" y="4175"/>
                    <a:pt x="7969" y="3900"/>
                    <a:pt x="8157" y="3623"/>
                  </a:cubicBezTo>
                  <a:cubicBezTo>
                    <a:pt x="8136" y="3616"/>
                    <a:pt x="8118" y="3609"/>
                    <a:pt x="8101" y="3602"/>
                  </a:cubicBezTo>
                  <a:cubicBezTo>
                    <a:pt x="8157" y="3408"/>
                    <a:pt x="8212" y="3213"/>
                    <a:pt x="8267" y="3019"/>
                  </a:cubicBezTo>
                  <a:cubicBezTo>
                    <a:pt x="8288" y="2377"/>
                    <a:pt x="8795" y="1399"/>
                    <a:pt x="9357" y="1125"/>
                  </a:cubicBezTo>
                  <a:cubicBezTo>
                    <a:pt x="9468" y="1351"/>
                    <a:pt x="9611" y="1566"/>
                    <a:pt x="9686" y="1805"/>
                  </a:cubicBezTo>
                  <a:cubicBezTo>
                    <a:pt x="9832" y="2263"/>
                    <a:pt x="9919" y="2742"/>
                    <a:pt x="10072" y="3200"/>
                  </a:cubicBezTo>
                  <a:cubicBezTo>
                    <a:pt x="10224" y="3665"/>
                    <a:pt x="10370" y="4161"/>
                    <a:pt x="10964" y="4358"/>
                  </a:cubicBezTo>
                  <a:cubicBezTo>
                    <a:pt x="11307" y="4133"/>
                    <a:pt x="11317" y="3692"/>
                    <a:pt x="11526" y="3418"/>
                  </a:cubicBezTo>
                  <a:lnTo>
                    <a:pt x="11526" y="2343"/>
                  </a:lnTo>
                  <a:cubicBezTo>
                    <a:pt x="11619" y="2457"/>
                    <a:pt x="11657" y="2502"/>
                    <a:pt x="11702" y="2558"/>
                  </a:cubicBezTo>
                  <a:cubicBezTo>
                    <a:pt x="11775" y="2073"/>
                    <a:pt x="11879" y="1628"/>
                    <a:pt x="12427" y="1337"/>
                  </a:cubicBezTo>
                  <a:cubicBezTo>
                    <a:pt x="12521" y="1656"/>
                    <a:pt x="12601" y="1913"/>
                    <a:pt x="12670" y="2177"/>
                  </a:cubicBezTo>
                  <a:cubicBezTo>
                    <a:pt x="12757" y="2513"/>
                    <a:pt x="12834" y="2856"/>
                    <a:pt x="12920" y="3197"/>
                  </a:cubicBezTo>
                  <a:cubicBezTo>
                    <a:pt x="13014" y="3561"/>
                    <a:pt x="13274" y="3783"/>
                    <a:pt x="13572" y="3963"/>
                  </a:cubicBezTo>
                  <a:cubicBezTo>
                    <a:pt x="14395" y="3575"/>
                    <a:pt x="14586" y="2752"/>
                    <a:pt x="14890" y="2044"/>
                  </a:cubicBezTo>
                  <a:cubicBezTo>
                    <a:pt x="14953" y="1830"/>
                    <a:pt x="15012" y="1611"/>
                    <a:pt x="15071" y="1396"/>
                  </a:cubicBezTo>
                  <a:cubicBezTo>
                    <a:pt x="15113" y="1386"/>
                    <a:pt x="15151" y="1375"/>
                    <a:pt x="15193" y="1365"/>
                  </a:cubicBezTo>
                  <a:cubicBezTo>
                    <a:pt x="15218" y="1416"/>
                    <a:pt x="15244" y="1464"/>
                    <a:pt x="15270" y="1512"/>
                  </a:cubicBezTo>
                  <a:lnTo>
                    <a:pt x="15270" y="1512"/>
                  </a:lnTo>
                  <a:cubicBezTo>
                    <a:pt x="15444" y="1321"/>
                    <a:pt x="15623" y="1128"/>
                    <a:pt x="15865" y="861"/>
                  </a:cubicBezTo>
                  <a:cubicBezTo>
                    <a:pt x="16358" y="1826"/>
                    <a:pt x="16368" y="2818"/>
                    <a:pt x="16719" y="3706"/>
                  </a:cubicBezTo>
                  <a:cubicBezTo>
                    <a:pt x="16909" y="3891"/>
                    <a:pt x="17079" y="4138"/>
                    <a:pt x="17359" y="4138"/>
                  </a:cubicBezTo>
                  <a:cubicBezTo>
                    <a:pt x="17448" y="4138"/>
                    <a:pt x="17548" y="4113"/>
                    <a:pt x="17663" y="4054"/>
                  </a:cubicBezTo>
                  <a:cubicBezTo>
                    <a:pt x="17780" y="3363"/>
                    <a:pt x="17905" y="2645"/>
                    <a:pt x="18020" y="1979"/>
                  </a:cubicBezTo>
                  <a:cubicBezTo>
                    <a:pt x="18183" y="1764"/>
                    <a:pt x="18315" y="1594"/>
                    <a:pt x="18499" y="1351"/>
                  </a:cubicBezTo>
                  <a:cubicBezTo>
                    <a:pt x="18658" y="1753"/>
                    <a:pt x="18895" y="2103"/>
                    <a:pt x="18915" y="2464"/>
                  </a:cubicBezTo>
                  <a:cubicBezTo>
                    <a:pt x="18946" y="3002"/>
                    <a:pt x="19210" y="3397"/>
                    <a:pt x="19467" y="3838"/>
                  </a:cubicBezTo>
                  <a:cubicBezTo>
                    <a:pt x="19599" y="3876"/>
                    <a:pt x="19737" y="3918"/>
                    <a:pt x="19862" y="3953"/>
                  </a:cubicBezTo>
                  <a:cubicBezTo>
                    <a:pt x="20019" y="3831"/>
                    <a:pt x="20157" y="3727"/>
                    <a:pt x="20299" y="3613"/>
                  </a:cubicBezTo>
                  <a:cubicBezTo>
                    <a:pt x="20483" y="3078"/>
                    <a:pt x="20667" y="2541"/>
                    <a:pt x="20848" y="2003"/>
                  </a:cubicBezTo>
                  <a:cubicBezTo>
                    <a:pt x="20962" y="1660"/>
                    <a:pt x="21184" y="1410"/>
                    <a:pt x="21548" y="1191"/>
                  </a:cubicBezTo>
                  <a:cubicBezTo>
                    <a:pt x="21621" y="1347"/>
                    <a:pt x="21701" y="1461"/>
                    <a:pt x="21729" y="1590"/>
                  </a:cubicBezTo>
                  <a:cubicBezTo>
                    <a:pt x="21788" y="1847"/>
                    <a:pt x="21868" y="2114"/>
                    <a:pt x="21850" y="2371"/>
                  </a:cubicBezTo>
                  <a:cubicBezTo>
                    <a:pt x="21819" y="2943"/>
                    <a:pt x="22149" y="3200"/>
                    <a:pt x="22592" y="3377"/>
                  </a:cubicBezTo>
                  <a:cubicBezTo>
                    <a:pt x="22898" y="3283"/>
                    <a:pt x="23037" y="3068"/>
                    <a:pt x="23151" y="2822"/>
                  </a:cubicBezTo>
                  <a:cubicBezTo>
                    <a:pt x="23150" y="2821"/>
                    <a:pt x="23149" y="2820"/>
                    <a:pt x="23147" y="2820"/>
                  </a:cubicBezTo>
                  <a:lnTo>
                    <a:pt x="23147" y="2820"/>
                  </a:lnTo>
                  <a:cubicBezTo>
                    <a:pt x="23281" y="2536"/>
                    <a:pt x="23206" y="2149"/>
                    <a:pt x="23585" y="1934"/>
                  </a:cubicBezTo>
                  <a:cubicBezTo>
                    <a:pt x="23661" y="2180"/>
                    <a:pt x="23734" y="2402"/>
                    <a:pt x="23817" y="2665"/>
                  </a:cubicBezTo>
                  <a:cubicBezTo>
                    <a:pt x="24199" y="2332"/>
                    <a:pt x="24074" y="1906"/>
                    <a:pt x="24192" y="1524"/>
                  </a:cubicBezTo>
                  <a:cubicBezTo>
                    <a:pt x="23963" y="1389"/>
                    <a:pt x="23745" y="1264"/>
                    <a:pt x="23529" y="1136"/>
                  </a:cubicBezTo>
                  <a:cubicBezTo>
                    <a:pt x="23522" y="1173"/>
                    <a:pt x="23519" y="1208"/>
                    <a:pt x="23512" y="1243"/>
                  </a:cubicBezTo>
                  <a:cubicBezTo>
                    <a:pt x="23186" y="1337"/>
                    <a:pt x="22860" y="1431"/>
                    <a:pt x="22534" y="1527"/>
                  </a:cubicBezTo>
                  <a:cubicBezTo>
                    <a:pt x="22377" y="958"/>
                    <a:pt x="22155" y="661"/>
                    <a:pt x="21514" y="661"/>
                  </a:cubicBezTo>
                  <a:cubicBezTo>
                    <a:pt x="21475" y="661"/>
                    <a:pt x="21434" y="662"/>
                    <a:pt x="21392" y="664"/>
                  </a:cubicBezTo>
                  <a:cubicBezTo>
                    <a:pt x="20636" y="1205"/>
                    <a:pt x="20254" y="2031"/>
                    <a:pt x="19734" y="2850"/>
                  </a:cubicBezTo>
                  <a:cubicBezTo>
                    <a:pt x="19678" y="2665"/>
                    <a:pt x="19651" y="2576"/>
                    <a:pt x="19620" y="2481"/>
                  </a:cubicBezTo>
                  <a:cubicBezTo>
                    <a:pt x="19477" y="2073"/>
                    <a:pt x="19342" y="1663"/>
                    <a:pt x="19189" y="1257"/>
                  </a:cubicBezTo>
                  <a:cubicBezTo>
                    <a:pt x="19074" y="944"/>
                    <a:pt x="18856" y="744"/>
                    <a:pt x="18506" y="720"/>
                  </a:cubicBezTo>
                  <a:cubicBezTo>
                    <a:pt x="18054" y="879"/>
                    <a:pt x="17996" y="934"/>
                    <a:pt x="17780" y="1399"/>
                  </a:cubicBezTo>
                  <a:cubicBezTo>
                    <a:pt x="17607" y="1785"/>
                    <a:pt x="17492" y="2214"/>
                    <a:pt x="17039" y="2416"/>
                  </a:cubicBezTo>
                  <a:cubicBezTo>
                    <a:pt x="16962" y="2076"/>
                    <a:pt x="16882" y="1750"/>
                    <a:pt x="16813" y="1423"/>
                  </a:cubicBezTo>
                  <a:cubicBezTo>
                    <a:pt x="16622" y="563"/>
                    <a:pt x="16327" y="428"/>
                    <a:pt x="15706" y="362"/>
                  </a:cubicBezTo>
                  <a:cubicBezTo>
                    <a:pt x="15515" y="494"/>
                    <a:pt x="15327" y="622"/>
                    <a:pt x="15207" y="709"/>
                  </a:cubicBezTo>
                  <a:cubicBezTo>
                    <a:pt x="14661" y="1476"/>
                    <a:pt x="14162" y="2183"/>
                    <a:pt x="13607" y="2968"/>
                  </a:cubicBezTo>
                  <a:cubicBezTo>
                    <a:pt x="13548" y="2752"/>
                    <a:pt x="13513" y="2645"/>
                    <a:pt x="13486" y="2534"/>
                  </a:cubicBezTo>
                  <a:cubicBezTo>
                    <a:pt x="13399" y="2180"/>
                    <a:pt x="13343" y="1819"/>
                    <a:pt x="13229" y="1476"/>
                  </a:cubicBezTo>
                  <a:cubicBezTo>
                    <a:pt x="13073" y="1021"/>
                    <a:pt x="12775" y="816"/>
                    <a:pt x="12372" y="816"/>
                  </a:cubicBezTo>
                  <a:cubicBezTo>
                    <a:pt x="12317" y="816"/>
                    <a:pt x="12260" y="820"/>
                    <a:pt x="12202" y="827"/>
                  </a:cubicBezTo>
                  <a:cubicBezTo>
                    <a:pt x="11779" y="1014"/>
                    <a:pt x="11622" y="1357"/>
                    <a:pt x="11473" y="1711"/>
                  </a:cubicBezTo>
                  <a:cubicBezTo>
                    <a:pt x="11244" y="2249"/>
                    <a:pt x="11009" y="2784"/>
                    <a:pt x="10741" y="3401"/>
                  </a:cubicBezTo>
                  <a:cubicBezTo>
                    <a:pt x="10640" y="3189"/>
                    <a:pt x="10554" y="3072"/>
                    <a:pt x="10526" y="2939"/>
                  </a:cubicBezTo>
                  <a:cubicBezTo>
                    <a:pt x="10443" y="2561"/>
                    <a:pt x="10384" y="2180"/>
                    <a:pt x="10307" y="1802"/>
                  </a:cubicBezTo>
                  <a:cubicBezTo>
                    <a:pt x="10207" y="1285"/>
                    <a:pt x="9950" y="879"/>
                    <a:pt x="9461" y="646"/>
                  </a:cubicBezTo>
                  <a:cubicBezTo>
                    <a:pt x="9132" y="646"/>
                    <a:pt x="8864" y="744"/>
                    <a:pt x="8691" y="1048"/>
                  </a:cubicBezTo>
                  <a:cubicBezTo>
                    <a:pt x="8493" y="1407"/>
                    <a:pt x="8271" y="1750"/>
                    <a:pt x="8073" y="2107"/>
                  </a:cubicBezTo>
                  <a:cubicBezTo>
                    <a:pt x="7893" y="2443"/>
                    <a:pt x="7734" y="2790"/>
                    <a:pt x="7526" y="3210"/>
                  </a:cubicBezTo>
                  <a:cubicBezTo>
                    <a:pt x="7459" y="3037"/>
                    <a:pt x="7428" y="2957"/>
                    <a:pt x="7396" y="2880"/>
                  </a:cubicBezTo>
                  <a:cubicBezTo>
                    <a:pt x="7151" y="2287"/>
                    <a:pt x="6935" y="1680"/>
                    <a:pt x="6647" y="1108"/>
                  </a:cubicBezTo>
                  <a:cubicBezTo>
                    <a:pt x="6458" y="726"/>
                    <a:pt x="6186" y="536"/>
                    <a:pt x="5906" y="536"/>
                  </a:cubicBezTo>
                  <a:cubicBezTo>
                    <a:pt x="5643" y="536"/>
                    <a:pt x="5372" y="703"/>
                    <a:pt x="5153" y="1035"/>
                  </a:cubicBezTo>
                  <a:cubicBezTo>
                    <a:pt x="5083" y="1143"/>
                    <a:pt x="5041" y="1271"/>
                    <a:pt x="4993" y="1392"/>
                  </a:cubicBezTo>
                  <a:cubicBezTo>
                    <a:pt x="4750" y="2010"/>
                    <a:pt x="4511" y="2631"/>
                    <a:pt x="4250" y="3297"/>
                  </a:cubicBezTo>
                  <a:cubicBezTo>
                    <a:pt x="3667" y="2510"/>
                    <a:pt x="3758" y="1511"/>
                    <a:pt x="3233" y="754"/>
                  </a:cubicBezTo>
                  <a:cubicBezTo>
                    <a:pt x="2998" y="695"/>
                    <a:pt x="2772" y="640"/>
                    <a:pt x="2525" y="577"/>
                  </a:cubicBezTo>
                  <a:cubicBezTo>
                    <a:pt x="1755" y="1323"/>
                    <a:pt x="1714" y="2371"/>
                    <a:pt x="1318" y="3359"/>
                  </a:cubicBezTo>
                  <a:cubicBezTo>
                    <a:pt x="1263" y="3106"/>
                    <a:pt x="1214" y="2950"/>
                    <a:pt x="1201" y="2794"/>
                  </a:cubicBezTo>
                  <a:cubicBezTo>
                    <a:pt x="1156" y="2343"/>
                    <a:pt x="1131" y="1892"/>
                    <a:pt x="1083" y="1441"/>
                  </a:cubicBezTo>
                  <a:cubicBezTo>
                    <a:pt x="1031" y="931"/>
                    <a:pt x="968" y="417"/>
                    <a:pt x="555" y="36"/>
                  </a:cubicBezTo>
                  <a:cubicBezTo>
                    <a:pt x="466" y="19"/>
                    <a:pt x="37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26"/>
            <p:cNvSpPr/>
            <p:nvPr/>
          </p:nvSpPr>
          <p:spPr>
            <a:xfrm>
              <a:off x="6453597" y="317880"/>
              <a:ext cx="2085896" cy="315597"/>
            </a:xfrm>
            <a:custGeom>
              <a:avLst/>
              <a:gdLst/>
              <a:ahLst/>
              <a:cxnLst/>
              <a:rect l="l" t="t" r="r" b="b"/>
              <a:pathLst>
                <a:path w="24415" h="3694" extrusionOk="0">
                  <a:moveTo>
                    <a:pt x="21076" y="2695"/>
                  </a:moveTo>
                  <a:lnTo>
                    <a:pt x="21084" y="2730"/>
                  </a:lnTo>
                  <a:lnTo>
                    <a:pt x="21084" y="2730"/>
                  </a:lnTo>
                  <a:lnTo>
                    <a:pt x="21055" y="2725"/>
                  </a:lnTo>
                  <a:lnTo>
                    <a:pt x="21076" y="2695"/>
                  </a:lnTo>
                  <a:close/>
                  <a:moveTo>
                    <a:pt x="21028" y="2913"/>
                  </a:moveTo>
                  <a:cubicBezTo>
                    <a:pt x="21038" y="2917"/>
                    <a:pt x="21049" y="2920"/>
                    <a:pt x="21059" y="2927"/>
                  </a:cubicBezTo>
                  <a:cubicBezTo>
                    <a:pt x="21055" y="2934"/>
                    <a:pt x="21052" y="2951"/>
                    <a:pt x="21049" y="2951"/>
                  </a:cubicBezTo>
                  <a:cubicBezTo>
                    <a:pt x="21038" y="2951"/>
                    <a:pt x="21028" y="2944"/>
                    <a:pt x="21017" y="2941"/>
                  </a:cubicBezTo>
                  <a:cubicBezTo>
                    <a:pt x="21021" y="2934"/>
                    <a:pt x="21024" y="2924"/>
                    <a:pt x="21028" y="2913"/>
                  </a:cubicBezTo>
                  <a:close/>
                  <a:moveTo>
                    <a:pt x="22742" y="1"/>
                  </a:moveTo>
                  <a:cubicBezTo>
                    <a:pt x="22719" y="1"/>
                    <a:pt x="22696" y="1"/>
                    <a:pt x="22672" y="3"/>
                  </a:cubicBezTo>
                  <a:cubicBezTo>
                    <a:pt x="22138" y="27"/>
                    <a:pt x="21860" y="446"/>
                    <a:pt x="21593" y="776"/>
                  </a:cubicBezTo>
                  <a:cubicBezTo>
                    <a:pt x="21174" y="1286"/>
                    <a:pt x="20875" y="1900"/>
                    <a:pt x="20525" y="2469"/>
                  </a:cubicBezTo>
                  <a:cubicBezTo>
                    <a:pt x="20476" y="2549"/>
                    <a:pt x="20410" y="2621"/>
                    <a:pt x="20296" y="2771"/>
                  </a:cubicBezTo>
                  <a:cubicBezTo>
                    <a:pt x="20139" y="2514"/>
                    <a:pt x="19984" y="2320"/>
                    <a:pt x="19904" y="2098"/>
                  </a:cubicBezTo>
                  <a:cubicBezTo>
                    <a:pt x="19761" y="1702"/>
                    <a:pt x="19675" y="1286"/>
                    <a:pt x="19547" y="884"/>
                  </a:cubicBezTo>
                  <a:cubicBezTo>
                    <a:pt x="19414" y="461"/>
                    <a:pt x="19185" y="117"/>
                    <a:pt x="18714" y="13"/>
                  </a:cubicBezTo>
                  <a:cubicBezTo>
                    <a:pt x="18557" y="54"/>
                    <a:pt x="18405" y="96"/>
                    <a:pt x="18173" y="155"/>
                  </a:cubicBezTo>
                  <a:cubicBezTo>
                    <a:pt x="17631" y="1033"/>
                    <a:pt x="17066" y="1952"/>
                    <a:pt x="16490" y="2889"/>
                  </a:cubicBezTo>
                  <a:cubicBezTo>
                    <a:pt x="16139" y="2733"/>
                    <a:pt x="16018" y="2455"/>
                    <a:pt x="15931" y="2160"/>
                  </a:cubicBezTo>
                  <a:cubicBezTo>
                    <a:pt x="15810" y="1740"/>
                    <a:pt x="15737" y="1303"/>
                    <a:pt x="15581" y="894"/>
                  </a:cubicBezTo>
                  <a:cubicBezTo>
                    <a:pt x="15431" y="493"/>
                    <a:pt x="15218" y="85"/>
                    <a:pt x="14708" y="85"/>
                  </a:cubicBezTo>
                  <a:cubicBezTo>
                    <a:pt x="14697" y="85"/>
                    <a:pt x="14686" y="85"/>
                    <a:pt x="14676" y="86"/>
                  </a:cubicBezTo>
                  <a:cubicBezTo>
                    <a:pt x="14471" y="93"/>
                    <a:pt x="14269" y="207"/>
                    <a:pt x="14082" y="266"/>
                  </a:cubicBezTo>
                  <a:cubicBezTo>
                    <a:pt x="13645" y="1119"/>
                    <a:pt x="13225" y="1931"/>
                    <a:pt x="12809" y="2746"/>
                  </a:cubicBezTo>
                  <a:cubicBezTo>
                    <a:pt x="12767" y="2750"/>
                    <a:pt x="12725" y="2757"/>
                    <a:pt x="12684" y="2764"/>
                  </a:cubicBezTo>
                  <a:cubicBezTo>
                    <a:pt x="12570" y="2486"/>
                    <a:pt x="12431" y="2219"/>
                    <a:pt x="12344" y="1931"/>
                  </a:cubicBezTo>
                  <a:cubicBezTo>
                    <a:pt x="12226" y="1539"/>
                    <a:pt x="12170" y="1133"/>
                    <a:pt x="12053" y="741"/>
                  </a:cubicBezTo>
                  <a:cubicBezTo>
                    <a:pt x="11945" y="391"/>
                    <a:pt x="11813" y="37"/>
                    <a:pt x="11383" y="6"/>
                  </a:cubicBezTo>
                  <a:cubicBezTo>
                    <a:pt x="10869" y="96"/>
                    <a:pt x="10679" y="491"/>
                    <a:pt x="10484" y="863"/>
                  </a:cubicBezTo>
                  <a:cubicBezTo>
                    <a:pt x="10193" y="1414"/>
                    <a:pt x="9939" y="1983"/>
                    <a:pt x="9659" y="2542"/>
                  </a:cubicBezTo>
                  <a:cubicBezTo>
                    <a:pt x="9586" y="2688"/>
                    <a:pt x="9464" y="2813"/>
                    <a:pt x="9322" y="3007"/>
                  </a:cubicBezTo>
                  <a:cubicBezTo>
                    <a:pt x="9211" y="2778"/>
                    <a:pt x="9121" y="2629"/>
                    <a:pt x="9065" y="2469"/>
                  </a:cubicBezTo>
                  <a:cubicBezTo>
                    <a:pt x="9014" y="2334"/>
                    <a:pt x="9006" y="2184"/>
                    <a:pt x="8964" y="2043"/>
                  </a:cubicBezTo>
                  <a:cubicBezTo>
                    <a:pt x="8850" y="1636"/>
                    <a:pt x="8753" y="1220"/>
                    <a:pt x="8597" y="828"/>
                  </a:cubicBezTo>
                  <a:cubicBezTo>
                    <a:pt x="8483" y="537"/>
                    <a:pt x="8256" y="367"/>
                    <a:pt x="8045" y="367"/>
                  </a:cubicBezTo>
                  <a:cubicBezTo>
                    <a:pt x="7961" y="367"/>
                    <a:pt x="7880" y="394"/>
                    <a:pt x="7810" y="450"/>
                  </a:cubicBezTo>
                  <a:cubicBezTo>
                    <a:pt x="7636" y="589"/>
                    <a:pt x="7486" y="789"/>
                    <a:pt x="7390" y="994"/>
                  </a:cubicBezTo>
                  <a:cubicBezTo>
                    <a:pt x="7237" y="1307"/>
                    <a:pt x="7143" y="1647"/>
                    <a:pt x="7015" y="1973"/>
                  </a:cubicBezTo>
                  <a:cubicBezTo>
                    <a:pt x="6894" y="2272"/>
                    <a:pt x="6751" y="2566"/>
                    <a:pt x="6620" y="2861"/>
                  </a:cubicBezTo>
                  <a:cubicBezTo>
                    <a:pt x="6221" y="2018"/>
                    <a:pt x="6283" y="1078"/>
                    <a:pt x="5784" y="346"/>
                  </a:cubicBezTo>
                  <a:cubicBezTo>
                    <a:pt x="5609" y="302"/>
                    <a:pt x="5483" y="276"/>
                    <a:pt x="5385" y="276"/>
                  </a:cubicBezTo>
                  <a:cubicBezTo>
                    <a:pt x="5191" y="276"/>
                    <a:pt x="5103" y="378"/>
                    <a:pt x="4961" y="651"/>
                  </a:cubicBezTo>
                  <a:cubicBezTo>
                    <a:pt x="4725" y="1102"/>
                    <a:pt x="4527" y="1574"/>
                    <a:pt x="4302" y="2032"/>
                  </a:cubicBezTo>
                  <a:cubicBezTo>
                    <a:pt x="4149" y="2341"/>
                    <a:pt x="3983" y="2639"/>
                    <a:pt x="3823" y="2941"/>
                  </a:cubicBezTo>
                  <a:cubicBezTo>
                    <a:pt x="3785" y="2941"/>
                    <a:pt x="3747" y="2938"/>
                    <a:pt x="3709" y="2938"/>
                  </a:cubicBezTo>
                  <a:cubicBezTo>
                    <a:pt x="3629" y="2743"/>
                    <a:pt x="3521" y="2552"/>
                    <a:pt x="3476" y="2351"/>
                  </a:cubicBezTo>
                  <a:cubicBezTo>
                    <a:pt x="3372" y="1883"/>
                    <a:pt x="3302" y="1404"/>
                    <a:pt x="3206" y="932"/>
                  </a:cubicBezTo>
                  <a:cubicBezTo>
                    <a:pt x="3147" y="640"/>
                    <a:pt x="3057" y="356"/>
                    <a:pt x="2987" y="96"/>
                  </a:cubicBezTo>
                  <a:cubicBezTo>
                    <a:pt x="2910" y="90"/>
                    <a:pt x="2840" y="87"/>
                    <a:pt x="2777" y="87"/>
                  </a:cubicBezTo>
                  <a:cubicBezTo>
                    <a:pt x="2400" y="87"/>
                    <a:pt x="2246" y="202"/>
                    <a:pt x="2127" y="544"/>
                  </a:cubicBezTo>
                  <a:cubicBezTo>
                    <a:pt x="1904" y="1192"/>
                    <a:pt x="1717" y="1855"/>
                    <a:pt x="1496" y="2504"/>
                  </a:cubicBezTo>
                  <a:cubicBezTo>
                    <a:pt x="1416" y="2736"/>
                    <a:pt x="1280" y="2951"/>
                    <a:pt x="1169" y="3177"/>
                  </a:cubicBezTo>
                  <a:cubicBezTo>
                    <a:pt x="1124" y="3170"/>
                    <a:pt x="1079" y="3162"/>
                    <a:pt x="1033" y="3159"/>
                  </a:cubicBezTo>
                  <a:cubicBezTo>
                    <a:pt x="968" y="2927"/>
                    <a:pt x="888" y="2698"/>
                    <a:pt x="846" y="2462"/>
                  </a:cubicBezTo>
                  <a:cubicBezTo>
                    <a:pt x="788" y="2147"/>
                    <a:pt x="770" y="1824"/>
                    <a:pt x="718" y="1508"/>
                  </a:cubicBezTo>
                  <a:cubicBezTo>
                    <a:pt x="670" y="1202"/>
                    <a:pt x="575" y="914"/>
                    <a:pt x="302" y="682"/>
                  </a:cubicBezTo>
                  <a:cubicBezTo>
                    <a:pt x="191" y="727"/>
                    <a:pt x="80" y="776"/>
                    <a:pt x="0" y="810"/>
                  </a:cubicBezTo>
                  <a:cubicBezTo>
                    <a:pt x="76" y="1130"/>
                    <a:pt x="146" y="1411"/>
                    <a:pt x="212" y="1692"/>
                  </a:cubicBezTo>
                  <a:cubicBezTo>
                    <a:pt x="295" y="2063"/>
                    <a:pt x="351" y="2441"/>
                    <a:pt x="461" y="2802"/>
                  </a:cubicBezTo>
                  <a:cubicBezTo>
                    <a:pt x="580" y="3180"/>
                    <a:pt x="749" y="3541"/>
                    <a:pt x="1190" y="3694"/>
                  </a:cubicBezTo>
                  <a:cubicBezTo>
                    <a:pt x="1686" y="3572"/>
                    <a:pt x="1912" y="3194"/>
                    <a:pt x="2043" y="2746"/>
                  </a:cubicBezTo>
                  <a:cubicBezTo>
                    <a:pt x="2203" y="2198"/>
                    <a:pt x="2332" y="1643"/>
                    <a:pt x="2481" y="1092"/>
                  </a:cubicBezTo>
                  <a:cubicBezTo>
                    <a:pt x="2501" y="1023"/>
                    <a:pt x="2564" y="963"/>
                    <a:pt x="2657" y="821"/>
                  </a:cubicBezTo>
                  <a:cubicBezTo>
                    <a:pt x="2724" y="1164"/>
                    <a:pt x="2758" y="1421"/>
                    <a:pt x="2824" y="1671"/>
                  </a:cubicBezTo>
                  <a:cubicBezTo>
                    <a:pt x="2939" y="2108"/>
                    <a:pt x="3046" y="2552"/>
                    <a:pt x="3206" y="2972"/>
                  </a:cubicBezTo>
                  <a:cubicBezTo>
                    <a:pt x="3329" y="3300"/>
                    <a:pt x="3549" y="3559"/>
                    <a:pt x="3953" y="3559"/>
                  </a:cubicBezTo>
                  <a:cubicBezTo>
                    <a:pt x="3969" y="3559"/>
                    <a:pt x="3984" y="3559"/>
                    <a:pt x="4000" y="3558"/>
                  </a:cubicBezTo>
                  <a:cubicBezTo>
                    <a:pt x="4042" y="3531"/>
                    <a:pt x="4101" y="3506"/>
                    <a:pt x="4135" y="3461"/>
                  </a:cubicBezTo>
                  <a:cubicBezTo>
                    <a:pt x="4524" y="2965"/>
                    <a:pt x="4860" y="2438"/>
                    <a:pt x="4985" y="1803"/>
                  </a:cubicBezTo>
                  <a:cubicBezTo>
                    <a:pt x="5055" y="1456"/>
                    <a:pt x="5148" y="1116"/>
                    <a:pt x="5457" y="789"/>
                  </a:cubicBezTo>
                  <a:cubicBezTo>
                    <a:pt x="5530" y="1085"/>
                    <a:pt x="5582" y="1310"/>
                    <a:pt x="5648" y="1532"/>
                  </a:cubicBezTo>
                  <a:cubicBezTo>
                    <a:pt x="5814" y="2088"/>
                    <a:pt x="5995" y="2642"/>
                    <a:pt x="6165" y="3197"/>
                  </a:cubicBezTo>
                  <a:cubicBezTo>
                    <a:pt x="6244" y="3450"/>
                    <a:pt x="6451" y="3573"/>
                    <a:pt x="6663" y="3573"/>
                  </a:cubicBezTo>
                  <a:cubicBezTo>
                    <a:pt x="6881" y="3573"/>
                    <a:pt x="7104" y="3443"/>
                    <a:pt x="7195" y="3191"/>
                  </a:cubicBezTo>
                  <a:cubicBezTo>
                    <a:pt x="7345" y="2767"/>
                    <a:pt x="7476" y="2334"/>
                    <a:pt x="7619" y="1907"/>
                  </a:cubicBezTo>
                  <a:cubicBezTo>
                    <a:pt x="7723" y="1588"/>
                    <a:pt x="7837" y="1272"/>
                    <a:pt x="7944" y="956"/>
                  </a:cubicBezTo>
                  <a:lnTo>
                    <a:pt x="8048" y="967"/>
                  </a:lnTo>
                  <a:cubicBezTo>
                    <a:pt x="8101" y="1098"/>
                    <a:pt x="8163" y="1227"/>
                    <a:pt x="8202" y="1362"/>
                  </a:cubicBezTo>
                  <a:cubicBezTo>
                    <a:pt x="8277" y="1643"/>
                    <a:pt x="8316" y="1938"/>
                    <a:pt x="8413" y="2212"/>
                  </a:cubicBezTo>
                  <a:cubicBezTo>
                    <a:pt x="8548" y="2590"/>
                    <a:pt x="8673" y="2996"/>
                    <a:pt x="8902" y="3319"/>
                  </a:cubicBezTo>
                  <a:cubicBezTo>
                    <a:pt x="9027" y="3494"/>
                    <a:pt x="9177" y="3572"/>
                    <a:pt x="9330" y="3572"/>
                  </a:cubicBezTo>
                  <a:cubicBezTo>
                    <a:pt x="9529" y="3572"/>
                    <a:pt x="9735" y="3441"/>
                    <a:pt x="9905" y="3222"/>
                  </a:cubicBezTo>
                  <a:cubicBezTo>
                    <a:pt x="10234" y="2795"/>
                    <a:pt x="10422" y="2320"/>
                    <a:pt x="10599" y="1827"/>
                  </a:cubicBezTo>
                  <a:cubicBezTo>
                    <a:pt x="10713" y="1497"/>
                    <a:pt x="10849" y="1175"/>
                    <a:pt x="10998" y="859"/>
                  </a:cubicBezTo>
                  <a:cubicBezTo>
                    <a:pt x="11064" y="717"/>
                    <a:pt x="11185" y="602"/>
                    <a:pt x="11286" y="477"/>
                  </a:cubicBezTo>
                  <a:cubicBezTo>
                    <a:pt x="11324" y="485"/>
                    <a:pt x="11366" y="495"/>
                    <a:pt x="11407" y="502"/>
                  </a:cubicBezTo>
                  <a:cubicBezTo>
                    <a:pt x="11511" y="859"/>
                    <a:pt x="11640" y="1213"/>
                    <a:pt x="11712" y="1577"/>
                  </a:cubicBezTo>
                  <a:cubicBezTo>
                    <a:pt x="11816" y="2101"/>
                    <a:pt x="11976" y="2594"/>
                    <a:pt x="12261" y="3048"/>
                  </a:cubicBezTo>
                  <a:cubicBezTo>
                    <a:pt x="12424" y="3301"/>
                    <a:pt x="12625" y="3452"/>
                    <a:pt x="12977" y="3452"/>
                  </a:cubicBezTo>
                  <a:cubicBezTo>
                    <a:pt x="13022" y="3452"/>
                    <a:pt x="13070" y="3449"/>
                    <a:pt x="13121" y="3444"/>
                  </a:cubicBezTo>
                  <a:cubicBezTo>
                    <a:pt x="13232" y="3292"/>
                    <a:pt x="13412" y="3100"/>
                    <a:pt x="13516" y="2875"/>
                  </a:cubicBezTo>
                  <a:cubicBezTo>
                    <a:pt x="13745" y="2389"/>
                    <a:pt x="13923" y="1879"/>
                    <a:pt x="14138" y="1386"/>
                  </a:cubicBezTo>
                  <a:cubicBezTo>
                    <a:pt x="14269" y="1088"/>
                    <a:pt x="14397" y="776"/>
                    <a:pt x="14780" y="571"/>
                  </a:cubicBezTo>
                  <a:cubicBezTo>
                    <a:pt x="14897" y="831"/>
                    <a:pt x="15022" y="1057"/>
                    <a:pt x="15105" y="1297"/>
                  </a:cubicBezTo>
                  <a:cubicBezTo>
                    <a:pt x="15268" y="1764"/>
                    <a:pt x="15383" y="2254"/>
                    <a:pt x="15567" y="2712"/>
                  </a:cubicBezTo>
                  <a:cubicBezTo>
                    <a:pt x="15755" y="3180"/>
                    <a:pt x="16063" y="3537"/>
                    <a:pt x="16726" y="3566"/>
                  </a:cubicBezTo>
                  <a:cubicBezTo>
                    <a:pt x="16920" y="3364"/>
                    <a:pt x="17218" y="3153"/>
                    <a:pt x="17382" y="2864"/>
                  </a:cubicBezTo>
                  <a:cubicBezTo>
                    <a:pt x="17656" y="2371"/>
                    <a:pt x="17829" y="1820"/>
                    <a:pt x="18082" y="1314"/>
                  </a:cubicBezTo>
                  <a:cubicBezTo>
                    <a:pt x="18211" y="1050"/>
                    <a:pt x="18415" y="824"/>
                    <a:pt x="18586" y="581"/>
                  </a:cubicBezTo>
                  <a:cubicBezTo>
                    <a:pt x="18631" y="589"/>
                    <a:pt x="18676" y="592"/>
                    <a:pt x="18721" y="599"/>
                  </a:cubicBezTo>
                  <a:cubicBezTo>
                    <a:pt x="18825" y="845"/>
                    <a:pt x="18940" y="1088"/>
                    <a:pt x="19033" y="1338"/>
                  </a:cubicBezTo>
                  <a:cubicBezTo>
                    <a:pt x="19196" y="1775"/>
                    <a:pt x="19348" y="2216"/>
                    <a:pt x="19505" y="2653"/>
                  </a:cubicBezTo>
                  <a:cubicBezTo>
                    <a:pt x="19684" y="3156"/>
                    <a:pt x="20015" y="3429"/>
                    <a:pt x="20511" y="3429"/>
                  </a:cubicBezTo>
                  <a:cubicBezTo>
                    <a:pt x="20551" y="3429"/>
                    <a:pt x="20593" y="3427"/>
                    <a:pt x="20636" y="3423"/>
                  </a:cubicBezTo>
                  <a:cubicBezTo>
                    <a:pt x="21142" y="3201"/>
                    <a:pt x="21396" y="2829"/>
                    <a:pt x="21510" y="2299"/>
                  </a:cubicBezTo>
                  <a:cubicBezTo>
                    <a:pt x="21590" y="1924"/>
                    <a:pt x="21840" y="1588"/>
                    <a:pt x="21968" y="1217"/>
                  </a:cubicBezTo>
                  <a:cubicBezTo>
                    <a:pt x="22089" y="866"/>
                    <a:pt x="22328" y="675"/>
                    <a:pt x="22700" y="523"/>
                  </a:cubicBezTo>
                  <a:cubicBezTo>
                    <a:pt x="22797" y="690"/>
                    <a:pt x="22908" y="839"/>
                    <a:pt x="22978" y="1008"/>
                  </a:cubicBezTo>
                  <a:cubicBezTo>
                    <a:pt x="23158" y="1439"/>
                    <a:pt x="23307" y="1883"/>
                    <a:pt x="23494" y="2309"/>
                  </a:cubicBezTo>
                  <a:cubicBezTo>
                    <a:pt x="23644" y="2650"/>
                    <a:pt x="23855" y="2944"/>
                    <a:pt x="24282" y="3017"/>
                  </a:cubicBezTo>
                  <a:cubicBezTo>
                    <a:pt x="24338" y="2954"/>
                    <a:pt x="24393" y="2892"/>
                    <a:pt x="24414" y="2868"/>
                  </a:cubicBezTo>
                  <a:cubicBezTo>
                    <a:pt x="24264" y="2496"/>
                    <a:pt x="24129" y="2160"/>
                    <a:pt x="23994" y="1824"/>
                  </a:cubicBezTo>
                  <a:cubicBezTo>
                    <a:pt x="23796" y="1338"/>
                    <a:pt x="23612" y="849"/>
                    <a:pt x="23398" y="370"/>
                  </a:cubicBezTo>
                  <a:cubicBezTo>
                    <a:pt x="23279" y="103"/>
                    <a:pt x="23029" y="1"/>
                    <a:pt x="22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26"/>
            <p:cNvSpPr/>
            <p:nvPr/>
          </p:nvSpPr>
          <p:spPr>
            <a:xfrm>
              <a:off x="7724522" y="1150967"/>
              <a:ext cx="2734" cy="598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0" y="0"/>
                  </a:moveTo>
                  <a:lnTo>
                    <a:pt x="32" y="7"/>
                  </a:lnTo>
                  <a:lnTo>
                    <a:pt x="1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26"/>
            <p:cNvSpPr/>
            <p:nvPr/>
          </p:nvSpPr>
          <p:spPr>
            <a:xfrm>
              <a:off x="8211500" y="690894"/>
              <a:ext cx="1880" cy="153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"/>
                  </a:moveTo>
                  <a:lnTo>
                    <a:pt x="1" y="8"/>
                  </a:lnTo>
                  <a:lnTo>
                    <a:pt x="8" y="18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3" name="Google Shape;8043;p26"/>
          <p:cNvGrpSpPr/>
          <p:nvPr/>
        </p:nvGrpSpPr>
        <p:grpSpPr>
          <a:xfrm rot="10800000">
            <a:off x="7099392" y="945396"/>
            <a:ext cx="821456" cy="465482"/>
            <a:chOff x="5897275" y="4858975"/>
            <a:chExt cx="373525" cy="211650"/>
          </a:xfrm>
        </p:grpSpPr>
        <p:sp>
          <p:nvSpPr>
            <p:cNvPr id="8044" name="Google Shape;8044;p26"/>
            <p:cNvSpPr/>
            <p:nvPr/>
          </p:nvSpPr>
          <p:spPr>
            <a:xfrm>
              <a:off x="6025225" y="4858975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26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6" name="Google Shape;8046;p26"/>
          <p:cNvGrpSpPr/>
          <p:nvPr/>
        </p:nvGrpSpPr>
        <p:grpSpPr>
          <a:xfrm>
            <a:off x="306183" y="1501279"/>
            <a:ext cx="419556" cy="413909"/>
            <a:chOff x="8221660" y="3010582"/>
            <a:chExt cx="419556" cy="413909"/>
          </a:xfrm>
        </p:grpSpPr>
        <p:sp>
          <p:nvSpPr>
            <p:cNvPr id="8047" name="Google Shape;8047;p26"/>
            <p:cNvSpPr/>
            <p:nvPr/>
          </p:nvSpPr>
          <p:spPr>
            <a:xfrm>
              <a:off x="8236996" y="327694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26"/>
            <p:cNvSpPr/>
            <p:nvPr/>
          </p:nvSpPr>
          <p:spPr>
            <a:xfrm>
              <a:off x="8221660" y="312075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26"/>
            <p:cNvSpPr/>
            <p:nvPr/>
          </p:nvSpPr>
          <p:spPr>
            <a:xfrm>
              <a:off x="8356474" y="317789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26"/>
            <p:cNvSpPr/>
            <p:nvPr/>
          </p:nvSpPr>
          <p:spPr>
            <a:xfrm>
              <a:off x="8299669" y="301058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26"/>
            <p:cNvSpPr/>
            <p:nvPr/>
          </p:nvSpPr>
          <p:spPr>
            <a:xfrm>
              <a:off x="8460560" y="305105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2" name="Google Shape;8052;p26"/>
          <p:cNvGrpSpPr/>
          <p:nvPr/>
        </p:nvGrpSpPr>
        <p:grpSpPr>
          <a:xfrm>
            <a:off x="237782" y="2757753"/>
            <a:ext cx="309324" cy="305227"/>
            <a:chOff x="8675709" y="3359381"/>
            <a:chExt cx="309324" cy="305227"/>
          </a:xfrm>
        </p:grpSpPr>
        <p:sp>
          <p:nvSpPr>
            <p:cNvPr id="8053" name="Google Shape;8053;p26"/>
            <p:cNvSpPr/>
            <p:nvPr/>
          </p:nvSpPr>
          <p:spPr>
            <a:xfrm>
              <a:off x="8687058" y="355587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26"/>
            <p:cNvSpPr/>
            <p:nvPr/>
          </p:nvSpPr>
          <p:spPr>
            <a:xfrm>
              <a:off x="8675709" y="344071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26"/>
            <p:cNvSpPr/>
            <p:nvPr/>
          </p:nvSpPr>
          <p:spPr>
            <a:xfrm>
              <a:off x="8775033" y="348279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26"/>
            <p:cNvSpPr/>
            <p:nvPr/>
          </p:nvSpPr>
          <p:spPr>
            <a:xfrm>
              <a:off x="8733177" y="335938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26"/>
            <p:cNvSpPr/>
            <p:nvPr/>
          </p:nvSpPr>
          <p:spPr>
            <a:xfrm>
              <a:off x="8851880" y="338916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8" name="Google Shape;8058;p26"/>
          <p:cNvGrpSpPr/>
          <p:nvPr/>
        </p:nvGrpSpPr>
        <p:grpSpPr>
          <a:xfrm>
            <a:off x="462366" y="2155100"/>
            <a:ext cx="366572" cy="362751"/>
            <a:chOff x="8740818" y="2883353"/>
            <a:chExt cx="366572" cy="362751"/>
          </a:xfrm>
        </p:grpSpPr>
        <p:sp>
          <p:nvSpPr>
            <p:cNvPr id="8059" name="Google Shape;8059;p26"/>
            <p:cNvSpPr/>
            <p:nvPr/>
          </p:nvSpPr>
          <p:spPr>
            <a:xfrm>
              <a:off x="8744970" y="309097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26"/>
            <p:cNvSpPr/>
            <p:nvPr/>
          </p:nvSpPr>
          <p:spPr>
            <a:xfrm>
              <a:off x="8740818" y="294176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26"/>
            <p:cNvSpPr/>
            <p:nvPr/>
          </p:nvSpPr>
          <p:spPr>
            <a:xfrm>
              <a:off x="8842468" y="302951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26"/>
            <p:cNvSpPr/>
            <p:nvPr/>
          </p:nvSpPr>
          <p:spPr>
            <a:xfrm>
              <a:off x="8833001" y="288335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26"/>
            <p:cNvSpPr/>
            <p:nvPr/>
          </p:nvSpPr>
          <p:spPr>
            <a:xfrm>
              <a:off x="8963053" y="291463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2">
    <p:bg>
      <p:bgPr>
        <a:solidFill>
          <a:schemeClr val="accent4"/>
        </a:solidFill>
        <a:effectLst/>
      </p:bgPr>
    </p:bg>
    <p:spTree>
      <p:nvGrpSpPr>
        <p:cNvPr id="1" name="Shape 8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5" name="Google Shape;8065;p27"/>
          <p:cNvGrpSpPr/>
          <p:nvPr/>
        </p:nvGrpSpPr>
        <p:grpSpPr>
          <a:xfrm rot="10800000">
            <a:off x="-3502172" y="4133193"/>
            <a:ext cx="6160044" cy="1752604"/>
            <a:chOff x="5021625" y="1087550"/>
            <a:chExt cx="996900" cy="283625"/>
          </a:xfrm>
        </p:grpSpPr>
        <p:sp>
          <p:nvSpPr>
            <p:cNvPr id="8066" name="Google Shape;8066;p27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27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27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27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27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27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27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27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27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27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27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27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27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27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27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27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27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27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27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27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27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27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27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27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27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27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27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27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27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27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27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27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27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27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27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27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27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27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27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27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27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27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27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27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27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27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27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27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27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27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27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27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27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27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27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27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27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27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27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27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27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27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27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27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27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27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27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27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27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27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27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27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27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27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27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27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27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27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27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27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27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27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27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27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27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27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27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27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27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27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27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7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7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7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7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7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7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7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7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7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7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7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7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7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7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7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7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7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7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7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7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7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7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7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7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7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7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7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7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7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7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7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7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7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7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7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7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7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7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7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7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7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7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7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7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7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7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7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7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7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7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7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7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7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7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7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7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7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7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7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7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7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7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7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7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7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7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7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7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7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7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7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7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7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7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7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7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7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7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7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7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7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7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7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7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7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7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7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7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7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7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7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7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7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7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7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7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7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7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7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7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7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7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7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7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7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7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7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7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7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7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7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7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7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7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7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7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7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7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7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7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7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7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7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7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7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7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7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7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7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7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7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7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7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7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7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7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7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7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7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7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7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7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7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7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7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7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7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7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7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7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7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7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7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7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7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7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7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7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7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7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7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7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7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7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7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7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7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7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7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7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7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7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7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7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7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7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7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7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7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7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7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7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7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7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7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7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7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7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7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7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7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7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7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7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7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7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7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7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7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7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7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8" name="Google Shape;8358;p27"/>
          <p:cNvGrpSpPr/>
          <p:nvPr/>
        </p:nvGrpSpPr>
        <p:grpSpPr>
          <a:xfrm rot="10800000">
            <a:off x="7394328" y="4133193"/>
            <a:ext cx="6160044" cy="1752604"/>
            <a:chOff x="5021625" y="1087550"/>
            <a:chExt cx="996900" cy="283625"/>
          </a:xfrm>
        </p:grpSpPr>
        <p:sp>
          <p:nvSpPr>
            <p:cNvPr id="8359" name="Google Shape;8359;p27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7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7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7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7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7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7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7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7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7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7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7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7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7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7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7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7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7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7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7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7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7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7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7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7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7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7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7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7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7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7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7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7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7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7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7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7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7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7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7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7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7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7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7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7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7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7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7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7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27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27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27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7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7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7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7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7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7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7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7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7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7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7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7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27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27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7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7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7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7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7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7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7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7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7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7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7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7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7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7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7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7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7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7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7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7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7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7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7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7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7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7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7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7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7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7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7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7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7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7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7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7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7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7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7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7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7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7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7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7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7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7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7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7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7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7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7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7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7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7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7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7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7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7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7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7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7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7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7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7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7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7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7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7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7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7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7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7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7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7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7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7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7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7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7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7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7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7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7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7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7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7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7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7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7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7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7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7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7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7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7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7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7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7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7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7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7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7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7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7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7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7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7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7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7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7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7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7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7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7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7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7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7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7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7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7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7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7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7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7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7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7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7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7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7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7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7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7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7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7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7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7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7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7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7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7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7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7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7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7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7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7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7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7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7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7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7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7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7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7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7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7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7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7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7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7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7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7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7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7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7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7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7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7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7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7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7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7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7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7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7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7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7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7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7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7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7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7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7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7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7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7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7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7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7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7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7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7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7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7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7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7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7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7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7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7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7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7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7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7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7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7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7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7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7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7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7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7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7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7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7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7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7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7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7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7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7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7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7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7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7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7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51" name="Google Shape;8651;p27"/>
          <p:cNvSpPr/>
          <p:nvPr/>
        </p:nvSpPr>
        <p:spPr>
          <a:xfrm rot="10800000">
            <a:off x="1654613" y="433582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52" name="Google Shape;8652;p27"/>
          <p:cNvGrpSpPr/>
          <p:nvPr/>
        </p:nvGrpSpPr>
        <p:grpSpPr>
          <a:xfrm rot="10800000">
            <a:off x="-968613" y="-165101"/>
            <a:ext cx="2296835" cy="1084520"/>
            <a:chOff x="6419850" y="317880"/>
            <a:chExt cx="2296835" cy="1084520"/>
          </a:xfrm>
        </p:grpSpPr>
        <p:sp>
          <p:nvSpPr>
            <p:cNvPr id="8653" name="Google Shape;8653;p27"/>
            <p:cNvSpPr/>
            <p:nvPr/>
          </p:nvSpPr>
          <p:spPr>
            <a:xfrm>
              <a:off x="6419850" y="1230508"/>
              <a:ext cx="2392" cy="2905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7" y="0"/>
                  </a:moveTo>
                  <a:cubicBezTo>
                    <a:pt x="7" y="0"/>
                    <a:pt x="7" y="3"/>
                    <a:pt x="9" y="9"/>
                  </a:cubicBezTo>
                  <a:lnTo>
                    <a:pt x="9" y="9"/>
                  </a:lnTo>
                  <a:cubicBezTo>
                    <a:pt x="4" y="5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3" y="6"/>
                    <a:pt x="10" y="13"/>
                  </a:cubicBezTo>
                  <a:cubicBezTo>
                    <a:pt x="9" y="11"/>
                    <a:pt x="9" y="10"/>
                    <a:pt x="9" y="9"/>
                  </a:cubicBezTo>
                  <a:lnTo>
                    <a:pt x="9" y="9"/>
                  </a:lnTo>
                  <a:cubicBezTo>
                    <a:pt x="9" y="9"/>
                    <a:pt x="9" y="9"/>
                    <a:pt x="10" y="9"/>
                  </a:cubicBezTo>
                  <a:lnTo>
                    <a:pt x="10" y="9"/>
                  </a:lnTo>
                  <a:cubicBezTo>
                    <a:pt x="8" y="4"/>
                    <a:pt x="7" y="0"/>
                    <a:pt x="7" y="0"/>
                  </a:cubicBezTo>
                  <a:close/>
                  <a:moveTo>
                    <a:pt x="10" y="9"/>
                  </a:moveTo>
                  <a:cubicBezTo>
                    <a:pt x="12" y="16"/>
                    <a:pt x="14" y="25"/>
                    <a:pt x="17" y="33"/>
                  </a:cubicBezTo>
                  <a:lnTo>
                    <a:pt x="27" y="23"/>
                  </a:lnTo>
                  <a:cubicBezTo>
                    <a:pt x="21" y="19"/>
                    <a:pt x="15" y="13"/>
                    <a:pt x="1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7"/>
            <p:cNvSpPr/>
            <p:nvPr/>
          </p:nvSpPr>
          <p:spPr>
            <a:xfrm>
              <a:off x="6421302" y="1232473"/>
              <a:ext cx="940" cy="940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7"/>
            <p:cNvSpPr/>
            <p:nvPr/>
          </p:nvSpPr>
          <p:spPr>
            <a:xfrm>
              <a:off x="6424805" y="647920"/>
              <a:ext cx="2291879" cy="352249"/>
            </a:xfrm>
            <a:custGeom>
              <a:avLst/>
              <a:gdLst/>
              <a:ahLst/>
              <a:cxnLst/>
              <a:rect l="l" t="t" r="r" b="b"/>
              <a:pathLst>
                <a:path w="26826" h="4123" extrusionOk="0">
                  <a:moveTo>
                    <a:pt x="8511" y="1813"/>
                  </a:moveTo>
                  <a:lnTo>
                    <a:pt x="8511" y="1813"/>
                  </a:lnTo>
                  <a:cubicBezTo>
                    <a:pt x="8511" y="1813"/>
                    <a:pt x="8510" y="1821"/>
                    <a:pt x="8509" y="1832"/>
                  </a:cubicBezTo>
                  <a:lnTo>
                    <a:pt x="8509" y="1832"/>
                  </a:lnTo>
                  <a:cubicBezTo>
                    <a:pt x="8508" y="1831"/>
                    <a:pt x="8508" y="1830"/>
                    <a:pt x="8508" y="1829"/>
                  </a:cubicBezTo>
                  <a:lnTo>
                    <a:pt x="8508" y="1829"/>
                  </a:lnTo>
                  <a:cubicBezTo>
                    <a:pt x="8510" y="1818"/>
                    <a:pt x="8511" y="1813"/>
                    <a:pt x="8511" y="1813"/>
                  </a:cubicBezTo>
                  <a:close/>
                  <a:moveTo>
                    <a:pt x="329" y="1"/>
                  </a:moveTo>
                  <a:cubicBezTo>
                    <a:pt x="234" y="1"/>
                    <a:pt x="126" y="42"/>
                    <a:pt x="1" y="119"/>
                  </a:cubicBezTo>
                  <a:cubicBezTo>
                    <a:pt x="111" y="386"/>
                    <a:pt x="246" y="646"/>
                    <a:pt x="323" y="923"/>
                  </a:cubicBezTo>
                  <a:cubicBezTo>
                    <a:pt x="486" y="1527"/>
                    <a:pt x="611" y="2141"/>
                    <a:pt x="767" y="2748"/>
                  </a:cubicBezTo>
                  <a:cubicBezTo>
                    <a:pt x="930" y="3390"/>
                    <a:pt x="1280" y="3883"/>
                    <a:pt x="1957" y="4122"/>
                  </a:cubicBezTo>
                  <a:cubicBezTo>
                    <a:pt x="2366" y="3983"/>
                    <a:pt x="2592" y="3671"/>
                    <a:pt x="2675" y="3272"/>
                  </a:cubicBezTo>
                  <a:cubicBezTo>
                    <a:pt x="2779" y="2790"/>
                    <a:pt x="2832" y="2294"/>
                    <a:pt x="2898" y="1805"/>
                  </a:cubicBezTo>
                  <a:cubicBezTo>
                    <a:pt x="2928" y="1583"/>
                    <a:pt x="2973" y="1378"/>
                    <a:pt x="3237" y="1256"/>
                  </a:cubicBezTo>
                  <a:cubicBezTo>
                    <a:pt x="3327" y="1458"/>
                    <a:pt x="3404" y="1645"/>
                    <a:pt x="3490" y="1826"/>
                  </a:cubicBezTo>
                  <a:cubicBezTo>
                    <a:pt x="3733" y="2325"/>
                    <a:pt x="3956" y="2835"/>
                    <a:pt x="4236" y="3310"/>
                  </a:cubicBezTo>
                  <a:cubicBezTo>
                    <a:pt x="4368" y="3529"/>
                    <a:pt x="4622" y="3678"/>
                    <a:pt x="4774" y="3817"/>
                  </a:cubicBezTo>
                  <a:cubicBezTo>
                    <a:pt x="5274" y="3706"/>
                    <a:pt x="5444" y="3432"/>
                    <a:pt x="5503" y="3051"/>
                  </a:cubicBezTo>
                  <a:cubicBezTo>
                    <a:pt x="5559" y="2693"/>
                    <a:pt x="5666" y="2339"/>
                    <a:pt x="5697" y="1978"/>
                  </a:cubicBezTo>
                  <a:cubicBezTo>
                    <a:pt x="5725" y="1663"/>
                    <a:pt x="5881" y="1454"/>
                    <a:pt x="6158" y="1187"/>
                  </a:cubicBezTo>
                  <a:cubicBezTo>
                    <a:pt x="6350" y="1589"/>
                    <a:pt x="6523" y="1937"/>
                    <a:pt x="6683" y="2290"/>
                  </a:cubicBezTo>
                  <a:cubicBezTo>
                    <a:pt x="6856" y="2676"/>
                    <a:pt x="6998" y="3078"/>
                    <a:pt x="7196" y="3453"/>
                  </a:cubicBezTo>
                  <a:cubicBezTo>
                    <a:pt x="7322" y="3694"/>
                    <a:pt x="7497" y="3809"/>
                    <a:pt x="7679" y="3809"/>
                  </a:cubicBezTo>
                  <a:cubicBezTo>
                    <a:pt x="7822" y="3809"/>
                    <a:pt x="7969" y="3739"/>
                    <a:pt x="8102" y="3605"/>
                  </a:cubicBezTo>
                  <a:cubicBezTo>
                    <a:pt x="8247" y="2984"/>
                    <a:pt x="8382" y="2415"/>
                    <a:pt x="8515" y="1850"/>
                  </a:cubicBezTo>
                  <a:cubicBezTo>
                    <a:pt x="8514" y="1849"/>
                    <a:pt x="8514" y="1847"/>
                    <a:pt x="8513" y="1846"/>
                  </a:cubicBezTo>
                  <a:lnTo>
                    <a:pt x="8513" y="1846"/>
                  </a:lnTo>
                  <a:cubicBezTo>
                    <a:pt x="8708" y="1570"/>
                    <a:pt x="8899" y="1297"/>
                    <a:pt x="9101" y="1011"/>
                  </a:cubicBezTo>
                  <a:cubicBezTo>
                    <a:pt x="9496" y="1208"/>
                    <a:pt x="9555" y="1541"/>
                    <a:pt x="9649" y="1836"/>
                  </a:cubicBezTo>
                  <a:cubicBezTo>
                    <a:pt x="9764" y="2214"/>
                    <a:pt x="9843" y="2603"/>
                    <a:pt x="9947" y="2984"/>
                  </a:cubicBezTo>
                  <a:cubicBezTo>
                    <a:pt x="10047" y="3335"/>
                    <a:pt x="10225" y="3626"/>
                    <a:pt x="10606" y="3762"/>
                  </a:cubicBezTo>
                  <a:cubicBezTo>
                    <a:pt x="10755" y="3678"/>
                    <a:pt x="10904" y="3592"/>
                    <a:pt x="11043" y="3512"/>
                  </a:cubicBezTo>
                  <a:cubicBezTo>
                    <a:pt x="11432" y="2686"/>
                    <a:pt x="11456" y="1718"/>
                    <a:pt x="12206" y="961"/>
                  </a:cubicBezTo>
                  <a:cubicBezTo>
                    <a:pt x="12386" y="1739"/>
                    <a:pt x="12542" y="2433"/>
                    <a:pt x="12699" y="3106"/>
                  </a:cubicBezTo>
                  <a:cubicBezTo>
                    <a:pt x="12882" y="3269"/>
                    <a:pt x="13045" y="3411"/>
                    <a:pt x="13271" y="3613"/>
                  </a:cubicBezTo>
                  <a:cubicBezTo>
                    <a:pt x="13430" y="3400"/>
                    <a:pt x="13610" y="3230"/>
                    <a:pt x="13701" y="3022"/>
                  </a:cubicBezTo>
                  <a:cubicBezTo>
                    <a:pt x="13885" y="2596"/>
                    <a:pt x="13996" y="2141"/>
                    <a:pt x="14180" y="1718"/>
                  </a:cubicBezTo>
                  <a:cubicBezTo>
                    <a:pt x="14322" y="1381"/>
                    <a:pt x="14460" y="1021"/>
                    <a:pt x="14859" y="798"/>
                  </a:cubicBezTo>
                  <a:cubicBezTo>
                    <a:pt x="15227" y="1635"/>
                    <a:pt x="15266" y="2519"/>
                    <a:pt x="15530" y="3421"/>
                  </a:cubicBezTo>
                  <a:cubicBezTo>
                    <a:pt x="15668" y="3578"/>
                    <a:pt x="15855" y="3789"/>
                    <a:pt x="16036" y="3991"/>
                  </a:cubicBezTo>
                  <a:cubicBezTo>
                    <a:pt x="16483" y="3796"/>
                    <a:pt x="16598" y="3453"/>
                    <a:pt x="16709" y="3075"/>
                  </a:cubicBezTo>
                  <a:cubicBezTo>
                    <a:pt x="16851" y="2588"/>
                    <a:pt x="17014" y="2106"/>
                    <a:pt x="17229" y="1652"/>
                  </a:cubicBezTo>
                  <a:cubicBezTo>
                    <a:pt x="17365" y="1371"/>
                    <a:pt x="17580" y="1111"/>
                    <a:pt x="18013" y="1076"/>
                  </a:cubicBezTo>
                  <a:cubicBezTo>
                    <a:pt x="18111" y="1235"/>
                    <a:pt x="18249" y="1409"/>
                    <a:pt x="18326" y="1603"/>
                  </a:cubicBezTo>
                  <a:cubicBezTo>
                    <a:pt x="18489" y="2026"/>
                    <a:pt x="18635" y="2457"/>
                    <a:pt x="18763" y="2891"/>
                  </a:cubicBezTo>
                  <a:cubicBezTo>
                    <a:pt x="18881" y="3280"/>
                    <a:pt x="19120" y="3533"/>
                    <a:pt x="19467" y="3696"/>
                  </a:cubicBezTo>
                  <a:cubicBezTo>
                    <a:pt x="20289" y="3189"/>
                    <a:pt x="20130" y="2284"/>
                    <a:pt x="20431" y="1589"/>
                  </a:cubicBezTo>
                  <a:cubicBezTo>
                    <a:pt x="20750" y="1406"/>
                    <a:pt x="21073" y="1222"/>
                    <a:pt x="21371" y="1048"/>
                  </a:cubicBezTo>
                  <a:cubicBezTo>
                    <a:pt x="22020" y="1250"/>
                    <a:pt x="22212" y="1773"/>
                    <a:pt x="22395" y="2276"/>
                  </a:cubicBezTo>
                  <a:cubicBezTo>
                    <a:pt x="22569" y="2752"/>
                    <a:pt x="22690" y="3241"/>
                    <a:pt x="23221" y="3470"/>
                  </a:cubicBezTo>
                  <a:cubicBezTo>
                    <a:pt x="23703" y="3234"/>
                    <a:pt x="23821" y="2755"/>
                    <a:pt x="23973" y="2305"/>
                  </a:cubicBezTo>
                  <a:cubicBezTo>
                    <a:pt x="24047" y="2093"/>
                    <a:pt x="24064" y="1857"/>
                    <a:pt x="24164" y="1663"/>
                  </a:cubicBezTo>
                  <a:cubicBezTo>
                    <a:pt x="24277" y="1449"/>
                    <a:pt x="24436" y="1341"/>
                    <a:pt x="24606" y="1341"/>
                  </a:cubicBezTo>
                  <a:cubicBezTo>
                    <a:pt x="24743" y="1341"/>
                    <a:pt x="24888" y="1412"/>
                    <a:pt x="25022" y="1555"/>
                  </a:cubicBezTo>
                  <a:cubicBezTo>
                    <a:pt x="25202" y="1749"/>
                    <a:pt x="25344" y="1971"/>
                    <a:pt x="25496" y="2186"/>
                  </a:cubicBezTo>
                  <a:cubicBezTo>
                    <a:pt x="25698" y="2468"/>
                    <a:pt x="25948" y="2683"/>
                    <a:pt x="26329" y="2783"/>
                  </a:cubicBezTo>
                  <a:cubicBezTo>
                    <a:pt x="26596" y="2609"/>
                    <a:pt x="26784" y="2374"/>
                    <a:pt x="26825" y="2020"/>
                  </a:cubicBezTo>
                  <a:cubicBezTo>
                    <a:pt x="26354" y="2016"/>
                    <a:pt x="26163" y="1933"/>
                    <a:pt x="25909" y="1568"/>
                  </a:cubicBezTo>
                  <a:cubicBezTo>
                    <a:pt x="25621" y="1160"/>
                    <a:pt x="25261" y="861"/>
                    <a:pt x="24747" y="722"/>
                  </a:cubicBezTo>
                  <a:cubicBezTo>
                    <a:pt x="24497" y="830"/>
                    <a:pt x="24231" y="944"/>
                    <a:pt x="24036" y="1027"/>
                  </a:cubicBezTo>
                  <a:cubicBezTo>
                    <a:pt x="23685" y="1402"/>
                    <a:pt x="23384" y="1722"/>
                    <a:pt x="23058" y="2061"/>
                  </a:cubicBezTo>
                  <a:cubicBezTo>
                    <a:pt x="22673" y="1305"/>
                    <a:pt x="22406" y="490"/>
                    <a:pt x="21472" y="365"/>
                  </a:cubicBezTo>
                  <a:cubicBezTo>
                    <a:pt x="21314" y="406"/>
                    <a:pt x="21214" y="584"/>
                    <a:pt x="21074" y="584"/>
                  </a:cubicBezTo>
                  <a:cubicBezTo>
                    <a:pt x="21026" y="584"/>
                    <a:pt x="20974" y="564"/>
                    <a:pt x="20914" y="511"/>
                  </a:cubicBezTo>
                  <a:lnTo>
                    <a:pt x="20914" y="511"/>
                  </a:lnTo>
                  <a:lnTo>
                    <a:pt x="20921" y="521"/>
                  </a:lnTo>
                  <a:cubicBezTo>
                    <a:pt x="20251" y="920"/>
                    <a:pt x="19869" y="1610"/>
                    <a:pt x="19283" y="2114"/>
                  </a:cubicBezTo>
                  <a:cubicBezTo>
                    <a:pt x="19131" y="1808"/>
                    <a:pt x="18978" y="1499"/>
                    <a:pt x="18763" y="1069"/>
                  </a:cubicBezTo>
                  <a:cubicBezTo>
                    <a:pt x="18766" y="830"/>
                    <a:pt x="18551" y="545"/>
                    <a:pt x="18201" y="462"/>
                  </a:cubicBezTo>
                  <a:cubicBezTo>
                    <a:pt x="18084" y="434"/>
                    <a:pt x="17971" y="419"/>
                    <a:pt x="17861" y="419"/>
                  </a:cubicBezTo>
                  <a:cubicBezTo>
                    <a:pt x="17551" y="419"/>
                    <a:pt x="17275" y="537"/>
                    <a:pt x="17053" y="798"/>
                  </a:cubicBezTo>
                  <a:cubicBezTo>
                    <a:pt x="16695" y="1222"/>
                    <a:pt x="16355" y="1659"/>
                    <a:pt x="15998" y="2100"/>
                  </a:cubicBezTo>
                  <a:cubicBezTo>
                    <a:pt x="15744" y="1451"/>
                    <a:pt x="15863" y="636"/>
                    <a:pt x="15137" y="223"/>
                  </a:cubicBezTo>
                  <a:cubicBezTo>
                    <a:pt x="15045" y="198"/>
                    <a:pt x="14958" y="186"/>
                    <a:pt x="14876" y="186"/>
                  </a:cubicBezTo>
                  <a:cubicBezTo>
                    <a:pt x="14608" y="186"/>
                    <a:pt x="14393" y="316"/>
                    <a:pt x="14228" y="577"/>
                  </a:cubicBezTo>
                  <a:cubicBezTo>
                    <a:pt x="14093" y="785"/>
                    <a:pt x="13954" y="990"/>
                    <a:pt x="13823" y="1198"/>
                  </a:cubicBezTo>
                  <a:cubicBezTo>
                    <a:pt x="13625" y="1514"/>
                    <a:pt x="13437" y="1829"/>
                    <a:pt x="13191" y="2228"/>
                  </a:cubicBezTo>
                  <a:cubicBezTo>
                    <a:pt x="13115" y="1951"/>
                    <a:pt x="13066" y="1773"/>
                    <a:pt x="13021" y="1593"/>
                  </a:cubicBezTo>
                  <a:cubicBezTo>
                    <a:pt x="12973" y="1409"/>
                    <a:pt x="12944" y="1222"/>
                    <a:pt x="12878" y="1045"/>
                  </a:cubicBezTo>
                  <a:cubicBezTo>
                    <a:pt x="12732" y="634"/>
                    <a:pt x="12527" y="448"/>
                    <a:pt x="12152" y="448"/>
                  </a:cubicBezTo>
                  <a:cubicBezTo>
                    <a:pt x="12041" y="448"/>
                    <a:pt x="11914" y="465"/>
                    <a:pt x="11769" y="497"/>
                  </a:cubicBezTo>
                  <a:cubicBezTo>
                    <a:pt x="11376" y="1229"/>
                    <a:pt x="10963" y="1999"/>
                    <a:pt x="10499" y="2870"/>
                  </a:cubicBezTo>
                  <a:cubicBezTo>
                    <a:pt x="10419" y="2516"/>
                    <a:pt x="10391" y="2266"/>
                    <a:pt x="10301" y="2041"/>
                  </a:cubicBezTo>
                  <a:cubicBezTo>
                    <a:pt x="10142" y="1638"/>
                    <a:pt x="9975" y="1229"/>
                    <a:pt x="9743" y="868"/>
                  </a:cubicBezTo>
                  <a:cubicBezTo>
                    <a:pt x="9622" y="675"/>
                    <a:pt x="9390" y="568"/>
                    <a:pt x="9188" y="568"/>
                  </a:cubicBezTo>
                  <a:cubicBezTo>
                    <a:pt x="9088" y="568"/>
                    <a:pt x="8996" y="594"/>
                    <a:pt x="8927" y="649"/>
                  </a:cubicBezTo>
                  <a:cubicBezTo>
                    <a:pt x="8674" y="854"/>
                    <a:pt x="8420" y="1097"/>
                    <a:pt x="8251" y="1374"/>
                  </a:cubicBezTo>
                  <a:cubicBezTo>
                    <a:pt x="7987" y="1805"/>
                    <a:pt x="7796" y="2276"/>
                    <a:pt x="7522" y="2832"/>
                  </a:cubicBezTo>
                  <a:cubicBezTo>
                    <a:pt x="7341" y="2391"/>
                    <a:pt x="7199" y="2037"/>
                    <a:pt x="7053" y="1683"/>
                  </a:cubicBezTo>
                  <a:cubicBezTo>
                    <a:pt x="6880" y="1256"/>
                    <a:pt x="6683" y="851"/>
                    <a:pt x="6145" y="694"/>
                  </a:cubicBezTo>
                  <a:cubicBezTo>
                    <a:pt x="5961" y="774"/>
                    <a:pt x="5753" y="868"/>
                    <a:pt x="5559" y="955"/>
                  </a:cubicBezTo>
                  <a:cubicBezTo>
                    <a:pt x="5256" y="1642"/>
                    <a:pt x="4968" y="2294"/>
                    <a:pt x="4680" y="2950"/>
                  </a:cubicBezTo>
                  <a:cubicBezTo>
                    <a:pt x="4406" y="2658"/>
                    <a:pt x="4070" y="1937"/>
                    <a:pt x="3980" y="1469"/>
                  </a:cubicBezTo>
                  <a:cubicBezTo>
                    <a:pt x="3883" y="974"/>
                    <a:pt x="3648" y="718"/>
                    <a:pt x="3293" y="718"/>
                  </a:cubicBezTo>
                  <a:cubicBezTo>
                    <a:pt x="3140" y="718"/>
                    <a:pt x="2965" y="765"/>
                    <a:pt x="2769" y="861"/>
                  </a:cubicBezTo>
                  <a:cubicBezTo>
                    <a:pt x="2669" y="1069"/>
                    <a:pt x="2519" y="1281"/>
                    <a:pt x="2457" y="1514"/>
                  </a:cubicBezTo>
                  <a:cubicBezTo>
                    <a:pt x="2318" y="2047"/>
                    <a:pt x="2228" y="2593"/>
                    <a:pt x="2096" y="3126"/>
                  </a:cubicBezTo>
                  <a:cubicBezTo>
                    <a:pt x="2062" y="3269"/>
                    <a:pt x="1947" y="3394"/>
                    <a:pt x="1853" y="3550"/>
                  </a:cubicBezTo>
                  <a:cubicBezTo>
                    <a:pt x="1475" y="3307"/>
                    <a:pt x="1277" y="2998"/>
                    <a:pt x="1204" y="2609"/>
                  </a:cubicBezTo>
                  <a:cubicBezTo>
                    <a:pt x="1125" y="2165"/>
                    <a:pt x="1072" y="1711"/>
                    <a:pt x="975" y="1270"/>
                  </a:cubicBezTo>
                  <a:cubicBezTo>
                    <a:pt x="899" y="931"/>
                    <a:pt x="808" y="587"/>
                    <a:pt x="663" y="275"/>
                  </a:cubicBezTo>
                  <a:cubicBezTo>
                    <a:pt x="575" y="86"/>
                    <a:pt x="466" y="1"/>
                    <a:pt x="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7"/>
            <p:cNvSpPr/>
            <p:nvPr/>
          </p:nvSpPr>
          <p:spPr>
            <a:xfrm>
              <a:off x="6422157" y="1021361"/>
              <a:ext cx="2067527" cy="381040"/>
            </a:xfrm>
            <a:custGeom>
              <a:avLst/>
              <a:gdLst/>
              <a:ahLst/>
              <a:cxnLst/>
              <a:rect l="l" t="t" r="r" b="b"/>
              <a:pathLst>
                <a:path w="24200" h="4460" extrusionOk="0">
                  <a:moveTo>
                    <a:pt x="15270" y="1512"/>
                  </a:moveTo>
                  <a:lnTo>
                    <a:pt x="15270" y="1512"/>
                  </a:lnTo>
                  <a:cubicBezTo>
                    <a:pt x="15267" y="1515"/>
                    <a:pt x="15264" y="1518"/>
                    <a:pt x="15262" y="1521"/>
                  </a:cubicBezTo>
                  <a:lnTo>
                    <a:pt x="15276" y="1524"/>
                  </a:lnTo>
                  <a:cubicBezTo>
                    <a:pt x="15274" y="1520"/>
                    <a:pt x="15272" y="1516"/>
                    <a:pt x="15270" y="1512"/>
                  </a:cubicBezTo>
                  <a:close/>
                  <a:moveTo>
                    <a:pt x="11779" y="1840"/>
                  </a:moveTo>
                  <a:cubicBezTo>
                    <a:pt x="11789" y="1860"/>
                    <a:pt x="11800" y="1878"/>
                    <a:pt x="11810" y="1899"/>
                  </a:cubicBezTo>
                  <a:lnTo>
                    <a:pt x="11747" y="1899"/>
                  </a:lnTo>
                  <a:cubicBezTo>
                    <a:pt x="11758" y="1881"/>
                    <a:pt x="11768" y="1860"/>
                    <a:pt x="11779" y="1840"/>
                  </a:cubicBezTo>
                  <a:close/>
                  <a:moveTo>
                    <a:pt x="295" y="0"/>
                  </a:moveTo>
                  <a:cubicBezTo>
                    <a:pt x="179" y="0"/>
                    <a:pt x="75" y="37"/>
                    <a:pt x="0" y="168"/>
                  </a:cubicBezTo>
                  <a:cubicBezTo>
                    <a:pt x="128" y="352"/>
                    <a:pt x="282" y="501"/>
                    <a:pt x="351" y="678"/>
                  </a:cubicBezTo>
                  <a:cubicBezTo>
                    <a:pt x="448" y="938"/>
                    <a:pt x="490" y="1215"/>
                    <a:pt x="545" y="1490"/>
                  </a:cubicBezTo>
                  <a:cubicBezTo>
                    <a:pt x="677" y="2131"/>
                    <a:pt x="788" y="2780"/>
                    <a:pt x="940" y="3422"/>
                  </a:cubicBezTo>
                  <a:cubicBezTo>
                    <a:pt x="1030" y="3803"/>
                    <a:pt x="1302" y="4041"/>
                    <a:pt x="1550" y="4041"/>
                  </a:cubicBezTo>
                  <a:cubicBezTo>
                    <a:pt x="1562" y="4041"/>
                    <a:pt x="1574" y="4040"/>
                    <a:pt x="1585" y="4039"/>
                  </a:cubicBezTo>
                  <a:cubicBezTo>
                    <a:pt x="1846" y="4015"/>
                    <a:pt x="2033" y="3713"/>
                    <a:pt x="2068" y="3290"/>
                  </a:cubicBezTo>
                  <a:cubicBezTo>
                    <a:pt x="2093" y="2999"/>
                    <a:pt x="2085" y="2697"/>
                    <a:pt x="2165" y="2422"/>
                  </a:cubicBezTo>
                  <a:cubicBezTo>
                    <a:pt x="2290" y="1985"/>
                    <a:pt x="2411" y="1535"/>
                    <a:pt x="2769" y="1098"/>
                  </a:cubicBezTo>
                  <a:cubicBezTo>
                    <a:pt x="2897" y="1389"/>
                    <a:pt x="3004" y="1607"/>
                    <a:pt x="3084" y="1833"/>
                  </a:cubicBezTo>
                  <a:cubicBezTo>
                    <a:pt x="3220" y="2218"/>
                    <a:pt x="3303" y="2624"/>
                    <a:pt x="3466" y="2995"/>
                  </a:cubicBezTo>
                  <a:cubicBezTo>
                    <a:pt x="3685" y="3495"/>
                    <a:pt x="3862" y="4050"/>
                    <a:pt x="4528" y="4233"/>
                  </a:cubicBezTo>
                  <a:cubicBezTo>
                    <a:pt x="4621" y="4154"/>
                    <a:pt x="4784" y="4081"/>
                    <a:pt x="4826" y="3967"/>
                  </a:cubicBezTo>
                  <a:cubicBezTo>
                    <a:pt x="4958" y="3616"/>
                    <a:pt x="5069" y="3252"/>
                    <a:pt x="5132" y="2880"/>
                  </a:cubicBezTo>
                  <a:cubicBezTo>
                    <a:pt x="5194" y="2513"/>
                    <a:pt x="5173" y="2131"/>
                    <a:pt x="5211" y="1756"/>
                  </a:cubicBezTo>
                  <a:cubicBezTo>
                    <a:pt x="5257" y="1372"/>
                    <a:pt x="5423" y="1063"/>
                    <a:pt x="5894" y="910"/>
                  </a:cubicBezTo>
                  <a:cubicBezTo>
                    <a:pt x="6002" y="1032"/>
                    <a:pt x="6141" y="1153"/>
                    <a:pt x="6235" y="1302"/>
                  </a:cubicBezTo>
                  <a:cubicBezTo>
                    <a:pt x="6668" y="2006"/>
                    <a:pt x="6735" y="2822"/>
                    <a:pt x="6887" y="3606"/>
                  </a:cubicBezTo>
                  <a:cubicBezTo>
                    <a:pt x="6967" y="4025"/>
                    <a:pt x="7147" y="4296"/>
                    <a:pt x="7598" y="4459"/>
                  </a:cubicBezTo>
                  <a:cubicBezTo>
                    <a:pt x="7785" y="4175"/>
                    <a:pt x="7969" y="3900"/>
                    <a:pt x="8157" y="3623"/>
                  </a:cubicBezTo>
                  <a:cubicBezTo>
                    <a:pt x="8136" y="3616"/>
                    <a:pt x="8118" y="3609"/>
                    <a:pt x="8101" y="3602"/>
                  </a:cubicBezTo>
                  <a:cubicBezTo>
                    <a:pt x="8157" y="3408"/>
                    <a:pt x="8212" y="3213"/>
                    <a:pt x="8267" y="3019"/>
                  </a:cubicBezTo>
                  <a:cubicBezTo>
                    <a:pt x="8288" y="2377"/>
                    <a:pt x="8795" y="1399"/>
                    <a:pt x="9357" y="1125"/>
                  </a:cubicBezTo>
                  <a:cubicBezTo>
                    <a:pt x="9468" y="1351"/>
                    <a:pt x="9611" y="1566"/>
                    <a:pt x="9686" y="1805"/>
                  </a:cubicBezTo>
                  <a:cubicBezTo>
                    <a:pt x="9832" y="2263"/>
                    <a:pt x="9919" y="2742"/>
                    <a:pt x="10072" y="3200"/>
                  </a:cubicBezTo>
                  <a:cubicBezTo>
                    <a:pt x="10224" y="3665"/>
                    <a:pt x="10370" y="4161"/>
                    <a:pt x="10964" y="4358"/>
                  </a:cubicBezTo>
                  <a:cubicBezTo>
                    <a:pt x="11307" y="4133"/>
                    <a:pt x="11317" y="3692"/>
                    <a:pt x="11526" y="3418"/>
                  </a:cubicBezTo>
                  <a:lnTo>
                    <a:pt x="11526" y="2343"/>
                  </a:lnTo>
                  <a:cubicBezTo>
                    <a:pt x="11619" y="2457"/>
                    <a:pt x="11657" y="2502"/>
                    <a:pt x="11702" y="2558"/>
                  </a:cubicBezTo>
                  <a:cubicBezTo>
                    <a:pt x="11775" y="2073"/>
                    <a:pt x="11879" y="1628"/>
                    <a:pt x="12427" y="1337"/>
                  </a:cubicBezTo>
                  <a:cubicBezTo>
                    <a:pt x="12521" y="1656"/>
                    <a:pt x="12601" y="1913"/>
                    <a:pt x="12670" y="2177"/>
                  </a:cubicBezTo>
                  <a:cubicBezTo>
                    <a:pt x="12757" y="2513"/>
                    <a:pt x="12834" y="2856"/>
                    <a:pt x="12920" y="3197"/>
                  </a:cubicBezTo>
                  <a:cubicBezTo>
                    <a:pt x="13014" y="3561"/>
                    <a:pt x="13274" y="3783"/>
                    <a:pt x="13572" y="3963"/>
                  </a:cubicBezTo>
                  <a:cubicBezTo>
                    <a:pt x="14395" y="3575"/>
                    <a:pt x="14586" y="2752"/>
                    <a:pt x="14890" y="2044"/>
                  </a:cubicBezTo>
                  <a:cubicBezTo>
                    <a:pt x="14953" y="1830"/>
                    <a:pt x="15012" y="1611"/>
                    <a:pt x="15071" y="1396"/>
                  </a:cubicBezTo>
                  <a:cubicBezTo>
                    <a:pt x="15113" y="1386"/>
                    <a:pt x="15151" y="1375"/>
                    <a:pt x="15193" y="1365"/>
                  </a:cubicBezTo>
                  <a:cubicBezTo>
                    <a:pt x="15218" y="1416"/>
                    <a:pt x="15244" y="1464"/>
                    <a:pt x="15270" y="1512"/>
                  </a:cubicBezTo>
                  <a:lnTo>
                    <a:pt x="15270" y="1512"/>
                  </a:lnTo>
                  <a:cubicBezTo>
                    <a:pt x="15444" y="1321"/>
                    <a:pt x="15623" y="1128"/>
                    <a:pt x="15865" y="861"/>
                  </a:cubicBezTo>
                  <a:cubicBezTo>
                    <a:pt x="16358" y="1826"/>
                    <a:pt x="16368" y="2818"/>
                    <a:pt x="16719" y="3706"/>
                  </a:cubicBezTo>
                  <a:cubicBezTo>
                    <a:pt x="16909" y="3891"/>
                    <a:pt x="17079" y="4138"/>
                    <a:pt x="17359" y="4138"/>
                  </a:cubicBezTo>
                  <a:cubicBezTo>
                    <a:pt x="17448" y="4138"/>
                    <a:pt x="17548" y="4113"/>
                    <a:pt x="17663" y="4054"/>
                  </a:cubicBezTo>
                  <a:cubicBezTo>
                    <a:pt x="17780" y="3363"/>
                    <a:pt x="17905" y="2645"/>
                    <a:pt x="18020" y="1979"/>
                  </a:cubicBezTo>
                  <a:cubicBezTo>
                    <a:pt x="18183" y="1764"/>
                    <a:pt x="18315" y="1594"/>
                    <a:pt x="18499" y="1351"/>
                  </a:cubicBezTo>
                  <a:cubicBezTo>
                    <a:pt x="18658" y="1753"/>
                    <a:pt x="18895" y="2103"/>
                    <a:pt x="18915" y="2464"/>
                  </a:cubicBezTo>
                  <a:cubicBezTo>
                    <a:pt x="18946" y="3002"/>
                    <a:pt x="19210" y="3397"/>
                    <a:pt x="19467" y="3838"/>
                  </a:cubicBezTo>
                  <a:cubicBezTo>
                    <a:pt x="19599" y="3876"/>
                    <a:pt x="19737" y="3918"/>
                    <a:pt x="19862" y="3953"/>
                  </a:cubicBezTo>
                  <a:cubicBezTo>
                    <a:pt x="20019" y="3831"/>
                    <a:pt x="20157" y="3727"/>
                    <a:pt x="20299" y="3613"/>
                  </a:cubicBezTo>
                  <a:cubicBezTo>
                    <a:pt x="20483" y="3078"/>
                    <a:pt x="20667" y="2541"/>
                    <a:pt x="20848" y="2003"/>
                  </a:cubicBezTo>
                  <a:cubicBezTo>
                    <a:pt x="20962" y="1660"/>
                    <a:pt x="21184" y="1410"/>
                    <a:pt x="21548" y="1191"/>
                  </a:cubicBezTo>
                  <a:cubicBezTo>
                    <a:pt x="21621" y="1347"/>
                    <a:pt x="21701" y="1461"/>
                    <a:pt x="21729" y="1590"/>
                  </a:cubicBezTo>
                  <a:cubicBezTo>
                    <a:pt x="21788" y="1847"/>
                    <a:pt x="21868" y="2114"/>
                    <a:pt x="21850" y="2371"/>
                  </a:cubicBezTo>
                  <a:cubicBezTo>
                    <a:pt x="21819" y="2943"/>
                    <a:pt x="22149" y="3200"/>
                    <a:pt x="22592" y="3377"/>
                  </a:cubicBezTo>
                  <a:cubicBezTo>
                    <a:pt x="22898" y="3283"/>
                    <a:pt x="23037" y="3068"/>
                    <a:pt x="23151" y="2822"/>
                  </a:cubicBezTo>
                  <a:cubicBezTo>
                    <a:pt x="23150" y="2821"/>
                    <a:pt x="23149" y="2820"/>
                    <a:pt x="23147" y="2820"/>
                  </a:cubicBezTo>
                  <a:lnTo>
                    <a:pt x="23147" y="2820"/>
                  </a:lnTo>
                  <a:cubicBezTo>
                    <a:pt x="23281" y="2536"/>
                    <a:pt x="23206" y="2149"/>
                    <a:pt x="23585" y="1934"/>
                  </a:cubicBezTo>
                  <a:cubicBezTo>
                    <a:pt x="23661" y="2180"/>
                    <a:pt x="23734" y="2402"/>
                    <a:pt x="23817" y="2665"/>
                  </a:cubicBezTo>
                  <a:cubicBezTo>
                    <a:pt x="24199" y="2332"/>
                    <a:pt x="24074" y="1906"/>
                    <a:pt x="24192" y="1524"/>
                  </a:cubicBezTo>
                  <a:cubicBezTo>
                    <a:pt x="23963" y="1389"/>
                    <a:pt x="23745" y="1264"/>
                    <a:pt x="23529" y="1136"/>
                  </a:cubicBezTo>
                  <a:cubicBezTo>
                    <a:pt x="23522" y="1173"/>
                    <a:pt x="23519" y="1208"/>
                    <a:pt x="23512" y="1243"/>
                  </a:cubicBezTo>
                  <a:cubicBezTo>
                    <a:pt x="23186" y="1337"/>
                    <a:pt x="22860" y="1431"/>
                    <a:pt x="22534" y="1527"/>
                  </a:cubicBezTo>
                  <a:cubicBezTo>
                    <a:pt x="22377" y="958"/>
                    <a:pt x="22155" y="661"/>
                    <a:pt x="21514" y="661"/>
                  </a:cubicBezTo>
                  <a:cubicBezTo>
                    <a:pt x="21475" y="661"/>
                    <a:pt x="21434" y="662"/>
                    <a:pt x="21392" y="664"/>
                  </a:cubicBezTo>
                  <a:cubicBezTo>
                    <a:pt x="20636" y="1205"/>
                    <a:pt x="20254" y="2031"/>
                    <a:pt x="19734" y="2850"/>
                  </a:cubicBezTo>
                  <a:cubicBezTo>
                    <a:pt x="19678" y="2665"/>
                    <a:pt x="19651" y="2576"/>
                    <a:pt x="19620" y="2481"/>
                  </a:cubicBezTo>
                  <a:cubicBezTo>
                    <a:pt x="19477" y="2073"/>
                    <a:pt x="19342" y="1663"/>
                    <a:pt x="19189" y="1257"/>
                  </a:cubicBezTo>
                  <a:cubicBezTo>
                    <a:pt x="19074" y="944"/>
                    <a:pt x="18856" y="744"/>
                    <a:pt x="18506" y="720"/>
                  </a:cubicBezTo>
                  <a:cubicBezTo>
                    <a:pt x="18054" y="879"/>
                    <a:pt x="17996" y="934"/>
                    <a:pt x="17780" y="1399"/>
                  </a:cubicBezTo>
                  <a:cubicBezTo>
                    <a:pt x="17607" y="1785"/>
                    <a:pt x="17492" y="2214"/>
                    <a:pt x="17039" y="2416"/>
                  </a:cubicBezTo>
                  <a:cubicBezTo>
                    <a:pt x="16962" y="2076"/>
                    <a:pt x="16882" y="1750"/>
                    <a:pt x="16813" y="1423"/>
                  </a:cubicBezTo>
                  <a:cubicBezTo>
                    <a:pt x="16622" y="563"/>
                    <a:pt x="16327" y="428"/>
                    <a:pt x="15706" y="362"/>
                  </a:cubicBezTo>
                  <a:cubicBezTo>
                    <a:pt x="15515" y="494"/>
                    <a:pt x="15327" y="622"/>
                    <a:pt x="15207" y="709"/>
                  </a:cubicBezTo>
                  <a:cubicBezTo>
                    <a:pt x="14661" y="1476"/>
                    <a:pt x="14162" y="2183"/>
                    <a:pt x="13607" y="2968"/>
                  </a:cubicBezTo>
                  <a:cubicBezTo>
                    <a:pt x="13548" y="2752"/>
                    <a:pt x="13513" y="2645"/>
                    <a:pt x="13486" y="2534"/>
                  </a:cubicBezTo>
                  <a:cubicBezTo>
                    <a:pt x="13399" y="2180"/>
                    <a:pt x="13343" y="1819"/>
                    <a:pt x="13229" y="1476"/>
                  </a:cubicBezTo>
                  <a:cubicBezTo>
                    <a:pt x="13073" y="1021"/>
                    <a:pt x="12775" y="816"/>
                    <a:pt x="12372" y="816"/>
                  </a:cubicBezTo>
                  <a:cubicBezTo>
                    <a:pt x="12317" y="816"/>
                    <a:pt x="12260" y="820"/>
                    <a:pt x="12202" y="827"/>
                  </a:cubicBezTo>
                  <a:cubicBezTo>
                    <a:pt x="11779" y="1014"/>
                    <a:pt x="11622" y="1357"/>
                    <a:pt x="11473" y="1711"/>
                  </a:cubicBezTo>
                  <a:cubicBezTo>
                    <a:pt x="11244" y="2249"/>
                    <a:pt x="11009" y="2784"/>
                    <a:pt x="10741" y="3401"/>
                  </a:cubicBezTo>
                  <a:cubicBezTo>
                    <a:pt x="10640" y="3189"/>
                    <a:pt x="10554" y="3072"/>
                    <a:pt x="10526" y="2939"/>
                  </a:cubicBezTo>
                  <a:cubicBezTo>
                    <a:pt x="10443" y="2561"/>
                    <a:pt x="10384" y="2180"/>
                    <a:pt x="10307" y="1802"/>
                  </a:cubicBezTo>
                  <a:cubicBezTo>
                    <a:pt x="10207" y="1285"/>
                    <a:pt x="9950" y="879"/>
                    <a:pt x="9461" y="646"/>
                  </a:cubicBezTo>
                  <a:cubicBezTo>
                    <a:pt x="9132" y="646"/>
                    <a:pt x="8864" y="744"/>
                    <a:pt x="8691" y="1048"/>
                  </a:cubicBezTo>
                  <a:cubicBezTo>
                    <a:pt x="8493" y="1407"/>
                    <a:pt x="8271" y="1750"/>
                    <a:pt x="8073" y="2107"/>
                  </a:cubicBezTo>
                  <a:cubicBezTo>
                    <a:pt x="7893" y="2443"/>
                    <a:pt x="7734" y="2790"/>
                    <a:pt x="7526" y="3210"/>
                  </a:cubicBezTo>
                  <a:cubicBezTo>
                    <a:pt x="7459" y="3037"/>
                    <a:pt x="7428" y="2957"/>
                    <a:pt x="7396" y="2880"/>
                  </a:cubicBezTo>
                  <a:cubicBezTo>
                    <a:pt x="7151" y="2287"/>
                    <a:pt x="6935" y="1680"/>
                    <a:pt x="6647" y="1108"/>
                  </a:cubicBezTo>
                  <a:cubicBezTo>
                    <a:pt x="6458" y="726"/>
                    <a:pt x="6186" y="536"/>
                    <a:pt x="5906" y="536"/>
                  </a:cubicBezTo>
                  <a:cubicBezTo>
                    <a:pt x="5643" y="536"/>
                    <a:pt x="5372" y="703"/>
                    <a:pt x="5153" y="1035"/>
                  </a:cubicBezTo>
                  <a:cubicBezTo>
                    <a:pt x="5083" y="1143"/>
                    <a:pt x="5041" y="1271"/>
                    <a:pt x="4993" y="1392"/>
                  </a:cubicBezTo>
                  <a:cubicBezTo>
                    <a:pt x="4750" y="2010"/>
                    <a:pt x="4511" y="2631"/>
                    <a:pt x="4250" y="3297"/>
                  </a:cubicBezTo>
                  <a:cubicBezTo>
                    <a:pt x="3667" y="2510"/>
                    <a:pt x="3758" y="1511"/>
                    <a:pt x="3233" y="754"/>
                  </a:cubicBezTo>
                  <a:cubicBezTo>
                    <a:pt x="2998" y="695"/>
                    <a:pt x="2772" y="640"/>
                    <a:pt x="2525" y="577"/>
                  </a:cubicBezTo>
                  <a:cubicBezTo>
                    <a:pt x="1755" y="1323"/>
                    <a:pt x="1714" y="2371"/>
                    <a:pt x="1318" y="3359"/>
                  </a:cubicBezTo>
                  <a:cubicBezTo>
                    <a:pt x="1263" y="3106"/>
                    <a:pt x="1214" y="2950"/>
                    <a:pt x="1201" y="2794"/>
                  </a:cubicBezTo>
                  <a:cubicBezTo>
                    <a:pt x="1156" y="2343"/>
                    <a:pt x="1131" y="1892"/>
                    <a:pt x="1083" y="1441"/>
                  </a:cubicBezTo>
                  <a:cubicBezTo>
                    <a:pt x="1031" y="931"/>
                    <a:pt x="968" y="417"/>
                    <a:pt x="555" y="36"/>
                  </a:cubicBezTo>
                  <a:cubicBezTo>
                    <a:pt x="466" y="19"/>
                    <a:pt x="37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7"/>
            <p:cNvSpPr/>
            <p:nvPr/>
          </p:nvSpPr>
          <p:spPr>
            <a:xfrm>
              <a:off x="6453597" y="317880"/>
              <a:ext cx="2085896" cy="315597"/>
            </a:xfrm>
            <a:custGeom>
              <a:avLst/>
              <a:gdLst/>
              <a:ahLst/>
              <a:cxnLst/>
              <a:rect l="l" t="t" r="r" b="b"/>
              <a:pathLst>
                <a:path w="24415" h="3694" extrusionOk="0">
                  <a:moveTo>
                    <a:pt x="21076" y="2695"/>
                  </a:moveTo>
                  <a:lnTo>
                    <a:pt x="21084" y="2730"/>
                  </a:lnTo>
                  <a:lnTo>
                    <a:pt x="21084" y="2730"/>
                  </a:lnTo>
                  <a:lnTo>
                    <a:pt x="21055" y="2725"/>
                  </a:lnTo>
                  <a:lnTo>
                    <a:pt x="21076" y="2695"/>
                  </a:lnTo>
                  <a:close/>
                  <a:moveTo>
                    <a:pt x="21028" y="2913"/>
                  </a:moveTo>
                  <a:cubicBezTo>
                    <a:pt x="21038" y="2917"/>
                    <a:pt x="21049" y="2920"/>
                    <a:pt x="21059" y="2927"/>
                  </a:cubicBezTo>
                  <a:cubicBezTo>
                    <a:pt x="21055" y="2934"/>
                    <a:pt x="21052" y="2951"/>
                    <a:pt x="21049" y="2951"/>
                  </a:cubicBezTo>
                  <a:cubicBezTo>
                    <a:pt x="21038" y="2951"/>
                    <a:pt x="21028" y="2944"/>
                    <a:pt x="21017" y="2941"/>
                  </a:cubicBezTo>
                  <a:cubicBezTo>
                    <a:pt x="21021" y="2934"/>
                    <a:pt x="21024" y="2924"/>
                    <a:pt x="21028" y="2913"/>
                  </a:cubicBezTo>
                  <a:close/>
                  <a:moveTo>
                    <a:pt x="22742" y="1"/>
                  </a:moveTo>
                  <a:cubicBezTo>
                    <a:pt x="22719" y="1"/>
                    <a:pt x="22696" y="1"/>
                    <a:pt x="22672" y="3"/>
                  </a:cubicBezTo>
                  <a:cubicBezTo>
                    <a:pt x="22138" y="27"/>
                    <a:pt x="21860" y="446"/>
                    <a:pt x="21593" y="776"/>
                  </a:cubicBezTo>
                  <a:cubicBezTo>
                    <a:pt x="21174" y="1286"/>
                    <a:pt x="20875" y="1900"/>
                    <a:pt x="20525" y="2469"/>
                  </a:cubicBezTo>
                  <a:cubicBezTo>
                    <a:pt x="20476" y="2549"/>
                    <a:pt x="20410" y="2621"/>
                    <a:pt x="20296" y="2771"/>
                  </a:cubicBezTo>
                  <a:cubicBezTo>
                    <a:pt x="20139" y="2514"/>
                    <a:pt x="19984" y="2320"/>
                    <a:pt x="19904" y="2098"/>
                  </a:cubicBezTo>
                  <a:cubicBezTo>
                    <a:pt x="19761" y="1702"/>
                    <a:pt x="19675" y="1286"/>
                    <a:pt x="19547" y="884"/>
                  </a:cubicBezTo>
                  <a:cubicBezTo>
                    <a:pt x="19414" y="461"/>
                    <a:pt x="19185" y="117"/>
                    <a:pt x="18714" y="13"/>
                  </a:cubicBezTo>
                  <a:cubicBezTo>
                    <a:pt x="18557" y="54"/>
                    <a:pt x="18405" y="96"/>
                    <a:pt x="18173" y="155"/>
                  </a:cubicBezTo>
                  <a:cubicBezTo>
                    <a:pt x="17631" y="1033"/>
                    <a:pt x="17066" y="1952"/>
                    <a:pt x="16490" y="2889"/>
                  </a:cubicBezTo>
                  <a:cubicBezTo>
                    <a:pt x="16139" y="2733"/>
                    <a:pt x="16018" y="2455"/>
                    <a:pt x="15931" y="2160"/>
                  </a:cubicBezTo>
                  <a:cubicBezTo>
                    <a:pt x="15810" y="1740"/>
                    <a:pt x="15737" y="1303"/>
                    <a:pt x="15581" y="894"/>
                  </a:cubicBezTo>
                  <a:cubicBezTo>
                    <a:pt x="15431" y="493"/>
                    <a:pt x="15218" y="85"/>
                    <a:pt x="14708" y="85"/>
                  </a:cubicBezTo>
                  <a:cubicBezTo>
                    <a:pt x="14697" y="85"/>
                    <a:pt x="14686" y="85"/>
                    <a:pt x="14676" y="86"/>
                  </a:cubicBezTo>
                  <a:cubicBezTo>
                    <a:pt x="14471" y="93"/>
                    <a:pt x="14269" y="207"/>
                    <a:pt x="14082" y="266"/>
                  </a:cubicBezTo>
                  <a:cubicBezTo>
                    <a:pt x="13645" y="1119"/>
                    <a:pt x="13225" y="1931"/>
                    <a:pt x="12809" y="2746"/>
                  </a:cubicBezTo>
                  <a:cubicBezTo>
                    <a:pt x="12767" y="2750"/>
                    <a:pt x="12725" y="2757"/>
                    <a:pt x="12684" y="2764"/>
                  </a:cubicBezTo>
                  <a:cubicBezTo>
                    <a:pt x="12570" y="2486"/>
                    <a:pt x="12431" y="2219"/>
                    <a:pt x="12344" y="1931"/>
                  </a:cubicBezTo>
                  <a:cubicBezTo>
                    <a:pt x="12226" y="1539"/>
                    <a:pt x="12170" y="1133"/>
                    <a:pt x="12053" y="741"/>
                  </a:cubicBezTo>
                  <a:cubicBezTo>
                    <a:pt x="11945" y="391"/>
                    <a:pt x="11813" y="37"/>
                    <a:pt x="11383" y="6"/>
                  </a:cubicBezTo>
                  <a:cubicBezTo>
                    <a:pt x="10869" y="96"/>
                    <a:pt x="10679" y="491"/>
                    <a:pt x="10484" y="863"/>
                  </a:cubicBezTo>
                  <a:cubicBezTo>
                    <a:pt x="10193" y="1414"/>
                    <a:pt x="9939" y="1983"/>
                    <a:pt x="9659" y="2542"/>
                  </a:cubicBezTo>
                  <a:cubicBezTo>
                    <a:pt x="9586" y="2688"/>
                    <a:pt x="9464" y="2813"/>
                    <a:pt x="9322" y="3007"/>
                  </a:cubicBezTo>
                  <a:cubicBezTo>
                    <a:pt x="9211" y="2778"/>
                    <a:pt x="9121" y="2629"/>
                    <a:pt x="9065" y="2469"/>
                  </a:cubicBezTo>
                  <a:cubicBezTo>
                    <a:pt x="9014" y="2334"/>
                    <a:pt x="9006" y="2184"/>
                    <a:pt x="8964" y="2043"/>
                  </a:cubicBezTo>
                  <a:cubicBezTo>
                    <a:pt x="8850" y="1636"/>
                    <a:pt x="8753" y="1220"/>
                    <a:pt x="8597" y="828"/>
                  </a:cubicBezTo>
                  <a:cubicBezTo>
                    <a:pt x="8483" y="537"/>
                    <a:pt x="8256" y="367"/>
                    <a:pt x="8045" y="367"/>
                  </a:cubicBezTo>
                  <a:cubicBezTo>
                    <a:pt x="7961" y="367"/>
                    <a:pt x="7880" y="394"/>
                    <a:pt x="7810" y="450"/>
                  </a:cubicBezTo>
                  <a:cubicBezTo>
                    <a:pt x="7636" y="589"/>
                    <a:pt x="7486" y="789"/>
                    <a:pt x="7390" y="994"/>
                  </a:cubicBezTo>
                  <a:cubicBezTo>
                    <a:pt x="7237" y="1307"/>
                    <a:pt x="7143" y="1647"/>
                    <a:pt x="7015" y="1973"/>
                  </a:cubicBezTo>
                  <a:cubicBezTo>
                    <a:pt x="6894" y="2272"/>
                    <a:pt x="6751" y="2566"/>
                    <a:pt x="6620" y="2861"/>
                  </a:cubicBezTo>
                  <a:cubicBezTo>
                    <a:pt x="6221" y="2018"/>
                    <a:pt x="6283" y="1078"/>
                    <a:pt x="5784" y="346"/>
                  </a:cubicBezTo>
                  <a:cubicBezTo>
                    <a:pt x="5609" y="302"/>
                    <a:pt x="5483" y="276"/>
                    <a:pt x="5385" y="276"/>
                  </a:cubicBezTo>
                  <a:cubicBezTo>
                    <a:pt x="5191" y="276"/>
                    <a:pt x="5103" y="378"/>
                    <a:pt x="4961" y="651"/>
                  </a:cubicBezTo>
                  <a:cubicBezTo>
                    <a:pt x="4725" y="1102"/>
                    <a:pt x="4527" y="1574"/>
                    <a:pt x="4302" y="2032"/>
                  </a:cubicBezTo>
                  <a:cubicBezTo>
                    <a:pt x="4149" y="2341"/>
                    <a:pt x="3983" y="2639"/>
                    <a:pt x="3823" y="2941"/>
                  </a:cubicBezTo>
                  <a:cubicBezTo>
                    <a:pt x="3785" y="2941"/>
                    <a:pt x="3747" y="2938"/>
                    <a:pt x="3709" y="2938"/>
                  </a:cubicBezTo>
                  <a:cubicBezTo>
                    <a:pt x="3629" y="2743"/>
                    <a:pt x="3521" y="2552"/>
                    <a:pt x="3476" y="2351"/>
                  </a:cubicBezTo>
                  <a:cubicBezTo>
                    <a:pt x="3372" y="1883"/>
                    <a:pt x="3302" y="1404"/>
                    <a:pt x="3206" y="932"/>
                  </a:cubicBezTo>
                  <a:cubicBezTo>
                    <a:pt x="3147" y="640"/>
                    <a:pt x="3057" y="356"/>
                    <a:pt x="2987" y="96"/>
                  </a:cubicBezTo>
                  <a:cubicBezTo>
                    <a:pt x="2910" y="90"/>
                    <a:pt x="2840" y="87"/>
                    <a:pt x="2777" y="87"/>
                  </a:cubicBezTo>
                  <a:cubicBezTo>
                    <a:pt x="2400" y="87"/>
                    <a:pt x="2246" y="202"/>
                    <a:pt x="2127" y="544"/>
                  </a:cubicBezTo>
                  <a:cubicBezTo>
                    <a:pt x="1904" y="1192"/>
                    <a:pt x="1717" y="1855"/>
                    <a:pt x="1496" y="2504"/>
                  </a:cubicBezTo>
                  <a:cubicBezTo>
                    <a:pt x="1416" y="2736"/>
                    <a:pt x="1280" y="2951"/>
                    <a:pt x="1169" y="3177"/>
                  </a:cubicBezTo>
                  <a:cubicBezTo>
                    <a:pt x="1124" y="3170"/>
                    <a:pt x="1079" y="3162"/>
                    <a:pt x="1033" y="3159"/>
                  </a:cubicBezTo>
                  <a:cubicBezTo>
                    <a:pt x="968" y="2927"/>
                    <a:pt x="888" y="2698"/>
                    <a:pt x="846" y="2462"/>
                  </a:cubicBezTo>
                  <a:cubicBezTo>
                    <a:pt x="788" y="2147"/>
                    <a:pt x="770" y="1824"/>
                    <a:pt x="718" y="1508"/>
                  </a:cubicBezTo>
                  <a:cubicBezTo>
                    <a:pt x="670" y="1202"/>
                    <a:pt x="575" y="914"/>
                    <a:pt x="302" y="682"/>
                  </a:cubicBezTo>
                  <a:cubicBezTo>
                    <a:pt x="191" y="727"/>
                    <a:pt x="80" y="776"/>
                    <a:pt x="0" y="810"/>
                  </a:cubicBezTo>
                  <a:cubicBezTo>
                    <a:pt x="76" y="1130"/>
                    <a:pt x="146" y="1411"/>
                    <a:pt x="212" y="1692"/>
                  </a:cubicBezTo>
                  <a:cubicBezTo>
                    <a:pt x="295" y="2063"/>
                    <a:pt x="351" y="2441"/>
                    <a:pt x="461" y="2802"/>
                  </a:cubicBezTo>
                  <a:cubicBezTo>
                    <a:pt x="580" y="3180"/>
                    <a:pt x="749" y="3541"/>
                    <a:pt x="1190" y="3694"/>
                  </a:cubicBezTo>
                  <a:cubicBezTo>
                    <a:pt x="1686" y="3572"/>
                    <a:pt x="1912" y="3194"/>
                    <a:pt x="2043" y="2746"/>
                  </a:cubicBezTo>
                  <a:cubicBezTo>
                    <a:pt x="2203" y="2198"/>
                    <a:pt x="2332" y="1643"/>
                    <a:pt x="2481" y="1092"/>
                  </a:cubicBezTo>
                  <a:cubicBezTo>
                    <a:pt x="2501" y="1023"/>
                    <a:pt x="2564" y="963"/>
                    <a:pt x="2657" y="821"/>
                  </a:cubicBezTo>
                  <a:cubicBezTo>
                    <a:pt x="2724" y="1164"/>
                    <a:pt x="2758" y="1421"/>
                    <a:pt x="2824" y="1671"/>
                  </a:cubicBezTo>
                  <a:cubicBezTo>
                    <a:pt x="2939" y="2108"/>
                    <a:pt x="3046" y="2552"/>
                    <a:pt x="3206" y="2972"/>
                  </a:cubicBezTo>
                  <a:cubicBezTo>
                    <a:pt x="3329" y="3300"/>
                    <a:pt x="3549" y="3559"/>
                    <a:pt x="3953" y="3559"/>
                  </a:cubicBezTo>
                  <a:cubicBezTo>
                    <a:pt x="3969" y="3559"/>
                    <a:pt x="3984" y="3559"/>
                    <a:pt x="4000" y="3558"/>
                  </a:cubicBezTo>
                  <a:cubicBezTo>
                    <a:pt x="4042" y="3531"/>
                    <a:pt x="4101" y="3506"/>
                    <a:pt x="4135" y="3461"/>
                  </a:cubicBezTo>
                  <a:cubicBezTo>
                    <a:pt x="4524" y="2965"/>
                    <a:pt x="4860" y="2438"/>
                    <a:pt x="4985" y="1803"/>
                  </a:cubicBezTo>
                  <a:cubicBezTo>
                    <a:pt x="5055" y="1456"/>
                    <a:pt x="5148" y="1116"/>
                    <a:pt x="5457" y="789"/>
                  </a:cubicBezTo>
                  <a:cubicBezTo>
                    <a:pt x="5530" y="1085"/>
                    <a:pt x="5582" y="1310"/>
                    <a:pt x="5648" y="1532"/>
                  </a:cubicBezTo>
                  <a:cubicBezTo>
                    <a:pt x="5814" y="2088"/>
                    <a:pt x="5995" y="2642"/>
                    <a:pt x="6165" y="3197"/>
                  </a:cubicBezTo>
                  <a:cubicBezTo>
                    <a:pt x="6244" y="3450"/>
                    <a:pt x="6451" y="3573"/>
                    <a:pt x="6663" y="3573"/>
                  </a:cubicBezTo>
                  <a:cubicBezTo>
                    <a:pt x="6881" y="3573"/>
                    <a:pt x="7104" y="3443"/>
                    <a:pt x="7195" y="3191"/>
                  </a:cubicBezTo>
                  <a:cubicBezTo>
                    <a:pt x="7345" y="2767"/>
                    <a:pt x="7476" y="2334"/>
                    <a:pt x="7619" y="1907"/>
                  </a:cubicBezTo>
                  <a:cubicBezTo>
                    <a:pt x="7723" y="1588"/>
                    <a:pt x="7837" y="1272"/>
                    <a:pt x="7944" y="956"/>
                  </a:cubicBezTo>
                  <a:lnTo>
                    <a:pt x="8048" y="967"/>
                  </a:lnTo>
                  <a:cubicBezTo>
                    <a:pt x="8101" y="1098"/>
                    <a:pt x="8163" y="1227"/>
                    <a:pt x="8202" y="1362"/>
                  </a:cubicBezTo>
                  <a:cubicBezTo>
                    <a:pt x="8277" y="1643"/>
                    <a:pt x="8316" y="1938"/>
                    <a:pt x="8413" y="2212"/>
                  </a:cubicBezTo>
                  <a:cubicBezTo>
                    <a:pt x="8548" y="2590"/>
                    <a:pt x="8673" y="2996"/>
                    <a:pt x="8902" y="3319"/>
                  </a:cubicBezTo>
                  <a:cubicBezTo>
                    <a:pt x="9027" y="3494"/>
                    <a:pt x="9177" y="3572"/>
                    <a:pt x="9330" y="3572"/>
                  </a:cubicBezTo>
                  <a:cubicBezTo>
                    <a:pt x="9529" y="3572"/>
                    <a:pt x="9735" y="3441"/>
                    <a:pt x="9905" y="3222"/>
                  </a:cubicBezTo>
                  <a:cubicBezTo>
                    <a:pt x="10234" y="2795"/>
                    <a:pt x="10422" y="2320"/>
                    <a:pt x="10599" y="1827"/>
                  </a:cubicBezTo>
                  <a:cubicBezTo>
                    <a:pt x="10713" y="1497"/>
                    <a:pt x="10849" y="1175"/>
                    <a:pt x="10998" y="859"/>
                  </a:cubicBezTo>
                  <a:cubicBezTo>
                    <a:pt x="11064" y="717"/>
                    <a:pt x="11185" y="602"/>
                    <a:pt x="11286" y="477"/>
                  </a:cubicBezTo>
                  <a:cubicBezTo>
                    <a:pt x="11324" y="485"/>
                    <a:pt x="11366" y="495"/>
                    <a:pt x="11407" y="502"/>
                  </a:cubicBezTo>
                  <a:cubicBezTo>
                    <a:pt x="11511" y="859"/>
                    <a:pt x="11640" y="1213"/>
                    <a:pt x="11712" y="1577"/>
                  </a:cubicBezTo>
                  <a:cubicBezTo>
                    <a:pt x="11816" y="2101"/>
                    <a:pt x="11976" y="2594"/>
                    <a:pt x="12261" y="3048"/>
                  </a:cubicBezTo>
                  <a:cubicBezTo>
                    <a:pt x="12424" y="3301"/>
                    <a:pt x="12625" y="3452"/>
                    <a:pt x="12977" y="3452"/>
                  </a:cubicBezTo>
                  <a:cubicBezTo>
                    <a:pt x="13022" y="3452"/>
                    <a:pt x="13070" y="3449"/>
                    <a:pt x="13121" y="3444"/>
                  </a:cubicBezTo>
                  <a:cubicBezTo>
                    <a:pt x="13232" y="3292"/>
                    <a:pt x="13412" y="3100"/>
                    <a:pt x="13516" y="2875"/>
                  </a:cubicBezTo>
                  <a:cubicBezTo>
                    <a:pt x="13745" y="2389"/>
                    <a:pt x="13923" y="1879"/>
                    <a:pt x="14138" y="1386"/>
                  </a:cubicBezTo>
                  <a:cubicBezTo>
                    <a:pt x="14269" y="1088"/>
                    <a:pt x="14397" y="776"/>
                    <a:pt x="14780" y="571"/>
                  </a:cubicBezTo>
                  <a:cubicBezTo>
                    <a:pt x="14897" y="831"/>
                    <a:pt x="15022" y="1057"/>
                    <a:pt x="15105" y="1297"/>
                  </a:cubicBezTo>
                  <a:cubicBezTo>
                    <a:pt x="15268" y="1764"/>
                    <a:pt x="15383" y="2254"/>
                    <a:pt x="15567" y="2712"/>
                  </a:cubicBezTo>
                  <a:cubicBezTo>
                    <a:pt x="15755" y="3180"/>
                    <a:pt x="16063" y="3537"/>
                    <a:pt x="16726" y="3566"/>
                  </a:cubicBezTo>
                  <a:cubicBezTo>
                    <a:pt x="16920" y="3364"/>
                    <a:pt x="17218" y="3153"/>
                    <a:pt x="17382" y="2864"/>
                  </a:cubicBezTo>
                  <a:cubicBezTo>
                    <a:pt x="17656" y="2371"/>
                    <a:pt x="17829" y="1820"/>
                    <a:pt x="18082" y="1314"/>
                  </a:cubicBezTo>
                  <a:cubicBezTo>
                    <a:pt x="18211" y="1050"/>
                    <a:pt x="18415" y="824"/>
                    <a:pt x="18586" y="581"/>
                  </a:cubicBezTo>
                  <a:cubicBezTo>
                    <a:pt x="18631" y="589"/>
                    <a:pt x="18676" y="592"/>
                    <a:pt x="18721" y="599"/>
                  </a:cubicBezTo>
                  <a:cubicBezTo>
                    <a:pt x="18825" y="845"/>
                    <a:pt x="18940" y="1088"/>
                    <a:pt x="19033" y="1338"/>
                  </a:cubicBezTo>
                  <a:cubicBezTo>
                    <a:pt x="19196" y="1775"/>
                    <a:pt x="19348" y="2216"/>
                    <a:pt x="19505" y="2653"/>
                  </a:cubicBezTo>
                  <a:cubicBezTo>
                    <a:pt x="19684" y="3156"/>
                    <a:pt x="20015" y="3429"/>
                    <a:pt x="20511" y="3429"/>
                  </a:cubicBezTo>
                  <a:cubicBezTo>
                    <a:pt x="20551" y="3429"/>
                    <a:pt x="20593" y="3427"/>
                    <a:pt x="20636" y="3423"/>
                  </a:cubicBezTo>
                  <a:cubicBezTo>
                    <a:pt x="21142" y="3201"/>
                    <a:pt x="21396" y="2829"/>
                    <a:pt x="21510" y="2299"/>
                  </a:cubicBezTo>
                  <a:cubicBezTo>
                    <a:pt x="21590" y="1924"/>
                    <a:pt x="21840" y="1588"/>
                    <a:pt x="21968" y="1217"/>
                  </a:cubicBezTo>
                  <a:cubicBezTo>
                    <a:pt x="22089" y="866"/>
                    <a:pt x="22328" y="675"/>
                    <a:pt x="22700" y="523"/>
                  </a:cubicBezTo>
                  <a:cubicBezTo>
                    <a:pt x="22797" y="690"/>
                    <a:pt x="22908" y="839"/>
                    <a:pt x="22978" y="1008"/>
                  </a:cubicBezTo>
                  <a:cubicBezTo>
                    <a:pt x="23158" y="1439"/>
                    <a:pt x="23307" y="1883"/>
                    <a:pt x="23494" y="2309"/>
                  </a:cubicBezTo>
                  <a:cubicBezTo>
                    <a:pt x="23644" y="2650"/>
                    <a:pt x="23855" y="2944"/>
                    <a:pt x="24282" y="3017"/>
                  </a:cubicBezTo>
                  <a:cubicBezTo>
                    <a:pt x="24338" y="2954"/>
                    <a:pt x="24393" y="2892"/>
                    <a:pt x="24414" y="2868"/>
                  </a:cubicBezTo>
                  <a:cubicBezTo>
                    <a:pt x="24264" y="2496"/>
                    <a:pt x="24129" y="2160"/>
                    <a:pt x="23994" y="1824"/>
                  </a:cubicBezTo>
                  <a:cubicBezTo>
                    <a:pt x="23796" y="1338"/>
                    <a:pt x="23612" y="849"/>
                    <a:pt x="23398" y="370"/>
                  </a:cubicBezTo>
                  <a:cubicBezTo>
                    <a:pt x="23279" y="103"/>
                    <a:pt x="23029" y="1"/>
                    <a:pt x="22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7"/>
            <p:cNvSpPr/>
            <p:nvPr/>
          </p:nvSpPr>
          <p:spPr>
            <a:xfrm>
              <a:off x="7724522" y="1150967"/>
              <a:ext cx="2734" cy="598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0" y="0"/>
                  </a:moveTo>
                  <a:lnTo>
                    <a:pt x="32" y="7"/>
                  </a:lnTo>
                  <a:lnTo>
                    <a:pt x="1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7"/>
            <p:cNvSpPr/>
            <p:nvPr/>
          </p:nvSpPr>
          <p:spPr>
            <a:xfrm>
              <a:off x="8211500" y="690894"/>
              <a:ext cx="1880" cy="153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"/>
                  </a:moveTo>
                  <a:lnTo>
                    <a:pt x="1" y="8"/>
                  </a:lnTo>
                  <a:lnTo>
                    <a:pt x="8" y="18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0" name="Google Shape;8660;p27"/>
          <p:cNvGrpSpPr/>
          <p:nvPr/>
        </p:nvGrpSpPr>
        <p:grpSpPr>
          <a:xfrm rot="10800000">
            <a:off x="304367" y="3763021"/>
            <a:ext cx="821456" cy="465482"/>
            <a:chOff x="5897275" y="4858975"/>
            <a:chExt cx="373525" cy="211650"/>
          </a:xfrm>
        </p:grpSpPr>
        <p:sp>
          <p:nvSpPr>
            <p:cNvPr id="8661" name="Google Shape;8661;p27"/>
            <p:cNvSpPr/>
            <p:nvPr/>
          </p:nvSpPr>
          <p:spPr>
            <a:xfrm>
              <a:off x="6025225" y="4858975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7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3" name="Google Shape;8663;p27"/>
          <p:cNvGrpSpPr/>
          <p:nvPr/>
        </p:nvGrpSpPr>
        <p:grpSpPr>
          <a:xfrm>
            <a:off x="8315571" y="3349129"/>
            <a:ext cx="419556" cy="413909"/>
            <a:chOff x="8221660" y="3010582"/>
            <a:chExt cx="419556" cy="413909"/>
          </a:xfrm>
        </p:grpSpPr>
        <p:sp>
          <p:nvSpPr>
            <p:cNvPr id="8664" name="Google Shape;8664;p27"/>
            <p:cNvSpPr/>
            <p:nvPr/>
          </p:nvSpPr>
          <p:spPr>
            <a:xfrm>
              <a:off x="8236996" y="327694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7"/>
            <p:cNvSpPr/>
            <p:nvPr/>
          </p:nvSpPr>
          <p:spPr>
            <a:xfrm>
              <a:off x="8221660" y="312075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7"/>
            <p:cNvSpPr/>
            <p:nvPr/>
          </p:nvSpPr>
          <p:spPr>
            <a:xfrm>
              <a:off x="8356474" y="317789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7"/>
            <p:cNvSpPr/>
            <p:nvPr/>
          </p:nvSpPr>
          <p:spPr>
            <a:xfrm>
              <a:off x="8299669" y="301058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7"/>
            <p:cNvSpPr/>
            <p:nvPr/>
          </p:nvSpPr>
          <p:spPr>
            <a:xfrm>
              <a:off x="8460560" y="305105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9" name="Google Shape;8669;p27"/>
          <p:cNvGrpSpPr/>
          <p:nvPr/>
        </p:nvGrpSpPr>
        <p:grpSpPr>
          <a:xfrm>
            <a:off x="8247169" y="4605603"/>
            <a:ext cx="309324" cy="305227"/>
            <a:chOff x="8675709" y="3359381"/>
            <a:chExt cx="309324" cy="305227"/>
          </a:xfrm>
        </p:grpSpPr>
        <p:sp>
          <p:nvSpPr>
            <p:cNvPr id="8670" name="Google Shape;8670;p27"/>
            <p:cNvSpPr/>
            <p:nvPr/>
          </p:nvSpPr>
          <p:spPr>
            <a:xfrm>
              <a:off x="8687058" y="355587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7"/>
            <p:cNvSpPr/>
            <p:nvPr/>
          </p:nvSpPr>
          <p:spPr>
            <a:xfrm>
              <a:off x="8675709" y="344071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7"/>
            <p:cNvSpPr/>
            <p:nvPr/>
          </p:nvSpPr>
          <p:spPr>
            <a:xfrm>
              <a:off x="8775033" y="348279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7"/>
            <p:cNvSpPr/>
            <p:nvPr/>
          </p:nvSpPr>
          <p:spPr>
            <a:xfrm>
              <a:off x="8733177" y="335938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7"/>
            <p:cNvSpPr/>
            <p:nvPr/>
          </p:nvSpPr>
          <p:spPr>
            <a:xfrm>
              <a:off x="8851880" y="338916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5" name="Google Shape;8675;p27"/>
          <p:cNvGrpSpPr/>
          <p:nvPr/>
        </p:nvGrpSpPr>
        <p:grpSpPr>
          <a:xfrm>
            <a:off x="8471754" y="4002950"/>
            <a:ext cx="366572" cy="362751"/>
            <a:chOff x="8740818" y="2883353"/>
            <a:chExt cx="366572" cy="362751"/>
          </a:xfrm>
        </p:grpSpPr>
        <p:sp>
          <p:nvSpPr>
            <p:cNvPr id="8676" name="Google Shape;8676;p27"/>
            <p:cNvSpPr/>
            <p:nvPr/>
          </p:nvSpPr>
          <p:spPr>
            <a:xfrm>
              <a:off x="8744970" y="309097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7"/>
            <p:cNvSpPr/>
            <p:nvPr/>
          </p:nvSpPr>
          <p:spPr>
            <a:xfrm>
              <a:off x="8740818" y="294176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7"/>
            <p:cNvSpPr/>
            <p:nvPr/>
          </p:nvSpPr>
          <p:spPr>
            <a:xfrm>
              <a:off x="8842468" y="302951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7"/>
            <p:cNvSpPr/>
            <p:nvPr/>
          </p:nvSpPr>
          <p:spPr>
            <a:xfrm>
              <a:off x="8833001" y="288335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7"/>
            <p:cNvSpPr/>
            <p:nvPr/>
          </p:nvSpPr>
          <p:spPr>
            <a:xfrm>
              <a:off x="8963053" y="291463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1" name="Google Shape;8681;p27"/>
          <p:cNvGrpSpPr/>
          <p:nvPr/>
        </p:nvGrpSpPr>
        <p:grpSpPr>
          <a:xfrm rot="10800000">
            <a:off x="7394328" y="-499145"/>
            <a:ext cx="6160044" cy="1752604"/>
            <a:chOff x="5021625" y="1087550"/>
            <a:chExt cx="996900" cy="283625"/>
          </a:xfrm>
        </p:grpSpPr>
        <p:sp>
          <p:nvSpPr>
            <p:cNvPr id="8682" name="Google Shape;8682;p27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7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7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7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7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7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7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7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7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7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7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7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7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7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7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7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7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7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7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7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7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7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7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7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7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7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7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7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7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7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7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7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7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7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7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7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7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7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7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7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7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7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7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7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7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7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7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7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7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7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7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7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7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7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7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7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7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7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7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7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7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7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7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7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7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7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7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7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7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7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7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27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27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27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27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27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27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27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27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27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27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27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27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27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27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27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27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27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27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27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27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27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27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27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7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7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7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7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7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7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7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7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7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7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7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7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7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7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7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7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7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7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7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7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7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7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7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7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7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7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7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7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7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7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7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7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7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7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7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7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7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7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7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7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7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7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7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7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7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7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7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7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7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7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7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7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7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7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7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7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7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7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7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7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7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7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7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7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7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7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7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7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7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7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7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7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7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7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7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7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7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7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7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7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7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7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7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7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7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7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7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7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7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7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7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7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7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7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7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7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7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7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7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7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7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7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7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7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7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7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7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7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7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7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7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7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7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7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7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7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7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7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7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7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7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7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7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7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7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7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7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7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7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7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7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7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7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7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7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7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7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7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7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7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7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7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7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7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7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7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7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7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7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7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7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7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7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7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7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7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7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7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7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7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7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7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7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7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7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7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7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7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7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7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7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7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7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7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7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7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7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7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7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7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7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7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7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7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7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7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7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7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7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7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7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7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7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7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7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7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7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7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74" name="Google Shape;8974;p27"/>
          <p:cNvSpPr/>
          <p:nvPr/>
        </p:nvSpPr>
        <p:spPr>
          <a:xfrm rot="10800000">
            <a:off x="8138313" y="40047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LANK_1_1_1_1_1_1_1_1">
    <p:bg>
      <p:bgPr>
        <a:solidFill>
          <a:schemeClr val="accent4"/>
        </a:solidFill>
        <a:effectLst/>
      </p:bgPr>
    </p:bg>
    <p:spTree>
      <p:nvGrpSpPr>
        <p:cNvPr id="1" name="Shape 8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6" name="Google Shape;8976;p28"/>
          <p:cNvSpPr/>
          <p:nvPr/>
        </p:nvSpPr>
        <p:spPr>
          <a:xfrm rot="1230655">
            <a:off x="7363486" y="3806135"/>
            <a:ext cx="3842348" cy="2202598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7" name="Google Shape;8977;p28"/>
          <p:cNvSpPr/>
          <p:nvPr/>
        </p:nvSpPr>
        <p:spPr>
          <a:xfrm rot="10800000">
            <a:off x="-469451" y="4392615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8" name="Google Shape;8978;p28"/>
          <p:cNvSpPr/>
          <p:nvPr/>
        </p:nvSpPr>
        <p:spPr>
          <a:xfrm rot="10800000">
            <a:off x="-408062" y="439262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79" name="Google Shape;8979;p28"/>
          <p:cNvSpPr/>
          <p:nvPr/>
        </p:nvSpPr>
        <p:spPr>
          <a:xfrm rot="10800000">
            <a:off x="7160061" y="-874710"/>
            <a:ext cx="2765373" cy="1585230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80" name="Google Shape;8980;p28"/>
          <p:cNvSpPr/>
          <p:nvPr/>
        </p:nvSpPr>
        <p:spPr>
          <a:xfrm rot="10800000">
            <a:off x="-154837" y="255898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81" name="Google Shape;8981;p28"/>
          <p:cNvGrpSpPr/>
          <p:nvPr/>
        </p:nvGrpSpPr>
        <p:grpSpPr>
          <a:xfrm rot="10800000">
            <a:off x="6518037" y="3807111"/>
            <a:ext cx="2296835" cy="1084520"/>
            <a:chOff x="6419850" y="317880"/>
            <a:chExt cx="2296835" cy="1084520"/>
          </a:xfrm>
        </p:grpSpPr>
        <p:sp>
          <p:nvSpPr>
            <p:cNvPr id="8982" name="Google Shape;8982;p28"/>
            <p:cNvSpPr/>
            <p:nvPr/>
          </p:nvSpPr>
          <p:spPr>
            <a:xfrm>
              <a:off x="6419850" y="1230508"/>
              <a:ext cx="2392" cy="2905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7" y="0"/>
                  </a:moveTo>
                  <a:cubicBezTo>
                    <a:pt x="7" y="0"/>
                    <a:pt x="7" y="3"/>
                    <a:pt x="9" y="9"/>
                  </a:cubicBezTo>
                  <a:lnTo>
                    <a:pt x="9" y="9"/>
                  </a:lnTo>
                  <a:cubicBezTo>
                    <a:pt x="4" y="5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3" y="6"/>
                    <a:pt x="10" y="13"/>
                  </a:cubicBezTo>
                  <a:cubicBezTo>
                    <a:pt x="9" y="11"/>
                    <a:pt x="9" y="10"/>
                    <a:pt x="9" y="9"/>
                  </a:cubicBezTo>
                  <a:lnTo>
                    <a:pt x="9" y="9"/>
                  </a:lnTo>
                  <a:cubicBezTo>
                    <a:pt x="9" y="9"/>
                    <a:pt x="9" y="9"/>
                    <a:pt x="10" y="9"/>
                  </a:cubicBezTo>
                  <a:lnTo>
                    <a:pt x="10" y="9"/>
                  </a:lnTo>
                  <a:cubicBezTo>
                    <a:pt x="8" y="4"/>
                    <a:pt x="7" y="0"/>
                    <a:pt x="7" y="0"/>
                  </a:cubicBezTo>
                  <a:close/>
                  <a:moveTo>
                    <a:pt x="10" y="9"/>
                  </a:moveTo>
                  <a:cubicBezTo>
                    <a:pt x="12" y="16"/>
                    <a:pt x="14" y="25"/>
                    <a:pt x="17" y="33"/>
                  </a:cubicBezTo>
                  <a:lnTo>
                    <a:pt x="27" y="23"/>
                  </a:lnTo>
                  <a:cubicBezTo>
                    <a:pt x="21" y="19"/>
                    <a:pt x="15" y="13"/>
                    <a:pt x="1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8"/>
            <p:cNvSpPr/>
            <p:nvPr/>
          </p:nvSpPr>
          <p:spPr>
            <a:xfrm>
              <a:off x="6421302" y="1232473"/>
              <a:ext cx="940" cy="940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8"/>
            <p:cNvSpPr/>
            <p:nvPr/>
          </p:nvSpPr>
          <p:spPr>
            <a:xfrm>
              <a:off x="6424805" y="647920"/>
              <a:ext cx="2291879" cy="352249"/>
            </a:xfrm>
            <a:custGeom>
              <a:avLst/>
              <a:gdLst/>
              <a:ahLst/>
              <a:cxnLst/>
              <a:rect l="l" t="t" r="r" b="b"/>
              <a:pathLst>
                <a:path w="26826" h="4123" extrusionOk="0">
                  <a:moveTo>
                    <a:pt x="8511" y="1813"/>
                  </a:moveTo>
                  <a:lnTo>
                    <a:pt x="8511" y="1813"/>
                  </a:lnTo>
                  <a:cubicBezTo>
                    <a:pt x="8511" y="1813"/>
                    <a:pt x="8510" y="1821"/>
                    <a:pt x="8509" y="1832"/>
                  </a:cubicBezTo>
                  <a:lnTo>
                    <a:pt x="8509" y="1832"/>
                  </a:lnTo>
                  <a:cubicBezTo>
                    <a:pt x="8508" y="1831"/>
                    <a:pt x="8508" y="1830"/>
                    <a:pt x="8508" y="1829"/>
                  </a:cubicBezTo>
                  <a:lnTo>
                    <a:pt x="8508" y="1829"/>
                  </a:lnTo>
                  <a:cubicBezTo>
                    <a:pt x="8510" y="1818"/>
                    <a:pt x="8511" y="1813"/>
                    <a:pt x="8511" y="1813"/>
                  </a:cubicBezTo>
                  <a:close/>
                  <a:moveTo>
                    <a:pt x="329" y="1"/>
                  </a:moveTo>
                  <a:cubicBezTo>
                    <a:pt x="234" y="1"/>
                    <a:pt x="126" y="42"/>
                    <a:pt x="1" y="119"/>
                  </a:cubicBezTo>
                  <a:cubicBezTo>
                    <a:pt x="111" y="386"/>
                    <a:pt x="246" y="646"/>
                    <a:pt x="323" y="923"/>
                  </a:cubicBezTo>
                  <a:cubicBezTo>
                    <a:pt x="486" y="1527"/>
                    <a:pt x="611" y="2141"/>
                    <a:pt x="767" y="2748"/>
                  </a:cubicBezTo>
                  <a:cubicBezTo>
                    <a:pt x="930" y="3390"/>
                    <a:pt x="1280" y="3883"/>
                    <a:pt x="1957" y="4122"/>
                  </a:cubicBezTo>
                  <a:cubicBezTo>
                    <a:pt x="2366" y="3983"/>
                    <a:pt x="2592" y="3671"/>
                    <a:pt x="2675" y="3272"/>
                  </a:cubicBezTo>
                  <a:cubicBezTo>
                    <a:pt x="2779" y="2790"/>
                    <a:pt x="2832" y="2294"/>
                    <a:pt x="2898" y="1805"/>
                  </a:cubicBezTo>
                  <a:cubicBezTo>
                    <a:pt x="2928" y="1583"/>
                    <a:pt x="2973" y="1378"/>
                    <a:pt x="3237" y="1256"/>
                  </a:cubicBezTo>
                  <a:cubicBezTo>
                    <a:pt x="3327" y="1458"/>
                    <a:pt x="3404" y="1645"/>
                    <a:pt x="3490" y="1826"/>
                  </a:cubicBezTo>
                  <a:cubicBezTo>
                    <a:pt x="3733" y="2325"/>
                    <a:pt x="3956" y="2835"/>
                    <a:pt x="4236" y="3310"/>
                  </a:cubicBezTo>
                  <a:cubicBezTo>
                    <a:pt x="4368" y="3529"/>
                    <a:pt x="4622" y="3678"/>
                    <a:pt x="4774" y="3817"/>
                  </a:cubicBezTo>
                  <a:cubicBezTo>
                    <a:pt x="5274" y="3706"/>
                    <a:pt x="5444" y="3432"/>
                    <a:pt x="5503" y="3051"/>
                  </a:cubicBezTo>
                  <a:cubicBezTo>
                    <a:pt x="5559" y="2693"/>
                    <a:pt x="5666" y="2339"/>
                    <a:pt x="5697" y="1978"/>
                  </a:cubicBezTo>
                  <a:cubicBezTo>
                    <a:pt x="5725" y="1663"/>
                    <a:pt x="5881" y="1454"/>
                    <a:pt x="6158" y="1187"/>
                  </a:cubicBezTo>
                  <a:cubicBezTo>
                    <a:pt x="6350" y="1589"/>
                    <a:pt x="6523" y="1937"/>
                    <a:pt x="6683" y="2290"/>
                  </a:cubicBezTo>
                  <a:cubicBezTo>
                    <a:pt x="6856" y="2676"/>
                    <a:pt x="6998" y="3078"/>
                    <a:pt x="7196" y="3453"/>
                  </a:cubicBezTo>
                  <a:cubicBezTo>
                    <a:pt x="7322" y="3694"/>
                    <a:pt x="7497" y="3809"/>
                    <a:pt x="7679" y="3809"/>
                  </a:cubicBezTo>
                  <a:cubicBezTo>
                    <a:pt x="7822" y="3809"/>
                    <a:pt x="7969" y="3739"/>
                    <a:pt x="8102" y="3605"/>
                  </a:cubicBezTo>
                  <a:cubicBezTo>
                    <a:pt x="8247" y="2984"/>
                    <a:pt x="8382" y="2415"/>
                    <a:pt x="8515" y="1850"/>
                  </a:cubicBezTo>
                  <a:cubicBezTo>
                    <a:pt x="8514" y="1849"/>
                    <a:pt x="8514" y="1847"/>
                    <a:pt x="8513" y="1846"/>
                  </a:cubicBezTo>
                  <a:lnTo>
                    <a:pt x="8513" y="1846"/>
                  </a:lnTo>
                  <a:cubicBezTo>
                    <a:pt x="8708" y="1570"/>
                    <a:pt x="8899" y="1297"/>
                    <a:pt x="9101" y="1011"/>
                  </a:cubicBezTo>
                  <a:cubicBezTo>
                    <a:pt x="9496" y="1208"/>
                    <a:pt x="9555" y="1541"/>
                    <a:pt x="9649" y="1836"/>
                  </a:cubicBezTo>
                  <a:cubicBezTo>
                    <a:pt x="9764" y="2214"/>
                    <a:pt x="9843" y="2603"/>
                    <a:pt x="9947" y="2984"/>
                  </a:cubicBezTo>
                  <a:cubicBezTo>
                    <a:pt x="10047" y="3335"/>
                    <a:pt x="10225" y="3626"/>
                    <a:pt x="10606" y="3762"/>
                  </a:cubicBezTo>
                  <a:cubicBezTo>
                    <a:pt x="10755" y="3678"/>
                    <a:pt x="10904" y="3592"/>
                    <a:pt x="11043" y="3512"/>
                  </a:cubicBezTo>
                  <a:cubicBezTo>
                    <a:pt x="11432" y="2686"/>
                    <a:pt x="11456" y="1718"/>
                    <a:pt x="12206" y="961"/>
                  </a:cubicBezTo>
                  <a:cubicBezTo>
                    <a:pt x="12386" y="1739"/>
                    <a:pt x="12542" y="2433"/>
                    <a:pt x="12699" y="3106"/>
                  </a:cubicBezTo>
                  <a:cubicBezTo>
                    <a:pt x="12882" y="3269"/>
                    <a:pt x="13045" y="3411"/>
                    <a:pt x="13271" y="3613"/>
                  </a:cubicBezTo>
                  <a:cubicBezTo>
                    <a:pt x="13430" y="3400"/>
                    <a:pt x="13610" y="3230"/>
                    <a:pt x="13701" y="3022"/>
                  </a:cubicBezTo>
                  <a:cubicBezTo>
                    <a:pt x="13885" y="2596"/>
                    <a:pt x="13996" y="2141"/>
                    <a:pt x="14180" y="1718"/>
                  </a:cubicBezTo>
                  <a:cubicBezTo>
                    <a:pt x="14322" y="1381"/>
                    <a:pt x="14460" y="1021"/>
                    <a:pt x="14859" y="798"/>
                  </a:cubicBezTo>
                  <a:cubicBezTo>
                    <a:pt x="15227" y="1635"/>
                    <a:pt x="15266" y="2519"/>
                    <a:pt x="15530" y="3421"/>
                  </a:cubicBezTo>
                  <a:cubicBezTo>
                    <a:pt x="15668" y="3578"/>
                    <a:pt x="15855" y="3789"/>
                    <a:pt x="16036" y="3991"/>
                  </a:cubicBezTo>
                  <a:cubicBezTo>
                    <a:pt x="16483" y="3796"/>
                    <a:pt x="16598" y="3453"/>
                    <a:pt x="16709" y="3075"/>
                  </a:cubicBezTo>
                  <a:cubicBezTo>
                    <a:pt x="16851" y="2588"/>
                    <a:pt x="17014" y="2106"/>
                    <a:pt x="17229" y="1652"/>
                  </a:cubicBezTo>
                  <a:cubicBezTo>
                    <a:pt x="17365" y="1371"/>
                    <a:pt x="17580" y="1111"/>
                    <a:pt x="18013" y="1076"/>
                  </a:cubicBezTo>
                  <a:cubicBezTo>
                    <a:pt x="18111" y="1235"/>
                    <a:pt x="18249" y="1409"/>
                    <a:pt x="18326" y="1603"/>
                  </a:cubicBezTo>
                  <a:cubicBezTo>
                    <a:pt x="18489" y="2026"/>
                    <a:pt x="18635" y="2457"/>
                    <a:pt x="18763" y="2891"/>
                  </a:cubicBezTo>
                  <a:cubicBezTo>
                    <a:pt x="18881" y="3280"/>
                    <a:pt x="19120" y="3533"/>
                    <a:pt x="19467" y="3696"/>
                  </a:cubicBezTo>
                  <a:cubicBezTo>
                    <a:pt x="20289" y="3189"/>
                    <a:pt x="20130" y="2284"/>
                    <a:pt x="20431" y="1589"/>
                  </a:cubicBezTo>
                  <a:cubicBezTo>
                    <a:pt x="20750" y="1406"/>
                    <a:pt x="21073" y="1222"/>
                    <a:pt x="21371" y="1048"/>
                  </a:cubicBezTo>
                  <a:cubicBezTo>
                    <a:pt x="22020" y="1250"/>
                    <a:pt x="22212" y="1773"/>
                    <a:pt x="22395" y="2276"/>
                  </a:cubicBezTo>
                  <a:cubicBezTo>
                    <a:pt x="22569" y="2752"/>
                    <a:pt x="22690" y="3241"/>
                    <a:pt x="23221" y="3470"/>
                  </a:cubicBezTo>
                  <a:cubicBezTo>
                    <a:pt x="23703" y="3234"/>
                    <a:pt x="23821" y="2755"/>
                    <a:pt x="23973" y="2305"/>
                  </a:cubicBezTo>
                  <a:cubicBezTo>
                    <a:pt x="24047" y="2093"/>
                    <a:pt x="24064" y="1857"/>
                    <a:pt x="24164" y="1663"/>
                  </a:cubicBezTo>
                  <a:cubicBezTo>
                    <a:pt x="24277" y="1449"/>
                    <a:pt x="24436" y="1341"/>
                    <a:pt x="24606" y="1341"/>
                  </a:cubicBezTo>
                  <a:cubicBezTo>
                    <a:pt x="24743" y="1341"/>
                    <a:pt x="24888" y="1412"/>
                    <a:pt x="25022" y="1555"/>
                  </a:cubicBezTo>
                  <a:cubicBezTo>
                    <a:pt x="25202" y="1749"/>
                    <a:pt x="25344" y="1971"/>
                    <a:pt x="25496" y="2186"/>
                  </a:cubicBezTo>
                  <a:cubicBezTo>
                    <a:pt x="25698" y="2468"/>
                    <a:pt x="25948" y="2683"/>
                    <a:pt x="26329" y="2783"/>
                  </a:cubicBezTo>
                  <a:cubicBezTo>
                    <a:pt x="26596" y="2609"/>
                    <a:pt x="26784" y="2374"/>
                    <a:pt x="26825" y="2020"/>
                  </a:cubicBezTo>
                  <a:cubicBezTo>
                    <a:pt x="26354" y="2016"/>
                    <a:pt x="26163" y="1933"/>
                    <a:pt x="25909" y="1568"/>
                  </a:cubicBezTo>
                  <a:cubicBezTo>
                    <a:pt x="25621" y="1160"/>
                    <a:pt x="25261" y="861"/>
                    <a:pt x="24747" y="722"/>
                  </a:cubicBezTo>
                  <a:cubicBezTo>
                    <a:pt x="24497" y="830"/>
                    <a:pt x="24231" y="944"/>
                    <a:pt x="24036" y="1027"/>
                  </a:cubicBezTo>
                  <a:cubicBezTo>
                    <a:pt x="23685" y="1402"/>
                    <a:pt x="23384" y="1722"/>
                    <a:pt x="23058" y="2061"/>
                  </a:cubicBezTo>
                  <a:cubicBezTo>
                    <a:pt x="22673" y="1305"/>
                    <a:pt x="22406" y="490"/>
                    <a:pt x="21472" y="365"/>
                  </a:cubicBezTo>
                  <a:cubicBezTo>
                    <a:pt x="21314" y="406"/>
                    <a:pt x="21214" y="584"/>
                    <a:pt x="21074" y="584"/>
                  </a:cubicBezTo>
                  <a:cubicBezTo>
                    <a:pt x="21026" y="584"/>
                    <a:pt x="20974" y="564"/>
                    <a:pt x="20914" y="511"/>
                  </a:cubicBezTo>
                  <a:lnTo>
                    <a:pt x="20914" y="511"/>
                  </a:lnTo>
                  <a:lnTo>
                    <a:pt x="20921" y="521"/>
                  </a:lnTo>
                  <a:cubicBezTo>
                    <a:pt x="20251" y="920"/>
                    <a:pt x="19869" y="1610"/>
                    <a:pt x="19283" y="2114"/>
                  </a:cubicBezTo>
                  <a:cubicBezTo>
                    <a:pt x="19131" y="1808"/>
                    <a:pt x="18978" y="1499"/>
                    <a:pt x="18763" y="1069"/>
                  </a:cubicBezTo>
                  <a:cubicBezTo>
                    <a:pt x="18766" y="830"/>
                    <a:pt x="18551" y="545"/>
                    <a:pt x="18201" y="462"/>
                  </a:cubicBezTo>
                  <a:cubicBezTo>
                    <a:pt x="18084" y="434"/>
                    <a:pt x="17971" y="419"/>
                    <a:pt x="17861" y="419"/>
                  </a:cubicBezTo>
                  <a:cubicBezTo>
                    <a:pt x="17551" y="419"/>
                    <a:pt x="17275" y="537"/>
                    <a:pt x="17053" y="798"/>
                  </a:cubicBezTo>
                  <a:cubicBezTo>
                    <a:pt x="16695" y="1222"/>
                    <a:pt x="16355" y="1659"/>
                    <a:pt x="15998" y="2100"/>
                  </a:cubicBezTo>
                  <a:cubicBezTo>
                    <a:pt x="15744" y="1451"/>
                    <a:pt x="15863" y="636"/>
                    <a:pt x="15137" y="223"/>
                  </a:cubicBezTo>
                  <a:cubicBezTo>
                    <a:pt x="15045" y="198"/>
                    <a:pt x="14958" y="186"/>
                    <a:pt x="14876" y="186"/>
                  </a:cubicBezTo>
                  <a:cubicBezTo>
                    <a:pt x="14608" y="186"/>
                    <a:pt x="14393" y="316"/>
                    <a:pt x="14228" y="577"/>
                  </a:cubicBezTo>
                  <a:cubicBezTo>
                    <a:pt x="14093" y="785"/>
                    <a:pt x="13954" y="990"/>
                    <a:pt x="13823" y="1198"/>
                  </a:cubicBezTo>
                  <a:cubicBezTo>
                    <a:pt x="13625" y="1514"/>
                    <a:pt x="13437" y="1829"/>
                    <a:pt x="13191" y="2228"/>
                  </a:cubicBezTo>
                  <a:cubicBezTo>
                    <a:pt x="13115" y="1951"/>
                    <a:pt x="13066" y="1773"/>
                    <a:pt x="13021" y="1593"/>
                  </a:cubicBezTo>
                  <a:cubicBezTo>
                    <a:pt x="12973" y="1409"/>
                    <a:pt x="12944" y="1222"/>
                    <a:pt x="12878" y="1045"/>
                  </a:cubicBezTo>
                  <a:cubicBezTo>
                    <a:pt x="12732" y="634"/>
                    <a:pt x="12527" y="448"/>
                    <a:pt x="12152" y="448"/>
                  </a:cubicBezTo>
                  <a:cubicBezTo>
                    <a:pt x="12041" y="448"/>
                    <a:pt x="11914" y="465"/>
                    <a:pt x="11769" y="497"/>
                  </a:cubicBezTo>
                  <a:cubicBezTo>
                    <a:pt x="11376" y="1229"/>
                    <a:pt x="10963" y="1999"/>
                    <a:pt x="10499" y="2870"/>
                  </a:cubicBezTo>
                  <a:cubicBezTo>
                    <a:pt x="10419" y="2516"/>
                    <a:pt x="10391" y="2266"/>
                    <a:pt x="10301" y="2041"/>
                  </a:cubicBezTo>
                  <a:cubicBezTo>
                    <a:pt x="10142" y="1638"/>
                    <a:pt x="9975" y="1229"/>
                    <a:pt x="9743" y="868"/>
                  </a:cubicBezTo>
                  <a:cubicBezTo>
                    <a:pt x="9622" y="675"/>
                    <a:pt x="9390" y="568"/>
                    <a:pt x="9188" y="568"/>
                  </a:cubicBezTo>
                  <a:cubicBezTo>
                    <a:pt x="9088" y="568"/>
                    <a:pt x="8996" y="594"/>
                    <a:pt x="8927" y="649"/>
                  </a:cubicBezTo>
                  <a:cubicBezTo>
                    <a:pt x="8674" y="854"/>
                    <a:pt x="8420" y="1097"/>
                    <a:pt x="8251" y="1374"/>
                  </a:cubicBezTo>
                  <a:cubicBezTo>
                    <a:pt x="7987" y="1805"/>
                    <a:pt x="7796" y="2276"/>
                    <a:pt x="7522" y="2832"/>
                  </a:cubicBezTo>
                  <a:cubicBezTo>
                    <a:pt x="7341" y="2391"/>
                    <a:pt x="7199" y="2037"/>
                    <a:pt x="7053" y="1683"/>
                  </a:cubicBezTo>
                  <a:cubicBezTo>
                    <a:pt x="6880" y="1256"/>
                    <a:pt x="6683" y="851"/>
                    <a:pt x="6145" y="694"/>
                  </a:cubicBezTo>
                  <a:cubicBezTo>
                    <a:pt x="5961" y="774"/>
                    <a:pt x="5753" y="868"/>
                    <a:pt x="5559" y="955"/>
                  </a:cubicBezTo>
                  <a:cubicBezTo>
                    <a:pt x="5256" y="1642"/>
                    <a:pt x="4968" y="2294"/>
                    <a:pt x="4680" y="2950"/>
                  </a:cubicBezTo>
                  <a:cubicBezTo>
                    <a:pt x="4406" y="2658"/>
                    <a:pt x="4070" y="1937"/>
                    <a:pt x="3980" y="1469"/>
                  </a:cubicBezTo>
                  <a:cubicBezTo>
                    <a:pt x="3883" y="974"/>
                    <a:pt x="3648" y="718"/>
                    <a:pt x="3293" y="718"/>
                  </a:cubicBezTo>
                  <a:cubicBezTo>
                    <a:pt x="3140" y="718"/>
                    <a:pt x="2965" y="765"/>
                    <a:pt x="2769" y="861"/>
                  </a:cubicBezTo>
                  <a:cubicBezTo>
                    <a:pt x="2669" y="1069"/>
                    <a:pt x="2519" y="1281"/>
                    <a:pt x="2457" y="1514"/>
                  </a:cubicBezTo>
                  <a:cubicBezTo>
                    <a:pt x="2318" y="2047"/>
                    <a:pt x="2228" y="2593"/>
                    <a:pt x="2096" y="3126"/>
                  </a:cubicBezTo>
                  <a:cubicBezTo>
                    <a:pt x="2062" y="3269"/>
                    <a:pt x="1947" y="3394"/>
                    <a:pt x="1853" y="3550"/>
                  </a:cubicBezTo>
                  <a:cubicBezTo>
                    <a:pt x="1475" y="3307"/>
                    <a:pt x="1277" y="2998"/>
                    <a:pt x="1204" y="2609"/>
                  </a:cubicBezTo>
                  <a:cubicBezTo>
                    <a:pt x="1125" y="2165"/>
                    <a:pt x="1072" y="1711"/>
                    <a:pt x="975" y="1270"/>
                  </a:cubicBezTo>
                  <a:cubicBezTo>
                    <a:pt x="899" y="931"/>
                    <a:pt x="808" y="587"/>
                    <a:pt x="663" y="275"/>
                  </a:cubicBezTo>
                  <a:cubicBezTo>
                    <a:pt x="575" y="86"/>
                    <a:pt x="466" y="1"/>
                    <a:pt x="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8"/>
            <p:cNvSpPr/>
            <p:nvPr/>
          </p:nvSpPr>
          <p:spPr>
            <a:xfrm>
              <a:off x="6422157" y="1021361"/>
              <a:ext cx="2067527" cy="381040"/>
            </a:xfrm>
            <a:custGeom>
              <a:avLst/>
              <a:gdLst/>
              <a:ahLst/>
              <a:cxnLst/>
              <a:rect l="l" t="t" r="r" b="b"/>
              <a:pathLst>
                <a:path w="24200" h="4460" extrusionOk="0">
                  <a:moveTo>
                    <a:pt x="15270" y="1512"/>
                  </a:moveTo>
                  <a:lnTo>
                    <a:pt x="15270" y="1512"/>
                  </a:lnTo>
                  <a:cubicBezTo>
                    <a:pt x="15267" y="1515"/>
                    <a:pt x="15264" y="1518"/>
                    <a:pt x="15262" y="1521"/>
                  </a:cubicBezTo>
                  <a:lnTo>
                    <a:pt x="15276" y="1524"/>
                  </a:lnTo>
                  <a:cubicBezTo>
                    <a:pt x="15274" y="1520"/>
                    <a:pt x="15272" y="1516"/>
                    <a:pt x="15270" y="1512"/>
                  </a:cubicBezTo>
                  <a:close/>
                  <a:moveTo>
                    <a:pt x="11779" y="1840"/>
                  </a:moveTo>
                  <a:cubicBezTo>
                    <a:pt x="11789" y="1860"/>
                    <a:pt x="11800" y="1878"/>
                    <a:pt x="11810" y="1899"/>
                  </a:cubicBezTo>
                  <a:lnTo>
                    <a:pt x="11747" y="1899"/>
                  </a:lnTo>
                  <a:cubicBezTo>
                    <a:pt x="11758" y="1881"/>
                    <a:pt x="11768" y="1860"/>
                    <a:pt x="11779" y="1840"/>
                  </a:cubicBezTo>
                  <a:close/>
                  <a:moveTo>
                    <a:pt x="295" y="0"/>
                  </a:moveTo>
                  <a:cubicBezTo>
                    <a:pt x="179" y="0"/>
                    <a:pt x="75" y="37"/>
                    <a:pt x="0" y="168"/>
                  </a:cubicBezTo>
                  <a:cubicBezTo>
                    <a:pt x="128" y="352"/>
                    <a:pt x="282" y="501"/>
                    <a:pt x="351" y="678"/>
                  </a:cubicBezTo>
                  <a:cubicBezTo>
                    <a:pt x="448" y="938"/>
                    <a:pt x="490" y="1215"/>
                    <a:pt x="545" y="1490"/>
                  </a:cubicBezTo>
                  <a:cubicBezTo>
                    <a:pt x="677" y="2131"/>
                    <a:pt x="788" y="2780"/>
                    <a:pt x="940" y="3422"/>
                  </a:cubicBezTo>
                  <a:cubicBezTo>
                    <a:pt x="1030" y="3803"/>
                    <a:pt x="1302" y="4041"/>
                    <a:pt x="1550" y="4041"/>
                  </a:cubicBezTo>
                  <a:cubicBezTo>
                    <a:pt x="1562" y="4041"/>
                    <a:pt x="1574" y="4040"/>
                    <a:pt x="1585" y="4039"/>
                  </a:cubicBezTo>
                  <a:cubicBezTo>
                    <a:pt x="1846" y="4015"/>
                    <a:pt x="2033" y="3713"/>
                    <a:pt x="2068" y="3290"/>
                  </a:cubicBezTo>
                  <a:cubicBezTo>
                    <a:pt x="2093" y="2999"/>
                    <a:pt x="2085" y="2697"/>
                    <a:pt x="2165" y="2422"/>
                  </a:cubicBezTo>
                  <a:cubicBezTo>
                    <a:pt x="2290" y="1985"/>
                    <a:pt x="2411" y="1535"/>
                    <a:pt x="2769" y="1098"/>
                  </a:cubicBezTo>
                  <a:cubicBezTo>
                    <a:pt x="2897" y="1389"/>
                    <a:pt x="3004" y="1607"/>
                    <a:pt x="3084" y="1833"/>
                  </a:cubicBezTo>
                  <a:cubicBezTo>
                    <a:pt x="3220" y="2218"/>
                    <a:pt x="3303" y="2624"/>
                    <a:pt x="3466" y="2995"/>
                  </a:cubicBezTo>
                  <a:cubicBezTo>
                    <a:pt x="3685" y="3495"/>
                    <a:pt x="3862" y="4050"/>
                    <a:pt x="4528" y="4233"/>
                  </a:cubicBezTo>
                  <a:cubicBezTo>
                    <a:pt x="4621" y="4154"/>
                    <a:pt x="4784" y="4081"/>
                    <a:pt x="4826" y="3967"/>
                  </a:cubicBezTo>
                  <a:cubicBezTo>
                    <a:pt x="4958" y="3616"/>
                    <a:pt x="5069" y="3252"/>
                    <a:pt x="5132" y="2880"/>
                  </a:cubicBezTo>
                  <a:cubicBezTo>
                    <a:pt x="5194" y="2513"/>
                    <a:pt x="5173" y="2131"/>
                    <a:pt x="5211" y="1756"/>
                  </a:cubicBezTo>
                  <a:cubicBezTo>
                    <a:pt x="5257" y="1372"/>
                    <a:pt x="5423" y="1063"/>
                    <a:pt x="5894" y="910"/>
                  </a:cubicBezTo>
                  <a:cubicBezTo>
                    <a:pt x="6002" y="1032"/>
                    <a:pt x="6141" y="1153"/>
                    <a:pt x="6235" y="1302"/>
                  </a:cubicBezTo>
                  <a:cubicBezTo>
                    <a:pt x="6668" y="2006"/>
                    <a:pt x="6735" y="2822"/>
                    <a:pt x="6887" y="3606"/>
                  </a:cubicBezTo>
                  <a:cubicBezTo>
                    <a:pt x="6967" y="4025"/>
                    <a:pt x="7147" y="4296"/>
                    <a:pt x="7598" y="4459"/>
                  </a:cubicBezTo>
                  <a:cubicBezTo>
                    <a:pt x="7785" y="4175"/>
                    <a:pt x="7969" y="3900"/>
                    <a:pt x="8157" y="3623"/>
                  </a:cubicBezTo>
                  <a:cubicBezTo>
                    <a:pt x="8136" y="3616"/>
                    <a:pt x="8118" y="3609"/>
                    <a:pt x="8101" y="3602"/>
                  </a:cubicBezTo>
                  <a:cubicBezTo>
                    <a:pt x="8157" y="3408"/>
                    <a:pt x="8212" y="3213"/>
                    <a:pt x="8267" y="3019"/>
                  </a:cubicBezTo>
                  <a:cubicBezTo>
                    <a:pt x="8288" y="2377"/>
                    <a:pt x="8795" y="1399"/>
                    <a:pt x="9357" y="1125"/>
                  </a:cubicBezTo>
                  <a:cubicBezTo>
                    <a:pt x="9468" y="1351"/>
                    <a:pt x="9611" y="1566"/>
                    <a:pt x="9686" y="1805"/>
                  </a:cubicBezTo>
                  <a:cubicBezTo>
                    <a:pt x="9832" y="2263"/>
                    <a:pt x="9919" y="2742"/>
                    <a:pt x="10072" y="3200"/>
                  </a:cubicBezTo>
                  <a:cubicBezTo>
                    <a:pt x="10224" y="3665"/>
                    <a:pt x="10370" y="4161"/>
                    <a:pt x="10964" y="4358"/>
                  </a:cubicBezTo>
                  <a:cubicBezTo>
                    <a:pt x="11307" y="4133"/>
                    <a:pt x="11317" y="3692"/>
                    <a:pt x="11526" y="3418"/>
                  </a:cubicBezTo>
                  <a:lnTo>
                    <a:pt x="11526" y="2343"/>
                  </a:lnTo>
                  <a:cubicBezTo>
                    <a:pt x="11619" y="2457"/>
                    <a:pt x="11657" y="2502"/>
                    <a:pt x="11702" y="2558"/>
                  </a:cubicBezTo>
                  <a:cubicBezTo>
                    <a:pt x="11775" y="2073"/>
                    <a:pt x="11879" y="1628"/>
                    <a:pt x="12427" y="1337"/>
                  </a:cubicBezTo>
                  <a:cubicBezTo>
                    <a:pt x="12521" y="1656"/>
                    <a:pt x="12601" y="1913"/>
                    <a:pt x="12670" y="2177"/>
                  </a:cubicBezTo>
                  <a:cubicBezTo>
                    <a:pt x="12757" y="2513"/>
                    <a:pt x="12834" y="2856"/>
                    <a:pt x="12920" y="3197"/>
                  </a:cubicBezTo>
                  <a:cubicBezTo>
                    <a:pt x="13014" y="3561"/>
                    <a:pt x="13274" y="3783"/>
                    <a:pt x="13572" y="3963"/>
                  </a:cubicBezTo>
                  <a:cubicBezTo>
                    <a:pt x="14395" y="3575"/>
                    <a:pt x="14586" y="2752"/>
                    <a:pt x="14890" y="2044"/>
                  </a:cubicBezTo>
                  <a:cubicBezTo>
                    <a:pt x="14953" y="1830"/>
                    <a:pt x="15012" y="1611"/>
                    <a:pt x="15071" y="1396"/>
                  </a:cubicBezTo>
                  <a:cubicBezTo>
                    <a:pt x="15113" y="1386"/>
                    <a:pt x="15151" y="1375"/>
                    <a:pt x="15193" y="1365"/>
                  </a:cubicBezTo>
                  <a:cubicBezTo>
                    <a:pt x="15218" y="1416"/>
                    <a:pt x="15244" y="1464"/>
                    <a:pt x="15270" y="1512"/>
                  </a:cubicBezTo>
                  <a:lnTo>
                    <a:pt x="15270" y="1512"/>
                  </a:lnTo>
                  <a:cubicBezTo>
                    <a:pt x="15444" y="1321"/>
                    <a:pt x="15623" y="1128"/>
                    <a:pt x="15865" y="861"/>
                  </a:cubicBezTo>
                  <a:cubicBezTo>
                    <a:pt x="16358" y="1826"/>
                    <a:pt x="16368" y="2818"/>
                    <a:pt x="16719" y="3706"/>
                  </a:cubicBezTo>
                  <a:cubicBezTo>
                    <a:pt x="16909" y="3891"/>
                    <a:pt x="17079" y="4138"/>
                    <a:pt x="17359" y="4138"/>
                  </a:cubicBezTo>
                  <a:cubicBezTo>
                    <a:pt x="17448" y="4138"/>
                    <a:pt x="17548" y="4113"/>
                    <a:pt x="17663" y="4054"/>
                  </a:cubicBezTo>
                  <a:cubicBezTo>
                    <a:pt x="17780" y="3363"/>
                    <a:pt x="17905" y="2645"/>
                    <a:pt x="18020" y="1979"/>
                  </a:cubicBezTo>
                  <a:cubicBezTo>
                    <a:pt x="18183" y="1764"/>
                    <a:pt x="18315" y="1594"/>
                    <a:pt x="18499" y="1351"/>
                  </a:cubicBezTo>
                  <a:cubicBezTo>
                    <a:pt x="18658" y="1753"/>
                    <a:pt x="18895" y="2103"/>
                    <a:pt x="18915" y="2464"/>
                  </a:cubicBezTo>
                  <a:cubicBezTo>
                    <a:pt x="18946" y="3002"/>
                    <a:pt x="19210" y="3397"/>
                    <a:pt x="19467" y="3838"/>
                  </a:cubicBezTo>
                  <a:cubicBezTo>
                    <a:pt x="19599" y="3876"/>
                    <a:pt x="19737" y="3918"/>
                    <a:pt x="19862" y="3953"/>
                  </a:cubicBezTo>
                  <a:cubicBezTo>
                    <a:pt x="20019" y="3831"/>
                    <a:pt x="20157" y="3727"/>
                    <a:pt x="20299" y="3613"/>
                  </a:cubicBezTo>
                  <a:cubicBezTo>
                    <a:pt x="20483" y="3078"/>
                    <a:pt x="20667" y="2541"/>
                    <a:pt x="20848" y="2003"/>
                  </a:cubicBezTo>
                  <a:cubicBezTo>
                    <a:pt x="20962" y="1660"/>
                    <a:pt x="21184" y="1410"/>
                    <a:pt x="21548" y="1191"/>
                  </a:cubicBezTo>
                  <a:cubicBezTo>
                    <a:pt x="21621" y="1347"/>
                    <a:pt x="21701" y="1461"/>
                    <a:pt x="21729" y="1590"/>
                  </a:cubicBezTo>
                  <a:cubicBezTo>
                    <a:pt x="21788" y="1847"/>
                    <a:pt x="21868" y="2114"/>
                    <a:pt x="21850" y="2371"/>
                  </a:cubicBezTo>
                  <a:cubicBezTo>
                    <a:pt x="21819" y="2943"/>
                    <a:pt x="22149" y="3200"/>
                    <a:pt x="22592" y="3377"/>
                  </a:cubicBezTo>
                  <a:cubicBezTo>
                    <a:pt x="22898" y="3283"/>
                    <a:pt x="23037" y="3068"/>
                    <a:pt x="23151" y="2822"/>
                  </a:cubicBezTo>
                  <a:cubicBezTo>
                    <a:pt x="23150" y="2821"/>
                    <a:pt x="23149" y="2820"/>
                    <a:pt x="23147" y="2820"/>
                  </a:cubicBezTo>
                  <a:lnTo>
                    <a:pt x="23147" y="2820"/>
                  </a:lnTo>
                  <a:cubicBezTo>
                    <a:pt x="23281" y="2536"/>
                    <a:pt x="23206" y="2149"/>
                    <a:pt x="23585" y="1934"/>
                  </a:cubicBezTo>
                  <a:cubicBezTo>
                    <a:pt x="23661" y="2180"/>
                    <a:pt x="23734" y="2402"/>
                    <a:pt x="23817" y="2665"/>
                  </a:cubicBezTo>
                  <a:cubicBezTo>
                    <a:pt x="24199" y="2332"/>
                    <a:pt x="24074" y="1906"/>
                    <a:pt x="24192" y="1524"/>
                  </a:cubicBezTo>
                  <a:cubicBezTo>
                    <a:pt x="23963" y="1389"/>
                    <a:pt x="23745" y="1264"/>
                    <a:pt x="23529" y="1136"/>
                  </a:cubicBezTo>
                  <a:cubicBezTo>
                    <a:pt x="23522" y="1173"/>
                    <a:pt x="23519" y="1208"/>
                    <a:pt x="23512" y="1243"/>
                  </a:cubicBezTo>
                  <a:cubicBezTo>
                    <a:pt x="23186" y="1337"/>
                    <a:pt x="22860" y="1431"/>
                    <a:pt x="22534" y="1527"/>
                  </a:cubicBezTo>
                  <a:cubicBezTo>
                    <a:pt x="22377" y="958"/>
                    <a:pt x="22155" y="661"/>
                    <a:pt x="21514" y="661"/>
                  </a:cubicBezTo>
                  <a:cubicBezTo>
                    <a:pt x="21475" y="661"/>
                    <a:pt x="21434" y="662"/>
                    <a:pt x="21392" y="664"/>
                  </a:cubicBezTo>
                  <a:cubicBezTo>
                    <a:pt x="20636" y="1205"/>
                    <a:pt x="20254" y="2031"/>
                    <a:pt x="19734" y="2850"/>
                  </a:cubicBezTo>
                  <a:cubicBezTo>
                    <a:pt x="19678" y="2665"/>
                    <a:pt x="19651" y="2576"/>
                    <a:pt x="19620" y="2481"/>
                  </a:cubicBezTo>
                  <a:cubicBezTo>
                    <a:pt x="19477" y="2073"/>
                    <a:pt x="19342" y="1663"/>
                    <a:pt x="19189" y="1257"/>
                  </a:cubicBezTo>
                  <a:cubicBezTo>
                    <a:pt x="19074" y="944"/>
                    <a:pt x="18856" y="744"/>
                    <a:pt x="18506" y="720"/>
                  </a:cubicBezTo>
                  <a:cubicBezTo>
                    <a:pt x="18054" y="879"/>
                    <a:pt x="17996" y="934"/>
                    <a:pt x="17780" y="1399"/>
                  </a:cubicBezTo>
                  <a:cubicBezTo>
                    <a:pt x="17607" y="1785"/>
                    <a:pt x="17492" y="2214"/>
                    <a:pt x="17039" y="2416"/>
                  </a:cubicBezTo>
                  <a:cubicBezTo>
                    <a:pt x="16962" y="2076"/>
                    <a:pt x="16882" y="1750"/>
                    <a:pt x="16813" y="1423"/>
                  </a:cubicBezTo>
                  <a:cubicBezTo>
                    <a:pt x="16622" y="563"/>
                    <a:pt x="16327" y="428"/>
                    <a:pt x="15706" y="362"/>
                  </a:cubicBezTo>
                  <a:cubicBezTo>
                    <a:pt x="15515" y="494"/>
                    <a:pt x="15327" y="622"/>
                    <a:pt x="15207" y="709"/>
                  </a:cubicBezTo>
                  <a:cubicBezTo>
                    <a:pt x="14661" y="1476"/>
                    <a:pt x="14162" y="2183"/>
                    <a:pt x="13607" y="2968"/>
                  </a:cubicBezTo>
                  <a:cubicBezTo>
                    <a:pt x="13548" y="2752"/>
                    <a:pt x="13513" y="2645"/>
                    <a:pt x="13486" y="2534"/>
                  </a:cubicBezTo>
                  <a:cubicBezTo>
                    <a:pt x="13399" y="2180"/>
                    <a:pt x="13343" y="1819"/>
                    <a:pt x="13229" y="1476"/>
                  </a:cubicBezTo>
                  <a:cubicBezTo>
                    <a:pt x="13073" y="1021"/>
                    <a:pt x="12775" y="816"/>
                    <a:pt x="12372" y="816"/>
                  </a:cubicBezTo>
                  <a:cubicBezTo>
                    <a:pt x="12317" y="816"/>
                    <a:pt x="12260" y="820"/>
                    <a:pt x="12202" y="827"/>
                  </a:cubicBezTo>
                  <a:cubicBezTo>
                    <a:pt x="11779" y="1014"/>
                    <a:pt x="11622" y="1357"/>
                    <a:pt x="11473" y="1711"/>
                  </a:cubicBezTo>
                  <a:cubicBezTo>
                    <a:pt x="11244" y="2249"/>
                    <a:pt x="11009" y="2784"/>
                    <a:pt x="10741" y="3401"/>
                  </a:cubicBezTo>
                  <a:cubicBezTo>
                    <a:pt x="10640" y="3189"/>
                    <a:pt x="10554" y="3072"/>
                    <a:pt x="10526" y="2939"/>
                  </a:cubicBezTo>
                  <a:cubicBezTo>
                    <a:pt x="10443" y="2561"/>
                    <a:pt x="10384" y="2180"/>
                    <a:pt x="10307" y="1802"/>
                  </a:cubicBezTo>
                  <a:cubicBezTo>
                    <a:pt x="10207" y="1285"/>
                    <a:pt x="9950" y="879"/>
                    <a:pt x="9461" y="646"/>
                  </a:cubicBezTo>
                  <a:cubicBezTo>
                    <a:pt x="9132" y="646"/>
                    <a:pt x="8864" y="744"/>
                    <a:pt x="8691" y="1048"/>
                  </a:cubicBezTo>
                  <a:cubicBezTo>
                    <a:pt x="8493" y="1407"/>
                    <a:pt x="8271" y="1750"/>
                    <a:pt x="8073" y="2107"/>
                  </a:cubicBezTo>
                  <a:cubicBezTo>
                    <a:pt x="7893" y="2443"/>
                    <a:pt x="7734" y="2790"/>
                    <a:pt x="7526" y="3210"/>
                  </a:cubicBezTo>
                  <a:cubicBezTo>
                    <a:pt x="7459" y="3037"/>
                    <a:pt x="7428" y="2957"/>
                    <a:pt x="7396" y="2880"/>
                  </a:cubicBezTo>
                  <a:cubicBezTo>
                    <a:pt x="7151" y="2287"/>
                    <a:pt x="6935" y="1680"/>
                    <a:pt x="6647" y="1108"/>
                  </a:cubicBezTo>
                  <a:cubicBezTo>
                    <a:pt x="6458" y="726"/>
                    <a:pt x="6186" y="536"/>
                    <a:pt x="5906" y="536"/>
                  </a:cubicBezTo>
                  <a:cubicBezTo>
                    <a:pt x="5643" y="536"/>
                    <a:pt x="5372" y="703"/>
                    <a:pt x="5153" y="1035"/>
                  </a:cubicBezTo>
                  <a:cubicBezTo>
                    <a:pt x="5083" y="1143"/>
                    <a:pt x="5041" y="1271"/>
                    <a:pt x="4993" y="1392"/>
                  </a:cubicBezTo>
                  <a:cubicBezTo>
                    <a:pt x="4750" y="2010"/>
                    <a:pt x="4511" y="2631"/>
                    <a:pt x="4250" y="3297"/>
                  </a:cubicBezTo>
                  <a:cubicBezTo>
                    <a:pt x="3667" y="2510"/>
                    <a:pt x="3758" y="1511"/>
                    <a:pt x="3233" y="754"/>
                  </a:cubicBezTo>
                  <a:cubicBezTo>
                    <a:pt x="2998" y="695"/>
                    <a:pt x="2772" y="640"/>
                    <a:pt x="2525" y="577"/>
                  </a:cubicBezTo>
                  <a:cubicBezTo>
                    <a:pt x="1755" y="1323"/>
                    <a:pt x="1714" y="2371"/>
                    <a:pt x="1318" y="3359"/>
                  </a:cubicBezTo>
                  <a:cubicBezTo>
                    <a:pt x="1263" y="3106"/>
                    <a:pt x="1214" y="2950"/>
                    <a:pt x="1201" y="2794"/>
                  </a:cubicBezTo>
                  <a:cubicBezTo>
                    <a:pt x="1156" y="2343"/>
                    <a:pt x="1131" y="1892"/>
                    <a:pt x="1083" y="1441"/>
                  </a:cubicBezTo>
                  <a:cubicBezTo>
                    <a:pt x="1031" y="931"/>
                    <a:pt x="968" y="417"/>
                    <a:pt x="555" y="36"/>
                  </a:cubicBezTo>
                  <a:cubicBezTo>
                    <a:pt x="466" y="19"/>
                    <a:pt x="37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8"/>
            <p:cNvSpPr/>
            <p:nvPr/>
          </p:nvSpPr>
          <p:spPr>
            <a:xfrm>
              <a:off x="6453597" y="317880"/>
              <a:ext cx="2085896" cy="315597"/>
            </a:xfrm>
            <a:custGeom>
              <a:avLst/>
              <a:gdLst/>
              <a:ahLst/>
              <a:cxnLst/>
              <a:rect l="l" t="t" r="r" b="b"/>
              <a:pathLst>
                <a:path w="24415" h="3694" extrusionOk="0">
                  <a:moveTo>
                    <a:pt x="21076" y="2695"/>
                  </a:moveTo>
                  <a:lnTo>
                    <a:pt x="21084" y="2730"/>
                  </a:lnTo>
                  <a:lnTo>
                    <a:pt x="21084" y="2730"/>
                  </a:lnTo>
                  <a:lnTo>
                    <a:pt x="21055" y="2725"/>
                  </a:lnTo>
                  <a:lnTo>
                    <a:pt x="21076" y="2695"/>
                  </a:lnTo>
                  <a:close/>
                  <a:moveTo>
                    <a:pt x="21028" y="2913"/>
                  </a:moveTo>
                  <a:cubicBezTo>
                    <a:pt x="21038" y="2917"/>
                    <a:pt x="21049" y="2920"/>
                    <a:pt x="21059" y="2927"/>
                  </a:cubicBezTo>
                  <a:cubicBezTo>
                    <a:pt x="21055" y="2934"/>
                    <a:pt x="21052" y="2951"/>
                    <a:pt x="21049" y="2951"/>
                  </a:cubicBezTo>
                  <a:cubicBezTo>
                    <a:pt x="21038" y="2951"/>
                    <a:pt x="21028" y="2944"/>
                    <a:pt x="21017" y="2941"/>
                  </a:cubicBezTo>
                  <a:cubicBezTo>
                    <a:pt x="21021" y="2934"/>
                    <a:pt x="21024" y="2924"/>
                    <a:pt x="21028" y="2913"/>
                  </a:cubicBezTo>
                  <a:close/>
                  <a:moveTo>
                    <a:pt x="22742" y="1"/>
                  </a:moveTo>
                  <a:cubicBezTo>
                    <a:pt x="22719" y="1"/>
                    <a:pt x="22696" y="1"/>
                    <a:pt x="22672" y="3"/>
                  </a:cubicBezTo>
                  <a:cubicBezTo>
                    <a:pt x="22138" y="27"/>
                    <a:pt x="21860" y="446"/>
                    <a:pt x="21593" y="776"/>
                  </a:cubicBezTo>
                  <a:cubicBezTo>
                    <a:pt x="21174" y="1286"/>
                    <a:pt x="20875" y="1900"/>
                    <a:pt x="20525" y="2469"/>
                  </a:cubicBezTo>
                  <a:cubicBezTo>
                    <a:pt x="20476" y="2549"/>
                    <a:pt x="20410" y="2621"/>
                    <a:pt x="20296" y="2771"/>
                  </a:cubicBezTo>
                  <a:cubicBezTo>
                    <a:pt x="20139" y="2514"/>
                    <a:pt x="19984" y="2320"/>
                    <a:pt x="19904" y="2098"/>
                  </a:cubicBezTo>
                  <a:cubicBezTo>
                    <a:pt x="19761" y="1702"/>
                    <a:pt x="19675" y="1286"/>
                    <a:pt x="19547" y="884"/>
                  </a:cubicBezTo>
                  <a:cubicBezTo>
                    <a:pt x="19414" y="461"/>
                    <a:pt x="19185" y="117"/>
                    <a:pt x="18714" y="13"/>
                  </a:cubicBezTo>
                  <a:cubicBezTo>
                    <a:pt x="18557" y="54"/>
                    <a:pt x="18405" y="96"/>
                    <a:pt x="18173" y="155"/>
                  </a:cubicBezTo>
                  <a:cubicBezTo>
                    <a:pt x="17631" y="1033"/>
                    <a:pt x="17066" y="1952"/>
                    <a:pt x="16490" y="2889"/>
                  </a:cubicBezTo>
                  <a:cubicBezTo>
                    <a:pt x="16139" y="2733"/>
                    <a:pt x="16018" y="2455"/>
                    <a:pt x="15931" y="2160"/>
                  </a:cubicBezTo>
                  <a:cubicBezTo>
                    <a:pt x="15810" y="1740"/>
                    <a:pt x="15737" y="1303"/>
                    <a:pt x="15581" y="894"/>
                  </a:cubicBezTo>
                  <a:cubicBezTo>
                    <a:pt x="15431" y="493"/>
                    <a:pt x="15218" y="85"/>
                    <a:pt x="14708" y="85"/>
                  </a:cubicBezTo>
                  <a:cubicBezTo>
                    <a:pt x="14697" y="85"/>
                    <a:pt x="14686" y="85"/>
                    <a:pt x="14676" y="86"/>
                  </a:cubicBezTo>
                  <a:cubicBezTo>
                    <a:pt x="14471" y="93"/>
                    <a:pt x="14269" y="207"/>
                    <a:pt x="14082" y="266"/>
                  </a:cubicBezTo>
                  <a:cubicBezTo>
                    <a:pt x="13645" y="1119"/>
                    <a:pt x="13225" y="1931"/>
                    <a:pt x="12809" y="2746"/>
                  </a:cubicBezTo>
                  <a:cubicBezTo>
                    <a:pt x="12767" y="2750"/>
                    <a:pt x="12725" y="2757"/>
                    <a:pt x="12684" y="2764"/>
                  </a:cubicBezTo>
                  <a:cubicBezTo>
                    <a:pt x="12570" y="2486"/>
                    <a:pt x="12431" y="2219"/>
                    <a:pt x="12344" y="1931"/>
                  </a:cubicBezTo>
                  <a:cubicBezTo>
                    <a:pt x="12226" y="1539"/>
                    <a:pt x="12170" y="1133"/>
                    <a:pt x="12053" y="741"/>
                  </a:cubicBezTo>
                  <a:cubicBezTo>
                    <a:pt x="11945" y="391"/>
                    <a:pt x="11813" y="37"/>
                    <a:pt x="11383" y="6"/>
                  </a:cubicBezTo>
                  <a:cubicBezTo>
                    <a:pt x="10869" y="96"/>
                    <a:pt x="10679" y="491"/>
                    <a:pt x="10484" y="863"/>
                  </a:cubicBezTo>
                  <a:cubicBezTo>
                    <a:pt x="10193" y="1414"/>
                    <a:pt x="9939" y="1983"/>
                    <a:pt x="9659" y="2542"/>
                  </a:cubicBezTo>
                  <a:cubicBezTo>
                    <a:pt x="9586" y="2688"/>
                    <a:pt x="9464" y="2813"/>
                    <a:pt x="9322" y="3007"/>
                  </a:cubicBezTo>
                  <a:cubicBezTo>
                    <a:pt x="9211" y="2778"/>
                    <a:pt x="9121" y="2629"/>
                    <a:pt x="9065" y="2469"/>
                  </a:cubicBezTo>
                  <a:cubicBezTo>
                    <a:pt x="9014" y="2334"/>
                    <a:pt x="9006" y="2184"/>
                    <a:pt x="8964" y="2043"/>
                  </a:cubicBezTo>
                  <a:cubicBezTo>
                    <a:pt x="8850" y="1636"/>
                    <a:pt x="8753" y="1220"/>
                    <a:pt x="8597" y="828"/>
                  </a:cubicBezTo>
                  <a:cubicBezTo>
                    <a:pt x="8483" y="537"/>
                    <a:pt x="8256" y="367"/>
                    <a:pt x="8045" y="367"/>
                  </a:cubicBezTo>
                  <a:cubicBezTo>
                    <a:pt x="7961" y="367"/>
                    <a:pt x="7880" y="394"/>
                    <a:pt x="7810" y="450"/>
                  </a:cubicBezTo>
                  <a:cubicBezTo>
                    <a:pt x="7636" y="589"/>
                    <a:pt x="7486" y="789"/>
                    <a:pt x="7390" y="994"/>
                  </a:cubicBezTo>
                  <a:cubicBezTo>
                    <a:pt x="7237" y="1307"/>
                    <a:pt x="7143" y="1647"/>
                    <a:pt x="7015" y="1973"/>
                  </a:cubicBezTo>
                  <a:cubicBezTo>
                    <a:pt x="6894" y="2272"/>
                    <a:pt x="6751" y="2566"/>
                    <a:pt x="6620" y="2861"/>
                  </a:cubicBezTo>
                  <a:cubicBezTo>
                    <a:pt x="6221" y="2018"/>
                    <a:pt x="6283" y="1078"/>
                    <a:pt x="5784" y="346"/>
                  </a:cubicBezTo>
                  <a:cubicBezTo>
                    <a:pt x="5609" y="302"/>
                    <a:pt x="5483" y="276"/>
                    <a:pt x="5385" y="276"/>
                  </a:cubicBezTo>
                  <a:cubicBezTo>
                    <a:pt x="5191" y="276"/>
                    <a:pt x="5103" y="378"/>
                    <a:pt x="4961" y="651"/>
                  </a:cubicBezTo>
                  <a:cubicBezTo>
                    <a:pt x="4725" y="1102"/>
                    <a:pt x="4527" y="1574"/>
                    <a:pt x="4302" y="2032"/>
                  </a:cubicBezTo>
                  <a:cubicBezTo>
                    <a:pt x="4149" y="2341"/>
                    <a:pt x="3983" y="2639"/>
                    <a:pt x="3823" y="2941"/>
                  </a:cubicBezTo>
                  <a:cubicBezTo>
                    <a:pt x="3785" y="2941"/>
                    <a:pt x="3747" y="2938"/>
                    <a:pt x="3709" y="2938"/>
                  </a:cubicBezTo>
                  <a:cubicBezTo>
                    <a:pt x="3629" y="2743"/>
                    <a:pt x="3521" y="2552"/>
                    <a:pt x="3476" y="2351"/>
                  </a:cubicBezTo>
                  <a:cubicBezTo>
                    <a:pt x="3372" y="1883"/>
                    <a:pt x="3302" y="1404"/>
                    <a:pt x="3206" y="932"/>
                  </a:cubicBezTo>
                  <a:cubicBezTo>
                    <a:pt x="3147" y="640"/>
                    <a:pt x="3057" y="356"/>
                    <a:pt x="2987" y="96"/>
                  </a:cubicBezTo>
                  <a:cubicBezTo>
                    <a:pt x="2910" y="90"/>
                    <a:pt x="2840" y="87"/>
                    <a:pt x="2777" y="87"/>
                  </a:cubicBezTo>
                  <a:cubicBezTo>
                    <a:pt x="2400" y="87"/>
                    <a:pt x="2246" y="202"/>
                    <a:pt x="2127" y="544"/>
                  </a:cubicBezTo>
                  <a:cubicBezTo>
                    <a:pt x="1904" y="1192"/>
                    <a:pt x="1717" y="1855"/>
                    <a:pt x="1496" y="2504"/>
                  </a:cubicBezTo>
                  <a:cubicBezTo>
                    <a:pt x="1416" y="2736"/>
                    <a:pt x="1280" y="2951"/>
                    <a:pt x="1169" y="3177"/>
                  </a:cubicBezTo>
                  <a:cubicBezTo>
                    <a:pt x="1124" y="3170"/>
                    <a:pt x="1079" y="3162"/>
                    <a:pt x="1033" y="3159"/>
                  </a:cubicBezTo>
                  <a:cubicBezTo>
                    <a:pt x="968" y="2927"/>
                    <a:pt x="888" y="2698"/>
                    <a:pt x="846" y="2462"/>
                  </a:cubicBezTo>
                  <a:cubicBezTo>
                    <a:pt x="788" y="2147"/>
                    <a:pt x="770" y="1824"/>
                    <a:pt x="718" y="1508"/>
                  </a:cubicBezTo>
                  <a:cubicBezTo>
                    <a:pt x="670" y="1202"/>
                    <a:pt x="575" y="914"/>
                    <a:pt x="302" y="682"/>
                  </a:cubicBezTo>
                  <a:cubicBezTo>
                    <a:pt x="191" y="727"/>
                    <a:pt x="80" y="776"/>
                    <a:pt x="0" y="810"/>
                  </a:cubicBezTo>
                  <a:cubicBezTo>
                    <a:pt x="76" y="1130"/>
                    <a:pt x="146" y="1411"/>
                    <a:pt x="212" y="1692"/>
                  </a:cubicBezTo>
                  <a:cubicBezTo>
                    <a:pt x="295" y="2063"/>
                    <a:pt x="351" y="2441"/>
                    <a:pt x="461" y="2802"/>
                  </a:cubicBezTo>
                  <a:cubicBezTo>
                    <a:pt x="580" y="3180"/>
                    <a:pt x="749" y="3541"/>
                    <a:pt x="1190" y="3694"/>
                  </a:cubicBezTo>
                  <a:cubicBezTo>
                    <a:pt x="1686" y="3572"/>
                    <a:pt x="1912" y="3194"/>
                    <a:pt x="2043" y="2746"/>
                  </a:cubicBezTo>
                  <a:cubicBezTo>
                    <a:pt x="2203" y="2198"/>
                    <a:pt x="2332" y="1643"/>
                    <a:pt x="2481" y="1092"/>
                  </a:cubicBezTo>
                  <a:cubicBezTo>
                    <a:pt x="2501" y="1023"/>
                    <a:pt x="2564" y="963"/>
                    <a:pt x="2657" y="821"/>
                  </a:cubicBezTo>
                  <a:cubicBezTo>
                    <a:pt x="2724" y="1164"/>
                    <a:pt x="2758" y="1421"/>
                    <a:pt x="2824" y="1671"/>
                  </a:cubicBezTo>
                  <a:cubicBezTo>
                    <a:pt x="2939" y="2108"/>
                    <a:pt x="3046" y="2552"/>
                    <a:pt x="3206" y="2972"/>
                  </a:cubicBezTo>
                  <a:cubicBezTo>
                    <a:pt x="3329" y="3300"/>
                    <a:pt x="3549" y="3559"/>
                    <a:pt x="3953" y="3559"/>
                  </a:cubicBezTo>
                  <a:cubicBezTo>
                    <a:pt x="3969" y="3559"/>
                    <a:pt x="3984" y="3559"/>
                    <a:pt x="4000" y="3558"/>
                  </a:cubicBezTo>
                  <a:cubicBezTo>
                    <a:pt x="4042" y="3531"/>
                    <a:pt x="4101" y="3506"/>
                    <a:pt x="4135" y="3461"/>
                  </a:cubicBezTo>
                  <a:cubicBezTo>
                    <a:pt x="4524" y="2965"/>
                    <a:pt x="4860" y="2438"/>
                    <a:pt x="4985" y="1803"/>
                  </a:cubicBezTo>
                  <a:cubicBezTo>
                    <a:pt x="5055" y="1456"/>
                    <a:pt x="5148" y="1116"/>
                    <a:pt x="5457" y="789"/>
                  </a:cubicBezTo>
                  <a:cubicBezTo>
                    <a:pt x="5530" y="1085"/>
                    <a:pt x="5582" y="1310"/>
                    <a:pt x="5648" y="1532"/>
                  </a:cubicBezTo>
                  <a:cubicBezTo>
                    <a:pt x="5814" y="2088"/>
                    <a:pt x="5995" y="2642"/>
                    <a:pt x="6165" y="3197"/>
                  </a:cubicBezTo>
                  <a:cubicBezTo>
                    <a:pt x="6244" y="3450"/>
                    <a:pt x="6451" y="3573"/>
                    <a:pt x="6663" y="3573"/>
                  </a:cubicBezTo>
                  <a:cubicBezTo>
                    <a:pt x="6881" y="3573"/>
                    <a:pt x="7104" y="3443"/>
                    <a:pt x="7195" y="3191"/>
                  </a:cubicBezTo>
                  <a:cubicBezTo>
                    <a:pt x="7345" y="2767"/>
                    <a:pt x="7476" y="2334"/>
                    <a:pt x="7619" y="1907"/>
                  </a:cubicBezTo>
                  <a:cubicBezTo>
                    <a:pt x="7723" y="1588"/>
                    <a:pt x="7837" y="1272"/>
                    <a:pt x="7944" y="956"/>
                  </a:cubicBezTo>
                  <a:lnTo>
                    <a:pt x="8048" y="967"/>
                  </a:lnTo>
                  <a:cubicBezTo>
                    <a:pt x="8101" y="1098"/>
                    <a:pt x="8163" y="1227"/>
                    <a:pt x="8202" y="1362"/>
                  </a:cubicBezTo>
                  <a:cubicBezTo>
                    <a:pt x="8277" y="1643"/>
                    <a:pt x="8316" y="1938"/>
                    <a:pt x="8413" y="2212"/>
                  </a:cubicBezTo>
                  <a:cubicBezTo>
                    <a:pt x="8548" y="2590"/>
                    <a:pt x="8673" y="2996"/>
                    <a:pt x="8902" y="3319"/>
                  </a:cubicBezTo>
                  <a:cubicBezTo>
                    <a:pt x="9027" y="3494"/>
                    <a:pt x="9177" y="3572"/>
                    <a:pt x="9330" y="3572"/>
                  </a:cubicBezTo>
                  <a:cubicBezTo>
                    <a:pt x="9529" y="3572"/>
                    <a:pt x="9735" y="3441"/>
                    <a:pt x="9905" y="3222"/>
                  </a:cubicBezTo>
                  <a:cubicBezTo>
                    <a:pt x="10234" y="2795"/>
                    <a:pt x="10422" y="2320"/>
                    <a:pt x="10599" y="1827"/>
                  </a:cubicBezTo>
                  <a:cubicBezTo>
                    <a:pt x="10713" y="1497"/>
                    <a:pt x="10849" y="1175"/>
                    <a:pt x="10998" y="859"/>
                  </a:cubicBezTo>
                  <a:cubicBezTo>
                    <a:pt x="11064" y="717"/>
                    <a:pt x="11185" y="602"/>
                    <a:pt x="11286" y="477"/>
                  </a:cubicBezTo>
                  <a:cubicBezTo>
                    <a:pt x="11324" y="485"/>
                    <a:pt x="11366" y="495"/>
                    <a:pt x="11407" y="502"/>
                  </a:cubicBezTo>
                  <a:cubicBezTo>
                    <a:pt x="11511" y="859"/>
                    <a:pt x="11640" y="1213"/>
                    <a:pt x="11712" y="1577"/>
                  </a:cubicBezTo>
                  <a:cubicBezTo>
                    <a:pt x="11816" y="2101"/>
                    <a:pt x="11976" y="2594"/>
                    <a:pt x="12261" y="3048"/>
                  </a:cubicBezTo>
                  <a:cubicBezTo>
                    <a:pt x="12424" y="3301"/>
                    <a:pt x="12625" y="3452"/>
                    <a:pt x="12977" y="3452"/>
                  </a:cubicBezTo>
                  <a:cubicBezTo>
                    <a:pt x="13022" y="3452"/>
                    <a:pt x="13070" y="3449"/>
                    <a:pt x="13121" y="3444"/>
                  </a:cubicBezTo>
                  <a:cubicBezTo>
                    <a:pt x="13232" y="3292"/>
                    <a:pt x="13412" y="3100"/>
                    <a:pt x="13516" y="2875"/>
                  </a:cubicBezTo>
                  <a:cubicBezTo>
                    <a:pt x="13745" y="2389"/>
                    <a:pt x="13923" y="1879"/>
                    <a:pt x="14138" y="1386"/>
                  </a:cubicBezTo>
                  <a:cubicBezTo>
                    <a:pt x="14269" y="1088"/>
                    <a:pt x="14397" y="776"/>
                    <a:pt x="14780" y="571"/>
                  </a:cubicBezTo>
                  <a:cubicBezTo>
                    <a:pt x="14897" y="831"/>
                    <a:pt x="15022" y="1057"/>
                    <a:pt x="15105" y="1297"/>
                  </a:cubicBezTo>
                  <a:cubicBezTo>
                    <a:pt x="15268" y="1764"/>
                    <a:pt x="15383" y="2254"/>
                    <a:pt x="15567" y="2712"/>
                  </a:cubicBezTo>
                  <a:cubicBezTo>
                    <a:pt x="15755" y="3180"/>
                    <a:pt x="16063" y="3537"/>
                    <a:pt x="16726" y="3566"/>
                  </a:cubicBezTo>
                  <a:cubicBezTo>
                    <a:pt x="16920" y="3364"/>
                    <a:pt x="17218" y="3153"/>
                    <a:pt x="17382" y="2864"/>
                  </a:cubicBezTo>
                  <a:cubicBezTo>
                    <a:pt x="17656" y="2371"/>
                    <a:pt x="17829" y="1820"/>
                    <a:pt x="18082" y="1314"/>
                  </a:cubicBezTo>
                  <a:cubicBezTo>
                    <a:pt x="18211" y="1050"/>
                    <a:pt x="18415" y="824"/>
                    <a:pt x="18586" y="581"/>
                  </a:cubicBezTo>
                  <a:cubicBezTo>
                    <a:pt x="18631" y="589"/>
                    <a:pt x="18676" y="592"/>
                    <a:pt x="18721" y="599"/>
                  </a:cubicBezTo>
                  <a:cubicBezTo>
                    <a:pt x="18825" y="845"/>
                    <a:pt x="18940" y="1088"/>
                    <a:pt x="19033" y="1338"/>
                  </a:cubicBezTo>
                  <a:cubicBezTo>
                    <a:pt x="19196" y="1775"/>
                    <a:pt x="19348" y="2216"/>
                    <a:pt x="19505" y="2653"/>
                  </a:cubicBezTo>
                  <a:cubicBezTo>
                    <a:pt x="19684" y="3156"/>
                    <a:pt x="20015" y="3429"/>
                    <a:pt x="20511" y="3429"/>
                  </a:cubicBezTo>
                  <a:cubicBezTo>
                    <a:pt x="20551" y="3429"/>
                    <a:pt x="20593" y="3427"/>
                    <a:pt x="20636" y="3423"/>
                  </a:cubicBezTo>
                  <a:cubicBezTo>
                    <a:pt x="21142" y="3201"/>
                    <a:pt x="21396" y="2829"/>
                    <a:pt x="21510" y="2299"/>
                  </a:cubicBezTo>
                  <a:cubicBezTo>
                    <a:pt x="21590" y="1924"/>
                    <a:pt x="21840" y="1588"/>
                    <a:pt x="21968" y="1217"/>
                  </a:cubicBezTo>
                  <a:cubicBezTo>
                    <a:pt x="22089" y="866"/>
                    <a:pt x="22328" y="675"/>
                    <a:pt x="22700" y="523"/>
                  </a:cubicBezTo>
                  <a:cubicBezTo>
                    <a:pt x="22797" y="690"/>
                    <a:pt x="22908" y="839"/>
                    <a:pt x="22978" y="1008"/>
                  </a:cubicBezTo>
                  <a:cubicBezTo>
                    <a:pt x="23158" y="1439"/>
                    <a:pt x="23307" y="1883"/>
                    <a:pt x="23494" y="2309"/>
                  </a:cubicBezTo>
                  <a:cubicBezTo>
                    <a:pt x="23644" y="2650"/>
                    <a:pt x="23855" y="2944"/>
                    <a:pt x="24282" y="3017"/>
                  </a:cubicBezTo>
                  <a:cubicBezTo>
                    <a:pt x="24338" y="2954"/>
                    <a:pt x="24393" y="2892"/>
                    <a:pt x="24414" y="2868"/>
                  </a:cubicBezTo>
                  <a:cubicBezTo>
                    <a:pt x="24264" y="2496"/>
                    <a:pt x="24129" y="2160"/>
                    <a:pt x="23994" y="1824"/>
                  </a:cubicBezTo>
                  <a:cubicBezTo>
                    <a:pt x="23796" y="1338"/>
                    <a:pt x="23612" y="849"/>
                    <a:pt x="23398" y="370"/>
                  </a:cubicBezTo>
                  <a:cubicBezTo>
                    <a:pt x="23279" y="103"/>
                    <a:pt x="23029" y="1"/>
                    <a:pt x="22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8"/>
            <p:cNvSpPr/>
            <p:nvPr/>
          </p:nvSpPr>
          <p:spPr>
            <a:xfrm>
              <a:off x="7724522" y="1150967"/>
              <a:ext cx="2734" cy="598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0" y="0"/>
                  </a:moveTo>
                  <a:lnTo>
                    <a:pt x="32" y="7"/>
                  </a:lnTo>
                  <a:lnTo>
                    <a:pt x="1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8"/>
            <p:cNvSpPr/>
            <p:nvPr/>
          </p:nvSpPr>
          <p:spPr>
            <a:xfrm>
              <a:off x="8211500" y="690894"/>
              <a:ext cx="1880" cy="153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"/>
                  </a:moveTo>
                  <a:lnTo>
                    <a:pt x="1" y="8"/>
                  </a:lnTo>
                  <a:lnTo>
                    <a:pt x="8" y="18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9" name="Google Shape;8989;p28"/>
          <p:cNvGrpSpPr/>
          <p:nvPr/>
        </p:nvGrpSpPr>
        <p:grpSpPr>
          <a:xfrm rot="10800000">
            <a:off x="8018167" y="2677621"/>
            <a:ext cx="821456" cy="465482"/>
            <a:chOff x="5897275" y="4858975"/>
            <a:chExt cx="373525" cy="211650"/>
          </a:xfrm>
        </p:grpSpPr>
        <p:sp>
          <p:nvSpPr>
            <p:cNvPr id="8990" name="Google Shape;8990;p28"/>
            <p:cNvSpPr/>
            <p:nvPr/>
          </p:nvSpPr>
          <p:spPr>
            <a:xfrm>
              <a:off x="6025225" y="4858975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8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2" name="Google Shape;8992;p28"/>
          <p:cNvGrpSpPr/>
          <p:nvPr/>
        </p:nvGrpSpPr>
        <p:grpSpPr>
          <a:xfrm>
            <a:off x="487921" y="1977529"/>
            <a:ext cx="419556" cy="413909"/>
            <a:chOff x="8221660" y="3010582"/>
            <a:chExt cx="419556" cy="413909"/>
          </a:xfrm>
        </p:grpSpPr>
        <p:sp>
          <p:nvSpPr>
            <p:cNvPr id="8993" name="Google Shape;8993;p28"/>
            <p:cNvSpPr/>
            <p:nvPr/>
          </p:nvSpPr>
          <p:spPr>
            <a:xfrm>
              <a:off x="8236996" y="327694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8"/>
            <p:cNvSpPr/>
            <p:nvPr/>
          </p:nvSpPr>
          <p:spPr>
            <a:xfrm>
              <a:off x="8221660" y="312075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8"/>
            <p:cNvSpPr/>
            <p:nvPr/>
          </p:nvSpPr>
          <p:spPr>
            <a:xfrm>
              <a:off x="8356474" y="317789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8"/>
            <p:cNvSpPr/>
            <p:nvPr/>
          </p:nvSpPr>
          <p:spPr>
            <a:xfrm>
              <a:off x="8299669" y="301058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8"/>
            <p:cNvSpPr/>
            <p:nvPr/>
          </p:nvSpPr>
          <p:spPr>
            <a:xfrm>
              <a:off x="8460560" y="305105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8" name="Google Shape;8998;p28"/>
          <p:cNvGrpSpPr/>
          <p:nvPr/>
        </p:nvGrpSpPr>
        <p:grpSpPr>
          <a:xfrm>
            <a:off x="419519" y="3234003"/>
            <a:ext cx="309324" cy="305227"/>
            <a:chOff x="8675709" y="3359381"/>
            <a:chExt cx="309324" cy="305227"/>
          </a:xfrm>
        </p:grpSpPr>
        <p:sp>
          <p:nvSpPr>
            <p:cNvPr id="8999" name="Google Shape;8999;p28"/>
            <p:cNvSpPr/>
            <p:nvPr/>
          </p:nvSpPr>
          <p:spPr>
            <a:xfrm>
              <a:off x="8687058" y="355587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8"/>
            <p:cNvSpPr/>
            <p:nvPr/>
          </p:nvSpPr>
          <p:spPr>
            <a:xfrm>
              <a:off x="8675709" y="344071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8"/>
            <p:cNvSpPr/>
            <p:nvPr/>
          </p:nvSpPr>
          <p:spPr>
            <a:xfrm>
              <a:off x="8775033" y="348279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8"/>
            <p:cNvSpPr/>
            <p:nvPr/>
          </p:nvSpPr>
          <p:spPr>
            <a:xfrm>
              <a:off x="8733177" y="335938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8"/>
            <p:cNvSpPr/>
            <p:nvPr/>
          </p:nvSpPr>
          <p:spPr>
            <a:xfrm>
              <a:off x="8851880" y="338916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4" name="Google Shape;9004;p28"/>
          <p:cNvGrpSpPr/>
          <p:nvPr/>
        </p:nvGrpSpPr>
        <p:grpSpPr>
          <a:xfrm>
            <a:off x="644104" y="2631350"/>
            <a:ext cx="366572" cy="362751"/>
            <a:chOff x="8740818" y="2883353"/>
            <a:chExt cx="366572" cy="362751"/>
          </a:xfrm>
        </p:grpSpPr>
        <p:sp>
          <p:nvSpPr>
            <p:cNvPr id="9005" name="Google Shape;9005;p28"/>
            <p:cNvSpPr/>
            <p:nvPr/>
          </p:nvSpPr>
          <p:spPr>
            <a:xfrm>
              <a:off x="8744970" y="309097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8"/>
            <p:cNvSpPr/>
            <p:nvPr/>
          </p:nvSpPr>
          <p:spPr>
            <a:xfrm>
              <a:off x="8740818" y="294176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8"/>
            <p:cNvSpPr/>
            <p:nvPr/>
          </p:nvSpPr>
          <p:spPr>
            <a:xfrm>
              <a:off x="8842468" y="302951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8"/>
            <p:cNvSpPr/>
            <p:nvPr/>
          </p:nvSpPr>
          <p:spPr>
            <a:xfrm>
              <a:off x="8833001" y="288335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8"/>
            <p:cNvSpPr/>
            <p:nvPr/>
          </p:nvSpPr>
          <p:spPr>
            <a:xfrm>
              <a:off x="8963053" y="291463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4"/>
        </a:solidFill>
        <a:effectLst/>
      </p:bgPr>
    </p:bg>
    <p:spTree>
      <p:nvGrpSpPr>
        <p:cNvPr id="1" name="Shape 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" name="Google Shape;968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69" name="Google Shape;969;p4"/>
          <p:cNvSpPr txBox="1">
            <a:spLocks noGrp="1"/>
          </p:cNvSpPr>
          <p:nvPr>
            <p:ph type="body" idx="1"/>
          </p:nvPr>
        </p:nvSpPr>
        <p:spPr>
          <a:xfrm>
            <a:off x="720000" y="1076275"/>
            <a:ext cx="7704000" cy="345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AutoNum type="arabicPeriod"/>
              <a:defRPr sz="1200"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970" name="Google Shape;970;p4"/>
          <p:cNvGrpSpPr/>
          <p:nvPr/>
        </p:nvGrpSpPr>
        <p:grpSpPr>
          <a:xfrm rot="10252320" flipH="1">
            <a:off x="6728211" y="4336156"/>
            <a:ext cx="4634460" cy="1255196"/>
            <a:chOff x="5021625" y="1087550"/>
            <a:chExt cx="996900" cy="283625"/>
          </a:xfrm>
        </p:grpSpPr>
        <p:sp>
          <p:nvSpPr>
            <p:cNvPr id="971" name="Google Shape;971;p4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" name="Google Shape;1263;p4"/>
          <p:cNvGrpSpPr/>
          <p:nvPr/>
        </p:nvGrpSpPr>
        <p:grpSpPr>
          <a:xfrm flipH="1">
            <a:off x="8591779" y="-71947"/>
            <a:ext cx="1028674" cy="871690"/>
            <a:chOff x="5124150" y="3418675"/>
            <a:chExt cx="584175" cy="495025"/>
          </a:xfrm>
        </p:grpSpPr>
        <p:sp>
          <p:nvSpPr>
            <p:cNvPr id="1264" name="Google Shape;1264;p4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81" name="Google Shape;1281;p4"/>
          <p:cNvSpPr/>
          <p:nvPr/>
        </p:nvSpPr>
        <p:spPr>
          <a:xfrm rot="-1230999" flipH="1">
            <a:off x="-1799022" y="4687892"/>
            <a:ext cx="2765419" cy="158525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2" name="Google Shape;1282;p4"/>
          <p:cNvGrpSpPr/>
          <p:nvPr/>
        </p:nvGrpSpPr>
        <p:grpSpPr>
          <a:xfrm>
            <a:off x="8424008" y="3741894"/>
            <a:ext cx="419556" cy="413909"/>
            <a:chOff x="4129135" y="4735732"/>
            <a:chExt cx="419556" cy="413909"/>
          </a:xfrm>
        </p:grpSpPr>
        <p:sp>
          <p:nvSpPr>
            <p:cNvPr id="1283" name="Google Shape;1283;p4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" name="Google Shape;1288;p4"/>
          <p:cNvGrpSpPr/>
          <p:nvPr/>
        </p:nvGrpSpPr>
        <p:grpSpPr>
          <a:xfrm>
            <a:off x="8395481" y="4429931"/>
            <a:ext cx="309324" cy="305227"/>
            <a:chOff x="4583184" y="5084531"/>
            <a:chExt cx="309324" cy="305227"/>
          </a:xfrm>
        </p:grpSpPr>
        <p:sp>
          <p:nvSpPr>
            <p:cNvPr id="1289" name="Google Shape;1289;p4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" name="Google Shape;1294;p4"/>
          <p:cNvGrpSpPr/>
          <p:nvPr/>
        </p:nvGrpSpPr>
        <p:grpSpPr>
          <a:xfrm>
            <a:off x="8366853" y="3105028"/>
            <a:ext cx="366572" cy="362751"/>
            <a:chOff x="4648293" y="4608503"/>
            <a:chExt cx="366572" cy="362751"/>
          </a:xfrm>
        </p:grpSpPr>
        <p:sp>
          <p:nvSpPr>
            <p:cNvPr id="1295" name="Google Shape;1295;p4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0" name="Google Shape;1300;p4"/>
          <p:cNvSpPr/>
          <p:nvPr/>
        </p:nvSpPr>
        <p:spPr>
          <a:xfrm rot="-6300053" flipH="1">
            <a:off x="-723113" y="3985472"/>
            <a:ext cx="1600984" cy="689492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1" name="Google Shape;1301;p4"/>
          <p:cNvSpPr/>
          <p:nvPr/>
        </p:nvSpPr>
        <p:spPr>
          <a:xfrm rot="-8100000" flipH="1">
            <a:off x="-1691160" y="-1217830"/>
            <a:ext cx="2765404" cy="1585248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2" name="Google Shape;1302;p4"/>
          <p:cNvSpPr/>
          <p:nvPr/>
        </p:nvSpPr>
        <p:spPr>
          <a:xfrm rot="9899947" flipH="1">
            <a:off x="-1110708" y="339009"/>
            <a:ext cx="1600984" cy="689492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3" name="Google Shape;1303;p4"/>
          <p:cNvGrpSpPr/>
          <p:nvPr/>
        </p:nvGrpSpPr>
        <p:grpSpPr>
          <a:xfrm flipH="1">
            <a:off x="55643" y="914397"/>
            <a:ext cx="664358" cy="1118644"/>
            <a:chOff x="5885054" y="4561989"/>
            <a:chExt cx="302091" cy="508636"/>
          </a:xfrm>
        </p:grpSpPr>
        <p:sp>
          <p:nvSpPr>
            <p:cNvPr id="1304" name="Google Shape;1304;p4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accent4"/>
        </a:solidFill>
        <a:effectLst/>
      </p:bgPr>
    </p:bg>
    <p:spTree>
      <p:nvGrpSpPr>
        <p:cNvPr id="1" name="Shape 13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7" name="Google Shape;1307;p5"/>
          <p:cNvSpPr txBox="1">
            <a:spLocks noGrp="1"/>
          </p:cNvSpPr>
          <p:nvPr>
            <p:ph type="subTitle" idx="1"/>
          </p:nvPr>
        </p:nvSpPr>
        <p:spPr>
          <a:xfrm>
            <a:off x="3027350" y="1487550"/>
            <a:ext cx="3285000" cy="42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100"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08" name="Google Shape;1308;p5"/>
          <p:cNvSpPr txBox="1">
            <a:spLocks noGrp="1"/>
          </p:cNvSpPr>
          <p:nvPr>
            <p:ph type="subTitle" idx="2"/>
          </p:nvPr>
        </p:nvSpPr>
        <p:spPr>
          <a:xfrm>
            <a:off x="3027350" y="3133300"/>
            <a:ext cx="3285000" cy="35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100"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309" name="Google Shape;1309;p5"/>
          <p:cNvSpPr txBox="1">
            <a:spLocks noGrp="1"/>
          </p:cNvSpPr>
          <p:nvPr>
            <p:ph type="subTitle" idx="3"/>
          </p:nvPr>
        </p:nvSpPr>
        <p:spPr>
          <a:xfrm>
            <a:off x="3027350" y="1807260"/>
            <a:ext cx="3285000" cy="8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0" name="Google Shape;1310;p5"/>
          <p:cNvSpPr txBox="1">
            <a:spLocks noGrp="1"/>
          </p:cNvSpPr>
          <p:nvPr>
            <p:ph type="subTitle" idx="4"/>
          </p:nvPr>
        </p:nvSpPr>
        <p:spPr>
          <a:xfrm>
            <a:off x="3027350" y="3422885"/>
            <a:ext cx="3285000" cy="807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1" name="Google Shape;1311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312" name="Google Shape;1312;p5"/>
          <p:cNvGrpSpPr/>
          <p:nvPr/>
        </p:nvGrpSpPr>
        <p:grpSpPr>
          <a:xfrm>
            <a:off x="1223095" y="4608503"/>
            <a:ext cx="1028674" cy="871690"/>
            <a:chOff x="5124150" y="3418675"/>
            <a:chExt cx="584175" cy="495025"/>
          </a:xfrm>
        </p:grpSpPr>
        <p:sp>
          <p:nvSpPr>
            <p:cNvPr id="1313" name="Google Shape;1313;p5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" name="Google Shape;1330;p5"/>
          <p:cNvGrpSpPr/>
          <p:nvPr/>
        </p:nvGrpSpPr>
        <p:grpSpPr>
          <a:xfrm rot="1880128">
            <a:off x="-771260" y="-352785"/>
            <a:ext cx="2122479" cy="1325984"/>
            <a:chOff x="5656725" y="3569950"/>
            <a:chExt cx="889150" cy="555450"/>
          </a:xfrm>
        </p:grpSpPr>
        <p:sp>
          <p:nvSpPr>
            <p:cNvPr id="1331" name="Google Shape;1331;p5"/>
            <p:cNvSpPr/>
            <p:nvPr/>
          </p:nvSpPr>
          <p:spPr>
            <a:xfrm>
              <a:off x="5656725" y="3569950"/>
              <a:ext cx="889150" cy="555450"/>
            </a:xfrm>
            <a:custGeom>
              <a:avLst/>
              <a:gdLst/>
              <a:ahLst/>
              <a:cxnLst/>
              <a:rect l="l" t="t" r="r" b="b"/>
              <a:pathLst>
                <a:path w="35566" h="22218" extrusionOk="0">
                  <a:moveTo>
                    <a:pt x="24126" y="3203"/>
                  </a:moveTo>
                  <a:cubicBezTo>
                    <a:pt x="24126" y="3234"/>
                    <a:pt x="24129" y="3262"/>
                    <a:pt x="24134" y="3289"/>
                  </a:cubicBezTo>
                  <a:cubicBezTo>
                    <a:pt x="24053" y="3287"/>
                    <a:pt x="23973" y="3282"/>
                    <a:pt x="23893" y="3276"/>
                  </a:cubicBezTo>
                  <a:lnTo>
                    <a:pt x="23893" y="3276"/>
                  </a:lnTo>
                  <a:cubicBezTo>
                    <a:pt x="23971" y="3253"/>
                    <a:pt x="24048" y="3229"/>
                    <a:pt x="24126" y="3203"/>
                  </a:cubicBezTo>
                  <a:close/>
                  <a:moveTo>
                    <a:pt x="12584" y="6689"/>
                  </a:moveTo>
                  <a:cubicBezTo>
                    <a:pt x="12587" y="6724"/>
                    <a:pt x="12587" y="6759"/>
                    <a:pt x="12591" y="6793"/>
                  </a:cubicBezTo>
                  <a:cubicBezTo>
                    <a:pt x="12467" y="6783"/>
                    <a:pt x="12339" y="6772"/>
                    <a:pt x="12212" y="6759"/>
                  </a:cubicBezTo>
                  <a:lnTo>
                    <a:pt x="12212" y="6759"/>
                  </a:lnTo>
                  <a:cubicBezTo>
                    <a:pt x="12338" y="6736"/>
                    <a:pt x="12461" y="6713"/>
                    <a:pt x="12584" y="6689"/>
                  </a:cubicBezTo>
                  <a:close/>
                  <a:moveTo>
                    <a:pt x="12653" y="14756"/>
                  </a:moveTo>
                  <a:lnTo>
                    <a:pt x="12677" y="14797"/>
                  </a:lnTo>
                  <a:cubicBezTo>
                    <a:pt x="12673" y="14799"/>
                    <a:pt x="12669" y="14800"/>
                    <a:pt x="12665" y="14801"/>
                  </a:cubicBezTo>
                  <a:lnTo>
                    <a:pt x="12665" y="14801"/>
                  </a:lnTo>
                  <a:lnTo>
                    <a:pt x="12653" y="14756"/>
                  </a:lnTo>
                  <a:close/>
                  <a:moveTo>
                    <a:pt x="12199" y="14756"/>
                  </a:moveTo>
                  <a:cubicBezTo>
                    <a:pt x="12337" y="14756"/>
                    <a:pt x="12481" y="14773"/>
                    <a:pt x="12632" y="14811"/>
                  </a:cubicBezTo>
                  <a:lnTo>
                    <a:pt x="12632" y="14811"/>
                  </a:lnTo>
                  <a:cubicBezTo>
                    <a:pt x="11985" y="15011"/>
                    <a:pt x="11342" y="15209"/>
                    <a:pt x="10696" y="15408"/>
                  </a:cubicBezTo>
                  <a:lnTo>
                    <a:pt x="10696" y="15408"/>
                  </a:lnTo>
                  <a:cubicBezTo>
                    <a:pt x="11153" y="15049"/>
                    <a:pt x="11630" y="14756"/>
                    <a:pt x="12199" y="14756"/>
                  </a:cubicBezTo>
                  <a:close/>
                  <a:moveTo>
                    <a:pt x="6086" y="15873"/>
                  </a:moveTo>
                  <a:cubicBezTo>
                    <a:pt x="6110" y="15936"/>
                    <a:pt x="6131" y="15998"/>
                    <a:pt x="6155" y="16064"/>
                  </a:cubicBezTo>
                  <a:cubicBezTo>
                    <a:pt x="6080" y="16067"/>
                    <a:pt x="6005" y="16070"/>
                    <a:pt x="5930" y="16075"/>
                  </a:cubicBezTo>
                  <a:lnTo>
                    <a:pt x="5930" y="16075"/>
                  </a:lnTo>
                  <a:cubicBezTo>
                    <a:pt x="5983" y="16007"/>
                    <a:pt x="6033" y="15941"/>
                    <a:pt x="6086" y="15873"/>
                  </a:cubicBezTo>
                  <a:close/>
                  <a:moveTo>
                    <a:pt x="22733" y="16384"/>
                  </a:moveTo>
                  <a:cubicBezTo>
                    <a:pt x="22733" y="16384"/>
                    <a:pt x="22730" y="16385"/>
                    <a:pt x="22721" y="16388"/>
                  </a:cubicBezTo>
                  <a:lnTo>
                    <a:pt x="22721" y="16388"/>
                  </a:lnTo>
                  <a:cubicBezTo>
                    <a:pt x="22720" y="16388"/>
                    <a:pt x="22719" y="16389"/>
                    <a:pt x="22717" y="16389"/>
                  </a:cubicBezTo>
                  <a:lnTo>
                    <a:pt x="22717" y="16389"/>
                  </a:lnTo>
                  <a:cubicBezTo>
                    <a:pt x="22726" y="16386"/>
                    <a:pt x="22732" y="16384"/>
                    <a:pt x="22733" y="16384"/>
                  </a:cubicBezTo>
                  <a:close/>
                  <a:moveTo>
                    <a:pt x="22605" y="16437"/>
                  </a:moveTo>
                  <a:lnTo>
                    <a:pt x="22605" y="16437"/>
                  </a:lnTo>
                  <a:cubicBezTo>
                    <a:pt x="22604" y="16438"/>
                    <a:pt x="22603" y="16438"/>
                    <a:pt x="22603" y="16439"/>
                  </a:cubicBezTo>
                  <a:lnTo>
                    <a:pt x="22603" y="16439"/>
                  </a:lnTo>
                  <a:cubicBezTo>
                    <a:pt x="22580" y="16450"/>
                    <a:pt x="22571" y="16455"/>
                    <a:pt x="22571" y="16455"/>
                  </a:cubicBezTo>
                  <a:cubicBezTo>
                    <a:pt x="22570" y="16455"/>
                    <a:pt x="22584" y="16447"/>
                    <a:pt x="22605" y="16437"/>
                  </a:cubicBezTo>
                  <a:close/>
                  <a:moveTo>
                    <a:pt x="22586" y="16454"/>
                  </a:moveTo>
                  <a:cubicBezTo>
                    <a:pt x="22579" y="16461"/>
                    <a:pt x="22574" y="16465"/>
                    <a:pt x="22574" y="16465"/>
                  </a:cubicBezTo>
                  <a:cubicBezTo>
                    <a:pt x="22574" y="16465"/>
                    <a:pt x="22578" y="16461"/>
                    <a:pt x="22586" y="16454"/>
                  </a:cubicBezTo>
                  <a:close/>
                  <a:moveTo>
                    <a:pt x="21875" y="16285"/>
                  </a:moveTo>
                  <a:cubicBezTo>
                    <a:pt x="21351" y="16577"/>
                    <a:pt x="20945" y="16806"/>
                    <a:pt x="20428" y="17094"/>
                  </a:cubicBezTo>
                  <a:cubicBezTo>
                    <a:pt x="20702" y="16362"/>
                    <a:pt x="20816" y="16300"/>
                    <a:pt x="21875" y="16285"/>
                  </a:cubicBezTo>
                  <a:close/>
                  <a:moveTo>
                    <a:pt x="22387" y="17932"/>
                  </a:moveTo>
                  <a:lnTo>
                    <a:pt x="22387" y="17932"/>
                  </a:lnTo>
                  <a:cubicBezTo>
                    <a:pt x="22384" y="17932"/>
                    <a:pt x="22381" y="17933"/>
                    <a:pt x="22378" y="17934"/>
                  </a:cubicBezTo>
                  <a:lnTo>
                    <a:pt x="22398" y="17955"/>
                  </a:lnTo>
                  <a:cubicBezTo>
                    <a:pt x="22395" y="17948"/>
                    <a:pt x="22391" y="17940"/>
                    <a:pt x="22387" y="17932"/>
                  </a:cubicBezTo>
                  <a:close/>
                  <a:moveTo>
                    <a:pt x="31010" y="0"/>
                  </a:moveTo>
                  <a:cubicBezTo>
                    <a:pt x="30829" y="257"/>
                    <a:pt x="30712" y="420"/>
                    <a:pt x="30590" y="590"/>
                  </a:cubicBezTo>
                  <a:cubicBezTo>
                    <a:pt x="30395" y="493"/>
                    <a:pt x="30249" y="420"/>
                    <a:pt x="30129" y="358"/>
                  </a:cubicBezTo>
                  <a:cubicBezTo>
                    <a:pt x="29521" y="636"/>
                    <a:pt x="28949" y="927"/>
                    <a:pt x="28359" y="1166"/>
                  </a:cubicBezTo>
                  <a:cubicBezTo>
                    <a:pt x="26915" y="1749"/>
                    <a:pt x="25458" y="2304"/>
                    <a:pt x="24019" y="2891"/>
                  </a:cubicBezTo>
                  <a:cubicBezTo>
                    <a:pt x="23929" y="2927"/>
                    <a:pt x="23906" y="3134"/>
                    <a:pt x="23855" y="3274"/>
                  </a:cubicBezTo>
                  <a:lnTo>
                    <a:pt x="23855" y="3274"/>
                  </a:lnTo>
                  <a:cubicBezTo>
                    <a:pt x="23847" y="3273"/>
                    <a:pt x="23839" y="3272"/>
                    <a:pt x="23831" y="3272"/>
                  </a:cubicBezTo>
                  <a:cubicBezTo>
                    <a:pt x="23748" y="3334"/>
                    <a:pt x="23668" y="3435"/>
                    <a:pt x="23575" y="3456"/>
                  </a:cubicBezTo>
                  <a:cubicBezTo>
                    <a:pt x="22586" y="3661"/>
                    <a:pt x="21590" y="3855"/>
                    <a:pt x="20598" y="4053"/>
                  </a:cubicBezTo>
                  <a:lnTo>
                    <a:pt x="20581" y="4042"/>
                  </a:lnTo>
                  <a:lnTo>
                    <a:pt x="20581" y="4042"/>
                  </a:lnTo>
                  <a:cubicBezTo>
                    <a:pt x="20595" y="4091"/>
                    <a:pt x="20632" y="4174"/>
                    <a:pt x="20619" y="4181"/>
                  </a:cubicBezTo>
                  <a:cubicBezTo>
                    <a:pt x="19772" y="4771"/>
                    <a:pt x="18791" y="4836"/>
                    <a:pt x="17805" y="4896"/>
                  </a:cubicBezTo>
                  <a:cubicBezTo>
                    <a:pt x="18218" y="4729"/>
                    <a:pt x="18631" y="4559"/>
                    <a:pt x="19047" y="4393"/>
                  </a:cubicBezTo>
                  <a:lnTo>
                    <a:pt x="19047" y="4393"/>
                  </a:lnTo>
                  <a:cubicBezTo>
                    <a:pt x="17663" y="4583"/>
                    <a:pt x="17191" y="4778"/>
                    <a:pt x="16789" y="5198"/>
                  </a:cubicBezTo>
                  <a:cubicBezTo>
                    <a:pt x="16717" y="5172"/>
                    <a:pt x="16623" y="5160"/>
                    <a:pt x="16510" y="5160"/>
                  </a:cubicBezTo>
                  <a:cubicBezTo>
                    <a:pt x="15650" y="5160"/>
                    <a:pt x="13691" y="5870"/>
                    <a:pt x="12195" y="6762"/>
                  </a:cubicBezTo>
                  <a:cubicBezTo>
                    <a:pt x="12198" y="6762"/>
                    <a:pt x="12201" y="6761"/>
                    <a:pt x="12204" y="6761"/>
                  </a:cubicBezTo>
                  <a:lnTo>
                    <a:pt x="12204" y="6761"/>
                  </a:lnTo>
                  <a:cubicBezTo>
                    <a:pt x="11241" y="7079"/>
                    <a:pt x="10264" y="7370"/>
                    <a:pt x="9312" y="7720"/>
                  </a:cubicBezTo>
                  <a:cubicBezTo>
                    <a:pt x="7189" y="8504"/>
                    <a:pt x="5087" y="9340"/>
                    <a:pt x="2956" y="10100"/>
                  </a:cubicBezTo>
                  <a:cubicBezTo>
                    <a:pt x="2040" y="10429"/>
                    <a:pt x="1239" y="10860"/>
                    <a:pt x="635" y="11640"/>
                  </a:cubicBezTo>
                  <a:cubicBezTo>
                    <a:pt x="458" y="11866"/>
                    <a:pt x="170" y="12001"/>
                    <a:pt x="0" y="12130"/>
                  </a:cubicBezTo>
                  <a:cubicBezTo>
                    <a:pt x="420" y="12493"/>
                    <a:pt x="868" y="12882"/>
                    <a:pt x="1319" y="13267"/>
                  </a:cubicBezTo>
                  <a:cubicBezTo>
                    <a:pt x="1402" y="13340"/>
                    <a:pt x="1492" y="13409"/>
                    <a:pt x="1593" y="13454"/>
                  </a:cubicBezTo>
                  <a:cubicBezTo>
                    <a:pt x="2887" y="14027"/>
                    <a:pt x="4181" y="14596"/>
                    <a:pt x="5399" y="15134"/>
                  </a:cubicBezTo>
                  <a:cubicBezTo>
                    <a:pt x="5578" y="15466"/>
                    <a:pt x="5738" y="15772"/>
                    <a:pt x="5901" y="16077"/>
                  </a:cubicBezTo>
                  <a:lnTo>
                    <a:pt x="5901" y="16077"/>
                  </a:lnTo>
                  <a:cubicBezTo>
                    <a:pt x="5899" y="16077"/>
                    <a:pt x="5896" y="16077"/>
                    <a:pt x="5894" y="16077"/>
                  </a:cubicBezTo>
                  <a:cubicBezTo>
                    <a:pt x="5898" y="16079"/>
                    <a:pt x="5901" y="16082"/>
                    <a:pt x="5905" y="16084"/>
                  </a:cubicBezTo>
                  <a:lnTo>
                    <a:pt x="5905" y="16084"/>
                  </a:lnTo>
                  <a:cubicBezTo>
                    <a:pt x="5907" y="16089"/>
                    <a:pt x="5909" y="16093"/>
                    <a:pt x="5912" y="16098"/>
                  </a:cubicBezTo>
                  <a:cubicBezTo>
                    <a:pt x="5913" y="16096"/>
                    <a:pt x="5915" y="16094"/>
                    <a:pt x="5916" y="16092"/>
                  </a:cubicBezTo>
                  <a:lnTo>
                    <a:pt x="5916" y="16092"/>
                  </a:lnTo>
                  <a:cubicBezTo>
                    <a:pt x="6047" y="16186"/>
                    <a:pt x="6170" y="16315"/>
                    <a:pt x="6311" y="16344"/>
                  </a:cubicBezTo>
                  <a:cubicBezTo>
                    <a:pt x="6568" y="16397"/>
                    <a:pt x="6842" y="16379"/>
                    <a:pt x="7178" y="16397"/>
                  </a:cubicBezTo>
                  <a:cubicBezTo>
                    <a:pt x="6981" y="16681"/>
                    <a:pt x="6849" y="16872"/>
                    <a:pt x="6679" y="17115"/>
                  </a:cubicBezTo>
                  <a:cubicBezTo>
                    <a:pt x="6896" y="17184"/>
                    <a:pt x="7079" y="17301"/>
                    <a:pt x="7221" y="17301"/>
                  </a:cubicBezTo>
                  <a:cubicBezTo>
                    <a:pt x="7242" y="17301"/>
                    <a:pt x="7263" y="17298"/>
                    <a:pt x="7282" y="17292"/>
                  </a:cubicBezTo>
                  <a:cubicBezTo>
                    <a:pt x="7879" y="17105"/>
                    <a:pt x="8462" y="16862"/>
                    <a:pt x="9049" y="16639"/>
                  </a:cubicBezTo>
                  <a:cubicBezTo>
                    <a:pt x="9322" y="16789"/>
                    <a:pt x="9596" y="16935"/>
                    <a:pt x="10030" y="17167"/>
                  </a:cubicBezTo>
                  <a:cubicBezTo>
                    <a:pt x="9881" y="16782"/>
                    <a:pt x="9801" y="16573"/>
                    <a:pt x="9690" y="16282"/>
                  </a:cubicBezTo>
                  <a:cubicBezTo>
                    <a:pt x="9971" y="16265"/>
                    <a:pt x="10203" y="16249"/>
                    <a:pt x="10438" y="16235"/>
                  </a:cubicBezTo>
                  <a:lnTo>
                    <a:pt x="10438" y="16235"/>
                  </a:lnTo>
                  <a:cubicBezTo>
                    <a:pt x="10439" y="16241"/>
                    <a:pt x="10441" y="16246"/>
                    <a:pt x="10443" y="16251"/>
                  </a:cubicBezTo>
                  <a:lnTo>
                    <a:pt x="10464" y="16234"/>
                  </a:lnTo>
                  <a:lnTo>
                    <a:pt x="10464" y="16234"/>
                  </a:lnTo>
                  <a:cubicBezTo>
                    <a:pt x="10455" y="16234"/>
                    <a:pt x="10446" y="16235"/>
                    <a:pt x="10438" y="16235"/>
                  </a:cubicBezTo>
                  <a:lnTo>
                    <a:pt x="10438" y="16235"/>
                  </a:lnTo>
                  <a:cubicBezTo>
                    <a:pt x="10249" y="15693"/>
                    <a:pt x="10775" y="15740"/>
                    <a:pt x="11009" y="15648"/>
                  </a:cubicBezTo>
                  <a:cubicBezTo>
                    <a:pt x="11966" y="15273"/>
                    <a:pt x="12934" y="14905"/>
                    <a:pt x="13923" y="14634"/>
                  </a:cubicBezTo>
                  <a:cubicBezTo>
                    <a:pt x="14634" y="14440"/>
                    <a:pt x="15387" y="14402"/>
                    <a:pt x="16123" y="14291"/>
                  </a:cubicBezTo>
                  <a:lnTo>
                    <a:pt x="16123" y="14291"/>
                  </a:lnTo>
                  <a:cubicBezTo>
                    <a:pt x="15761" y="14613"/>
                    <a:pt x="15266" y="14673"/>
                    <a:pt x="15019" y="14953"/>
                  </a:cubicBezTo>
                  <a:cubicBezTo>
                    <a:pt x="14291" y="15772"/>
                    <a:pt x="13247" y="15811"/>
                    <a:pt x="12344" y="16181"/>
                  </a:cubicBezTo>
                  <a:cubicBezTo>
                    <a:pt x="11716" y="16439"/>
                    <a:pt x="11023" y="16535"/>
                    <a:pt x="10357" y="16706"/>
                  </a:cubicBezTo>
                  <a:cubicBezTo>
                    <a:pt x="10412" y="16764"/>
                    <a:pt x="10467" y="16827"/>
                    <a:pt x="10520" y="16886"/>
                  </a:cubicBezTo>
                  <a:cubicBezTo>
                    <a:pt x="10273" y="17351"/>
                    <a:pt x="10027" y="17819"/>
                    <a:pt x="9697" y="18444"/>
                  </a:cubicBezTo>
                  <a:cubicBezTo>
                    <a:pt x="9697" y="18461"/>
                    <a:pt x="9711" y="18676"/>
                    <a:pt x="9721" y="18908"/>
                  </a:cubicBezTo>
                  <a:cubicBezTo>
                    <a:pt x="9961" y="18922"/>
                    <a:pt x="10148" y="18933"/>
                    <a:pt x="10342" y="18943"/>
                  </a:cubicBezTo>
                  <a:cubicBezTo>
                    <a:pt x="10342" y="19235"/>
                    <a:pt x="10332" y="19505"/>
                    <a:pt x="10349" y="19773"/>
                  </a:cubicBezTo>
                  <a:cubicBezTo>
                    <a:pt x="10353" y="19842"/>
                    <a:pt x="10426" y="19925"/>
                    <a:pt x="10488" y="19970"/>
                  </a:cubicBezTo>
                  <a:cubicBezTo>
                    <a:pt x="10599" y="20046"/>
                    <a:pt x="10728" y="20099"/>
                    <a:pt x="10749" y="20109"/>
                  </a:cubicBezTo>
                  <a:cubicBezTo>
                    <a:pt x="11238" y="20016"/>
                    <a:pt x="11619" y="19939"/>
                    <a:pt x="12118" y="19842"/>
                  </a:cubicBezTo>
                  <a:lnTo>
                    <a:pt x="12118" y="19842"/>
                  </a:lnTo>
                  <a:cubicBezTo>
                    <a:pt x="11966" y="20212"/>
                    <a:pt x="11883" y="20413"/>
                    <a:pt x="11801" y="20611"/>
                  </a:cubicBezTo>
                  <a:lnTo>
                    <a:pt x="11801" y="20611"/>
                  </a:lnTo>
                  <a:cubicBezTo>
                    <a:pt x="11793" y="20609"/>
                    <a:pt x="11784" y="20607"/>
                    <a:pt x="11775" y="20605"/>
                  </a:cubicBezTo>
                  <a:lnTo>
                    <a:pt x="11775" y="20605"/>
                  </a:lnTo>
                  <a:lnTo>
                    <a:pt x="11796" y="20623"/>
                  </a:lnTo>
                  <a:cubicBezTo>
                    <a:pt x="11798" y="20619"/>
                    <a:pt x="11800" y="20615"/>
                    <a:pt x="11801" y="20611"/>
                  </a:cubicBezTo>
                  <a:lnTo>
                    <a:pt x="11801" y="20611"/>
                  </a:lnTo>
                  <a:cubicBezTo>
                    <a:pt x="11952" y="20644"/>
                    <a:pt x="12104" y="20677"/>
                    <a:pt x="12282" y="20716"/>
                  </a:cubicBezTo>
                  <a:cubicBezTo>
                    <a:pt x="12235" y="20865"/>
                    <a:pt x="12191" y="21006"/>
                    <a:pt x="12144" y="21151"/>
                  </a:cubicBezTo>
                  <a:lnTo>
                    <a:pt x="12144" y="21151"/>
                  </a:lnTo>
                  <a:cubicBezTo>
                    <a:pt x="12138" y="21150"/>
                    <a:pt x="12132" y="21148"/>
                    <a:pt x="12126" y="21146"/>
                  </a:cubicBezTo>
                  <a:lnTo>
                    <a:pt x="12126" y="21146"/>
                  </a:lnTo>
                  <a:lnTo>
                    <a:pt x="12139" y="21164"/>
                  </a:lnTo>
                  <a:cubicBezTo>
                    <a:pt x="12141" y="21160"/>
                    <a:pt x="12142" y="21155"/>
                    <a:pt x="12144" y="21151"/>
                  </a:cubicBezTo>
                  <a:lnTo>
                    <a:pt x="12144" y="21151"/>
                  </a:lnTo>
                  <a:cubicBezTo>
                    <a:pt x="12450" y="21233"/>
                    <a:pt x="12756" y="21315"/>
                    <a:pt x="13069" y="21400"/>
                  </a:cubicBezTo>
                  <a:cubicBezTo>
                    <a:pt x="12924" y="21628"/>
                    <a:pt x="12785" y="21843"/>
                    <a:pt x="12650" y="22062"/>
                  </a:cubicBezTo>
                  <a:cubicBezTo>
                    <a:pt x="12685" y="22114"/>
                    <a:pt x="12722" y="22166"/>
                    <a:pt x="12757" y="22218"/>
                  </a:cubicBezTo>
                  <a:cubicBezTo>
                    <a:pt x="13524" y="21923"/>
                    <a:pt x="14291" y="21632"/>
                    <a:pt x="15058" y="21337"/>
                  </a:cubicBezTo>
                  <a:cubicBezTo>
                    <a:pt x="15023" y="21285"/>
                    <a:pt x="14984" y="21233"/>
                    <a:pt x="14949" y="21181"/>
                  </a:cubicBezTo>
                  <a:cubicBezTo>
                    <a:pt x="15324" y="20706"/>
                    <a:pt x="15720" y="20248"/>
                    <a:pt x="16064" y="19752"/>
                  </a:cubicBezTo>
                  <a:cubicBezTo>
                    <a:pt x="16480" y="19145"/>
                    <a:pt x="17024" y="18783"/>
                    <a:pt x="17746" y="18628"/>
                  </a:cubicBezTo>
                  <a:cubicBezTo>
                    <a:pt x="18666" y="18434"/>
                    <a:pt x="19567" y="18173"/>
                    <a:pt x="20487" y="17979"/>
                  </a:cubicBezTo>
                  <a:cubicBezTo>
                    <a:pt x="21077" y="17854"/>
                    <a:pt x="21681" y="17795"/>
                    <a:pt x="22281" y="17726"/>
                  </a:cubicBezTo>
                  <a:cubicBezTo>
                    <a:pt x="22281" y="17726"/>
                    <a:pt x="22282" y="17726"/>
                    <a:pt x="22282" y="17726"/>
                  </a:cubicBezTo>
                  <a:cubicBezTo>
                    <a:pt x="22307" y="17726"/>
                    <a:pt x="22349" y="17850"/>
                    <a:pt x="22387" y="17932"/>
                  </a:cubicBezTo>
                  <a:lnTo>
                    <a:pt x="22387" y="17932"/>
                  </a:lnTo>
                  <a:cubicBezTo>
                    <a:pt x="24646" y="17342"/>
                    <a:pt x="26909" y="16763"/>
                    <a:pt x="29164" y="16160"/>
                  </a:cubicBezTo>
                  <a:cubicBezTo>
                    <a:pt x="29383" y="16104"/>
                    <a:pt x="29573" y="15928"/>
                    <a:pt x="29779" y="15803"/>
                  </a:cubicBezTo>
                  <a:lnTo>
                    <a:pt x="29779" y="15803"/>
                  </a:lnTo>
                  <a:cubicBezTo>
                    <a:pt x="29790" y="15806"/>
                    <a:pt x="29801" y="15808"/>
                    <a:pt x="29812" y="15811"/>
                  </a:cubicBezTo>
                  <a:lnTo>
                    <a:pt x="29796" y="15793"/>
                  </a:lnTo>
                  <a:cubicBezTo>
                    <a:pt x="29790" y="15797"/>
                    <a:pt x="29784" y="15800"/>
                    <a:pt x="29779" y="15803"/>
                  </a:cubicBezTo>
                  <a:lnTo>
                    <a:pt x="29779" y="15803"/>
                  </a:lnTo>
                  <a:cubicBezTo>
                    <a:pt x="29260" y="15688"/>
                    <a:pt x="28744" y="15575"/>
                    <a:pt x="28224" y="15464"/>
                  </a:cubicBezTo>
                  <a:cubicBezTo>
                    <a:pt x="28220" y="15398"/>
                    <a:pt x="28217" y="15335"/>
                    <a:pt x="28209" y="15273"/>
                  </a:cubicBezTo>
                  <a:cubicBezTo>
                    <a:pt x="28792" y="15078"/>
                    <a:pt x="29372" y="14887"/>
                    <a:pt x="29951" y="14693"/>
                  </a:cubicBezTo>
                  <a:cubicBezTo>
                    <a:pt x="29906" y="14260"/>
                    <a:pt x="29868" y="13912"/>
                    <a:pt x="29826" y="13517"/>
                  </a:cubicBezTo>
                  <a:cubicBezTo>
                    <a:pt x="29493" y="13444"/>
                    <a:pt x="29164" y="13371"/>
                    <a:pt x="28831" y="13295"/>
                  </a:cubicBezTo>
                  <a:cubicBezTo>
                    <a:pt x="28831" y="13246"/>
                    <a:pt x="28827" y="13195"/>
                    <a:pt x="28824" y="13142"/>
                  </a:cubicBezTo>
                  <a:cubicBezTo>
                    <a:pt x="29788" y="12871"/>
                    <a:pt x="30756" y="12598"/>
                    <a:pt x="31707" y="12330"/>
                  </a:cubicBezTo>
                  <a:cubicBezTo>
                    <a:pt x="31655" y="11949"/>
                    <a:pt x="31620" y="11682"/>
                    <a:pt x="31602" y="11547"/>
                  </a:cubicBezTo>
                  <a:cubicBezTo>
                    <a:pt x="31397" y="11270"/>
                    <a:pt x="31257" y="11085"/>
                    <a:pt x="31119" y="10903"/>
                  </a:cubicBezTo>
                  <a:lnTo>
                    <a:pt x="31119" y="10903"/>
                  </a:lnTo>
                  <a:cubicBezTo>
                    <a:pt x="31121" y="10904"/>
                    <a:pt x="31122" y="10904"/>
                    <a:pt x="31124" y="10905"/>
                  </a:cubicBezTo>
                  <a:lnTo>
                    <a:pt x="31107" y="10887"/>
                  </a:lnTo>
                  <a:lnTo>
                    <a:pt x="31107" y="10887"/>
                  </a:lnTo>
                  <a:cubicBezTo>
                    <a:pt x="31111" y="10893"/>
                    <a:pt x="31115" y="10898"/>
                    <a:pt x="31119" y="10903"/>
                  </a:cubicBezTo>
                  <a:lnTo>
                    <a:pt x="31119" y="10903"/>
                  </a:lnTo>
                  <a:cubicBezTo>
                    <a:pt x="30878" y="10817"/>
                    <a:pt x="30637" y="10731"/>
                    <a:pt x="30392" y="10648"/>
                  </a:cubicBezTo>
                  <a:cubicBezTo>
                    <a:pt x="30805" y="10436"/>
                    <a:pt x="31207" y="10364"/>
                    <a:pt x="31602" y="10249"/>
                  </a:cubicBezTo>
                  <a:cubicBezTo>
                    <a:pt x="31956" y="10149"/>
                    <a:pt x="32300" y="10003"/>
                    <a:pt x="32647" y="9874"/>
                  </a:cubicBezTo>
                  <a:cubicBezTo>
                    <a:pt x="32633" y="9836"/>
                    <a:pt x="32616" y="9795"/>
                    <a:pt x="32602" y="9753"/>
                  </a:cubicBezTo>
                  <a:cubicBezTo>
                    <a:pt x="32179" y="9822"/>
                    <a:pt x="31756" y="9891"/>
                    <a:pt x="31336" y="9965"/>
                  </a:cubicBezTo>
                  <a:cubicBezTo>
                    <a:pt x="31322" y="9909"/>
                    <a:pt x="31311" y="9857"/>
                    <a:pt x="31301" y="9802"/>
                  </a:cubicBezTo>
                  <a:cubicBezTo>
                    <a:pt x="32283" y="9583"/>
                    <a:pt x="33268" y="9361"/>
                    <a:pt x="34163" y="9160"/>
                  </a:cubicBezTo>
                  <a:cubicBezTo>
                    <a:pt x="34673" y="8580"/>
                    <a:pt x="35114" y="8084"/>
                    <a:pt x="35565" y="7574"/>
                  </a:cubicBezTo>
                  <a:cubicBezTo>
                    <a:pt x="35248" y="7174"/>
                    <a:pt x="34961" y="6940"/>
                    <a:pt x="34584" y="6940"/>
                  </a:cubicBezTo>
                  <a:cubicBezTo>
                    <a:pt x="34527" y="6940"/>
                    <a:pt x="34468" y="6945"/>
                    <a:pt x="34406" y="6956"/>
                  </a:cubicBezTo>
                  <a:cubicBezTo>
                    <a:pt x="33761" y="7071"/>
                    <a:pt x="33115" y="7172"/>
                    <a:pt x="32484" y="7339"/>
                  </a:cubicBezTo>
                  <a:cubicBezTo>
                    <a:pt x="32363" y="7370"/>
                    <a:pt x="32237" y="7386"/>
                    <a:pt x="32112" y="7386"/>
                  </a:cubicBezTo>
                  <a:cubicBezTo>
                    <a:pt x="31696" y="7386"/>
                    <a:pt x="31274" y="7209"/>
                    <a:pt x="30944" y="6818"/>
                  </a:cubicBezTo>
                  <a:cubicBezTo>
                    <a:pt x="29888" y="7109"/>
                    <a:pt x="28862" y="7671"/>
                    <a:pt x="27771" y="7671"/>
                  </a:cubicBezTo>
                  <a:cubicBezTo>
                    <a:pt x="27495" y="7671"/>
                    <a:pt x="27215" y="7635"/>
                    <a:pt x="26930" y="7550"/>
                  </a:cubicBezTo>
                  <a:cubicBezTo>
                    <a:pt x="26267" y="7224"/>
                    <a:pt x="25646" y="6922"/>
                    <a:pt x="25025" y="6620"/>
                  </a:cubicBezTo>
                  <a:cubicBezTo>
                    <a:pt x="25029" y="6537"/>
                    <a:pt x="25032" y="6457"/>
                    <a:pt x="25032" y="6377"/>
                  </a:cubicBezTo>
                  <a:cubicBezTo>
                    <a:pt x="26257" y="5972"/>
                    <a:pt x="27095" y="4695"/>
                    <a:pt x="28612" y="4695"/>
                  </a:cubicBezTo>
                  <a:cubicBezTo>
                    <a:pt x="28745" y="4695"/>
                    <a:pt x="28882" y="4705"/>
                    <a:pt x="29025" y="4726"/>
                  </a:cubicBezTo>
                  <a:cubicBezTo>
                    <a:pt x="28609" y="5049"/>
                    <a:pt x="28293" y="5293"/>
                    <a:pt x="27981" y="5536"/>
                  </a:cubicBezTo>
                  <a:lnTo>
                    <a:pt x="27981" y="5536"/>
                  </a:lnTo>
                  <a:cubicBezTo>
                    <a:pt x="27971" y="5534"/>
                    <a:pt x="27962" y="5533"/>
                    <a:pt x="27953" y="5531"/>
                  </a:cubicBezTo>
                  <a:lnTo>
                    <a:pt x="27953" y="5531"/>
                  </a:lnTo>
                  <a:lnTo>
                    <a:pt x="27970" y="5544"/>
                  </a:lnTo>
                  <a:cubicBezTo>
                    <a:pt x="27974" y="5542"/>
                    <a:pt x="27977" y="5539"/>
                    <a:pt x="27981" y="5536"/>
                  </a:cubicBezTo>
                  <a:lnTo>
                    <a:pt x="27981" y="5536"/>
                  </a:lnTo>
                  <a:cubicBezTo>
                    <a:pt x="28426" y="5625"/>
                    <a:pt x="28874" y="5717"/>
                    <a:pt x="29438" y="5832"/>
                  </a:cubicBezTo>
                  <a:cubicBezTo>
                    <a:pt x="29716" y="5523"/>
                    <a:pt x="30062" y="5135"/>
                    <a:pt x="30448" y="4705"/>
                  </a:cubicBezTo>
                  <a:lnTo>
                    <a:pt x="30448" y="4705"/>
                  </a:lnTo>
                  <a:cubicBezTo>
                    <a:pt x="30070" y="4757"/>
                    <a:pt x="29775" y="4795"/>
                    <a:pt x="29483" y="4836"/>
                  </a:cubicBezTo>
                  <a:cubicBezTo>
                    <a:pt x="29476" y="4757"/>
                    <a:pt x="29469" y="4677"/>
                    <a:pt x="29463" y="4597"/>
                  </a:cubicBezTo>
                  <a:cubicBezTo>
                    <a:pt x="30117" y="4492"/>
                    <a:pt x="30759" y="4242"/>
                    <a:pt x="31433" y="4242"/>
                  </a:cubicBezTo>
                  <a:cubicBezTo>
                    <a:pt x="31694" y="4242"/>
                    <a:pt x="31961" y="4279"/>
                    <a:pt x="32234" y="4378"/>
                  </a:cubicBezTo>
                  <a:cubicBezTo>
                    <a:pt x="32387" y="4365"/>
                    <a:pt x="32568" y="4351"/>
                    <a:pt x="32696" y="4337"/>
                  </a:cubicBezTo>
                  <a:cubicBezTo>
                    <a:pt x="33737" y="3488"/>
                    <a:pt x="34441" y="2426"/>
                    <a:pt x="34826" y="1118"/>
                  </a:cubicBezTo>
                  <a:cubicBezTo>
                    <a:pt x="34572" y="939"/>
                    <a:pt x="34338" y="845"/>
                    <a:pt x="34082" y="845"/>
                  </a:cubicBezTo>
                  <a:cubicBezTo>
                    <a:pt x="33905" y="845"/>
                    <a:pt x="33718" y="890"/>
                    <a:pt x="33508" y="985"/>
                  </a:cubicBezTo>
                  <a:cubicBezTo>
                    <a:pt x="32814" y="1298"/>
                    <a:pt x="32054" y="1464"/>
                    <a:pt x="31176" y="1739"/>
                  </a:cubicBezTo>
                  <a:cubicBezTo>
                    <a:pt x="31565" y="1385"/>
                    <a:pt x="31811" y="1163"/>
                    <a:pt x="32033" y="961"/>
                  </a:cubicBezTo>
                  <a:cubicBezTo>
                    <a:pt x="31648" y="597"/>
                    <a:pt x="31343" y="313"/>
                    <a:pt x="31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6348175" y="3708200"/>
              <a:ext cx="7825" cy="3075"/>
            </a:xfrm>
            <a:custGeom>
              <a:avLst/>
              <a:gdLst/>
              <a:ahLst/>
              <a:cxnLst/>
              <a:rect l="l" t="t" r="r" b="b"/>
              <a:pathLst>
                <a:path w="313" h="123" extrusionOk="0">
                  <a:moveTo>
                    <a:pt x="295" y="1"/>
                  </a:moveTo>
                  <a:cubicBezTo>
                    <a:pt x="284" y="5"/>
                    <a:pt x="274" y="10"/>
                    <a:pt x="263" y="14"/>
                  </a:cubicBezTo>
                  <a:lnTo>
                    <a:pt x="312" y="14"/>
                  </a:lnTo>
                  <a:lnTo>
                    <a:pt x="295" y="1"/>
                  </a:lnTo>
                  <a:close/>
                  <a:moveTo>
                    <a:pt x="0" y="14"/>
                  </a:moveTo>
                  <a:cubicBezTo>
                    <a:pt x="7" y="52"/>
                    <a:pt x="14" y="87"/>
                    <a:pt x="21" y="122"/>
                  </a:cubicBezTo>
                  <a:cubicBezTo>
                    <a:pt x="101" y="86"/>
                    <a:pt x="181" y="49"/>
                    <a:pt x="26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6239400" y="3648800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extrusionOk="0">
                  <a:moveTo>
                    <a:pt x="98" y="0"/>
                  </a:moveTo>
                  <a:cubicBezTo>
                    <a:pt x="63" y="7"/>
                    <a:pt x="31" y="17"/>
                    <a:pt x="1" y="28"/>
                  </a:cubicBezTo>
                  <a:cubicBezTo>
                    <a:pt x="15" y="45"/>
                    <a:pt x="21" y="73"/>
                    <a:pt x="39" y="80"/>
                  </a:cubicBezTo>
                  <a:cubicBezTo>
                    <a:pt x="41" y="80"/>
                    <a:pt x="43" y="80"/>
                    <a:pt x="46" y="80"/>
                  </a:cubicBezTo>
                  <a:cubicBezTo>
                    <a:pt x="62" y="80"/>
                    <a:pt x="83" y="69"/>
                    <a:pt x="101" y="63"/>
                  </a:cubicBezTo>
                  <a:cubicBezTo>
                    <a:pt x="101" y="42"/>
                    <a:pt x="98" y="21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455900" y="3881425"/>
              <a:ext cx="1750" cy="1400"/>
            </a:xfrm>
            <a:custGeom>
              <a:avLst/>
              <a:gdLst/>
              <a:ahLst/>
              <a:cxnLst/>
              <a:rect l="l" t="t" r="r" b="b"/>
              <a:pathLst>
                <a:path w="70" h="56" extrusionOk="0">
                  <a:moveTo>
                    <a:pt x="7" y="0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69" y="3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6214675" y="4018300"/>
              <a:ext cx="2025" cy="1475"/>
            </a:xfrm>
            <a:custGeom>
              <a:avLst/>
              <a:gdLst/>
              <a:ahLst/>
              <a:cxnLst/>
              <a:rect l="l" t="t" r="r" b="b"/>
              <a:pathLst>
                <a:path w="81" h="59" extrusionOk="0">
                  <a:moveTo>
                    <a:pt x="60" y="0"/>
                  </a:moveTo>
                  <a:cubicBezTo>
                    <a:pt x="48" y="13"/>
                    <a:pt x="37" y="26"/>
                    <a:pt x="28" y="36"/>
                  </a:cubicBezTo>
                  <a:lnTo>
                    <a:pt x="28" y="36"/>
                  </a:lnTo>
                  <a:cubicBezTo>
                    <a:pt x="42" y="32"/>
                    <a:pt x="61" y="26"/>
                    <a:pt x="80" y="21"/>
                  </a:cubicBezTo>
                  <a:lnTo>
                    <a:pt x="60" y="0"/>
                  </a:lnTo>
                  <a:close/>
                  <a:moveTo>
                    <a:pt x="28" y="36"/>
                  </a:moveTo>
                  <a:cubicBezTo>
                    <a:pt x="11" y="41"/>
                    <a:pt x="0" y="45"/>
                    <a:pt x="1" y="45"/>
                  </a:cubicBezTo>
                  <a:cubicBezTo>
                    <a:pt x="2" y="45"/>
                    <a:pt x="10" y="43"/>
                    <a:pt x="26" y="38"/>
                  </a:cubicBezTo>
                  <a:lnTo>
                    <a:pt x="26" y="38"/>
                  </a:lnTo>
                  <a:cubicBezTo>
                    <a:pt x="16" y="50"/>
                    <a:pt x="9" y="59"/>
                    <a:pt x="10" y="59"/>
                  </a:cubicBezTo>
                  <a:cubicBezTo>
                    <a:pt x="10" y="59"/>
                    <a:pt x="16" y="53"/>
                    <a:pt x="29" y="37"/>
                  </a:cubicBezTo>
                  <a:lnTo>
                    <a:pt x="29" y="37"/>
                  </a:lnTo>
                  <a:cubicBezTo>
                    <a:pt x="28" y="38"/>
                    <a:pt x="27" y="38"/>
                    <a:pt x="26" y="38"/>
                  </a:cubicBezTo>
                  <a:lnTo>
                    <a:pt x="26" y="38"/>
                  </a:lnTo>
                  <a:cubicBezTo>
                    <a:pt x="27" y="38"/>
                    <a:pt x="27" y="37"/>
                    <a:pt x="28" y="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6169025" y="3671000"/>
              <a:ext cx="2675" cy="275"/>
            </a:xfrm>
            <a:custGeom>
              <a:avLst/>
              <a:gdLst/>
              <a:ahLst/>
              <a:cxnLst/>
              <a:rect l="l" t="t" r="r" b="b"/>
              <a:pathLst>
                <a:path w="107" h="1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9" y="2"/>
                    <a:pt x="36" y="3"/>
                  </a:cubicBezTo>
                  <a:lnTo>
                    <a:pt x="36" y="3"/>
                  </a:lnTo>
                  <a:cubicBezTo>
                    <a:pt x="36" y="3"/>
                    <a:pt x="36" y="3"/>
                    <a:pt x="36" y="3"/>
                  </a:cubicBezTo>
                  <a:cubicBezTo>
                    <a:pt x="17" y="1"/>
                    <a:pt x="9" y="1"/>
                    <a:pt x="9" y="1"/>
                  </a:cubicBezTo>
                  <a:close/>
                  <a:moveTo>
                    <a:pt x="89" y="0"/>
                  </a:moveTo>
                  <a:cubicBezTo>
                    <a:pt x="75" y="2"/>
                    <a:pt x="61" y="3"/>
                    <a:pt x="48" y="5"/>
                  </a:cubicBezTo>
                  <a:lnTo>
                    <a:pt x="48" y="5"/>
                  </a:lnTo>
                  <a:cubicBezTo>
                    <a:pt x="44" y="4"/>
                    <a:pt x="40" y="4"/>
                    <a:pt x="36" y="3"/>
                  </a:cubicBezTo>
                  <a:lnTo>
                    <a:pt x="36" y="3"/>
                  </a:lnTo>
                  <a:cubicBezTo>
                    <a:pt x="9" y="7"/>
                    <a:pt x="1" y="9"/>
                    <a:pt x="5" y="9"/>
                  </a:cubicBezTo>
                  <a:cubicBezTo>
                    <a:pt x="9" y="9"/>
                    <a:pt x="26" y="7"/>
                    <a:pt x="48" y="5"/>
                  </a:cubicBezTo>
                  <a:lnTo>
                    <a:pt x="48" y="5"/>
                  </a:lnTo>
                  <a:cubicBezTo>
                    <a:pt x="65" y="7"/>
                    <a:pt x="85" y="9"/>
                    <a:pt x="106" y="11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6434400" y="3841250"/>
              <a:ext cx="1125" cy="1325"/>
            </a:xfrm>
            <a:custGeom>
              <a:avLst/>
              <a:gdLst/>
              <a:ahLst/>
              <a:cxnLst/>
              <a:rect l="l" t="t" r="r" b="b"/>
              <a:pathLst>
                <a:path w="45" h="53" extrusionOk="0">
                  <a:moveTo>
                    <a:pt x="45" y="0"/>
                  </a:moveTo>
                  <a:lnTo>
                    <a:pt x="0" y="35"/>
                  </a:lnTo>
                  <a:lnTo>
                    <a:pt x="17" y="5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6401500" y="3963550"/>
              <a:ext cx="550" cy="1675"/>
            </a:xfrm>
            <a:custGeom>
              <a:avLst/>
              <a:gdLst/>
              <a:ahLst/>
              <a:cxnLst/>
              <a:rect l="l" t="t" r="r" b="b"/>
              <a:pathLst>
                <a:path w="22" h="67" extrusionOk="0">
                  <a:moveTo>
                    <a:pt x="0" y="0"/>
                  </a:moveTo>
                  <a:lnTo>
                    <a:pt x="5" y="49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" name="Google Shape;1339;p5"/>
          <p:cNvGrpSpPr/>
          <p:nvPr/>
        </p:nvGrpSpPr>
        <p:grpSpPr>
          <a:xfrm>
            <a:off x="7367661" y="-352670"/>
            <a:ext cx="2122490" cy="1325970"/>
            <a:chOff x="5656725" y="3569950"/>
            <a:chExt cx="889150" cy="555450"/>
          </a:xfrm>
        </p:grpSpPr>
        <p:sp>
          <p:nvSpPr>
            <p:cNvPr id="1340" name="Google Shape;1340;p5"/>
            <p:cNvSpPr/>
            <p:nvPr/>
          </p:nvSpPr>
          <p:spPr>
            <a:xfrm>
              <a:off x="5656725" y="3569950"/>
              <a:ext cx="889150" cy="555450"/>
            </a:xfrm>
            <a:custGeom>
              <a:avLst/>
              <a:gdLst/>
              <a:ahLst/>
              <a:cxnLst/>
              <a:rect l="l" t="t" r="r" b="b"/>
              <a:pathLst>
                <a:path w="35566" h="22218" extrusionOk="0">
                  <a:moveTo>
                    <a:pt x="24126" y="3203"/>
                  </a:moveTo>
                  <a:cubicBezTo>
                    <a:pt x="24126" y="3234"/>
                    <a:pt x="24129" y="3262"/>
                    <a:pt x="24134" y="3289"/>
                  </a:cubicBezTo>
                  <a:cubicBezTo>
                    <a:pt x="24053" y="3287"/>
                    <a:pt x="23973" y="3282"/>
                    <a:pt x="23893" y="3276"/>
                  </a:cubicBezTo>
                  <a:lnTo>
                    <a:pt x="23893" y="3276"/>
                  </a:lnTo>
                  <a:cubicBezTo>
                    <a:pt x="23971" y="3253"/>
                    <a:pt x="24048" y="3229"/>
                    <a:pt x="24126" y="3203"/>
                  </a:cubicBezTo>
                  <a:close/>
                  <a:moveTo>
                    <a:pt x="12584" y="6689"/>
                  </a:moveTo>
                  <a:cubicBezTo>
                    <a:pt x="12587" y="6724"/>
                    <a:pt x="12587" y="6759"/>
                    <a:pt x="12591" y="6793"/>
                  </a:cubicBezTo>
                  <a:cubicBezTo>
                    <a:pt x="12467" y="6783"/>
                    <a:pt x="12339" y="6772"/>
                    <a:pt x="12212" y="6759"/>
                  </a:cubicBezTo>
                  <a:lnTo>
                    <a:pt x="12212" y="6759"/>
                  </a:lnTo>
                  <a:cubicBezTo>
                    <a:pt x="12338" y="6736"/>
                    <a:pt x="12461" y="6713"/>
                    <a:pt x="12584" y="6689"/>
                  </a:cubicBezTo>
                  <a:close/>
                  <a:moveTo>
                    <a:pt x="12653" y="14756"/>
                  </a:moveTo>
                  <a:lnTo>
                    <a:pt x="12677" y="14797"/>
                  </a:lnTo>
                  <a:cubicBezTo>
                    <a:pt x="12673" y="14799"/>
                    <a:pt x="12669" y="14800"/>
                    <a:pt x="12665" y="14801"/>
                  </a:cubicBezTo>
                  <a:lnTo>
                    <a:pt x="12665" y="14801"/>
                  </a:lnTo>
                  <a:lnTo>
                    <a:pt x="12653" y="14756"/>
                  </a:lnTo>
                  <a:close/>
                  <a:moveTo>
                    <a:pt x="12199" y="14756"/>
                  </a:moveTo>
                  <a:cubicBezTo>
                    <a:pt x="12337" y="14756"/>
                    <a:pt x="12481" y="14773"/>
                    <a:pt x="12632" y="14811"/>
                  </a:cubicBezTo>
                  <a:lnTo>
                    <a:pt x="12632" y="14811"/>
                  </a:lnTo>
                  <a:cubicBezTo>
                    <a:pt x="11985" y="15011"/>
                    <a:pt x="11342" y="15209"/>
                    <a:pt x="10696" y="15408"/>
                  </a:cubicBezTo>
                  <a:lnTo>
                    <a:pt x="10696" y="15408"/>
                  </a:lnTo>
                  <a:cubicBezTo>
                    <a:pt x="11153" y="15049"/>
                    <a:pt x="11630" y="14756"/>
                    <a:pt x="12199" y="14756"/>
                  </a:cubicBezTo>
                  <a:close/>
                  <a:moveTo>
                    <a:pt x="6086" y="15873"/>
                  </a:moveTo>
                  <a:cubicBezTo>
                    <a:pt x="6110" y="15936"/>
                    <a:pt x="6131" y="15998"/>
                    <a:pt x="6155" y="16064"/>
                  </a:cubicBezTo>
                  <a:cubicBezTo>
                    <a:pt x="6080" y="16067"/>
                    <a:pt x="6005" y="16070"/>
                    <a:pt x="5930" y="16075"/>
                  </a:cubicBezTo>
                  <a:lnTo>
                    <a:pt x="5930" y="16075"/>
                  </a:lnTo>
                  <a:cubicBezTo>
                    <a:pt x="5983" y="16007"/>
                    <a:pt x="6033" y="15941"/>
                    <a:pt x="6086" y="15873"/>
                  </a:cubicBezTo>
                  <a:close/>
                  <a:moveTo>
                    <a:pt x="22733" y="16384"/>
                  </a:moveTo>
                  <a:cubicBezTo>
                    <a:pt x="22733" y="16384"/>
                    <a:pt x="22730" y="16385"/>
                    <a:pt x="22721" y="16388"/>
                  </a:cubicBezTo>
                  <a:lnTo>
                    <a:pt x="22721" y="16388"/>
                  </a:lnTo>
                  <a:cubicBezTo>
                    <a:pt x="22720" y="16388"/>
                    <a:pt x="22719" y="16389"/>
                    <a:pt x="22717" y="16389"/>
                  </a:cubicBezTo>
                  <a:lnTo>
                    <a:pt x="22717" y="16389"/>
                  </a:lnTo>
                  <a:cubicBezTo>
                    <a:pt x="22726" y="16386"/>
                    <a:pt x="22732" y="16384"/>
                    <a:pt x="22733" y="16384"/>
                  </a:cubicBezTo>
                  <a:close/>
                  <a:moveTo>
                    <a:pt x="22605" y="16437"/>
                  </a:moveTo>
                  <a:lnTo>
                    <a:pt x="22605" y="16437"/>
                  </a:lnTo>
                  <a:cubicBezTo>
                    <a:pt x="22604" y="16438"/>
                    <a:pt x="22603" y="16438"/>
                    <a:pt x="22603" y="16439"/>
                  </a:cubicBezTo>
                  <a:lnTo>
                    <a:pt x="22603" y="16439"/>
                  </a:lnTo>
                  <a:cubicBezTo>
                    <a:pt x="22580" y="16450"/>
                    <a:pt x="22571" y="16455"/>
                    <a:pt x="22571" y="16455"/>
                  </a:cubicBezTo>
                  <a:cubicBezTo>
                    <a:pt x="22570" y="16455"/>
                    <a:pt x="22584" y="16447"/>
                    <a:pt x="22605" y="16437"/>
                  </a:cubicBezTo>
                  <a:close/>
                  <a:moveTo>
                    <a:pt x="22586" y="16454"/>
                  </a:moveTo>
                  <a:cubicBezTo>
                    <a:pt x="22579" y="16461"/>
                    <a:pt x="22574" y="16465"/>
                    <a:pt x="22574" y="16465"/>
                  </a:cubicBezTo>
                  <a:cubicBezTo>
                    <a:pt x="22574" y="16465"/>
                    <a:pt x="22578" y="16461"/>
                    <a:pt x="22586" y="16454"/>
                  </a:cubicBezTo>
                  <a:close/>
                  <a:moveTo>
                    <a:pt x="21875" y="16285"/>
                  </a:moveTo>
                  <a:cubicBezTo>
                    <a:pt x="21351" y="16577"/>
                    <a:pt x="20945" y="16806"/>
                    <a:pt x="20428" y="17094"/>
                  </a:cubicBezTo>
                  <a:cubicBezTo>
                    <a:pt x="20702" y="16362"/>
                    <a:pt x="20816" y="16300"/>
                    <a:pt x="21875" y="16285"/>
                  </a:cubicBezTo>
                  <a:close/>
                  <a:moveTo>
                    <a:pt x="22387" y="17932"/>
                  </a:moveTo>
                  <a:lnTo>
                    <a:pt x="22387" y="17932"/>
                  </a:lnTo>
                  <a:cubicBezTo>
                    <a:pt x="22384" y="17932"/>
                    <a:pt x="22381" y="17933"/>
                    <a:pt x="22378" y="17934"/>
                  </a:cubicBezTo>
                  <a:lnTo>
                    <a:pt x="22398" y="17955"/>
                  </a:lnTo>
                  <a:cubicBezTo>
                    <a:pt x="22395" y="17948"/>
                    <a:pt x="22391" y="17940"/>
                    <a:pt x="22387" y="17932"/>
                  </a:cubicBezTo>
                  <a:close/>
                  <a:moveTo>
                    <a:pt x="31010" y="0"/>
                  </a:moveTo>
                  <a:cubicBezTo>
                    <a:pt x="30829" y="257"/>
                    <a:pt x="30712" y="420"/>
                    <a:pt x="30590" y="590"/>
                  </a:cubicBezTo>
                  <a:cubicBezTo>
                    <a:pt x="30395" y="493"/>
                    <a:pt x="30249" y="420"/>
                    <a:pt x="30129" y="358"/>
                  </a:cubicBezTo>
                  <a:cubicBezTo>
                    <a:pt x="29521" y="636"/>
                    <a:pt x="28949" y="927"/>
                    <a:pt x="28359" y="1166"/>
                  </a:cubicBezTo>
                  <a:cubicBezTo>
                    <a:pt x="26915" y="1749"/>
                    <a:pt x="25458" y="2304"/>
                    <a:pt x="24019" y="2891"/>
                  </a:cubicBezTo>
                  <a:cubicBezTo>
                    <a:pt x="23929" y="2927"/>
                    <a:pt x="23906" y="3134"/>
                    <a:pt x="23855" y="3274"/>
                  </a:cubicBezTo>
                  <a:lnTo>
                    <a:pt x="23855" y="3274"/>
                  </a:lnTo>
                  <a:cubicBezTo>
                    <a:pt x="23847" y="3273"/>
                    <a:pt x="23839" y="3272"/>
                    <a:pt x="23831" y="3272"/>
                  </a:cubicBezTo>
                  <a:cubicBezTo>
                    <a:pt x="23748" y="3334"/>
                    <a:pt x="23668" y="3435"/>
                    <a:pt x="23575" y="3456"/>
                  </a:cubicBezTo>
                  <a:cubicBezTo>
                    <a:pt x="22586" y="3661"/>
                    <a:pt x="21590" y="3855"/>
                    <a:pt x="20598" y="4053"/>
                  </a:cubicBezTo>
                  <a:lnTo>
                    <a:pt x="20581" y="4042"/>
                  </a:lnTo>
                  <a:lnTo>
                    <a:pt x="20581" y="4042"/>
                  </a:lnTo>
                  <a:cubicBezTo>
                    <a:pt x="20595" y="4091"/>
                    <a:pt x="20632" y="4174"/>
                    <a:pt x="20619" y="4181"/>
                  </a:cubicBezTo>
                  <a:cubicBezTo>
                    <a:pt x="19772" y="4771"/>
                    <a:pt x="18791" y="4836"/>
                    <a:pt x="17805" y="4896"/>
                  </a:cubicBezTo>
                  <a:cubicBezTo>
                    <a:pt x="18218" y="4729"/>
                    <a:pt x="18631" y="4559"/>
                    <a:pt x="19047" y="4393"/>
                  </a:cubicBezTo>
                  <a:lnTo>
                    <a:pt x="19047" y="4393"/>
                  </a:lnTo>
                  <a:cubicBezTo>
                    <a:pt x="17663" y="4583"/>
                    <a:pt x="17191" y="4778"/>
                    <a:pt x="16789" y="5198"/>
                  </a:cubicBezTo>
                  <a:cubicBezTo>
                    <a:pt x="16717" y="5172"/>
                    <a:pt x="16623" y="5160"/>
                    <a:pt x="16510" y="5160"/>
                  </a:cubicBezTo>
                  <a:cubicBezTo>
                    <a:pt x="15650" y="5160"/>
                    <a:pt x="13691" y="5870"/>
                    <a:pt x="12195" y="6762"/>
                  </a:cubicBezTo>
                  <a:cubicBezTo>
                    <a:pt x="12198" y="6762"/>
                    <a:pt x="12201" y="6761"/>
                    <a:pt x="12204" y="6761"/>
                  </a:cubicBezTo>
                  <a:lnTo>
                    <a:pt x="12204" y="6761"/>
                  </a:lnTo>
                  <a:cubicBezTo>
                    <a:pt x="11241" y="7079"/>
                    <a:pt x="10264" y="7370"/>
                    <a:pt x="9312" y="7720"/>
                  </a:cubicBezTo>
                  <a:cubicBezTo>
                    <a:pt x="7189" y="8504"/>
                    <a:pt x="5087" y="9340"/>
                    <a:pt x="2956" y="10100"/>
                  </a:cubicBezTo>
                  <a:cubicBezTo>
                    <a:pt x="2040" y="10429"/>
                    <a:pt x="1239" y="10860"/>
                    <a:pt x="635" y="11640"/>
                  </a:cubicBezTo>
                  <a:cubicBezTo>
                    <a:pt x="458" y="11866"/>
                    <a:pt x="170" y="12001"/>
                    <a:pt x="0" y="12130"/>
                  </a:cubicBezTo>
                  <a:cubicBezTo>
                    <a:pt x="420" y="12493"/>
                    <a:pt x="868" y="12882"/>
                    <a:pt x="1319" y="13267"/>
                  </a:cubicBezTo>
                  <a:cubicBezTo>
                    <a:pt x="1402" y="13340"/>
                    <a:pt x="1492" y="13409"/>
                    <a:pt x="1593" y="13454"/>
                  </a:cubicBezTo>
                  <a:cubicBezTo>
                    <a:pt x="2887" y="14027"/>
                    <a:pt x="4181" y="14596"/>
                    <a:pt x="5399" y="15134"/>
                  </a:cubicBezTo>
                  <a:cubicBezTo>
                    <a:pt x="5578" y="15466"/>
                    <a:pt x="5738" y="15772"/>
                    <a:pt x="5901" y="16077"/>
                  </a:cubicBezTo>
                  <a:lnTo>
                    <a:pt x="5901" y="16077"/>
                  </a:lnTo>
                  <a:cubicBezTo>
                    <a:pt x="5899" y="16077"/>
                    <a:pt x="5896" y="16077"/>
                    <a:pt x="5894" y="16077"/>
                  </a:cubicBezTo>
                  <a:cubicBezTo>
                    <a:pt x="5898" y="16079"/>
                    <a:pt x="5901" y="16082"/>
                    <a:pt x="5905" y="16084"/>
                  </a:cubicBezTo>
                  <a:lnTo>
                    <a:pt x="5905" y="16084"/>
                  </a:lnTo>
                  <a:cubicBezTo>
                    <a:pt x="5907" y="16089"/>
                    <a:pt x="5909" y="16093"/>
                    <a:pt x="5912" y="16098"/>
                  </a:cubicBezTo>
                  <a:cubicBezTo>
                    <a:pt x="5913" y="16096"/>
                    <a:pt x="5915" y="16094"/>
                    <a:pt x="5916" y="16092"/>
                  </a:cubicBezTo>
                  <a:lnTo>
                    <a:pt x="5916" y="16092"/>
                  </a:lnTo>
                  <a:cubicBezTo>
                    <a:pt x="6047" y="16186"/>
                    <a:pt x="6170" y="16315"/>
                    <a:pt x="6311" y="16344"/>
                  </a:cubicBezTo>
                  <a:cubicBezTo>
                    <a:pt x="6568" y="16397"/>
                    <a:pt x="6842" y="16379"/>
                    <a:pt x="7178" y="16397"/>
                  </a:cubicBezTo>
                  <a:cubicBezTo>
                    <a:pt x="6981" y="16681"/>
                    <a:pt x="6849" y="16872"/>
                    <a:pt x="6679" y="17115"/>
                  </a:cubicBezTo>
                  <a:cubicBezTo>
                    <a:pt x="6896" y="17184"/>
                    <a:pt x="7079" y="17301"/>
                    <a:pt x="7221" y="17301"/>
                  </a:cubicBezTo>
                  <a:cubicBezTo>
                    <a:pt x="7242" y="17301"/>
                    <a:pt x="7263" y="17298"/>
                    <a:pt x="7282" y="17292"/>
                  </a:cubicBezTo>
                  <a:cubicBezTo>
                    <a:pt x="7879" y="17105"/>
                    <a:pt x="8462" y="16862"/>
                    <a:pt x="9049" y="16639"/>
                  </a:cubicBezTo>
                  <a:cubicBezTo>
                    <a:pt x="9322" y="16789"/>
                    <a:pt x="9596" y="16935"/>
                    <a:pt x="10030" y="17167"/>
                  </a:cubicBezTo>
                  <a:cubicBezTo>
                    <a:pt x="9881" y="16782"/>
                    <a:pt x="9801" y="16573"/>
                    <a:pt x="9690" y="16282"/>
                  </a:cubicBezTo>
                  <a:cubicBezTo>
                    <a:pt x="9971" y="16265"/>
                    <a:pt x="10203" y="16249"/>
                    <a:pt x="10438" y="16235"/>
                  </a:cubicBezTo>
                  <a:lnTo>
                    <a:pt x="10438" y="16235"/>
                  </a:lnTo>
                  <a:cubicBezTo>
                    <a:pt x="10439" y="16241"/>
                    <a:pt x="10441" y="16246"/>
                    <a:pt x="10443" y="16251"/>
                  </a:cubicBezTo>
                  <a:lnTo>
                    <a:pt x="10464" y="16234"/>
                  </a:lnTo>
                  <a:lnTo>
                    <a:pt x="10464" y="16234"/>
                  </a:lnTo>
                  <a:cubicBezTo>
                    <a:pt x="10455" y="16234"/>
                    <a:pt x="10446" y="16235"/>
                    <a:pt x="10438" y="16235"/>
                  </a:cubicBezTo>
                  <a:lnTo>
                    <a:pt x="10438" y="16235"/>
                  </a:lnTo>
                  <a:cubicBezTo>
                    <a:pt x="10249" y="15693"/>
                    <a:pt x="10775" y="15740"/>
                    <a:pt x="11009" y="15648"/>
                  </a:cubicBezTo>
                  <a:cubicBezTo>
                    <a:pt x="11966" y="15273"/>
                    <a:pt x="12934" y="14905"/>
                    <a:pt x="13923" y="14634"/>
                  </a:cubicBezTo>
                  <a:cubicBezTo>
                    <a:pt x="14634" y="14440"/>
                    <a:pt x="15387" y="14402"/>
                    <a:pt x="16123" y="14291"/>
                  </a:cubicBezTo>
                  <a:lnTo>
                    <a:pt x="16123" y="14291"/>
                  </a:lnTo>
                  <a:cubicBezTo>
                    <a:pt x="15761" y="14613"/>
                    <a:pt x="15266" y="14673"/>
                    <a:pt x="15019" y="14953"/>
                  </a:cubicBezTo>
                  <a:cubicBezTo>
                    <a:pt x="14291" y="15772"/>
                    <a:pt x="13247" y="15811"/>
                    <a:pt x="12344" y="16181"/>
                  </a:cubicBezTo>
                  <a:cubicBezTo>
                    <a:pt x="11716" y="16439"/>
                    <a:pt x="11023" y="16535"/>
                    <a:pt x="10357" y="16706"/>
                  </a:cubicBezTo>
                  <a:cubicBezTo>
                    <a:pt x="10412" y="16764"/>
                    <a:pt x="10467" y="16827"/>
                    <a:pt x="10520" y="16886"/>
                  </a:cubicBezTo>
                  <a:cubicBezTo>
                    <a:pt x="10273" y="17351"/>
                    <a:pt x="10027" y="17819"/>
                    <a:pt x="9697" y="18444"/>
                  </a:cubicBezTo>
                  <a:cubicBezTo>
                    <a:pt x="9697" y="18461"/>
                    <a:pt x="9711" y="18676"/>
                    <a:pt x="9721" y="18908"/>
                  </a:cubicBezTo>
                  <a:cubicBezTo>
                    <a:pt x="9961" y="18922"/>
                    <a:pt x="10148" y="18933"/>
                    <a:pt x="10342" y="18943"/>
                  </a:cubicBezTo>
                  <a:cubicBezTo>
                    <a:pt x="10342" y="19235"/>
                    <a:pt x="10332" y="19505"/>
                    <a:pt x="10349" y="19773"/>
                  </a:cubicBezTo>
                  <a:cubicBezTo>
                    <a:pt x="10353" y="19842"/>
                    <a:pt x="10426" y="19925"/>
                    <a:pt x="10488" y="19970"/>
                  </a:cubicBezTo>
                  <a:cubicBezTo>
                    <a:pt x="10599" y="20046"/>
                    <a:pt x="10728" y="20099"/>
                    <a:pt x="10749" y="20109"/>
                  </a:cubicBezTo>
                  <a:cubicBezTo>
                    <a:pt x="11238" y="20016"/>
                    <a:pt x="11619" y="19939"/>
                    <a:pt x="12118" y="19842"/>
                  </a:cubicBezTo>
                  <a:lnTo>
                    <a:pt x="12118" y="19842"/>
                  </a:lnTo>
                  <a:cubicBezTo>
                    <a:pt x="11966" y="20212"/>
                    <a:pt x="11883" y="20413"/>
                    <a:pt x="11801" y="20611"/>
                  </a:cubicBezTo>
                  <a:lnTo>
                    <a:pt x="11801" y="20611"/>
                  </a:lnTo>
                  <a:cubicBezTo>
                    <a:pt x="11793" y="20609"/>
                    <a:pt x="11784" y="20607"/>
                    <a:pt x="11775" y="20605"/>
                  </a:cubicBezTo>
                  <a:lnTo>
                    <a:pt x="11775" y="20605"/>
                  </a:lnTo>
                  <a:lnTo>
                    <a:pt x="11796" y="20623"/>
                  </a:lnTo>
                  <a:cubicBezTo>
                    <a:pt x="11798" y="20619"/>
                    <a:pt x="11800" y="20615"/>
                    <a:pt x="11801" y="20611"/>
                  </a:cubicBezTo>
                  <a:lnTo>
                    <a:pt x="11801" y="20611"/>
                  </a:lnTo>
                  <a:cubicBezTo>
                    <a:pt x="11952" y="20644"/>
                    <a:pt x="12104" y="20677"/>
                    <a:pt x="12282" y="20716"/>
                  </a:cubicBezTo>
                  <a:cubicBezTo>
                    <a:pt x="12235" y="20865"/>
                    <a:pt x="12191" y="21006"/>
                    <a:pt x="12144" y="21151"/>
                  </a:cubicBezTo>
                  <a:lnTo>
                    <a:pt x="12144" y="21151"/>
                  </a:lnTo>
                  <a:cubicBezTo>
                    <a:pt x="12138" y="21150"/>
                    <a:pt x="12132" y="21148"/>
                    <a:pt x="12126" y="21146"/>
                  </a:cubicBezTo>
                  <a:lnTo>
                    <a:pt x="12126" y="21146"/>
                  </a:lnTo>
                  <a:lnTo>
                    <a:pt x="12139" y="21164"/>
                  </a:lnTo>
                  <a:cubicBezTo>
                    <a:pt x="12141" y="21160"/>
                    <a:pt x="12142" y="21155"/>
                    <a:pt x="12144" y="21151"/>
                  </a:cubicBezTo>
                  <a:lnTo>
                    <a:pt x="12144" y="21151"/>
                  </a:lnTo>
                  <a:cubicBezTo>
                    <a:pt x="12450" y="21233"/>
                    <a:pt x="12756" y="21315"/>
                    <a:pt x="13069" y="21400"/>
                  </a:cubicBezTo>
                  <a:cubicBezTo>
                    <a:pt x="12924" y="21628"/>
                    <a:pt x="12785" y="21843"/>
                    <a:pt x="12650" y="22062"/>
                  </a:cubicBezTo>
                  <a:cubicBezTo>
                    <a:pt x="12685" y="22114"/>
                    <a:pt x="12722" y="22166"/>
                    <a:pt x="12757" y="22218"/>
                  </a:cubicBezTo>
                  <a:cubicBezTo>
                    <a:pt x="13524" y="21923"/>
                    <a:pt x="14291" y="21632"/>
                    <a:pt x="15058" y="21337"/>
                  </a:cubicBezTo>
                  <a:cubicBezTo>
                    <a:pt x="15023" y="21285"/>
                    <a:pt x="14984" y="21233"/>
                    <a:pt x="14949" y="21181"/>
                  </a:cubicBezTo>
                  <a:cubicBezTo>
                    <a:pt x="15324" y="20706"/>
                    <a:pt x="15720" y="20248"/>
                    <a:pt x="16064" y="19752"/>
                  </a:cubicBezTo>
                  <a:cubicBezTo>
                    <a:pt x="16480" y="19145"/>
                    <a:pt x="17024" y="18783"/>
                    <a:pt x="17746" y="18628"/>
                  </a:cubicBezTo>
                  <a:cubicBezTo>
                    <a:pt x="18666" y="18434"/>
                    <a:pt x="19567" y="18173"/>
                    <a:pt x="20487" y="17979"/>
                  </a:cubicBezTo>
                  <a:cubicBezTo>
                    <a:pt x="21077" y="17854"/>
                    <a:pt x="21681" y="17795"/>
                    <a:pt x="22281" y="17726"/>
                  </a:cubicBezTo>
                  <a:cubicBezTo>
                    <a:pt x="22281" y="17726"/>
                    <a:pt x="22282" y="17726"/>
                    <a:pt x="22282" y="17726"/>
                  </a:cubicBezTo>
                  <a:cubicBezTo>
                    <a:pt x="22307" y="17726"/>
                    <a:pt x="22349" y="17850"/>
                    <a:pt x="22387" y="17932"/>
                  </a:cubicBezTo>
                  <a:lnTo>
                    <a:pt x="22387" y="17932"/>
                  </a:lnTo>
                  <a:cubicBezTo>
                    <a:pt x="24646" y="17342"/>
                    <a:pt x="26909" y="16763"/>
                    <a:pt x="29164" y="16160"/>
                  </a:cubicBezTo>
                  <a:cubicBezTo>
                    <a:pt x="29383" y="16104"/>
                    <a:pt x="29573" y="15928"/>
                    <a:pt x="29779" y="15803"/>
                  </a:cubicBezTo>
                  <a:lnTo>
                    <a:pt x="29779" y="15803"/>
                  </a:lnTo>
                  <a:cubicBezTo>
                    <a:pt x="29790" y="15806"/>
                    <a:pt x="29801" y="15808"/>
                    <a:pt x="29812" y="15811"/>
                  </a:cubicBezTo>
                  <a:lnTo>
                    <a:pt x="29796" y="15793"/>
                  </a:lnTo>
                  <a:cubicBezTo>
                    <a:pt x="29790" y="15797"/>
                    <a:pt x="29784" y="15800"/>
                    <a:pt x="29779" y="15803"/>
                  </a:cubicBezTo>
                  <a:lnTo>
                    <a:pt x="29779" y="15803"/>
                  </a:lnTo>
                  <a:cubicBezTo>
                    <a:pt x="29260" y="15688"/>
                    <a:pt x="28744" y="15575"/>
                    <a:pt x="28224" y="15464"/>
                  </a:cubicBezTo>
                  <a:cubicBezTo>
                    <a:pt x="28220" y="15398"/>
                    <a:pt x="28217" y="15335"/>
                    <a:pt x="28209" y="15273"/>
                  </a:cubicBezTo>
                  <a:cubicBezTo>
                    <a:pt x="28792" y="15078"/>
                    <a:pt x="29372" y="14887"/>
                    <a:pt x="29951" y="14693"/>
                  </a:cubicBezTo>
                  <a:cubicBezTo>
                    <a:pt x="29906" y="14260"/>
                    <a:pt x="29868" y="13912"/>
                    <a:pt x="29826" y="13517"/>
                  </a:cubicBezTo>
                  <a:cubicBezTo>
                    <a:pt x="29493" y="13444"/>
                    <a:pt x="29164" y="13371"/>
                    <a:pt x="28831" y="13295"/>
                  </a:cubicBezTo>
                  <a:cubicBezTo>
                    <a:pt x="28831" y="13246"/>
                    <a:pt x="28827" y="13195"/>
                    <a:pt x="28824" y="13142"/>
                  </a:cubicBezTo>
                  <a:cubicBezTo>
                    <a:pt x="29788" y="12871"/>
                    <a:pt x="30756" y="12598"/>
                    <a:pt x="31707" y="12330"/>
                  </a:cubicBezTo>
                  <a:cubicBezTo>
                    <a:pt x="31655" y="11949"/>
                    <a:pt x="31620" y="11682"/>
                    <a:pt x="31602" y="11547"/>
                  </a:cubicBezTo>
                  <a:cubicBezTo>
                    <a:pt x="31397" y="11270"/>
                    <a:pt x="31257" y="11085"/>
                    <a:pt x="31119" y="10903"/>
                  </a:cubicBezTo>
                  <a:lnTo>
                    <a:pt x="31119" y="10903"/>
                  </a:lnTo>
                  <a:cubicBezTo>
                    <a:pt x="31121" y="10904"/>
                    <a:pt x="31122" y="10904"/>
                    <a:pt x="31124" y="10905"/>
                  </a:cubicBezTo>
                  <a:lnTo>
                    <a:pt x="31107" y="10887"/>
                  </a:lnTo>
                  <a:lnTo>
                    <a:pt x="31107" y="10887"/>
                  </a:lnTo>
                  <a:cubicBezTo>
                    <a:pt x="31111" y="10893"/>
                    <a:pt x="31115" y="10898"/>
                    <a:pt x="31119" y="10903"/>
                  </a:cubicBezTo>
                  <a:lnTo>
                    <a:pt x="31119" y="10903"/>
                  </a:lnTo>
                  <a:cubicBezTo>
                    <a:pt x="30878" y="10817"/>
                    <a:pt x="30637" y="10731"/>
                    <a:pt x="30392" y="10648"/>
                  </a:cubicBezTo>
                  <a:cubicBezTo>
                    <a:pt x="30805" y="10436"/>
                    <a:pt x="31207" y="10364"/>
                    <a:pt x="31602" y="10249"/>
                  </a:cubicBezTo>
                  <a:cubicBezTo>
                    <a:pt x="31956" y="10149"/>
                    <a:pt x="32300" y="10003"/>
                    <a:pt x="32647" y="9874"/>
                  </a:cubicBezTo>
                  <a:cubicBezTo>
                    <a:pt x="32633" y="9836"/>
                    <a:pt x="32616" y="9795"/>
                    <a:pt x="32602" y="9753"/>
                  </a:cubicBezTo>
                  <a:cubicBezTo>
                    <a:pt x="32179" y="9822"/>
                    <a:pt x="31756" y="9891"/>
                    <a:pt x="31336" y="9965"/>
                  </a:cubicBezTo>
                  <a:cubicBezTo>
                    <a:pt x="31322" y="9909"/>
                    <a:pt x="31311" y="9857"/>
                    <a:pt x="31301" y="9802"/>
                  </a:cubicBezTo>
                  <a:cubicBezTo>
                    <a:pt x="32283" y="9583"/>
                    <a:pt x="33268" y="9361"/>
                    <a:pt x="34163" y="9160"/>
                  </a:cubicBezTo>
                  <a:cubicBezTo>
                    <a:pt x="34673" y="8580"/>
                    <a:pt x="35114" y="8084"/>
                    <a:pt x="35565" y="7574"/>
                  </a:cubicBezTo>
                  <a:cubicBezTo>
                    <a:pt x="35248" y="7174"/>
                    <a:pt x="34961" y="6940"/>
                    <a:pt x="34584" y="6940"/>
                  </a:cubicBezTo>
                  <a:cubicBezTo>
                    <a:pt x="34527" y="6940"/>
                    <a:pt x="34468" y="6945"/>
                    <a:pt x="34406" y="6956"/>
                  </a:cubicBezTo>
                  <a:cubicBezTo>
                    <a:pt x="33761" y="7071"/>
                    <a:pt x="33115" y="7172"/>
                    <a:pt x="32484" y="7339"/>
                  </a:cubicBezTo>
                  <a:cubicBezTo>
                    <a:pt x="32363" y="7370"/>
                    <a:pt x="32237" y="7386"/>
                    <a:pt x="32112" y="7386"/>
                  </a:cubicBezTo>
                  <a:cubicBezTo>
                    <a:pt x="31696" y="7386"/>
                    <a:pt x="31274" y="7209"/>
                    <a:pt x="30944" y="6818"/>
                  </a:cubicBezTo>
                  <a:cubicBezTo>
                    <a:pt x="29888" y="7109"/>
                    <a:pt x="28862" y="7671"/>
                    <a:pt x="27771" y="7671"/>
                  </a:cubicBezTo>
                  <a:cubicBezTo>
                    <a:pt x="27495" y="7671"/>
                    <a:pt x="27215" y="7635"/>
                    <a:pt x="26930" y="7550"/>
                  </a:cubicBezTo>
                  <a:cubicBezTo>
                    <a:pt x="26267" y="7224"/>
                    <a:pt x="25646" y="6922"/>
                    <a:pt x="25025" y="6620"/>
                  </a:cubicBezTo>
                  <a:cubicBezTo>
                    <a:pt x="25029" y="6537"/>
                    <a:pt x="25032" y="6457"/>
                    <a:pt x="25032" y="6377"/>
                  </a:cubicBezTo>
                  <a:cubicBezTo>
                    <a:pt x="26257" y="5972"/>
                    <a:pt x="27095" y="4695"/>
                    <a:pt x="28612" y="4695"/>
                  </a:cubicBezTo>
                  <a:cubicBezTo>
                    <a:pt x="28745" y="4695"/>
                    <a:pt x="28882" y="4705"/>
                    <a:pt x="29025" y="4726"/>
                  </a:cubicBezTo>
                  <a:cubicBezTo>
                    <a:pt x="28609" y="5049"/>
                    <a:pt x="28293" y="5293"/>
                    <a:pt x="27981" y="5536"/>
                  </a:cubicBezTo>
                  <a:lnTo>
                    <a:pt x="27981" y="5536"/>
                  </a:lnTo>
                  <a:cubicBezTo>
                    <a:pt x="27971" y="5534"/>
                    <a:pt x="27962" y="5533"/>
                    <a:pt x="27953" y="5531"/>
                  </a:cubicBezTo>
                  <a:lnTo>
                    <a:pt x="27953" y="5531"/>
                  </a:lnTo>
                  <a:lnTo>
                    <a:pt x="27970" y="5544"/>
                  </a:lnTo>
                  <a:cubicBezTo>
                    <a:pt x="27974" y="5542"/>
                    <a:pt x="27977" y="5539"/>
                    <a:pt x="27981" y="5536"/>
                  </a:cubicBezTo>
                  <a:lnTo>
                    <a:pt x="27981" y="5536"/>
                  </a:lnTo>
                  <a:cubicBezTo>
                    <a:pt x="28426" y="5625"/>
                    <a:pt x="28874" y="5717"/>
                    <a:pt x="29438" y="5832"/>
                  </a:cubicBezTo>
                  <a:cubicBezTo>
                    <a:pt x="29716" y="5523"/>
                    <a:pt x="30062" y="5135"/>
                    <a:pt x="30448" y="4705"/>
                  </a:cubicBezTo>
                  <a:lnTo>
                    <a:pt x="30448" y="4705"/>
                  </a:lnTo>
                  <a:cubicBezTo>
                    <a:pt x="30070" y="4757"/>
                    <a:pt x="29775" y="4795"/>
                    <a:pt x="29483" y="4836"/>
                  </a:cubicBezTo>
                  <a:cubicBezTo>
                    <a:pt x="29476" y="4757"/>
                    <a:pt x="29469" y="4677"/>
                    <a:pt x="29463" y="4597"/>
                  </a:cubicBezTo>
                  <a:cubicBezTo>
                    <a:pt x="30117" y="4492"/>
                    <a:pt x="30759" y="4242"/>
                    <a:pt x="31433" y="4242"/>
                  </a:cubicBezTo>
                  <a:cubicBezTo>
                    <a:pt x="31694" y="4242"/>
                    <a:pt x="31961" y="4279"/>
                    <a:pt x="32234" y="4378"/>
                  </a:cubicBezTo>
                  <a:cubicBezTo>
                    <a:pt x="32387" y="4365"/>
                    <a:pt x="32568" y="4351"/>
                    <a:pt x="32696" y="4337"/>
                  </a:cubicBezTo>
                  <a:cubicBezTo>
                    <a:pt x="33737" y="3488"/>
                    <a:pt x="34441" y="2426"/>
                    <a:pt x="34826" y="1118"/>
                  </a:cubicBezTo>
                  <a:cubicBezTo>
                    <a:pt x="34572" y="939"/>
                    <a:pt x="34338" y="845"/>
                    <a:pt x="34082" y="845"/>
                  </a:cubicBezTo>
                  <a:cubicBezTo>
                    <a:pt x="33905" y="845"/>
                    <a:pt x="33718" y="890"/>
                    <a:pt x="33508" y="985"/>
                  </a:cubicBezTo>
                  <a:cubicBezTo>
                    <a:pt x="32814" y="1298"/>
                    <a:pt x="32054" y="1464"/>
                    <a:pt x="31176" y="1739"/>
                  </a:cubicBezTo>
                  <a:cubicBezTo>
                    <a:pt x="31565" y="1385"/>
                    <a:pt x="31811" y="1163"/>
                    <a:pt x="32033" y="961"/>
                  </a:cubicBezTo>
                  <a:cubicBezTo>
                    <a:pt x="31648" y="597"/>
                    <a:pt x="31343" y="313"/>
                    <a:pt x="310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6348175" y="3708200"/>
              <a:ext cx="7825" cy="3075"/>
            </a:xfrm>
            <a:custGeom>
              <a:avLst/>
              <a:gdLst/>
              <a:ahLst/>
              <a:cxnLst/>
              <a:rect l="l" t="t" r="r" b="b"/>
              <a:pathLst>
                <a:path w="313" h="123" extrusionOk="0">
                  <a:moveTo>
                    <a:pt x="295" y="1"/>
                  </a:moveTo>
                  <a:cubicBezTo>
                    <a:pt x="284" y="5"/>
                    <a:pt x="274" y="10"/>
                    <a:pt x="263" y="14"/>
                  </a:cubicBezTo>
                  <a:lnTo>
                    <a:pt x="312" y="14"/>
                  </a:lnTo>
                  <a:lnTo>
                    <a:pt x="295" y="1"/>
                  </a:lnTo>
                  <a:close/>
                  <a:moveTo>
                    <a:pt x="0" y="14"/>
                  </a:moveTo>
                  <a:cubicBezTo>
                    <a:pt x="7" y="52"/>
                    <a:pt x="14" y="87"/>
                    <a:pt x="21" y="122"/>
                  </a:cubicBezTo>
                  <a:cubicBezTo>
                    <a:pt x="101" y="86"/>
                    <a:pt x="181" y="49"/>
                    <a:pt x="263" y="1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6239400" y="3648800"/>
              <a:ext cx="2550" cy="2025"/>
            </a:xfrm>
            <a:custGeom>
              <a:avLst/>
              <a:gdLst/>
              <a:ahLst/>
              <a:cxnLst/>
              <a:rect l="l" t="t" r="r" b="b"/>
              <a:pathLst>
                <a:path w="102" h="81" extrusionOk="0">
                  <a:moveTo>
                    <a:pt x="98" y="0"/>
                  </a:moveTo>
                  <a:cubicBezTo>
                    <a:pt x="63" y="7"/>
                    <a:pt x="31" y="17"/>
                    <a:pt x="1" y="28"/>
                  </a:cubicBezTo>
                  <a:cubicBezTo>
                    <a:pt x="15" y="45"/>
                    <a:pt x="21" y="73"/>
                    <a:pt x="39" y="80"/>
                  </a:cubicBezTo>
                  <a:cubicBezTo>
                    <a:pt x="41" y="80"/>
                    <a:pt x="43" y="80"/>
                    <a:pt x="46" y="80"/>
                  </a:cubicBezTo>
                  <a:cubicBezTo>
                    <a:pt x="62" y="80"/>
                    <a:pt x="83" y="69"/>
                    <a:pt x="101" y="63"/>
                  </a:cubicBezTo>
                  <a:cubicBezTo>
                    <a:pt x="101" y="42"/>
                    <a:pt x="98" y="21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6455900" y="3881425"/>
              <a:ext cx="1750" cy="1400"/>
            </a:xfrm>
            <a:custGeom>
              <a:avLst/>
              <a:gdLst/>
              <a:ahLst/>
              <a:cxnLst/>
              <a:rect l="l" t="t" r="r" b="b"/>
              <a:pathLst>
                <a:path w="70" h="56" extrusionOk="0">
                  <a:moveTo>
                    <a:pt x="7" y="0"/>
                  </a:moveTo>
                  <a:lnTo>
                    <a:pt x="0" y="55"/>
                  </a:lnTo>
                  <a:lnTo>
                    <a:pt x="0" y="55"/>
                  </a:lnTo>
                  <a:lnTo>
                    <a:pt x="69" y="34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6214675" y="4018300"/>
              <a:ext cx="2025" cy="1475"/>
            </a:xfrm>
            <a:custGeom>
              <a:avLst/>
              <a:gdLst/>
              <a:ahLst/>
              <a:cxnLst/>
              <a:rect l="l" t="t" r="r" b="b"/>
              <a:pathLst>
                <a:path w="81" h="59" extrusionOk="0">
                  <a:moveTo>
                    <a:pt x="60" y="0"/>
                  </a:moveTo>
                  <a:cubicBezTo>
                    <a:pt x="48" y="13"/>
                    <a:pt x="37" y="26"/>
                    <a:pt x="28" y="36"/>
                  </a:cubicBezTo>
                  <a:lnTo>
                    <a:pt x="28" y="36"/>
                  </a:lnTo>
                  <a:cubicBezTo>
                    <a:pt x="42" y="32"/>
                    <a:pt x="61" y="26"/>
                    <a:pt x="80" y="21"/>
                  </a:cubicBezTo>
                  <a:lnTo>
                    <a:pt x="60" y="0"/>
                  </a:lnTo>
                  <a:close/>
                  <a:moveTo>
                    <a:pt x="28" y="36"/>
                  </a:moveTo>
                  <a:cubicBezTo>
                    <a:pt x="11" y="41"/>
                    <a:pt x="0" y="45"/>
                    <a:pt x="1" y="45"/>
                  </a:cubicBezTo>
                  <a:cubicBezTo>
                    <a:pt x="2" y="45"/>
                    <a:pt x="10" y="43"/>
                    <a:pt x="26" y="38"/>
                  </a:cubicBezTo>
                  <a:lnTo>
                    <a:pt x="26" y="38"/>
                  </a:lnTo>
                  <a:cubicBezTo>
                    <a:pt x="16" y="50"/>
                    <a:pt x="9" y="59"/>
                    <a:pt x="10" y="59"/>
                  </a:cubicBezTo>
                  <a:cubicBezTo>
                    <a:pt x="10" y="59"/>
                    <a:pt x="16" y="53"/>
                    <a:pt x="29" y="37"/>
                  </a:cubicBezTo>
                  <a:lnTo>
                    <a:pt x="29" y="37"/>
                  </a:lnTo>
                  <a:cubicBezTo>
                    <a:pt x="28" y="38"/>
                    <a:pt x="27" y="38"/>
                    <a:pt x="26" y="38"/>
                  </a:cubicBezTo>
                  <a:lnTo>
                    <a:pt x="26" y="38"/>
                  </a:lnTo>
                  <a:cubicBezTo>
                    <a:pt x="27" y="38"/>
                    <a:pt x="27" y="37"/>
                    <a:pt x="28" y="3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6169025" y="3671000"/>
              <a:ext cx="2675" cy="275"/>
            </a:xfrm>
            <a:custGeom>
              <a:avLst/>
              <a:gdLst/>
              <a:ahLst/>
              <a:cxnLst/>
              <a:rect l="l" t="t" r="r" b="b"/>
              <a:pathLst>
                <a:path w="107" h="11" extrusionOk="0">
                  <a:moveTo>
                    <a:pt x="9" y="1"/>
                  </a:moveTo>
                  <a:lnTo>
                    <a:pt x="9" y="1"/>
                  </a:lnTo>
                  <a:cubicBezTo>
                    <a:pt x="9" y="1"/>
                    <a:pt x="19" y="2"/>
                    <a:pt x="36" y="3"/>
                  </a:cubicBezTo>
                  <a:lnTo>
                    <a:pt x="36" y="3"/>
                  </a:lnTo>
                  <a:cubicBezTo>
                    <a:pt x="36" y="3"/>
                    <a:pt x="36" y="3"/>
                    <a:pt x="36" y="3"/>
                  </a:cubicBezTo>
                  <a:cubicBezTo>
                    <a:pt x="17" y="1"/>
                    <a:pt x="9" y="1"/>
                    <a:pt x="9" y="1"/>
                  </a:cubicBezTo>
                  <a:close/>
                  <a:moveTo>
                    <a:pt x="89" y="0"/>
                  </a:moveTo>
                  <a:cubicBezTo>
                    <a:pt x="75" y="2"/>
                    <a:pt x="61" y="3"/>
                    <a:pt x="48" y="5"/>
                  </a:cubicBezTo>
                  <a:lnTo>
                    <a:pt x="48" y="5"/>
                  </a:lnTo>
                  <a:cubicBezTo>
                    <a:pt x="44" y="4"/>
                    <a:pt x="40" y="4"/>
                    <a:pt x="36" y="3"/>
                  </a:cubicBezTo>
                  <a:lnTo>
                    <a:pt x="36" y="3"/>
                  </a:lnTo>
                  <a:cubicBezTo>
                    <a:pt x="9" y="7"/>
                    <a:pt x="1" y="9"/>
                    <a:pt x="5" y="9"/>
                  </a:cubicBezTo>
                  <a:cubicBezTo>
                    <a:pt x="9" y="9"/>
                    <a:pt x="26" y="7"/>
                    <a:pt x="48" y="5"/>
                  </a:cubicBezTo>
                  <a:lnTo>
                    <a:pt x="48" y="5"/>
                  </a:lnTo>
                  <a:cubicBezTo>
                    <a:pt x="65" y="7"/>
                    <a:pt x="85" y="9"/>
                    <a:pt x="106" y="11"/>
                  </a:cubicBezTo>
                  <a:lnTo>
                    <a:pt x="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6434400" y="3841250"/>
              <a:ext cx="1125" cy="1325"/>
            </a:xfrm>
            <a:custGeom>
              <a:avLst/>
              <a:gdLst/>
              <a:ahLst/>
              <a:cxnLst/>
              <a:rect l="l" t="t" r="r" b="b"/>
              <a:pathLst>
                <a:path w="45" h="53" extrusionOk="0">
                  <a:moveTo>
                    <a:pt x="45" y="0"/>
                  </a:moveTo>
                  <a:lnTo>
                    <a:pt x="0" y="35"/>
                  </a:lnTo>
                  <a:lnTo>
                    <a:pt x="17" y="5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6401500" y="3963550"/>
              <a:ext cx="550" cy="1675"/>
            </a:xfrm>
            <a:custGeom>
              <a:avLst/>
              <a:gdLst/>
              <a:ahLst/>
              <a:cxnLst/>
              <a:rect l="l" t="t" r="r" b="b"/>
              <a:pathLst>
                <a:path w="22" h="67" extrusionOk="0">
                  <a:moveTo>
                    <a:pt x="0" y="0"/>
                  </a:moveTo>
                  <a:lnTo>
                    <a:pt x="5" y="49"/>
                  </a:lnTo>
                  <a:lnTo>
                    <a:pt x="21" y="67"/>
                  </a:lnTo>
                  <a:lnTo>
                    <a:pt x="21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48" name="Google Shape;1348;p5"/>
          <p:cNvSpPr/>
          <p:nvPr/>
        </p:nvSpPr>
        <p:spPr>
          <a:xfrm>
            <a:off x="8100149" y="328216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9" name="Google Shape;1349;p5"/>
          <p:cNvSpPr/>
          <p:nvPr/>
        </p:nvSpPr>
        <p:spPr>
          <a:xfrm>
            <a:off x="-1139101" y="480616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0" name="Google Shape;1350;p5"/>
          <p:cNvSpPr/>
          <p:nvPr/>
        </p:nvSpPr>
        <p:spPr>
          <a:xfrm rot="6579472">
            <a:off x="7704894" y="3815888"/>
            <a:ext cx="2765351" cy="1585218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5"/>
          <p:cNvSpPr/>
          <p:nvPr/>
        </p:nvSpPr>
        <p:spPr>
          <a:xfrm rot="970989">
            <a:off x="-801684" y="4226439"/>
            <a:ext cx="2765389" cy="1585239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52" name="Google Shape;1352;p5"/>
          <p:cNvGrpSpPr/>
          <p:nvPr/>
        </p:nvGrpSpPr>
        <p:grpSpPr>
          <a:xfrm flipH="1">
            <a:off x="8420584" y="3101094"/>
            <a:ext cx="419556" cy="413909"/>
            <a:chOff x="4129135" y="4735732"/>
            <a:chExt cx="419556" cy="413909"/>
          </a:xfrm>
        </p:grpSpPr>
        <p:sp>
          <p:nvSpPr>
            <p:cNvPr id="1353" name="Google Shape;1353;p5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8" name="Google Shape;1358;p5"/>
          <p:cNvGrpSpPr/>
          <p:nvPr/>
        </p:nvGrpSpPr>
        <p:grpSpPr>
          <a:xfrm flipH="1">
            <a:off x="8475692" y="4267256"/>
            <a:ext cx="309324" cy="305227"/>
            <a:chOff x="4583184" y="5084531"/>
            <a:chExt cx="309324" cy="305227"/>
          </a:xfrm>
        </p:grpSpPr>
        <p:sp>
          <p:nvSpPr>
            <p:cNvPr id="1359" name="Google Shape;1359;p5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" name="Google Shape;1364;p5"/>
          <p:cNvGrpSpPr/>
          <p:nvPr/>
        </p:nvGrpSpPr>
        <p:grpSpPr>
          <a:xfrm flipH="1">
            <a:off x="8245610" y="3735553"/>
            <a:ext cx="366572" cy="362751"/>
            <a:chOff x="4648293" y="4608503"/>
            <a:chExt cx="366572" cy="362751"/>
          </a:xfrm>
        </p:grpSpPr>
        <p:sp>
          <p:nvSpPr>
            <p:cNvPr id="1365" name="Google Shape;1365;p5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" name="Google Shape;1370;p5"/>
          <p:cNvGrpSpPr/>
          <p:nvPr/>
        </p:nvGrpSpPr>
        <p:grpSpPr>
          <a:xfrm>
            <a:off x="200771" y="3300447"/>
            <a:ext cx="664358" cy="1118644"/>
            <a:chOff x="5885054" y="4561989"/>
            <a:chExt cx="302091" cy="508636"/>
          </a:xfrm>
        </p:grpSpPr>
        <p:sp>
          <p:nvSpPr>
            <p:cNvPr id="1371" name="Google Shape;1371;p5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4"/>
        </a:solidFill>
        <a:effectLst/>
      </p:bgPr>
    </p:bg>
    <p:spTree>
      <p:nvGrpSpPr>
        <p:cNvPr id="1" name="Shape 1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4" name="Google Shape;1374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75" name="Google Shape;1375;p6"/>
          <p:cNvSpPr/>
          <p:nvPr/>
        </p:nvSpPr>
        <p:spPr>
          <a:xfrm>
            <a:off x="7911560" y="4243512"/>
            <a:ext cx="2533737" cy="145244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6" name="Google Shape;1376;p6"/>
          <p:cNvGrpSpPr/>
          <p:nvPr/>
        </p:nvGrpSpPr>
        <p:grpSpPr>
          <a:xfrm rot="-9591300">
            <a:off x="-2620282" y="4025821"/>
            <a:ext cx="4415746" cy="1256320"/>
            <a:chOff x="5021625" y="1087550"/>
            <a:chExt cx="996900" cy="283625"/>
          </a:xfrm>
        </p:grpSpPr>
        <p:sp>
          <p:nvSpPr>
            <p:cNvPr id="1377" name="Google Shape;1377;p6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6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6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6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6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6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6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6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6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6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6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6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6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6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6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6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6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6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6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6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6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6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6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6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6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6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6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6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6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6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6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6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6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6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6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6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6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6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6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6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6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6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6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6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6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6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6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6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6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6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6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6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6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6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6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6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6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6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6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6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6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6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6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6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6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6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6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6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6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6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6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6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6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6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6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6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6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6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6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6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6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6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6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6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6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6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6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6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6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6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6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6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6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6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6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6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6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6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6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6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6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6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6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6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6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6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6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6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6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6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6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6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6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6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6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6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6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6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6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6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6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6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6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6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6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6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6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6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9" name="Google Shape;1669;p6"/>
          <p:cNvSpPr/>
          <p:nvPr/>
        </p:nvSpPr>
        <p:spPr>
          <a:xfrm rot="-6300053">
            <a:off x="1287161" y="5033328"/>
            <a:ext cx="1600984" cy="689492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70" name="Google Shape;1670;p6"/>
          <p:cNvGrpSpPr/>
          <p:nvPr/>
        </p:nvGrpSpPr>
        <p:grpSpPr>
          <a:xfrm>
            <a:off x="8423995" y="-167197"/>
            <a:ext cx="1028674" cy="871690"/>
            <a:chOff x="5124150" y="3418675"/>
            <a:chExt cx="584175" cy="495025"/>
          </a:xfrm>
        </p:grpSpPr>
        <p:sp>
          <p:nvSpPr>
            <p:cNvPr id="1671" name="Google Shape;1671;p6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8" name="Google Shape;1688;p6"/>
          <p:cNvGrpSpPr/>
          <p:nvPr/>
        </p:nvGrpSpPr>
        <p:grpSpPr>
          <a:xfrm>
            <a:off x="8338885" y="2863644"/>
            <a:ext cx="419556" cy="413909"/>
            <a:chOff x="4129135" y="4735732"/>
            <a:chExt cx="419556" cy="413909"/>
          </a:xfrm>
        </p:grpSpPr>
        <p:sp>
          <p:nvSpPr>
            <p:cNvPr id="1689" name="Google Shape;1689;p6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" name="Google Shape;1694;p6"/>
          <p:cNvGrpSpPr/>
          <p:nvPr/>
        </p:nvGrpSpPr>
        <p:grpSpPr>
          <a:xfrm>
            <a:off x="8536359" y="4086606"/>
            <a:ext cx="309324" cy="305227"/>
            <a:chOff x="4583184" y="5084531"/>
            <a:chExt cx="309324" cy="305227"/>
          </a:xfrm>
        </p:grpSpPr>
        <p:sp>
          <p:nvSpPr>
            <p:cNvPr id="1695" name="Google Shape;1695;p6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" name="Google Shape;1700;p6"/>
          <p:cNvGrpSpPr/>
          <p:nvPr/>
        </p:nvGrpSpPr>
        <p:grpSpPr>
          <a:xfrm>
            <a:off x="8609005" y="3441303"/>
            <a:ext cx="366572" cy="362751"/>
            <a:chOff x="4648293" y="4608503"/>
            <a:chExt cx="366572" cy="362751"/>
          </a:xfrm>
        </p:grpSpPr>
        <p:sp>
          <p:nvSpPr>
            <p:cNvPr id="1701" name="Google Shape;1701;p6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6" name="Google Shape;1706;p6"/>
          <p:cNvSpPr/>
          <p:nvPr/>
        </p:nvSpPr>
        <p:spPr>
          <a:xfrm>
            <a:off x="-746665" y="-538038"/>
            <a:ext cx="2533737" cy="145244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07" name="Google Shape;1707;p6"/>
          <p:cNvGrpSpPr/>
          <p:nvPr/>
        </p:nvGrpSpPr>
        <p:grpSpPr>
          <a:xfrm>
            <a:off x="129846" y="3611047"/>
            <a:ext cx="664358" cy="1118644"/>
            <a:chOff x="5885054" y="4561989"/>
            <a:chExt cx="302091" cy="508636"/>
          </a:xfrm>
        </p:grpSpPr>
        <p:sp>
          <p:nvSpPr>
            <p:cNvPr id="1708" name="Google Shape;1708;p6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accent4"/>
        </a:solidFill>
        <a:effectLst/>
      </p:bgPr>
    </p:bg>
    <p:spTree>
      <p:nvGrpSpPr>
        <p:cNvPr id="1" name="Shape 1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1" name="Google Shape;1711;p7"/>
          <p:cNvSpPr txBox="1">
            <a:spLocks noGrp="1"/>
          </p:cNvSpPr>
          <p:nvPr>
            <p:ph type="title"/>
          </p:nvPr>
        </p:nvSpPr>
        <p:spPr>
          <a:xfrm>
            <a:off x="948600" y="1419425"/>
            <a:ext cx="4080600" cy="114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712" name="Google Shape;1712;p7"/>
          <p:cNvSpPr txBox="1">
            <a:spLocks noGrp="1"/>
          </p:cNvSpPr>
          <p:nvPr>
            <p:ph type="body" idx="1"/>
          </p:nvPr>
        </p:nvSpPr>
        <p:spPr>
          <a:xfrm>
            <a:off x="948600" y="2620075"/>
            <a:ext cx="4080600" cy="11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1713" name="Google Shape;1713;p7"/>
          <p:cNvGrpSpPr/>
          <p:nvPr/>
        </p:nvGrpSpPr>
        <p:grpSpPr>
          <a:xfrm rot="10252320" flipH="1">
            <a:off x="5851911" y="4098031"/>
            <a:ext cx="4634460" cy="1255196"/>
            <a:chOff x="5021625" y="1087550"/>
            <a:chExt cx="996900" cy="283625"/>
          </a:xfrm>
        </p:grpSpPr>
        <p:sp>
          <p:nvSpPr>
            <p:cNvPr id="1714" name="Google Shape;1714;p7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6" name="Google Shape;2006;p7"/>
          <p:cNvGrpSpPr/>
          <p:nvPr/>
        </p:nvGrpSpPr>
        <p:grpSpPr>
          <a:xfrm flipH="1">
            <a:off x="8591779" y="-71947"/>
            <a:ext cx="1028674" cy="871690"/>
            <a:chOff x="5124150" y="3418675"/>
            <a:chExt cx="584175" cy="495025"/>
          </a:xfrm>
        </p:grpSpPr>
        <p:sp>
          <p:nvSpPr>
            <p:cNvPr id="2007" name="Google Shape;2007;p7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4" name="Google Shape;2024;p7"/>
          <p:cNvSpPr/>
          <p:nvPr/>
        </p:nvSpPr>
        <p:spPr>
          <a:xfrm rot="-1230999" flipH="1">
            <a:off x="-836409" y="4306892"/>
            <a:ext cx="2765419" cy="1585257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25" name="Google Shape;2025;p7"/>
          <p:cNvGrpSpPr/>
          <p:nvPr/>
        </p:nvGrpSpPr>
        <p:grpSpPr>
          <a:xfrm>
            <a:off x="8461583" y="4056219"/>
            <a:ext cx="419556" cy="413909"/>
            <a:chOff x="4129135" y="4735732"/>
            <a:chExt cx="419556" cy="413909"/>
          </a:xfrm>
        </p:grpSpPr>
        <p:sp>
          <p:nvSpPr>
            <p:cNvPr id="2026" name="Google Shape;2026;p7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1" name="Google Shape;2031;p7"/>
          <p:cNvGrpSpPr/>
          <p:nvPr/>
        </p:nvGrpSpPr>
        <p:grpSpPr>
          <a:xfrm>
            <a:off x="7795031" y="4510981"/>
            <a:ext cx="309324" cy="305227"/>
            <a:chOff x="4583184" y="5084531"/>
            <a:chExt cx="309324" cy="305227"/>
          </a:xfrm>
        </p:grpSpPr>
        <p:sp>
          <p:nvSpPr>
            <p:cNvPr id="2032" name="Google Shape;2032;p7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7" name="Google Shape;2037;p7"/>
          <p:cNvGrpSpPr/>
          <p:nvPr/>
        </p:nvGrpSpPr>
        <p:grpSpPr>
          <a:xfrm>
            <a:off x="7985853" y="4081803"/>
            <a:ext cx="366572" cy="362751"/>
            <a:chOff x="4648293" y="4608503"/>
            <a:chExt cx="366572" cy="362751"/>
          </a:xfrm>
        </p:grpSpPr>
        <p:sp>
          <p:nvSpPr>
            <p:cNvPr id="2038" name="Google Shape;2038;p7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3" name="Google Shape;2043;p7"/>
          <p:cNvSpPr/>
          <p:nvPr/>
        </p:nvSpPr>
        <p:spPr>
          <a:xfrm flipH="1">
            <a:off x="-572086" y="43188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4" name="Google Shape;2044;p7"/>
          <p:cNvSpPr/>
          <p:nvPr/>
        </p:nvSpPr>
        <p:spPr>
          <a:xfrm rot="-8100000" flipH="1">
            <a:off x="-1491135" y="-1059230"/>
            <a:ext cx="2765404" cy="1585248"/>
          </a:xfrm>
          <a:custGeom>
            <a:avLst/>
            <a:gdLst/>
            <a:ahLst/>
            <a:cxnLst/>
            <a:rect l="l" t="t" r="r" b="b"/>
            <a:pathLst>
              <a:path w="33150" h="19003" extrusionOk="0">
                <a:moveTo>
                  <a:pt x="11071" y="639"/>
                </a:moveTo>
                <a:cubicBezTo>
                  <a:pt x="11075" y="646"/>
                  <a:pt x="11075" y="652"/>
                  <a:pt x="11078" y="656"/>
                </a:cubicBezTo>
                <a:cubicBezTo>
                  <a:pt x="11050" y="666"/>
                  <a:pt x="11019" y="677"/>
                  <a:pt x="10992" y="687"/>
                </a:cubicBezTo>
                <a:cubicBezTo>
                  <a:pt x="10992" y="677"/>
                  <a:pt x="10987" y="670"/>
                  <a:pt x="10984" y="663"/>
                </a:cubicBezTo>
                <a:cubicBezTo>
                  <a:pt x="11016" y="652"/>
                  <a:pt x="11043" y="646"/>
                  <a:pt x="11071" y="639"/>
                </a:cubicBezTo>
                <a:close/>
                <a:moveTo>
                  <a:pt x="4528" y="3043"/>
                </a:moveTo>
                <a:cubicBezTo>
                  <a:pt x="4545" y="3057"/>
                  <a:pt x="4559" y="3067"/>
                  <a:pt x="4573" y="3078"/>
                </a:cubicBezTo>
                <a:cubicBezTo>
                  <a:pt x="4552" y="3102"/>
                  <a:pt x="4531" y="3129"/>
                  <a:pt x="4507" y="3150"/>
                </a:cubicBezTo>
                <a:cubicBezTo>
                  <a:pt x="4507" y="3151"/>
                  <a:pt x="4506" y="3151"/>
                  <a:pt x="4506" y="3151"/>
                </a:cubicBezTo>
                <a:cubicBezTo>
                  <a:pt x="4500" y="3151"/>
                  <a:pt x="4478" y="3129"/>
                  <a:pt x="4462" y="3119"/>
                </a:cubicBezTo>
                <a:cubicBezTo>
                  <a:pt x="4486" y="3095"/>
                  <a:pt x="4507" y="3071"/>
                  <a:pt x="4528" y="3043"/>
                </a:cubicBezTo>
                <a:close/>
                <a:moveTo>
                  <a:pt x="4524" y="3571"/>
                </a:moveTo>
                <a:cubicBezTo>
                  <a:pt x="4534" y="3608"/>
                  <a:pt x="4542" y="3646"/>
                  <a:pt x="4548" y="3685"/>
                </a:cubicBezTo>
                <a:cubicBezTo>
                  <a:pt x="4451" y="3706"/>
                  <a:pt x="4354" y="3726"/>
                  <a:pt x="4257" y="3747"/>
                </a:cubicBezTo>
                <a:cubicBezTo>
                  <a:pt x="4250" y="3709"/>
                  <a:pt x="4243" y="3671"/>
                  <a:pt x="4233" y="3633"/>
                </a:cubicBezTo>
                <a:cubicBezTo>
                  <a:pt x="4330" y="3612"/>
                  <a:pt x="4427" y="3592"/>
                  <a:pt x="4524" y="3571"/>
                </a:cubicBezTo>
                <a:close/>
                <a:moveTo>
                  <a:pt x="1870" y="4184"/>
                </a:moveTo>
                <a:lnTo>
                  <a:pt x="1870" y="4184"/>
                </a:lnTo>
                <a:cubicBezTo>
                  <a:pt x="1864" y="4185"/>
                  <a:pt x="1859" y="4186"/>
                  <a:pt x="1853" y="4188"/>
                </a:cubicBezTo>
                <a:lnTo>
                  <a:pt x="1863" y="4205"/>
                </a:lnTo>
                <a:cubicBezTo>
                  <a:pt x="1865" y="4198"/>
                  <a:pt x="1867" y="4191"/>
                  <a:pt x="1870" y="4184"/>
                </a:cubicBezTo>
                <a:close/>
                <a:moveTo>
                  <a:pt x="10974" y="6696"/>
                </a:moveTo>
                <a:cubicBezTo>
                  <a:pt x="10981" y="6738"/>
                  <a:pt x="10987" y="6783"/>
                  <a:pt x="10998" y="6828"/>
                </a:cubicBezTo>
                <a:cubicBezTo>
                  <a:pt x="10822" y="6834"/>
                  <a:pt x="10647" y="6842"/>
                  <a:pt x="10471" y="6848"/>
                </a:cubicBezTo>
                <a:lnTo>
                  <a:pt x="10471" y="6848"/>
                </a:lnTo>
                <a:cubicBezTo>
                  <a:pt x="10638" y="6796"/>
                  <a:pt x="10806" y="6748"/>
                  <a:pt x="10974" y="6696"/>
                </a:cubicBezTo>
                <a:close/>
                <a:moveTo>
                  <a:pt x="10442" y="6857"/>
                </a:moveTo>
                <a:lnTo>
                  <a:pt x="10425" y="6890"/>
                </a:lnTo>
                <a:lnTo>
                  <a:pt x="10433" y="6860"/>
                </a:lnTo>
                <a:cubicBezTo>
                  <a:pt x="10436" y="6859"/>
                  <a:pt x="10439" y="6858"/>
                  <a:pt x="10442" y="6857"/>
                </a:cubicBezTo>
                <a:close/>
                <a:moveTo>
                  <a:pt x="26034" y="6297"/>
                </a:moveTo>
                <a:cubicBezTo>
                  <a:pt x="26090" y="6297"/>
                  <a:pt x="26147" y="6300"/>
                  <a:pt x="26204" y="6304"/>
                </a:cubicBezTo>
                <a:cubicBezTo>
                  <a:pt x="25906" y="6426"/>
                  <a:pt x="25698" y="6512"/>
                  <a:pt x="25448" y="6617"/>
                </a:cubicBezTo>
                <a:cubicBezTo>
                  <a:pt x="25327" y="6923"/>
                  <a:pt x="25096" y="7094"/>
                  <a:pt x="24762" y="7094"/>
                </a:cubicBezTo>
                <a:cubicBezTo>
                  <a:pt x="24702" y="7094"/>
                  <a:pt x="24640" y="7089"/>
                  <a:pt x="24574" y="7078"/>
                </a:cubicBezTo>
                <a:cubicBezTo>
                  <a:pt x="24699" y="6645"/>
                  <a:pt x="25335" y="6297"/>
                  <a:pt x="26034" y="6297"/>
                </a:cubicBezTo>
                <a:close/>
                <a:moveTo>
                  <a:pt x="12477" y="6984"/>
                </a:moveTo>
                <a:cubicBezTo>
                  <a:pt x="12523" y="6984"/>
                  <a:pt x="12573" y="6991"/>
                  <a:pt x="12619" y="6991"/>
                </a:cubicBezTo>
                <a:cubicBezTo>
                  <a:pt x="12632" y="7019"/>
                  <a:pt x="12646" y="7047"/>
                  <a:pt x="12660" y="7074"/>
                </a:cubicBezTo>
                <a:cubicBezTo>
                  <a:pt x="12528" y="7126"/>
                  <a:pt x="12396" y="7175"/>
                  <a:pt x="12126" y="7279"/>
                </a:cubicBezTo>
                <a:cubicBezTo>
                  <a:pt x="12271" y="7116"/>
                  <a:pt x="12316" y="7033"/>
                  <a:pt x="12382" y="7001"/>
                </a:cubicBezTo>
                <a:cubicBezTo>
                  <a:pt x="12410" y="6988"/>
                  <a:pt x="12443" y="6984"/>
                  <a:pt x="12477" y="6984"/>
                </a:cubicBezTo>
                <a:close/>
                <a:moveTo>
                  <a:pt x="10658" y="7348"/>
                </a:moveTo>
                <a:cubicBezTo>
                  <a:pt x="10648" y="7373"/>
                  <a:pt x="10638" y="7393"/>
                  <a:pt x="10627" y="7418"/>
                </a:cubicBezTo>
                <a:cubicBezTo>
                  <a:pt x="10638" y="7393"/>
                  <a:pt x="10648" y="7369"/>
                  <a:pt x="10658" y="7348"/>
                </a:cubicBezTo>
                <a:close/>
                <a:moveTo>
                  <a:pt x="10249" y="7428"/>
                </a:moveTo>
                <a:cubicBezTo>
                  <a:pt x="10252" y="7459"/>
                  <a:pt x="10259" y="7491"/>
                  <a:pt x="10263" y="7522"/>
                </a:cubicBezTo>
                <a:cubicBezTo>
                  <a:pt x="10186" y="7532"/>
                  <a:pt x="10110" y="7542"/>
                  <a:pt x="10034" y="7553"/>
                </a:cubicBezTo>
                <a:cubicBezTo>
                  <a:pt x="10030" y="7522"/>
                  <a:pt x="10023" y="7494"/>
                  <a:pt x="10020" y="7463"/>
                </a:cubicBezTo>
                <a:cubicBezTo>
                  <a:pt x="10096" y="7453"/>
                  <a:pt x="10172" y="7438"/>
                  <a:pt x="10249" y="7428"/>
                </a:cubicBezTo>
                <a:close/>
                <a:moveTo>
                  <a:pt x="17954" y="10644"/>
                </a:moveTo>
                <a:cubicBezTo>
                  <a:pt x="17975" y="10669"/>
                  <a:pt x="17999" y="10690"/>
                  <a:pt x="18020" y="10714"/>
                </a:cubicBezTo>
                <a:cubicBezTo>
                  <a:pt x="17933" y="10794"/>
                  <a:pt x="17847" y="10877"/>
                  <a:pt x="17760" y="10956"/>
                </a:cubicBezTo>
                <a:cubicBezTo>
                  <a:pt x="17736" y="10922"/>
                  <a:pt x="17715" y="10884"/>
                  <a:pt x="17690" y="10849"/>
                </a:cubicBezTo>
                <a:cubicBezTo>
                  <a:pt x="17778" y="10780"/>
                  <a:pt x="17868" y="10714"/>
                  <a:pt x="17954" y="10644"/>
                </a:cubicBezTo>
                <a:close/>
                <a:moveTo>
                  <a:pt x="951" y="12351"/>
                </a:moveTo>
                <a:cubicBezTo>
                  <a:pt x="982" y="12376"/>
                  <a:pt x="1016" y="12397"/>
                  <a:pt x="1048" y="12421"/>
                </a:cubicBezTo>
                <a:cubicBezTo>
                  <a:pt x="902" y="12702"/>
                  <a:pt x="753" y="12980"/>
                  <a:pt x="608" y="13257"/>
                </a:cubicBezTo>
                <a:cubicBezTo>
                  <a:pt x="568" y="13259"/>
                  <a:pt x="531" y="13262"/>
                  <a:pt x="493" y="13264"/>
                </a:cubicBezTo>
                <a:lnTo>
                  <a:pt x="493" y="13264"/>
                </a:lnTo>
                <a:cubicBezTo>
                  <a:pt x="452" y="13168"/>
                  <a:pt x="412" y="13073"/>
                  <a:pt x="372" y="12978"/>
                </a:cubicBezTo>
                <a:lnTo>
                  <a:pt x="372" y="12978"/>
                </a:lnTo>
                <a:cubicBezTo>
                  <a:pt x="372" y="12979"/>
                  <a:pt x="372" y="12979"/>
                  <a:pt x="371" y="12980"/>
                </a:cubicBezTo>
                <a:cubicBezTo>
                  <a:pt x="371" y="12979"/>
                  <a:pt x="372" y="12978"/>
                  <a:pt x="372" y="12977"/>
                </a:cubicBezTo>
                <a:lnTo>
                  <a:pt x="372" y="12977"/>
                </a:lnTo>
                <a:cubicBezTo>
                  <a:pt x="372" y="12977"/>
                  <a:pt x="372" y="12978"/>
                  <a:pt x="372" y="12978"/>
                </a:cubicBezTo>
                <a:lnTo>
                  <a:pt x="372" y="12978"/>
                </a:lnTo>
                <a:cubicBezTo>
                  <a:pt x="564" y="12766"/>
                  <a:pt x="757" y="12559"/>
                  <a:pt x="951" y="12351"/>
                </a:cubicBezTo>
                <a:close/>
                <a:moveTo>
                  <a:pt x="17689" y="17839"/>
                </a:moveTo>
                <a:cubicBezTo>
                  <a:pt x="17689" y="17839"/>
                  <a:pt x="17688" y="17840"/>
                  <a:pt x="17687" y="17840"/>
                </a:cubicBezTo>
                <a:lnTo>
                  <a:pt x="17694" y="17857"/>
                </a:lnTo>
                <a:cubicBezTo>
                  <a:pt x="17693" y="17851"/>
                  <a:pt x="17691" y="17845"/>
                  <a:pt x="17689" y="17839"/>
                </a:cubicBezTo>
                <a:close/>
                <a:moveTo>
                  <a:pt x="13661" y="1"/>
                </a:moveTo>
                <a:cubicBezTo>
                  <a:pt x="12695" y="1"/>
                  <a:pt x="11717" y="143"/>
                  <a:pt x="10766" y="389"/>
                </a:cubicBezTo>
                <a:cubicBezTo>
                  <a:pt x="10627" y="423"/>
                  <a:pt x="10495" y="476"/>
                  <a:pt x="10335" y="532"/>
                </a:cubicBezTo>
                <a:cubicBezTo>
                  <a:pt x="10471" y="642"/>
                  <a:pt x="10564" y="719"/>
                  <a:pt x="10728" y="854"/>
                </a:cubicBezTo>
                <a:cubicBezTo>
                  <a:pt x="9472" y="1114"/>
                  <a:pt x="8320" y="1353"/>
                  <a:pt x="7102" y="1603"/>
                </a:cubicBezTo>
                <a:cubicBezTo>
                  <a:pt x="7171" y="1371"/>
                  <a:pt x="7203" y="1263"/>
                  <a:pt x="7216" y="1218"/>
                </a:cubicBezTo>
                <a:lnTo>
                  <a:pt x="7216" y="1218"/>
                </a:lnTo>
                <a:cubicBezTo>
                  <a:pt x="6787" y="1294"/>
                  <a:pt x="6363" y="1336"/>
                  <a:pt x="5961" y="1443"/>
                </a:cubicBezTo>
                <a:cubicBezTo>
                  <a:pt x="5055" y="1686"/>
                  <a:pt x="4153" y="1954"/>
                  <a:pt x="3258" y="2234"/>
                </a:cubicBezTo>
                <a:cubicBezTo>
                  <a:pt x="3154" y="2269"/>
                  <a:pt x="3091" y="2439"/>
                  <a:pt x="2946" y="2641"/>
                </a:cubicBezTo>
                <a:cubicBezTo>
                  <a:pt x="3560" y="2609"/>
                  <a:pt x="4018" y="2588"/>
                  <a:pt x="4476" y="2567"/>
                </a:cubicBezTo>
                <a:cubicBezTo>
                  <a:pt x="4483" y="2602"/>
                  <a:pt x="4486" y="2634"/>
                  <a:pt x="4493" y="2668"/>
                </a:cubicBezTo>
                <a:cubicBezTo>
                  <a:pt x="4226" y="2831"/>
                  <a:pt x="3956" y="2991"/>
                  <a:pt x="3688" y="3150"/>
                </a:cubicBezTo>
                <a:cubicBezTo>
                  <a:pt x="3504" y="3137"/>
                  <a:pt x="3317" y="3119"/>
                  <a:pt x="3150" y="3105"/>
                </a:cubicBezTo>
                <a:cubicBezTo>
                  <a:pt x="3040" y="3307"/>
                  <a:pt x="2949" y="3473"/>
                  <a:pt x="2859" y="3643"/>
                </a:cubicBezTo>
                <a:cubicBezTo>
                  <a:pt x="2418" y="3654"/>
                  <a:pt x="2018" y="3711"/>
                  <a:pt x="1870" y="4184"/>
                </a:cubicBezTo>
                <a:lnTo>
                  <a:pt x="1870" y="4184"/>
                </a:lnTo>
                <a:cubicBezTo>
                  <a:pt x="2002" y="4151"/>
                  <a:pt x="2138" y="4116"/>
                  <a:pt x="2401" y="4049"/>
                </a:cubicBezTo>
                <a:lnTo>
                  <a:pt x="2401" y="4049"/>
                </a:lnTo>
                <a:cubicBezTo>
                  <a:pt x="1384" y="5427"/>
                  <a:pt x="212" y="6589"/>
                  <a:pt x="1" y="8303"/>
                </a:cubicBezTo>
                <a:cubicBezTo>
                  <a:pt x="103" y="8296"/>
                  <a:pt x="201" y="8289"/>
                  <a:pt x="300" y="8285"/>
                </a:cubicBezTo>
                <a:lnTo>
                  <a:pt x="300" y="8285"/>
                </a:lnTo>
                <a:cubicBezTo>
                  <a:pt x="314" y="8546"/>
                  <a:pt x="327" y="8806"/>
                  <a:pt x="340" y="9066"/>
                </a:cubicBezTo>
                <a:lnTo>
                  <a:pt x="329" y="9055"/>
                </a:lnTo>
                <a:cubicBezTo>
                  <a:pt x="271" y="9312"/>
                  <a:pt x="212" y="9569"/>
                  <a:pt x="146" y="9867"/>
                </a:cubicBezTo>
                <a:cubicBezTo>
                  <a:pt x="275" y="9954"/>
                  <a:pt x="427" y="10058"/>
                  <a:pt x="489" y="10103"/>
                </a:cubicBezTo>
                <a:cubicBezTo>
                  <a:pt x="638" y="10561"/>
                  <a:pt x="757" y="10932"/>
                  <a:pt x="882" y="11324"/>
                </a:cubicBezTo>
                <a:cubicBezTo>
                  <a:pt x="781" y="11518"/>
                  <a:pt x="659" y="11741"/>
                  <a:pt x="545" y="11960"/>
                </a:cubicBezTo>
                <a:cubicBezTo>
                  <a:pt x="628" y="12032"/>
                  <a:pt x="688" y="12088"/>
                  <a:pt x="691" y="12088"/>
                </a:cubicBezTo>
                <a:cubicBezTo>
                  <a:pt x="566" y="12437"/>
                  <a:pt x="469" y="12707"/>
                  <a:pt x="372" y="12977"/>
                </a:cubicBezTo>
                <a:lnTo>
                  <a:pt x="372" y="12977"/>
                </a:lnTo>
                <a:cubicBezTo>
                  <a:pt x="370" y="12971"/>
                  <a:pt x="367" y="12965"/>
                  <a:pt x="364" y="12959"/>
                </a:cubicBezTo>
                <a:lnTo>
                  <a:pt x="364" y="12959"/>
                </a:lnTo>
                <a:cubicBezTo>
                  <a:pt x="396" y="13059"/>
                  <a:pt x="424" y="13163"/>
                  <a:pt x="454" y="13267"/>
                </a:cubicBezTo>
                <a:cubicBezTo>
                  <a:pt x="467" y="13266"/>
                  <a:pt x="480" y="13265"/>
                  <a:pt x="493" y="13264"/>
                </a:cubicBezTo>
                <a:lnTo>
                  <a:pt x="493" y="13264"/>
                </a:lnTo>
                <a:cubicBezTo>
                  <a:pt x="571" y="13452"/>
                  <a:pt x="653" y="13646"/>
                  <a:pt x="742" y="13861"/>
                </a:cubicBezTo>
                <a:cubicBezTo>
                  <a:pt x="659" y="13923"/>
                  <a:pt x="538" y="14016"/>
                  <a:pt x="358" y="14152"/>
                </a:cubicBezTo>
                <a:cubicBezTo>
                  <a:pt x="826" y="14895"/>
                  <a:pt x="965" y="15807"/>
                  <a:pt x="1818" y="16355"/>
                </a:cubicBezTo>
                <a:cubicBezTo>
                  <a:pt x="2369" y="16712"/>
                  <a:pt x="3005" y="17105"/>
                  <a:pt x="3126" y="17826"/>
                </a:cubicBezTo>
                <a:cubicBezTo>
                  <a:pt x="3487" y="18027"/>
                  <a:pt x="3862" y="18152"/>
                  <a:pt x="4115" y="18402"/>
                </a:cubicBezTo>
                <a:cubicBezTo>
                  <a:pt x="4441" y="18723"/>
                  <a:pt x="4792" y="18815"/>
                  <a:pt x="5183" y="18815"/>
                </a:cubicBezTo>
                <a:cubicBezTo>
                  <a:pt x="5300" y="18815"/>
                  <a:pt x="5420" y="18807"/>
                  <a:pt x="5544" y="18794"/>
                </a:cubicBezTo>
                <a:cubicBezTo>
                  <a:pt x="5603" y="18788"/>
                  <a:pt x="5662" y="18785"/>
                  <a:pt x="5722" y="18785"/>
                </a:cubicBezTo>
                <a:cubicBezTo>
                  <a:pt x="5992" y="18785"/>
                  <a:pt x="6267" y="18841"/>
                  <a:pt x="6540" y="18863"/>
                </a:cubicBezTo>
                <a:cubicBezTo>
                  <a:pt x="6540" y="18908"/>
                  <a:pt x="6540" y="18954"/>
                  <a:pt x="6544" y="19002"/>
                </a:cubicBezTo>
                <a:cubicBezTo>
                  <a:pt x="8129" y="18808"/>
                  <a:pt x="9714" y="18617"/>
                  <a:pt x="11300" y="18419"/>
                </a:cubicBezTo>
                <a:cubicBezTo>
                  <a:pt x="11658" y="18378"/>
                  <a:pt x="12015" y="18298"/>
                  <a:pt x="12372" y="18280"/>
                </a:cubicBezTo>
                <a:cubicBezTo>
                  <a:pt x="12462" y="18275"/>
                  <a:pt x="12552" y="18274"/>
                  <a:pt x="12642" y="18274"/>
                </a:cubicBezTo>
                <a:cubicBezTo>
                  <a:pt x="12874" y="18274"/>
                  <a:pt x="13108" y="18286"/>
                  <a:pt x="13340" y="18286"/>
                </a:cubicBezTo>
                <a:cubicBezTo>
                  <a:pt x="13511" y="18286"/>
                  <a:pt x="13681" y="18279"/>
                  <a:pt x="13850" y="18256"/>
                </a:cubicBezTo>
                <a:cubicBezTo>
                  <a:pt x="14981" y="18096"/>
                  <a:pt x="16105" y="17885"/>
                  <a:pt x="17232" y="17687"/>
                </a:cubicBezTo>
                <a:cubicBezTo>
                  <a:pt x="17316" y="17673"/>
                  <a:pt x="17399" y="17650"/>
                  <a:pt x="17472" y="17650"/>
                </a:cubicBezTo>
                <a:cubicBezTo>
                  <a:pt x="17568" y="17650"/>
                  <a:pt x="17648" y="17689"/>
                  <a:pt x="17689" y="17839"/>
                </a:cubicBezTo>
                <a:lnTo>
                  <a:pt x="17689" y="17839"/>
                </a:lnTo>
                <a:cubicBezTo>
                  <a:pt x="17946" y="17742"/>
                  <a:pt x="18202" y="17649"/>
                  <a:pt x="18489" y="17542"/>
                </a:cubicBezTo>
                <a:cubicBezTo>
                  <a:pt x="18687" y="17563"/>
                  <a:pt x="18868" y="17575"/>
                  <a:pt x="19039" y="17575"/>
                </a:cubicBezTo>
                <a:cubicBezTo>
                  <a:pt x="19632" y="17575"/>
                  <a:pt x="20110" y="17436"/>
                  <a:pt x="20838" y="17094"/>
                </a:cubicBezTo>
                <a:cubicBezTo>
                  <a:pt x="20966" y="17033"/>
                  <a:pt x="21096" y="16992"/>
                  <a:pt x="21221" y="16992"/>
                </a:cubicBezTo>
                <a:cubicBezTo>
                  <a:pt x="21373" y="16992"/>
                  <a:pt x="21518" y="17052"/>
                  <a:pt x="21645" y="17212"/>
                </a:cubicBezTo>
                <a:lnTo>
                  <a:pt x="21645" y="17198"/>
                </a:lnTo>
                <a:cubicBezTo>
                  <a:pt x="21829" y="17118"/>
                  <a:pt x="22027" y="17060"/>
                  <a:pt x="22197" y="16959"/>
                </a:cubicBezTo>
                <a:cubicBezTo>
                  <a:pt x="22353" y="16861"/>
                  <a:pt x="22465" y="16671"/>
                  <a:pt x="22631" y="16612"/>
                </a:cubicBezTo>
                <a:cubicBezTo>
                  <a:pt x="23311" y="16355"/>
                  <a:pt x="24005" y="16130"/>
                  <a:pt x="24695" y="15894"/>
                </a:cubicBezTo>
                <a:cubicBezTo>
                  <a:pt x="24987" y="15797"/>
                  <a:pt x="25281" y="15707"/>
                  <a:pt x="25576" y="15612"/>
                </a:cubicBezTo>
                <a:cubicBezTo>
                  <a:pt x="25566" y="15585"/>
                  <a:pt x="25559" y="15557"/>
                  <a:pt x="25552" y="15529"/>
                </a:cubicBezTo>
                <a:lnTo>
                  <a:pt x="25552" y="15529"/>
                </a:lnTo>
                <a:cubicBezTo>
                  <a:pt x="25736" y="15561"/>
                  <a:pt x="25923" y="15595"/>
                  <a:pt x="25993" y="15606"/>
                </a:cubicBezTo>
                <a:cubicBezTo>
                  <a:pt x="27096" y="15089"/>
                  <a:pt x="28102" y="14637"/>
                  <a:pt x="29087" y="14145"/>
                </a:cubicBezTo>
                <a:cubicBezTo>
                  <a:pt x="29930" y="13725"/>
                  <a:pt x="30839" y="13458"/>
                  <a:pt x="31637" y="12917"/>
                </a:cubicBezTo>
                <a:cubicBezTo>
                  <a:pt x="32453" y="12365"/>
                  <a:pt x="32682" y="11494"/>
                  <a:pt x="32998" y="10693"/>
                </a:cubicBezTo>
                <a:cubicBezTo>
                  <a:pt x="33150" y="10301"/>
                  <a:pt x="33036" y="9753"/>
                  <a:pt x="32903" y="9319"/>
                </a:cubicBezTo>
                <a:cubicBezTo>
                  <a:pt x="32807" y="9017"/>
                  <a:pt x="32466" y="8796"/>
                  <a:pt x="32245" y="8528"/>
                </a:cubicBezTo>
                <a:cubicBezTo>
                  <a:pt x="32029" y="8268"/>
                  <a:pt x="31824" y="8000"/>
                  <a:pt x="31630" y="7755"/>
                </a:cubicBezTo>
                <a:cubicBezTo>
                  <a:pt x="31766" y="7550"/>
                  <a:pt x="31859" y="7408"/>
                  <a:pt x="31960" y="7259"/>
                </a:cubicBezTo>
                <a:cubicBezTo>
                  <a:pt x="31928" y="6890"/>
                  <a:pt x="31901" y="6527"/>
                  <a:pt x="31870" y="6152"/>
                </a:cubicBezTo>
                <a:cubicBezTo>
                  <a:pt x="31672" y="6048"/>
                  <a:pt x="31485" y="5950"/>
                  <a:pt x="31270" y="5836"/>
                </a:cubicBezTo>
                <a:cubicBezTo>
                  <a:pt x="31297" y="5641"/>
                  <a:pt x="31321" y="5461"/>
                  <a:pt x="31356" y="5222"/>
                </a:cubicBezTo>
                <a:cubicBezTo>
                  <a:pt x="30904" y="5130"/>
                  <a:pt x="30481" y="5041"/>
                  <a:pt x="30058" y="4956"/>
                </a:cubicBezTo>
                <a:lnTo>
                  <a:pt x="30058" y="4956"/>
                </a:lnTo>
                <a:cubicBezTo>
                  <a:pt x="30352" y="4751"/>
                  <a:pt x="30642" y="4549"/>
                  <a:pt x="30937" y="4344"/>
                </a:cubicBezTo>
                <a:cubicBezTo>
                  <a:pt x="30919" y="4278"/>
                  <a:pt x="30898" y="4212"/>
                  <a:pt x="30881" y="4146"/>
                </a:cubicBezTo>
                <a:cubicBezTo>
                  <a:pt x="30586" y="4125"/>
                  <a:pt x="30291" y="4104"/>
                  <a:pt x="29948" y="4080"/>
                </a:cubicBezTo>
                <a:cubicBezTo>
                  <a:pt x="29844" y="4011"/>
                  <a:pt x="29701" y="3917"/>
                  <a:pt x="29545" y="3820"/>
                </a:cubicBezTo>
                <a:cubicBezTo>
                  <a:pt x="29486" y="3890"/>
                  <a:pt x="29438" y="3945"/>
                  <a:pt x="29365" y="4032"/>
                </a:cubicBezTo>
                <a:cubicBezTo>
                  <a:pt x="29264" y="3938"/>
                  <a:pt x="29167" y="3845"/>
                  <a:pt x="29043" y="3726"/>
                </a:cubicBezTo>
                <a:cubicBezTo>
                  <a:pt x="29206" y="3584"/>
                  <a:pt x="29331" y="3480"/>
                  <a:pt x="29421" y="3400"/>
                </a:cubicBezTo>
                <a:cubicBezTo>
                  <a:pt x="28977" y="3064"/>
                  <a:pt x="28540" y="2738"/>
                  <a:pt x="28008" y="2335"/>
                </a:cubicBezTo>
                <a:cubicBezTo>
                  <a:pt x="27460" y="2169"/>
                  <a:pt x="26659" y="2193"/>
                  <a:pt x="26312" y="1225"/>
                </a:cubicBezTo>
                <a:cubicBezTo>
                  <a:pt x="25351" y="940"/>
                  <a:pt x="24335" y="649"/>
                  <a:pt x="23321" y="340"/>
                </a:cubicBezTo>
                <a:cubicBezTo>
                  <a:pt x="23065" y="264"/>
                  <a:pt x="22818" y="149"/>
                  <a:pt x="22510" y="28"/>
                </a:cubicBezTo>
                <a:cubicBezTo>
                  <a:pt x="22321" y="63"/>
                  <a:pt x="22071" y="166"/>
                  <a:pt x="21824" y="166"/>
                </a:cubicBezTo>
                <a:cubicBezTo>
                  <a:pt x="21803" y="166"/>
                  <a:pt x="21782" y="165"/>
                  <a:pt x="21760" y="163"/>
                </a:cubicBezTo>
                <a:cubicBezTo>
                  <a:pt x="21456" y="143"/>
                  <a:pt x="21153" y="134"/>
                  <a:pt x="20849" y="134"/>
                </a:cubicBezTo>
                <a:cubicBezTo>
                  <a:pt x="19604" y="134"/>
                  <a:pt x="18361" y="275"/>
                  <a:pt x="17110" y="275"/>
                </a:cubicBezTo>
                <a:cubicBezTo>
                  <a:pt x="16473" y="275"/>
                  <a:pt x="15834" y="238"/>
                  <a:pt x="15192" y="129"/>
                </a:cubicBezTo>
                <a:cubicBezTo>
                  <a:pt x="14689" y="41"/>
                  <a:pt x="14177" y="1"/>
                  <a:pt x="136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5" name="Google Shape;2045;p7"/>
          <p:cNvSpPr/>
          <p:nvPr/>
        </p:nvSpPr>
        <p:spPr>
          <a:xfrm rot="9899947" flipH="1">
            <a:off x="-1045358" y="386634"/>
            <a:ext cx="1600984" cy="689492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6" name="Google Shape;2046;p7"/>
          <p:cNvGrpSpPr/>
          <p:nvPr/>
        </p:nvGrpSpPr>
        <p:grpSpPr>
          <a:xfrm flipH="1">
            <a:off x="88318" y="1112972"/>
            <a:ext cx="664358" cy="1118644"/>
            <a:chOff x="5885054" y="4561989"/>
            <a:chExt cx="302091" cy="508636"/>
          </a:xfrm>
        </p:grpSpPr>
        <p:sp>
          <p:nvSpPr>
            <p:cNvPr id="2047" name="Google Shape;2047;p7"/>
            <p:cNvSpPr/>
            <p:nvPr/>
          </p:nvSpPr>
          <p:spPr>
            <a:xfrm rot="2700000">
              <a:off x="5913313" y="4622210"/>
              <a:ext cx="245573" cy="181648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4"/>
        </a:solidFill>
        <a:effectLst/>
      </p:bgPr>
    </p:bg>
    <p:spTree>
      <p:nvGrpSpPr>
        <p:cNvPr id="1" name="Shape 2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2050;p8"/>
          <p:cNvSpPr txBox="1">
            <a:spLocks noGrp="1"/>
          </p:cNvSpPr>
          <p:nvPr>
            <p:ph type="title"/>
          </p:nvPr>
        </p:nvSpPr>
        <p:spPr>
          <a:xfrm>
            <a:off x="2205300" y="1510650"/>
            <a:ext cx="4733400" cy="21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8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2051" name="Google Shape;2051;p8"/>
          <p:cNvGrpSpPr/>
          <p:nvPr/>
        </p:nvGrpSpPr>
        <p:grpSpPr>
          <a:xfrm rot="9997514">
            <a:off x="3489712" y="3459858"/>
            <a:ext cx="7550032" cy="2647342"/>
            <a:chOff x="5021625" y="1087550"/>
            <a:chExt cx="996900" cy="283625"/>
          </a:xfrm>
        </p:grpSpPr>
        <p:sp>
          <p:nvSpPr>
            <p:cNvPr id="2052" name="Google Shape;2052;p8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8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8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8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8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8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8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8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8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8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8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8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8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8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8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8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8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8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8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8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8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8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8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8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8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8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8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8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8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8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8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8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8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8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8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8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8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8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8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8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8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8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8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8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8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8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8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8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8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8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8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8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8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8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8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8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8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8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8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8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8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8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8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8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8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8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8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8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8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8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8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8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8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8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8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8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8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8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8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8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8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8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8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8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8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8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8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8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8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8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8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8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8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8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8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8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8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8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8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8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8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8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4" name="Google Shape;2344;p8"/>
          <p:cNvSpPr/>
          <p:nvPr/>
        </p:nvSpPr>
        <p:spPr>
          <a:xfrm>
            <a:off x="-255126" y="435874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45" name="Google Shape;2345;p8"/>
          <p:cNvGrpSpPr/>
          <p:nvPr/>
        </p:nvGrpSpPr>
        <p:grpSpPr>
          <a:xfrm>
            <a:off x="134648" y="711760"/>
            <a:ext cx="821456" cy="734432"/>
            <a:chOff x="5897275" y="4736686"/>
            <a:chExt cx="373525" cy="333939"/>
          </a:xfrm>
        </p:grpSpPr>
        <p:sp>
          <p:nvSpPr>
            <p:cNvPr id="2346" name="Google Shape;2346;p8"/>
            <p:cNvSpPr/>
            <p:nvPr/>
          </p:nvSpPr>
          <p:spPr>
            <a:xfrm>
              <a:off x="6025225" y="4736686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8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8" name="Google Shape;2348;p8"/>
          <p:cNvGrpSpPr/>
          <p:nvPr/>
        </p:nvGrpSpPr>
        <p:grpSpPr>
          <a:xfrm>
            <a:off x="7900598" y="3780332"/>
            <a:ext cx="419556" cy="413909"/>
            <a:chOff x="4129135" y="4735732"/>
            <a:chExt cx="419556" cy="413909"/>
          </a:xfrm>
        </p:grpSpPr>
        <p:sp>
          <p:nvSpPr>
            <p:cNvPr id="2349" name="Google Shape;2349;p8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8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8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4" name="Google Shape;2354;p8"/>
          <p:cNvGrpSpPr/>
          <p:nvPr/>
        </p:nvGrpSpPr>
        <p:grpSpPr>
          <a:xfrm>
            <a:off x="6511021" y="3929356"/>
            <a:ext cx="309324" cy="305227"/>
            <a:chOff x="4583184" y="5084531"/>
            <a:chExt cx="309324" cy="305227"/>
          </a:xfrm>
        </p:grpSpPr>
        <p:sp>
          <p:nvSpPr>
            <p:cNvPr id="2355" name="Google Shape;2355;p8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8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8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8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8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0" name="Google Shape;2360;p8"/>
          <p:cNvGrpSpPr/>
          <p:nvPr/>
        </p:nvGrpSpPr>
        <p:grpSpPr>
          <a:xfrm>
            <a:off x="7142968" y="4166428"/>
            <a:ext cx="366572" cy="362751"/>
            <a:chOff x="4648293" y="4608503"/>
            <a:chExt cx="366572" cy="362751"/>
          </a:xfrm>
        </p:grpSpPr>
        <p:sp>
          <p:nvSpPr>
            <p:cNvPr id="2361" name="Google Shape;2361;p8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8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8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8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8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6" name="Google Shape;2366;p8"/>
          <p:cNvGrpSpPr/>
          <p:nvPr/>
        </p:nvGrpSpPr>
        <p:grpSpPr>
          <a:xfrm>
            <a:off x="8428895" y="973003"/>
            <a:ext cx="1028674" cy="871690"/>
            <a:chOff x="5124150" y="3418675"/>
            <a:chExt cx="584175" cy="495025"/>
          </a:xfrm>
        </p:grpSpPr>
        <p:sp>
          <p:nvSpPr>
            <p:cNvPr id="2367" name="Google Shape;2367;p8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8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8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8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8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8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8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8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8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8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8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8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8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8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8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8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8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4" name="Google Shape;2384;p8"/>
          <p:cNvGrpSpPr/>
          <p:nvPr/>
        </p:nvGrpSpPr>
        <p:grpSpPr>
          <a:xfrm rot="-1156625">
            <a:off x="-2225161" y="-1030665"/>
            <a:ext cx="7550046" cy="2647337"/>
            <a:chOff x="5021625" y="1087550"/>
            <a:chExt cx="996900" cy="283625"/>
          </a:xfrm>
        </p:grpSpPr>
        <p:sp>
          <p:nvSpPr>
            <p:cNvPr id="2385" name="Google Shape;2385;p8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8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8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8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8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8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8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8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8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8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8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8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8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8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8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8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8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8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8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8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8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8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8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8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8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8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8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8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8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8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8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8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8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8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8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8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8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8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8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8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8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8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8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8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8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8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8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8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8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8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8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8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8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8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8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8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8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8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8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8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8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8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8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8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8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8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8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8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8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8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8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8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8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8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8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8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8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8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8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8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8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8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8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8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8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8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8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8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8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8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8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8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8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8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8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8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8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8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8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8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8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8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8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8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8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8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8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8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8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8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8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8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8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8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8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8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8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8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8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8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8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8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8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8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8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8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8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8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8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8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8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8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8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8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8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8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8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8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8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8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8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8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8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8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7" name="Google Shape;2677;p8"/>
          <p:cNvGrpSpPr/>
          <p:nvPr/>
        </p:nvGrpSpPr>
        <p:grpSpPr>
          <a:xfrm>
            <a:off x="-313580" y="1560378"/>
            <a:ext cx="1028674" cy="871690"/>
            <a:chOff x="5124150" y="3418675"/>
            <a:chExt cx="584175" cy="495025"/>
          </a:xfrm>
        </p:grpSpPr>
        <p:sp>
          <p:nvSpPr>
            <p:cNvPr id="2678" name="Google Shape;2678;p8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95" name="Google Shape;2695;p8"/>
          <p:cNvSpPr/>
          <p:nvPr/>
        </p:nvSpPr>
        <p:spPr>
          <a:xfrm rot="5400000" flipH="1">
            <a:off x="7889649" y="235953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4"/>
        </a:solidFill>
        <a:effectLst/>
      </p:bgPr>
    </p:bg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7" name="Google Shape;2697;p9"/>
          <p:cNvSpPr txBox="1">
            <a:spLocks noGrp="1"/>
          </p:cNvSpPr>
          <p:nvPr>
            <p:ph type="title"/>
          </p:nvPr>
        </p:nvSpPr>
        <p:spPr>
          <a:xfrm>
            <a:off x="3767800" y="1572150"/>
            <a:ext cx="4448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698" name="Google Shape;2698;p9"/>
          <p:cNvSpPr txBox="1">
            <a:spLocks noGrp="1"/>
          </p:cNvSpPr>
          <p:nvPr>
            <p:ph type="subTitle" idx="1"/>
          </p:nvPr>
        </p:nvSpPr>
        <p:spPr>
          <a:xfrm>
            <a:off x="3767800" y="2350600"/>
            <a:ext cx="4448400" cy="142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99" name="Google Shape;2699;p9"/>
          <p:cNvGrpSpPr/>
          <p:nvPr/>
        </p:nvGrpSpPr>
        <p:grpSpPr>
          <a:xfrm rot="10799934">
            <a:off x="-439345" y="4273642"/>
            <a:ext cx="10383312" cy="1470397"/>
            <a:chOff x="5021625" y="1087550"/>
            <a:chExt cx="996900" cy="283625"/>
          </a:xfrm>
        </p:grpSpPr>
        <p:sp>
          <p:nvSpPr>
            <p:cNvPr id="2700" name="Google Shape;2700;p9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9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9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9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9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9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9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9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9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9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9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9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9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9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9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9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9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9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9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9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9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9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9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9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9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9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9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9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9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9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9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9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9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9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9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9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9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9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9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9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9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9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9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9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9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9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9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9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9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9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9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9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9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9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9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9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9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9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9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9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9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9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9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9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9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9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9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9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9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9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9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9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9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9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9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9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9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9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9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9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9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9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9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9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9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9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9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9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9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9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9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9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9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9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9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9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9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9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9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9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9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9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9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9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9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9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9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9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9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9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9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9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9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9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9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9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9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9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9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9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9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9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9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9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9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9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9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9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9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9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9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9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9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9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9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9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9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9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9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9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9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9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9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9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9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9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9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9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9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9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9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9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9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9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9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9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9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9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9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9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9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9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9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9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9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9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9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9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9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9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9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9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9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9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9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9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9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9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9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9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9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9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9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9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9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9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2" name="Google Shape;2992;p9"/>
          <p:cNvGrpSpPr/>
          <p:nvPr/>
        </p:nvGrpSpPr>
        <p:grpSpPr>
          <a:xfrm rot="-66">
            <a:off x="-286945" y="-660308"/>
            <a:ext cx="10383312" cy="1470397"/>
            <a:chOff x="5021625" y="1087550"/>
            <a:chExt cx="996900" cy="283625"/>
          </a:xfrm>
        </p:grpSpPr>
        <p:sp>
          <p:nvSpPr>
            <p:cNvPr id="2993" name="Google Shape;2993;p9"/>
            <p:cNvSpPr/>
            <p:nvPr/>
          </p:nvSpPr>
          <p:spPr>
            <a:xfrm>
              <a:off x="5021625" y="1091500"/>
              <a:ext cx="996900" cy="249875"/>
            </a:xfrm>
            <a:custGeom>
              <a:avLst/>
              <a:gdLst/>
              <a:ahLst/>
              <a:cxnLst/>
              <a:rect l="l" t="t" r="r" b="b"/>
              <a:pathLst>
                <a:path w="39876" h="9995" extrusionOk="0">
                  <a:moveTo>
                    <a:pt x="27441" y="108"/>
                  </a:moveTo>
                  <a:cubicBezTo>
                    <a:pt x="27477" y="108"/>
                    <a:pt x="27504" y="146"/>
                    <a:pt x="27470" y="156"/>
                  </a:cubicBezTo>
                  <a:cubicBezTo>
                    <a:pt x="27468" y="157"/>
                    <a:pt x="27466" y="157"/>
                    <a:pt x="27464" y="157"/>
                  </a:cubicBezTo>
                  <a:cubicBezTo>
                    <a:pt x="27455" y="157"/>
                    <a:pt x="27450" y="150"/>
                    <a:pt x="27454" y="139"/>
                  </a:cubicBezTo>
                  <a:cubicBezTo>
                    <a:pt x="27457" y="129"/>
                    <a:pt x="27450" y="119"/>
                    <a:pt x="27433" y="114"/>
                  </a:cubicBezTo>
                  <a:cubicBezTo>
                    <a:pt x="27419" y="111"/>
                    <a:pt x="27422" y="108"/>
                    <a:pt x="27436" y="108"/>
                  </a:cubicBezTo>
                  <a:cubicBezTo>
                    <a:pt x="27438" y="108"/>
                    <a:pt x="27439" y="108"/>
                    <a:pt x="27441" y="108"/>
                  </a:cubicBezTo>
                  <a:close/>
                  <a:moveTo>
                    <a:pt x="28599" y="152"/>
                  </a:moveTo>
                  <a:cubicBezTo>
                    <a:pt x="28601" y="152"/>
                    <a:pt x="28603" y="152"/>
                    <a:pt x="28605" y="153"/>
                  </a:cubicBezTo>
                  <a:cubicBezTo>
                    <a:pt x="28623" y="156"/>
                    <a:pt x="28633" y="164"/>
                    <a:pt x="28636" y="170"/>
                  </a:cubicBezTo>
                  <a:cubicBezTo>
                    <a:pt x="28636" y="174"/>
                    <a:pt x="28629" y="181"/>
                    <a:pt x="28615" y="184"/>
                  </a:cubicBezTo>
                  <a:cubicBezTo>
                    <a:pt x="28614" y="185"/>
                    <a:pt x="28612" y="185"/>
                    <a:pt x="28610" y="185"/>
                  </a:cubicBezTo>
                  <a:cubicBezTo>
                    <a:pt x="28601" y="185"/>
                    <a:pt x="28591" y="179"/>
                    <a:pt x="28588" y="167"/>
                  </a:cubicBezTo>
                  <a:cubicBezTo>
                    <a:pt x="28585" y="158"/>
                    <a:pt x="28589" y="152"/>
                    <a:pt x="28599" y="152"/>
                  </a:cubicBezTo>
                  <a:close/>
                  <a:moveTo>
                    <a:pt x="27339" y="128"/>
                  </a:moveTo>
                  <a:cubicBezTo>
                    <a:pt x="27341" y="128"/>
                    <a:pt x="27340" y="131"/>
                    <a:pt x="27339" y="135"/>
                  </a:cubicBezTo>
                  <a:cubicBezTo>
                    <a:pt x="27332" y="146"/>
                    <a:pt x="27350" y="164"/>
                    <a:pt x="27381" y="170"/>
                  </a:cubicBezTo>
                  <a:cubicBezTo>
                    <a:pt x="27450" y="191"/>
                    <a:pt x="27457" y="226"/>
                    <a:pt x="27395" y="236"/>
                  </a:cubicBezTo>
                  <a:cubicBezTo>
                    <a:pt x="27392" y="236"/>
                    <a:pt x="27388" y="237"/>
                    <a:pt x="27385" y="237"/>
                  </a:cubicBezTo>
                  <a:cubicBezTo>
                    <a:pt x="27328" y="237"/>
                    <a:pt x="27285" y="172"/>
                    <a:pt x="27325" y="139"/>
                  </a:cubicBezTo>
                  <a:cubicBezTo>
                    <a:pt x="27332" y="132"/>
                    <a:pt x="27337" y="128"/>
                    <a:pt x="27339" y="128"/>
                  </a:cubicBezTo>
                  <a:close/>
                  <a:moveTo>
                    <a:pt x="29418" y="221"/>
                  </a:moveTo>
                  <a:cubicBezTo>
                    <a:pt x="29421" y="221"/>
                    <a:pt x="29424" y="222"/>
                    <a:pt x="29427" y="223"/>
                  </a:cubicBezTo>
                  <a:cubicBezTo>
                    <a:pt x="29441" y="226"/>
                    <a:pt x="29455" y="236"/>
                    <a:pt x="29459" y="247"/>
                  </a:cubicBezTo>
                  <a:cubicBezTo>
                    <a:pt x="29461" y="257"/>
                    <a:pt x="29458" y="262"/>
                    <a:pt x="29450" y="262"/>
                  </a:cubicBezTo>
                  <a:cubicBezTo>
                    <a:pt x="29448" y="262"/>
                    <a:pt x="29445" y="261"/>
                    <a:pt x="29441" y="260"/>
                  </a:cubicBezTo>
                  <a:cubicBezTo>
                    <a:pt x="29424" y="257"/>
                    <a:pt x="29410" y="247"/>
                    <a:pt x="29406" y="236"/>
                  </a:cubicBezTo>
                  <a:cubicBezTo>
                    <a:pt x="29404" y="226"/>
                    <a:pt x="29409" y="221"/>
                    <a:pt x="29418" y="221"/>
                  </a:cubicBezTo>
                  <a:close/>
                  <a:moveTo>
                    <a:pt x="28273" y="239"/>
                  </a:moveTo>
                  <a:cubicBezTo>
                    <a:pt x="28276" y="239"/>
                    <a:pt x="28279" y="239"/>
                    <a:pt x="28282" y="239"/>
                  </a:cubicBezTo>
                  <a:cubicBezTo>
                    <a:pt x="28303" y="239"/>
                    <a:pt x="28321" y="244"/>
                    <a:pt x="28321" y="250"/>
                  </a:cubicBezTo>
                  <a:cubicBezTo>
                    <a:pt x="28324" y="253"/>
                    <a:pt x="28311" y="260"/>
                    <a:pt x="28293" y="268"/>
                  </a:cubicBezTo>
                  <a:cubicBezTo>
                    <a:pt x="28288" y="268"/>
                    <a:pt x="28284" y="269"/>
                    <a:pt x="28279" y="269"/>
                  </a:cubicBezTo>
                  <a:cubicBezTo>
                    <a:pt x="28265" y="269"/>
                    <a:pt x="28254" y="264"/>
                    <a:pt x="28251" y="253"/>
                  </a:cubicBezTo>
                  <a:cubicBezTo>
                    <a:pt x="28249" y="245"/>
                    <a:pt x="28258" y="239"/>
                    <a:pt x="28273" y="239"/>
                  </a:cubicBezTo>
                  <a:close/>
                  <a:moveTo>
                    <a:pt x="22107" y="329"/>
                  </a:moveTo>
                  <a:cubicBezTo>
                    <a:pt x="22120" y="329"/>
                    <a:pt x="22132" y="333"/>
                    <a:pt x="22135" y="340"/>
                  </a:cubicBezTo>
                  <a:cubicBezTo>
                    <a:pt x="22138" y="354"/>
                    <a:pt x="22131" y="364"/>
                    <a:pt x="22117" y="368"/>
                  </a:cubicBezTo>
                  <a:cubicBezTo>
                    <a:pt x="22107" y="368"/>
                    <a:pt x="22090" y="364"/>
                    <a:pt x="22076" y="354"/>
                  </a:cubicBezTo>
                  <a:cubicBezTo>
                    <a:pt x="22066" y="348"/>
                    <a:pt x="22072" y="337"/>
                    <a:pt x="22093" y="330"/>
                  </a:cubicBezTo>
                  <a:cubicBezTo>
                    <a:pt x="22098" y="329"/>
                    <a:pt x="22102" y="329"/>
                    <a:pt x="22107" y="329"/>
                  </a:cubicBezTo>
                  <a:close/>
                  <a:moveTo>
                    <a:pt x="31541" y="403"/>
                  </a:moveTo>
                  <a:cubicBezTo>
                    <a:pt x="31599" y="403"/>
                    <a:pt x="31690" y="415"/>
                    <a:pt x="31693" y="423"/>
                  </a:cubicBezTo>
                  <a:cubicBezTo>
                    <a:pt x="31696" y="429"/>
                    <a:pt x="31671" y="435"/>
                    <a:pt x="31637" y="435"/>
                  </a:cubicBezTo>
                  <a:cubicBezTo>
                    <a:pt x="31629" y="435"/>
                    <a:pt x="31621" y="435"/>
                    <a:pt x="31613" y="434"/>
                  </a:cubicBezTo>
                  <a:cubicBezTo>
                    <a:pt x="31526" y="431"/>
                    <a:pt x="31471" y="413"/>
                    <a:pt x="31505" y="406"/>
                  </a:cubicBezTo>
                  <a:cubicBezTo>
                    <a:pt x="31513" y="404"/>
                    <a:pt x="31526" y="403"/>
                    <a:pt x="31541" y="403"/>
                  </a:cubicBezTo>
                  <a:close/>
                  <a:moveTo>
                    <a:pt x="35114" y="1092"/>
                  </a:moveTo>
                  <a:cubicBezTo>
                    <a:pt x="35121" y="1092"/>
                    <a:pt x="35125" y="1102"/>
                    <a:pt x="35131" y="1121"/>
                  </a:cubicBezTo>
                  <a:cubicBezTo>
                    <a:pt x="35138" y="1142"/>
                    <a:pt x="35135" y="1166"/>
                    <a:pt x="35124" y="1169"/>
                  </a:cubicBezTo>
                  <a:cubicBezTo>
                    <a:pt x="35121" y="1170"/>
                    <a:pt x="35117" y="1170"/>
                    <a:pt x="35114" y="1170"/>
                  </a:cubicBezTo>
                  <a:cubicBezTo>
                    <a:pt x="35083" y="1170"/>
                    <a:pt x="35071" y="1142"/>
                    <a:pt x="35093" y="1110"/>
                  </a:cubicBezTo>
                  <a:cubicBezTo>
                    <a:pt x="35103" y="1098"/>
                    <a:pt x="35109" y="1092"/>
                    <a:pt x="35114" y="1092"/>
                  </a:cubicBezTo>
                  <a:close/>
                  <a:moveTo>
                    <a:pt x="35235" y="1562"/>
                  </a:moveTo>
                  <a:cubicBezTo>
                    <a:pt x="35242" y="1562"/>
                    <a:pt x="35248" y="1568"/>
                    <a:pt x="35252" y="1582"/>
                  </a:cubicBezTo>
                  <a:cubicBezTo>
                    <a:pt x="35260" y="1592"/>
                    <a:pt x="35249" y="1603"/>
                    <a:pt x="35239" y="1607"/>
                  </a:cubicBezTo>
                  <a:cubicBezTo>
                    <a:pt x="35225" y="1610"/>
                    <a:pt x="35222" y="1624"/>
                    <a:pt x="35225" y="1642"/>
                  </a:cubicBezTo>
                  <a:cubicBezTo>
                    <a:pt x="35232" y="1659"/>
                    <a:pt x="35225" y="1672"/>
                    <a:pt x="35211" y="1676"/>
                  </a:cubicBezTo>
                  <a:cubicBezTo>
                    <a:pt x="35206" y="1678"/>
                    <a:pt x="35201" y="1679"/>
                    <a:pt x="35197" y="1679"/>
                  </a:cubicBezTo>
                  <a:cubicBezTo>
                    <a:pt x="35193" y="1679"/>
                    <a:pt x="35190" y="1678"/>
                    <a:pt x="35190" y="1676"/>
                  </a:cubicBezTo>
                  <a:cubicBezTo>
                    <a:pt x="35187" y="1616"/>
                    <a:pt x="35214" y="1562"/>
                    <a:pt x="35235" y="1562"/>
                  </a:cubicBezTo>
                  <a:close/>
                  <a:moveTo>
                    <a:pt x="35355" y="1748"/>
                  </a:moveTo>
                  <a:cubicBezTo>
                    <a:pt x="35368" y="1748"/>
                    <a:pt x="35377" y="1754"/>
                    <a:pt x="35374" y="1763"/>
                  </a:cubicBezTo>
                  <a:cubicBezTo>
                    <a:pt x="35371" y="1776"/>
                    <a:pt x="35356" y="1791"/>
                    <a:pt x="35343" y="1794"/>
                  </a:cubicBezTo>
                  <a:cubicBezTo>
                    <a:pt x="35341" y="1794"/>
                    <a:pt x="35339" y="1795"/>
                    <a:pt x="35338" y="1795"/>
                  </a:cubicBezTo>
                  <a:cubicBezTo>
                    <a:pt x="35329" y="1795"/>
                    <a:pt x="35322" y="1789"/>
                    <a:pt x="35318" y="1780"/>
                  </a:cubicBezTo>
                  <a:cubicBezTo>
                    <a:pt x="35315" y="1766"/>
                    <a:pt x="35326" y="1756"/>
                    <a:pt x="35346" y="1749"/>
                  </a:cubicBezTo>
                  <a:cubicBezTo>
                    <a:pt x="35350" y="1748"/>
                    <a:pt x="35352" y="1748"/>
                    <a:pt x="35355" y="1748"/>
                  </a:cubicBezTo>
                  <a:close/>
                  <a:moveTo>
                    <a:pt x="12443" y="1685"/>
                  </a:moveTo>
                  <a:cubicBezTo>
                    <a:pt x="12459" y="1685"/>
                    <a:pt x="12462" y="1694"/>
                    <a:pt x="12462" y="1714"/>
                  </a:cubicBezTo>
                  <a:cubicBezTo>
                    <a:pt x="12462" y="1738"/>
                    <a:pt x="12449" y="1752"/>
                    <a:pt x="12428" y="1752"/>
                  </a:cubicBezTo>
                  <a:cubicBezTo>
                    <a:pt x="12426" y="1752"/>
                    <a:pt x="12423" y="1752"/>
                    <a:pt x="12421" y="1752"/>
                  </a:cubicBezTo>
                  <a:cubicBezTo>
                    <a:pt x="12402" y="1752"/>
                    <a:pt x="12394" y="1766"/>
                    <a:pt x="12404" y="1797"/>
                  </a:cubicBezTo>
                  <a:cubicBezTo>
                    <a:pt x="12409" y="1820"/>
                    <a:pt x="12412" y="1830"/>
                    <a:pt x="12409" y="1830"/>
                  </a:cubicBezTo>
                  <a:cubicBezTo>
                    <a:pt x="12408" y="1830"/>
                    <a:pt x="12402" y="1822"/>
                    <a:pt x="12393" y="1808"/>
                  </a:cubicBezTo>
                  <a:cubicBezTo>
                    <a:pt x="12373" y="1776"/>
                    <a:pt x="12341" y="1756"/>
                    <a:pt x="12308" y="1756"/>
                  </a:cubicBezTo>
                  <a:cubicBezTo>
                    <a:pt x="12302" y="1756"/>
                    <a:pt x="12295" y="1757"/>
                    <a:pt x="12289" y="1759"/>
                  </a:cubicBezTo>
                  <a:cubicBezTo>
                    <a:pt x="12279" y="1763"/>
                    <a:pt x="12282" y="1770"/>
                    <a:pt x="12295" y="1780"/>
                  </a:cubicBezTo>
                  <a:cubicBezTo>
                    <a:pt x="12307" y="1789"/>
                    <a:pt x="12307" y="1795"/>
                    <a:pt x="12299" y="1795"/>
                  </a:cubicBezTo>
                  <a:cubicBezTo>
                    <a:pt x="12297" y="1795"/>
                    <a:pt x="12295" y="1794"/>
                    <a:pt x="12292" y="1794"/>
                  </a:cubicBezTo>
                  <a:cubicBezTo>
                    <a:pt x="12275" y="1791"/>
                    <a:pt x="12254" y="1773"/>
                    <a:pt x="12240" y="1752"/>
                  </a:cubicBezTo>
                  <a:cubicBezTo>
                    <a:pt x="12225" y="1729"/>
                    <a:pt x="12223" y="1719"/>
                    <a:pt x="12240" y="1719"/>
                  </a:cubicBezTo>
                  <a:cubicBezTo>
                    <a:pt x="12245" y="1719"/>
                    <a:pt x="12252" y="1720"/>
                    <a:pt x="12261" y="1721"/>
                  </a:cubicBezTo>
                  <a:cubicBezTo>
                    <a:pt x="12266" y="1723"/>
                    <a:pt x="12272" y="1723"/>
                    <a:pt x="12279" y="1723"/>
                  </a:cubicBezTo>
                  <a:cubicBezTo>
                    <a:pt x="12306" y="1723"/>
                    <a:pt x="12346" y="1714"/>
                    <a:pt x="12383" y="1701"/>
                  </a:cubicBezTo>
                  <a:cubicBezTo>
                    <a:pt x="12412" y="1690"/>
                    <a:pt x="12431" y="1685"/>
                    <a:pt x="12443" y="1685"/>
                  </a:cubicBezTo>
                  <a:close/>
                  <a:moveTo>
                    <a:pt x="11806" y="1884"/>
                  </a:moveTo>
                  <a:cubicBezTo>
                    <a:pt x="11818" y="1884"/>
                    <a:pt x="11823" y="1889"/>
                    <a:pt x="11821" y="1898"/>
                  </a:cubicBezTo>
                  <a:cubicBezTo>
                    <a:pt x="11817" y="1912"/>
                    <a:pt x="11800" y="1925"/>
                    <a:pt x="11783" y="1930"/>
                  </a:cubicBezTo>
                  <a:cubicBezTo>
                    <a:pt x="11778" y="1930"/>
                    <a:pt x="11774" y="1931"/>
                    <a:pt x="11770" y="1931"/>
                  </a:cubicBezTo>
                  <a:cubicBezTo>
                    <a:pt x="11757" y="1931"/>
                    <a:pt x="11747" y="1927"/>
                    <a:pt x="11744" y="1919"/>
                  </a:cubicBezTo>
                  <a:cubicBezTo>
                    <a:pt x="11741" y="1909"/>
                    <a:pt x="11758" y="1895"/>
                    <a:pt x="11783" y="1888"/>
                  </a:cubicBezTo>
                  <a:cubicBezTo>
                    <a:pt x="11792" y="1885"/>
                    <a:pt x="11800" y="1884"/>
                    <a:pt x="11806" y="1884"/>
                  </a:cubicBezTo>
                  <a:close/>
                  <a:moveTo>
                    <a:pt x="12920" y="1902"/>
                  </a:moveTo>
                  <a:cubicBezTo>
                    <a:pt x="12940" y="1902"/>
                    <a:pt x="12963" y="1908"/>
                    <a:pt x="12972" y="1919"/>
                  </a:cubicBezTo>
                  <a:cubicBezTo>
                    <a:pt x="12982" y="1933"/>
                    <a:pt x="12969" y="1940"/>
                    <a:pt x="12937" y="1940"/>
                  </a:cubicBezTo>
                  <a:cubicBezTo>
                    <a:pt x="12934" y="1940"/>
                    <a:pt x="12930" y="1940"/>
                    <a:pt x="12927" y="1940"/>
                  </a:cubicBezTo>
                  <a:cubicBezTo>
                    <a:pt x="12904" y="1940"/>
                    <a:pt x="12885" y="1932"/>
                    <a:pt x="12882" y="1922"/>
                  </a:cubicBezTo>
                  <a:cubicBezTo>
                    <a:pt x="12877" y="1909"/>
                    <a:pt x="12897" y="1902"/>
                    <a:pt x="12920" y="1902"/>
                  </a:cubicBezTo>
                  <a:close/>
                  <a:moveTo>
                    <a:pt x="12778" y="1918"/>
                  </a:moveTo>
                  <a:cubicBezTo>
                    <a:pt x="12780" y="1918"/>
                    <a:pt x="12783" y="1918"/>
                    <a:pt x="12785" y="1919"/>
                  </a:cubicBezTo>
                  <a:cubicBezTo>
                    <a:pt x="12799" y="1922"/>
                    <a:pt x="12812" y="1930"/>
                    <a:pt x="12812" y="1936"/>
                  </a:cubicBezTo>
                  <a:cubicBezTo>
                    <a:pt x="12816" y="1940"/>
                    <a:pt x="12806" y="1946"/>
                    <a:pt x="12795" y="1950"/>
                  </a:cubicBezTo>
                  <a:cubicBezTo>
                    <a:pt x="12793" y="1951"/>
                    <a:pt x="12791" y="1951"/>
                    <a:pt x="12789" y="1951"/>
                  </a:cubicBezTo>
                  <a:cubicBezTo>
                    <a:pt x="12777" y="1951"/>
                    <a:pt x="12767" y="1944"/>
                    <a:pt x="12764" y="1933"/>
                  </a:cubicBezTo>
                  <a:cubicBezTo>
                    <a:pt x="12761" y="1924"/>
                    <a:pt x="12768" y="1918"/>
                    <a:pt x="12778" y="1918"/>
                  </a:cubicBezTo>
                  <a:close/>
                  <a:moveTo>
                    <a:pt x="11929" y="2070"/>
                  </a:moveTo>
                  <a:cubicBezTo>
                    <a:pt x="11930" y="2070"/>
                    <a:pt x="11933" y="2071"/>
                    <a:pt x="11935" y="2071"/>
                  </a:cubicBezTo>
                  <a:cubicBezTo>
                    <a:pt x="11952" y="2075"/>
                    <a:pt x="11962" y="2082"/>
                    <a:pt x="11967" y="2085"/>
                  </a:cubicBezTo>
                  <a:cubicBezTo>
                    <a:pt x="11967" y="2092"/>
                    <a:pt x="11959" y="2099"/>
                    <a:pt x="11946" y="2103"/>
                  </a:cubicBezTo>
                  <a:cubicBezTo>
                    <a:pt x="11935" y="2103"/>
                    <a:pt x="11921" y="2096"/>
                    <a:pt x="11917" y="2085"/>
                  </a:cubicBezTo>
                  <a:cubicBezTo>
                    <a:pt x="11915" y="2077"/>
                    <a:pt x="11919" y="2070"/>
                    <a:pt x="11929" y="2070"/>
                  </a:cubicBezTo>
                  <a:close/>
                  <a:moveTo>
                    <a:pt x="35490" y="2022"/>
                  </a:moveTo>
                  <a:cubicBezTo>
                    <a:pt x="35500" y="2022"/>
                    <a:pt x="35507" y="2033"/>
                    <a:pt x="35510" y="2061"/>
                  </a:cubicBezTo>
                  <a:cubicBezTo>
                    <a:pt x="35513" y="2089"/>
                    <a:pt x="35505" y="2113"/>
                    <a:pt x="35495" y="2117"/>
                  </a:cubicBezTo>
                  <a:cubicBezTo>
                    <a:pt x="35494" y="2117"/>
                    <a:pt x="35493" y="2117"/>
                    <a:pt x="35491" y="2117"/>
                  </a:cubicBezTo>
                  <a:cubicBezTo>
                    <a:pt x="35459" y="2117"/>
                    <a:pt x="35448" y="2046"/>
                    <a:pt x="35478" y="2026"/>
                  </a:cubicBezTo>
                  <a:cubicBezTo>
                    <a:pt x="35483" y="2024"/>
                    <a:pt x="35487" y="2022"/>
                    <a:pt x="35490" y="2022"/>
                  </a:cubicBezTo>
                  <a:close/>
                  <a:moveTo>
                    <a:pt x="35422" y="2206"/>
                  </a:moveTo>
                  <a:cubicBezTo>
                    <a:pt x="35429" y="2206"/>
                    <a:pt x="35436" y="2209"/>
                    <a:pt x="35443" y="2214"/>
                  </a:cubicBezTo>
                  <a:cubicBezTo>
                    <a:pt x="35454" y="2224"/>
                    <a:pt x="35447" y="2234"/>
                    <a:pt x="35430" y="2238"/>
                  </a:cubicBezTo>
                  <a:cubicBezTo>
                    <a:pt x="35420" y="2241"/>
                    <a:pt x="35411" y="2242"/>
                    <a:pt x="35405" y="2242"/>
                  </a:cubicBezTo>
                  <a:cubicBezTo>
                    <a:pt x="35388" y="2242"/>
                    <a:pt x="35387" y="2231"/>
                    <a:pt x="35406" y="2214"/>
                  </a:cubicBezTo>
                  <a:cubicBezTo>
                    <a:pt x="35409" y="2209"/>
                    <a:pt x="35415" y="2206"/>
                    <a:pt x="35422" y="2206"/>
                  </a:cubicBezTo>
                  <a:close/>
                  <a:moveTo>
                    <a:pt x="35563" y="2188"/>
                  </a:moveTo>
                  <a:cubicBezTo>
                    <a:pt x="35565" y="2188"/>
                    <a:pt x="35567" y="2191"/>
                    <a:pt x="35568" y="2196"/>
                  </a:cubicBezTo>
                  <a:cubicBezTo>
                    <a:pt x="35572" y="2210"/>
                    <a:pt x="35568" y="2228"/>
                    <a:pt x="35558" y="2238"/>
                  </a:cubicBezTo>
                  <a:cubicBezTo>
                    <a:pt x="35550" y="2245"/>
                    <a:pt x="35545" y="2249"/>
                    <a:pt x="35542" y="2249"/>
                  </a:cubicBezTo>
                  <a:cubicBezTo>
                    <a:pt x="35537" y="2249"/>
                    <a:pt x="35540" y="2237"/>
                    <a:pt x="35551" y="2210"/>
                  </a:cubicBezTo>
                  <a:cubicBezTo>
                    <a:pt x="35555" y="2195"/>
                    <a:pt x="35560" y="2188"/>
                    <a:pt x="35563" y="2188"/>
                  </a:cubicBezTo>
                  <a:close/>
                  <a:moveTo>
                    <a:pt x="35567" y="2462"/>
                  </a:moveTo>
                  <a:cubicBezTo>
                    <a:pt x="35576" y="2462"/>
                    <a:pt x="35589" y="2466"/>
                    <a:pt x="35600" y="2474"/>
                  </a:cubicBezTo>
                  <a:cubicBezTo>
                    <a:pt x="35610" y="2481"/>
                    <a:pt x="35603" y="2495"/>
                    <a:pt x="35582" y="2498"/>
                  </a:cubicBezTo>
                  <a:cubicBezTo>
                    <a:pt x="35578" y="2499"/>
                    <a:pt x="35573" y="2500"/>
                    <a:pt x="35569" y="2500"/>
                  </a:cubicBezTo>
                  <a:cubicBezTo>
                    <a:pt x="35555" y="2500"/>
                    <a:pt x="35543" y="2496"/>
                    <a:pt x="35540" y="2488"/>
                  </a:cubicBezTo>
                  <a:cubicBezTo>
                    <a:pt x="35537" y="2478"/>
                    <a:pt x="35544" y="2467"/>
                    <a:pt x="35558" y="2463"/>
                  </a:cubicBezTo>
                  <a:cubicBezTo>
                    <a:pt x="35560" y="2463"/>
                    <a:pt x="35563" y="2462"/>
                    <a:pt x="35567" y="2462"/>
                  </a:cubicBezTo>
                  <a:close/>
                  <a:moveTo>
                    <a:pt x="39549" y="4031"/>
                  </a:moveTo>
                  <a:cubicBezTo>
                    <a:pt x="39558" y="4031"/>
                    <a:pt x="39567" y="4042"/>
                    <a:pt x="39572" y="4060"/>
                  </a:cubicBezTo>
                  <a:cubicBezTo>
                    <a:pt x="39578" y="4079"/>
                    <a:pt x="39573" y="4095"/>
                    <a:pt x="39561" y="4095"/>
                  </a:cubicBezTo>
                  <a:cubicBezTo>
                    <a:pt x="39560" y="4095"/>
                    <a:pt x="39559" y="4095"/>
                    <a:pt x="39558" y="4095"/>
                  </a:cubicBezTo>
                  <a:cubicBezTo>
                    <a:pt x="39544" y="4087"/>
                    <a:pt x="39531" y="4080"/>
                    <a:pt x="39527" y="4070"/>
                  </a:cubicBezTo>
                  <a:cubicBezTo>
                    <a:pt x="39523" y="4060"/>
                    <a:pt x="39531" y="4045"/>
                    <a:pt x="39540" y="4035"/>
                  </a:cubicBezTo>
                  <a:cubicBezTo>
                    <a:pt x="39543" y="4033"/>
                    <a:pt x="39546" y="4031"/>
                    <a:pt x="39549" y="4031"/>
                  </a:cubicBezTo>
                  <a:close/>
                  <a:moveTo>
                    <a:pt x="39192" y="4538"/>
                  </a:moveTo>
                  <a:cubicBezTo>
                    <a:pt x="39193" y="4538"/>
                    <a:pt x="39194" y="4538"/>
                    <a:pt x="39194" y="4538"/>
                  </a:cubicBezTo>
                  <a:cubicBezTo>
                    <a:pt x="39241" y="4619"/>
                    <a:pt x="39248" y="4639"/>
                    <a:pt x="39193" y="4639"/>
                  </a:cubicBezTo>
                  <a:cubicBezTo>
                    <a:pt x="39179" y="4639"/>
                    <a:pt x="39161" y="4638"/>
                    <a:pt x="39138" y="4636"/>
                  </a:cubicBezTo>
                  <a:cubicBezTo>
                    <a:pt x="39103" y="4636"/>
                    <a:pt x="39073" y="4622"/>
                    <a:pt x="39069" y="4607"/>
                  </a:cubicBezTo>
                  <a:cubicBezTo>
                    <a:pt x="39066" y="4599"/>
                    <a:pt x="39076" y="4589"/>
                    <a:pt x="39092" y="4589"/>
                  </a:cubicBezTo>
                  <a:cubicBezTo>
                    <a:pt x="39095" y="4589"/>
                    <a:pt x="39097" y="4590"/>
                    <a:pt x="39100" y="4590"/>
                  </a:cubicBezTo>
                  <a:cubicBezTo>
                    <a:pt x="39124" y="4590"/>
                    <a:pt x="39152" y="4580"/>
                    <a:pt x="39166" y="4562"/>
                  </a:cubicBezTo>
                  <a:cubicBezTo>
                    <a:pt x="39178" y="4547"/>
                    <a:pt x="39187" y="4538"/>
                    <a:pt x="39192" y="4538"/>
                  </a:cubicBezTo>
                  <a:close/>
                  <a:moveTo>
                    <a:pt x="13410" y="4843"/>
                  </a:moveTo>
                  <a:cubicBezTo>
                    <a:pt x="13415" y="4843"/>
                    <a:pt x="13420" y="4846"/>
                    <a:pt x="13424" y="4854"/>
                  </a:cubicBezTo>
                  <a:cubicBezTo>
                    <a:pt x="13427" y="4865"/>
                    <a:pt x="13416" y="4875"/>
                    <a:pt x="13406" y="4878"/>
                  </a:cubicBezTo>
                  <a:cubicBezTo>
                    <a:pt x="13400" y="4879"/>
                    <a:pt x="13395" y="4880"/>
                    <a:pt x="13391" y="4880"/>
                  </a:cubicBezTo>
                  <a:cubicBezTo>
                    <a:pt x="13385" y="4880"/>
                    <a:pt x="13382" y="4879"/>
                    <a:pt x="13382" y="4875"/>
                  </a:cubicBezTo>
                  <a:cubicBezTo>
                    <a:pt x="13378" y="4871"/>
                    <a:pt x="13385" y="4861"/>
                    <a:pt x="13395" y="4851"/>
                  </a:cubicBezTo>
                  <a:cubicBezTo>
                    <a:pt x="13400" y="4846"/>
                    <a:pt x="13405" y="4843"/>
                    <a:pt x="13410" y="4843"/>
                  </a:cubicBezTo>
                  <a:close/>
                  <a:moveTo>
                    <a:pt x="31952" y="4888"/>
                  </a:moveTo>
                  <a:cubicBezTo>
                    <a:pt x="31961" y="4888"/>
                    <a:pt x="31971" y="4895"/>
                    <a:pt x="31974" y="4906"/>
                  </a:cubicBezTo>
                  <a:cubicBezTo>
                    <a:pt x="31977" y="4915"/>
                    <a:pt x="31970" y="4921"/>
                    <a:pt x="31960" y="4921"/>
                  </a:cubicBezTo>
                  <a:cubicBezTo>
                    <a:pt x="31958" y="4921"/>
                    <a:pt x="31956" y="4920"/>
                    <a:pt x="31953" y="4920"/>
                  </a:cubicBezTo>
                  <a:cubicBezTo>
                    <a:pt x="31939" y="4916"/>
                    <a:pt x="31925" y="4910"/>
                    <a:pt x="31925" y="4902"/>
                  </a:cubicBezTo>
                  <a:cubicBezTo>
                    <a:pt x="31925" y="4899"/>
                    <a:pt x="31933" y="4892"/>
                    <a:pt x="31946" y="4889"/>
                  </a:cubicBezTo>
                  <a:cubicBezTo>
                    <a:pt x="31948" y="4888"/>
                    <a:pt x="31950" y="4888"/>
                    <a:pt x="31952" y="4888"/>
                  </a:cubicBezTo>
                  <a:close/>
                  <a:moveTo>
                    <a:pt x="341" y="5082"/>
                  </a:moveTo>
                  <a:cubicBezTo>
                    <a:pt x="346" y="5082"/>
                    <a:pt x="347" y="5091"/>
                    <a:pt x="347" y="5110"/>
                  </a:cubicBezTo>
                  <a:cubicBezTo>
                    <a:pt x="347" y="5135"/>
                    <a:pt x="340" y="5159"/>
                    <a:pt x="330" y="5159"/>
                  </a:cubicBezTo>
                  <a:cubicBezTo>
                    <a:pt x="326" y="5161"/>
                    <a:pt x="323" y="5161"/>
                    <a:pt x="320" y="5161"/>
                  </a:cubicBezTo>
                  <a:cubicBezTo>
                    <a:pt x="298" y="5161"/>
                    <a:pt x="299" y="5131"/>
                    <a:pt x="323" y="5100"/>
                  </a:cubicBezTo>
                  <a:cubicBezTo>
                    <a:pt x="332" y="5088"/>
                    <a:pt x="338" y="5082"/>
                    <a:pt x="341" y="5082"/>
                  </a:cubicBezTo>
                  <a:close/>
                  <a:moveTo>
                    <a:pt x="39303" y="5190"/>
                  </a:moveTo>
                  <a:cubicBezTo>
                    <a:pt x="39315" y="5190"/>
                    <a:pt x="39326" y="5200"/>
                    <a:pt x="39332" y="5214"/>
                  </a:cubicBezTo>
                  <a:cubicBezTo>
                    <a:pt x="39336" y="5232"/>
                    <a:pt x="39322" y="5249"/>
                    <a:pt x="39298" y="5256"/>
                  </a:cubicBezTo>
                  <a:cubicBezTo>
                    <a:pt x="39284" y="5260"/>
                    <a:pt x="39272" y="5262"/>
                    <a:pt x="39263" y="5262"/>
                  </a:cubicBezTo>
                  <a:cubicBezTo>
                    <a:pt x="39254" y="5262"/>
                    <a:pt x="39249" y="5260"/>
                    <a:pt x="39249" y="5256"/>
                  </a:cubicBezTo>
                  <a:cubicBezTo>
                    <a:pt x="39246" y="5253"/>
                    <a:pt x="39260" y="5243"/>
                    <a:pt x="39281" y="5239"/>
                  </a:cubicBezTo>
                  <a:cubicBezTo>
                    <a:pt x="39302" y="5232"/>
                    <a:pt x="39308" y="5222"/>
                    <a:pt x="39294" y="5211"/>
                  </a:cubicBezTo>
                  <a:cubicBezTo>
                    <a:pt x="39284" y="5204"/>
                    <a:pt x="39287" y="5194"/>
                    <a:pt x="39298" y="5190"/>
                  </a:cubicBezTo>
                  <a:cubicBezTo>
                    <a:pt x="39300" y="5190"/>
                    <a:pt x="39301" y="5190"/>
                    <a:pt x="39303" y="5190"/>
                  </a:cubicBezTo>
                  <a:close/>
                  <a:moveTo>
                    <a:pt x="271" y="5408"/>
                  </a:moveTo>
                  <a:cubicBezTo>
                    <a:pt x="282" y="5408"/>
                    <a:pt x="293" y="5414"/>
                    <a:pt x="295" y="5423"/>
                  </a:cubicBezTo>
                  <a:cubicBezTo>
                    <a:pt x="299" y="5437"/>
                    <a:pt x="292" y="5448"/>
                    <a:pt x="278" y="5451"/>
                  </a:cubicBezTo>
                  <a:cubicBezTo>
                    <a:pt x="275" y="5451"/>
                    <a:pt x="273" y="5452"/>
                    <a:pt x="271" y="5452"/>
                  </a:cubicBezTo>
                  <a:cubicBezTo>
                    <a:pt x="260" y="5452"/>
                    <a:pt x="253" y="5446"/>
                    <a:pt x="250" y="5437"/>
                  </a:cubicBezTo>
                  <a:cubicBezTo>
                    <a:pt x="247" y="5423"/>
                    <a:pt x="254" y="5413"/>
                    <a:pt x="264" y="5409"/>
                  </a:cubicBezTo>
                  <a:cubicBezTo>
                    <a:pt x="266" y="5409"/>
                    <a:pt x="269" y="5408"/>
                    <a:pt x="271" y="5408"/>
                  </a:cubicBezTo>
                  <a:close/>
                  <a:moveTo>
                    <a:pt x="39470" y="5537"/>
                  </a:moveTo>
                  <a:cubicBezTo>
                    <a:pt x="39472" y="5537"/>
                    <a:pt x="39475" y="5540"/>
                    <a:pt x="39478" y="5544"/>
                  </a:cubicBezTo>
                  <a:cubicBezTo>
                    <a:pt x="39489" y="5558"/>
                    <a:pt x="39496" y="5576"/>
                    <a:pt x="39489" y="5582"/>
                  </a:cubicBezTo>
                  <a:cubicBezTo>
                    <a:pt x="39487" y="5585"/>
                    <a:pt x="39485" y="5587"/>
                    <a:pt x="39483" y="5587"/>
                  </a:cubicBezTo>
                  <a:cubicBezTo>
                    <a:pt x="39478" y="5587"/>
                    <a:pt x="39473" y="5577"/>
                    <a:pt x="39468" y="5562"/>
                  </a:cubicBezTo>
                  <a:cubicBezTo>
                    <a:pt x="39466" y="5546"/>
                    <a:pt x="39467" y="5537"/>
                    <a:pt x="39470" y="5537"/>
                  </a:cubicBezTo>
                  <a:close/>
                  <a:moveTo>
                    <a:pt x="771" y="5830"/>
                  </a:moveTo>
                  <a:cubicBezTo>
                    <a:pt x="776" y="5830"/>
                    <a:pt x="782" y="5831"/>
                    <a:pt x="788" y="5832"/>
                  </a:cubicBezTo>
                  <a:cubicBezTo>
                    <a:pt x="809" y="5836"/>
                    <a:pt x="816" y="5843"/>
                    <a:pt x="805" y="5846"/>
                  </a:cubicBezTo>
                  <a:cubicBezTo>
                    <a:pt x="792" y="5850"/>
                    <a:pt x="805" y="5864"/>
                    <a:pt x="830" y="5871"/>
                  </a:cubicBezTo>
                  <a:cubicBezTo>
                    <a:pt x="875" y="5885"/>
                    <a:pt x="875" y="5888"/>
                    <a:pt x="837" y="5909"/>
                  </a:cubicBezTo>
                  <a:cubicBezTo>
                    <a:pt x="824" y="5917"/>
                    <a:pt x="814" y="5920"/>
                    <a:pt x="806" y="5920"/>
                  </a:cubicBezTo>
                  <a:cubicBezTo>
                    <a:pt x="795" y="5920"/>
                    <a:pt x="788" y="5915"/>
                    <a:pt x="784" y="5906"/>
                  </a:cubicBezTo>
                  <a:cubicBezTo>
                    <a:pt x="780" y="5894"/>
                    <a:pt x="773" y="5886"/>
                    <a:pt x="767" y="5886"/>
                  </a:cubicBezTo>
                  <a:cubicBezTo>
                    <a:pt x="763" y="5886"/>
                    <a:pt x="760" y="5888"/>
                    <a:pt x="757" y="5891"/>
                  </a:cubicBezTo>
                  <a:cubicBezTo>
                    <a:pt x="751" y="5897"/>
                    <a:pt x="747" y="5899"/>
                    <a:pt x="743" y="5899"/>
                  </a:cubicBezTo>
                  <a:cubicBezTo>
                    <a:pt x="732" y="5899"/>
                    <a:pt x="729" y="5878"/>
                    <a:pt x="739" y="5850"/>
                  </a:cubicBezTo>
                  <a:cubicBezTo>
                    <a:pt x="745" y="5837"/>
                    <a:pt x="755" y="5830"/>
                    <a:pt x="771" y="5830"/>
                  </a:cubicBezTo>
                  <a:close/>
                  <a:moveTo>
                    <a:pt x="38638" y="6175"/>
                  </a:moveTo>
                  <a:cubicBezTo>
                    <a:pt x="38640" y="6175"/>
                    <a:pt x="38643" y="6175"/>
                    <a:pt x="38645" y="6176"/>
                  </a:cubicBezTo>
                  <a:cubicBezTo>
                    <a:pt x="38660" y="6179"/>
                    <a:pt x="38674" y="6186"/>
                    <a:pt x="38674" y="6193"/>
                  </a:cubicBezTo>
                  <a:cubicBezTo>
                    <a:pt x="38674" y="6197"/>
                    <a:pt x="38666" y="6204"/>
                    <a:pt x="38653" y="6207"/>
                  </a:cubicBezTo>
                  <a:cubicBezTo>
                    <a:pt x="38651" y="6208"/>
                    <a:pt x="38649" y="6208"/>
                    <a:pt x="38647" y="6208"/>
                  </a:cubicBezTo>
                  <a:cubicBezTo>
                    <a:pt x="38638" y="6208"/>
                    <a:pt x="38627" y="6201"/>
                    <a:pt x="38625" y="6189"/>
                  </a:cubicBezTo>
                  <a:cubicBezTo>
                    <a:pt x="38622" y="6181"/>
                    <a:pt x="38628" y="6175"/>
                    <a:pt x="38638" y="6175"/>
                  </a:cubicBezTo>
                  <a:close/>
                  <a:moveTo>
                    <a:pt x="39552" y="6193"/>
                  </a:moveTo>
                  <a:cubicBezTo>
                    <a:pt x="39566" y="6193"/>
                    <a:pt x="39579" y="6197"/>
                    <a:pt x="39585" y="6204"/>
                  </a:cubicBezTo>
                  <a:cubicBezTo>
                    <a:pt x="39596" y="6210"/>
                    <a:pt x="39600" y="6221"/>
                    <a:pt x="39590" y="6224"/>
                  </a:cubicBezTo>
                  <a:cubicBezTo>
                    <a:pt x="39587" y="6225"/>
                    <a:pt x="39583" y="6226"/>
                    <a:pt x="39578" y="6226"/>
                  </a:cubicBezTo>
                  <a:cubicBezTo>
                    <a:pt x="39565" y="6226"/>
                    <a:pt x="39546" y="6223"/>
                    <a:pt x="39531" y="6218"/>
                  </a:cubicBezTo>
                  <a:cubicBezTo>
                    <a:pt x="39492" y="6207"/>
                    <a:pt x="39492" y="6204"/>
                    <a:pt x="39527" y="6197"/>
                  </a:cubicBezTo>
                  <a:cubicBezTo>
                    <a:pt x="39535" y="6194"/>
                    <a:pt x="39543" y="6193"/>
                    <a:pt x="39552" y="6193"/>
                  </a:cubicBezTo>
                  <a:close/>
                  <a:moveTo>
                    <a:pt x="547" y="6159"/>
                  </a:moveTo>
                  <a:cubicBezTo>
                    <a:pt x="555" y="6159"/>
                    <a:pt x="564" y="6163"/>
                    <a:pt x="573" y="6172"/>
                  </a:cubicBezTo>
                  <a:cubicBezTo>
                    <a:pt x="581" y="6183"/>
                    <a:pt x="599" y="6192"/>
                    <a:pt x="617" y="6192"/>
                  </a:cubicBezTo>
                  <a:cubicBezTo>
                    <a:pt x="622" y="6192"/>
                    <a:pt x="627" y="6191"/>
                    <a:pt x="632" y="6189"/>
                  </a:cubicBezTo>
                  <a:cubicBezTo>
                    <a:pt x="641" y="6187"/>
                    <a:pt x="648" y="6186"/>
                    <a:pt x="652" y="6186"/>
                  </a:cubicBezTo>
                  <a:cubicBezTo>
                    <a:pt x="661" y="6186"/>
                    <a:pt x="656" y="6192"/>
                    <a:pt x="638" y="6207"/>
                  </a:cubicBezTo>
                  <a:cubicBezTo>
                    <a:pt x="628" y="6218"/>
                    <a:pt x="617" y="6223"/>
                    <a:pt x="607" y="6223"/>
                  </a:cubicBezTo>
                  <a:cubicBezTo>
                    <a:pt x="601" y="6223"/>
                    <a:pt x="595" y="6221"/>
                    <a:pt x="590" y="6218"/>
                  </a:cubicBezTo>
                  <a:cubicBezTo>
                    <a:pt x="586" y="6213"/>
                    <a:pt x="580" y="6211"/>
                    <a:pt x="573" y="6211"/>
                  </a:cubicBezTo>
                  <a:cubicBezTo>
                    <a:pt x="564" y="6211"/>
                    <a:pt x="555" y="6215"/>
                    <a:pt x="548" y="6221"/>
                  </a:cubicBezTo>
                  <a:cubicBezTo>
                    <a:pt x="545" y="6224"/>
                    <a:pt x="541" y="6226"/>
                    <a:pt x="538" y="6226"/>
                  </a:cubicBezTo>
                  <a:cubicBezTo>
                    <a:pt x="530" y="6226"/>
                    <a:pt x="523" y="6220"/>
                    <a:pt x="521" y="6210"/>
                  </a:cubicBezTo>
                  <a:cubicBezTo>
                    <a:pt x="511" y="6181"/>
                    <a:pt x="527" y="6159"/>
                    <a:pt x="547" y="6159"/>
                  </a:cubicBezTo>
                  <a:close/>
                  <a:moveTo>
                    <a:pt x="39233" y="6172"/>
                  </a:moveTo>
                  <a:cubicBezTo>
                    <a:pt x="39239" y="6172"/>
                    <a:pt x="39242" y="6181"/>
                    <a:pt x="39242" y="6193"/>
                  </a:cubicBezTo>
                  <a:cubicBezTo>
                    <a:pt x="39239" y="6210"/>
                    <a:pt x="39236" y="6228"/>
                    <a:pt x="39228" y="6231"/>
                  </a:cubicBezTo>
                  <a:cubicBezTo>
                    <a:pt x="39228" y="6231"/>
                    <a:pt x="39227" y="6231"/>
                    <a:pt x="39226" y="6231"/>
                  </a:cubicBezTo>
                  <a:cubicBezTo>
                    <a:pt x="39211" y="6231"/>
                    <a:pt x="39208" y="6192"/>
                    <a:pt x="39225" y="6176"/>
                  </a:cubicBezTo>
                  <a:cubicBezTo>
                    <a:pt x="39228" y="6173"/>
                    <a:pt x="39231" y="6172"/>
                    <a:pt x="39233" y="6172"/>
                  </a:cubicBezTo>
                  <a:close/>
                  <a:moveTo>
                    <a:pt x="39381" y="6539"/>
                  </a:moveTo>
                  <a:cubicBezTo>
                    <a:pt x="39383" y="6539"/>
                    <a:pt x="39386" y="6539"/>
                    <a:pt x="39388" y="6540"/>
                  </a:cubicBezTo>
                  <a:cubicBezTo>
                    <a:pt x="39406" y="6543"/>
                    <a:pt x="39416" y="6551"/>
                    <a:pt x="39419" y="6557"/>
                  </a:cubicBezTo>
                  <a:cubicBezTo>
                    <a:pt x="39419" y="6561"/>
                    <a:pt x="39412" y="6567"/>
                    <a:pt x="39398" y="6572"/>
                  </a:cubicBezTo>
                  <a:cubicBezTo>
                    <a:pt x="39385" y="6572"/>
                    <a:pt x="39374" y="6567"/>
                    <a:pt x="39371" y="6554"/>
                  </a:cubicBezTo>
                  <a:cubicBezTo>
                    <a:pt x="39368" y="6545"/>
                    <a:pt x="39372" y="6539"/>
                    <a:pt x="39381" y="6539"/>
                  </a:cubicBezTo>
                  <a:close/>
                  <a:moveTo>
                    <a:pt x="39145" y="6578"/>
                  </a:moveTo>
                  <a:cubicBezTo>
                    <a:pt x="39147" y="6578"/>
                    <a:pt x="39151" y="6580"/>
                    <a:pt x="39156" y="6585"/>
                  </a:cubicBezTo>
                  <a:cubicBezTo>
                    <a:pt x="39166" y="6599"/>
                    <a:pt x="39169" y="6617"/>
                    <a:pt x="39162" y="6623"/>
                  </a:cubicBezTo>
                  <a:cubicBezTo>
                    <a:pt x="39162" y="6626"/>
                    <a:pt x="39160" y="6628"/>
                    <a:pt x="39158" y="6628"/>
                  </a:cubicBezTo>
                  <a:cubicBezTo>
                    <a:pt x="39154" y="6628"/>
                    <a:pt x="39147" y="6618"/>
                    <a:pt x="39145" y="6602"/>
                  </a:cubicBezTo>
                  <a:cubicBezTo>
                    <a:pt x="39141" y="6587"/>
                    <a:pt x="39141" y="6578"/>
                    <a:pt x="39145" y="6578"/>
                  </a:cubicBezTo>
                  <a:close/>
                  <a:moveTo>
                    <a:pt x="39522" y="6587"/>
                  </a:moveTo>
                  <a:cubicBezTo>
                    <a:pt x="39526" y="6587"/>
                    <a:pt x="39522" y="6593"/>
                    <a:pt x="39513" y="6606"/>
                  </a:cubicBezTo>
                  <a:cubicBezTo>
                    <a:pt x="39504" y="6621"/>
                    <a:pt x="39493" y="6631"/>
                    <a:pt x="39483" y="6631"/>
                  </a:cubicBezTo>
                  <a:cubicBezTo>
                    <a:pt x="39481" y="6631"/>
                    <a:pt x="39480" y="6631"/>
                    <a:pt x="39478" y="6630"/>
                  </a:cubicBezTo>
                  <a:cubicBezTo>
                    <a:pt x="39471" y="6627"/>
                    <a:pt x="39478" y="6613"/>
                    <a:pt x="39499" y="6599"/>
                  </a:cubicBezTo>
                  <a:cubicBezTo>
                    <a:pt x="39512" y="6591"/>
                    <a:pt x="39520" y="6587"/>
                    <a:pt x="39522" y="6587"/>
                  </a:cubicBezTo>
                  <a:close/>
                  <a:moveTo>
                    <a:pt x="39419" y="6612"/>
                  </a:moveTo>
                  <a:cubicBezTo>
                    <a:pt x="39432" y="6612"/>
                    <a:pt x="39432" y="6616"/>
                    <a:pt x="39419" y="6623"/>
                  </a:cubicBezTo>
                  <a:cubicBezTo>
                    <a:pt x="39410" y="6630"/>
                    <a:pt x="39399" y="6634"/>
                    <a:pt x="39390" y="6634"/>
                  </a:cubicBezTo>
                  <a:cubicBezTo>
                    <a:pt x="39385" y="6634"/>
                    <a:pt x="39380" y="6633"/>
                    <a:pt x="39377" y="6630"/>
                  </a:cubicBezTo>
                  <a:cubicBezTo>
                    <a:pt x="39367" y="6627"/>
                    <a:pt x="39377" y="6620"/>
                    <a:pt x="39402" y="6613"/>
                  </a:cubicBezTo>
                  <a:cubicBezTo>
                    <a:pt x="39409" y="6612"/>
                    <a:pt x="39415" y="6612"/>
                    <a:pt x="39419" y="6612"/>
                  </a:cubicBezTo>
                  <a:close/>
                  <a:moveTo>
                    <a:pt x="1214" y="6597"/>
                  </a:moveTo>
                  <a:cubicBezTo>
                    <a:pt x="1235" y="6597"/>
                    <a:pt x="1248" y="6608"/>
                    <a:pt x="1256" y="6630"/>
                  </a:cubicBezTo>
                  <a:cubicBezTo>
                    <a:pt x="1267" y="6658"/>
                    <a:pt x="1260" y="6668"/>
                    <a:pt x="1229" y="6668"/>
                  </a:cubicBezTo>
                  <a:cubicBezTo>
                    <a:pt x="1218" y="6667"/>
                    <a:pt x="1208" y="6666"/>
                    <a:pt x="1199" y="6666"/>
                  </a:cubicBezTo>
                  <a:cubicBezTo>
                    <a:pt x="1190" y="6666"/>
                    <a:pt x="1183" y="6667"/>
                    <a:pt x="1180" y="6668"/>
                  </a:cubicBezTo>
                  <a:cubicBezTo>
                    <a:pt x="1176" y="6668"/>
                    <a:pt x="1170" y="6658"/>
                    <a:pt x="1163" y="6641"/>
                  </a:cubicBezTo>
                  <a:cubicBezTo>
                    <a:pt x="1155" y="6623"/>
                    <a:pt x="1173" y="6606"/>
                    <a:pt x="1197" y="6599"/>
                  </a:cubicBezTo>
                  <a:cubicBezTo>
                    <a:pt x="1203" y="6598"/>
                    <a:pt x="1209" y="6597"/>
                    <a:pt x="1214" y="6597"/>
                  </a:cubicBezTo>
                  <a:close/>
                  <a:moveTo>
                    <a:pt x="38809" y="6728"/>
                  </a:moveTo>
                  <a:cubicBezTo>
                    <a:pt x="38815" y="6728"/>
                    <a:pt x="38823" y="6730"/>
                    <a:pt x="38833" y="6734"/>
                  </a:cubicBezTo>
                  <a:cubicBezTo>
                    <a:pt x="38871" y="6749"/>
                    <a:pt x="38877" y="6771"/>
                    <a:pt x="38850" y="6771"/>
                  </a:cubicBezTo>
                  <a:cubicBezTo>
                    <a:pt x="38845" y="6771"/>
                    <a:pt x="38840" y="6771"/>
                    <a:pt x="38833" y="6769"/>
                  </a:cubicBezTo>
                  <a:cubicBezTo>
                    <a:pt x="38819" y="6766"/>
                    <a:pt x="38802" y="6752"/>
                    <a:pt x="38799" y="6738"/>
                  </a:cubicBezTo>
                  <a:cubicBezTo>
                    <a:pt x="38796" y="6732"/>
                    <a:pt x="38800" y="6728"/>
                    <a:pt x="38809" y="6728"/>
                  </a:cubicBezTo>
                  <a:close/>
                  <a:moveTo>
                    <a:pt x="38178" y="6817"/>
                  </a:moveTo>
                  <a:cubicBezTo>
                    <a:pt x="38187" y="6817"/>
                    <a:pt x="38194" y="6826"/>
                    <a:pt x="38187" y="6835"/>
                  </a:cubicBezTo>
                  <a:cubicBezTo>
                    <a:pt x="38184" y="6849"/>
                    <a:pt x="38177" y="6859"/>
                    <a:pt x="38170" y="6863"/>
                  </a:cubicBezTo>
                  <a:cubicBezTo>
                    <a:pt x="38163" y="6863"/>
                    <a:pt x="38157" y="6856"/>
                    <a:pt x="38153" y="6846"/>
                  </a:cubicBezTo>
                  <a:cubicBezTo>
                    <a:pt x="38149" y="6835"/>
                    <a:pt x="38160" y="6821"/>
                    <a:pt x="38174" y="6817"/>
                  </a:cubicBezTo>
                  <a:cubicBezTo>
                    <a:pt x="38175" y="6817"/>
                    <a:pt x="38177" y="6817"/>
                    <a:pt x="38178" y="6817"/>
                  </a:cubicBezTo>
                  <a:close/>
                  <a:moveTo>
                    <a:pt x="39336" y="6842"/>
                  </a:moveTo>
                  <a:lnTo>
                    <a:pt x="39336" y="6842"/>
                  </a:lnTo>
                  <a:cubicBezTo>
                    <a:pt x="39342" y="6842"/>
                    <a:pt x="39337" y="6851"/>
                    <a:pt x="39315" y="6870"/>
                  </a:cubicBezTo>
                  <a:cubicBezTo>
                    <a:pt x="39300" y="6885"/>
                    <a:pt x="39283" y="6895"/>
                    <a:pt x="39273" y="6895"/>
                  </a:cubicBezTo>
                  <a:cubicBezTo>
                    <a:pt x="39272" y="6895"/>
                    <a:pt x="39271" y="6894"/>
                    <a:pt x="39270" y="6894"/>
                  </a:cubicBezTo>
                  <a:cubicBezTo>
                    <a:pt x="39263" y="6891"/>
                    <a:pt x="39270" y="6876"/>
                    <a:pt x="39287" y="6866"/>
                  </a:cubicBezTo>
                  <a:cubicBezTo>
                    <a:pt x="39312" y="6850"/>
                    <a:pt x="39329" y="6842"/>
                    <a:pt x="39336" y="6842"/>
                  </a:cubicBezTo>
                  <a:close/>
                  <a:moveTo>
                    <a:pt x="38022" y="6817"/>
                  </a:moveTo>
                  <a:cubicBezTo>
                    <a:pt x="38025" y="6817"/>
                    <a:pt x="38027" y="6820"/>
                    <a:pt x="38028" y="6825"/>
                  </a:cubicBezTo>
                  <a:cubicBezTo>
                    <a:pt x="38032" y="6838"/>
                    <a:pt x="38024" y="6863"/>
                    <a:pt x="38011" y="6880"/>
                  </a:cubicBezTo>
                  <a:cubicBezTo>
                    <a:pt x="38001" y="6892"/>
                    <a:pt x="37990" y="6899"/>
                    <a:pt x="37980" y="6899"/>
                  </a:cubicBezTo>
                  <a:cubicBezTo>
                    <a:pt x="37975" y="6899"/>
                    <a:pt x="37970" y="6897"/>
                    <a:pt x="37966" y="6894"/>
                  </a:cubicBezTo>
                  <a:cubicBezTo>
                    <a:pt x="37955" y="6884"/>
                    <a:pt x="37955" y="6870"/>
                    <a:pt x="37966" y="6859"/>
                  </a:cubicBezTo>
                  <a:cubicBezTo>
                    <a:pt x="37971" y="6854"/>
                    <a:pt x="37976" y="6851"/>
                    <a:pt x="37981" y="6851"/>
                  </a:cubicBezTo>
                  <a:cubicBezTo>
                    <a:pt x="37985" y="6851"/>
                    <a:pt x="37988" y="6854"/>
                    <a:pt x="37990" y="6859"/>
                  </a:cubicBezTo>
                  <a:cubicBezTo>
                    <a:pt x="37991" y="6861"/>
                    <a:pt x="37992" y="6862"/>
                    <a:pt x="37993" y="6862"/>
                  </a:cubicBezTo>
                  <a:cubicBezTo>
                    <a:pt x="37997" y="6862"/>
                    <a:pt x="38002" y="6854"/>
                    <a:pt x="38008" y="6838"/>
                  </a:cubicBezTo>
                  <a:cubicBezTo>
                    <a:pt x="38012" y="6825"/>
                    <a:pt x="38017" y="6817"/>
                    <a:pt x="38022" y="6817"/>
                  </a:cubicBezTo>
                  <a:close/>
                  <a:moveTo>
                    <a:pt x="39192" y="6859"/>
                  </a:moveTo>
                  <a:cubicBezTo>
                    <a:pt x="39201" y="6859"/>
                    <a:pt x="39200" y="6865"/>
                    <a:pt x="39190" y="6880"/>
                  </a:cubicBezTo>
                  <a:cubicBezTo>
                    <a:pt x="39180" y="6897"/>
                    <a:pt x="39159" y="6908"/>
                    <a:pt x="39145" y="6908"/>
                  </a:cubicBezTo>
                  <a:cubicBezTo>
                    <a:pt x="39107" y="6908"/>
                    <a:pt x="39128" y="6873"/>
                    <a:pt x="39173" y="6863"/>
                  </a:cubicBezTo>
                  <a:cubicBezTo>
                    <a:pt x="39182" y="6861"/>
                    <a:pt x="39188" y="6859"/>
                    <a:pt x="39192" y="6859"/>
                  </a:cubicBezTo>
                  <a:close/>
                  <a:moveTo>
                    <a:pt x="38112" y="6855"/>
                  </a:moveTo>
                  <a:cubicBezTo>
                    <a:pt x="38123" y="6855"/>
                    <a:pt x="38128" y="6866"/>
                    <a:pt x="38128" y="6884"/>
                  </a:cubicBezTo>
                  <a:cubicBezTo>
                    <a:pt x="38125" y="6901"/>
                    <a:pt x="38122" y="6918"/>
                    <a:pt x="38115" y="6918"/>
                  </a:cubicBezTo>
                  <a:cubicBezTo>
                    <a:pt x="38112" y="6918"/>
                    <a:pt x="38101" y="6908"/>
                    <a:pt x="38098" y="6891"/>
                  </a:cubicBezTo>
                  <a:cubicBezTo>
                    <a:pt x="38091" y="6873"/>
                    <a:pt x="38098" y="6859"/>
                    <a:pt x="38108" y="6856"/>
                  </a:cubicBezTo>
                  <a:cubicBezTo>
                    <a:pt x="38109" y="6855"/>
                    <a:pt x="38111" y="6855"/>
                    <a:pt x="38112" y="6855"/>
                  </a:cubicBezTo>
                  <a:close/>
                  <a:moveTo>
                    <a:pt x="39027" y="6885"/>
                  </a:moveTo>
                  <a:cubicBezTo>
                    <a:pt x="39030" y="6885"/>
                    <a:pt x="39033" y="6886"/>
                    <a:pt x="39034" y="6887"/>
                  </a:cubicBezTo>
                  <a:cubicBezTo>
                    <a:pt x="39041" y="6891"/>
                    <a:pt x="39038" y="6897"/>
                    <a:pt x="39023" y="6901"/>
                  </a:cubicBezTo>
                  <a:cubicBezTo>
                    <a:pt x="39007" y="6905"/>
                    <a:pt x="39003" y="6915"/>
                    <a:pt x="39013" y="6921"/>
                  </a:cubicBezTo>
                  <a:cubicBezTo>
                    <a:pt x="39023" y="6932"/>
                    <a:pt x="39017" y="6936"/>
                    <a:pt x="38996" y="6936"/>
                  </a:cubicBezTo>
                  <a:cubicBezTo>
                    <a:pt x="38975" y="6936"/>
                    <a:pt x="38954" y="6932"/>
                    <a:pt x="38954" y="6929"/>
                  </a:cubicBezTo>
                  <a:cubicBezTo>
                    <a:pt x="38951" y="6916"/>
                    <a:pt x="39004" y="6885"/>
                    <a:pt x="39027" y="6885"/>
                  </a:cubicBezTo>
                  <a:close/>
                  <a:moveTo>
                    <a:pt x="38861" y="6908"/>
                  </a:moveTo>
                  <a:cubicBezTo>
                    <a:pt x="38871" y="6908"/>
                    <a:pt x="38879" y="6912"/>
                    <a:pt x="38882" y="6918"/>
                  </a:cubicBezTo>
                  <a:cubicBezTo>
                    <a:pt x="38885" y="6929"/>
                    <a:pt x="38878" y="6936"/>
                    <a:pt x="38864" y="6939"/>
                  </a:cubicBezTo>
                  <a:cubicBezTo>
                    <a:pt x="38861" y="6940"/>
                    <a:pt x="38857" y="6940"/>
                    <a:pt x="38853" y="6940"/>
                  </a:cubicBezTo>
                  <a:cubicBezTo>
                    <a:pt x="38843" y="6940"/>
                    <a:pt x="38833" y="6937"/>
                    <a:pt x="38826" y="6932"/>
                  </a:cubicBezTo>
                  <a:cubicBezTo>
                    <a:pt x="38815" y="6926"/>
                    <a:pt x="38823" y="6915"/>
                    <a:pt x="38844" y="6911"/>
                  </a:cubicBezTo>
                  <a:cubicBezTo>
                    <a:pt x="38850" y="6909"/>
                    <a:pt x="38856" y="6908"/>
                    <a:pt x="38861" y="6908"/>
                  </a:cubicBezTo>
                  <a:close/>
                  <a:moveTo>
                    <a:pt x="33294" y="6931"/>
                  </a:moveTo>
                  <a:cubicBezTo>
                    <a:pt x="33326" y="6931"/>
                    <a:pt x="33360" y="6952"/>
                    <a:pt x="33351" y="6970"/>
                  </a:cubicBezTo>
                  <a:cubicBezTo>
                    <a:pt x="33345" y="6977"/>
                    <a:pt x="33324" y="6980"/>
                    <a:pt x="33303" y="6980"/>
                  </a:cubicBezTo>
                  <a:cubicBezTo>
                    <a:pt x="33251" y="6977"/>
                    <a:pt x="33241" y="6942"/>
                    <a:pt x="33282" y="6932"/>
                  </a:cubicBezTo>
                  <a:cubicBezTo>
                    <a:pt x="33286" y="6931"/>
                    <a:pt x="33290" y="6931"/>
                    <a:pt x="33294" y="6931"/>
                  </a:cubicBezTo>
                  <a:close/>
                  <a:moveTo>
                    <a:pt x="1325" y="7056"/>
                  </a:moveTo>
                  <a:cubicBezTo>
                    <a:pt x="1335" y="7056"/>
                    <a:pt x="1349" y="7062"/>
                    <a:pt x="1360" y="7067"/>
                  </a:cubicBezTo>
                  <a:cubicBezTo>
                    <a:pt x="1371" y="7078"/>
                    <a:pt x="1364" y="7088"/>
                    <a:pt x="1343" y="7095"/>
                  </a:cubicBezTo>
                  <a:cubicBezTo>
                    <a:pt x="1339" y="7096"/>
                    <a:pt x="1334" y="7097"/>
                    <a:pt x="1330" y="7097"/>
                  </a:cubicBezTo>
                  <a:cubicBezTo>
                    <a:pt x="1317" y="7097"/>
                    <a:pt x="1304" y="7092"/>
                    <a:pt x="1301" y="7081"/>
                  </a:cubicBezTo>
                  <a:cubicBezTo>
                    <a:pt x="1298" y="7071"/>
                    <a:pt x="1304" y="7060"/>
                    <a:pt x="1319" y="7057"/>
                  </a:cubicBezTo>
                  <a:cubicBezTo>
                    <a:pt x="1321" y="7056"/>
                    <a:pt x="1323" y="7056"/>
                    <a:pt x="1325" y="7056"/>
                  </a:cubicBezTo>
                  <a:close/>
                  <a:moveTo>
                    <a:pt x="29737" y="7221"/>
                  </a:moveTo>
                  <a:cubicBezTo>
                    <a:pt x="29767" y="7221"/>
                    <a:pt x="29797" y="7241"/>
                    <a:pt x="29789" y="7259"/>
                  </a:cubicBezTo>
                  <a:cubicBezTo>
                    <a:pt x="29785" y="7265"/>
                    <a:pt x="29760" y="7269"/>
                    <a:pt x="29739" y="7269"/>
                  </a:cubicBezTo>
                  <a:cubicBezTo>
                    <a:pt x="29688" y="7265"/>
                    <a:pt x="29674" y="7234"/>
                    <a:pt x="29719" y="7224"/>
                  </a:cubicBezTo>
                  <a:cubicBezTo>
                    <a:pt x="29724" y="7222"/>
                    <a:pt x="29731" y="7221"/>
                    <a:pt x="29737" y="7221"/>
                  </a:cubicBezTo>
                  <a:close/>
                  <a:moveTo>
                    <a:pt x="29379" y="7171"/>
                  </a:moveTo>
                  <a:cubicBezTo>
                    <a:pt x="29406" y="7176"/>
                    <a:pt x="29424" y="7177"/>
                    <a:pt x="29441" y="7177"/>
                  </a:cubicBezTo>
                  <a:cubicBezTo>
                    <a:pt x="29453" y="7177"/>
                    <a:pt x="29464" y="7177"/>
                    <a:pt x="29476" y="7175"/>
                  </a:cubicBezTo>
                  <a:cubicBezTo>
                    <a:pt x="29477" y="7175"/>
                    <a:pt x="29477" y="7175"/>
                    <a:pt x="29478" y="7175"/>
                  </a:cubicBezTo>
                  <a:cubicBezTo>
                    <a:pt x="29508" y="7175"/>
                    <a:pt x="29673" y="7259"/>
                    <a:pt x="29667" y="7272"/>
                  </a:cubicBezTo>
                  <a:cubicBezTo>
                    <a:pt x="29666" y="7274"/>
                    <a:pt x="29662" y="7274"/>
                    <a:pt x="29655" y="7274"/>
                  </a:cubicBezTo>
                  <a:cubicBezTo>
                    <a:pt x="29630" y="7274"/>
                    <a:pt x="29572" y="7265"/>
                    <a:pt x="29507" y="7254"/>
                  </a:cubicBezTo>
                  <a:cubicBezTo>
                    <a:pt x="29458" y="7245"/>
                    <a:pt x="29409" y="7239"/>
                    <a:pt x="29373" y="7239"/>
                  </a:cubicBezTo>
                  <a:cubicBezTo>
                    <a:pt x="29348" y="7239"/>
                    <a:pt x="29328" y="7242"/>
                    <a:pt x="29320" y="7248"/>
                  </a:cubicBezTo>
                  <a:cubicBezTo>
                    <a:pt x="29302" y="7256"/>
                    <a:pt x="29277" y="7261"/>
                    <a:pt x="29256" y="7261"/>
                  </a:cubicBezTo>
                  <a:cubicBezTo>
                    <a:pt x="29248" y="7261"/>
                    <a:pt x="29240" y="7260"/>
                    <a:pt x="29233" y="7259"/>
                  </a:cubicBezTo>
                  <a:cubicBezTo>
                    <a:pt x="29147" y="7244"/>
                    <a:pt x="29161" y="7199"/>
                    <a:pt x="29254" y="7182"/>
                  </a:cubicBezTo>
                  <a:cubicBezTo>
                    <a:pt x="29299" y="7175"/>
                    <a:pt x="29358" y="7171"/>
                    <a:pt x="29379" y="7171"/>
                  </a:cubicBezTo>
                  <a:close/>
                  <a:moveTo>
                    <a:pt x="36550" y="7272"/>
                  </a:moveTo>
                  <a:cubicBezTo>
                    <a:pt x="36560" y="7272"/>
                    <a:pt x="36575" y="7279"/>
                    <a:pt x="36578" y="7289"/>
                  </a:cubicBezTo>
                  <a:cubicBezTo>
                    <a:pt x="36581" y="7298"/>
                    <a:pt x="36574" y="7304"/>
                    <a:pt x="36564" y="7304"/>
                  </a:cubicBezTo>
                  <a:cubicBezTo>
                    <a:pt x="36562" y="7304"/>
                    <a:pt x="36560" y="7304"/>
                    <a:pt x="36557" y="7304"/>
                  </a:cubicBezTo>
                  <a:cubicBezTo>
                    <a:pt x="36543" y="7300"/>
                    <a:pt x="36530" y="7293"/>
                    <a:pt x="36530" y="7289"/>
                  </a:cubicBezTo>
                  <a:cubicBezTo>
                    <a:pt x="36530" y="7283"/>
                    <a:pt x="36536" y="7275"/>
                    <a:pt x="36550" y="7272"/>
                  </a:cubicBezTo>
                  <a:close/>
                  <a:moveTo>
                    <a:pt x="29820" y="7289"/>
                  </a:moveTo>
                  <a:cubicBezTo>
                    <a:pt x="29822" y="7289"/>
                    <a:pt x="29824" y="7289"/>
                    <a:pt x="29827" y="7289"/>
                  </a:cubicBezTo>
                  <a:cubicBezTo>
                    <a:pt x="29840" y="7293"/>
                    <a:pt x="29854" y="7300"/>
                    <a:pt x="29854" y="7307"/>
                  </a:cubicBezTo>
                  <a:cubicBezTo>
                    <a:pt x="29858" y="7310"/>
                    <a:pt x="29851" y="7317"/>
                    <a:pt x="29837" y="7321"/>
                  </a:cubicBezTo>
                  <a:cubicBezTo>
                    <a:pt x="29835" y="7322"/>
                    <a:pt x="29833" y="7322"/>
                    <a:pt x="29832" y="7322"/>
                  </a:cubicBezTo>
                  <a:cubicBezTo>
                    <a:pt x="29822" y="7322"/>
                    <a:pt x="29809" y="7315"/>
                    <a:pt x="29806" y="7304"/>
                  </a:cubicBezTo>
                  <a:cubicBezTo>
                    <a:pt x="29803" y="7295"/>
                    <a:pt x="29809" y="7289"/>
                    <a:pt x="29820" y="7289"/>
                  </a:cubicBezTo>
                  <a:close/>
                  <a:moveTo>
                    <a:pt x="30890" y="7142"/>
                  </a:moveTo>
                  <a:cubicBezTo>
                    <a:pt x="30912" y="7142"/>
                    <a:pt x="30952" y="7145"/>
                    <a:pt x="31006" y="7150"/>
                  </a:cubicBezTo>
                  <a:cubicBezTo>
                    <a:pt x="31033" y="7153"/>
                    <a:pt x="31060" y="7155"/>
                    <a:pt x="31082" y="7155"/>
                  </a:cubicBezTo>
                  <a:cubicBezTo>
                    <a:pt x="31117" y="7155"/>
                    <a:pt x="31143" y="7152"/>
                    <a:pt x="31152" y="7147"/>
                  </a:cubicBezTo>
                  <a:cubicBezTo>
                    <a:pt x="31154" y="7144"/>
                    <a:pt x="31158" y="7143"/>
                    <a:pt x="31163" y="7143"/>
                  </a:cubicBezTo>
                  <a:cubicBezTo>
                    <a:pt x="31175" y="7143"/>
                    <a:pt x="31190" y="7153"/>
                    <a:pt x="31201" y="7168"/>
                  </a:cubicBezTo>
                  <a:cubicBezTo>
                    <a:pt x="31210" y="7182"/>
                    <a:pt x="31223" y="7190"/>
                    <a:pt x="31232" y="7190"/>
                  </a:cubicBezTo>
                  <a:cubicBezTo>
                    <a:pt x="31236" y="7190"/>
                    <a:pt x="31240" y="7189"/>
                    <a:pt x="31242" y="7185"/>
                  </a:cubicBezTo>
                  <a:cubicBezTo>
                    <a:pt x="31248" y="7182"/>
                    <a:pt x="31257" y="7179"/>
                    <a:pt x="31265" y="7179"/>
                  </a:cubicBezTo>
                  <a:cubicBezTo>
                    <a:pt x="31272" y="7179"/>
                    <a:pt x="31279" y="7181"/>
                    <a:pt x="31284" y="7185"/>
                  </a:cubicBezTo>
                  <a:cubicBezTo>
                    <a:pt x="31290" y="7192"/>
                    <a:pt x="31304" y="7196"/>
                    <a:pt x="31318" y="7196"/>
                  </a:cubicBezTo>
                  <a:cubicBezTo>
                    <a:pt x="31326" y="7196"/>
                    <a:pt x="31335" y="7195"/>
                    <a:pt x="31342" y="7192"/>
                  </a:cubicBezTo>
                  <a:cubicBezTo>
                    <a:pt x="31346" y="7191"/>
                    <a:pt x="31351" y="7191"/>
                    <a:pt x="31355" y="7191"/>
                  </a:cubicBezTo>
                  <a:cubicBezTo>
                    <a:pt x="31406" y="7191"/>
                    <a:pt x="31494" y="7236"/>
                    <a:pt x="31478" y="7259"/>
                  </a:cubicBezTo>
                  <a:cubicBezTo>
                    <a:pt x="31475" y="7262"/>
                    <a:pt x="31473" y="7264"/>
                    <a:pt x="31470" y="7264"/>
                  </a:cubicBezTo>
                  <a:cubicBezTo>
                    <a:pt x="31466" y="7264"/>
                    <a:pt x="31461" y="7259"/>
                    <a:pt x="31457" y="7248"/>
                  </a:cubicBezTo>
                  <a:cubicBezTo>
                    <a:pt x="31455" y="7239"/>
                    <a:pt x="31451" y="7234"/>
                    <a:pt x="31447" y="7234"/>
                  </a:cubicBezTo>
                  <a:cubicBezTo>
                    <a:pt x="31444" y="7234"/>
                    <a:pt x="31442" y="7235"/>
                    <a:pt x="31440" y="7238"/>
                  </a:cubicBezTo>
                  <a:cubicBezTo>
                    <a:pt x="31436" y="7243"/>
                    <a:pt x="31429" y="7246"/>
                    <a:pt x="31421" y="7246"/>
                  </a:cubicBezTo>
                  <a:cubicBezTo>
                    <a:pt x="31414" y="7246"/>
                    <a:pt x="31406" y="7244"/>
                    <a:pt x="31398" y="7241"/>
                  </a:cubicBezTo>
                  <a:cubicBezTo>
                    <a:pt x="31385" y="7236"/>
                    <a:pt x="31363" y="7232"/>
                    <a:pt x="31343" y="7232"/>
                  </a:cubicBezTo>
                  <a:cubicBezTo>
                    <a:pt x="31335" y="7232"/>
                    <a:pt x="31328" y="7233"/>
                    <a:pt x="31321" y="7234"/>
                  </a:cubicBezTo>
                  <a:cubicBezTo>
                    <a:pt x="31310" y="7235"/>
                    <a:pt x="31297" y="7236"/>
                    <a:pt x="31284" y="7236"/>
                  </a:cubicBezTo>
                  <a:cubicBezTo>
                    <a:pt x="31267" y="7236"/>
                    <a:pt x="31252" y="7235"/>
                    <a:pt x="31242" y="7230"/>
                  </a:cubicBezTo>
                  <a:cubicBezTo>
                    <a:pt x="31222" y="7227"/>
                    <a:pt x="31180" y="7224"/>
                    <a:pt x="31142" y="7224"/>
                  </a:cubicBezTo>
                  <a:cubicBezTo>
                    <a:pt x="31107" y="7224"/>
                    <a:pt x="31055" y="7220"/>
                    <a:pt x="31027" y="7217"/>
                  </a:cubicBezTo>
                  <a:cubicBezTo>
                    <a:pt x="31014" y="7216"/>
                    <a:pt x="31004" y="7215"/>
                    <a:pt x="30999" y="7215"/>
                  </a:cubicBezTo>
                  <a:cubicBezTo>
                    <a:pt x="30982" y="7215"/>
                    <a:pt x="30993" y="7221"/>
                    <a:pt x="31034" y="7244"/>
                  </a:cubicBezTo>
                  <a:cubicBezTo>
                    <a:pt x="31060" y="7262"/>
                    <a:pt x="31093" y="7269"/>
                    <a:pt x="31116" y="7269"/>
                  </a:cubicBezTo>
                  <a:cubicBezTo>
                    <a:pt x="31120" y="7269"/>
                    <a:pt x="31124" y="7269"/>
                    <a:pt x="31127" y="7269"/>
                  </a:cubicBezTo>
                  <a:cubicBezTo>
                    <a:pt x="31133" y="7267"/>
                    <a:pt x="31139" y="7266"/>
                    <a:pt x="31146" y="7266"/>
                  </a:cubicBezTo>
                  <a:cubicBezTo>
                    <a:pt x="31166" y="7266"/>
                    <a:pt x="31189" y="7272"/>
                    <a:pt x="31204" y="7283"/>
                  </a:cubicBezTo>
                  <a:cubicBezTo>
                    <a:pt x="31235" y="7300"/>
                    <a:pt x="31232" y="7307"/>
                    <a:pt x="31187" y="7314"/>
                  </a:cubicBezTo>
                  <a:cubicBezTo>
                    <a:pt x="31134" y="7325"/>
                    <a:pt x="31094" y="7331"/>
                    <a:pt x="31063" y="7331"/>
                  </a:cubicBezTo>
                  <a:cubicBezTo>
                    <a:pt x="31010" y="7331"/>
                    <a:pt x="30983" y="7314"/>
                    <a:pt x="30968" y="7279"/>
                  </a:cubicBezTo>
                  <a:cubicBezTo>
                    <a:pt x="30954" y="7248"/>
                    <a:pt x="30930" y="7217"/>
                    <a:pt x="30909" y="7203"/>
                  </a:cubicBezTo>
                  <a:cubicBezTo>
                    <a:pt x="30884" y="7189"/>
                    <a:pt x="30881" y="7182"/>
                    <a:pt x="30905" y="7175"/>
                  </a:cubicBezTo>
                  <a:cubicBezTo>
                    <a:pt x="30930" y="7168"/>
                    <a:pt x="30930" y="7165"/>
                    <a:pt x="30895" y="7155"/>
                  </a:cubicBezTo>
                  <a:cubicBezTo>
                    <a:pt x="30860" y="7146"/>
                    <a:pt x="30860" y="7142"/>
                    <a:pt x="30890" y="7142"/>
                  </a:cubicBezTo>
                  <a:close/>
                  <a:moveTo>
                    <a:pt x="30845" y="7093"/>
                  </a:moveTo>
                  <a:cubicBezTo>
                    <a:pt x="30854" y="7093"/>
                    <a:pt x="30857" y="7105"/>
                    <a:pt x="30857" y="7130"/>
                  </a:cubicBezTo>
                  <a:cubicBezTo>
                    <a:pt x="30857" y="7155"/>
                    <a:pt x="30860" y="7182"/>
                    <a:pt x="30860" y="7192"/>
                  </a:cubicBezTo>
                  <a:cubicBezTo>
                    <a:pt x="30866" y="7211"/>
                    <a:pt x="30798" y="7227"/>
                    <a:pt x="30740" y="7227"/>
                  </a:cubicBezTo>
                  <a:cubicBezTo>
                    <a:pt x="30720" y="7227"/>
                    <a:pt x="30701" y="7225"/>
                    <a:pt x="30687" y="7220"/>
                  </a:cubicBezTo>
                  <a:cubicBezTo>
                    <a:pt x="30674" y="7214"/>
                    <a:pt x="30652" y="7212"/>
                    <a:pt x="30631" y="7212"/>
                  </a:cubicBezTo>
                  <a:cubicBezTo>
                    <a:pt x="30613" y="7212"/>
                    <a:pt x="30595" y="7214"/>
                    <a:pt x="30583" y="7217"/>
                  </a:cubicBezTo>
                  <a:cubicBezTo>
                    <a:pt x="30567" y="7221"/>
                    <a:pt x="30544" y="7222"/>
                    <a:pt x="30523" y="7222"/>
                  </a:cubicBezTo>
                  <a:cubicBezTo>
                    <a:pt x="30508" y="7222"/>
                    <a:pt x="30493" y="7222"/>
                    <a:pt x="30482" y="7220"/>
                  </a:cubicBezTo>
                  <a:cubicBezTo>
                    <a:pt x="30451" y="7217"/>
                    <a:pt x="30410" y="7209"/>
                    <a:pt x="30378" y="7203"/>
                  </a:cubicBezTo>
                  <a:cubicBezTo>
                    <a:pt x="30373" y="7202"/>
                    <a:pt x="30369" y="7202"/>
                    <a:pt x="30365" y="7202"/>
                  </a:cubicBezTo>
                  <a:cubicBezTo>
                    <a:pt x="30328" y="7202"/>
                    <a:pt x="30320" y="7228"/>
                    <a:pt x="30364" y="7238"/>
                  </a:cubicBezTo>
                  <a:cubicBezTo>
                    <a:pt x="30378" y="7241"/>
                    <a:pt x="30399" y="7259"/>
                    <a:pt x="30410" y="7279"/>
                  </a:cubicBezTo>
                  <a:cubicBezTo>
                    <a:pt x="30430" y="7307"/>
                    <a:pt x="30423" y="7314"/>
                    <a:pt x="30361" y="7328"/>
                  </a:cubicBezTo>
                  <a:cubicBezTo>
                    <a:pt x="30340" y="7333"/>
                    <a:pt x="30322" y="7335"/>
                    <a:pt x="30309" y="7335"/>
                  </a:cubicBezTo>
                  <a:cubicBezTo>
                    <a:pt x="30297" y="7335"/>
                    <a:pt x="30290" y="7333"/>
                    <a:pt x="30291" y="7328"/>
                  </a:cubicBezTo>
                  <a:cubicBezTo>
                    <a:pt x="30295" y="7317"/>
                    <a:pt x="30264" y="7314"/>
                    <a:pt x="30229" y="7314"/>
                  </a:cubicBezTo>
                  <a:cubicBezTo>
                    <a:pt x="30222" y="7314"/>
                    <a:pt x="30215" y="7314"/>
                    <a:pt x="30207" y="7314"/>
                  </a:cubicBezTo>
                  <a:cubicBezTo>
                    <a:pt x="30175" y="7314"/>
                    <a:pt x="30143" y="7309"/>
                    <a:pt x="30128" y="7304"/>
                  </a:cubicBezTo>
                  <a:cubicBezTo>
                    <a:pt x="30122" y="7302"/>
                    <a:pt x="30116" y="7301"/>
                    <a:pt x="30111" y="7301"/>
                  </a:cubicBezTo>
                  <a:cubicBezTo>
                    <a:pt x="30095" y="7301"/>
                    <a:pt x="30081" y="7309"/>
                    <a:pt x="30066" y="7324"/>
                  </a:cubicBezTo>
                  <a:cubicBezTo>
                    <a:pt x="30055" y="7339"/>
                    <a:pt x="30048" y="7345"/>
                    <a:pt x="30043" y="7345"/>
                  </a:cubicBezTo>
                  <a:cubicBezTo>
                    <a:pt x="30038" y="7345"/>
                    <a:pt x="30034" y="7339"/>
                    <a:pt x="30031" y="7328"/>
                  </a:cubicBezTo>
                  <a:cubicBezTo>
                    <a:pt x="30027" y="7315"/>
                    <a:pt x="30020" y="7309"/>
                    <a:pt x="30011" y="7309"/>
                  </a:cubicBezTo>
                  <a:cubicBezTo>
                    <a:pt x="30005" y="7309"/>
                    <a:pt x="29997" y="7312"/>
                    <a:pt x="29989" y="7317"/>
                  </a:cubicBezTo>
                  <a:cubicBezTo>
                    <a:pt x="29977" y="7324"/>
                    <a:pt x="29969" y="7329"/>
                    <a:pt x="29965" y="7329"/>
                  </a:cubicBezTo>
                  <a:cubicBezTo>
                    <a:pt x="29957" y="7329"/>
                    <a:pt x="29961" y="7315"/>
                    <a:pt x="29973" y="7279"/>
                  </a:cubicBezTo>
                  <a:cubicBezTo>
                    <a:pt x="29979" y="7248"/>
                    <a:pt x="30000" y="7238"/>
                    <a:pt x="30048" y="7234"/>
                  </a:cubicBezTo>
                  <a:cubicBezTo>
                    <a:pt x="30083" y="7234"/>
                    <a:pt x="30135" y="7227"/>
                    <a:pt x="30163" y="7220"/>
                  </a:cubicBezTo>
                  <a:cubicBezTo>
                    <a:pt x="30175" y="7215"/>
                    <a:pt x="30188" y="7212"/>
                    <a:pt x="30198" y="7212"/>
                  </a:cubicBezTo>
                  <a:cubicBezTo>
                    <a:pt x="30208" y="7212"/>
                    <a:pt x="30215" y="7215"/>
                    <a:pt x="30215" y="7220"/>
                  </a:cubicBezTo>
                  <a:cubicBezTo>
                    <a:pt x="30218" y="7234"/>
                    <a:pt x="30246" y="7244"/>
                    <a:pt x="30274" y="7251"/>
                  </a:cubicBezTo>
                  <a:cubicBezTo>
                    <a:pt x="30286" y="7253"/>
                    <a:pt x="30295" y="7254"/>
                    <a:pt x="30302" y="7254"/>
                  </a:cubicBezTo>
                  <a:cubicBezTo>
                    <a:pt x="30318" y="7254"/>
                    <a:pt x="30320" y="7247"/>
                    <a:pt x="30316" y="7230"/>
                  </a:cubicBezTo>
                  <a:cubicBezTo>
                    <a:pt x="30312" y="7217"/>
                    <a:pt x="30285" y="7203"/>
                    <a:pt x="30256" y="7203"/>
                  </a:cubicBezTo>
                  <a:cubicBezTo>
                    <a:pt x="30173" y="7199"/>
                    <a:pt x="30187" y="7134"/>
                    <a:pt x="30271" y="7123"/>
                  </a:cubicBezTo>
                  <a:cubicBezTo>
                    <a:pt x="30290" y="7120"/>
                    <a:pt x="30310" y="7118"/>
                    <a:pt x="30327" y="7118"/>
                  </a:cubicBezTo>
                  <a:cubicBezTo>
                    <a:pt x="30343" y="7118"/>
                    <a:pt x="30357" y="7120"/>
                    <a:pt x="30364" y="7123"/>
                  </a:cubicBezTo>
                  <a:cubicBezTo>
                    <a:pt x="30370" y="7124"/>
                    <a:pt x="30383" y="7125"/>
                    <a:pt x="30399" y="7125"/>
                  </a:cubicBezTo>
                  <a:cubicBezTo>
                    <a:pt x="30428" y="7125"/>
                    <a:pt x="30468" y="7123"/>
                    <a:pt x="30510" y="7116"/>
                  </a:cubicBezTo>
                  <a:cubicBezTo>
                    <a:pt x="30547" y="7112"/>
                    <a:pt x="30596" y="7109"/>
                    <a:pt x="30639" y="7109"/>
                  </a:cubicBezTo>
                  <a:cubicBezTo>
                    <a:pt x="30666" y="7109"/>
                    <a:pt x="30692" y="7110"/>
                    <a:pt x="30711" y="7113"/>
                  </a:cubicBezTo>
                  <a:cubicBezTo>
                    <a:pt x="30722" y="7114"/>
                    <a:pt x="30734" y="7114"/>
                    <a:pt x="30745" y="7114"/>
                  </a:cubicBezTo>
                  <a:cubicBezTo>
                    <a:pt x="30780" y="7114"/>
                    <a:pt x="30813" y="7110"/>
                    <a:pt x="30826" y="7102"/>
                  </a:cubicBezTo>
                  <a:cubicBezTo>
                    <a:pt x="30834" y="7096"/>
                    <a:pt x="30840" y="7093"/>
                    <a:pt x="30845" y="7093"/>
                  </a:cubicBezTo>
                  <a:close/>
                  <a:moveTo>
                    <a:pt x="31427" y="7279"/>
                  </a:moveTo>
                  <a:cubicBezTo>
                    <a:pt x="31429" y="7279"/>
                    <a:pt x="31433" y="7283"/>
                    <a:pt x="31440" y="7289"/>
                  </a:cubicBezTo>
                  <a:cubicBezTo>
                    <a:pt x="31449" y="7298"/>
                    <a:pt x="31467" y="7304"/>
                    <a:pt x="31482" y="7304"/>
                  </a:cubicBezTo>
                  <a:cubicBezTo>
                    <a:pt x="31486" y="7304"/>
                    <a:pt x="31489" y="7304"/>
                    <a:pt x="31492" y="7304"/>
                  </a:cubicBezTo>
                  <a:cubicBezTo>
                    <a:pt x="31495" y="7303"/>
                    <a:pt x="31498" y="7303"/>
                    <a:pt x="31500" y="7303"/>
                  </a:cubicBezTo>
                  <a:cubicBezTo>
                    <a:pt x="31514" y="7303"/>
                    <a:pt x="31527" y="7310"/>
                    <a:pt x="31530" y="7324"/>
                  </a:cubicBezTo>
                  <a:cubicBezTo>
                    <a:pt x="31536" y="7342"/>
                    <a:pt x="31536" y="7348"/>
                    <a:pt x="31524" y="7348"/>
                  </a:cubicBezTo>
                  <a:cubicBezTo>
                    <a:pt x="31517" y="7348"/>
                    <a:pt x="31505" y="7346"/>
                    <a:pt x="31488" y="7342"/>
                  </a:cubicBezTo>
                  <a:cubicBezTo>
                    <a:pt x="31457" y="7334"/>
                    <a:pt x="31433" y="7314"/>
                    <a:pt x="31430" y="7296"/>
                  </a:cubicBezTo>
                  <a:cubicBezTo>
                    <a:pt x="31426" y="7285"/>
                    <a:pt x="31425" y="7279"/>
                    <a:pt x="31427" y="7279"/>
                  </a:cubicBezTo>
                  <a:close/>
                  <a:moveTo>
                    <a:pt x="31322" y="7298"/>
                  </a:moveTo>
                  <a:cubicBezTo>
                    <a:pt x="31335" y="7298"/>
                    <a:pt x="31344" y="7303"/>
                    <a:pt x="31350" y="7310"/>
                  </a:cubicBezTo>
                  <a:cubicBezTo>
                    <a:pt x="31360" y="7321"/>
                    <a:pt x="31336" y="7338"/>
                    <a:pt x="31297" y="7349"/>
                  </a:cubicBezTo>
                  <a:cubicBezTo>
                    <a:pt x="31282" y="7353"/>
                    <a:pt x="31268" y="7355"/>
                    <a:pt x="31256" y="7355"/>
                  </a:cubicBezTo>
                  <a:cubicBezTo>
                    <a:pt x="31217" y="7355"/>
                    <a:pt x="31199" y="7337"/>
                    <a:pt x="31238" y="7321"/>
                  </a:cubicBezTo>
                  <a:cubicBezTo>
                    <a:pt x="31279" y="7305"/>
                    <a:pt x="31305" y="7298"/>
                    <a:pt x="31322" y="7298"/>
                  </a:cubicBezTo>
                  <a:close/>
                  <a:moveTo>
                    <a:pt x="30560" y="7286"/>
                  </a:moveTo>
                  <a:cubicBezTo>
                    <a:pt x="30574" y="7286"/>
                    <a:pt x="30594" y="7292"/>
                    <a:pt x="30618" y="7304"/>
                  </a:cubicBezTo>
                  <a:cubicBezTo>
                    <a:pt x="30669" y="7331"/>
                    <a:pt x="30684" y="7359"/>
                    <a:pt x="30649" y="7369"/>
                  </a:cubicBezTo>
                  <a:cubicBezTo>
                    <a:pt x="30647" y="7370"/>
                    <a:pt x="30645" y="7370"/>
                    <a:pt x="30643" y="7370"/>
                  </a:cubicBezTo>
                  <a:cubicBezTo>
                    <a:pt x="30634" y="7370"/>
                    <a:pt x="30624" y="7364"/>
                    <a:pt x="30621" y="7355"/>
                  </a:cubicBezTo>
                  <a:cubicBezTo>
                    <a:pt x="30619" y="7348"/>
                    <a:pt x="30609" y="7342"/>
                    <a:pt x="30597" y="7342"/>
                  </a:cubicBezTo>
                  <a:cubicBezTo>
                    <a:pt x="30593" y="7342"/>
                    <a:pt x="30588" y="7343"/>
                    <a:pt x="30583" y="7345"/>
                  </a:cubicBezTo>
                  <a:cubicBezTo>
                    <a:pt x="30580" y="7346"/>
                    <a:pt x="30578" y="7346"/>
                    <a:pt x="30575" y="7346"/>
                  </a:cubicBezTo>
                  <a:cubicBezTo>
                    <a:pt x="30558" y="7346"/>
                    <a:pt x="30544" y="7336"/>
                    <a:pt x="30538" y="7321"/>
                  </a:cubicBezTo>
                  <a:cubicBezTo>
                    <a:pt x="30531" y="7298"/>
                    <a:pt x="30540" y="7286"/>
                    <a:pt x="30560" y="7286"/>
                  </a:cubicBezTo>
                  <a:close/>
                  <a:moveTo>
                    <a:pt x="31609" y="7308"/>
                  </a:moveTo>
                  <a:cubicBezTo>
                    <a:pt x="31683" y="7308"/>
                    <a:pt x="31851" y="7339"/>
                    <a:pt x="31856" y="7359"/>
                  </a:cubicBezTo>
                  <a:cubicBezTo>
                    <a:pt x="31863" y="7373"/>
                    <a:pt x="31846" y="7379"/>
                    <a:pt x="31821" y="7379"/>
                  </a:cubicBezTo>
                  <a:cubicBezTo>
                    <a:pt x="31797" y="7376"/>
                    <a:pt x="31755" y="7376"/>
                    <a:pt x="31728" y="7376"/>
                  </a:cubicBezTo>
                  <a:cubicBezTo>
                    <a:pt x="31700" y="7376"/>
                    <a:pt x="31662" y="7369"/>
                    <a:pt x="31638" y="7359"/>
                  </a:cubicBezTo>
                  <a:cubicBezTo>
                    <a:pt x="31625" y="7354"/>
                    <a:pt x="31613" y="7351"/>
                    <a:pt x="31603" y="7351"/>
                  </a:cubicBezTo>
                  <a:cubicBezTo>
                    <a:pt x="31593" y="7351"/>
                    <a:pt x="31585" y="7354"/>
                    <a:pt x="31582" y="7359"/>
                  </a:cubicBezTo>
                  <a:cubicBezTo>
                    <a:pt x="31579" y="7363"/>
                    <a:pt x="31577" y="7365"/>
                    <a:pt x="31574" y="7365"/>
                  </a:cubicBezTo>
                  <a:cubicBezTo>
                    <a:pt x="31570" y="7365"/>
                    <a:pt x="31567" y="7360"/>
                    <a:pt x="31565" y="7352"/>
                  </a:cubicBezTo>
                  <a:cubicBezTo>
                    <a:pt x="31561" y="7342"/>
                    <a:pt x="31565" y="7324"/>
                    <a:pt x="31575" y="7314"/>
                  </a:cubicBezTo>
                  <a:cubicBezTo>
                    <a:pt x="31579" y="7310"/>
                    <a:pt x="31592" y="7308"/>
                    <a:pt x="31609" y="7308"/>
                  </a:cubicBezTo>
                  <a:close/>
                  <a:moveTo>
                    <a:pt x="36265" y="7220"/>
                  </a:moveTo>
                  <a:cubicBezTo>
                    <a:pt x="36280" y="7220"/>
                    <a:pt x="36307" y="7230"/>
                    <a:pt x="36325" y="7248"/>
                  </a:cubicBezTo>
                  <a:cubicBezTo>
                    <a:pt x="36356" y="7275"/>
                    <a:pt x="36359" y="7289"/>
                    <a:pt x="36338" y="7324"/>
                  </a:cubicBezTo>
                  <a:cubicBezTo>
                    <a:pt x="36327" y="7340"/>
                    <a:pt x="36317" y="7349"/>
                    <a:pt x="36311" y="7349"/>
                  </a:cubicBezTo>
                  <a:cubicBezTo>
                    <a:pt x="36308" y="7349"/>
                    <a:pt x="36305" y="7346"/>
                    <a:pt x="36304" y="7342"/>
                  </a:cubicBezTo>
                  <a:cubicBezTo>
                    <a:pt x="36301" y="7330"/>
                    <a:pt x="36290" y="7320"/>
                    <a:pt x="36281" y="7320"/>
                  </a:cubicBezTo>
                  <a:cubicBezTo>
                    <a:pt x="36279" y="7320"/>
                    <a:pt x="36277" y="7320"/>
                    <a:pt x="36276" y="7321"/>
                  </a:cubicBezTo>
                  <a:cubicBezTo>
                    <a:pt x="36262" y="7324"/>
                    <a:pt x="36262" y="7338"/>
                    <a:pt x="36276" y="7352"/>
                  </a:cubicBezTo>
                  <a:cubicBezTo>
                    <a:pt x="36287" y="7369"/>
                    <a:pt x="36287" y="7383"/>
                    <a:pt x="36272" y="7387"/>
                  </a:cubicBezTo>
                  <a:cubicBezTo>
                    <a:pt x="36271" y="7387"/>
                    <a:pt x="36269" y="7387"/>
                    <a:pt x="36267" y="7387"/>
                  </a:cubicBezTo>
                  <a:cubicBezTo>
                    <a:pt x="36255" y="7387"/>
                    <a:pt x="36241" y="7378"/>
                    <a:pt x="36238" y="7366"/>
                  </a:cubicBezTo>
                  <a:cubicBezTo>
                    <a:pt x="36234" y="7349"/>
                    <a:pt x="36221" y="7328"/>
                    <a:pt x="36210" y="7314"/>
                  </a:cubicBezTo>
                  <a:cubicBezTo>
                    <a:pt x="36186" y="7286"/>
                    <a:pt x="36217" y="7230"/>
                    <a:pt x="36259" y="7220"/>
                  </a:cubicBezTo>
                  <a:cubicBezTo>
                    <a:pt x="36261" y="7220"/>
                    <a:pt x="36263" y="7220"/>
                    <a:pt x="36265" y="7220"/>
                  </a:cubicBezTo>
                  <a:close/>
                  <a:moveTo>
                    <a:pt x="33929" y="7535"/>
                  </a:moveTo>
                  <a:cubicBezTo>
                    <a:pt x="33936" y="7535"/>
                    <a:pt x="33940" y="7542"/>
                    <a:pt x="33938" y="7553"/>
                  </a:cubicBezTo>
                  <a:cubicBezTo>
                    <a:pt x="33934" y="7567"/>
                    <a:pt x="33928" y="7577"/>
                    <a:pt x="33920" y="7577"/>
                  </a:cubicBezTo>
                  <a:cubicBezTo>
                    <a:pt x="33920" y="7578"/>
                    <a:pt x="33919" y="7578"/>
                    <a:pt x="33918" y="7578"/>
                  </a:cubicBezTo>
                  <a:cubicBezTo>
                    <a:pt x="33915" y="7578"/>
                    <a:pt x="33910" y="7572"/>
                    <a:pt x="33907" y="7560"/>
                  </a:cubicBezTo>
                  <a:cubicBezTo>
                    <a:pt x="33903" y="7550"/>
                    <a:pt x="33910" y="7539"/>
                    <a:pt x="33923" y="7536"/>
                  </a:cubicBezTo>
                  <a:cubicBezTo>
                    <a:pt x="33925" y="7535"/>
                    <a:pt x="33927" y="7535"/>
                    <a:pt x="33929" y="7535"/>
                  </a:cubicBezTo>
                  <a:close/>
                  <a:moveTo>
                    <a:pt x="35920" y="7627"/>
                  </a:moveTo>
                  <a:cubicBezTo>
                    <a:pt x="35957" y="7627"/>
                    <a:pt x="36001" y="7648"/>
                    <a:pt x="36016" y="7675"/>
                  </a:cubicBezTo>
                  <a:cubicBezTo>
                    <a:pt x="36022" y="7691"/>
                    <a:pt x="36024" y="7699"/>
                    <a:pt x="36019" y="7699"/>
                  </a:cubicBezTo>
                  <a:cubicBezTo>
                    <a:pt x="36015" y="7699"/>
                    <a:pt x="36008" y="7695"/>
                    <a:pt x="35995" y="7688"/>
                  </a:cubicBezTo>
                  <a:cubicBezTo>
                    <a:pt x="35974" y="7675"/>
                    <a:pt x="35943" y="7661"/>
                    <a:pt x="35918" y="7650"/>
                  </a:cubicBezTo>
                  <a:cubicBezTo>
                    <a:pt x="35894" y="7640"/>
                    <a:pt x="35888" y="7633"/>
                    <a:pt x="35901" y="7629"/>
                  </a:cubicBezTo>
                  <a:cubicBezTo>
                    <a:pt x="35907" y="7628"/>
                    <a:pt x="35913" y="7627"/>
                    <a:pt x="35920" y="7627"/>
                  </a:cubicBezTo>
                  <a:close/>
                  <a:moveTo>
                    <a:pt x="32320" y="7612"/>
                  </a:moveTo>
                  <a:cubicBezTo>
                    <a:pt x="32367" y="7612"/>
                    <a:pt x="32429" y="7642"/>
                    <a:pt x="32439" y="7671"/>
                  </a:cubicBezTo>
                  <a:cubicBezTo>
                    <a:pt x="32445" y="7692"/>
                    <a:pt x="32441" y="7701"/>
                    <a:pt x="32420" y="7701"/>
                  </a:cubicBezTo>
                  <a:cubicBezTo>
                    <a:pt x="32405" y="7701"/>
                    <a:pt x="32383" y="7697"/>
                    <a:pt x="32352" y="7688"/>
                  </a:cubicBezTo>
                  <a:cubicBezTo>
                    <a:pt x="32286" y="7667"/>
                    <a:pt x="32258" y="7619"/>
                    <a:pt x="32311" y="7612"/>
                  </a:cubicBezTo>
                  <a:cubicBezTo>
                    <a:pt x="32314" y="7612"/>
                    <a:pt x="32316" y="7612"/>
                    <a:pt x="32320" y="7612"/>
                  </a:cubicBezTo>
                  <a:close/>
                  <a:moveTo>
                    <a:pt x="35804" y="7639"/>
                  </a:moveTo>
                  <a:cubicBezTo>
                    <a:pt x="35815" y="7639"/>
                    <a:pt x="35809" y="7649"/>
                    <a:pt x="35794" y="7678"/>
                  </a:cubicBezTo>
                  <a:cubicBezTo>
                    <a:pt x="35779" y="7706"/>
                    <a:pt x="35765" y="7717"/>
                    <a:pt x="35749" y="7717"/>
                  </a:cubicBezTo>
                  <a:cubicBezTo>
                    <a:pt x="35742" y="7717"/>
                    <a:pt x="35735" y="7715"/>
                    <a:pt x="35728" y="7712"/>
                  </a:cubicBezTo>
                  <a:cubicBezTo>
                    <a:pt x="35695" y="7699"/>
                    <a:pt x="35682" y="7685"/>
                    <a:pt x="35697" y="7685"/>
                  </a:cubicBezTo>
                  <a:cubicBezTo>
                    <a:pt x="35700" y="7685"/>
                    <a:pt x="35706" y="7686"/>
                    <a:pt x="35714" y="7688"/>
                  </a:cubicBezTo>
                  <a:cubicBezTo>
                    <a:pt x="35717" y="7689"/>
                    <a:pt x="35720" y="7689"/>
                    <a:pt x="35723" y="7689"/>
                  </a:cubicBezTo>
                  <a:cubicBezTo>
                    <a:pt x="35731" y="7689"/>
                    <a:pt x="35734" y="7686"/>
                    <a:pt x="35731" y="7678"/>
                  </a:cubicBezTo>
                  <a:cubicBezTo>
                    <a:pt x="35731" y="7667"/>
                    <a:pt x="35749" y="7654"/>
                    <a:pt x="35773" y="7647"/>
                  </a:cubicBezTo>
                  <a:cubicBezTo>
                    <a:pt x="35789" y="7642"/>
                    <a:pt x="35799" y="7639"/>
                    <a:pt x="35804" y="7639"/>
                  </a:cubicBezTo>
                  <a:close/>
                  <a:moveTo>
                    <a:pt x="31939" y="7592"/>
                  </a:moveTo>
                  <a:cubicBezTo>
                    <a:pt x="31989" y="7592"/>
                    <a:pt x="32017" y="7610"/>
                    <a:pt x="31992" y="7633"/>
                  </a:cubicBezTo>
                  <a:cubicBezTo>
                    <a:pt x="31986" y="7640"/>
                    <a:pt x="31977" y="7644"/>
                    <a:pt x="31968" y="7644"/>
                  </a:cubicBezTo>
                  <a:cubicBezTo>
                    <a:pt x="31960" y="7644"/>
                    <a:pt x="31952" y="7641"/>
                    <a:pt x="31946" y="7637"/>
                  </a:cubicBezTo>
                  <a:cubicBezTo>
                    <a:pt x="31942" y="7632"/>
                    <a:pt x="31937" y="7630"/>
                    <a:pt x="31931" y="7630"/>
                  </a:cubicBezTo>
                  <a:cubicBezTo>
                    <a:pt x="31921" y="7630"/>
                    <a:pt x="31910" y="7636"/>
                    <a:pt x="31901" y="7647"/>
                  </a:cubicBezTo>
                  <a:cubicBezTo>
                    <a:pt x="31879" y="7667"/>
                    <a:pt x="31878" y="7674"/>
                    <a:pt x="31923" y="7674"/>
                  </a:cubicBezTo>
                  <a:cubicBezTo>
                    <a:pt x="31942" y="7674"/>
                    <a:pt x="31969" y="7673"/>
                    <a:pt x="32005" y="7671"/>
                  </a:cubicBezTo>
                  <a:cubicBezTo>
                    <a:pt x="32013" y="7670"/>
                    <a:pt x="32021" y="7670"/>
                    <a:pt x="32029" y="7670"/>
                  </a:cubicBezTo>
                  <a:cubicBezTo>
                    <a:pt x="32100" y="7670"/>
                    <a:pt x="32137" y="7685"/>
                    <a:pt x="32130" y="7712"/>
                  </a:cubicBezTo>
                  <a:cubicBezTo>
                    <a:pt x="32120" y="7735"/>
                    <a:pt x="32077" y="7754"/>
                    <a:pt x="32049" y="7754"/>
                  </a:cubicBezTo>
                  <a:cubicBezTo>
                    <a:pt x="32038" y="7754"/>
                    <a:pt x="32029" y="7751"/>
                    <a:pt x="32026" y="7744"/>
                  </a:cubicBezTo>
                  <a:cubicBezTo>
                    <a:pt x="32023" y="7733"/>
                    <a:pt x="32012" y="7729"/>
                    <a:pt x="32000" y="7729"/>
                  </a:cubicBezTo>
                  <a:cubicBezTo>
                    <a:pt x="31996" y="7729"/>
                    <a:pt x="31992" y="7729"/>
                    <a:pt x="31988" y="7730"/>
                  </a:cubicBezTo>
                  <a:cubicBezTo>
                    <a:pt x="31982" y="7731"/>
                    <a:pt x="31975" y="7731"/>
                    <a:pt x="31966" y="7731"/>
                  </a:cubicBezTo>
                  <a:cubicBezTo>
                    <a:pt x="31943" y="7731"/>
                    <a:pt x="31913" y="7728"/>
                    <a:pt x="31888" y="7723"/>
                  </a:cubicBezTo>
                  <a:cubicBezTo>
                    <a:pt x="31821" y="7702"/>
                    <a:pt x="31794" y="7675"/>
                    <a:pt x="31832" y="7664"/>
                  </a:cubicBezTo>
                  <a:cubicBezTo>
                    <a:pt x="31842" y="7661"/>
                    <a:pt x="31846" y="7647"/>
                    <a:pt x="31835" y="7637"/>
                  </a:cubicBezTo>
                  <a:cubicBezTo>
                    <a:pt x="31821" y="7619"/>
                    <a:pt x="31839" y="7608"/>
                    <a:pt x="31883" y="7598"/>
                  </a:cubicBezTo>
                  <a:cubicBezTo>
                    <a:pt x="31904" y="7594"/>
                    <a:pt x="31922" y="7592"/>
                    <a:pt x="31939" y="7592"/>
                  </a:cubicBezTo>
                  <a:close/>
                  <a:moveTo>
                    <a:pt x="35336" y="7654"/>
                  </a:moveTo>
                  <a:lnTo>
                    <a:pt x="35412" y="7696"/>
                  </a:lnTo>
                  <a:cubicBezTo>
                    <a:pt x="35485" y="7737"/>
                    <a:pt x="35513" y="7772"/>
                    <a:pt x="35478" y="7779"/>
                  </a:cubicBezTo>
                  <a:cubicBezTo>
                    <a:pt x="35477" y="7779"/>
                    <a:pt x="35477" y="7779"/>
                    <a:pt x="35476" y="7779"/>
                  </a:cubicBezTo>
                  <a:cubicBezTo>
                    <a:pt x="35464" y="7779"/>
                    <a:pt x="35431" y="7752"/>
                    <a:pt x="35398" y="7720"/>
                  </a:cubicBezTo>
                  <a:lnTo>
                    <a:pt x="35336" y="7654"/>
                  </a:lnTo>
                  <a:close/>
                  <a:moveTo>
                    <a:pt x="27465" y="7731"/>
                  </a:moveTo>
                  <a:cubicBezTo>
                    <a:pt x="27484" y="7731"/>
                    <a:pt x="27500" y="7741"/>
                    <a:pt x="27505" y="7754"/>
                  </a:cubicBezTo>
                  <a:cubicBezTo>
                    <a:pt x="27509" y="7772"/>
                    <a:pt x="27509" y="7786"/>
                    <a:pt x="27502" y="7786"/>
                  </a:cubicBezTo>
                  <a:cubicBezTo>
                    <a:pt x="27501" y="7786"/>
                    <a:pt x="27500" y="7786"/>
                    <a:pt x="27498" y="7786"/>
                  </a:cubicBezTo>
                  <a:cubicBezTo>
                    <a:pt x="27489" y="7786"/>
                    <a:pt x="27467" y="7778"/>
                    <a:pt x="27446" y="7768"/>
                  </a:cubicBezTo>
                  <a:cubicBezTo>
                    <a:pt x="27408" y="7747"/>
                    <a:pt x="27408" y="7744"/>
                    <a:pt x="27450" y="7733"/>
                  </a:cubicBezTo>
                  <a:cubicBezTo>
                    <a:pt x="27455" y="7732"/>
                    <a:pt x="27460" y="7731"/>
                    <a:pt x="27465" y="7731"/>
                  </a:cubicBezTo>
                  <a:close/>
                  <a:moveTo>
                    <a:pt x="32777" y="7718"/>
                  </a:moveTo>
                  <a:cubicBezTo>
                    <a:pt x="32841" y="7718"/>
                    <a:pt x="32896" y="7735"/>
                    <a:pt x="32903" y="7765"/>
                  </a:cubicBezTo>
                  <a:cubicBezTo>
                    <a:pt x="32911" y="7784"/>
                    <a:pt x="32889" y="7795"/>
                    <a:pt x="32854" y="7795"/>
                  </a:cubicBezTo>
                  <a:cubicBezTo>
                    <a:pt x="32826" y="7795"/>
                    <a:pt x="32791" y="7789"/>
                    <a:pt x="32758" y="7775"/>
                  </a:cubicBezTo>
                  <a:cubicBezTo>
                    <a:pt x="32744" y="7770"/>
                    <a:pt x="32730" y="7767"/>
                    <a:pt x="32719" y="7767"/>
                  </a:cubicBezTo>
                  <a:cubicBezTo>
                    <a:pt x="32707" y="7767"/>
                    <a:pt x="32697" y="7770"/>
                    <a:pt x="32692" y="7775"/>
                  </a:cubicBezTo>
                  <a:cubicBezTo>
                    <a:pt x="32689" y="7779"/>
                    <a:pt x="32685" y="7780"/>
                    <a:pt x="32681" y="7780"/>
                  </a:cubicBezTo>
                  <a:cubicBezTo>
                    <a:pt x="32674" y="7780"/>
                    <a:pt x="32667" y="7774"/>
                    <a:pt x="32664" y="7765"/>
                  </a:cubicBezTo>
                  <a:cubicBezTo>
                    <a:pt x="32658" y="7747"/>
                    <a:pt x="32674" y="7733"/>
                    <a:pt x="32716" y="7723"/>
                  </a:cubicBezTo>
                  <a:cubicBezTo>
                    <a:pt x="32736" y="7720"/>
                    <a:pt x="32757" y="7718"/>
                    <a:pt x="32777" y="7718"/>
                  </a:cubicBezTo>
                  <a:close/>
                  <a:moveTo>
                    <a:pt x="1999" y="7764"/>
                  </a:moveTo>
                  <a:cubicBezTo>
                    <a:pt x="2001" y="7764"/>
                    <a:pt x="2003" y="7764"/>
                    <a:pt x="2006" y="7765"/>
                  </a:cubicBezTo>
                  <a:cubicBezTo>
                    <a:pt x="2020" y="7768"/>
                    <a:pt x="2030" y="7775"/>
                    <a:pt x="2033" y="7782"/>
                  </a:cubicBezTo>
                  <a:cubicBezTo>
                    <a:pt x="2033" y="7786"/>
                    <a:pt x="2026" y="7792"/>
                    <a:pt x="2012" y="7796"/>
                  </a:cubicBezTo>
                  <a:cubicBezTo>
                    <a:pt x="2010" y="7796"/>
                    <a:pt x="2008" y="7797"/>
                    <a:pt x="2006" y="7797"/>
                  </a:cubicBezTo>
                  <a:cubicBezTo>
                    <a:pt x="1997" y="7797"/>
                    <a:pt x="1987" y="7790"/>
                    <a:pt x="1985" y="7782"/>
                  </a:cubicBezTo>
                  <a:cubicBezTo>
                    <a:pt x="1982" y="7771"/>
                    <a:pt x="1988" y="7764"/>
                    <a:pt x="1999" y="7764"/>
                  </a:cubicBezTo>
                  <a:close/>
                  <a:moveTo>
                    <a:pt x="35737" y="7768"/>
                  </a:moveTo>
                  <a:cubicBezTo>
                    <a:pt x="35738" y="7768"/>
                    <a:pt x="35740" y="7768"/>
                    <a:pt x="35742" y="7768"/>
                  </a:cubicBezTo>
                  <a:cubicBezTo>
                    <a:pt x="35759" y="7772"/>
                    <a:pt x="35763" y="7813"/>
                    <a:pt x="35742" y="7821"/>
                  </a:cubicBezTo>
                  <a:cubicBezTo>
                    <a:pt x="35739" y="7821"/>
                    <a:pt x="35731" y="7810"/>
                    <a:pt x="35728" y="7792"/>
                  </a:cubicBezTo>
                  <a:cubicBezTo>
                    <a:pt x="35722" y="7777"/>
                    <a:pt x="35726" y="7768"/>
                    <a:pt x="35737" y="7768"/>
                  </a:cubicBezTo>
                  <a:close/>
                  <a:moveTo>
                    <a:pt x="35663" y="7799"/>
                  </a:moveTo>
                  <a:cubicBezTo>
                    <a:pt x="35686" y="7799"/>
                    <a:pt x="35683" y="7829"/>
                    <a:pt x="35655" y="7848"/>
                  </a:cubicBezTo>
                  <a:cubicBezTo>
                    <a:pt x="35638" y="7858"/>
                    <a:pt x="35624" y="7866"/>
                    <a:pt x="35624" y="7866"/>
                  </a:cubicBezTo>
                  <a:cubicBezTo>
                    <a:pt x="35627" y="7821"/>
                    <a:pt x="35638" y="7803"/>
                    <a:pt x="35655" y="7800"/>
                  </a:cubicBezTo>
                  <a:cubicBezTo>
                    <a:pt x="35658" y="7799"/>
                    <a:pt x="35661" y="7799"/>
                    <a:pt x="35663" y="7799"/>
                  </a:cubicBezTo>
                  <a:close/>
                  <a:moveTo>
                    <a:pt x="35780" y="7872"/>
                  </a:moveTo>
                  <a:cubicBezTo>
                    <a:pt x="35788" y="7872"/>
                    <a:pt x="35803" y="7879"/>
                    <a:pt x="35825" y="7893"/>
                  </a:cubicBezTo>
                  <a:cubicBezTo>
                    <a:pt x="35859" y="7914"/>
                    <a:pt x="35856" y="7914"/>
                    <a:pt x="35822" y="7914"/>
                  </a:cubicBezTo>
                  <a:cubicBezTo>
                    <a:pt x="35801" y="7911"/>
                    <a:pt x="35780" y="7904"/>
                    <a:pt x="35776" y="7893"/>
                  </a:cubicBezTo>
                  <a:cubicBezTo>
                    <a:pt x="35771" y="7879"/>
                    <a:pt x="35772" y="7872"/>
                    <a:pt x="35780" y="7872"/>
                  </a:cubicBezTo>
                  <a:close/>
                  <a:moveTo>
                    <a:pt x="35760" y="7931"/>
                  </a:moveTo>
                  <a:cubicBezTo>
                    <a:pt x="35762" y="7931"/>
                    <a:pt x="35764" y="7931"/>
                    <a:pt x="35766" y="7931"/>
                  </a:cubicBezTo>
                  <a:cubicBezTo>
                    <a:pt x="35790" y="7938"/>
                    <a:pt x="35790" y="7976"/>
                    <a:pt x="35766" y="7983"/>
                  </a:cubicBezTo>
                  <a:cubicBezTo>
                    <a:pt x="35763" y="7983"/>
                    <a:pt x="35752" y="7973"/>
                    <a:pt x="35749" y="7956"/>
                  </a:cubicBezTo>
                  <a:cubicBezTo>
                    <a:pt x="35743" y="7940"/>
                    <a:pt x="35747" y="7931"/>
                    <a:pt x="35760" y="7931"/>
                  </a:cubicBezTo>
                  <a:close/>
                  <a:moveTo>
                    <a:pt x="35362" y="8118"/>
                  </a:moveTo>
                  <a:lnTo>
                    <a:pt x="35362" y="8118"/>
                  </a:lnTo>
                  <a:cubicBezTo>
                    <a:pt x="35362" y="8118"/>
                    <a:pt x="35363" y="8118"/>
                    <a:pt x="35364" y="8119"/>
                  </a:cubicBezTo>
                  <a:cubicBezTo>
                    <a:pt x="35374" y="8119"/>
                    <a:pt x="35395" y="8143"/>
                    <a:pt x="35409" y="8167"/>
                  </a:cubicBezTo>
                  <a:cubicBezTo>
                    <a:pt x="35421" y="8189"/>
                    <a:pt x="35426" y="8209"/>
                    <a:pt x="35418" y="8209"/>
                  </a:cubicBezTo>
                  <a:cubicBezTo>
                    <a:pt x="35417" y="8209"/>
                    <a:pt x="35416" y="8209"/>
                    <a:pt x="35416" y="8209"/>
                  </a:cubicBezTo>
                  <a:cubicBezTo>
                    <a:pt x="35406" y="8205"/>
                    <a:pt x="35385" y="8184"/>
                    <a:pt x="35371" y="8160"/>
                  </a:cubicBezTo>
                  <a:cubicBezTo>
                    <a:pt x="35358" y="8135"/>
                    <a:pt x="35354" y="8118"/>
                    <a:pt x="35362" y="8118"/>
                  </a:cubicBezTo>
                  <a:close/>
                  <a:moveTo>
                    <a:pt x="27787" y="8043"/>
                  </a:moveTo>
                  <a:cubicBezTo>
                    <a:pt x="27793" y="8043"/>
                    <a:pt x="27800" y="8044"/>
                    <a:pt x="27808" y="8045"/>
                  </a:cubicBezTo>
                  <a:cubicBezTo>
                    <a:pt x="27832" y="8050"/>
                    <a:pt x="27849" y="8060"/>
                    <a:pt x="27838" y="8063"/>
                  </a:cubicBezTo>
                  <a:cubicBezTo>
                    <a:pt x="27832" y="8066"/>
                    <a:pt x="27814" y="8077"/>
                    <a:pt x="27803" y="8080"/>
                  </a:cubicBezTo>
                  <a:cubicBezTo>
                    <a:pt x="27790" y="8087"/>
                    <a:pt x="27776" y="8095"/>
                    <a:pt x="27769" y="8098"/>
                  </a:cubicBezTo>
                  <a:cubicBezTo>
                    <a:pt x="27762" y="8101"/>
                    <a:pt x="27773" y="8115"/>
                    <a:pt x="27793" y="8125"/>
                  </a:cubicBezTo>
                  <a:cubicBezTo>
                    <a:pt x="27821" y="8143"/>
                    <a:pt x="27824" y="8157"/>
                    <a:pt x="27811" y="8184"/>
                  </a:cubicBezTo>
                  <a:cubicBezTo>
                    <a:pt x="27801" y="8205"/>
                    <a:pt x="27778" y="8215"/>
                    <a:pt x="27753" y="8215"/>
                  </a:cubicBezTo>
                  <a:cubicBezTo>
                    <a:pt x="27724" y="8215"/>
                    <a:pt x="27693" y="8201"/>
                    <a:pt x="27686" y="8175"/>
                  </a:cubicBezTo>
                  <a:cubicBezTo>
                    <a:pt x="27682" y="8163"/>
                    <a:pt x="27671" y="8157"/>
                    <a:pt x="27659" y="8157"/>
                  </a:cubicBezTo>
                  <a:cubicBezTo>
                    <a:pt x="27643" y="8157"/>
                    <a:pt x="27624" y="8168"/>
                    <a:pt x="27616" y="8188"/>
                  </a:cubicBezTo>
                  <a:cubicBezTo>
                    <a:pt x="27615" y="8190"/>
                    <a:pt x="27614" y="8191"/>
                    <a:pt x="27613" y="8191"/>
                  </a:cubicBezTo>
                  <a:cubicBezTo>
                    <a:pt x="27608" y="8191"/>
                    <a:pt x="27597" y="8174"/>
                    <a:pt x="27589" y="8146"/>
                  </a:cubicBezTo>
                  <a:cubicBezTo>
                    <a:pt x="27575" y="8115"/>
                    <a:pt x="27575" y="8087"/>
                    <a:pt x="27585" y="8084"/>
                  </a:cubicBezTo>
                  <a:cubicBezTo>
                    <a:pt x="27586" y="8084"/>
                    <a:pt x="27587" y="8083"/>
                    <a:pt x="27589" y="8083"/>
                  </a:cubicBezTo>
                  <a:cubicBezTo>
                    <a:pt x="27622" y="8083"/>
                    <a:pt x="27734" y="8164"/>
                    <a:pt x="27720" y="8184"/>
                  </a:cubicBezTo>
                  <a:cubicBezTo>
                    <a:pt x="27718" y="8189"/>
                    <a:pt x="27725" y="8193"/>
                    <a:pt x="27736" y="8193"/>
                  </a:cubicBezTo>
                  <a:cubicBezTo>
                    <a:pt x="27741" y="8193"/>
                    <a:pt x="27746" y="8192"/>
                    <a:pt x="27752" y="8191"/>
                  </a:cubicBezTo>
                  <a:cubicBezTo>
                    <a:pt x="27783" y="8184"/>
                    <a:pt x="27783" y="8170"/>
                    <a:pt x="27766" y="8140"/>
                  </a:cubicBezTo>
                  <a:cubicBezTo>
                    <a:pt x="27729" y="8085"/>
                    <a:pt x="27741" y="8043"/>
                    <a:pt x="27787" y="8043"/>
                  </a:cubicBezTo>
                  <a:close/>
                  <a:moveTo>
                    <a:pt x="35521" y="8182"/>
                  </a:moveTo>
                  <a:cubicBezTo>
                    <a:pt x="35527" y="8182"/>
                    <a:pt x="35533" y="8191"/>
                    <a:pt x="35544" y="8209"/>
                  </a:cubicBezTo>
                  <a:cubicBezTo>
                    <a:pt x="35557" y="8227"/>
                    <a:pt x="35558" y="8241"/>
                    <a:pt x="35548" y="8241"/>
                  </a:cubicBezTo>
                  <a:cubicBezTo>
                    <a:pt x="35546" y="8241"/>
                    <a:pt x="35545" y="8241"/>
                    <a:pt x="35544" y="8240"/>
                  </a:cubicBezTo>
                  <a:cubicBezTo>
                    <a:pt x="35542" y="8240"/>
                    <a:pt x="35540" y="8240"/>
                    <a:pt x="35538" y="8240"/>
                  </a:cubicBezTo>
                  <a:cubicBezTo>
                    <a:pt x="35525" y="8240"/>
                    <a:pt x="35508" y="8249"/>
                    <a:pt x="35495" y="8264"/>
                  </a:cubicBezTo>
                  <a:cubicBezTo>
                    <a:pt x="35484" y="8278"/>
                    <a:pt x="35475" y="8284"/>
                    <a:pt x="35470" y="8284"/>
                  </a:cubicBezTo>
                  <a:cubicBezTo>
                    <a:pt x="35459" y="8284"/>
                    <a:pt x="35466" y="8254"/>
                    <a:pt x="35492" y="8216"/>
                  </a:cubicBezTo>
                  <a:cubicBezTo>
                    <a:pt x="35507" y="8194"/>
                    <a:pt x="35514" y="8182"/>
                    <a:pt x="35521" y="8182"/>
                  </a:cubicBezTo>
                  <a:close/>
                  <a:moveTo>
                    <a:pt x="35396" y="8236"/>
                  </a:moveTo>
                  <a:cubicBezTo>
                    <a:pt x="35398" y="8236"/>
                    <a:pt x="35399" y="8236"/>
                    <a:pt x="35401" y="8237"/>
                  </a:cubicBezTo>
                  <a:cubicBezTo>
                    <a:pt x="35426" y="8240"/>
                    <a:pt x="35430" y="8282"/>
                    <a:pt x="35406" y="8289"/>
                  </a:cubicBezTo>
                  <a:cubicBezTo>
                    <a:pt x="35398" y="8289"/>
                    <a:pt x="35391" y="8274"/>
                    <a:pt x="35385" y="8261"/>
                  </a:cubicBezTo>
                  <a:cubicBezTo>
                    <a:pt x="35381" y="8246"/>
                    <a:pt x="35386" y="8236"/>
                    <a:pt x="35396" y="8236"/>
                  </a:cubicBezTo>
                  <a:close/>
                  <a:moveTo>
                    <a:pt x="21713" y="8391"/>
                  </a:moveTo>
                  <a:cubicBezTo>
                    <a:pt x="21721" y="8391"/>
                    <a:pt x="21723" y="8394"/>
                    <a:pt x="21715" y="8399"/>
                  </a:cubicBezTo>
                  <a:cubicBezTo>
                    <a:pt x="21701" y="8407"/>
                    <a:pt x="21674" y="8413"/>
                    <a:pt x="21659" y="8413"/>
                  </a:cubicBezTo>
                  <a:cubicBezTo>
                    <a:pt x="21642" y="8410"/>
                    <a:pt x="21653" y="8403"/>
                    <a:pt x="21684" y="8396"/>
                  </a:cubicBezTo>
                  <a:cubicBezTo>
                    <a:pt x="21696" y="8393"/>
                    <a:pt x="21707" y="8391"/>
                    <a:pt x="21713" y="8391"/>
                  </a:cubicBezTo>
                  <a:close/>
                  <a:moveTo>
                    <a:pt x="16637" y="8383"/>
                  </a:moveTo>
                  <a:cubicBezTo>
                    <a:pt x="16658" y="8383"/>
                    <a:pt x="16675" y="8385"/>
                    <a:pt x="16681" y="8389"/>
                  </a:cubicBezTo>
                  <a:cubicBezTo>
                    <a:pt x="16705" y="8399"/>
                    <a:pt x="16684" y="8407"/>
                    <a:pt x="16612" y="8417"/>
                  </a:cubicBezTo>
                  <a:cubicBezTo>
                    <a:pt x="16575" y="8421"/>
                    <a:pt x="16543" y="8423"/>
                    <a:pt x="16518" y="8423"/>
                  </a:cubicBezTo>
                  <a:cubicBezTo>
                    <a:pt x="16439" y="8423"/>
                    <a:pt x="16428" y="8405"/>
                    <a:pt x="16539" y="8389"/>
                  </a:cubicBezTo>
                  <a:cubicBezTo>
                    <a:pt x="16573" y="8386"/>
                    <a:pt x="16609" y="8383"/>
                    <a:pt x="16637" y="8383"/>
                  </a:cubicBezTo>
                  <a:close/>
                  <a:moveTo>
                    <a:pt x="21071" y="8377"/>
                  </a:moveTo>
                  <a:cubicBezTo>
                    <a:pt x="21104" y="8377"/>
                    <a:pt x="21138" y="8398"/>
                    <a:pt x="21129" y="8417"/>
                  </a:cubicBezTo>
                  <a:cubicBezTo>
                    <a:pt x="21126" y="8424"/>
                    <a:pt x="21101" y="8428"/>
                    <a:pt x="21080" y="8428"/>
                  </a:cubicBezTo>
                  <a:cubicBezTo>
                    <a:pt x="21032" y="8424"/>
                    <a:pt x="21017" y="8389"/>
                    <a:pt x="21059" y="8379"/>
                  </a:cubicBezTo>
                  <a:cubicBezTo>
                    <a:pt x="21063" y="8378"/>
                    <a:pt x="21067" y="8377"/>
                    <a:pt x="21071" y="8377"/>
                  </a:cubicBezTo>
                  <a:close/>
                  <a:moveTo>
                    <a:pt x="20931" y="8374"/>
                  </a:moveTo>
                  <a:cubicBezTo>
                    <a:pt x="20943" y="8374"/>
                    <a:pt x="20952" y="8377"/>
                    <a:pt x="20952" y="8383"/>
                  </a:cubicBezTo>
                  <a:cubicBezTo>
                    <a:pt x="20955" y="8393"/>
                    <a:pt x="20910" y="8410"/>
                    <a:pt x="20851" y="8420"/>
                  </a:cubicBezTo>
                  <a:cubicBezTo>
                    <a:pt x="20818" y="8426"/>
                    <a:pt x="20784" y="8429"/>
                    <a:pt x="20758" y="8429"/>
                  </a:cubicBezTo>
                  <a:cubicBezTo>
                    <a:pt x="20737" y="8429"/>
                    <a:pt x="20720" y="8427"/>
                    <a:pt x="20713" y="8424"/>
                  </a:cubicBezTo>
                  <a:cubicBezTo>
                    <a:pt x="20692" y="8410"/>
                    <a:pt x="20702" y="8407"/>
                    <a:pt x="20761" y="8399"/>
                  </a:cubicBezTo>
                  <a:cubicBezTo>
                    <a:pt x="20806" y="8396"/>
                    <a:pt x="20865" y="8386"/>
                    <a:pt x="20897" y="8379"/>
                  </a:cubicBezTo>
                  <a:cubicBezTo>
                    <a:pt x="20909" y="8376"/>
                    <a:pt x="20921" y="8374"/>
                    <a:pt x="20931" y="8374"/>
                  </a:cubicBezTo>
                  <a:close/>
                  <a:moveTo>
                    <a:pt x="23551" y="8409"/>
                  </a:moveTo>
                  <a:cubicBezTo>
                    <a:pt x="23565" y="8409"/>
                    <a:pt x="23575" y="8413"/>
                    <a:pt x="23578" y="8420"/>
                  </a:cubicBezTo>
                  <a:cubicBezTo>
                    <a:pt x="23582" y="8434"/>
                    <a:pt x="23574" y="8445"/>
                    <a:pt x="23564" y="8448"/>
                  </a:cubicBezTo>
                  <a:cubicBezTo>
                    <a:pt x="23550" y="8448"/>
                    <a:pt x="23533" y="8445"/>
                    <a:pt x="23523" y="8434"/>
                  </a:cubicBezTo>
                  <a:cubicBezTo>
                    <a:pt x="23512" y="8428"/>
                    <a:pt x="23520" y="8417"/>
                    <a:pt x="23536" y="8410"/>
                  </a:cubicBezTo>
                  <a:cubicBezTo>
                    <a:pt x="23541" y="8409"/>
                    <a:pt x="23546" y="8409"/>
                    <a:pt x="23551" y="8409"/>
                  </a:cubicBezTo>
                  <a:close/>
                  <a:moveTo>
                    <a:pt x="17885" y="8390"/>
                  </a:moveTo>
                  <a:cubicBezTo>
                    <a:pt x="17928" y="8390"/>
                    <a:pt x="18009" y="8415"/>
                    <a:pt x="18017" y="8434"/>
                  </a:cubicBezTo>
                  <a:cubicBezTo>
                    <a:pt x="18021" y="8446"/>
                    <a:pt x="18020" y="8451"/>
                    <a:pt x="18004" y="8451"/>
                  </a:cubicBezTo>
                  <a:cubicBezTo>
                    <a:pt x="17991" y="8451"/>
                    <a:pt x="17967" y="8447"/>
                    <a:pt x="17927" y="8441"/>
                  </a:cubicBezTo>
                  <a:cubicBezTo>
                    <a:pt x="17840" y="8428"/>
                    <a:pt x="17833" y="8420"/>
                    <a:pt x="17861" y="8396"/>
                  </a:cubicBezTo>
                  <a:cubicBezTo>
                    <a:pt x="17865" y="8392"/>
                    <a:pt x="17873" y="8390"/>
                    <a:pt x="17885" y="8390"/>
                  </a:cubicBezTo>
                  <a:close/>
                  <a:moveTo>
                    <a:pt x="22047" y="8391"/>
                  </a:moveTo>
                  <a:cubicBezTo>
                    <a:pt x="22054" y="8391"/>
                    <a:pt x="22066" y="8395"/>
                    <a:pt x="22083" y="8403"/>
                  </a:cubicBezTo>
                  <a:cubicBezTo>
                    <a:pt x="22121" y="8420"/>
                    <a:pt x="22121" y="8424"/>
                    <a:pt x="22083" y="8445"/>
                  </a:cubicBezTo>
                  <a:cubicBezTo>
                    <a:pt x="22068" y="8453"/>
                    <a:pt x="22056" y="8457"/>
                    <a:pt x="22046" y="8457"/>
                  </a:cubicBezTo>
                  <a:cubicBezTo>
                    <a:pt x="22026" y="8457"/>
                    <a:pt x="22018" y="8440"/>
                    <a:pt x="22027" y="8410"/>
                  </a:cubicBezTo>
                  <a:cubicBezTo>
                    <a:pt x="22033" y="8397"/>
                    <a:pt x="22037" y="8391"/>
                    <a:pt x="22047" y="8391"/>
                  </a:cubicBezTo>
                  <a:close/>
                  <a:moveTo>
                    <a:pt x="21990" y="8408"/>
                  </a:moveTo>
                  <a:cubicBezTo>
                    <a:pt x="21995" y="8408"/>
                    <a:pt x="21997" y="8413"/>
                    <a:pt x="21992" y="8420"/>
                  </a:cubicBezTo>
                  <a:cubicBezTo>
                    <a:pt x="21989" y="8431"/>
                    <a:pt x="21954" y="8448"/>
                    <a:pt x="21917" y="8458"/>
                  </a:cubicBezTo>
                  <a:cubicBezTo>
                    <a:pt x="21870" y="8470"/>
                    <a:pt x="21824" y="8475"/>
                    <a:pt x="21790" y="8475"/>
                  </a:cubicBezTo>
                  <a:cubicBezTo>
                    <a:pt x="21752" y="8475"/>
                    <a:pt x="21730" y="8468"/>
                    <a:pt x="21743" y="8455"/>
                  </a:cubicBezTo>
                  <a:cubicBezTo>
                    <a:pt x="21753" y="8445"/>
                    <a:pt x="21802" y="8438"/>
                    <a:pt x="21850" y="8434"/>
                  </a:cubicBezTo>
                  <a:cubicBezTo>
                    <a:pt x="21903" y="8434"/>
                    <a:pt x="21954" y="8428"/>
                    <a:pt x="21972" y="8417"/>
                  </a:cubicBezTo>
                  <a:cubicBezTo>
                    <a:pt x="21979" y="8411"/>
                    <a:pt x="21986" y="8408"/>
                    <a:pt x="21990" y="8408"/>
                  </a:cubicBezTo>
                  <a:close/>
                  <a:moveTo>
                    <a:pt x="21432" y="8418"/>
                  </a:moveTo>
                  <a:cubicBezTo>
                    <a:pt x="21489" y="8418"/>
                    <a:pt x="21601" y="8443"/>
                    <a:pt x="21608" y="8458"/>
                  </a:cubicBezTo>
                  <a:cubicBezTo>
                    <a:pt x="21612" y="8471"/>
                    <a:pt x="21598" y="8479"/>
                    <a:pt x="21581" y="8479"/>
                  </a:cubicBezTo>
                  <a:cubicBezTo>
                    <a:pt x="21570" y="8479"/>
                    <a:pt x="21558" y="8476"/>
                    <a:pt x="21549" y="8469"/>
                  </a:cubicBezTo>
                  <a:cubicBezTo>
                    <a:pt x="21544" y="8465"/>
                    <a:pt x="21538" y="8463"/>
                    <a:pt x="21531" y="8463"/>
                  </a:cubicBezTo>
                  <a:cubicBezTo>
                    <a:pt x="21521" y="8463"/>
                    <a:pt x="21510" y="8466"/>
                    <a:pt x="21500" y="8473"/>
                  </a:cubicBezTo>
                  <a:cubicBezTo>
                    <a:pt x="21492" y="8477"/>
                    <a:pt x="21485" y="8480"/>
                    <a:pt x="21479" y="8480"/>
                  </a:cubicBezTo>
                  <a:cubicBezTo>
                    <a:pt x="21472" y="8480"/>
                    <a:pt x="21467" y="8476"/>
                    <a:pt x="21465" y="8469"/>
                  </a:cubicBezTo>
                  <a:cubicBezTo>
                    <a:pt x="21463" y="8461"/>
                    <a:pt x="21453" y="8456"/>
                    <a:pt x="21440" y="8456"/>
                  </a:cubicBezTo>
                  <a:cubicBezTo>
                    <a:pt x="21435" y="8456"/>
                    <a:pt x="21429" y="8457"/>
                    <a:pt x="21424" y="8458"/>
                  </a:cubicBezTo>
                  <a:cubicBezTo>
                    <a:pt x="21419" y="8459"/>
                    <a:pt x="21415" y="8460"/>
                    <a:pt x="21410" y="8460"/>
                  </a:cubicBezTo>
                  <a:cubicBezTo>
                    <a:pt x="21397" y="8460"/>
                    <a:pt x="21385" y="8456"/>
                    <a:pt x="21382" y="8448"/>
                  </a:cubicBezTo>
                  <a:cubicBezTo>
                    <a:pt x="21382" y="8434"/>
                    <a:pt x="21392" y="8424"/>
                    <a:pt x="21410" y="8420"/>
                  </a:cubicBezTo>
                  <a:cubicBezTo>
                    <a:pt x="21415" y="8419"/>
                    <a:pt x="21423" y="8418"/>
                    <a:pt x="21432" y="8418"/>
                  </a:cubicBezTo>
                  <a:close/>
                  <a:moveTo>
                    <a:pt x="20924" y="8455"/>
                  </a:moveTo>
                  <a:cubicBezTo>
                    <a:pt x="20938" y="8455"/>
                    <a:pt x="20955" y="8458"/>
                    <a:pt x="20966" y="8466"/>
                  </a:cubicBezTo>
                  <a:cubicBezTo>
                    <a:pt x="20980" y="8476"/>
                    <a:pt x="20980" y="8487"/>
                    <a:pt x="20966" y="8490"/>
                  </a:cubicBezTo>
                  <a:cubicBezTo>
                    <a:pt x="20963" y="8491"/>
                    <a:pt x="20961" y="8491"/>
                    <a:pt x="20958" y="8491"/>
                  </a:cubicBezTo>
                  <a:cubicBezTo>
                    <a:pt x="20946" y="8491"/>
                    <a:pt x="20932" y="8485"/>
                    <a:pt x="20924" y="8479"/>
                  </a:cubicBezTo>
                  <a:cubicBezTo>
                    <a:pt x="20910" y="8469"/>
                    <a:pt x="20913" y="8458"/>
                    <a:pt x="20924" y="8455"/>
                  </a:cubicBezTo>
                  <a:close/>
                  <a:moveTo>
                    <a:pt x="17764" y="8372"/>
                  </a:moveTo>
                  <a:cubicBezTo>
                    <a:pt x="17797" y="8372"/>
                    <a:pt x="17803" y="8382"/>
                    <a:pt x="17805" y="8407"/>
                  </a:cubicBezTo>
                  <a:cubicBezTo>
                    <a:pt x="17808" y="8431"/>
                    <a:pt x="17798" y="8452"/>
                    <a:pt x="17778" y="8452"/>
                  </a:cubicBezTo>
                  <a:cubicBezTo>
                    <a:pt x="17760" y="8452"/>
                    <a:pt x="17691" y="8462"/>
                    <a:pt x="17618" y="8476"/>
                  </a:cubicBezTo>
                  <a:cubicBezTo>
                    <a:pt x="17549" y="8490"/>
                    <a:pt x="17458" y="8503"/>
                    <a:pt x="17410" y="8511"/>
                  </a:cubicBezTo>
                  <a:cubicBezTo>
                    <a:pt x="17395" y="8512"/>
                    <a:pt x="17382" y="8513"/>
                    <a:pt x="17372" y="8513"/>
                  </a:cubicBezTo>
                  <a:cubicBezTo>
                    <a:pt x="17331" y="8513"/>
                    <a:pt x="17319" y="8501"/>
                    <a:pt x="17305" y="8462"/>
                  </a:cubicBezTo>
                  <a:cubicBezTo>
                    <a:pt x="17291" y="8431"/>
                    <a:pt x="17288" y="8403"/>
                    <a:pt x="17291" y="8403"/>
                  </a:cubicBezTo>
                  <a:cubicBezTo>
                    <a:pt x="17293" y="8402"/>
                    <a:pt x="17298" y="8402"/>
                    <a:pt x="17306" y="8402"/>
                  </a:cubicBezTo>
                  <a:cubicBezTo>
                    <a:pt x="17324" y="8402"/>
                    <a:pt x="17358" y="8404"/>
                    <a:pt x="17392" y="8407"/>
                  </a:cubicBezTo>
                  <a:cubicBezTo>
                    <a:pt x="17448" y="8407"/>
                    <a:pt x="17559" y="8399"/>
                    <a:pt x="17645" y="8386"/>
                  </a:cubicBezTo>
                  <a:cubicBezTo>
                    <a:pt x="17704" y="8377"/>
                    <a:pt x="17741" y="8372"/>
                    <a:pt x="17764" y="8372"/>
                  </a:cubicBezTo>
                  <a:close/>
                  <a:moveTo>
                    <a:pt x="16445" y="8477"/>
                  </a:moveTo>
                  <a:cubicBezTo>
                    <a:pt x="16467" y="8477"/>
                    <a:pt x="16484" y="8482"/>
                    <a:pt x="16484" y="8490"/>
                  </a:cubicBezTo>
                  <a:cubicBezTo>
                    <a:pt x="16484" y="8503"/>
                    <a:pt x="16466" y="8514"/>
                    <a:pt x="16445" y="8514"/>
                  </a:cubicBezTo>
                  <a:cubicBezTo>
                    <a:pt x="16441" y="8514"/>
                    <a:pt x="16437" y="8515"/>
                    <a:pt x="16433" y="8515"/>
                  </a:cubicBezTo>
                  <a:cubicBezTo>
                    <a:pt x="16370" y="8515"/>
                    <a:pt x="16355" y="8489"/>
                    <a:pt x="16417" y="8479"/>
                  </a:cubicBezTo>
                  <a:cubicBezTo>
                    <a:pt x="16427" y="8477"/>
                    <a:pt x="16436" y="8477"/>
                    <a:pt x="16445" y="8477"/>
                  </a:cubicBezTo>
                  <a:close/>
                  <a:moveTo>
                    <a:pt x="17016" y="8436"/>
                  </a:moveTo>
                  <a:cubicBezTo>
                    <a:pt x="17080" y="8436"/>
                    <a:pt x="17203" y="8481"/>
                    <a:pt x="17187" y="8500"/>
                  </a:cubicBezTo>
                  <a:cubicBezTo>
                    <a:pt x="17181" y="8513"/>
                    <a:pt x="17047" y="8521"/>
                    <a:pt x="16930" y="8521"/>
                  </a:cubicBezTo>
                  <a:cubicBezTo>
                    <a:pt x="16856" y="8521"/>
                    <a:pt x="16790" y="8518"/>
                    <a:pt x="16764" y="8511"/>
                  </a:cubicBezTo>
                  <a:cubicBezTo>
                    <a:pt x="16729" y="8503"/>
                    <a:pt x="16702" y="8490"/>
                    <a:pt x="16702" y="8483"/>
                  </a:cubicBezTo>
                  <a:cubicBezTo>
                    <a:pt x="16696" y="8469"/>
                    <a:pt x="16781" y="8442"/>
                    <a:pt x="16824" y="8442"/>
                  </a:cubicBezTo>
                  <a:cubicBezTo>
                    <a:pt x="16833" y="8442"/>
                    <a:pt x="16840" y="8443"/>
                    <a:pt x="16844" y="8445"/>
                  </a:cubicBezTo>
                  <a:cubicBezTo>
                    <a:pt x="16852" y="8449"/>
                    <a:pt x="16863" y="8451"/>
                    <a:pt x="16879" y="8451"/>
                  </a:cubicBezTo>
                  <a:cubicBezTo>
                    <a:pt x="16904" y="8451"/>
                    <a:pt x="16941" y="8446"/>
                    <a:pt x="17000" y="8438"/>
                  </a:cubicBezTo>
                  <a:cubicBezTo>
                    <a:pt x="17005" y="8437"/>
                    <a:pt x="17010" y="8436"/>
                    <a:pt x="17016" y="8436"/>
                  </a:cubicBezTo>
                  <a:close/>
                  <a:moveTo>
                    <a:pt x="22450" y="8500"/>
                  </a:moveTo>
                  <a:cubicBezTo>
                    <a:pt x="22465" y="8500"/>
                    <a:pt x="22489" y="8518"/>
                    <a:pt x="22500" y="8538"/>
                  </a:cubicBezTo>
                  <a:cubicBezTo>
                    <a:pt x="22510" y="8556"/>
                    <a:pt x="22513" y="8564"/>
                    <a:pt x="22503" y="8564"/>
                  </a:cubicBezTo>
                  <a:cubicBezTo>
                    <a:pt x="22498" y="8564"/>
                    <a:pt x="22489" y="8561"/>
                    <a:pt x="22475" y="8556"/>
                  </a:cubicBezTo>
                  <a:cubicBezTo>
                    <a:pt x="22420" y="8535"/>
                    <a:pt x="22405" y="8500"/>
                    <a:pt x="22450" y="8500"/>
                  </a:cubicBezTo>
                  <a:close/>
                  <a:moveTo>
                    <a:pt x="22552" y="8523"/>
                  </a:moveTo>
                  <a:cubicBezTo>
                    <a:pt x="22555" y="8523"/>
                    <a:pt x="22558" y="8524"/>
                    <a:pt x="22562" y="8524"/>
                  </a:cubicBezTo>
                  <a:cubicBezTo>
                    <a:pt x="22599" y="8528"/>
                    <a:pt x="22620" y="8559"/>
                    <a:pt x="22586" y="8566"/>
                  </a:cubicBezTo>
                  <a:cubicBezTo>
                    <a:pt x="22584" y="8567"/>
                    <a:pt x="22582" y="8567"/>
                    <a:pt x="22580" y="8567"/>
                  </a:cubicBezTo>
                  <a:cubicBezTo>
                    <a:pt x="22569" y="8567"/>
                    <a:pt x="22555" y="8559"/>
                    <a:pt x="22544" y="8545"/>
                  </a:cubicBezTo>
                  <a:cubicBezTo>
                    <a:pt x="22535" y="8531"/>
                    <a:pt x="22536" y="8523"/>
                    <a:pt x="22552" y="8523"/>
                  </a:cubicBezTo>
                  <a:close/>
                  <a:moveTo>
                    <a:pt x="20108" y="8442"/>
                  </a:moveTo>
                  <a:cubicBezTo>
                    <a:pt x="20120" y="8442"/>
                    <a:pt x="20126" y="8451"/>
                    <a:pt x="20133" y="8469"/>
                  </a:cubicBezTo>
                  <a:cubicBezTo>
                    <a:pt x="20143" y="8503"/>
                    <a:pt x="20133" y="8511"/>
                    <a:pt x="20074" y="8514"/>
                  </a:cubicBezTo>
                  <a:cubicBezTo>
                    <a:pt x="20015" y="8518"/>
                    <a:pt x="20008" y="8521"/>
                    <a:pt x="20029" y="8549"/>
                  </a:cubicBezTo>
                  <a:cubicBezTo>
                    <a:pt x="20048" y="8568"/>
                    <a:pt x="20050" y="8574"/>
                    <a:pt x="20029" y="8574"/>
                  </a:cubicBezTo>
                  <a:cubicBezTo>
                    <a:pt x="20024" y="8574"/>
                    <a:pt x="20017" y="8574"/>
                    <a:pt x="20008" y="8573"/>
                  </a:cubicBezTo>
                  <a:cubicBezTo>
                    <a:pt x="19981" y="8573"/>
                    <a:pt x="19863" y="8570"/>
                    <a:pt x="19741" y="8566"/>
                  </a:cubicBezTo>
                  <a:cubicBezTo>
                    <a:pt x="19619" y="8563"/>
                    <a:pt x="19474" y="8559"/>
                    <a:pt x="19419" y="8556"/>
                  </a:cubicBezTo>
                  <a:cubicBezTo>
                    <a:pt x="19401" y="8555"/>
                    <a:pt x="19385" y="8554"/>
                    <a:pt x="19371" y="8554"/>
                  </a:cubicBezTo>
                  <a:cubicBezTo>
                    <a:pt x="19337" y="8554"/>
                    <a:pt x="19315" y="8557"/>
                    <a:pt x="19315" y="8559"/>
                  </a:cubicBezTo>
                  <a:cubicBezTo>
                    <a:pt x="19316" y="8563"/>
                    <a:pt x="19314" y="8564"/>
                    <a:pt x="19308" y="8564"/>
                  </a:cubicBezTo>
                  <a:cubicBezTo>
                    <a:pt x="19302" y="8564"/>
                    <a:pt x="19293" y="8563"/>
                    <a:pt x="19283" y="8559"/>
                  </a:cubicBezTo>
                  <a:cubicBezTo>
                    <a:pt x="19273" y="8554"/>
                    <a:pt x="19262" y="8552"/>
                    <a:pt x="19254" y="8552"/>
                  </a:cubicBezTo>
                  <a:cubicBezTo>
                    <a:pt x="19245" y="8552"/>
                    <a:pt x="19238" y="8554"/>
                    <a:pt x="19235" y="8559"/>
                  </a:cubicBezTo>
                  <a:cubicBezTo>
                    <a:pt x="19232" y="8563"/>
                    <a:pt x="19229" y="8565"/>
                    <a:pt x="19226" y="8565"/>
                  </a:cubicBezTo>
                  <a:cubicBezTo>
                    <a:pt x="19223" y="8565"/>
                    <a:pt x="19219" y="8561"/>
                    <a:pt x="19217" y="8553"/>
                  </a:cubicBezTo>
                  <a:cubicBezTo>
                    <a:pt x="19215" y="8543"/>
                    <a:pt x="19209" y="8538"/>
                    <a:pt x="19204" y="8538"/>
                  </a:cubicBezTo>
                  <a:cubicBezTo>
                    <a:pt x="19201" y="8538"/>
                    <a:pt x="19199" y="8540"/>
                    <a:pt x="19196" y="8542"/>
                  </a:cubicBezTo>
                  <a:cubicBezTo>
                    <a:pt x="19193" y="8544"/>
                    <a:pt x="19187" y="8546"/>
                    <a:pt x="19181" y="8546"/>
                  </a:cubicBezTo>
                  <a:cubicBezTo>
                    <a:pt x="19169" y="8546"/>
                    <a:pt x="19154" y="8542"/>
                    <a:pt x="19141" y="8535"/>
                  </a:cubicBezTo>
                  <a:cubicBezTo>
                    <a:pt x="19106" y="8514"/>
                    <a:pt x="19110" y="8511"/>
                    <a:pt x="19179" y="8503"/>
                  </a:cubicBezTo>
                  <a:cubicBezTo>
                    <a:pt x="19205" y="8500"/>
                    <a:pt x="19239" y="8498"/>
                    <a:pt x="19270" y="8498"/>
                  </a:cubicBezTo>
                  <a:cubicBezTo>
                    <a:pt x="19292" y="8498"/>
                    <a:pt x="19312" y="8499"/>
                    <a:pt x="19328" y="8500"/>
                  </a:cubicBezTo>
                  <a:cubicBezTo>
                    <a:pt x="19335" y="8501"/>
                    <a:pt x="19343" y="8501"/>
                    <a:pt x="19351" y="8501"/>
                  </a:cubicBezTo>
                  <a:cubicBezTo>
                    <a:pt x="19386" y="8501"/>
                    <a:pt x="19422" y="8495"/>
                    <a:pt x="19435" y="8487"/>
                  </a:cubicBezTo>
                  <a:cubicBezTo>
                    <a:pt x="19457" y="8473"/>
                    <a:pt x="19481" y="8467"/>
                    <a:pt x="19503" y="8467"/>
                  </a:cubicBezTo>
                  <a:cubicBezTo>
                    <a:pt x="19532" y="8467"/>
                    <a:pt x="19556" y="8479"/>
                    <a:pt x="19564" y="8503"/>
                  </a:cubicBezTo>
                  <a:cubicBezTo>
                    <a:pt x="19569" y="8517"/>
                    <a:pt x="19573" y="8524"/>
                    <a:pt x="19576" y="8524"/>
                  </a:cubicBezTo>
                  <a:cubicBezTo>
                    <a:pt x="19579" y="8524"/>
                    <a:pt x="19583" y="8516"/>
                    <a:pt x="19589" y="8500"/>
                  </a:cubicBezTo>
                  <a:cubicBezTo>
                    <a:pt x="19593" y="8488"/>
                    <a:pt x="19598" y="8482"/>
                    <a:pt x="19603" y="8482"/>
                  </a:cubicBezTo>
                  <a:cubicBezTo>
                    <a:pt x="19610" y="8482"/>
                    <a:pt x="19617" y="8495"/>
                    <a:pt x="19619" y="8518"/>
                  </a:cubicBezTo>
                  <a:cubicBezTo>
                    <a:pt x="19619" y="8521"/>
                    <a:pt x="19621" y="8523"/>
                    <a:pt x="19624" y="8523"/>
                  </a:cubicBezTo>
                  <a:cubicBezTo>
                    <a:pt x="19631" y="8523"/>
                    <a:pt x="19642" y="8516"/>
                    <a:pt x="19651" y="8508"/>
                  </a:cubicBezTo>
                  <a:cubicBezTo>
                    <a:pt x="19676" y="8487"/>
                    <a:pt x="19827" y="8465"/>
                    <a:pt x="19931" y="8465"/>
                  </a:cubicBezTo>
                  <a:cubicBezTo>
                    <a:pt x="19955" y="8465"/>
                    <a:pt x="19977" y="8467"/>
                    <a:pt x="19994" y="8469"/>
                  </a:cubicBezTo>
                  <a:cubicBezTo>
                    <a:pt x="20018" y="8469"/>
                    <a:pt x="20057" y="8462"/>
                    <a:pt x="20081" y="8452"/>
                  </a:cubicBezTo>
                  <a:cubicBezTo>
                    <a:pt x="20092" y="8445"/>
                    <a:pt x="20101" y="8442"/>
                    <a:pt x="20108" y="8442"/>
                  </a:cubicBezTo>
                  <a:close/>
                  <a:moveTo>
                    <a:pt x="24126" y="8588"/>
                  </a:moveTo>
                  <a:cubicBezTo>
                    <a:pt x="24134" y="8588"/>
                    <a:pt x="24141" y="8590"/>
                    <a:pt x="24147" y="8594"/>
                  </a:cubicBezTo>
                  <a:cubicBezTo>
                    <a:pt x="24171" y="8604"/>
                    <a:pt x="24168" y="8612"/>
                    <a:pt x="24130" y="8622"/>
                  </a:cubicBezTo>
                  <a:cubicBezTo>
                    <a:pt x="24114" y="8626"/>
                    <a:pt x="24102" y="8628"/>
                    <a:pt x="24094" y="8628"/>
                  </a:cubicBezTo>
                  <a:cubicBezTo>
                    <a:pt x="24075" y="8628"/>
                    <a:pt x="24077" y="8617"/>
                    <a:pt x="24098" y="8597"/>
                  </a:cubicBezTo>
                  <a:cubicBezTo>
                    <a:pt x="24104" y="8591"/>
                    <a:pt x="24115" y="8588"/>
                    <a:pt x="24126" y="8588"/>
                  </a:cubicBezTo>
                  <a:close/>
                  <a:moveTo>
                    <a:pt x="16124" y="8610"/>
                  </a:moveTo>
                  <a:cubicBezTo>
                    <a:pt x="16146" y="8610"/>
                    <a:pt x="16169" y="8614"/>
                    <a:pt x="16178" y="8622"/>
                  </a:cubicBezTo>
                  <a:cubicBezTo>
                    <a:pt x="16196" y="8637"/>
                    <a:pt x="16178" y="8646"/>
                    <a:pt x="16133" y="8646"/>
                  </a:cubicBezTo>
                  <a:cubicBezTo>
                    <a:pt x="16127" y="8646"/>
                    <a:pt x="16120" y="8646"/>
                    <a:pt x="16112" y="8646"/>
                  </a:cubicBezTo>
                  <a:cubicBezTo>
                    <a:pt x="16091" y="8642"/>
                    <a:pt x="16071" y="8636"/>
                    <a:pt x="16071" y="8628"/>
                  </a:cubicBezTo>
                  <a:cubicBezTo>
                    <a:pt x="16066" y="8617"/>
                    <a:pt x="16095" y="8610"/>
                    <a:pt x="16124" y="8610"/>
                  </a:cubicBezTo>
                  <a:close/>
                  <a:moveTo>
                    <a:pt x="18507" y="8642"/>
                  </a:moveTo>
                  <a:cubicBezTo>
                    <a:pt x="18588" y="8642"/>
                    <a:pt x="18667" y="8648"/>
                    <a:pt x="18669" y="8657"/>
                  </a:cubicBezTo>
                  <a:cubicBezTo>
                    <a:pt x="18676" y="8676"/>
                    <a:pt x="18583" y="8702"/>
                    <a:pt x="18526" y="8702"/>
                  </a:cubicBezTo>
                  <a:cubicBezTo>
                    <a:pt x="18523" y="8702"/>
                    <a:pt x="18519" y="8702"/>
                    <a:pt x="18516" y="8702"/>
                  </a:cubicBezTo>
                  <a:cubicBezTo>
                    <a:pt x="18492" y="8702"/>
                    <a:pt x="18436" y="8702"/>
                    <a:pt x="18385" y="8705"/>
                  </a:cubicBezTo>
                  <a:cubicBezTo>
                    <a:pt x="18373" y="8706"/>
                    <a:pt x="18363" y="8706"/>
                    <a:pt x="18353" y="8706"/>
                  </a:cubicBezTo>
                  <a:cubicBezTo>
                    <a:pt x="18284" y="8706"/>
                    <a:pt x="18252" y="8686"/>
                    <a:pt x="18274" y="8657"/>
                  </a:cubicBezTo>
                  <a:cubicBezTo>
                    <a:pt x="18277" y="8650"/>
                    <a:pt x="18291" y="8645"/>
                    <a:pt x="18303" y="8645"/>
                  </a:cubicBezTo>
                  <a:cubicBezTo>
                    <a:pt x="18306" y="8645"/>
                    <a:pt x="18309" y="8645"/>
                    <a:pt x="18311" y="8646"/>
                  </a:cubicBezTo>
                  <a:cubicBezTo>
                    <a:pt x="18324" y="8648"/>
                    <a:pt x="18341" y="8651"/>
                    <a:pt x="18356" y="8651"/>
                  </a:cubicBezTo>
                  <a:cubicBezTo>
                    <a:pt x="18363" y="8651"/>
                    <a:pt x="18369" y="8650"/>
                    <a:pt x="18374" y="8649"/>
                  </a:cubicBezTo>
                  <a:cubicBezTo>
                    <a:pt x="18408" y="8644"/>
                    <a:pt x="18458" y="8642"/>
                    <a:pt x="18507" y="8642"/>
                  </a:cubicBezTo>
                  <a:close/>
                  <a:moveTo>
                    <a:pt x="17243" y="8694"/>
                  </a:moveTo>
                  <a:cubicBezTo>
                    <a:pt x="17286" y="8694"/>
                    <a:pt x="17326" y="8701"/>
                    <a:pt x="17330" y="8716"/>
                  </a:cubicBezTo>
                  <a:cubicBezTo>
                    <a:pt x="17337" y="8726"/>
                    <a:pt x="17309" y="8737"/>
                    <a:pt x="17260" y="8740"/>
                  </a:cubicBezTo>
                  <a:cubicBezTo>
                    <a:pt x="17239" y="8741"/>
                    <a:pt x="17220" y="8742"/>
                    <a:pt x="17203" y="8742"/>
                  </a:cubicBezTo>
                  <a:cubicBezTo>
                    <a:pt x="17138" y="8742"/>
                    <a:pt x="17115" y="8732"/>
                    <a:pt x="17142" y="8712"/>
                  </a:cubicBezTo>
                  <a:cubicBezTo>
                    <a:pt x="17161" y="8700"/>
                    <a:pt x="17203" y="8694"/>
                    <a:pt x="17243" y="8694"/>
                  </a:cubicBezTo>
                  <a:close/>
                  <a:moveTo>
                    <a:pt x="18191" y="8652"/>
                  </a:moveTo>
                  <a:cubicBezTo>
                    <a:pt x="18207" y="8652"/>
                    <a:pt x="18226" y="8662"/>
                    <a:pt x="18236" y="8677"/>
                  </a:cubicBezTo>
                  <a:cubicBezTo>
                    <a:pt x="18253" y="8708"/>
                    <a:pt x="18249" y="8712"/>
                    <a:pt x="18079" y="8722"/>
                  </a:cubicBezTo>
                  <a:cubicBezTo>
                    <a:pt x="18041" y="8722"/>
                    <a:pt x="18010" y="8716"/>
                    <a:pt x="18003" y="8702"/>
                  </a:cubicBezTo>
                  <a:cubicBezTo>
                    <a:pt x="18002" y="8699"/>
                    <a:pt x="18001" y="8697"/>
                    <a:pt x="17999" y="8697"/>
                  </a:cubicBezTo>
                  <a:cubicBezTo>
                    <a:pt x="17994" y="8697"/>
                    <a:pt x="17986" y="8707"/>
                    <a:pt x="17978" y="8722"/>
                  </a:cubicBezTo>
                  <a:cubicBezTo>
                    <a:pt x="17968" y="8747"/>
                    <a:pt x="17944" y="8767"/>
                    <a:pt x="17927" y="8774"/>
                  </a:cubicBezTo>
                  <a:cubicBezTo>
                    <a:pt x="17922" y="8775"/>
                    <a:pt x="17916" y="8776"/>
                    <a:pt x="17910" y="8776"/>
                  </a:cubicBezTo>
                  <a:cubicBezTo>
                    <a:pt x="17892" y="8776"/>
                    <a:pt x="17868" y="8771"/>
                    <a:pt x="17850" y="8764"/>
                  </a:cubicBezTo>
                  <a:cubicBezTo>
                    <a:pt x="17812" y="8750"/>
                    <a:pt x="17808" y="8747"/>
                    <a:pt x="17833" y="8712"/>
                  </a:cubicBezTo>
                  <a:cubicBezTo>
                    <a:pt x="17844" y="8694"/>
                    <a:pt x="17852" y="8686"/>
                    <a:pt x="17861" y="8686"/>
                  </a:cubicBezTo>
                  <a:cubicBezTo>
                    <a:pt x="17868" y="8686"/>
                    <a:pt x="17877" y="8691"/>
                    <a:pt x="17888" y="8698"/>
                  </a:cubicBezTo>
                  <a:cubicBezTo>
                    <a:pt x="17898" y="8706"/>
                    <a:pt x="17905" y="8710"/>
                    <a:pt x="17910" y="8710"/>
                  </a:cubicBezTo>
                  <a:cubicBezTo>
                    <a:pt x="17917" y="8710"/>
                    <a:pt x="17921" y="8704"/>
                    <a:pt x="17923" y="8695"/>
                  </a:cubicBezTo>
                  <a:cubicBezTo>
                    <a:pt x="17923" y="8670"/>
                    <a:pt x="17957" y="8663"/>
                    <a:pt x="18086" y="8657"/>
                  </a:cubicBezTo>
                  <a:lnTo>
                    <a:pt x="18135" y="8657"/>
                  </a:lnTo>
                  <a:cubicBezTo>
                    <a:pt x="18141" y="8657"/>
                    <a:pt x="18162" y="8657"/>
                    <a:pt x="18183" y="8653"/>
                  </a:cubicBezTo>
                  <a:cubicBezTo>
                    <a:pt x="18186" y="8653"/>
                    <a:pt x="18188" y="8652"/>
                    <a:pt x="18191" y="8652"/>
                  </a:cubicBezTo>
                  <a:close/>
                  <a:moveTo>
                    <a:pt x="17737" y="8784"/>
                  </a:moveTo>
                  <a:cubicBezTo>
                    <a:pt x="17798" y="8784"/>
                    <a:pt x="17814" y="8821"/>
                    <a:pt x="17746" y="8841"/>
                  </a:cubicBezTo>
                  <a:cubicBezTo>
                    <a:pt x="17734" y="8843"/>
                    <a:pt x="17725" y="8844"/>
                    <a:pt x="17716" y="8844"/>
                  </a:cubicBezTo>
                  <a:cubicBezTo>
                    <a:pt x="17696" y="8844"/>
                    <a:pt x="17685" y="8838"/>
                    <a:pt x="17680" y="8823"/>
                  </a:cubicBezTo>
                  <a:cubicBezTo>
                    <a:pt x="17673" y="8802"/>
                    <a:pt x="17687" y="8788"/>
                    <a:pt x="17722" y="8785"/>
                  </a:cubicBezTo>
                  <a:cubicBezTo>
                    <a:pt x="17727" y="8784"/>
                    <a:pt x="17732" y="8784"/>
                    <a:pt x="17737" y="8784"/>
                  </a:cubicBezTo>
                  <a:close/>
                  <a:moveTo>
                    <a:pt x="17522" y="8891"/>
                  </a:moveTo>
                  <a:cubicBezTo>
                    <a:pt x="17576" y="8891"/>
                    <a:pt x="17573" y="8918"/>
                    <a:pt x="17510" y="8937"/>
                  </a:cubicBezTo>
                  <a:cubicBezTo>
                    <a:pt x="17499" y="8940"/>
                    <a:pt x="17489" y="8941"/>
                    <a:pt x="17479" y="8941"/>
                  </a:cubicBezTo>
                  <a:cubicBezTo>
                    <a:pt x="17462" y="8941"/>
                    <a:pt x="17450" y="8937"/>
                    <a:pt x="17448" y="8931"/>
                  </a:cubicBezTo>
                  <a:cubicBezTo>
                    <a:pt x="17447" y="8928"/>
                    <a:pt x="17444" y="8927"/>
                    <a:pt x="17441" y="8927"/>
                  </a:cubicBezTo>
                  <a:cubicBezTo>
                    <a:pt x="17434" y="8927"/>
                    <a:pt x="17422" y="8933"/>
                    <a:pt x="17410" y="8945"/>
                  </a:cubicBezTo>
                  <a:cubicBezTo>
                    <a:pt x="17391" y="8959"/>
                    <a:pt x="17370" y="8969"/>
                    <a:pt x="17361" y="8969"/>
                  </a:cubicBezTo>
                  <a:cubicBezTo>
                    <a:pt x="17360" y="8969"/>
                    <a:pt x="17359" y="8969"/>
                    <a:pt x="17358" y="8969"/>
                  </a:cubicBezTo>
                  <a:cubicBezTo>
                    <a:pt x="17354" y="8968"/>
                    <a:pt x="17345" y="8967"/>
                    <a:pt x="17334" y="8967"/>
                  </a:cubicBezTo>
                  <a:cubicBezTo>
                    <a:pt x="17315" y="8967"/>
                    <a:pt x="17287" y="8969"/>
                    <a:pt x="17260" y="8976"/>
                  </a:cubicBezTo>
                  <a:cubicBezTo>
                    <a:pt x="17216" y="8982"/>
                    <a:pt x="17156" y="8986"/>
                    <a:pt x="17129" y="8986"/>
                  </a:cubicBezTo>
                  <a:cubicBezTo>
                    <a:pt x="17038" y="8982"/>
                    <a:pt x="17062" y="8945"/>
                    <a:pt x="17166" y="8931"/>
                  </a:cubicBezTo>
                  <a:cubicBezTo>
                    <a:pt x="17281" y="8913"/>
                    <a:pt x="17430" y="8896"/>
                    <a:pt x="17504" y="8892"/>
                  </a:cubicBezTo>
                  <a:cubicBezTo>
                    <a:pt x="17510" y="8892"/>
                    <a:pt x="17517" y="8891"/>
                    <a:pt x="17522" y="8891"/>
                  </a:cubicBezTo>
                  <a:close/>
                  <a:moveTo>
                    <a:pt x="13502" y="9131"/>
                  </a:moveTo>
                  <a:cubicBezTo>
                    <a:pt x="13512" y="9131"/>
                    <a:pt x="13516" y="9140"/>
                    <a:pt x="13514" y="9149"/>
                  </a:cubicBezTo>
                  <a:cubicBezTo>
                    <a:pt x="13510" y="9163"/>
                    <a:pt x="13503" y="9174"/>
                    <a:pt x="13496" y="9177"/>
                  </a:cubicBezTo>
                  <a:cubicBezTo>
                    <a:pt x="13489" y="9177"/>
                    <a:pt x="13482" y="9170"/>
                    <a:pt x="13479" y="9160"/>
                  </a:cubicBezTo>
                  <a:cubicBezTo>
                    <a:pt x="13475" y="9149"/>
                    <a:pt x="13486" y="9135"/>
                    <a:pt x="13496" y="9132"/>
                  </a:cubicBezTo>
                  <a:cubicBezTo>
                    <a:pt x="13498" y="9131"/>
                    <a:pt x="13500" y="9131"/>
                    <a:pt x="13502" y="9131"/>
                  </a:cubicBezTo>
                  <a:close/>
                  <a:moveTo>
                    <a:pt x="13564" y="9123"/>
                  </a:moveTo>
                  <a:cubicBezTo>
                    <a:pt x="13567" y="9123"/>
                    <a:pt x="13572" y="9125"/>
                    <a:pt x="13576" y="9128"/>
                  </a:cubicBezTo>
                  <a:cubicBezTo>
                    <a:pt x="13586" y="9139"/>
                    <a:pt x="13586" y="9156"/>
                    <a:pt x="13576" y="9166"/>
                  </a:cubicBezTo>
                  <a:cubicBezTo>
                    <a:pt x="13567" y="9175"/>
                    <a:pt x="13559" y="9179"/>
                    <a:pt x="13553" y="9179"/>
                  </a:cubicBezTo>
                  <a:cubicBezTo>
                    <a:pt x="13543" y="9179"/>
                    <a:pt x="13538" y="9166"/>
                    <a:pt x="13544" y="9142"/>
                  </a:cubicBezTo>
                  <a:cubicBezTo>
                    <a:pt x="13550" y="9130"/>
                    <a:pt x="13556" y="9123"/>
                    <a:pt x="13564" y="9123"/>
                  </a:cubicBezTo>
                  <a:close/>
                  <a:moveTo>
                    <a:pt x="13642" y="9182"/>
                  </a:moveTo>
                  <a:cubicBezTo>
                    <a:pt x="13653" y="9182"/>
                    <a:pt x="13665" y="9186"/>
                    <a:pt x="13673" y="9195"/>
                  </a:cubicBezTo>
                  <a:cubicBezTo>
                    <a:pt x="13683" y="9201"/>
                    <a:pt x="13677" y="9208"/>
                    <a:pt x="13653" y="9208"/>
                  </a:cubicBezTo>
                  <a:cubicBezTo>
                    <a:pt x="13611" y="9204"/>
                    <a:pt x="13600" y="9190"/>
                    <a:pt x="13632" y="9184"/>
                  </a:cubicBezTo>
                  <a:cubicBezTo>
                    <a:pt x="13635" y="9183"/>
                    <a:pt x="13639" y="9182"/>
                    <a:pt x="13642" y="9182"/>
                  </a:cubicBezTo>
                  <a:close/>
                  <a:moveTo>
                    <a:pt x="13746" y="9183"/>
                  </a:moveTo>
                  <a:cubicBezTo>
                    <a:pt x="13748" y="9183"/>
                    <a:pt x="13750" y="9183"/>
                    <a:pt x="13753" y="9184"/>
                  </a:cubicBezTo>
                  <a:cubicBezTo>
                    <a:pt x="13767" y="9187"/>
                    <a:pt x="13781" y="9195"/>
                    <a:pt x="13781" y="9201"/>
                  </a:cubicBezTo>
                  <a:cubicBezTo>
                    <a:pt x="13784" y="9204"/>
                    <a:pt x="13773" y="9211"/>
                    <a:pt x="13763" y="9215"/>
                  </a:cubicBezTo>
                  <a:cubicBezTo>
                    <a:pt x="13761" y="9216"/>
                    <a:pt x="13759" y="9216"/>
                    <a:pt x="13757" y="9216"/>
                  </a:cubicBezTo>
                  <a:cubicBezTo>
                    <a:pt x="13745" y="9216"/>
                    <a:pt x="13735" y="9209"/>
                    <a:pt x="13732" y="9198"/>
                  </a:cubicBezTo>
                  <a:cubicBezTo>
                    <a:pt x="13729" y="9189"/>
                    <a:pt x="13736" y="9183"/>
                    <a:pt x="13746" y="9183"/>
                  </a:cubicBezTo>
                  <a:close/>
                  <a:moveTo>
                    <a:pt x="5339" y="9846"/>
                  </a:moveTo>
                  <a:cubicBezTo>
                    <a:pt x="5348" y="9846"/>
                    <a:pt x="5348" y="9853"/>
                    <a:pt x="5336" y="9871"/>
                  </a:cubicBezTo>
                  <a:cubicBezTo>
                    <a:pt x="5327" y="9883"/>
                    <a:pt x="5316" y="9892"/>
                    <a:pt x="5308" y="9892"/>
                  </a:cubicBezTo>
                  <a:cubicBezTo>
                    <a:pt x="5307" y="9892"/>
                    <a:pt x="5306" y="9892"/>
                    <a:pt x="5305" y="9891"/>
                  </a:cubicBezTo>
                  <a:cubicBezTo>
                    <a:pt x="5285" y="9885"/>
                    <a:pt x="5301" y="9853"/>
                    <a:pt x="5333" y="9846"/>
                  </a:cubicBezTo>
                  <a:cubicBezTo>
                    <a:pt x="5335" y="9846"/>
                    <a:pt x="5337" y="9846"/>
                    <a:pt x="5339" y="9846"/>
                  </a:cubicBezTo>
                  <a:close/>
                  <a:moveTo>
                    <a:pt x="5411" y="9919"/>
                  </a:moveTo>
                  <a:cubicBezTo>
                    <a:pt x="5420" y="9919"/>
                    <a:pt x="5430" y="9920"/>
                    <a:pt x="5440" y="9923"/>
                  </a:cubicBezTo>
                  <a:cubicBezTo>
                    <a:pt x="5479" y="9933"/>
                    <a:pt x="5475" y="9936"/>
                    <a:pt x="5423" y="9951"/>
                  </a:cubicBezTo>
                  <a:cubicBezTo>
                    <a:pt x="5401" y="9957"/>
                    <a:pt x="5384" y="9960"/>
                    <a:pt x="5373" y="9960"/>
                  </a:cubicBezTo>
                  <a:cubicBezTo>
                    <a:pt x="5354" y="9960"/>
                    <a:pt x="5354" y="9950"/>
                    <a:pt x="5374" y="9930"/>
                  </a:cubicBezTo>
                  <a:cubicBezTo>
                    <a:pt x="5381" y="9923"/>
                    <a:pt x="5394" y="9919"/>
                    <a:pt x="5411" y="9919"/>
                  </a:cubicBezTo>
                  <a:close/>
                  <a:moveTo>
                    <a:pt x="24136" y="0"/>
                  </a:moveTo>
                  <a:cubicBezTo>
                    <a:pt x="24110" y="0"/>
                    <a:pt x="24082" y="1"/>
                    <a:pt x="24053" y="4"/>
                  </a:cubicBezTo>
                  <a:cubicBezTo>
                    <a:pt x="24006" y="8"/>
                    <a:pt x="23955" y="9"/>
                    <a:pt x="23915" y="9"/>
                  </a:cubicBezTo>
                  <a:cubicBezTo>
                    <a:pt x="23887" y="9"/>
                    <a:pt x="23864" y="8"/>
                    <a:pt x="23853" y="7"/>
                  </a:cubicBezTo>
                  <a:cubicBezTo>
                    <a:pt x="23844" y="6"/>
                    <a:pt x="23836" y="6"/>
                    <a:pt x="23827" y="6"/>
                  </a:cubicBezTo>
                  <a:cubicBezTo>
                    <a:pt x="23799" y="6"/>
                    <a:pt x="23770" y="10"/>
                    <a:pt x="23752" y="21"/>
                  </a:cubicBezTo>
                  <a:cubicBezTo>
                    <a:pt x="23737" y="30"/>
                    <a:pt x="23724" y="34"/>
                    <a:pt x="23715" y="34"/>
                  </a:cubicBezTo>
                  <a:cubicBezTo>
                    <a:pt x="23709" y="34"/>
                    <a:pt x="23704" y="32"/>
                    <a:pt x="23703" y="28"/>
                  </a:cubicBezTo>
                  <a:cubicBezTo>
                    <a:pt x="23700" y="20"/>
                    <a:pt x="23667" y="17"/>
                    <a:pt x="23625" y="17"/>
                  </a:cubicBezTo>
                  <a:cubicBezTo>
                    <a:pt x="23554" y="17"/>
                    <a:pt x="23456" y="27"/>
                    <a:pt x="23443" y="42"/>
                  </a:cubicBezTo>
                  <a:cubicBezTo>
                    <a:pt x="23437" y="46"/>
                    <a:pt x="23432" y="48"/>
                    <a:pt x="23426" y="48"/>
                  </a:cubicBezTo>
                  <a:cubicBezTo>
                    <a:pt x="23418" y="48"/>
                    <a:pt x="23410" y="43"/>
                    <a:pt x="23401" y="35"/>
                  </a:cubicBezTo>
                  <a:cubicBezTo>
                    <a:pt x="23393" y="25"/>
                    <a:pt x="23374" y="20"/>
                    <a:pt x="23354" y="20"/>
                  </a:cubicBezTo>
                  <a:cubicBezTo>
                    <a:pt x="23325" y="20"/>
                    <a:pt x="23293" y="30"/>
                    <a:pt x="23286" y="49"/>
                  </a:cubicBezTo>
                  <a:cubicBezTo>
                    <a:pt x="23285" y="56"/>
                    <a:pt x="23287" y="60"/>
                    <a:pt x="23291" y="60"/>
                  </a:cubicBezTo>
                  <a:cubicBezTo>
                    <a:pt x="23295" y="60"/>
                    <a:pt x="23301" y="57"/>
                    <a:pt x="23307" y="52"/>
                  </a:cubicBezTo>
                  <a:cubicBezTo>
                    <a:pt x="23314" y="47"/>
                    <a:pt x="23327" y="45"/>
                    <a:pt x="23340" y="45"/>
                  </a:cubicBezTo>
                  <a:cubicBezTo>
                    <a:pt x="23353" y="45"/>
                    <a:pt x="23367" y="47"/>
                    <a:pt x="23377" y="52"/>
                  </a:cubicBezTo>
                  <a:cubicBezTo>
                    <a:pt x="23404" y="67"/>
                    <a:pt x="23434" y="73"/>
                    <a:pt x="23479" y="73"/>
                  </a:cubicBezTo>
                  <a:cubicBezTo>
                    <a:pt x="23509" y="73"/>
                    <a:pt x="23545" y="70"/>
                    <a:pt x="23592" y="66"/>
                  </a:cubicBezTo>
                  <a:cubicBezTo>
                    <a:pt x="23624" y="64"/>
                    <a:pt x="23683" y="61"/>
                    <a:pt x="23743" y="61"/>
                  </a:cubicBezTo>
                  <a:cubicBezTo>
                    <a:pt x="23767" y="61"/>
                    <a:pt x="23792" y="62"/>
                    <a:pt x="23814" y="63"/>
                  </a:cubicBezTo>
                  <a:cubicBezTo>
                    <a:pt x="23847" y="64"/>
                    <a:pt x="23880" y="65"/>
                    <a:pt x="23909" y="65"/>
                  </a:cubicBezTo>
                  <a:cubicBezTo>
                    <a:pt x="23949" y="65"/>
                    <a:pt x="23981" y="63"/>
                    <a:pt x="23991" y="59"/>
                  </a:cubicBezTo>
                  <a:cubicBezTo>
                    <a:pt x="24000" y="58"/>
                    <a:pt x="24015" y="57"/>
                    <a:pt x="24033" y="57"/>
                  </a:cubicBezTo>
                  <a:cubicBezTo>
                    <a:pt x="24052" y="57"/>
                    <a:pt x="24072" y="58"/>
                    <a:pt x="24092" y="59"/>
                  </a:cubicBezTo>
                  <a:cubicBezTo>
                    <a:pt x="24135" y="63"/>
                    <a:pt x="24159" y="64"/>
                    <a:pt x="24178" y="64"/>
                  </a:cubicBezTo>
                  <a:cubicBezTo>
                    <a:pt x="24197" y="64"/>
                    <a:pt x="24211" y="63"/>
                    <a:pt x="24234" y="59"/>
                  </a:cubicBezTo>
                  <a:cubicBezTo>
                    <a:pt x="24237" y="59"/>
                    <a:pt x="24239" y="59"/>
                    <a:pt x="24242" y="59"/>
                  </a:cubicBezTo>
                  <a:cubicBezTo>
                    <a:pt x="24259" y="59"/>
                    <a:pt x="24273" y="68"/>
                    <a:pt x="24279" y="84"/>
                  </a:cubicBezTo>
                  <a:cubicBezTo>
                    <a:pt x="24282" y="99"/>
                    <a:pt x="24293" y="108"/>
                    <a:pt x="24305" y="108"/>
                  </a:cubicBezTo>
                  <a:cubicBezTo>
                    <a:pt x="24307" y="108"/>
                    <a:pt x="24309" y="108"/>
                    <a:pt x="24311" y="108"/>
                  </a:cubicBezTo>
                  <a:cubicBezTo>
                    <a:pt x="24312" y="107"/>
                    <a:pt x="24313" y="107"/>
                    <a:pt x="24315" y="107"/>
                  </a:cubicBezTo>
                  <a:cubicBezTo>
                    <a:pt x="24325" y="107"/>
                    <a:pt x="24338" y="117"/>
                    <a:pt x="24341" y="132"/>
                  </a:cubicBezTo>
                  <a:cubicBezTo>
                    <a:pt x="24348" y="149"/>
                    <a:pt x="24338" y="164"/>
                    <a:pt x="24321" y="164"/>
                  </a:cubicBezTo>
                  <a:cubicBezTo>
                    <a:pt x="24303" y="164"/>
                    <a:pt x="24282" y="177"/>
                    <a:pt x="24269" y="198"/>
                  </a:cubicBezTo>
                  <a:cubicBezTo>
                    <a:pt x="24257" y="216"/>
                    <a:pt x="24249" y="224"/>
                    <a:pt x="24236" y="224"/>
                  </a:cubicBezTo>
                  <a:cubicBezTo>
                    <a:pt x="24226" y="224"/>
                    <a:pt x="24214" y="219"/>
                    <a:pt x="24196" y="209"/>
                  </a:cubicBezTo>
                  <a:cubicBezTo>
                    <a:pt x="24143" y="175"/>
                    <a:pt x="24036" y="152"/>
                    <a:pt x="23959" y="152"/>
                  </a:cubicBezTo>
                  <a:cubicBezTo>
                    <a:pt x="23949" y="152"/>
                    <a:pt x="23940" y="152"/>
                    <a:pt x="23932" y="153"/>
                  </a:cubicBezTo>
                  <a:cubicBezTo>
                    <a:pt x="23922" y="154"/>
                    <a:pt x="23910" y="154"/>
                    <a:pt x="23899" y="154"/>
                  </a:cubicBezTo>
                  <a:cubicBezTo>
                    <a:pt x="23871" y="154"/>
                    <a:pt x="23841" y="152"/>
                    <a:pt x="23824" y="149"/>
                  </a:cubicBezTo>
                  <a:cubicBezTo>
                    <a:pt x="23819" y="149"/>
                    <a:pt x="23813" y="148"/>
                    <a:pt x="23806" y="148"/>
                  </a:cubicBezTo>
                  <a:cubicBezTo>
                    <a:pt x="23786" y="148"/>
                    <a:pt x="23760" y="152"/>
                    <a:pt x="23744" y="160"/>
                  </a:cubicBezTo>
                  <a:cubicBezTo>
                    <a:pt x="23731" y="167"/>
                    <a:pt x="23709" y="170"/>
                    <a:pt x="23686" y="170"/>
                  </a:cubicBezTo>
                  <a:cubicBezTo>
                    <a:pt x="23673" y="170"/>
                    <a:pt x="23660" y="169"/>
                    <a:pt x="23648" y="167"/>
                  </a:cubicBezTo>
                  <a:cubicBezTo>
                    <a:pt x="23638" y="165"/>
                    <a:pt x="23626" y="164"/>
                    <a:pt x="23612" y="164"/>
                  </a:cubicBezTo>
                  <a:cubicBezTo>
                    <a:pt x="23573" y="164"/>
                    <a:pt x="23520" y="171"/>
                    <a:pt x="23474" y="181"/>
                  </a:cubicBezTo>
                  <a:lnTo>
                    <a:pt x="23360" y="202"/>
                  </a:lnTo>
                  <a:lnTo>
                    <a:pt x="23495" y="209"/>
                  </a:lnTo>
                  <a:cubicBezTo>
                    <a:pt x="23603" y="212"/>
                    <a:pt x="23624" y="215"/>
                    <a:pt x="23592" y="236"/>
                  </a:cubicBezTo>
                  <a:cubicBezTo>
                    <a:pt x="23577" y="246"/>
                    <a:pt x="23552" y="253"/>
                    <a:pt x="23529" y="253"/>
                  </a:cubicBezTo>
                  <a:cubicBezTo>
                    <a:pt x="23521" y="253"/>
                    <a:pt x="23513" y="252"/>
                    <a:pt x="23505" y="250"/>
                  </a:cubicBezTo>
                  <a:cubicBezTo>
                    <a:pt x="23495" y="248"/>
                    <a:pt x="23487" y="247"/>
                    <a:pt x="23481" y="247"/>
                  </a:cubicBezTo>
                  <a:cubicBezTo>
                    <a:pt x="23465" y="247"/>
                    <a:pt x="23460" y="254"/>
                    <a:pt x="23460" y="271"/>
                  </a:cubicBezTo>
                  <a:cubicBezTo>
                    <a:pt x="23463" y="287"/>
                    <a:pt x="23460" y="294"/>
                    <a:pt x="23440" y="294"/>
                  </a:cubicBezTo>
                  <a:cubicBezTo>
                    <a:pt x="23429" y="294"/>
                    <a:pt x="23413" y="292"/>
                    <a:pt x="23390" y="288"/>
                  </a:cubicBezTo>
                  <a:cubicBezTo>
                    <a:pt x="23363" y="283"/>
                    <a:pt x="23316" y="280"/>
                    <a:pt x="23274" y="280"/>
                  </a:cubicBezTo>
                  <a:cubicBezTo>
                    <a:pt x="23259" y="280"/>
                    <a:pt x="23244" y="280"/>
                    <a:pt x="23231" y="281"/>
                  </a:cubicBezTo>
                  <a:cubicBezTo>
                    <a:pt x="23221" y="283"/>
                    <a:pt x="23208" y="283"/>
                    <a:pt x="23195" y="283"/>
                  </a:cubicBezTo>
                  <a:cubicBezTo>
                    <a:pt x="23150" y="283"/>
                    <a:pt x="23092" y="275"/>
                    <a:pt x="23054" y="268"/>
                  </a:cubicBezTo>
                  <a:cubicBezTo>
                    <a:pt x="23002" y="253"/>
                    <a:pt x="22912" y="239"/>
                    <a:pt x="22849" y="239"/>
                  </a:cubicBezTo>
                  <a:cubicBezTo>
                    <a:pt x="22791" y="236"/>
                    <a:pt x="22738" y="226"/>
                    <a:pt x="22738" y="212"/>
                  </a:cubicBezTo>
                  <a:cubicBezTo>
                    <a:pt x="22738" y="202"/>
                    <a:pt x="22718" y="191"/>
                    <a:pt x="22690" y="191"/>
                  </a:cubicBezTo>
                  <a:lnTo>
                    <a:pt x="22593" y="191"/>
                  </a:lnTo>
                  <a:cubicBezTo>
                    <a:pt x="22565" y="191"/>
                    <a:pt x="22548" y="202"/>
                    <a:pt x="22551" y="212"/>
                  </a:cubicBezTo>
                  <a:cubicBezTo>
                    <a:pt x="22553" y="220"/>
                    <a:pt x="22564" y="225"/>
                    <a:pt x="22579" y="225"/>
                  </a:cubicBezTo>
                  <a:cubicBezTo>
                    <a:pt x="22589" y="225"/>
                    <a:pt x="22601" y="223"/>
                    <a:pt x="22614" y="219"/>
                  </a:cubicBezTo>
                  <a:cubicBezTo>
                    <a:pt x="22628" y="216"/>
                    <a:pt x="22642" y="214"/>
                    <a:pt x="22655" y="214"/>
                  </a:cubicBezTo>
                  <a:cubicBezTo>
                    <a:pt x="22671" y="214"/>
                    <a:pt x="22684" y="217"/>
                    <a:pt x="22690" y="223"/>
                  </a:cubicBezTo>
                  <a:cubicBezTo>
                    <a:pt x="22705" y="234"/>
                    <a:pt x="22603" y="256"/>
                    <a:pt x="22546" y="256"/>
                  </a:cubicBezTo>
                  <a:cubicBezTo>
                    <a:pt x="22536" y="256"/>
                    <a:pt x="22527" y="255"/>
                    <a:pt x="22520" y="253"/>
                  </a:cubicBezTo>
                  <a:cubicBezTo>
                    <a:pt x="22518" y="253"/>
                    <a:pt x="22514" y="253"/>
                    <a:pt x="22509" y="253"/>
                  </a:cubicBezTo>
                  <a:cubicBezTo>
                    <a:pt x="22483" y="253"/>
                    <a:pt x="22425" y="259"/>
                    <a:pt x="22364" y="271"/>
                  </a:cubicBezTo>
                  <a:cubicBezTo>
                    <a:pt x="22312" y="278"/>
                    <a:pt x="22251" y="284"/>
                    <a:pt x="22207" y="284"/>
                  </a:cubicBezTo>
                  <a:cubicBezTo>
                    <a:pt x="22190" y="284"/>
                    <a:pt x="22176" y="283"/>
                    <a:pt x="22166" y="281"/>
                  </a:cubicBezTo>
                  <a:cubicBezTo>
                    <a:pt x="22150" y="278"/>
                    <a:pt x="22124" y="276"/>
                    <a:pt x="22095" y="276"/>
                  </a:cubicBezTo>
                  <a:cubicBezTo>
                    <a:pt x="22059" y="276"/>
                    <a:pt x="22017" y="279"/>
                    <a:pt x="21982" y="285"/>
                  </a:cubicBezTo>
                  <a:cubicBezTo>
                    <a:pt x="21852" y="303"/>
                    <a:pt x="21772" y="313"/>
                    <a:pt x="21754" y="313"/>
                  </a:cubicBezTo>
                  <a:cubicBezTo>
                    <a:pt x="21751" y="313"/>
                    <a:pt x="21750" y="313"/>
                    <a:pt x="21750" y="313"/>
                  </a:cubicBezTo>
                  <a:cubicBezTo>
                    <a:pt x="21749" y="312"/>
                    <a:pt x="21746" y="311"/>
                    <a:pt x="21742" y="311"/>
                  </a:cubicBezTo>
                  <a:cubicBezTo>
                    <a:pt x="21734" y="311"/>
                    <a:pt x="21720" y="313"/>
                    <a:pt x="21701" y="313"/>
                  </a:cubicBezTo>
                  <a:cubicBezTo>
                    <a:pt x="21614" y="323"/>
                    <a:pt x="21432" y="331"/>
                    <a:pt x="21322" y="331"/>
                  </a:cubicBezTo>
                  <a:cubicBezTo>
                    <a:pt x="21279" y="331"/>
                    <a:pt x="21247" y="330"/>
                    <a:pt x="21236" y="327"/>
                  </a:cubicBezTo>
                  <a:cubicBezTo>
                    <a:pt x="21234" y="326"/>
                    <a:pt x="21231" y="326"/>
                    <a:pt x="21228" y="326"/>
                  </a:cubicBezTo>
                  <a:cubicBezTo>
                    <a:pt x="21216" y="326"/>
                    <a:pt x="21204" y="332"/>
                    <a:pt x="21201" y="340"/>
                  </a:cubicBezTo>
                  <a:cubicBezTo>
                    <a:pt x="21195" y="361"/>
                    <a:pt x="21105" y="378"/>
                    <a:pt x="20955" y="385"/>
                  </a:cubicBezTo>
                  <a:cubicBezTo>
                    <a:pt x="20897" y="389"/>
                    <a:pt x="20830" y="403"/>
                    <a:pt x="20809" y="417"/>
                  </a:cubicBezTo>
                  <a:cubicBezTo>
                    <a:pt x="20799" y="423"/>
                    <a:pt x="20792" y="427"/>
                    <a:pt x="20788" y="427"/>
                  </a:cubicBezTo>
                  <a:cubicBezTo>
                    <a:pt x="20783" y="427"/>
                    <a:pt x="20782" y="423"/>
                    <a:pt x="20785" y="413"/>
                  </a:cubicBezTo>
                  <a:cubicBezTo>
                    <a:pt x="20787" y="401"/>
                    <a:pt x="20772" y="396"/>
                    <a:pt x="20738" y="396"/>
                  </a:cubicBezTo>
                  <a:cubicBezTo>
                    <a:pt x="20723" y="396"/>
                    <a:pt x="20704" y="397"/>
                    <a:pt x="20681" y="399"/>
                  </a:cubicBezTo>
                  <a:cubicBezTo>
                    <a:pt x="20622" y="406"/>
                    <a:pt x="20501" y="413"/>
                    <a:pt x="20418" y="413"/>
                  </a:cubicBezTo>
                  <a:cubicBezTo>
                    <a:pt x="20335" y="413"/>
                    <a:pt x="20251" y="423"/>
                    <a:pt x="20234" y="434"/>
                  </a:cubicBezTo>
                  <a:cubicBezTo>
                    <a:pt x="20227" y="441"/>
                    <a:pt x="20216" y="444"/>
                    <a:pt x="20206" y="444"/>
                  </a:cubicBezTo>
                  <a:cubicBezTo>
                    <a:pt x="20196" y="444"/>
                    <a:pt x="20185" y="441"/>
                    <a:pt x="20178" y="434"/>
                  </a:cubicBezTo>
                  <a:cubicBezTo>
                    <a:pt x="20171" y="429"/>
                    <a:pt x="20158" y="426"/>
                    <a:pt x="20139" y="426"/>
                  </a:cubicBezTo>
                  <a:cubicBezTo>
                    <a:pt x="20109" y="426"/>
                    <a:pt x="20065" y="433"/>
                    <a:pt x="20008" y="448"/>
                  </a:cubicBezTo>
                  <a:cubicBezTo>
                    <a:pt x="19938" y="463"/>
                    <a:pt x="19870" y="473"/>
                    <a:pt x="19844" y="473"/>
                  </a:cubicBezTo>
                  <a:cubicBezTo>
                    <a:pt x="19840" y="473"/>
                    <a:pt x="19837" y="473"/>
                    <a:pt x="19835" y="472"/>
                  </a:cubicBezTo>
                  <a:cubicBezTo>
                    <a:pt x="19833" y="472"/>
                    <a:pt x="19831" y="472"/>
                    <a:pt x="19829" y="472"/>
                  </a:cubicBezTo>
                  <a:cubicBezTo>
                    <a:pt x="19816" y="472"/>
                    <a:pt x="19803" y="481"/>
                    <a:pt x="19800" y="493"/>
                  </a:cubicBezTo>
                  <a:cubicBezTo>
                    <a:pt x="19800" y="505"/>
                    <a:pt x="19798" y="511"/>
                    <a:pt x="19792" y="511"/>
                  </a:cubicBezTo>
                  <a:cubicBezTo>
                    <a:pt x="19787" y="511"/>
                    <a:pt x="19779" y="508"/>
                    <a:pt x="19768" y="500"/>
                  </a:cubicBezTo>
                  <a:cubicBezTo>
                    <a:pt x="19758" y="493"/>
                    <a:pt x="19741" y="489"/>
                    <a:pt x="19725" y="489"/>
                  </a:cubicBezTo>
                  <a:cubicBezTo>
                    <a:pt x="19716" y="489"/>
                    <a:pt x="19707" y="491"/>
                    <a:pt x="19699" y="493"/>
                  </a:cubicBezTo>
                  <a:cubicBezTo>
                    <a:pt x="19679" y="503"/>
                    <a:pt x="19619" y="510"/>
                    <a:pt x="19574" y="514"/>
                  </a:cubicBezTo>
                  <a:cubicBezTo>
                    <a:pt x="19529" y="514"/>
                    <a:pt x="19485" y="521"/>
                    <a:pt x="19474" y="524"/>
                  </a:cubicBezTo>
                  <a:cubicBezTo>
                    <a:pt x="19471" y="525"/>
                    <a:pt x="19469" y="525"/>
                    <a:pt x="19467" y="525"/>
                  </a:cubicBezTo>
                  <a:cubicBezTo>
                    <a:pt x="19460" y="525"/>
                    <a:pt x="19455" y="522"/>
                    <a:pt x="19453" y="514"/>
                  </a:cubicBezTo>
                  <a:cubicBezTo>
                    <a:pt x="19450" y="503"/>
                    <a:pt x="19419" y="500"/>
                    <a:pt x="19387" y="500"/>
                  </a:cubicBezTo>
                  <a:cubicBezTo>
                    <a:pt x="19356" y="503"/>
                    <a:pt x="19331" y="514"/>
                    <a:pt x="19335" y="524"/>
                  </a:cubicBezTo>
                  <a:cubicBezTo>
                    <a:pt x="19338" y="533"/>
                    <a:pt x="19334" y="539"/>
                    <a:pt x="19323" y="539"/>
                  </a:cubicBezTo>
                  <a:cubicBezTo>
                    <a:pt x="19320" y="539"/>
                    <a:pt x="19318" y="539"/>
                    <a:pt x="19315" y="538"/>
                  </a:cubicBezTo>
                  <a:cubicBezTo>
                    <a:pt x="19305" y="536"/>
                    <a:pt x="19285" y="533"/>
                    <a:pt x="19264" y="533"/>
                  </a:cubicBezTo>
                  <a:cubicBezTo>
                    <a:pt x="19255" y="533"/>
                    <a:pt x="19246" y="534"/>
                    <a:pt x="19238" y="535"/>
                  </a:cubicBezTo>
                  <a:cubicBezTo>
                    <a:pt x="19234" y="535"/>
                    <a:pt x="19229" y="536"/>
                    <a:pt x="19224" y="536"/>
                  </a:cubicBezTo>
                  <a:cubicBezTo>
                    <a:pt x="19200" y="536"/>
                    <a:pt x="19174" y="529"/>
                    <a:pt x="19165" y="521"/>
                  </a:cubicBezTo>
                  <a:cubicBezTo>
                    <a:pt x="19161" y="518"/>
                    <a:pt x="19153" y="516"/>
                    <a:pt x="19145" y="516"/>
                  </a:cubicBezTo>
                  <a:cubicBezTo>
                    <a:pt x="19134" y="516"/>
                    <a:pt x="19120" y="520"/>
                    <a:pt x="19110" y="527"/>
                  </a:cubicBezTo>
                  <a:cubicBezTo>
                    <a:pt x="19099" y="535"/>
                    <a:pt x="19087" y="538"/>
                    <a:pt x="19075" y="538"/>
                  </a:cubicBezTo>
                  <a:cubicBezTo>
                    <a:pt x="19064" y="538"/>
                    <a:pt x="19052" y="535"/>
                    <a:pt x="19044" y="527"/>
                  </a:cubicBezTo>
                  <a:cubicBezTo>
                    <a:pt x="19034" y="520"/>
                    <a:pt x="19027" y="517"/>
                    <a:pt x="19022" y="517"/>
                  </a:cubicBezTo>
                  <a:cubicBezTo>
                    <a:pt x="19013" y="517"/>
                    <a:pt x="19008" y="525"/>
                    <a:pt x="19002" y="542"/>
                  </a:cubicBezTo>
                  <a:cubicBezTo>
                    <a:pt x="18994" y="558"/>
                    <a:pt x="18988" y="566"/>
                    <a:pt x="18982" y="566"/>
                  </a:cubicBezTo>
                  <a:cubicBezTo>
                    <a:pt x="18978" y="566"/>
                    <a:pt x="18973" y="562"/>
                    <a:pt x="18967" y="556"/>
                  </a:cubicBezTo>
                  <a:cubicBezTo>
                    <a:pt x="18958" y="546"/>
                    <a:pt x="18944" y="541"/>
                    <a:pt x="18928" y="541"/>
                  </a:cubicBezTo>
                  <a:cubicBezTo>
                    <a:pt x="18889" y="541"/>
                    <a:pt x="18842" y="568"/>
                    <a:pt x="18849" y="597"/>
                  </a:cubicBezTo>
                  <a:cubicBezTo>
                    <a:pt x="18853" y="613"/>
                    <a:pt x="18854" y="621"/>
                    <a:pt x="18850" y="621"/>
                  </a:cubicBezTo>
                  <a:cubicBezTo>
                    <a:pt x="18847" y="621"/>
                    <a:pt x="18841" y="616"/>
                    <a:pt x="18832" y="607"/>
                  </a:cubicBezTo>
                  <a:cubicBezTo>
                    <a:pt x="18822" y="596"/>
                    <a:pt x="18802" y="592"/>
                    <a:pt x="18779" y="592"/>
                  </a:cubicBezTo>
                  <a:cubicBezTo>
                    <a:pt x="18729" y="592"/>
                    <a:pt x="18667" y="614"/>
                    <a:pt x="18686" y="635"/>
                  </a:cubicBezTo>
                  <a:cubicBezTo>
                    <a:pt x="18714" y="665"/>
                    <a:pt x="18575" y="707"/>
                    <a:pt x="18482" y="707"/>
                  </a:cubicBezTo>
                  <a:cubicBezTo>
                    <a:pt x="18458" y="707"/>
                    <a:pt x="18437" y="704"/>
                    <a:pt x="18423" y="697"/>
                  </a:cubicBezTo>
                  <a:cubicBezTo>
                    <a:pt x="18410" y="692"/>
                    <a:pt x="18396" y="689"/>
                    <a:pt x="18385" y="689"/>
                  </a:cubicBezTo>
                  <a:cubicBezTo>
                    <a:pt x="18377" y="689"/>
                    <a:pt x="18370" y="691"/>
                    <a:pt x="18367" y="694"/>
                  </a:cubicBezTo>
                  <a:cubicBezTo>
                    <a:pt x="18364" y="699"/>
                    <a:pt x="18360" y="702"/>
                    <a:pt x="18357" y="702"/>
                  </a:cubicBezTo>
                  <a:cubicBezTo>
                    <a:pt x="18354" y="702"/>
                    <a:pt x="18351" y="699"/>
                    <a:pt x="18350" y="694"/>
                  </a:cubicBezTo>
                  <a:cubicBezTo>
                    <a:pt x="18346" y="681"/>
                    <a:pt x="18325" y="670"/>
                    <a:pt x="18305" y="670"/>
                  </a:cubicBezTo>
                  <a:cubicBezTo>
                    <a:pt x="18301" y="669"/>
                    <a:pt x="18297" y="669"/>
                    <a:pt x="18295" y="669"/>
                  </a:cubicBezTo>
                  <a:cubicBezTo>
                    <a:pt x="18280" y="669"/>
                    <a:pt x="18280" y="677"/>
                    <a:pt x="18295" y="694"/>
                  </a:cubicBezTo>
                  <a:cubicBezTo>
                    <a:pt x="18315" y="718"/>
                    <a:pt x="18298" y="726"/>
                    <a:pt x="18173" y="746"/>
                  </a:cubicBezTo>
                  <a:cubicBezTo>
                    <a:pt x="18124" y="755"/>
                    <a:pt x="18085" y="760"/>
                    <a:pt x="18056" y="760"/>
                  </a:cubicBezTo>
                  <a:cubicBezTo>
                    <a:pt x="18027" y="760"/>
                    <a:pt x="18008" y="755"/>
                    <a:pt x="17999" y="746"/>
                  </a:cubicBezTo>
                  <a:cubicBezTo>
                    <a:pt x="17984" y="734"/>
                    <a:pt x="17956" y="727"/>
                    <a:pt x="17915" y="727"/>
                  </a:cubicBezTo>
                  <a:cubicBezTo>
                    <a:pt x="17867" y="727"/>
                    <a:pt x="17800" y="736"/>
                    <a:pt x="17715" y="753"/>
                  </a:cubicBezTo>
                  <a:cubicBezTo>
                    <a:pt x="17670" y="761"/>
                    <a:pt x="17621" y="767"/>
                    <a:pt x="17587" y="767"/>
                  </a:cubicBezTo>
                  <a:cubicBezTo>
                    <a:pt x="17574" y="767"/>
                    <a:pt x="17563" y="766"/>
                    <a:pt x="17555" y="764"/>
                  </a:cubicBezTo>
                  <a:cubicBezTo>
                    <a:pt x="17543" y="761"/>
                    <a:pt x="17532" y="760"/>
                    <a:pt x="17522" y="760"/>
                  </a:cubicBezTo>
                  <a:cubicBezTo>
                    <a:pt x="17508" y="760"/>
                    <a:pt x="17497" y="763"/>
                    <a:pt x="17493" y="767"/>
                  </a:cubicBezTo>
                  <a:cubicBezTo>
                    <a:pt x="17480" y="787"/>
                    <a:pt x="17343" y="806"/>
                    <a:pt x="17255" y="806"/>
                  </a:cubicBezTo>
                  <a:cubicBezTo>
                    <a:pt x="17223" y="806"/>
                    <a:pt x="17198" y="804"/>
                    <a:pt x="17187" y="798"/>
                  </a:cubicBezTo>
                  <a:cubicBezTo>
                    <a:pt x="17170" y="790"/>
                    <a:pt x="17153" y="785"/>
                    <a:pt x="17137" y="785"/>
                  </a:cubicBezTo>
                  <a:cubicBezTo>
                    <a:pt x="17107" y="785"/>
                    <a:pt x="17081" y="799"/>
                    <a:pt x="17062" y="826"/>
                  </a:cubicBezTo>
                  <a:cubicBezTo>
                    <a:pt x="17053" y="840"/>
                    <a:pt x="17045" y="847"/>
                    <a:pt x="17037" y="847"/>
                  </a:cubicBezTo>
                  <a:cubicBezTo>
                    <a:pt x="17032" y="847"/>
                    <a:pt x="17027" y="844"/>
                    <a:pt x="17021" y="836"/>
                  </a:cubicBezTo>
                  <a:cubicBezTo>
                    <a:pt x="17014" y="830"/>
                    <a:pt x="16999" y="826"/>
                    <a:pt x="16980" y="826"/>
                  </a:cubicBezTo>
                  <a:cubicBezTo>
                    <a:pt x="16970" y="826"/>
                    <a:pt x="16959" y="827"/>
                    <a:pt x="16948" y="830"/>
                  </a:cubicBezTo>
                  <a:cubicBezTo>
                    <a:pt x="16936" y="833"/>
                    <a:pt x="16923" y="834"/>
                    <a:pt x="16913" y="834"/>
                  </a:cubicBezTo>
                  <a:cubicBezTo>
                    <a:pt x="16900" y="834"/>
                    <a:pt x="16891" y="832"/>
                    <a:pt x="16889" y="826"/>
                  </a:cubicBezTo>
                  <a:cubicBezTo>
                    <a:pt x="16886" y="816"/>
                    <a:pt x="16862" y="809"/>
                    <a:pt x="16838" y="809"/>
                  </a:cubicBezTo>
                  <a:cubicBezTo>
                    <a:pt x="16809" y="809"/>
                    <a:pt x="16792" y="819"/>
                    <a:pt x="16796" y="833"/>
                  </a:cubicBezTo>
                  <a:cubicBezTo>
                    <a:pt x="16803" y="857"/>
                    <a:pt x="16688" y="889"/>
                    <a:pt x="16518" y="905"/>
                  </a:cubicBezTo>
                  <a:cubicBezTo>
                    <a:pt x="16466" y="913"/>
                    <a:pt x="16407" y="920"/>
                    <a:pt x="16390" y="926"/>
                  </a:cubicBezTo>
                  <a:cubicBezTo>
                    <a:pt x="16385" y="927"/>
                    <a:pt x="16381" y="927"/>
                    <a:pt x="16377" y="927"/>
                  </a:cubicBezTo>
                  <a:cubicBezTo>
                    <a:pt x="16361" y="927"/>
                    <a:pt x="16345" y="922"/>
                    <a:pt x="16334" y="916"/>
                  </a:cubicBezTo>
                  <a:cubicBezTo>
                    <a:pt x="16331" y="913"/>
                    <a:pt x="16323" y="912"/>
                    <a:pt x="16311" y="912"/>
                  </a:cubicBezTo>
                  <a:cubicBezTo>
                    <a:pt x="16281" y="912"/>
                    <a:pt x="16224" y="921"/>
                    <a:pt x="16164" y="934"/>
                  </a:cubicBezTo>
                  <a:cubicBezTo>
                    <a:pt x="16091" y="949"/>
                    <a:pt x="16027" y="959"/>
                    <a:pt x="16004" y="959"/>
                  </a:cubicBezTo>
                  <a:cubicBezTo>
                    <a:pt x="16001" y="959"/>
                    <a:pt x="15999" y="958"/>
                    <a:pt x="15997" y="958"/>
                  </a:cubicBezTo>
                  <a:cubicBezTo>
                    <a:pt x="15996" y="958"/>
                    <a:pt x="15995" y="957"/>
                    <a:pt x="15994" y="957"/>
                  </a:cubicBezTo>
                  <a:cubicBezTo>
                    <a:pt x="15983" y="957"/>
                    <a:pt x="15961" y="970"/>
                    <a:pt x="15942" y="993"/>
                  </a:cubicBezTo>
                  <a:cubicBezTo>
                    <a:pt x="15914" y="1023"/>
                    <a:pt x="15884" y="1039"/>
                    <a:pt x="15865" y="1039"/>
                  </a:cubicBezTo>
                  <a:cubicBezTo>
                    <a:pt x="15852" y="1039"/>
                    <a:pt x="15844" y="1031"/>
                    <a:pt x="15845" y="1014"/>
                  </a:cubicBezTo>
                  <a:cubicBezTo>
                    <a:pt x="15847" y="998"/>
                    <a:pt x="15841" y="991"/>
                    <a:pt x="15825" y="991"/>
                  </a:cubicBezTo>
                  <a:cubicBezTo>
                    <a:pt x="15815" y="991"/>
                    <a:pt x="15801" y="994"/>
                    <a:pt x="15783" y="1000"/>
                  </a:cubicBezTo>
                  <a:cubicBezTo>
                    <a:pt x="15748" y="1006"/>
                    <a:pt x="15720" y="1024"/>
                    <a:pt x="15723" y="1035"/>
                  </a:cubicBezTo>
                  <a:cubicBezTo>
                    <a:pt x="15725" y="1043"/>
                    <a:pt x="15715" y="1047"/>
                    <a:pt x="15696" y="1047"/>
                  </a:cubicBezTo>
                  <a:cubicBezTo>
                    <a:pt x="15684" y="1047"/>
                    <a:pt x="15669" y="1045"/>
                    <a:pt x="15651" y="1041"/>
                  </a:cubicBezTo>
                  <a:cubicBezTo>
                    <a:pt x="15632" y="1038"/>
                    <a:pt x="15614" y="1037"/>
                    <a:pt x="15598" y="1037"/>
                  </a:cubicBezTo>
                  <a:cubicBezTo>
                    <a:pt x="15578" y="1037"/>
                    <a:pt x="15563" y="1039"/>
                    <a:pt x="15557" y="1045"/>
                  </a:cubicBezTo>
                  <a:cubicBezTo>
                    <a:pt x="15529" y="1072"/>
                    <a:pt x="15439" y="1105"/>
                    <a:pt x="15404" y="1105"/>
                  </a:cubicBezTo>
                  <a:cubicBezTo>
                    <a:pt x="15394" y="1105"/>
                    <a:pt x="15389" y="1103"/>
                    <a:pt x="15390" y="1097"/>
                  </a:cubicBezTo>
                  <a:cubicBezTo>
                    <a:pt x="15393" y="1092"/>
                    <a:pt x="15388" y="1090"/>
                    <a:pt x="15376" y="1090"/>
                  </a:cubicBezTo>
                  <a:cubicBezTo>
                    <a:pt x="15351" y="1090"/>
                    <a:pt x="15298" y="1100"/>
                    <a:pt x="15214" y="1121"/>
                  </a:cubicBezTo>
                  <a:cubicBezTo>
                    <a:pt x="15110" y="1145"/>
                    <a:pt x="14981" y="1169"/>
                    <a:pt x="14922" y="1173"/>
                  </a:cubicBezTo>
                  <a:cubicBezTo>
                    <a:pt x="14641" y="1194"/>
                    <a:pt x="14537" y="1211"/>
                    <a:pt x="14301" y="1259"/>
                  </a:cubicBezTo>
                  <a:cubicBezTo>
                    <a:pt x="14172" y="1289"/>
                    <a:pt x="14049" y="1309"/>
                    <a:pt x="14019" y="1309"/>
                  </a:cubicBezTo>
                  <a:cubicBezTo>
                    <a:pt x="14016" y="1309"/>
                    <a:pt x="14014" y="1309"/>
                    <a:pt x="14013" y="1308"/>
                  </a:cubicBezTo>
                  <a:cubicBezTo>
                    <a:pt x="14006" y="1307"/>
                    <a:pt x="13996" y="1306"/>
                    <a:pt x="13984" y="1306"/>
                  </a:cubicBezTo>
                  <a:cubicBezTo>
                    <a:pt x="13877" y="1306"/>
                    <a:pt x="13598" y="1369"/>
                    <a:pt x="13520" y="1416"/>
                  </a:cubicBezTo>
                  <a:cubicBezTo>
                    <a:pt x="13500" y="1427"/>
                    <a:pt x="13488" y="1433"/>
                    <a:pt x="13483" y="1433"/>
                  </a:cubicBezTo>
                  <a:cubicBezTo>
                    <a:pt x="13477" y="1433"/>
                    <a:pt x="13480" y="1424"/>
                    <a:pt x="13489" y="1405"/>
                  </a:cubicBezTo>
                  <a:cubicBezTo>
                    <a:pt x="13498" y="1387"/>
                    <a:pt x="13500" y="1377"/>
                    <a:pt x="13483" y="1377"/>
                  </a:cubicBezTo>
                  <a:cubicBezTo>
                    <a:pt x="13464" y="1377"/>
                    <a:pt x="13425" y="1388"/>
                    <a:pt x="13350" y="1409"/>
                  </a:cubicBezTo>
                  <a:cubicBezTo>
                    <a:pt x="13275" y="1430"/>
                    <a:pt x="13229" y="1440"/>
                    <a:pt x="13199" y="1440"/>
                  </a:cubicBezTo>
                  <a:cubicBezTo>
                    <a:pt x="13181" y="1440"/>
                    <a:pt x="13169" y="1436"/>
                    <a:pt x="13160" y="1430"/>
                  </a:cubicBezTo>
                  <a:cubicBezTo>
                    <a:pt x="13150" y="1423"/>
                    <a:pt x="13144" y="1419"/>
                    <a:pt x="13140" y="1419"/>
                  </a:cubicBezTo>
                  <a:lnTo>
                    <a:pt x="13140" y="1419"/>
                  </a:lnTo>
                  <a:cubicBezTo>
                    <a:pt x="13135" y="1419"/>
                    <a:pt x="13136" y="1428"/>
                    <a:pt x="13142" y="1447"/>
                  </a:cubicBezTo>
                  <a:cubicBezTo>
                    <a:pt x="13147" y="1464"/>
                    <a:pt x="13147" y="1473"/>
                    <a:pt x="13142" y="1473"/>
                  </a:cubicBezTo>
                  <a:cubicBezTo>
                    <a:pt x="13139" y="1473"/>
                    <a:pt x="13136" y="1471"/>
                    <a:pt x="13132" y="1468"/>
                  </a:cubicBezTo>
                  <a:cubicBezTo>
                    <a:pt x="13122" y="1459"/>
                    <a:pt x="13096" y="1456"/>
                    <a:pt x="13066" y="1456"/>
                  </a:cubicBezTo>
                  <a:cubicBezTo>
                    <a:pt x="12991" y="1456"/>
                    <a:pt x="12885" y="1476"/>
                    <a:pt x="12892" y="1496"/>
                  </a:cubicBezTo>
                  <a:cubicBezTo>
                    <a:pt x="12896" y="1509"/>
                    <a:pt x="12862" y="1527"/>
                    <a:pt x="12820" y="1537"/>
                  </a:cubicBezTo>
                  <a:cubicBezTo>
                    <a:pt x="12798" y="1543"/>
                    <a:pt x="12781" y="1546"/>
                    <a:pt x="12769" y="1546"/>
                  </a:cubicBezTo>
                  <a:cubicBezTo>
                    <a:pt x="12753" y="1546"/>
                    <a:pt x="12745" y="1542"/>
                    <a:pt x="12747" y="1534"/>
                  </a:cubicBezTo>
                  <a:cubicBezTo>
                    <a:pt x="12751" y="1527"/>
                    <a:pt x="12744" y="1523"/>
                    <a:pt x="12729" y="1523"/>
                  </a:cubicBezTo>
                  <a:cubicBezTo>
                    <a:pt x="12721" y="1523"/>
                    <a:pt x="12710" y="1524"/>
                    <a:pt x="12698" y="1527"/>
                  </a:cubicBezTo>
                  <a:cubicBezTo>
                    <a:pt x="12657" y="1537"/>
                    <a:pt x="12646" y="1547"/>
                    <a:pt x="12663" y="1562"/>
                  </a:cubicBezTo>
                  <a:cubicBezTo>
                    <a:pt x="12670" y="1568"/>
                    <a:pt x="12670" y="1571"/>
                    <a:pt x="12666" y="1571"/>
                  </a:cubicBezTo>
                  <a:cubicBezTo>
                    <a:pt x="12660" y="1571"/>
                    <a:pt x="12647" y="1567"/>
                    <a:pt x="12628" y="1562"/>
                  </a:cubicBezTo>
                  <a:cubicBezTo>
                    <a:pt x="12603" y="1550"/>
                    <a:pt x="12574" y="1543"/>
                    <a:pt x="12558" y="1543"/>
                  </a:cubicBezTo>
                  <a:cubicBezTo>
                    <a:pt x="12555" y="1543"/>
                    <a:pt x="12552" y="1544"/>
                    <a:pt x="12549" y="1544"/>
                  </a:cubicBezTo>
                  <a:cubicBezTo>
                    <a:pt x="12535" y="1547"/>
                    <a:pt x="12535" y="1565"/>
                    <a:pt x="12545" y="1582"/>
                  </a:cubicBezTo>
                  <a:cubicBezTo>
                    <a:pt x="12558" y="1597"/>
                    <a:pt x="12563" y="1603"/>
                    <a:pt x="12559" y="1603"/>
                  </a:cubicBezTo>
                  <a:cubicBezTo>
                    <a:pt x="12556" y="1603"/>
                    <a:pt x="12545" y="1597"/>
                    <a:pt x="12524" y="1586"/>
                  </a:cubicBezTo>
                  <a:cubicBezTo>
                    <a:pt x="12506" y="1575"/>
                    <a:pt x="12494" y="1569"/>
                    <a:pt x="12484" y="1569"/>
                  </a:cubicBezTo>
                  <a:cubicBezTo>
                    <a:pt x="12471" y="1569"/>
                    <a:pt x="12459" y="1579"/>
                    <a:pt x="12438" y="1600"/>
                  </a:cubicBezTo>
                  <a:cubicBezTo>
                    <a:pt x="12399" y="1638"/>
                    <a:pt x="12313" y="1676"/>
                    <a:pt x="12237" y="1690"/>
                  </a:cubicBezTo>
                  <a:cubicBezTo>
                    <a:pt x="12236" y="1690"/>
                    <a:pt x="12234" y="1690"/>
                    <a:pt x="12233" y="1690"/>
                  </a:cubicBezTo>
                  <a:cubicBezTo>
                    <a:pt x="12218" y="1690"/>
                    <a:pt x="12209" y="1674"/>
                    <a:pt x="12209" y="1652"/>
                  </a:cubicBezTo>
                  <a:cubicBezTo>
                    <a:pt x="12209" y="1628"/>
                    <a:pt x="12201" y="1618"/>
                    <a:pt x="12182" y="1618"/>
                  </a:cubicBezTo>
                  <a:cubicBezTo>
                    <a:pt x="12176" y="1618"/>
                    <a:pt x="12169" y="1619"/>
                    <a:pt x="12161" y="1621"/>
                  </a:cubicBezTo>
                  <a:cubicBezTo>
                    <a:pt x="12133" y="1627"/>
                    <a:pt x="12116" y="1642"/>
                    <a:pt x="12119" y="1652"/>
                  </a:cubicBezTo>
                  <a:cubicBezTo>
                    <a:pt x="12122" y="1666"/>
                    <a:pt x="12112" y="1676"/>
                    <a:pt x="12091" y="1680"/>
                  </a:cubicBezTo>
                  <a:cubicBezTo>
                    <a:pt x="12088" y="1681"/>
                    <a:pt x="12084" y="1682"/>
                    <a:pt x="12080" y="1682"/>
                  </a:cubicBezTo>
                  <a:cubicBezTo>
                    <a:pt x="12066" y="1682"/>
                    <a:pt x="12052" y="1673"/>
                    <a:pt x="12050" y="1662"/>
                  </a:cubicBezTo>
                  <a:cubicBezTo>
                    <a:pt x="12044" y="1649"/>
                    <a:pt x="12030" y="1639"/>
                    <a:pt x="12016" y="1639"/>
                  </a:cubicBezTo>
                  <a:cubicBezTo>
                    <a:pt x="12012" y="1639"/>
                    <a:pt x="12008" y="1640"/>
                    <a:pt x="12004" y="1642"/>
                  </a:cubicBezTo>
                  <a:cubicBezTo>
                    <a:pt x="11980" y="1648"/>
                    <a:pt x="11977" y="1659"/>
                    <a:pt x="11991" y="1676"/>
                  </a:cubicBezTo>
                  <a:cubicBezTo>
                    <a:pt x="12011" y="1699"/>
                    <a:pt x="11985" y="1716"/>
                    <a:pt x="11950" y="1716"/>
                  </a:cubicBezTo>
                  <a:cubicBezTo>
                    <a:pt x="11932" y="1716"/>
                    <a:pt x="11911" y="1711"/>
                    <a:pt x="11893" y="1701"/>
                  </a:cubicBezTo>
                  <a:cubicBezTo>
                    <a:pt x="11881" y="1692"/>
                    <a:pt x="11867" y="1689"/>
                    <a:pt x="11856" y="1689"/>
                  </a:cubicBezTo>
                  <a:cubicBezTo>
                    <a:pt x="11848" y="1689"/>
                    <a:pt x="11842" y="1690"/>
                    <a:pt x="11837" y="1693"/>
                  </a:cubicBezTo>
                  <a:cubicBezTo>
                    <a:pt x="11831" y="1700"/>
                    <a:pt x="11820" y="1704"/>
                    <a:pt x="11807" y="1704"/>
                  </a:cubicBezTo>
                  <a:cubicBezTo>
                    <a:pt x="11800" y="1704"/>
                    <a:pt x="11793" y="1703"/>
                    <a:pt x="11786" y="1701"/>
                  </a:cubicBezTo>
                  <a:cubicBezTo>
                    <a:pt x="11783" y="1700"/>
                    <a:pt x="11778" y="1699"/>
                    <a:pt x="11770" y="1699"/>
                  </a:cubicBezTo>
                  <a:cubicBezTo>
                    <a:pt x="11669" y="1699"/>
                    <a:pt x="11141" y="1782"/>
                    <a:pt x="10780" y="1853"/>
                  </a:cubicBezTo>
                  <a:cubicBezTo>
                    <a:pt x="10645" y="1882"/>
                    <a:pt x="10530" y="1902"/>
                    <a:pt x="10508" y="1902"/>
                  </a:cubicBezTo>
                  <a:cubicBezTo>
                    <a:pt x="10507" y="1902"/>
                    <a:pt x="10506" y="1902"/>
                    <a:pt x="10505" y="1901"/>
                  </a:cubicBezTo>
                  <a:cubicBezTo>
                    <a:pt x="10499" y="1901"/>
                    <a:pt x="10322" y="1936"/>
                    <a:pt x="10117" y="1981"/>
                  </a:cubicBezTo>
                  <a:cubicBezTo>
                    <a:pt x="9912" y="2026"/>
                    <a:pt x="9708" y="2068"/>
                    <a:pt x="9663" y="2075"/>
                  </a:cubicBezTo>
                  <a:cubicBezTo>
                    <a:pt x="9555" y="2089"/>
                    <a:pt x="9041" y="2200"/>
                    <a:pt x="8556" y="2311"/>
                  </a:cubicBezTo>
                  <a:cubicBezTo>
                    <a:pt x="8337" y="2363"/>
                    <a:pt x="8087" y="2418"/>
                    <a:pt x="8001" y="2436"/>
                  </a:cubicBezTo>
                  <a:cubicBezTo>
                    <a:pt x="7778" y="2478"/>
                    <a:pt x="5690" y="3008"/>
                    <a:pt x="5301" y="3119"/>
                  </a:cubicBezTo>
                  <a:cubicBezTo>
                    <a:pt x="4185" y="3438"/>
                    <a:pt x="3682" y="3591"/>
                    <a:pt x="3081" y="3789"/>
                  </a:cubicBezTo>
                  <a:cubicBezTo>
                    <a:pt x="3008" y="3813"/>
                    <a:pt x="2880" y="3858"/>
                    <a:pt x="2797" y="3886"/>
                  </a:cubicBezTo>
                  <a:cubicBezTo>
                    <a:pt x="2519" y="3976"/>
                    <a:pt x="2089" y="4132"/>
                    <a:pt x="1895" y="4209"/>
                  </a:cubicBezTo>
                  <a:cubicBezTo>
                    <a:pt x="1746" y="4268"/>
                    <a:pt x="1409" y="4396"/>
                    <a:pt x="1354" y="4413"/>
                  </a:cubicBezTo>
                  <a:cubicBezTo>
                    <a:pt x="1312" y="4423"/>
                    <a:pt x="958" y="4569"/>
                    <a:pt x="795" y="4639"/>
                  </a:cubicBezTo>
                  <a:cubicBezTo>
                    <a:pt x="729" y="4667"/>
                    <a:pt x="614" y="4715"/>
                    <a:pt x="538" y="4746"/>
                  </a:cubicBezTo>
                  <a:cubicBezTo>
                    <a:pt x="462" y="4777"/>
                    <a:pt x="344" y="4819"/>
                    <a:pt x="271" y="4840"/>
                  </a:cubicBezTo>
                  <a:cubicBezTo>
                    <a:pt x="156" y="4871"/>
                    <a:pt x="146" y="4878"/>
                    <a:pt x="174" y="4913"/>
                  </a:cubicBezTo>
                  <a:cubicBezTo>
                    <a:pt x="189" y="4932"/>
                    <a:pt x="193" y="4941"/>
                    <a:pt x="185" y="4941"/>
                  </a:cubicBezTo>
                  <a:cubicBezTo>
                    <a:pt x="181" y="4941"/>
                    <a:pt x="171" y="4937"/>
                    <a:pt x="156" y="4930"/>
                  </a:cubicBezTo>
                  <a:cubicBezTo>
                    <a:pt x="144" y="4926"/>
                    <a:pt x="136" y="4923"/>
                    <a:pt x="129" y="4923"/>
                  </a:cubicBezTo>
                  <a:cubicBezTo>
                    <a:pt x="117" y="4923"/>
                    <a:pt x="113" y="4933"/>
                    <a:pt x="111" y="4958"/>
                  </a:cubicBezTo>
                  <a:cubicBezTo>
                    <a:pt x="111" y="4982"/>
                    <a:pt x="87" y="5014"/>
                    <a:pt x="60" y="5027"/>
                  </a:cubicBezTo>
                  <a:cubicBezTo>
                    <a:pt x="1" y="5059"/>
                    <a:pt x="1" y="5086"/>
                    <a:pt x="52" y="5090"/>
                  </a:cubicBezTo>
                  <a:cubicBezTo>
                    <a:pt x="76" y="5090"/>
                    <a:pt x="90" y="5086"/>
                    <a:pt x="87" y="5076"/>
                  </a:cubicBezTo>
                  <a:cubicBezTo>
                    <a:pt x="84" y="5065"/>
                    <a:pt x="118" y="5052"/>
                    <a:pt x="167" y="5041"/>
                  </a:cubicBezTo>
                  <a:cubicBezTo>
                    <a:pt x="188" y="5038"/>
                    <a:pt x="206" y="5036"/>
                    <a:pt x="220" y="5036"/>
                  </a:cubicBezTo>
                  <a:cubicBezTo>
                    <a:pt x="246" y="5036"/>
                    <a:pt x="262" y="5042"/>
                    <a:pt x="271" y="5055"/>
                  </a:cubicBezTo>
                  <a:cubicBezTo>
                    <a:pt x="284" y="5083"/>
                    <a:pt x="271" y="5094"/>
                    <a:pt x="174" y="5110"/>
                  </a:cubicBezTo>
                  <a:cubicBezTo>
                    <a:pt x="136" y="5119"/>
                    <a:pt x="103" y="5124"/>
                    <a:pt x="84" y="5124"/>
                  </a:cubicBezTo>
                  <a:cubicBezTo>
                    <a:pt x="72" y="5124"/>
                    <a:pt x="65" y="5122"/>
                    <a:pt x="66" y="5118"/>
                  </a:cubicBezTo>
                  <a:cubicBezTo>
                    <a:pt x="69" y="5109"/>
                    <a:pt x="65" y="5103"/>
                    <a:pt x="56" y="5103"/>
                  </a:cubicBezTo>
                  <a:cubicBezTo>
                    <a:pt x="54" y="5103"/>
                    <a:pt x="51" y="5103"/>
                    <a:pt x="49" y="5104"/>
                  </a:cubicBezTo>
                  <a:cubicBezTo>
                    <a:pt x="18" y="5115"/>
                    <a:pt x="1" y="5198"/>
                    <a:pt x="28" y="5219"/>
                  </a:cubicBezTo>
                  <a:cubicBezTo>
                    <a:pt x="34" y="5224"/>
                    <a:pt x="38" y="5227"/>
                    <a:pt x="42" y="5227"/>
                  </a:cubicBezTo>
                  <a:cubicBezTo>
                    <a:pt x="47" y="5227"/>
                    <a:pt x="51" y="5220"/>
                    <a:pt x="55" y="5208"/>
                  </a:cubicBezTo>
                  <a:cubicBezTo>
                    <a:pt x="60" y="5194"/>
                    <a:pt x="115" y="5166"/>
                    <a:pt x="174" y="5149"/>
                  </a:cubicBezTo>
                  <a:cubicBezTo>
                    <a:pt x="216" y="5133"/>
                    <a:pt x="248" y="5125"/>
                    <a:pt x="256" y="5125"/>
                  </a:cubicBezTo>
                  <a:cubicBezTo>
                    <a:pt x="259" y="5125"/>
                    <a:pt x="260" y="5126"/>
                    <a:pt x="257" y="5128"/>
                  </a:cubicBezTo>
                  <a:cubicBezTo>
                    <a:pt x="243" y="5139"/>
                    <a:pt x="240" y="5152"/>
                    <a:pt x="250" y="5163"/>
                  </a:cubicBezTo>
                  <a:cubicBezTo>
                    <a:pt x="260" y="5169"/>
                    <a:pt x="233" y="5187"/>
                    <a:pt x="191" y="5198"/>
                  </a:cubicBezTo>
                  <a:cubicBezTo>
                    <a:pt x="150" y="5208"/>
                    <a:pt x="108" y="5232"/>
                    <a:pt x="97" y="5249"/>
                  </a:cubicBezTo>
                  <a:cubicBezTo>
                    <a:pt x="71" y="5300"/>
                    <a:pt x="95" y="5402"/>
                    <a:pt x="132" y="5402"/>
                  </a:cubicBezTo>
                  <a:cubicBezTo>
                    <a:pt x="133" y="5402"/>
                    <a:pt x="134" y="5402"/>
                    <a:pt x="135" y="5402"/>
                  </a:cubicBezTo>
                  <a:cubicBezTo>
                    <a:pt x="140" y="5399"/>
                    <a:pt x="146" y="5398"/>
                    <a:pt x="151" y="5398"/>
                  </a:cubicBezTo>
                  <a:cubicBezTo>
                    <a:pt x="160" y="5398"/>
                    <a:pt x="168" y="5402"/>
                    <a:pt x="170" y="5409"/>
                  </a:cubicBezTo>
                  <a:cubicBezTo>
                    <a:pt x="174" y="5416"/>
                    <a:pt x="188" y="5440"/>
                    <a:pt x="198" y="5461"/>
                  </a:cubicBezTo>
                  <a:cubicBezTo>
                    <a:pt x="219" y="5496"/>
                    <a:pt x="212" y="5503"/>
                    <a:pt x="160" y="5506"/>
                  </a:cubicBezTo>
                  <a:cubicBezTo>
                    <a:pt x="125" y="5510"/>
                    <a:pt x="94" y="5523"/>
                    <a:pt x="87" y="5544"/>
                  </a:cubicBezTo>
                  <a:cubicBezTo>
                    <a:pt x="80" y="5562"/>
                    <a:pt x="80" y="5586"/>
                    <a:pt x="84" y="5597"/>
                  </a:cubicBezTo>
                  <a:cubicBezTo>
                    <a:pt x="86" y="5599"/>
                    <a:pt x="88" y="5600"/>
                    <a:pt x="89" y="5600"/>
                  </a:cubicBezTo>
                  <a:cubicBezTo>
                    <a:pt x="93" y="5600"/>
                    <a:pt x="95" y="5595"/>
                    <a:pt x="97" y="5586"/>
                  </a:cubicBezTo>
                  <a:cubicBezTo>
                    <a:pt x="97" y="5574"/>
                    <a:pt x="108" y="5564"/>
                    <a:pt x="122" y="5564"/>
                  </a:cubicBezTo>
                  <a:cubicBezTo>
                    <a:pt x="124" y="5564"/>
                    <a:pt x="127" y="5565"/>
                    <a:pt x="129" y="5565"/>
                  </a:cubicBezTo>
                  <a:cubicBezTo>
                    <a:pt x="132" y="5566"/>
                    <a:pt x="134" y="5566"/>
                    <a:pt x="136" y="5566"/>
                  </a:cubicBezTo>
                  <a:cubicBezTo>
                    <a:pt x="146" y="5566"/>
                    <a:pt x="143" y="5559"/>
                    <a:pt x="129" y="5547"/>
                  </a:cubicBezTo>
                  <a:cubicBezTo>
                    <a:pt x="121" y="5543"/>
                    <a:pt x="119" y="5540"/>
                    <a:pt x="123" y="5540"/>
                  </a:cubicBezTo>
                  <a:cubicBezTo>
                    <a:pt x="128" y="5540"/>
                    <a:pt x="140" y="5544"/>
                    <a:pt x="156" y="5552"/>
                  </a:cubicBezTo>
                  <a:cubicBezTo>
                    <a:pt x="182" y="5562"/>
                    <a:pt x="209" y="5569"/>
                    <a:pt x="224" y="5569"/>
                  </a:cubicBezTo>
                  <a:cubicBezTo>
                    <a:pt x="228" y="5569"/>
                    <a:pt x="231" y="5569"/>
                    <a:pt x="233" y="5568"/>
                  </a:cubicBezTo>
                  <a:cubicBezTo>
                    <a:pt x="234" y="5568"/>
                    <a:pt x="236" y="5568"/>
                    <a:pt x="238" y="5568"/>
                  </a:cubicBezTo>
                  <a:cubicBezTo>
                    <a:pt x="256" y="5568"/>
                    <a:pt x="300" y="5581"/>
                    <a:pt x="344" y="5603"/>
                  </a:cubicBezTo>
                  <a:cubicBezTo>
                    <a:pt x="383" y="5619"/>
                    <a:pt x="414" y="5627"/>
                    <a:pt x="426" y="5627"/>
                  </a:cubicBezTo>
                  <a:cubicBezTo>
                    <a:pt x="430" y="5627"/>
                    <a:pt x="431" y="5626"/>
                    <a:pt x="430" y="5624"/>
                  </a:cubicBezTo>
                  <a:cubicBezTo>
                    <a:pt x="427" y="5614"/>
                    <a:pt x="434" y="5603"/>
                    <a:pt x="448" y="5600"/>
                  </a:cubicBezTo>
                  <a:cubicBezTo>
                    <a:pt x="449" y="5600"/>
                    <a:pt x="450" y="5599"/>
                    <a:pt x="452" y="5599"/>
                  </a:cubicBezTo>
                  <a:cubicBezTo>
                    <a:pt x="461" y="5599"/>
                    <a:pt x="469" y="5608"/>
                    <a:pt x="472" y="5621"/>
                  </a:cubicBezTo>
                  <a:cubicBezTo>
                    <a:pt x="472" y="5629"/>
                    <a:pt x="482" y="5634"/>
                    <a:pt x="498" y="5634"/>
                  </a:cubicBezTo>
                  <a:cubicBezTo>
                    <a:pt x="509" y="5634"/>
                    <a:pt x="523" y="5632"/>
                    <a:pt x="538" y="5627"/>
                  </a:cubicBezTo>
                  <a:cubicBezTo>
                    <a:pt x="556" y="5623"/>
                    <a:pt x="569" y="5620"/>
                    <a:pt x="578" y="5620"/>
                  </a:cubicBezTo>
                  <a:cubicBezTo>
                    <a:pt x="596" y="5620"/>
                    <a:pt x="601" y="5630"/>
                    <a:pt x="601" y="5656"/>
                  </a:cubicBezTo>
                  <a:cubicBezTo>
                    <a:pt x="601" y="5680"/>
                    <a:pt x="604" y="5711"/>
                    <a:pt x="608" y="5725"/>
                  </a:cubicBezTo>
                  <a:cubicBezTo>
                    <a:pt x="611" y="5739"/>
                    <a:pt x="601" y="5749"/>
                    <a:pt x="580" y="5749"/>
                  </a:cubicBezTo>
                  <a:cubicBezTo>
                    <a:pt x="563" y="5749"/>
                    <a:pt x="545" y="5760"/>
                    <a:pt x="542" y="5773"/>
                  </a:cubicBezTo>
                  <a:cubicBezTo>
                    <a:pt x="542" y="5780"/>
                    <a:pt x="548" y="5784"/>
                    <a:pt x="561" y="5784"/>
                  </a:cubicBezTo>
                  <a:cubicBezTo>
                    <a:pt x="580" y="5784"/>
                    <a:pt x="613" y="5777"/>
                    <a:pt x="663" y="5763"/>
                  </a:cubicBezTo>
                  <a:cubicBezTo>
                    <a:pt x="709" y="5751"/>
                    <a:pt x="739" y="5745"/>
                    <a:pt x="754" y="5745"/>
                  </a:cubicBezTo>
                  <a:cubicBezTo>
                    <a:pt x="782" y="5745"/>
                    <a:pt x="760" y="5766"/>
                    <a:pt x="691" y="5808"/>
                  </a:cubicBezTo>
                  <a:cubicBezTo>
                    <a:pt x="659" y="5828"/>
                    <a:pt x="635" y="5837"/>
                    <a:pt x="620" y="5837"/>
                  </a:cubicBezTo>
                  <a:cubicBezTo>
                    <a:pt x="613" y="5837"/>
                    <a:pt x="608" y="5835"/>
                    <a:pt x="604" y="5832"/>
                  </a:cubicBezTo>
                  <a:cubicBezTo>
                    <a:pt x="601" y="5830"/>
                    <a:pt x="597" y="5829"/>
                    <a:pt x="593" y="5829"/>
                  </a:cubicBezTo>
                  <a:cubicBezTo>
                    <a:pt x="580" y="5829"/>
                    <a:pt x="564" y="5840"/>
                    <a:pt x="548" y="5864"/>
                  </a:cubicBezTo>
                  <a:cubicBezTo>
                    <a:pt x="531" y="5891"/>
                    <a:pt x="510" y="5909"/>
                    <a:pt x="500" y="5912"/>
                  </a:cubicBezTo>
                  <a:cubicBezTo>
                    <a:pt x="493" y="5912"/>
                    <a:pt x="472" y="5922"/>
                    <a:pt x="458" y="5936"/>
                  </a:cubicBezTo>
                  <a:cubicBezTo>
                    <a:pt x="443" y="5950"/>
                    <a:pt x="440" y="5956"/>
                    <a:pt x="450" y="5956"/>
                  </a:cubicBezTo>
                  <a:cubicBezTo>
                    <a:pt x="456" y="5956"/>
                    <a:pt x="466" y="5954"/>
                    <a:pt x="479" y="5950"/>
                  </a:cubicBezTo>
                  <a:cubicBezTo>
                    <a:pt x="493" y="5947"/>
                    <a:pt x="507" y="5945"/>
                    <a:pt x="518" y="5945"/>
                  </a:cubicBezTo>
                  <a:cubicBezTo>
                    <a:pt x="529" y="5945"/>
                    <a:pt x="538" y="5947"/>
                    <a:pt x="542" y="5950"/>
                  </a:cubicBezTo>
                  <a:cubicBezTo>
                    <a:pt x="566" y="5971"/>
                    <a:pt x="545" y="6010"/>
                    <a:pt x="510" y="6020"/>
                  </a:cubicBezTo>
                  <a:cubicBezTo>
                    <a:pt x="497" y="6023"/>
                    <a:pt x="486" y="6034"/>
                    <a:pt x="489" y="6044"/>
                  </a:cubicBezTo>
                  <a:cubicBezTo>
                    <a:pt x="493" y="6058"/>
                    <a:pt x="486" y="6079"/>
                    <a:pt x="479" y="6100"/>
                  </a:cubicBezTo>
                  <a:cubicBezTo>
                    <a:pt x="462" y="6130"/>
                    <a:pt x="488" y="6260"/>
                    <a:pt x="509" y="6260"/>
                  </a:cubicBezTo>
                  <a:cubicBezTo>
                    <a:pt x="509" y="6260"/>
                    <a:pt x="510" y="6260"/>
                    <a:pt x="510" y="6259"/>
                  </a:cubicBezTo>
                  <a:cubicBezTo>
                    <a:pt x="526" y="6254"/>
                    <a:pt x="539" y="6251"/>
                    <a:pt x="549" y="6251"/>
                  </a:cubicBezTo>
                  <a:cubicBezTo>
                    <a:pt x="572" y="6251"/>
                    <a:pt x="583" y="6263"/>
                    <a:pt x="590" y="6287"/>
                  </a:cubicBezTo>
                  <a:cubicBezTo>
                    <a:pt x="599" y="6303"/>
                    <a:pt x="609" y="6313"/>
                    <a:pt x="621" y="6313"/>
                  </a:cubicBezTo>
                  <a:cubicBezTo>
                    <a:pt x="625" y="6313"/>
                    <a:pt x="628" y="6312"/>
                    <a:pt x="632" y="6311"/>
                  </a:cubicBezTo>
                  <a:cubicBezTo>
                    <a:pt x="634" y="6310"/>
                    <a:pt x="637" y="6310"/>
                    <a:pt x="640" y="6310"/>
                  </a:cubicBezTo>
                  <a:cubicBezTo>
                    <a:pt x="648" y="6310"/>
                    <a:pt x="657" y="6314"/>
                    <a:pt x="659" y="6325"/>
                  </a:cubicBezTo>
                  <a:cubicBezTo>
                    <a:pt x="659" y="6337"/>
                    <a:pt x="670" y="6347"/>
                    <a:pt x="680" y="6347"/>
                  </a:cubicBezTo>
                  <a:cubicBezTo>
                    <a:pt x="681" y="6347"/>
                    <a:pt x="683" y="6346"/>
                    <a:pt x="684" y="6346"/>
                  </a:cubicBezTo>
                  <a:cubicBezTo>
                    <a:pt x="694" y="6346"/>
                    <a:pt x="708" y="6353"/>
                    <a:pt x="712" y="6363"/>
                  </a:cubicBezTo>
                  <a:cubicBezTo>
                    <a:pt x="718" y="6377"/>
                    <a:pt x="691" y="6391"/>
                    <a:pt x="643" y="6398"/>
                  </a:cubicBezTo>
                  <a:cubicBezTo>
                    <a:pt x="576" y="6408"/>
                    <a:pt x="569" y="6412"/>
                    <a:pt x="590" y="6443"/>
                  </a:cubicBezTo>
                  <a:cubicBezTo>
                    <a:pt x="599" y="6455"/>
                    <a:pt x="606" y="6463"/>
                    <a:pt x="610" y="6463"/>
                  </a:cubicBezTo>
                  <a:cubicBezTo>
                    <a:pt x="613" y="6463"/>
                    <a:pt x="614" y="6460"/>
                    <a:pt x="614" y="6453"/>
                  </a:cubicBezTo>
                  <a:cubicBezTo>
                    <a:pt x="614" y="6439"/>
                    <a:pt x="628" y="6426"/>
                    <a:pt x="649" y="6418"/>
                  </a:cubicBezTo>
                  <a:cubicBezTo>
                    <a:pt x="652" y="6418"/>
                    <a:pt x="655" y="6418"/>
                    <a:pt x="658" y="6418"/>
                  </a:cubicBezTo>
                  <a:cubicBezTo>
                    <a:pt x="671" y="6418"/>
                    <a:pt x="679" y="6424"/>
                    <a:pt x="673" y="6436"/>
                  </a:cubicBezTo>
                  <a:cubicBezTo>
                    <a:pt x="671" y="6444"/>
                    <a:pt x="674" y="6452"/>
                    <a:pt x="679" y="6452"/>
                  </a:cubicBezTo>
                  <a:cubicBezTo>
                    <a:pt x="681" y="6452"/>
                    <a:pt x="682" y="6452"/>
                    <a:pt x="684" y="6450"/>
                  </a:cubicBezTo>
                  <a:cubicBezTo>
                    <a:pt x="704" y="6442"/>
                    <a:pt x="719" y="6438"/>
                    <a:pt x="731" y="6438"/>
                  </a:cubicBezTo>
                  <a:cubicBezTo>
                    <a:pt x="751" y="6438"/>
                    <a:pt x="760" y="6449"/>
                    <a:pt x="760" y="6471"/>
                  </a:cubicBezTo>
                  <a:cubicBezTo>
                    <a:pt x="760" y="6506"/>
                    <a:pt x="794" y="6532"/>
                    <a:pt x="829" y="6532"/>
                  </a:cubicBezTo>
                  <a:cubicBezTo>
                    <a:pt x="842" y="6532"/>
                    <a:pt x="856" y="6528"/>
                    <a:pt x="867" y="6519"/>
                  </a:cubicBezTo>
                  <a:cubicBezTo>
                    <a:pt x="875" y="6515"/>
                    <a:pt x="884" y="6512"/>
                    <a:pt x="892" y="6512"/>
                  </a:cubicBezTo>
                  <a:cubicBezTo>
                    <a:pt x="900" y="6512"/>
                    <a:pt x="907" y="6515"/>
                    <a:pt x="909" y="6523"/>
                  </a:cubicBezTo>
                  <a:cubicBezTo>
                    <a:pt x="913" y="6533"/>
                    <a:pt x="888" y="6551"/>
                    <a:pt x="861" y="6557"/>
                  </a:cubicBezTo>
                  <a:cubicBezTo>
                    <a:pt x="795" y="6575"/>
                    <a:pt x="795" y="6592"/>
                    <a:pt x="861" y="6613"/>
                  </a:cubicBezTo>
                  <a:cubicBezTo>
                    <a:pt x="885" y="6623"/>
                    <a:pt x="896" y="6634"/>
                    <a:pt x="878" y="6637"/>
                  </a:cubicBezTo>
                  <a:cubicBezTo>
                    <a:pt x="864" y="6641"/>
                    <a:pt x="826" y="6662"/>
                    <a:pt x="798" y="6682"/>
                  </a:cubicBezTo>
                  <a:cubicBezTo>
                    <a:pt x="747" y="6717"/>
                    <a:pt x="747" y="6721"/>
                    <a:pt x="792" y="6724"/>
                  </a:cubicBezTo>
                  <a:cubicBezTo>
                    <a:pt x="794" y="6724"/>
                    <a:pt x="797" y="6724"/>
                    <a:pt x="800" y="6724"/>
                  </a:cubicBezTo>
                  <a:cubicBezTo>
                    <a:pt x="849" y="6724"/>
                    <a:pt x="898" y="6699"/>
                    <a:pt x="875" y="6682"/>
                  </a:cubicBezTo>
                  <a:cubicBezTo>
                    <a:pt x="855" y="6666"/>
                    <a:pt x="936" y="6599"/>
                    <a:pt x="974" y="6599"/>
                  </a:cubicBezTo>
                  <a:cubicBezTo>
                    <a:pt x="976" y="6599"/>
                    <a:pt x="977" y="6599"/>
                    <a:pt x="979" y="6599"/>
                  </a:cubicBezTo>
                  <a:cubicBezTo>
                    <a:pt x="996" y="6602"/>
                    <a:pt x="1006" y="6617"/>
                    <a:pt x="1003" y="6627"/>
                  </a:cubicBezTo>
                  <a:cubicBezTo>
                    <a:pt x="1000" y="6637"/>
                    <a:pt x="1010" y="6651"/>
                    <a:pt x="1024" y="6655"/>
                  </a:cubicBezTo>
                  <a:cubicBezTo>
                    <a:pt x="1069" y="6665"/>
                    <a:pt x="1062" y="6697"/>
                    <a:pt x="1017" y="6697"/>
                  </a:cubicBezTo>
                  <a:cubicBezTo>
                    <a:pt x="989" y="6697"/>
                    <a:pt x="1000" y="6703"/>
                    <a:pt x="1045" y="6721"/>
                  </a:cubicBezTo>
                  <a:cubicBezTo>
                    <a:pt x="1083" y="6734"/>
                    <a:pt x="1121" y="6745"/>
                    <a:pt x="1131" y="6745"/>
                  </a:cubicBezTo>
                  <a:cubicBezTo>
                    <a:pt x="1132" y="6744"/>
                    <a:pt x="1133" y="6744"/>
                    <a:pt x="1134" y="6744"/>
                  </a:cubicBezTo>
                  <a:cubicBezTo>
                    <a:pt x="1141" y="6744"/>
                    <a:pt x="1152" y="6757"/>
                    <a:pt x="1155" y="6772"/>
                  </a:cubicBezTo>
                  <a:cubicBezTo>
                    <a:pt x="1162" y="6785"/>
                    <a:pt x="1183" y="6801"/>
                    <a:pt x="1203" y="6801"/>
                  </a:cubicBezTo>
                  <a:cubicBezTo>
                    <a:pt x="1204" y="6801"/>
                    <a:pt x="1206" y="6801"/>
                    <a:pt x="1208" y="6801"/>
                  </a:cubicBezTo>
                  <a:cubicBezTo>
                    <a:pt x="1256" y="6801"/>
                    <a:pt x="1284" y="6863"/>
                    <a:pt x="1267" y="6921"/>
                  </a:cubicBezTo>
                  <a:cubicBezTo>
                    <a:pt x="1261" y="6936"/>
                    <a:pt x="1260" y="6943"/>
                    <a:pt x="1266" y="6943"/>
                  </a:cubicBezTo>
                  <a:cubicBezTo>
                    <a:pt x="1270" y="6943"/>
                    <a:pt x="1277" y="6939"/>
                    <a:pt x="1288" y="6932"/>
                  </a:cubicBezTo>
                  <a:cubicBezTo>
                    <a:pt x="1300" y="6924"/>
                    <a:pt x="1310" y="6919"/>
                    <a:pt x="1317" y="6919"/>
                  </a:cubicBezTo>
                  <a:cubicBezTo>
                    <a:pt x="1321" y="6919"/>
                    <a:pt x="1324" y="6921"/>
                    <a:pt x="1325" y="6926"/>
                  </a:cubicBezTo>
                  <a:cubicBezTo>
                    <a:pt x="1334" y="6948"/>
                    <a:pt x="1289" y="6976"/>
                    <a:pt x="1264" y="6976"/>
                  </a:cubicBezTo>
                  <a:cubicBezTo>
                    <a:pt x="1257" y="6976"/>
                    <a:pt x="1252" y="6975"/>
                    <a:pt x="1250" y="6970"/>
                  </a:cubicBezTo>
                  <a:cubicBezTo>
                    <a:pt x="1246" y="6967"/>
                    <a:pt x="1240" y="6966"/>
                    <a:pt x="1231" y="6966"/>
                  </a:cubicBezTo>
                  <a:cubicBezTo>
                    <a:pt x="1212" y="6966"/>
                    <a:pt x="1181" y="6974"/>
                    <a:pt x="1145" y="6988"/>
                  </a:cubicBezTo>
                  <a:cubicBezTo>
                    <a:pt x="1058" y="7023"/>
                    <a:pt x="1024" y="7049"/>
                    <a:pt x="1050" y="7049"/>
                  </a:cubicBezTo>
                  <a:cubicBezTo>
                    <a:pt x="1062" y="7049"/>
                    <a:pt x="1088" y="7043"/>
                    <a:pt x="1128" y="7030"/>
                  </a:cubicBezTo>
                  <a:cubicBezTo>
                    <a:pt x="1184" y="7011"/>
                    <a:pt x="1222" y="7001"/>
                    <a:pt x="1245" y="7001"/>
                  </a:cubicBezTo>
                  <a:cubicBezTo>
                    <a:pt x="1273" y="7001"/>
                    <a:pt x="1277" y="7016"/>
                    <a:pt x="1260" y="7046"/>
                  </a:cubicBezTo>
                  <a:cubicBezTo>
                    <a:pt x="1239" y="7085"/>
                    <a:pt x="1246" y="7092"/>
                    <a:pt x="1315" y="7123"/>
                  </a:cubicBezTo>
                  <a:cubicBezTo>
                    <a:pt x="1345" y="7139"/>
                    <a:pt x="1384" y="7149"/>
                    <a:pt x="1409" y="7149"/>
                  </a:cubicBezTo>
                  <a:cubicBezTo>
                    <a:pt x="1416" y="7149"/>
                    <a:pt x="1422" y="7149"/>
                    <a:pt x="1426" y="7147"/>
                  </a:cubicBezTo>
                  <a:cubicBezTo>
                    <a:pt x="1434" y="7143"/>
                    <a:pt x="1446" y="7141"/>
                    <a:pt x="1459" y="7141"/>
                  </a:cubicBezTo>
                  <a:cubicBezTo>
                    <a:pt x="1480" y="7141"/>
                    <a:pt x="1505" y="7146"/>
                    <a:pt x="1527" y="7155"/>
                  </a:cubicBezTo>
                  <a:cubicBezTo>
                    <a:pt x="1560" y="7169"/>
                    <a:pt x="1572" y="7179"/>
                    <a:pt x="1558" y="7179"/>
                  </a:cubicBezTo>
                  <a:cubicBezTo>
                    <a:pt x="1556" y="7179"/>
                    <a:pt x="1554" y="7179"/>
                    <a:pt x="1551" y="7179"/>
                  </a:cubicBezTo>
                  <a:cubicBezTo>
                    <a:pt x="1523" y="7179"/>
                    <a:pt x="1509" y="7192"/>
                    <a:pt x="1509" y="7224"/>
                  </a:cubicBezTo>
                  <a:cubicBezTo>
                    <a:pt x="1509" y="7246"/>
                    <a:pt x="1501" y="7262"/>
                    <a:pt x="1486" y="7262"/>
                  </a:cubicBezTo>
                  <a:cubicBezTo>
                    <a:pt x="1485" y="7262"/>
                    <a:pt x="1483" y="7262"/>
                    <a:pt x="1482" y="7262"/>
                  </a:cubicBezTo>
                  <a:cubicBezTo>
                    <a:pt x="1479" y="7261"/>
                    <a:pt x="1477" y="7261"/>
                    <a:pt x="1475" y="7261"/>
                  </a:cubicBezTo>
                  <a:cubicBezTo>
                    <a:pt x="1464" y="7261"/>
                    <a:pt x="1458" y="7266"/>
                    <a:pt x="1461" y="7272"/>
                  </a:cubicBezTo>
                  <a:cubicBezTo>
                    <a:pt x="1464" y="7286"/>
                    <a:pt x="1464" y="7307"/>
                    <a:pt x="1461" y="7324"/>
                  </a:cubicBezTo>
                  <a:cubicBezTo>
                    <a:pt x="1461" y="7340"/>
                    <a:pt x="1463" y="7347"/>
                    <a:pt x="1471" y="7347"/>
                  </a:cubicBezTo>
                  <a:cubicBezTo>
                    <a:pt x="1477" y="7347"/>
                    <a:pt x="1486" y="7344"/>
                    <a:pt x="1499" y="7338"/>
                  </a:cubicBezTo>
                  <a:cubicBezTo>
                    <a:pt x="1505" y="7335"/>
                    <a:pt x="1513" y="7333"/>
                    <a:pt x="1523" y="7333"/>
                  </a:cubicBezTo>
                  <a:cubicBezTo>
                    <a:pt x="1602" y="7333"/>
                    <a:pt x="1793" y="7422"/>
                    <a:pt x="1762" y="7453"/>
                  </a:cubicBezTo>
                  <a:cubicBezTo>
                    <a:pt x="1735" y="7481"/>
                    <a:pt x="1769" y="7518"/>
                    <a:pt x="1806" y="7518"/>
                  </a:cubicBezTo>
                  <a:cubicBezTo>
                    <a:pt x="1815" y="7518"/>
                    <a:pt x="1824" y="7516"/>
                    <a:pt x="1832" y="7512"/>
                  </a:cubicBezTo>
                  <a:cubicBezTo>
                    <a:pt x="1846" y="7503"/>
                    <a:pt x="1856" y="7499"/>
                    <a:pt x="1861" y="7499"/>
                  </a:cubicBezTo>
                  <a:cubicBezTo>
                    <a:pt x="1866" y="7499"/>
                    <a:pt x="1867" y="7503"/>
                    <a:pt x="1863" y="7512"/>
                  </a:cubicBezTo>
                  <a:cubicBezTo>
                    <a:pt x="1860" y="7525"/>
                    <a:pt x="1871" y="7550"/>
                    <a:pt x="1887" y="7560"/>
                  </a:cubicBezTo>
                  <a:cubicBezTo>
                    <a:pt x="1905" y="7571"/>
                    <a:pt x="1922" y="7602"/>
                    <a:pt x="1926" y="7633"/>
                  </a:cubicBezTo>
                  <a:cubicBezTo>
                    <a:pt x="1929" y="7662"/>
                    <a:pt x="1938" y="7685"/>
                    <a:pt x="1951" y="7685"/>
                  </a:cubicBezTo>
                  <a:cubicBezTo>
                    <a:pt x="1952" y="7685"/>
                    <a:pt x="1953" y="7685"/>
                    <a:pt x="1954" y="7685"/>
                  </a:cubicBezTo>
                  <a:cubicBezTo>
                    <a:pt x="1956" y="7684"/>
                    <a:pt x="1957" y="7684"/>
                    <a:pt x="1959" y="7684"/>
                  </a:cubicBezTo>
                  <a:cubicBezTo>
                    <a:pt x="1970" y="7684"/>
                    <a:pt x="1979" y="7694"/>
                    <a:pt x="1985" y="7709"/>
                  </a:cubicBezTo>
                  <a:cubicBezTo>
                    <a:pt x="1988" y="7723"/>
                    <a:pt x="1985" y="7741"/>
                    <a:pt x="1971" y="7744"/>
                  </a:cubicBezTo>
                  <a:cubicBezTo>
                    <a:pt x="1961" y="7747"/>
                    <a:pt x="1954" y="7765"/>
                    <a:pt x="1961" y="7782"/>
                  </a:cubicBezTo>
                  <a:cubicBezTo>
                    <a:pt x="1974" y="7833"/>
                    <a:pt x="2120" y="7973"/>
                    <a:pt x="2156" y="7973"/>
                  </a:cubicBezTo>
                  <a:cubicBezTo>
                    <a:pt x="2156" y="7973"/>
                    <a:pt x="2157" y="7973"/>
                    <a:pt x="2158" y="7973"/>
                  </a:cubicBezTo>
                  <a:cubicBezTo>
                    <a:pt x="2159" y="7973"/>
                    <a:pt x="2160" y="7973"/>
                    <a:pt x="2162" y="7973"/>
                  </a:cubicBezTo>
                  <a:cubicBezTo>
                    <a:pt x="2176" y="7973"/>
                    <a:pt x="2197" y="7989"/>
                    <a:pt x="2210" y="8011"/>
                  </a:cubicBezTo>
                  <a:cubicBezTo>
                    <a:pt x="2224" y="8031"/>
                    <a:pt x="2236" y="8041"/>
                    <a:pt x="2252" y="8041"/>
                  </a:cubicBezTo>
                  <a:cubicBezTo>
                    <a:pt x="2261" y="8041"/>
                    <a:pt x="2271" y="8038"/>
                    <a:pt x="2283" y="8032"/>
                  </a:cubicBezTo>
                  <a:cubicBezTo>
                    <a:pt x="2296" y="8025"/>
                    <a:pt x="2305" y="8021"/>
                    <a:pt x="2311" y="8021"/>
                  </a:cubicBezTo>
                  <a:cubicBezTo>
                    <a:pt x="2320" y="8021"/>
                    <a:pt x="2323" y="8029"/>
                    <a:pt x="2321" y="8045"/>
                  </a:cubicBezTo>
                  <a:cubicBezTo>
                    <a:pt x="2318" y="8064"/>
                    <a:pt x="2325" y="8073"/>
                    <a:pt x="2336" y="8073"/>
                  </a:cubicBezTo>
                  <a:cubicBezTo>
                    <a:pt x="2352" y="8073"/>
                    <a:pt x="2376" y="8054"/>
                    <a:pt x="2391" y="8021"/>
                  </a:cubicBezTo>
                  <a:cubicBezTo>
                    <a:pt x="2400" y="8001"/>
                    <a:pt x="2405" y="7991"/>
                    <a:pt x="2414" y="7991"/>
                  </a:cubicBezTo>
                  <a:cubicBezTo>
                    <a:pt x="2422" y="7991"/>
                    <a:pt x="2432" y="7998"/>
                    <a:pt x="2449" y="8011"/>
                  </a:cubicBezTo>
                  <a:cubicBezTo>
                    <a:pt x="2466" y="8023"/>
                    <a:pt x="2482" y="8029"/>
                    <a:pt x="2502" y="8029"/>
                  </a:cubicBezTo>
                  <a:cubicBezTo>
                    <a:pt x="2524" y="8029"/>
                    <a:pt x="2549" y="8022"/>
                    <a:pt x="2585" y="8008"/>
                  </a:cubicBezTo>
                  <a:cubicBezTo>
                    <a:pt x="2621" y="7995"/>
                    <a:pt x="2655" y="7988"/>
                    <a:pt x="2670" y="7988"/>
                  </a:cubicBezTo>
                  <a:cubicBezTo>
                    <a:pt x="2675" y="7988"/>
                    <a:pt x="2678" y="7989"/>
                    <a:pt x="2678" y="7990"/>
                  </a:cubicBezTo>
                  <a:cubicBezTo>
                    <a:pt x="2679" y="7992"/>
                    <a:pt x="2684" y="7993"/>
                    <a:pt x="2691" y="7993"/>
                  </a:cubicBezTo>
                  <a:cubicBezTo>
                    <a:pt x="2713" y="7993"/>
                    <a:pt x="2759" y="7986"/>
                    <a:pt x="2811" y="7973"/>
                  </a:cubicBezTo>
                  <a:cubicBezTo>
                    <a:pt x="2865" y="7960"/>
                    <a:pt x="2917" y="7953"/>
                    <a:pt x="2947" y="7953"/>
                  </a:cubicBezTo>
                  <a:cubicBezTo>
                    <a:pt x="2958" y="7953"/>
                    <a:pt x="2965" y="7954"/>
                    <a:pt x="2970" y="7956"/>
                  </a:cubicBezTo>
                  <a:cubicBezTo>
                    <a:pt x="2976" y="7960"/>
                    <a:pt x="2988" y="7962"/>
                    <a:pt x="3003" y="7962"/>
                  </a:cubicBezTo>
                  <a:cubicBezTo>
                    <a:pt x="3025" y="7962"/>
                    <a:pt x="3054" y="7958"/>
                    <a:pt x="3078" y="7952"/>
                  </a:cubicBezTo>
                  <a:cubicBezTo>
                    <a:pt x="3123" y="7941"/>
                    <a:pt x="3237" y="7925"/>
                    <a:pt x="3334" y="7917"/>
                  </a:cubicBezTo>
                  <a:cubicBezTo>
                    <a:pt x="3432" y="7907"/>
                    <a:pt x="3557" y="7890"/>
                    <a:pt x="3612" y="7876"/>
                  </a:cubicBezTo>
                  <a:cubicBezTo>
                    <a:pt x="3684" y="7859"/>
                    <a:pt x="3808" y="7848"/>
                    <a:pt x="3904" y="7848"/>
                  </a:cubicBezTo>
                  <a:cubicBezTo>
                    <a:pt x="3966" y="7848"/>
                    <a:pt x="4016" y="7853"/>
                    <a:pt x="4036" y="7862"/>
                  </a:cubicBezTo>
                  <a:cubicBezTo>
                    <a:pt x="4052" y="7872"/>
                    <a:pt x="4084" y="7907"/>
                    <a:pt x="4105" y="7941"/>
                  </a:cubicBezTo>
                  <a:cubicBezTo>
                    <a:pt x="4125" y="7980"/>
                    <a:pt x="4146" y="8011"/>
                    <a:pt x="4156" y="8021"/>
                  </a:cubicBezTo>
                  <a:cubicBezTo>
                    <a:pt x="4167" y="8029"/>
                    <a:pt x="4164" y="8035"/>
                    <a:pt x="4146" y="8039"/>
                  </a:cubicBezTo>
                  <a:cubicBezTo>
                    <a:pt x="4111" y="8050"/>
                    <a:pt x="4170" y="8143"/>
                    <a:pt x="4233" y="8167"/>
                  </a:cubicBezTo>
                  <a:cubicBezTo>
                    <a:pt x="4268" y="8181"/>
                    <a:pt x="4285" y="8212"/>
                    <a:pt x="4299" y="8274"/>
                  </a:cubicBezTo>
                  <a:cubicBezTo>
                    <a:pt x="4312" y="8318"/>
                    <a:pt x="4329" y="8355"/>
                    <a:pt x="4339" y="8355"/>
                  </a:cubicBezTo>
                  <a:cubicBezTo>
                    <a:pt x="4339" y="8355"/>
                    <a:pt x="4340" y="8354"/>
                    <a:pt x="4340" y="8354"/>
                  </a:cubicBezTo>
                  <a:cubicBezTo>
                    <a:pt x="4341" y="8354"/>
                    <a:pt x="4342" y="8354"/>
                    <a:pt x="4342" y="8354"/>
                  </a:cubicBezTo>
                  <a:cubicBezTo>
                    <a:pt x="4353" y="8354"/>
                    <a:pt x="4365" y="8377"/>
                    <a:pt x="4369" y="8407"/>
                  </a:cubicBezTo>
                  <a:cubicBezTo>
                    <a:pt x="4382" y="8493"/>
                    <a:pt x="4438" y="8732"/>
                    <a:pt x="4469" y="8847"/>
                  </a:cubicBezTo>
                  <a:cubicBezTo>
                    <a:pt x="4489" y="8916"/>
                    <a:pt x="4489" y="8955"/>
                    <a:pt x="4473" y="8958"/>
                  </a:cubicBezTo>
                  <a:cubicBezTo>
                    <a:pt x="4424" y="8972"/>
                    <a:pt x="4427" y="9014"/>
                    <a:pt x="4479" y="9041"/>
                  </a:cubicBezTo>
                  <a:cubicBezTo>
                    <a:pt x="4503" y="9055"/>
                    <a:pt x="4524" y="9083"/>
                    <a:pt x="4524" y="9097"/>
                  </a:cubicBezTo>
                  <a:cubicBezTo>
                    <a:pt x="4524" y="9115"/>
                    <a:pt x="4559" y="9177"/>
                    <a:pt x="4601" y="9239"/>
                  </a:cubicBezTo>
                  <a:cubicBezTo>
                    <a:pt x="4646" y="9302"/>
                    <a:pt x="4673" y="9354"/>
                    <a:pt x="4667" y="9357"/>
                  </a:cubicBezTo>
                  <a:cubicBezTo>
                    <a:pt x="4660" y="9361"/>
                    <a:pt x="4677" y="9364"/>
                    <a:pt x="4708" y="9368"/>
                  </a:cubicBezTo>
                  <a:cubicBezTo>
                    <a:pt x="4771" y="9371"/>
                    <a:pt x="4812" y="9454"/>
                    <a:pt x="4767" y="9486"/>
                  </a:cubicBezTo>
                  <a:cubicBezTo>
                    <a:pt x="4753" y="9493"/>
                    <a:pt x="4774" y="9503"/>
                    <a:pt x="4812" y="9507"/>
                  </a:cubicBezTo>
                  <a:cubicBezTo>
                    <a:pt x="4851" y="9510"/>
                    <a:pt x="4882" y="9520"/>
                    <a:pt x="4885" y="9534"/>
                  </a:cubicBezTo>
                  <a:cubicBezTo>
                    <a:pt x="4889" y="9544"/>
                    <a:pt x="4937" y="9576"/>
                    <a:pt x="4993" y="9600"/>
                  </a:cubicBezTo>
                  <a:cubicBezTo>
                    <a:pt x="5048" y="9627"/>
                    <a:pt x="5097" y="9659"/>
                    <a:pt x="5101" y="9669"/>
                  </a:cubicBezTo>
                  <a:cubicBezTo>
                    <a:pt x="5103" y="9678"/>
                    <a:pt x="5111" y="9687"/>
                    <a:pt x="5120" y="9687"/>
                  </a:cubicBezTo>
                  <a:cubicBezTo>
                    <a:pt x="5122" y="9687"/>
                    <a:pt x="5123" y="9687"/>
                    <a:pt x="5125" y="9687"/>
                  </a:cubicBezTo>
                  <a:cubicBezTo>
                    <a:pt x="5125" y="9686"/>
                    <a:pt x="5126" y="9686"/>
                    <a:pt x="5127" y="9686"/>
                  </a:cubicBezTo>
                  <a:cubicBezTo>
                    <a:pt x="5139" y="9686"/>
                    <a:pt x="5184" y="9702"/>
                    <a:pt x="5229" y="9722"/>
                  </a:cubicBezTo>
                  <a:cubicBezTo>
                    <a:pt x="5277" y="9739"/>
                    <a:pt x="5336" y="9760"/>
                    <a:pt x="5357" y="9760"/>
                  </a:cubicBezTo>
                  <a:cubicBezTo>
                    <a:pt x="5419" y="9767"/>
                    <a:pt x="5413" y="9805"/>
                    <a:pt x="5347" y="9822"/>
                  </a:cubicBezTo>
                  <a:cubicBezTo>
                    <a:pt x="5280" y="9840"/>
                    <a:pt x="5197" y="9909"/>
                    <a:pt x="5208" y="9944"/>
                  </a:cubicBezTo>
                  <a:cubicBezTo>
                    <a:pt x="5210" y="9950"/>
                    <a:pt x="5222" y="9954"/>
                    <a:pt x="5237" y="9954"/>
                  </a:cubicBezTo>
                  <a:cubicBezTo>
                    <a:pt x="5246" y="9954"/>
                    <a:pt x="5255" y="9953"/>
                    <a:pt x="5264" y="9951"/>
                  </a:cubicBezTo>
                  <a:cubicBezTo>
                    <a:pt x="5270" y="9949"/>
                    <a:pt x="5278" y="9948"/>
                    <a:pt x="5286" y="9948"/>
                  </a:cubicBezTo>
                  <a:cubicBezTo>
                    <a:pt x="5308" y="9948"/>
                    <a:pt x="5335" y="9954"/>
                    <a:pt x="5350" y="9965"/>
                  </a:cubicBezTo>
                  <a:cubicBezTo>
                    <a:pt x="5369" y="9976"/>
                    <a:pt x="5392" y="9986"/>
                    <a:pt x="5405" y="9986"/>
                  </a:cubicBezTo>
                  <a:cubicBezTo>
                    <a:pt x="5406" y="9986"/>
                    <a:pt x="5408" y="9986"/>
                    <a:pt x="5409" y="9986"/>
                  </a:cubicBezTo>
                  <a:cubicBezTo>
                    <a:pt x="5419" y="9986"/>
                    <a:pt x="5451" y="9986"/>
                    <a:pt x="5482" y="9992"/>
                  </a:cubicBezTo>
                  <a:cubicBezTo>
                    <a:pt x="5489" y="9994"/>
                    <a:pt x="5501" y="9995"/>
                    <a:pt x="5516" y="9995"/>
                  </a:cubicBezTo>
                  <a:cubicBezTo>
                    <a:pt x="5555" y="9995"/>
                    <a:pt x="5614" y="9989"/>
                    <a:pt x="5669" y="9981"/>
                  </a:cubicBezTo>
                  <a:cubicBezTo>
                    <a:pt x="5794" y="9963"/>
                    <a:pt x="5918" y="9952"/>
                    <a:pt x="5999" y="9952"/>
                  </a:cubicBezTo>
                  <a:cubicBezTo>
                    <a:pt x="6039" y="9952"/>
                    <a:pt x="6068" y="9955"/>
                    <a:pt x="6082" y="9961"/>
                  </a:cubicBezTo>
                  <a:cubicBezTo>
                    <a:pt x="6088" y="9963"/>
                    <a:pt x="6096" y="9963"/>
                    <a:pt x="6106" y="9963"/>
                  </a:cubicBezTo>
                  <a:cubicBezTo>
                    <a:pt x="6135" y="9963"/>
                    <a:pt x="6179" y="9956"/>
                    <a:pt x="6217" y="9944"/>
                  </a:cubicBezTo>
                  <a:cubicBezTo>
                    <a:pt x="6254" y="9933"/>
                    <a:pt x="6279" y="9928"/>
                    <a:pt x="6295" y="9928"/>
                  </a:cubicBezTo>
                  <a:cubicBezTo>
                    <a:pt x="6308" y="9928"/>
                    <a:pt x="6315" y="9932"/>
                    <a:pt x="6315" y="9940"/>
                  </a:cubicBezTo>
                  <a:cubicBezTo>
                    <a:pt x="6315" y="9950"/>
                    <a:pt x="6316" y="9956"/>
                    <a:pt x="6317" y="9956"/>
                  </a:cubicBezTo>
                  <a:cubicBezTo>
                    <a:pt x="6318" y="9956"/>
                    <a:pt x="6318" y="9956"/>
                    <a:pt x="6318" y="9954"/>
                  </a:cubicBezTo>
                  <a:cubicBezTo>
                    <a:pt x="6325" y="9930"/>
                    <a:pt x="6488" y="9909"/>
                    <a:pt x="6644" y="9909"/>
                  </a:cubicBezTo>
                  <a:cubicBezTo>
                    <a:pt x="6713" y="9906"/>
                    <a:pt x="6793" y="9895"/>
                    <a:pt x="6825" y="9881"/>
                  </a:cubicBezTo>
                  <a:cubicBezTo>
                    <a:pt x="6841" y="9872"/>
                    <a:pt x="6855" y="9868"/>
                    <a:pt x="6865" y="9868"/>
                  </a:cubicBezTo>
                  <a:cubicBezTo>
                    <a:pt x="6873" y="9868"/>
                    <a:pt x="6878" y="9871"/>
                    <a:pt x="6880" y="9877"/>
                  </a:cubicBezTo>
                  <a:cubicBezTo>
                    <a:pt x="6883" y="9883"/>
                    <a:pt x="6887" y="9886"/>
                    <a:pt x="6892" y="9886"/>
                  </a:cubicBezTo>
                  <a:cubicBezTo>
                    <a:pt x="6900" y="9886"/>
                    <a:pt x="6912" y="9879"/>
                    <a:pt x="6929" y="9864"/>
                  </a:cubicBezTo>
                  <a:cubicBezTo>
                    <a:pt x="6946" y="9849"/>
                    <a:pt x="6958" y="9842"/>
                    <a:pt x="6972" y="9842"/>
                  </a:cubicBezTo>
                  <a:cubicBezTo>
                    <a:pt x="6984" y="9842"/>
                    <a:pt x="6996" y="9847"/>
                    <a:pt x="7012" y="9856"/>
                  </a:cubicBezTo>
                  <a:cubicBezTo>
                    <a:pt x="7027" y="9867"/>
                    <a:pt x="7039" y="9873"/>
                    <a:pt x="7049" y="9873"/>
                  </a:cubicBezTo>
                  <a:cubicBezTo>
                    <a:pt x="7058" y="9873"/>
                    <a:pt x="7064" y="9868"/>
                    <a:pt x="7067" y="9861"/>
                  </a:cubicBezTo>
                  <a:cubicBezTo>
                    <a:pt x="7071" y="9850"/>
                    <a:pt x="7088" y="9836"/>
                    <a:pt x="7099" y="9832"/>
                  </a:cubicBezTo>
                  <a:cubicBezTo>
                    <a:pt x="7112" y="9832"/>
                    <a:pt x="7220" y="9812"/>
                    <a:pt x="7335" y="9794"/>
                  </a:cubicBezTo>
                  <a:cubicBezTo>
                    <a:pt x="7435" y="9776"/>
                    <a:pt x="7527" y="9766"/>
                    <a:pt x="7555" y="9766"/>
                  </a:cubicBezTo>
                  <a:cubicBezTo>
                    <a:pt x="7559" y="9766"/>
                    <a:pt x="7562" y="9766"/>
                    <a:pt x="7563" y="9767"/>
                  </a:cubicBezTo>
                  <a:cubicBezTo>
                    <a:pt x="7566" y="9769"/>
                    <a:pt x="7574" y="9770"/>
                    <a:pt x="7587" y="9770"/>
                  </a:cubicBezTo>
                  <a:cubicBezTo>
                    <a:pt x="7610" y="9770"/>
                    <a:pt x="7647" y="9766"/>
                    <a:pt x="7685" y="9760"/>
                  </a:cubicBezTo>
                  <a:cubicBezTo>
                    <a:pt x="7822" y="9730"/>
                    <a:pt x="7871" y="9720"/>
                    <a:pt x="7889" y="9720"/>
                  </a:cubicBezTo>
                  <a:cubicBezTo>
                    <a:pt x="7897" y="9720"/>
                    <a:pt x="7899" y="9722"/>
                    <a:pt x="7900" y="9725"/>
                  </a:cubicBezTo>
                  <a:cubicBezTo>
                    <a:pt x="7900" y="9729"/>
                    <a:pt x="7907" y="9730"/>
                    <a:pt x="7917" y="9730"/>
                  </a:cubicBezTo>
                  <a:cubicBezTo>
                    <a:pt x="7924" y="9730"/>
                    <a:pt x="7933" y="9730"/>
                    <a:pt x="7942" y="9728"/>
                  </a:cubicBezTo>
                  <a:cubicBezTo>
                    <a:pt x="7966" y="9725"/>
                    <a:pt x="8039" y="9711"/>
                    <a:pt x="8111" y="9697"/>
                  </a:cubicBezTo>
                  <a:cubicBezTo>
                    <a:pt x="8169" y="9686"/>
                    <a:pt x="8225" y="9679"/>
                    <a:pt x="8250" y="9679"/>
                  </a:cubicBezTo>
                  <a:cubicBezTo>
                    <a:pt x="8255" y="9679"/>
                    <a:pt x="8259" y="9679"/>
                    <a:pt x="8261" y="9680"/>
                  </a:cubicBezTo>
                  <a:cubicBezTo>
                    <a:pt x="8263" y="9680"/>
                    <a:pt x="8265" y="9680"/>
                    <a:pt x="8268" y="9680"/>
                  </a:cubicBezTo>
                  <a:cubicBezTo>
                    <a:pt x="8295" y="9680"/>
                    <a:pt x="8390" y="9667"/>
                    <a:pt x="8490" y="9648"/>
                  </a:cubicBezTo>
                  <a:cubicBezTo>
                    <a:pt x="8591" y="9629"/>
                    <a:pt x="8684" y="9614"/>
                    <a:pt x="8707" y="9614"/>
                  </a:cubicBezTo>
                  <a:cubicBezTo>
                    <a:pt x="8709" y="9614"/>
                    <a:pt x="8711" y="9614"/>
                    <a:pt x="8712" y="9614"/>
                  </a:cubicBezTo>
                  <a:cubicBezTo>
                    <a:pt x="8712" y="9614"/>
                    <a:pt x="8713" y="9614"/>
                    <a:pt x="8715" y="9614"/>
                  </a:cubicBezTo>
                  <a:cubicBezTo>
                    <a:pt x="8738" y="9614"/>
                    <a:pt x="8870" y="9588"/>
                    <a:pt x="9021" y="9558"/>
                  </a:cubicBezTo>
                  <a:cubicBezTo>
                    <a:pt x="9171" y="9526"/>
                    <a:pt x="9305" y="9502"/>
                    <a:pt x="9330" y="9502"/>
                  </a:cubicBezTo>
                  <a:cubicBezTo>
                    <a:pt x="9331" y="9502"/>
                    <a:pt x="9332" y="9502"/>
                    <a:pt x="9333" y="9503"/>
                  </a:cubicBezTo>
                  <a:cubicBezTo>
                    <a:pt x="9344" y="9503"/>
                    <a:pt x="9440" y="9489"/>
                    <a:pt x="9552" y="9465"/>
                  </a:cubicBezTo>
                  <a:cubicBezTo>
                    <a:pt x="9663" y="9444"/>
                    <a:pt x="9832" y="9416"/>
                    <a:pt x="9927" y="9403"/>
                  </a:cubicBezTo>
                  <a:cubicBezTo>
                    <a:pt x="10023" y="9392"/>
                    <a:pt x="10190" y="9361"/>
                    <a:pt x="10294" y="9340"/>
                  </a:cubicBezTo>
                  <a:cubicBezTo>
                    <a:pt x="10398" y="9315"/>
                    <a:pt x="10505" y="9299"/>
                    <a:pt x="10526" y="9299"/>
                  </a:cubicBezTo>
                  <a:cubicBezTo>
                    <a:pt x="10527" y="9299"/>
                    <a:pt x="10528" y="9299"/>
                    <a:pt x="10530" y="9299"/>
                  </a:cubicBezTo>
                  <a:cubicBezTo>
                    <a:pt x="10563" y="9299"/>
                    <a:pt x="10719" y="9268"/>
                    <a:pt x="10891" y="9229"/>
                  </a:cubicBezTo>
                  <a:cubicBezTo>
                    <a:pt x="11080" y="9183"/>
                    <a:pt x="11207" y="9162"/>
                    <a:pt x="11268" y="9162"/>
                  </a:cubicBezTo>
                  <a:cubicBezTo>
                    <a:pt x="11277" y="9162"/>
                    <a:pt x="11284" y="9162"/>
                    <a:pt x="11290" y="9163"/>
                  </a:cubicBezTo>
                  <a:cubicBezTo>
                    <a:pt x="11319" y="9165"/>
                    <a:pt x="11354" y="9168"/>
                    <a:pt x="11378" y="9168"/>
                  </a:cubicBezTo>
                  <a:cubicBezTo>
                    <a:pt x="11387" y="9168"/>
                    <a:pt x="11395" y="9167"/>
                    <a:pt x="11400" y="9166"/>
                  </a:cubicBezTo>
                  <a:cubicBezTo>
                    <a:pt x="11403" y="9165"/>
                    <a:pt x="11406" y="9165"/>
                    <a:pt x="11409" y="9165"/>
                  </a:cubicBezTo>
                  <a:cubicBezTo>
                    <a:pt x="11443" y="9165"/>
                    <a:pt x="11471" y="9219"/>
                    <a:pt x="11435" y="9229"/>
                  </a:cubicBezTo>
                  <a:cubicBezTo>
                    <a:pt x="11432" y="9229"/>
                    <a:pt x="11427" y="9230"/>
                    <a:pt x="11422" y="9230"/>
                  </a:cubicBezTo>
                  <a:cubicBezTo>
                    <a:pt x="11408" y="9230"/>
                    <a:pt x="11388" y="9226"/>
                    <a:pt x="11373" y="9219"/>
                  </a:cubicBezTo>
                  <a:cubicBezTo>
                    <a:pt x="11364" y="9215"/>
                    <a:pt x="11356" y="9213"/>
                    <a:pt x="11351" y="9213"/>
                  </a:cubicBezTo>
                  <a:cubicBezTo>
                    <a:pt x="11346" y="9213"/>
                    <a:pt x="11344" y="9215"/>
                    <a:pt x="11345" y="9219"/>
                  </a:cubicBezTo>
                  <a:cubicBezTo>
                    <a:pt x="11349" y="9229"/>
                    <a:pt x="11366" y="9243"/>
                    <a:pt x="11387" y="9253"/>
                  </a:cubicBezTo>
                  <a:cubicBezTo>
                    <a:pt x="11397" y="9258"/>
                    <a:pt x="11409" y="9261"/>
                    <a:pt x="11428" y="9261"/>
                  </a:cubicBezTo>
                  <a:cubicBezTo>
                    <a:pt x="11471" y="9261"/>
                    <a:pt x="11548" y="9245"/>
                    <a:pt x="11720" y="9201"/>
                  </a:cubicBezTo>
                  <a:cubicBezTo>
                    <a:pt x="11775" y="9189"/>
                    <a:pt x="11823" y="9182"/>
                    <a:pt x="11849" y="9182"/>
                  </a:cubicBezTo>
                  <a:cubicBezTo>
                    <a:pt x="11861" y="9182"/>
                    <a:pt x="11868" y="9184"/>
                    <a:pt x="11869" y="9187"/>
                  </a:cubicBezTo>
                  <a:cubicBezTo>
                    <a:pt x="11871" y="9194"/>
                    <a:pt x="11879" y="9198"/>
                    <a:pt x="11891" y="9198"/>
                  </a:cubicBezTo>
                  <a:cubicBezTo>
                    <a:pt x="11897" y="9198"/>
                    <a:pt x="11903" y="9197"/>
                    <a:pt x="11911" y="9195"/>
                  </a:cubicBezTo>
                  <a:cubicBezTo>
                    <a:pt x="11932" y="9184"/>
                    <a:pt x="12001" y="9174"/>
                    <a:pt x="12066" y="9166"/>
                  </a:cubicBezTo>
                  <a:cubicBezTo>
                    <a:pt x="12133" y="9160"/>
                    <a:pt x="12191" y="9149"/>
                    <a:pt x="12205" y="9142"/>
                  </a:cubicBezTo>
                  <a:cubicBezTo>
                    <a:pt x="12216" y="9139"/>
                    <a:pt x="12247" y="9125"/>
                    <a:pt x="12279" y="9111"/>
                  </a:cubicBezTo>
                  <a:cubicBezTo>
                    <a:pt x="12351" y="9086"/>
                    <a:pt x="12351" y="9086"/>
                    <a:pt x="12313" y="9062"/>
                  </a:cubicBezTo>
                  <a:cubicBezTo>
                    <a:pt x="12289" y="9045"/>
                    <a:pt x="12289" y="9035"/>
                    <a:pt x="12313" y="9020"/>
                  </a:cubicBezTo>
                  <a:cubicBezTo>
                    <a:pt x="12338" y="9003"/>
                    <a:pt x="12425" y="8989"/>
                    <a:pt x="12475" y="8989"/>
                  </a:cubicBezTo>
                  <a:cubicBezTo>
                    <a:pt x="12495" y="8989"/>
                    <a:pt x="12509" y="8991"/>
                    <a:pt x="12511" y="8996"/>
                  </a:cubicBezTo>
                  <a:cubicBezTo>
                    <a:pt x="12511" y="8997"/>
                    <a:pt x="12513" y="8998"/>
                    <a:pt x="12517" y="8998"/>
                  </a:cubicBezTo>
                  <a:cubicBezTo>
                    <a:pt x="12541" y="8998"/>
                    <a:pt x="12630" y="8982"/>
                    <a:pt x="12733" y="8958"/>
                  </a:cubicBezTo>
                  <a:cubicBezTo>
                    <a:pt x="13014" y="8896"/>
                    <a:pt x="13177" y="8865"/>
                    <a:pt x="13299" y="8854"/>
                  </a:cubicBezTo>
                  <a:cubicBezTo>
                    <a:pt x="13350" y="8851"/>
                    <a:pt x="13413" y="8844"/>
                    <a:pt x="13434" y="8841"/>
                  </a:cubicBezTo>
                  <a:cubicBezTo>
                    <a:pt x="13458" y="8841"/>
                    <a:pt x="13486" y="8841"/>
                    <a:pt x="13499" y="8844"/>
                  </a:cubicBezTo>
                  <a:cubicBezTo>
                    <a:pt x="13500" y="8844"/>
                    <a:pt x="13501" y="8844"/>
                    <a:pt x="13503" y="8844"/>
                  </a:cubicBezTo>
                  <a:cubicBezTo>
                    <a:pt x="13529" y="8844"/>
                    <a:pt x="13686" y="8814"/>
                    <a:pt x="13861" y="8774"/>
                  </a:cubicBezTo>
                  <a:cubicBezTo>
                    <a:pt x="14055" y="8732"/>
                    <a:pt x="14252" y="8698"/>
                    <a:pt x="14335" y="8698"/>
                  </a:cubicBezTo>
                  <a:cubicBezTo>
                    <a:pt x="14415" y="8695"/>
                    <a:pt x="14506" y="8691"/>
                    <a:pt x="14537" y="8691"/>
                  </a:cubicBezTo>
                  <a:cubicBezTo>
                    <a:pt x="14564" y="8691"/>
                    <a:pt x="14603" y="8702"/>
                    <a:pt x="14614" y="8712"/>
                  </a:cubicBezTo>
                  <a:cubicBezTo>
                    <a:pt x="14621" y="8722"/>
                    <a:pt x="14640" y="8728"/>
                    <a:pt x="14658" y="8728"/>
                  </a:cubicBezTo>
                  <a:cubicBezTo>
                    <a:pt x="14664" y="8728"/>
                    <a:pt x="14670" y="8727"/>
                    <a:pt x="14676" y="8726"/>
                  </a:cubicBezTo>
                  <a:cubicBezTo>
                    <a:pt x="14703" y="8719"/>
                    <a:pt x="14710" y="8708"/>
                    <a:pt x="14700" y="8698"/>
                  </a:cubicBezTo>
                  <a:cubicBezTo>
                    <a:pt x="14665" y="8670"/>
                    <a:pt x="14998" y="8625"/>
                    <a:pt x="15352" y="8607"/>
                  </a:cubicBezTo>
                  <a:cubicBezTo>
                    <a:pt x="15443" y="8604"/>
                    <a:pt x="15536" y="8597"/>
                    <a:pt x="15564" y="8594"/>
                  </a:cubicBezTo>
                  <a:cubicBezTo>
                    <a:pt x="15567" y="8594"/>
                    <a:pt x="15570" y="8594"/>
                    <a:pt x="15573" y="8594"/>
                  </a:cubicBezTo>
                  <a:cubicBezTo>
                    <a:pt x="15595" y="8594"/>
                    <a:pt x="15617" y="8603"/>
                    <a:pt x="15626" y="8618"/>
                  </a:cubicBezTo>
                  <a:cubicBezTo>
                    <a:pt x="15636" y="8634"/>
                    <a:pt x="15648" y="8646"/>
                    <a:pt x="15658" y="8646"/>
                  </a:cubicBezTo>
                  <a:cubicBezTo>
                    <a:pt x="15659" y="8646"/>
                    <a:pt x="15660" y="8646"/>
                    <a:pt x="15661" y="8646"/>
                  </a:cubicBezTo>
                  <a:cubicBezTo>
                    <a:pt x="15693" y="8642"/>
                    <a:pt x="15752" y="8640"/>
                    <a:pt x="15812" y="8640"/>
                  </a:cubicBezTo>
                  <a:cubicBezTo>
                    <a:pt x="15906" y="8640"/>
                    <a:pt x="16002" y="8645"/>
                    <a:pt x="16005" y="8653"/>
                  </a:cubicBezTo>
                  <a:cubicBezTo>
                    <a:pt x="16008" y="8660"/>
                    <a:pt x="16001" y="8667"/>
                    <a:pt x="15994" y="8670"/>
                  </a:cubicBezTo>
                  <a:cubicBezTo>
                    <a:pt x="15974" y="8678"/>
                    <a:pt x="15860" y="8683"/>
                    <a:pt x="15764" y="8683"/>
                  </a:cubicBezTo>
                  <a:cubicBezTo>
                    <a:pt x="15690" y="8683"/>
                    <a:pt x="15628" y="8680"/>
                    <a:pt x="15626" y="8674"/>
                  </a:cubicBezTo>
                  <a:cubicBezTo>
                    <a:pt x="15624" y="8670"/>
                    <a:pt x="15617" y="8668"/>
                    <a:pt x="15608" y="8668"/>
                  </a:cubicBezTo>
                  <a:cubicBezTo>
                    <a:pt x="15598" y="8668"/>
                    <a:pt x="15585" y="8670"/>
                    <a:pt x="15571" y="8674"/>
                  </a:cubicBezTo>
                  <a:cubicBezTo>
                    <a:pt x="15464" y="8704"/>
                    <a:pt x="15174" y="8753"/>
                    <a:pt x="15116" y="8753"/>
                  </a:cubicBezTo>
                  <a:cubicBezTo>
                    <a:pt x="15113" y="8753"/>
                    <a:pt x="15111" y="8753"/>
                    <a:pt x="15110" y="8753"/>
                  </a:cubicBezTo>
                  <a:cubicBezTo>
                    <a:pt x="15104" y="8753"/>
                    <a:pt x="15099" y="8752"/>
                    <a:pt x="15095" y="8752"/>
                  </a:cubicBezTo>
                  <a:cubicBezTo>
                    <a:pt x="15073" y="8752"/>
                    <a:pt x="15070" y="8759"/>
                    <a:pt x="15078" y="8771"/>
                  </a:cubicBezTo>
                  <a:cubicBezTo>
                    <a:pt x="15087" y="8782"/>
                    <a:pt x="15108" y="8789"/>
                    <a:pt x="15128" y="8789"/>
                  </a:cubicBezTo>
                  <a:cubicBezTo>
                    <a:pt x="15132" y="8789"/>
                    <a:pt x="15136" y="8789"/>
                    <a:pt x="15141" y="8788"/>
                  </a:cubicBezTo>
                  <a:cubicBezTo>
                    <a:pt x="15168" y="8788"/>
                    <a:pt x="15231" y="8778"/>
                    <a:pt x="15280" y="8774"/>
                  </a:cubicBezTo>
                  <a:cubicBezTo>
                    <a:pt x="15331" y="8767"/>
                    <a:pt x="15432" y="8761"/>
                    <a:pt x="15509" y="8761"/>
                  </a:cubicBezTo>
                  <a:cubicBezTo>
                    <a:pt x="15581" y="8757"/>
                    <a:pt x="15672" y="8750"/>
                    <a:pt x="15713" y="8740"/>
                  </a:cubicBezTo>
                  <a:cubicBezTo>
                    <a:pt x="15731" y="8736"/>
                    <a:pt x="15748" y="8733"/>
                    <a:pt x="15763" y="8733"/>
                  </a:cubicBezTo>
                  <a:cubicBezTo>
                    <a:pt x="15785" y="8733"/>
                    <a:pt x="15802" y="8738"/>
                    <a:pt x="15810" y="8747"/>
                  </a:cubicBezTo>
                  <a:cubicBezTo>
                    <a:pt x="15817" y="8758"/>
                    <a:pt x="15829" y="8763"/>
                    <a:pt x="15840" y="8763"/>
                  </a:cubicBezTo>
                  <a:cubicBezTo>
                    <a:pt x="15847" y="8763"/>
                    <a:pt x="15854" y="8761"/>
                    <a:pt x="15859" y="8757"/>
                  </a:cubicBezTo>
                  <a:cubicBezTo>
                    <a:pt x="15876" y="8746"/>
                    <a:pt x="15925" y="8741"/>
                    <a:pt x="15979" y="8741"/>
                  </a:cubicBezTo>
                  <a:cubicBezTo>
                    <a:pt x="16056" y="8741"/>
                    <a:pt x="16143" y="8751"/>
                    <a:pt x="16157" y="8767"/>
                  </a:cubicBezTo>
                  <a:cubicBezTo>
                    <a:pt x="16167" y="8778"/>
                    <a:pt x="16173" y="8784"/>
                    <a:pt x="16177" y="8784"/>
                  </a:cubicBezTo>
                  <a:cubicBezTo>
                    <a:pt x="16182" y="8784"/>
                    <a:pt x="16184" y="8776"/>
                    <a:pt x="16188" y="8757"/>
                  </a:cubicBezTo>
                  <a:cubicBezTo>
                    <a:pt x="16196" y="8740"/>
                    <a:pt x="16213" y="8726"/>
                    <a:pt x="16226" y="8726"/>
                  </a:cubicBezTo>
                  <a:cubicBezTo>
                    <a:pt x="16233" y="8727"/>
                    <a:pt x="16247" y="8728"/>
                    <a:pt x="16262" y="8728"/>
                  </a:cubicBezTo>
                  <a:cubicBezTo>
                    <a:pt x="16277" y="8728"/>
                    <a:pt x="16294" y="8727"/>
                    <a:pt x="16310" y="8726"/>
                  </a:cubicBezTo>
                  <a:cubicBezTo>
                    <a:pt x="16316" y="8724"/>
                    <a:pt x="16324" y="8724"/>
                    <a:pt x="16331" y="8724"/>
                  </a:cubicBezTo>
                  <a:cubicBezTo>
                    <a:pt x="16359" y="8724"/>
                    <a:pt x="16391" y="8733"/>
                    <a:pt x="16410" y="8747"/>
                  </a:cubicBezTo>
                  <a:cubicBezTo>
                    <a:pt x="16461" y="8782"/>
                    <a:pt x="16448" y="8817"/>
                    <a:pt x="16406" y="8817"/>
                  </a:cubicBezTo>
                  <a:cubicBezTo>
                    <a:pt x="16391" y="8817"/>
                    <a:pt x="16372" y="8812"/>
                    <a:pt x="16351" y="8802"/>
                  </a:cubicBezTo>
                  <a:cubicBezTo>
                    <a:pt x="16331" y="8792"/>
                    <a:pt x="16308" y="8787"/>
                    <a:pt x="16289" y="8787"/>
                  </a:cubicBezTo>
                  <a:cubicBezTo>
                    <a:pt x="16263" y="8787"/>
                    <a:pt x="16245" y="8796"/>
                    <a:pt x="16250" y="8812"/>
                  </a:cubicBezTo>
                  <a:cubicBezTo>
                    <a:pt x="16253" y="8819"/>
                    <a:pt x="16258" y="8822"/>
                    <a:pt x="16266" y="8822"/>
                  </a:cubicBezTo>
                  <a:cubicBezTo>
                    <a:pt x="16271" y="8822"/>
                    <a:pt x="16278" y="8820"/>
                    <a:pt x="16285" y="8816"/>
                  </a:cubicBezTo>
                  <a:cubicBezTo>
                    <a:pt x="16294" y="8810"/>
                    <a:pt x="16304" y="8806"/>
                    <a:pt x="16313" y="8806"/>
                  </a:cubicBezTo>
                  <a:cubicBezTo>
                    <a:pt x="16320" y="8806"/>
                    <a:pt x="16326" y="8808"/>
                    <a:pt x="16330" y="8812"/>
                  </a:cubicBezTo>
                  <a:cubicBezTo>
                    <a:pt x="16348" y="8827"/>
                    <a:pt x="16245" y="8849"/>
                    <a:pt x="16184" y="8849"/>
                  </a:cubicBezTo>
                  <a:cubicBezTo>
                    <a:pt x="16174" y="8849"/>
                    <a:pt x="16164" y="8849"/>
                    <a:pt x="16157" y="8847"/>
                  </a:cubicBezTo>
                  <a:cubicBezTo>
                    <a:pt x="16155" y="8847"/>
                    <a:pt x="16153" y="8846"/>
                    <a:pt x="16151" y="8846"/>
                  </a:cubicBezTo>
                  <a:cubicBezTo>
                    <a:pt x="16142" y="8846"/>
                    <a:pt x="16142" y="8853"/>
                    <a:pt x="16151" y="8865"/>
                  </a:cubicBezTo>
                  <a:cubicBezTo>
                    <a:pt x="16157" y="8873"/>
                    <a:pt x="16194" y="8877"/>
                    <a:pt x="16241" y="8877"/>
                  </a:cubicBezTo>
                  <a:cubicBezTo>
                    <a:pt x="16327" y="8877"/>
                    <a:pt x="16446" y="8865"/>
                    <a:pt x="16473" y="8847"/>
                  </a:cubicBezTo>
                  <a:cubicBezTo>
                    <a:pt x="16487" y="8841"/>
                    <a:pt x="16487" y="8823"/>
                    <a:pt x="16476" y="8816"/>
                  </a:cubicBezTo>
                  <a:cubicBezTo>
                    <a:pt x="16468" y="8809"/>
                    <a:pt x="16466" y="8806"/>
                    <a:pt x="16473" y="8806"/>
                  </a:cubicBezTo>
                  <a:cubicBezTo>
                    <a:pt x="16477" y="8806"/>
                    <a:pt x="16484" y="8807"/>
                    <a:pt x="16494" y="8809"/>
                  </a:cubicBezTo>
                  <a:cubicBezTo>
                    <a:pt x="16498" y="8810"/>
                    <a:pt x="16504" y="8810"/>
                    <a:pt x="16511" y="8810"/>
                  </a:cubicBezTo>
                  <a:cubicBezTo>
                    <a:pt x="16531" y="8810"/>
                    <a:pt x="16559" y="8806"/>
                    <a:pt x="16577" y="8799"/>
                  </a:cubicBezTo>
                  <a:cubicBezTo>
                    <a:pt x="16589" y="8795"/>
                    <a:pt x="16603" y="8793"/>
                    <a:pt x="16615" y="8793"/>
                  </a:cubicBezTo>
                  <a:cubicBezTo>
                    <a:pt x="16627" y="8793"/>
                    <a:pt x="16638" y="8795"/>
                    <a:pt x="16643" y="8799"/>
                  </a:cubicBezTo>
                  <a:cubicBezTo>
                    <a:pt x="16650" y="8804"/>
                    <a:pt x="16663" y="8807"/>
                    <a:pt x="16678" y="8807"/>
                  </a:cubicBezTo>
                  <a:cubicBezTo>
                    <a:pt x="16690" y="8807"/>
                    <a:pt x="16703" y="8805"/>
                    <a:pt x="16716" y="8802"/>
                  </a:cubicBezTo>
                  <a:cubicBezTo>
                    <a:pt x="16730" y="8799"/>
                    <a:pt x="16745" y="8797"/>
                    <a:pt x="16759" y="8797"/>
                  </a:cubicBezTo>
                  <a:cubicBezTo>
                    <a:pt x="16773" y="8797"/>
                    <a:pt x="16785" y="8799"/>
                    <a:pt x="16792" y="8802"/>
                  </a:cubicBezTo>
                  <a:cubicBezTo>
                    <a:pt x="16809" y="8809"/>
                    <a:pt x="16841" y="8812"/>
                    <a:pt x="16868" y="8812"/>
                  </a:cubicBezTo>
                  <a:cubicBezTo>
                    <a:pt x="16874" y="8812"/>
                    <a:pt x="16878" y="8812"/>
                    <a:pt x="16882" y="8812"/>
                  </a:cubicBezTo>
                  <a:cubicBezTo>
                    <a:pt x="16906" y="8812"/>
                    <a:pt x="16899" y="8822"/>
                    <a:pt x="16851" y="8861"/>
                  </a:cubicBezTo>
                  <a:cubicBezTo>
                    <a:pt x="16817" y="8889"/>
                    <a:pt x="16768" y="8910"/>
                    <a:pt x="16750" y="8910"/>
                  </a:cubicBezTo>
                  <a:cubicBezTo>
                    <a:pt x="16747" y="8909"/>
                    <a:pt x="16745" y="8909"/>
                    <a:pt x="16742" y="8909"/>
                  </a:cubicBezTo>
                  <a:cubicBezTo>
                    <a:pt x="16727" y="8909"/>
                    <a:pt x="16720" y="8918"/>
                    <a:pt x="16723" y="8927"/>
                  </a:cubicBezTo>
                  <a:cubicBezTo>
                    <a:pt x="16726" y="8941"/>
                    <a:pt x="16719" y="8951"/>
                    <a:pt x="16708" y="8955"/>
                  </a:cubicBezTo>
                  <a:cubicBezTo>
                    <a:pt x="16707" y="8955"/>
                    <a:pt x="16706" y="8955"/>
                    <a:pt x="16704" y="8955"/>
                  </a:cubicBezTo>
                  <a:cubicBezTo>
                    <a:pt x="16694" y="8955"/>
                    <a:pt x="16688" y="8943"/>
                    <a:pt x="16688" y="8927"/>
                  </a:cubicBezTo>
                  <a:cubicBezTo>
                    <a:pt x="16690" y="8912"/>
                    <a:pt x="16687" y="8905"/>
                    <a:pt x="16676" y="8905"/>
                  </a:cubicBezTo>
                  <a:cubicBezTo>
                    <a:pt x="16664" y="8905"/>
                    <a:pt x="16640" y="8914"/>
                    <a:pt x="16598" y="8931"/>
                  </a:cubicBezTo>
                  <a:cubicBezTo>
                    <a:pt x="16546" y="8951"/>
                    <a:pt x="16479" y="8976"/>
                    <a:pt x="16449" y="8979"/>
                  </a:cubicBezTo>
                  <a:cubicBezTo>
                    <a:pt x="16427" y="8984"/>
                    <a:pt x="16402" y="8986"/>
                    <a:pt x="16378" y="8986"/>
                  </a:cubicBezTo>
                  <a:cubicBezTo>
                    <a:pt x="16314" y="8986"/>
                    <a:pt x="16252" y="8970"/>
                    <a:pt x="16244" y="8948"/>
                  </a:cubicBezTo>
                  <a:cubicBezTo>
                    <a:pt x="16241" y="8940"/>
                    <a:pt x="16237" y="8936"/>
                    <a:pt x="16231" y="8936"/>
                  </a:cubicBezTo>
                  <a:cubicBezTo>
                    <a:pt x="16224" y="8936"/>
                    <a:pt x="16215" y="8942"/>
                    <a:pt x="16202" y="8955"/>
                  </a:cubicBezTo>
                  <a:cubicBezTo>
                    <a:pt x="16185" y="8969"/>
                    <a:pt x="16165" y="8976"/>
                    <a:pt x="16155" y="8976"/>
                  </a:cubicBezTo>
                  <a:cubicBezTo>
                    <a:pt x="16153" y="8976"/>
                    <a:pt x="16152" y="8976"/>
                    <a:pt x="16151" y="8976"/>
                  </a:cubicBezTo>
                  <a:cubicBezTo>
                    <a:pt x="16147" y="8974"/>
                    <a:pt x="16142" y="8973"/>
                    <a:pt x="16134" y="8973"/>
                  </a:cubicBezTo>
                  <a:cubicBezTo>
                    <a:pt x="16072" y="8973"/>
                    <a:pt x="15879" y="9019"/>
                    <a:pt x="15872" y="9038"/>
                  </a:cubicBezTo>
                  <a:cubicBezTo>
                    <a:pt x="15869" y="9049"/>
                    <a:pt x="15838" y="9059"/>
                    <a:pt x="15800" y="9059"/>
                  </a:cubicBezTo>
                  <a:cubicBezTo>
                    <a:pt x="15765" y="9059"/>
                    <a:pt x="15723" y="9065"/>
                    <a:pt x="15709" y="9073"/>
                  </a:cubicBezTo>
                  <a:cubicBezTo>
                    <a:pt x="15704" y="9078"/>
                    <a:pt x="15687" y="9081"/>
                    <a:pt x="15665" y="9081"/>
                  </a:cubicBezTo>
                  <a:cubicBezTo>
                    <a:pt x="15648" y="9081"/>
                    <a:pt x="15628" y="9079"/>
                    <a:pt x="15609" y="9076"/>
                  </a:cubicBezTo>
                  <a:cubicBezTo>
                    <a:pt x="15583" y="9072"/>
                    <a:pt x="15553" y="9069"/>
                    <a:pt x="15528" y="9069"/>
                  </a:cubicBezTo>
                  <a:cubicBezTo>
                    <a:pt x="15513" y="9069"/>
                    <a:pt x="15500" y="9070"/>
                    <a:pt x="15491" y="9073"/>
                  </a:cubicBezTo>
                  <a:cubicBezTo>
                    <a:pt x="15467" y="9080"/>
                    <a:pt x="15297" y="9083"/>
                    <a:pt x="15113" y="9083"/>
                  </a:cubicBezTo>
                  <a:cubicBezTo>
                    <a:pt x="14763" y="9083"/>
                    <a:pt x="14724" y="9083"/>
                    <a:pt x="14564" y="9107"/>
                  </a:cubicBezTo>
                  <a:cubicBezTo>
                    <a:pt x="14513" y="9115"/>
                    <a:pt x="14402" y="9128"/>
                    <a:pt x="14319" y="9139"/>
                  </a:cubicBezTo>
                  <a:cubicBezTo>
                    <a:pt x="14239" y="9149"/>
                    <a:pt x="14156" y="9166"/>
                    <a:pt x="14141" y="9177"/>
                  </a:cubicBezTo>
                  <a:cubicBezTo>
                    <a:pt x="14133" y="9183"/>
                    <a:pt x="14127" y="9185"/>
                    <a:pt x="14123" y="9185"/>
                  </a:cubicBezTo>
                  <a:cubicBezTo>
                    <a:pt x="14117" y="9185"/>
                    <a:pt x="14117" y="9180"/>
                    <a:pt x="14121" y="9170"/>
                  </a:cubicBezTo>
                  <a:cubicBezTo>
                    <a:pt x="14126" y="9155"/>
                    <a:pt x="14122" y="9148"/>
                    <a:pt x="14112" y="9148"/>
                  </a:cubicBezTo>
                  <a:cubicBezTo>
                    <a:pt x="14111" y="9148"/>
                    <a:pt x="14109" y="9148"/>
                    <a:pt x="14106" y="9149"/>
                  </a:cubicBezTo>
                  <a:cubicBezTo>
                    <a:pt x="14104" y="9149"/>
                    <a:pt x="14103" y="9150"/>
                    <a:pt x="14101" y="9150"/>
                  </a:cubicBezTo>
                  <a:cubicBezTo>
                    <a:pt x="14091" y="9150"/>
                    <a:pt x="14086" y="9141"/>
                    <a:pt x="14090" y="9132"/>
                  </a:cubicBezTo>
                  <a:cubicBezTo>
                    <a:pt x="14093" y="9120"/>
                    <a:pt x="14105" y="9114"/>
                    <a:pt x="14119" y="9114"/>
                  </a:cubicBezTo>
                  <a:cubicBezTo>
                    <a:pt x="14122" y="9114"/>
                    <a:pt x="14124" y="9114"/>
                    <a:pt x="14127" y="9115"/>
                  </a:cubicBezTo>
                  <a:cubicBezTo>
                    <a:pt x="14132" y="9115"/>
                    <a:pt x="14135" y="9116"/>
                    <a:pt x="14138" y="9116"/>
                  </a:cubicBezTo>
                  <a:cubicBezTo>
                    <a:pt x="14145" y="9116"/>
                    <a:pt x="14145" y="9113"/>
                    <a:pt x="14135" y="9107"/>
                  </a:cubicBezTo>
                  <a:cubicBezTo>
                    <a:pt x="14126" y="9102"/>
                    <a:pt x="14110" y="9099"/>
                    <a:pt x="14088" y="9099"/>
                  </a:cubicBezTo>
                  <a:cubicBezTo>
                    <a:pt x="14043" y="9099"/>
                    <a:pt x="13973" y="9111"/>
                    <a:pt x="13888" y="9132"/>
                  </a:cubicBezTo>
                  <a:cubicBezTo>
                    <a:pt x="13861" y="9138"/>
                    <a:pt x="13838" y="9142"/>
                    <a:pt x="13820" y="9142"/>
                  </a:cubicBezTo>
                  <a:cubicBezTo>
                    <a:pt x="13800" y="9142"/>
                    <a:pt x="13788" y="9137"/>
                    <a:pt x="13784" y="9128"/>
                  </a:cubicBezTo>
                  <a:cubicBezTo>
                    <a:pt x="13783" y="9121"/>
                    <a:pt x="13779" y="9117"/>
                    <a:pt x="13772" y="9117"/>
                  </a:cubicBezTo>
                  <a:cubicBezTo>
                    <a:pt x="13763" y="9117"/>
                    <a:pt x="13750" y="9123"/>
                    <a:pt x="13732" y="9135"/>
                  </a:cubicBezTo>
                  <a:cubicBezTo>
                    <a:pt x="13704" y="9152"/>
                    <a:pt x="13675" y="9161"/>
                    <a:pt x="13654" y="9161"/>
                  </a:cubicBezTo>
                  <a:cubicBezTo>
                    <a:pt x="13636" y="9161"/>
                    <a:pt x="13622" y="9155"/>
                    <a:pt x="13618" y="9142"/>
                  </a:cubicBezTo>
                  <a:cubicBezTo>
                    <a:pt x="13614" y="9132"/>
                    <a:pt x="13628" y="9118"/>
                    <a:pt x="13653" y="9115"/>
                  </a:cubicBezTo>
                  <a:cubicBezTo>
                    <a:pt x="13711" y="9097"/>
                    <a:pt x="13739" y="9062"/>
                    <a:pt x="13711" y="9038"/>
                  </a:cubicBezTo>
                  <a:cubicBezTo>
                    <a:pt x="13705" y="9034"/>
                    <a:pt x="13697" y="9031"/>
                    <a:pt x="13688" y="9031"/>
                  </a:cubicBezTo>
                  <a:cubicBezTo>
                    <a:pt x="13667" y="9031"/>
                    <a:pt x="13633" y="9044"/>
                    <a:pt x="13573" y="9073"/>
                  </a:cubicBezTo>
                  <a:cubicBezTo>
                    <a:pt x="13496" y="9110"/>
                    <a:pt x="13451" y="9122"/>
                    <a:pt x="13402" y="9122"/>
                  </a:cubicBezTo>
                  <a:cubicBezTo>
                    <a:pt x="13395" y="9122"/>
                    <a:pt x="13389" y="9122"/>
                    <a:pt x="13382" y="9121"/>
                  </a:cubicBezTo>
                  <a:cubicBezTo>
                    <a:pt x="13377" y="9121"/>
                    <a:pt x="13372" y="9121"/>
                    <a:pt x="13367" y="9121"/>
                  </a:cubicBezTo>
                  <a:cubicBezTo>
                    <a:pt x="13248" y="9121"/>
                    <a:pt x="12931" y="9188"/>
                    <a:pt x="12941" y="9211"/>
                  </a:cubicBezTo>
                  <a:cubicBezTo>
                    <a:pt x="12945" y="9222"/>
                    <a:pt x="12934" y="9232"/>
                    <a:pt x="12924" y="9236"/>
                  </a:cubicBezTo>
                  <a:cubicBezTo>
                    <a:pt x="12922" y="9237"/>
                    <a:pt x="12920" y="9237"/>
                    <a:pt x="12918" y="9237"/>
                  </a:cubicBezTo>
                  <a:cubicBezTo>
                    <a:pt x="12908" y="9237"/>
                    <a:pt x="12904" y="9230"/>
                    <a:pt x="12907" y="9222"/>
                  </a:cubicBezTo>
                  <a:cubicBezTo>
                    <a:pt x="12910" y="9208"/>
                    <a:pt x="12899" y="9195"/>
                    <a:pt x="12886" y="9190"/>
                  </a:cubicBezTo>
                  <a:cubicBezTo>
                    <a:pt x="12882" y="9190"/>
                    <a:pt x="12879" y="9189"/>
                    <a:pt x="12876" y="9189"/>
                  </a:cubicBezTo>
                  <a:cubicBezTo>
                    <a:pt x="12867" y="9189"/>
                    <a:pt x="12862" y="9193"/>
                    <a:pt x="12865" y="9201"/>
                  </a:cubicBezTo>
                  <a:cubicBezTo>
                    <a:pt x="12879" y="9227"/>
                    <a:pt x="12877" y="9239"/>
                    <a:pt x="12856" y="9239"/>
                  </a:cubicBezTo>
                  <a:cubicBezTo>
                    <a:pt x="12847" y="9239"/>
                    <a:pt x="12833" y="9236"/>
                    <a:pt x="12816" y="9232"/>
                  </a:cubicBezTo>
                  <a:cubicBezTo>
                    <a:pt x="12792" y="9225"/>
                    <a:pt x="12777" y="9221"/>
                    <a:pt x="12768" y="9221"/>
                  </a:cubicBezTo>
                  <a:cubicBezTo>
                    <a:pt x="12754" y="9221"/>
                    <a:pt x="12752" y="9229"/>
                    <a:pt x="12750" y="9249"/>
                  </a:cubicBezTo>
                  <a:cubicBezTo>
                    <a:pt x="12748" y="9264"/>
                    <a:pt x="12750" y="9272"/>
                    <a:pt x="12756" y="9272"/>
                  </a:cubicBezTo>
                  <a:cubicBezTo>
                    <a:pt x="12758" y="9272"/>
                    <a:pt x="12761" y="9270"/>
                    <a:pt x="12764" y="9267"/>
                  </a:cubicBezTo>
                  <a:cubicBezTo>
                    <a:pt x="12769" y="9262"/>
                    <a:pt x="12774" y="9259"/>
                    <a:pt x="12779" y="9259"/>
                  </a:cubicBezTo>
                  <a:cubicBezTo>
                    <a:pt x="12783" y="9259"/>
                    <a:pt x="12787" y="9262"/>
                    <a:pt x="12788" y="9267"/>
                  </a:cubicBezTo>
                  <a:cubicBezTo>
                    <a:pt x="12790" y="9272"/>
                    <a:pt x="12811" y="9274"/>
                    <a:pt x="12845" y="9274"/>
                  </a:cubicBezTo>
                  <a:cubicBezTo>
                    <a:pt x="12961" y="9274"/>
                    <a:pt x="13219" y="9250"/>
                    <a:pt x="13315" y="9225"/>
                  </a:cubicBezTo>
                  <a:cubicBezTo>
                    <a:pt x="13361" y="9211"/>
                    <a:pt x="13413" y="9187"/>
                    <a:pt x="13427" y="9170"/>
                  </a:cubicBezTo>
                  <a:cubicBezTo>
                    <a:pt x="13437" y="9155"/>
                    <a:pt x="13443" y="9148"/>
                    <a:pt x="13448" y="9148"/>
                  </a:cubicBezTo>
                  <a:cubicBezTo>
                    <a:pt x="13453" y="9148"/>
                    <a:pt x="13456" y="9157"/>
                    <a:pt x="13458" y="9174"/>
                  </a:cubicBezTo>
                  <a:cubicBezTo>
                    <a:pt x="13461" y="9200"/>
                    <a:pt x="13474" y="9209"/>
                    <a:pt x="13499" y="9209"/>
                  </a:cubicBezTo>
                  <a:cubicBezTo>
                    <a:pt x="13503" y="9209"/>
                    <a:pt x="13508" y="9208"/>
                    <a:pt x="13514" y="9208"/>
                  </a:cubicBezTo>
                  <a:cubicBezTo>
                    <a:pt x="13523" y="9207"/>
                    <a:pt x="13531" y="9206"/>
                    <a:pt x="13538" y="9206"/>
                  </a:cubicBezTo>
                  <a:cubicBezTo>
                    <a:pt x="13592" y="9206"/>
                    <a:pt x="13581" y="9238"/>
                    <a:pt x="13510" y="9249"/>
                  </a:cubicBezTo>
                  <a:cubicBezTo>
                    <a:pt x="13469" y="9253"/>
                    <a:pt x="13437" y="9267"/>
                    <a:pt x="13434" y="9274"/>
                  </a:cubicBezTo>
                  <a:cubicBezTo>
                    <a:pt x="13433" y="9277"/>
                    <a:pt x="13444" y="9279"/>
                    <a:pt x="13466" y="9279"/>
                  </a:cubicBezTo>
                  <a:cubicBezTo>
                    <a:pt x="13509" y="9279"/>
                    <a:pt x="13593" y="9272"/>
                    <a:pt x="13690" y="9260"/>
                  </a:cubicBezTo>
                  <a:cubicBezTo>
                    <a:pt x="13814" y="9248"/>
                    <a:pt x="13938" y="9239"/>
                    <a:pt x="13986" y="9239"/>
                  </a:cubicBezTo>
                  <a:cubicBezTo>
                    <a:pt x="13993" y="9239"/>
                    <a:pt x="13999" y="9239"/>
                    <a:pt x="14002" y="9239"/>
                  </a:cubicBezTo>
                  <a:cubicBezTo>
                    <a:pt x="14031" y="9239"/>
                    <a:pt x="14093" y="9236"/>
                    <a:pt x="14145" y="9229"/>
                  </a:cubicBezTo>
                  <a:cubicBezTo>
                    <a:pt x="14194" y="9222"/>
                    <a:pt x="14298" y="9211"/>
                    <a:pt x="14374" y="9204"/>
                  </a:cubicBezTo>
                  <a:cubicBezTo>
                    <a:pt x="14450" y="9201"/>
                    <a:pt x="14537" y="9184"/>
                    <a:pt x="14569" y="9170"/>
                  </a:cubicBezTo>
                  <a:cubicBezTo>
                    <a:pt x="14585" y="9161"/>
                    <a:pt x="14596" y="9157"/>
                    <a:pt x="14602" y="9157"/>
                  </a:cubicBezTo>
                  <a:cubicBezTo>
                    <a:pt x="14606" y="9157"/>
                    <a:pt x="14606" y="9160"/>
                    <a:pt x="14599" y="9166"/>
                  </a:cubicBezTo>
                  <a:cubicBezTo>
                    <a:pt x="14583" y="9184"/>
                    <a:pt x="14612" y="9193"/>
                    <a:pt x="14672" y="9193"/>
                  </a:cubicBezTo>
                  <a:cubicBezTo>
                    <a:pt x="14762" y="9193"/>
                    <a:pt x="14922" y="9174"/>
                    <a:pt x="15106" y="9139"/>
                  </a:cubicBezTo>
                  <a:cubicBezTo>
                    <a:pt x="15118" y="9135"/>
                    <a:pt x="15135" y="9134"/>
                    <a:pt x="15152" y="9134"/>
                  </a:cubicBezTo>
                  <a:cubicBezTo>
                    <a:pt x="15170" y="9134"/>
                    <a:pt x="15188" y="9135"/>
                    <a:pt x="15203" y="9139"/>
                  </a:cubicBezTo>
                  <a:cubicBezTo>
                    <a:pt x="15214" y="9141"/>
                    <a:pt x="15235" y="9142"/>
                    <a:pt x="15261" y="9142"/>
                  </a:cubicBezTo>
                  <a:cubicBezTo>
                    <a:pt x="15356" y="9142"/>
                    <a:pt x="15524" y="9129"/>
                    <a:pt x="15543" y="9118"/>
                  </a:cubicBezTo>
                  <a:cubicBezTo>
                    <a:pt x="15548" y="9116"/>
                    <a:pt x="15570" y="9113"/>
                    <a:pt x="15598" y="9113"/>
                  </a:cubicBezTo>
                  <a:cubicBezTo>
                    <a:pt x="15609" y="9113"/>
                    <a:pt x="15621" y="9114"/>
                    <a:pt x="15634" y="9115"/>
                  </a:cubicBezTo>
                  <a:cubicBezTo>
                    <a:pt x="15672" y="9118"/>
                    <a:pt x="15730" y="9121"/>
                    <a:pt x="15755" y="9125"/>
                  </a:cubicBezTo>
                  <a:cubicBezTo>
                    <a:pt x="15783" y="9125"/>
                    <a:pt x="15810" y="9121"/>
                    <a:pt x="15821" y="9118"/>
                  </a:cubicBezTo>
                  <a:cubicBezTo>
                    <a:pt x="15824" y="9117"/>
                    <a:pt x="15834" y="9116"/>
                    <a:pt x="15848" y="9116"/>
                  </a:cubicBezTo>
                  <a:cubicBezTo>
                    <a:pt x="15868" y="9116"/>
                    <a:pt x="15898" y="9117"/>
                    <a:pt x="15928" y="9121"/>
                  </a:cubicBezTo>
                  <a:cubicBezTo>
                    <a:pt x="15942" y="9122"/>
                    <a:pt x="15958" y="9123"/>
                    <a:pt x="15975" y="9123"/>
                  </a:cubicBezTo>
                  <a:cubicBezTo>
                    <a:pt x="16022" y="9123"/>
                    <a:pt x="16077" y="9119"/>
                    <a:pt x="16116" y="9115"/>
                  </a:cubicBezTo>
                  <a:cubicBezTo>
                    <a:pt x="16209" y="9100"/>
                    <a:pt x="16404" y="9094"/>
                    <a:pt x="16663" y="9086"/>
                  </a:cubicBezTo>
                  <a:cubicBezTo>
                    <a:pt x="16896" y="9080"/>
                    <a:pt x="16997" y="9070"/>
                    <a:pt x="17014" y="9045"/>
                  </a:cubicBezTo>
                  <a:cubicBezTo>
                    <a:pt x="17023" y="9036"/>
                    <a:pt x="17048" y="9030"/>
                    <a:pt x="17076" y="9030"/>
                  </a:cubicBezTo>
                  <a:cubicBezTo>
                    <a:pt x="17082" y="9030"/>
                    <a:pt x="17088" y="9031"/>
                    <a:pt x="17094" y="9031"/>
                  </a:cubicBezTo>
                  <a:cubicBezTo>
                    <a:pt x="17102" y="9032"/>
                    <a:pt x="17113" y="9033"/>
                    <a:pt x="17125" y="9033"/>
                  </a:cubicBezTo>
                  <a:cubicBezTo>
                    <a:pt x="17160" y="9033"/>
                    <a:pt x="17207" y="9029"/>
                    <a:pt x="17243" y="9024"/>
                  </a:cubicBezTo>
                  <a:cubicBezTo>
                    <a:pt x="17274" y="9017"/>
                    <a:pt x="17312" y="9015"/>
                    <a:pt x="17342" y="9015"/>
                  </a:cubicBezTo>
                  <a:cubicBezTo>
                    <a:pt x="17360" y="9015"/>
                    <a:pt x="17375" y="9016"/>
                    <a:pt x="17385" y="9017"/>
                  </a:cubicBezTo>
                  <a:cubicBezTo>
                    <a:pt x="17396" y="9019"/>
                    <a:pt x="17405" y="9020"/>
                    <a:pt x="17413" y="9020"/>
                  </a:cubicBezTo>
                  <a:cubicBezTo>
                    <a:pt x="17432" y="9020"/>
                    <a:pt x="17445" y="9014"/>
                    <a:pt x="17455" y="9000"/>
                  </a:cubicBezTo>
                  <a:cubicBezTo>
                    <a:pt x="17467" y="8979"/>
                    <a:pt x="17481" y="8969"/>
                    <a:pt x="17493" y="8969"/>
                  </a:cubicBezTo>
                  <a:cubicBezTo>
                    <a:pt x="17504" y="8969"/>
                    <a:pt x="17512" y="8977"/>
                    <a:pt x="17517" y="8993"/>
                  </a:cubicBezTo>
                  <a:cubicBezTo>
                    <a:pt x="17521" y="9003"/>
                    <a:pt x="17529" y="9009"/>
                    <a:pt x="17546" y="9009"/>
                  </a:cubicBezTo>
                  <a:cubicBezTo>
                    <a:pt x="17562" y="9009"/>
                    <a:pt x="17586" y="9003"/>
                    <a:pt x="17621" y="8993"/>
                  </a:cubicBezTo>
                  <a:cubicBezTo>
                    <a:pt x="17670" y="8979"/>
                    <a:pt x="17722" y="8955"/>
                    <a:pt x="17733" y="8945"/>
                  </a:cubicBezTo>
                  <a:cubicBezTo>
                    <a:pt x="17746" y="8931"/>
                    <a:pt x="17802" y="8916"/>
                    <a:pt x="17861" y="8913"/>
                  </a:cubicBezTo>
                  <a:cubicBezTo>
                    <a:pt x="17916" y="8913"/>
                    <a:pt x="18045" y="8896"/>
                    <a:pt x="18145" y="8875"/>
                  </a:cubicBezTo>
                  <a:cubicBezTo>
                    <a:pt x="18230" y="8860"/>
                    <a:pt x="18312" y="8850"/>
                    <a:pt x="18343" y="8850"/>
                  </a:cubicBezTo>
                  <a:cubicBezTo>
                    <a:pt x="18347" y="8850"/>
                    <a:pt x="18351" y="8850"/>
                    <a:pt x="18353" y="8851"/>
                  </a:cubicBezTo>
                  <a:cubicBezTo>
                    <a:pt x="18357" y="8852"/>
                    <a:pt x="18363" y="8852"/>
                    <a:pt x="18370" y="8852"/>
                  </a:cubicBezTo>
                  <a:cubicBezTo>
                    <a:pt x="18391" y="8852"/>
                    <a:pt x="18422" y="8849"/>
                    <a:pt x="18450" y="8844"/>
                  </a:cubicBezTo>
                  <a:cubicBezTo>
                    <a:pt x="18542" y="8827"/>
                    <a:pt x="18627" y="8817"/>
                    <a:pt x="18679" y="8817"/>
                  </a:cubicBezTo>
                  <a:cubicBezTo>
                    <a:pt x="18702" y="8817"/>
                    <a:pt x="18719" y="8819"/>
                    <a:pt x="18728" y="8823"/>
                  </a:cubicBezTo>
                  <a:cubicBezTo>
                    <a:pt x="18733" y="8825"/>
                    <a:pt x="18739" y="8827"/>
                    <a:pt x="18746" y="8827"/>
                  </a:cubicBezTo>
                  <a:cubicBezTo>
                    <a:pt x="18759" y="8827"/>
                    <a:pt x="18774" y="8823"/>
                    <a:pt x="18783" y="8816"/>
                  </a:cubicBezTo>
                  <a:cubicBezTo>
                    <a:pt x="18797" y="8808"/>
                    <a:pt x="18819" y="8804"/>
                    <a:pt x="18843" y="8804"/>
                  </a:cubicBezTo>
                  <a:cubicBezTo>
                    <a:pt x="18851" y="8804"/>
                    <a:pt x="18859" y="8805"/>
                    <a:pt x="18867" y="8806"/>
                  </a:cubicBezTo>
                  <a:cubicBezTo>
                    <a:pt x="18926" y="8814"/>
                    <a:pt x="19002" y="8817"/>
                    <a:pt x="19084" y="8817"/>
                  </a:cubicBezTo>
                  <a:cubicBezTo>
                    <a:pt x="19248" y="8817"/>
                    <a:pt x="19432" y="8802"/>
                    <a:pt x="19544" y="8774"/>
                  </a:cubicBezTo>
                  <a:cubicBezTo>
                    <a:pt x="19563" y="8769"/>
                    <a:pt x="19582" y="8767"/>
                    <a:pt x="19598" y="8767"/>
                  </a:cubicBezTo>
                  <a:cubicBezTo>
                    <a:pt x="19617" y="8767"/>
                    <a:pt x="19631" y="8770"/>
                    <a:pt x="19637" y="8778"/>
                  </a:cubicBezTo>
                  <a:cubicBezTo>
                    <a:pt x="19641" y="8783"/>
                    <a:pt x="19649" y="8785"/>
                    <a:pt x="19662" y="8785"/>
                  </a:cubicBezTo>
                  <a:cubicBezTo>
                    <a:pt x="19685" y="8785"/>
                    <a:pt x="19723" y="8778"/>
                    <a:pt x="19773" y="8764"/>
                  </a:cubicBezTo>
                  <a:cubicBezTo>
                    <a:pt x="19824" y="8750"/>
                    <a:pt x="19885" y="8741"/>
                    <a:pt x="19923" y="8741"/>
                  </a:cubicBezTo>
                  <a:cubicBezTo>
                    <a:pt x="19934" y="8741"/>
                    <a:pt x="19943" y="8742"/>
                    <a:pt x="19949" y="8743"/>
                  </a:cubicBezTo>
                  <a:cubicBezTo>
                    <a:pt x="19982" y="8750"/>
                    <a:pt x="20017" y="8754"/>
                    <a:pt x="20052" y="8754"/>
                  </a:cubicBezTo>
                  <a:cubicBezTo>
                    <a:pt x="20088" y="8754"/>
                    <a:pt x="20124" y="8750"/>
                    <a:pt x="20161" y="8743"/>
                  </a:cubicBezTo>
                  <a:cubicBezTo>
                    <a:pt x="20165" y="8743"/>
                    <a:pt x="20169" y="8742"/>
                    <a:pt x="20174" y="8742"/>
                  </a:cubicBezTo>
                  <a:cubicBezTo>
                    <a:pt x="20197" y="8742"/>
                    <a:pt x="20223" y="8748"/>
                    <a:pt x="20241" y="8757"/>
                  </a:cubicBezTo>
                  <a:cubicBezTo>
                    <a:pt x="20256" y="8767"/>
                    <a:pt x="20282" y="8774"/>
                    <a:pt x="20306" y="8774"/>
                  </a:cubicBezTo>
                  <a:cubicBezTo>
                    <a:pt x="20314" y="8774"/>
                    <a:pt x="20323" y="8773"/>
                    <a:pt x="20330" y="8771"/>
                  </a:cubicBezTo>
                  <a:cubicBezTo>
                    <a:pt x="20438" y="8754"/>
                    <a:pt x="20510" y="8745"/>
                    <a:pt x="20552" y="8745"/>
                  </a:cubicBezTo>
                  <a:cubicBezTo>
                    <a:pt x="20570" y="8745"/>
                    <a:pt x="20583" y="8747"/>
                    <a:pt x="20591" y="8750"/>
                  </a:cubicBezTo>
                  <a:cubicBezTo>
                    <a:pt x="20600" y="8753"/>
                    <a:pt x="20616" y="8755"/>
                    <a:pt x="20635" y="8755"/>
                  </a:cubicBezTo>
                  <a:cubicBezTo>
                    <a:pt x="20699" y="8755"/>
                    <a:pt x="20798" y="8739"/>
                    <a:pt x="20796" y="8726"/>
                  </a:cubicBezTo>
                  <a:cubicBezTo>
                    <a:pt x="20793" y="8719"/>
                    <a:pt x="20681" y="8716"/>
                    <a:pt x="20549" y="8716"/>
                  </a:cubicBezTo>
                  <a:cubicBezTo>
                    <a:pt x="20414" y="8716"/>
                    <a:pt x="20306" y="8708"/>
                    <a:pt x="20303" y="8698"/>
                  </a:cubicBezTo>
                  <a:cubicBezTo>
                    <a:pt x="20298" y="8681"/>
                    <a:pt x="20412" y="8651"/>
                    <a:pt x="20469" y="8651"/>
                  </a:cubicBezTo>
                  <a:cubicBezTo>
                    <a:pt x="20482" y="8651"/>
                    <a:pt x="20492" y="8653"/>
                    <a:pt x="20497" y="8657"/>
                  </a:cubicBezTo>
                  <a:cubicBezTo>
                    <a:pt x="20503" y="8660"/>
                    <a:pt x="20512" y="8662"/>
                    <a:pt x="20522" y="8662"/>
                  </a:cubicBezTo>
                  <a:cubicBezTo>
                    <a:pt x="20547" y="8662"/>
                    <a:pt x="20578" y="8651"/>
                    <a:pt x="20574" y="8636"/>
                  </a:cubicBezTo>
                  <a:cubicBezTo>
                    <a:pt x="20568" y="8619"/>
                    <a:pt x="20460" y="8605"/>
                    <a:pt x="20363" y="8605"/>
                  </a:cubicBezTo>
                  <a:cubicBezTo>
                    <a:pt x="20338" y="8605"/>
                    <a:pt x="20314" y="8605"/>
                    <a:pt x="20293" y="8607"/>
                  </a:cubicBezTo>
                  <a:cubicBezTo>
                    <a:pt x="20278" y="8609"/>
                    <a:pt x="20265" y="8610"/>
                    <a:pt x="20253" y="8610"/>
                  </a:cubicBezTo>
                  <a:cubicBezTo>
                    <a:pt x="20221" y="8610"/>
                    <a:pt x="20202" y="8603"/>
                    <a:pt x="20202" y="8591"/>
                  </a:cubicBezTo>
                  <a:cubicBezTo>
                    <a:pt x="20204" y="8568"/>
                    <a:pt x="20258" y="8554"/>
                    <a:pt x="20312" y="8554"/>
                  </a:cubicBezTo>
                  <a:cubicBezTo>
                    <a:pt x="20340" y="8554"/>
                    <a:pt x="20368" y="8558"/>
                    <a:pt x="20390" y="8566"/>
                  </a:cubicBezTo>
                  <a:cubicBezTo>
                    <a:pt x="20406" y="8572"/>
                    <a:pt x="20419" y="8576"/>
                    <a:pt x="20426" y="8576"/>
                  </a:cubicBezTo>
                  <a:cubicBezTo>
                    <a:pt x="20431" y="8576"/>
                    <a:pt x="20433" y="8574"/>
                    <a:pt x="20431" y="8570"/>
                  </a:cubicBezTo>
                  <a:cubicBezTo>
                    <a:pt x="20428" y="8559"/>
                    <a:pt x="20445" y="8545"/>
                    <a:pt x="20470" y="8538"/>
                  </a:cubicBezTo>
                  <a:cubicBezTo>
                    <a:pt x="20477" y="8536"/>
                    <a:pt x="20484" y="8535"/>
                    <a:pt x="20490" y="8535"/>
                  </a:cubicBezTo>
                  <a:cubicBezTo>
                    <a:pt x="20500" y="8535"/>
                    <a:pt x="20507" y="8539"/>
                    <a:pt x="20504" y="8545"/>
                  </a:cubicBezTo>
                  <a:cubicBezTo>
                    <a:pt x="20501" y="8556"/>
                    <a:pt x="20522" y="8566"/>
                    <a:pt x="20543" y="8566"/>
                  </a:cubicBezTo>
                  <a:cubicBezTo>
                    <a:pt x="20567" y="8566"/>
                    <a:pt x="20633" y="8573"/>
                    <a:pt x="20689" y="8583"/>
                  </a:cubicBezTo>
                  <a:cubicBezTo>
                    <a:pt x="20726" y="8590"/>
                    <a:pt x="20762" y="8593"/>
                    <a:pt x="20787" y="8593"/>
                  </a:cubicBezTo>
                  <a:cubicBezTo>
                    <a:pt x="20800" y="8593"/>
                    <a:pt x="20810" y="8592"/>
                    <a:pt x="20813" y="8591"/>
                  </a:cubicBezTo>
                  <a:cubicBezTo>
                    <a:pt x="20821" y="8585"/>
                    <a:pt x="20838" y="8582"/>
                    <a:pt x="20854" y="8582"/>
                  </a:cubicBezTo>
                  <a:cubicBezTo>
                    <a:pt x="20860" y="8582"/>
                    <a:pt x="20866" y="8582"/>
                    <a:pt x="20872" y="8583"/>
                  </a:cubicBezTo>
                  <a:cubicBezTo>
                    <a:pt x="20901" y="8586"/>
                    <a:pt x="20936" y="8588"/>
                    <a:pt x="20974" y="8588"/>
                  </a:cubicBezTo>
                  <a:cubicBezTo>
                    <a:pt x="21076" y="8588"/>
                    <a:pt x="21198" y="8578"/>
                    <a:pt x="21271" y="8563"/>
                  </a:cubicBezTo>
                  <a:cubicBezTo>
                    <a:pt x="21279" y="8561"/>
                    <a:pt x="21286" y="8560"/>
                    <a:pt x="21292" y="8560"/>
                  </a:cubicBezTo>
                  <a:cubicBezTo>
                    <a:pt x="21307" y="8560"/>
                    <a:pt x="21315" y="8566"/>
                    <a:pt x="21313" y="8573"/>
                  </a:cubicBezTo>
                  <a:cubicBezTo>
                    <a:pt x="21311" y="8580"/>
                    <a:pt x="21316" y="8584"/>
                    <a:pt x="21325" y="8584"/>
                  </a:cubicBezTo>
                  <a:cubicBezTo>
                    <a:pt x="21333" y="8584"/>
                    <a:pt x="21345" y="8581"/>
                    <a:pt x="21358" y="8577"/>
                  </a:cubicBezTo>
                  <a:cubicBezTo>
                    <a:pt x="21372" y="8571"/>
                    <a:pt x="21382" y="8568"/>
                    <a:pt x="21390" y="8568"/>
                  </a:cubicBezTo>
                  <a:cubicBezTo>
                    <a:pt x="21402" y="8568"/>
                    <a:pt x="21408" y="8574"/>
                    <a:pt x="21410" y="8587"/>
                  </a:cubicBezTo>
                  <a:cubicBezTo>
                    <a:pt x="21411" y="8597"/>
                    <a:pt x="21413" y="8602"/>
                    <a:pt x="21417" y="8602"/>
                  </a:cubicBezTo>
                  <a:cubicBezTo>
                    <a:pt x="21420" y="8602"/>
                    <a:pt x="21425" y="8597"/>
                    <a:pt x="21434" y="8587"/>
                  </a:cubicBezTo>
                  <a:cubicBezTo>
                    <a:pt x="21445" y="8573"/>
                    <a:pt x="21459" y="8567"/>
                    <a:pt x="21479" y="8567"/>
                  </a:cubicBezTo>
                  <a:cubicBezTo>
                    <a:pt x="21490" y="8567"/>
                    <a:pt x="21504" y="8569"/>
                    <a:pt x="21521" y="8573"/>
                  </a:cubicBezTo>
                  <a:cubicBezTo>
                    <a:pt x="21540" y="8577"/>
                    <a:pt x="21562" y="8578"/>
                    <a:pt x="21582" y="8578"/>
                  </a:cubicBezTo>
                  <a:cubicBezTo>
                    <a:pt x="21602" y="8578"/>
                    <a:pt x="21620" y="8577"/>
                    <a:pt x="21632" y="8573"/>
                  </a:cubicBezTo>
                  <a:cubicBezTo>
                    <a:pt x="21638" y="8572"/>
                    <a:pt x="21647" y="8572"/>
                    <a:pt x="21656" y="8572"/>
                  </a:cubicBezTo>
                  <a:cubicBezTo>
                    <a:pt x="21680" y="8572"/>
                    <a:pt x="21712" y="8575"/>
                    <a:pt x="21733" y="8580"/>
                  </a:cubicBezTo>
                  <a:cubicBezTo>
                    <a:pt x="21750" y="8585"/>
                    <a:pt x="21763" y="8587"/>
                    <a:pt x="21773" y="8587"/>
                  </a:cubicBezTo>
                  <a:cubicBezTo>
                    <a:pt x="21785" y="8587"/>
                    <a:pt x="21792" y="8583"/>
                    <a:pt x="21792" y="8573"/>
                  </a:cubicBezTo>
                  <a:cubicBezTo>
                    <a:pt x="21794" y="8547"/>
                    <a:pt x="21985" y="8513"/>
                    <a:pt x="22081" y="8513"/>
                  </a:cubicBezTo>
                  <a:cubicBezTo>
                    <a:pt x="22111" y="8513"/>
                    <a:pt x="22132" y="8516"/>
                    <a:pt x="22135" y="8524"/>
                  </a:cubicBezTo>
                  <a:cubicBezTo>
                    <a:pt x="22140" y="8539"/>
                    <a:pt x="22143" y="8547"/>
                    <a:pt x="22151" y="8547"/>
                  </a:cubicBezTo>
                  <a:cubicBezTo>
                    <a:pt x="22161" y="8547"/>
                    <a:pt x="22178" y="8536"/>
                    <a:pt x="22215" y="8514"/>
                  </a:cubicBezTo>
                  <a:cubicBezTo>
                    <a:pt x="22235" y="8498"/>
                    <a:pt x="22254" y="8491"/>
                    <a:pt x="22268" y="8491"/>
                  </a:cubicBezTo>
                  <a:cubicBezTo>
                    <a:pt x="22275" y="8491"/>
                    <a:pt x="22280" y="8493"/>
                    <a:pt x="22284" y="8497"/>
                  </a:cubicBezTo>
                  <a:cubicBezTo>
                    <a:pt x="22289" y="8500"/>
                    <a:pt x="22295" y="8501"/>
                    <a:pt x="22301" y="8501"/>
                  </a:cubicBezTo>
                  <a:cubicBezTo>
                    <a:pt x="22309" y="8501"/>
                    <a:pt x="22317" y="8499"/>
                    <a:pt x="22322" y="8493"/>
                  </a:cubicBezTo>
                  <a:cubicBezTo>
                    <a:pt x="22327" y="8488"/>
                    <a:pt x="22331" y="8486"/>
                    <a:pt x="22334" y="8486"/>
                  </a:cubicBezTo>
                  <a:cubicBezTo>
                    <a:pt x="22337" y="8486"/>
                    <a:pt x="22338" y="8489"/>
                    <a:pt x="22336" y="8497"/>
                  </a:cubicBezTo>
                  <a:cubicBezTo>
                    <a:pt x="22333" y="8511"/>
                    <a:pt x="22346" y="8524"/>
                    <a:pt x="22370" y="8524"/>
                  </a:cubicBezTo>
                  <a:cubicBezTo>
                    <a:pt x="22405" y="8528"/>
                    <a:pt x="22409" y="8532"/>
                    <a:pt x="22388" y="8553"/>
                  </a:cubicBezTo>
                  <a:cubicBezTo>
                    <a:pt x="22364" y="8573"/>
                    <a:pt x="22375" y="8580"/>
                    <a:pt x="22430" y="8583"/>
                  </a:cubicBezTo>
                  <a:cubicBezTo>
                    <a:pt x="22449" y="8585"/>
                    <a:pt x="22469" y="8586"/>
                    <a:pt x="22486" y="8586"/>
                  </a:cubicBezTo>
                  <a:cubicBezTo>
                    <a:pt x="22503" y="8586"/>
                    <a:pt x="22517" y="8585"/>
                    <a:pt x="22524" y="8583"/>
                  </a:cubicBezTo>
                  <a:cubicBezTo>
                    <a:pt x="22529" y="8582"/>
                    <a:pt x="22536" y="8581"/>
                    <a:pt x="22546" y="8581"/>
                  </a:cubicBezTo>
                  <a:cubicBezTo>
                    <a:pt x="22603" y="8581"/>
                    <a:pt x="22728" y="8604"/>
                    <a:pt x="22770" y="8622"/>
                  </a:cubicBezTo>
                  <a:cubicBezTo>
                    <a:pt x="22783" y="8628"/>
                    <a:pt x="22793" y="8631"/>
                    <a:pt x="22800" y="8631"/>
                  </a:cubicBezTo>
                  <a:cubicBezTo>
                    <a:pt x="22810" y="8631"/>
                    <a:pt x="22815" y="8625"/>
                    <a:pt x="22818" y="8612"/>
                  </a:cubicBezTo>
                  <a:cubicBezTo>
                    <a:pt x="22823" y="8596"/>
                    <a:pt x="22828" y="8589"/>
                    <a:pt x="22838" y="8589"/>
                  </a:cubicBezTo>
                  <a:cubicBezTo>
                    <a:pt x="22845" y="8589"/>
                    <a:pt x="22853" y="8592"/>
                    <a:pt x="22863" y="8597"/>
                  </a:cubicBezTo>
                  <a:cubicBezTo>
                    <a:pt x="22873" y="8602"/>
                    <a:pt x="22882" y="8604"/>
                    <a:pt x="22890" y="8604"/>
                  </a:cubicBezTo>
                  <a:cubicBezTo>
                    <a:pt x="22901" y="8604"/>
                    <a:pt x="22911" y="8599"/>
                    <a:pt x="22919" y="8587"/>
                  </a:cubicBezTo>
                  <a:cubicBezTo>
                    <a:pt x="22934" y="8567"/>
                    <a:pt x="23049" y="8548"/>
                    <a:pt x="23122" y="8548"/>
                  </a:cubicBezTo>
                  <a:cubicBezTo>
                    <a:pt x="23153" y="8548"/>
                    <a:pt x="23176" y="8551"/>
                    <a:pt x="23182" y="8559"/>
                  </a:cubicBezTo>
                  <a:cubicBezTo>
                    <a:pt x="23185" y="8561"/>
                    <a:pt x="23190" y="8563"/>
                    <a:pt x="23198" y="8563"/>
                  </a:cubicBezTo>
                  <a:cubicBezTo>
                    <a:pt x="23213" y="8563"/>
                    <a:pt x="23236" y="8558"/>
                    <a:pt x="23259" y="8549"/>
                  </a:cubicBezTo>
                  <a:cubicBezTo>
                    <a:pt x="23282" y="8540"/>
                    <a:pt x="23310" y="8535"/>
                    <a:pt x="23331" y="8535"/>
                  </a:cubicBezTo>
                  <a:cubicBezTo>
                    <a:pt x="23342" y="8535"/>
                    <a:pt x="23351" y="8536"/>
                    <a:pt x="23356" y="8538"/>
                  </a:cubicBezTo>
                  <a:cubicBezTo>
                    <a:pt x="23367" y="8542"/>
                    <a:pt x="23380" y="8543"/>
                    <a:pt x="23395" y="8543"/>
                  </a:cubicBezTo>
                  <a:cubicBezTo>
                    <a:pt x="23409" y="8543"/>
                    <a:pt x="23424" y="8542"/>
                    <a:pt x="23436" y="8538"/>
                  </a:cubicBezTo>
                  <a:cubicBezTo>
                    <a:pt x="23450" y="8534"/>
                    <a:pt x="23478" y="8533"/>
                    <a:pt x="23509" y="8533"/>
                  </a:cubicBezTo>
                  <a:cubicBezTo>
                    <a:pt x="23531" y="8533"/>
                    <a:pt x="23555" y="8534"/>
                    <a:pt x="23578" y="8535"/>
                  </a:cubicBezTo>
                  <a:lnTo>
                    <a:pt x="23679" y="8542"/>
                  </a:lnTo>
                  <a:lnTo>
                    <a:pt x="23599" y="8563"/>
                  </a:lnTo>
                  <a:cubicBezTo>
                    <a:pt x="23544" y="8580"/>
                    <a:pt x="23533" y="8587"/>
                    <a:pt x="23557" y="8594"/>
                  </a:cubicBezTo>
                  <a:cubicBezTo>
                    <a:pt x="23564" y="8596"/>
                    <a:pt x="23573" y="8598"/>
                    <a:pt x="23581" y="8598"/>
                  </a:cubicBezTo>
                  <a:cubicBezTo>
                    <a:pt x="23598" y="8598"/>
                    <a:pt x="23614" y="8594"/>
                    <a:pt x="23624" y="8587"/>
                  </a:cubicBezTo>
                  <a:cubicBezTo>
                    <a:pt x="23631" y="8582"/>
                    <a:pt x="23636" y="8580"/>
                    <a:pt x="23640" y="8580"/>
                  </a:cubicBezTo>
                  <a:cubicBezTo>
                    <a:pt x="23648" y="8580"/>
                    <a:pt x="23650" y="8588"/>
                    <a:pt x="23648" y="8604"/>
                  </a:cubicBezTo>
                  <a:cubicBezTo>
                    <a:pt x="23645" y="8622"/>
                    <a:pt x="23652" y="8633"/>
                    <a:pt x="23670" y="8633"/>
                  </a:cubicBezTo>
                  <a:cubicBezTo>
                    <a:pt x="23673" y="8633"/>
                    <a:pt x="23676" y="8633"/>
                    <a:pt x="23679" y="8632"/>
                  </a:cubicBezTo>
                  <a:cubicBezTo>
                    <a:pt x="23689" y="8628"/>
                    <a:pt x="23711" y="8626"/>
                    <a:pt x="23734" y="8626"/>
                  </a:cubicBezTo>
                  <a:cubicBezTo>
                    <a:pt x="23750" y="8626"/>
                    <a:pt x="23767" y="8627"/>
                    <a:pt x="23783" y="8628"/>
                  </a:cubicBezTo>
                  <a:cubicBezTo>
                    <a:pt x="23793" y="8630"/>
                    <a:pt x="23806" y="8630"/>
                    <a:pt x="23819" y="8630"/>
                  </a:cubicBezTo>
                  <a:cubicBezTo>
                    <a:pt x="23850" y="8630"/>
                    <a:pt x="23886" y="8627"/>
                    <a:pt x="23908" y="8625"/>
                  </a:cubicBezTo>
                  <a:cubicBezTo>
                    <a:pt x="23913" y="8624"/>
                    <a:pt x="23919" y="8624"/>
                    <a:pt x="23925" y="8624"/>
                  </a:cubicBezTo>
                  <a:cubicBezTo>
                    <a:pt x="23953" y="8624"/>
                    <a:pt x="23986" y="8630"/>
                    <a:pt x="24008" y="8639"/>
                  </a:cubicBezTo>
                  <a:cubicBezTo>
                    <a:pt x="24042" y="8652"/>
                    <a:pt x="24106" y="8659"/>
                    <a:pt x="24155" y="8659"/>
                  </a:cubicBezTo>
                  <a:cubicBezTo>
                    <a:pt x="24186" y="8659"/>
                    <a:pt x="24211" y="8656"/>
                    <a:pt x="24216" y="8649"/>
                  </a:cubicBezTo>
                  <a:cubicBezTo>
                    <a:pt x="24219" y="8642"/>
                    <a:pt x="24235" y="8638"/>
                    <a:pt x="24252" y="8638"/>
                  </a:cubicBezTo>
                  <a:cubicBezTo>
                    <a:pt x="24258" y="8638"/>
                    <a:pt x="24264" y="8638"/>
                    <a:pt x="24269" y="8639"/>
                  </a:cubicBezTo>
                  <a:cubicBezTo>
                    <a:pt x="24276" y="8640"/>
                    <a:pt x="24285" y="8640"/>
                    <a:pt x="24294" y="8640"/>
                  </a:cubicBezTo>
                  <a:cubicBezTo>
                    <a:pt x="24320" y="8640"/>
                    <a:pt x="24350" y="8637"/>
                    <a:pt x="24373" y="8632"/>
                  </a:cubicBezTo>
                  <a:cubicBezTo>
                    <a:pt x="24388" y="8630"/>
                    <a:pt x="24409" y="8629"/>
                    <a:pt x="24430" y="8629"/>
                  </a:cubicBezTo>
                  <a:cubicBezTo>
                    <a:pt x="24450" y="8629"/>
                    <a:pt x="24470" y="8630"/>
                    <a:pt x="24484" y="8632"/>
                  </a:cubicBezTo>
                  <a:cubicBezTo>
                    <a:pt x="24501" y="8636"/>
                    <a:pt x="24520" y="8637"/>
                    <a:pt x="24539" y="8637"/>
                  </a:cubicBezTo>
                  <a:cubicBezTo>
                    <a:pt x="24557" y="8637"/>
                    <a:pt x="24574" y="8636"/>
                    <a:pt x="24588" y="8632"/>
                  </a:cubicBezTo>
                  <a:cubicBezTo>
                    <a:pt x="24597" y="8630"/>
                    <a:pt x="24606" y="8628"/>
                    <a:pt x="24613" y="8628"/>
                  </a:cubicBezTo>
                  <a:cubicBezTo>
                    <a:pt x="24627" y="8628"/>
                    <a:pt x="24637" y="8632"/>
                    <a:pt x="24639" y="8639"/>
                  </a:cubicBezTo>
                  <a:cubicBezTo>
                    <a:pt x="24642" y="8647"/>
                    <a:pt x="24651" y="8650"/>
                    <a:pt x="24666" y="8650"/>
                  </a:cubicBezTo>
                  <a:cubicBezTo>
                    <a:pt x="24679" y="8650"/>
                    <a:pt x="24695" y="8648"/>
                    <a:pt x="24713" y="8642"/>
                  </a:cubicBezTo>
                  <a:cubicBezTo>
                    <a:pt x="24740" y="8636"/>
                    <a:pt x="24766" y="8633"/>
                    <a:pt x="24790" y="8633"/>
                  </a:cubicBezTo>
                  <a:cubicBezTo>
                    <a:pt x="24843" y="8633"/>
                    <a:pt x="24884" y="8648"/>
                    <a:pt x="24893" y="8674"/>
                  </a:cubicBezTo>
                  <a:cubicBezTo>
                    <a:pt x="24896" y="8684"/>
                    <a:pt x="24911" y="8693"/>
                    <a:pt x="24929" y="8693"/>
                  </a:cubicBezTo>
                  <a:cubicBezTo>
                    <a:pt x="24934" y="8693"/>
                    <a:pt x="24940" y="8692"/>
                    <a:pt x="24945" y="8691"/>
                  </a:cubicBezTo>
                  <a:cubicBezTo>
                    <a:pt x="24954" y="8688"/>
                    <a:pt x="24964" y="8687"/>
                    <a:pt x="24973" y="8687"/>
                  </a:cubicBezTo>
                  <a:cubicBezTo>
                    <a:pt x="24988" y="8687"/>
                    <a:pt x="25002" y="8690"/>
                    <a:pt x="25011" y="8695"/>
                  </a:cubicBezTo>
                  <a:cubicBezTo>
                    <a:pt x="25015" y="8699"/>
                    <a:pt x="25022" y="8701"/>
                    <a:pt x="25030" y="8701"/>
                  </a:cubicBezTo>
                  <a:cubicBezTo>
                    <a:pt x="25042" y="8701"/>
                    <a:pt x="25058" y="8696"/>
                    <a:pt x="25073" y="8687"/>
                  </a:cubicBezTo>
                  <a:cubicBezTo>
                    <a:pt x="25089" y="8679"/>
                    <a:pt x="25106" y="8674"/>
                    <a:pt x="25118" y="8674"/>
                  </a:cubicBezTo>
                  <a:cubicBezTo>
                    <a:pt x="25124" y="8674"/>
                    <a:pt x="25129" y="8675"/>
                    <a:pt x="25132" y="8677"/>
                  </a:cubicBezTo>
                  <a:cubicBezTo>
                    <a:pt x="25188" y="8717"/>
                    <a:pt x="25756" y="8800"/>
                    <a:pt x="25948" y="8800"/>
                  </a:cubicBezTo>
                  <a:cubicBezTo>
                    <a:pt x="25958" y="8800"/>
                    <a:pt x="25968" y="8800"/>
                    <a:pt x="25976" y="8799"/>
                  </a:cubicBezTo>
                  <a:cubicBezTo>
                    <a:pt x="25978" y="8799"/>
                    <a:pt x="25980" y="8799"/>
                    <a:pt x="25982" y="8799"/>
                  </a:cubicBezTo>
                  <a:cubicBezTo>
                    <a:pt x="26052" y="8799"/>
                    <a:pt x="26106" y="8863"/>
                    <a:pt x="26069" y="8906"/>
                  </a:cubicBezTo>
                  <a:cubicBezTo>
                    <a:pt x="26038" y="8940"/>
                    <a:pt x="26038" y="8952"/>
                    <a:pt x="26081" y="8952"/>
                  </a:cubicBezTo>
                  <a:cubicBezTo>
                    <a:pt x="26096" y="8952"/>
                    <a:pt x="26116" y="8951"/>
                    <a:pt x="26142" y="8948"/>
                  </a:cubicBezTo>
                  <a:cubicBezTo>
                    <a:pt x="26154" y="8946"/>
                    <a:pt x="26166" y="8946"/>
                    <a:pt x="26179" y="8946"/>
                  </a:cubicBezTo>
                  <a:cubicBezTo>
                    <a:pt x="26222" y="8946"/>
                    <a:pt x="26266" y="8955"/>
                    <a:pt x="26288" y="8966"/>
                  </a:cubicBezTo>
                  <a:cubicBezTo>
                    <a:pt x="26310" y="8979"/>
                    <a:pt x="26339" y="8988"/>
                    <a:pt x="26360" y="8988"/>
                  </a:cubicBezTo>
                  <a:cubicBezTo>
                    <a:pt x="26365" y="8988"/>
                    <a:pt x="26370" y="8988"/>
                    <a:pt x="26375" y="8986"/>
                  </a:cubicBezTo>
                  <a:cubicBezTo>
                    <a:pt x="26386" y="8983"/>
                    <a:pt x="26395" y="8982"/>
                    <a:pt x="26403" y="8982"/>
                  </a:cubicBezTo>
                  <a:cubicBezTo>
                    <a:pt x="26434" y="8982"/>
                    <a:pt x="26444" y="9002"/>
                    <a:pt x="26434" y="9035"/>
                  </a:cubicBezTo>
                  <a:cubicBezTo>
                    <a:pt x="26430" y="9048"/>
                    <a:pt x="26427" y="9055"/>
                    <a:pt x="26423" y="9055"/>
                  </a:cubicBezTo>
                  <a:cubicBezTo>
                    <a:pt x="26419" y="9055"/>
                    <a:pt x="26414" y="9047"/>
                    <a:pt x="26409" y="9031"/>
                  </a:cubicBezTo>
                  <a:cubicBezTo>
                    <a:pt x="26403" y="9017"/>
                    <a:pt x="26398" y="9010"/>
                    <a:pt x="26395" y="9010"/>
                  </a:cubicBezTo>
                  <a:cubicBezTo>
                    <a:pt x="26393" y="9010"/>
                    <a:pt x="26392" y="9013"/>
                    <a:pt x="26392" y="9020"/>
                  </a:cubicBezTo>
                  <a:cubicBezTo>
                    <a:pt x="26386" y="9051"/>
                    <a:pt x="26426" y="9079"/>
                    <a:pt x="26461" y="9079"/>
                  </a:cubicBezTo>
                  <a:cubicBezTo>
                    <a:pt x="26470" y="9079"/>
                    <a:pt x="26478" y="9077"/>
                    <a:pt x="26485" y="9073"/>
                  </a:cubicBezTo>
                  <a:cubicBezTo>
                    <a:pt x="26492" y="9068"/>
                    <a:pt x="26500" y="9065"/>
                    <a:pt x="26510" y="9065"/>
                  </a:cubicBezTo>
                  <a:cubicBezTo>
                    <a:pt x="26527" y="9065"/>
                    <a:pt x="26547" y="9073"/>
                    <a:pt x="26562" y="9086"/>
                  </a:cubicBezTo>
                  <a:cubicBezTo>
                    <a:pt x="26580" y="9099"/>
                    <a:pt x="26601" y="9107"/>
                    <a:pt x="26614" y="9107"/>
                  </a:cubicBezTo>
                  <a:cubicBezTo>
                    <a:pt x="26619" y="9107"/>
                    <a:pt x="26623" y="9106"/>
                    <a:pt x="26624" y="9104"/>
                  </a:cubicBezTo>
                  <a:cubicBezTo>
                    <a:pt x="26628" y="9101"/>
                    <a:pt x="26633" y="9100"/>
                    <a:pt x="26639" y="9100"/>
                  </a:cubicBezTo>
                  <a:cubicBezTo>
                    <a:pt x="26651" y="9100"/>
                    <a:pt x="26666" y="9104"/>
                    <a:pt x="26679" y="9111"/>
                  </a:cubicBezTo>
                  <a:cubicBezTo>
                    <a:pt x="26699" y="9123"/>
                    <a:pt x="26716" y="9128"/>
                    <a:pt x="26727" y="9128"/>
                  </a:cubicBezTo>
                  <a:cubicBezTo>
                    <a:pt x="26743" y="9128"/>
                    <a:pt x="26748" y="9117"/>
                    <a:pt x="26732" y="9097"/>
                  </a:cubicBezTo>
                  <a:cubicBezTo>
                    <a:pt x="26714" y="9080"/>
                    <a:pt x="26721" y="9070"/>
                    <a:pt x="26767" y="9059"/>
                  </a:cubicBezTo>
                  <a:cubicBezTo>
                    <a:pt x="26798" y="9049"/>
                    <a:pt x="26825" y="9031"/>
                    <a:pt x="26829" y="9017"/>
                  </a:cubicBezTo>
                  <a:cubicBezTo>
                    <a:pt x="26836" y="8998"/>
                    <a:pt x="26852" y="8988"/>
                    <a:pt x="26872" y="8988"/>
                  </a:cubicBezTo>
                  <a:cubicBezTo>
                    <a:pt x="26894" y="8988"/>
                    <a:pt x="26921" y="9000"/>
                    <a:pt x="26943" y="9024"/>
                  </a:cubicBezTo>
                  <a:cubicBezTo>
                    <a:pt x="26964" y="9044"/>
                    <a:pt x="26975" y="9054"/>
                    <a:pt x="26983" y="9054"/>
                  </a:cubicBezTo>
                  <a:cubicBezTo>
                    <a:pt x="26991" y="9054"/>
                    <a:pt x="26996" y="9046"/>
                    <a:pt x="27002" y="9031"/>
                  </a:cubicBezTo>
                  <a:cubicBezTo>
                    <a:pt x="27019" y="8996"/>
                    <a:pt x="27085" y="8960"/>
                    <a:pt x="27125" y="8960"/>
                  </a:cubicBezTo>
                  <a:cubicBezTo>
                    <a:pt x="27136" y="8960"/>
                    <a:pt x="27146" y="8963"/>
                    <a:pt x="27152" y="8969"/>
                  </a:cubicBezTo>
                  <a:cubicBezTo>
                    <a:pt x="27156" y="8973"/>
                    <a:pt x="27159" y="8974"/>
                    <a:pt x="27160" y="8974"/>
                  </a:cubicBezTo>
                  <a:cubicBezTo>
                    <a:pt x="27163" y="8974"/>
                    <a:pt x="27163" y="8969"/>
                    <a:pt x="27158" y="8958"/>
                  </a:cubicBezTo>
                  <a:cubicBezTo>
                    <a:pt x="27124" y="8868"/>
                    <a:pt x="27127" y="8854"/>
                    <a:pt x="27196" y="8847"/>
                  </a:cubicBezTo>
                  <a:cubicBezTo>
                    <a:pt x="27256" y="8844"/>
                    <a:pt x="27262" y="8841"/>
                    <a:pt x="27238" y="8802"/>
                  </a:cubicBezTo>
                  <a:cubicBezTo>
                    <a:pt x="27225" y="8782"/>
                    <a:pt x="27200" y="8757"/>
                    <a:pt x="27186" y="8747"/>
                  </a:cubicBezTo>
                  <a:cubicBezTo>
                    <a:pt x="27155" y="8726"/>
                    <a:pt x="27169" y="8698"/>
                    <a:pt x="27225" y="8684"/>
                  </a:cubicBezTo>
                  <a:cubicBezTo>
                    <a:pt x="27230" y="8683"/>
                    <a:pt x="27235" y="8682"/>
                    <a:pt x="27239" y="8682"/>
                  </a:cubicBezTo>
                  <a:cubicBezTo>
                    <a:pt x="27256" y="8682"/>
                    <a:pt x="27262" y="8692"/>
                    <a:pt x="27262" y="8712"/>
                  </a:cubicBezTo>
                  <a:cubicBezTo>
                    <a:pt x="27261" y="8728"/>
                    <a:pt x="27261" y="8736"/>
                    <a:pt x="27263" y="8736"/>
                  </a:cubicBezTo>
                  <a:cubicBezTo>
                    <a:pt x="27264" y="8736"/>
                    <a:pt x="27268" y="8729"/>
                    <a:pt x="27273" y="8716"/>
                  </a:cubicBezTo>
                  <a:cubicBezTo>
                    <a:pt x="27280" y="8695"/>
                    <a:pt x="27291" y="8688"/>
                    <a:pt x="27317" y="8688"/>
                  </a:cubicBezTo>
                  <a:cubicBezTo>
                    <a:pt x="27327" y="8688"/>
                    <a:pt x="27339" y="8689"/>
                    <a:pt x="27353" y="8691"/>
                  </a:cubicBezTo>
                  <a:cubicBezTo>
                    <a:pt x="27387" y="8695"/>
                    <a:pt x="27422" y="8708"/>
                    <a:pt x="27425" y="8722"/>
                  </a:cubicBezTo>
                  <a:cubicBezTo>
                    <a:pt x="27426" y="8727"/>
                    <a:pt x="27428" y="8729"/>
                    <a:pt x="27430" y="8729"/>
                  </a:cubicBezTo>
                  <a:cubicBezTo>
                    <a:pt x="27436" y="8729"/>
                    <a:pt x="27444" y="8718"/>
                    <a:pt x="27454" y="8702"/>
                  </a:cubicBezTo>
                  <a:cubicBezTo>
                    <a:pt x="27464" y="8675"/>
                    <a:pt x="27469" y="8664"/>
                    <a:pt x="27483" y="8664"/>
                  </a:cubicBezTo>
                  <a:cubicBezTo>
                    <a:pt x="27492" y="8664"/>
                    <a:pt x="27505" y="8669"/>
                    <a:pt x="27526" y="8677"/>
                  </a:cubicBezTo>
                  <a:cubicBezTo>
                    <a:pt x="27550" y="8689"/>
                    <a:pt x="27578" y="8699"/>
                    <a:pt x="27591" y="8699"/>
                  </a:cubicBezTo>
                  <a:cubicBezTo>
                    <a:pt x="27593" y="8699"/>
                    <a:pt x="27594" y="8699"/>
                    <a:pt x="27595" y="8698"/>
                  </a:cubicBezTo>
                  <a:cubicBezTo>
                    <a:pt x="27598" y="8698"/>
                    <a:pt x="27601" y="8698"/>
                    <a:pt x="27606" y="8698"/>
                  </a:cubicBezTo>
                  <a:cubicBezTo>
                    <a:pt x="27641" y="8698"/>
                    <a:pt x="27745" y="8708"/>
                    <a:pt x="27887" y="8729"/>
                  </a:cubicBezTo>
                  <a:cubicBezTo>
                    <a:pt x="27936" y="8737"/>
                    <a:pt x="27991" y="8747"/>
                    <a:pt x="28012" y="8757"/>
                  </a:cubicBezTo>
                  <a:cubicBezTo>
                    <a:pt x="28024" y="8763"/>
                    <a:pt x="28043" y="8765"/>
                    <a:pt x="28064" y="8765"/>
                  </a:cubicBezTo>
                  <a:cubicBezTo>
                    <a:pt x="28097" y="8765"/>
                    <a:pt x="28135" y="8759"/>
                    <a:pt x="28165" y="8747"/>
                  </a:cubicBezTo>
                  <a:cubicBezTo>
                    <a:pt x="28166" y="8746"/>
                    <a:pt x="28167" y="8746"/>
                    <a:pt x="28167" y="8746"/>
                  </a:cubicBezTo>
                  <a:cubicBezTo>
                    <a:pt x="28173" y="8746"/>
                    <a:pt x="28178" y="8755"/>
                    <a:pt x="28175" y="8771"/>
                  </a:cubicBezTo>
                  <a:cubicBezTo>
                    <a:pt x="28175" y="8788"/>
                    <a:pt x="28189" y="8802"/>
                    <a:pt x="28210" y="8802"/>
                  </a:cubicBezTo>
                  <a:cubicBezTo>
                    <a:pt x="28213" y="8803"/>
                    <a:pt x="28216" y="8803"/>
                    <a:pt x="28218" y="8803"/>
                  </a:cubicBezTo>
                  <a:cubicBezTo>
                    <a:pt x="28237" y="8803"/>
                    <a:pt x="28247" y="8793"/>
                    <a:pt x="28241" y="8778"/>
                  </a:cubicBezTo>
                  <a:cubicBezTo>
                    <a:pt x="28237" y="8761"/>
                    <a:pt x="28251" y="8750"/>
                    <a:pt x="28279" y="8747"/>
                  </a:cubicBezTo>
                  <a:cubicBezTo>
                    <a:pt x="28307" y="8747"/>
                    <a:pt x="28331" y="8737"/>
                    <a:pt x="28335" y="8722"/>
                  </a:cubicBezTo>
                  <a:cubicBezTo>
                    <a:pt x="28338" y="8713"/>
                    <a:pt x="28351" y="8704"/>
                    <a:pt x="28368" y="8704"/>
                  </a:cubicBezTo>
                  <a:cubicBezTo>
                    <a:pt x="28371" y="8704"/>
                    <a:pt x="28374" y="8704"/>
                    <a:pt x="28376" y="8705"/>
                  </a:cubicBezTo>
                  <a:cubicBezTo>
                    <a:pt x="28397" y="8705"/>
                    <a:pt x="28407" y="8698"/>
                    <a:pt x="28404" y="8677"/>
                  </a:cubicBezTo>
                  <a:cubicBezTo>
                    <a:pt x="28397" y="8660"/>
                    <a:pt x="28370" y="8649"/>
                    <a:pt x="28338" y="8649"/>
                  </a:cubicBezTo>
                  <a:cubicBezTo>
                    <a:pt x="28311" y="8649"/>
                    <a:pt x="28258" y="8628"/>
                    <a:pt x="28224" y="8604"/>
                  </a:cubicBezTo>
                  <a:cubicBezTo>
                    <a:pt x="28192" y="8579"/>
                    <a:pt x="28151" y="8562"/>
                    <a:pt x="28131" y="8562"/>
                  </a:cubicBezTo>
                  <a:cubicBezTo>
                    <a:pt x="28130" y="8562"/>
                    <a:pt x="28128" y="8562"/>
                    <a:pt x="28127" y="8563"/>
                  </a:cubicBezTo>
                  <a:cubicBezTo>
                    <a:pt x="28121" y="8564"/>
                    <a:pt x="28117" y="8565"/>
                    <a:pt x="28114" y="8565"/>
                  </a:cubicBezTo>
                  <a:cubicBezTo>
                    <a:pt x="28104" y="8565"/>
                    <a:pt x="28108" y="8555"/>
                    <a:pt x="28127" y="8532"/>
                  </a:cubicBezTo>
                  <a:cubicBezTo>
                    <a:pt x="28147" y="8511"/>
                    <a:pt x="28151" y="8490"/>
                    <a:pt x="28141" y="8483"/>
                  </a:cubicBezTo>
                  <a:cubicBezTo>
                    <a:pt x="28120" y="8473"/>
                    <a:pt x="28187" y="8386"/>
                    <a:pt x="28215" y="8386"/>
                  </a:cubicBezTo>
                  <a:cubicBezTo>
                    <a:pt x="28215" y="8386"/>
                    <a:pt x="28216" y="8386"/>
                    <a:pt x="28216" y="8386"/>
                  </a:cubicBezTo>
                  <a:cubicBezTo>
                    <a:pt x="28224" y="8386"/>
                    <a:pt x="28224" y="8365"/>
                    <a:pt x="28213" y="8337"/>
                  </a:cubicBezTo>
                  <a:cubicBezTo>
                    <a:pt x="28205" y="8314"/>
                    <a:pt x="28189" y="8301"/>
                    <a:pt x="28175" y="8301"/>
                  </a:cubicBezTo>
                  <a:cubicBezTo>
                    <a:pt x="28171" y="8301"/>
                    <a:pt x="28168" y="8301"/>
                    <a:pt x="28165" y="8303"/>
                  </a:cubicBezTo>
                  <a:cubicBezTo>
                    <a:pt x="28160" y="8305"/>
                    <a:pt x="28155" y="8306"/>
                    <a:pt x="28151" y="8306"/>
                  </a:cubicBezTo>
                  <a:cubicBezTo>
                    <a:pt x="28135" y="8306"/>
                    <a:pt x="28120" y="8294"/>
                    <a:pt x="28109" y="8274"/>
                  </a:cubicBezTo>
                  <a:cubicBezTo>
                    <a:pt x="28098" y="8250"/>
                    <a:pt x="28083" y="8237"/>
                    <a:pt x="28070" y="8237"/>
                  </a:cubicBezTo>
                  <a:cubicBezTo>
                    <a:pt x="28059" y="8237"/>
                    <a:pt x="28050" y="8246"/>
                    <a:pt x="28043" y="8264"/>
                  </a:cubicBezTo>
                  <a:cubicBezTo>
                    <a:pt x="28038" y="8275"/>
                    <a:pt x="28024" y="8281"/>
                    <a:pt x="28001" y="8281"/>
                  </a:cubicBezTo>
                  <a:cubicBezTo>
                    <a:pt x="27993" y="8281"/>
                    <a:pt x="27984" y="8280"/>
                    <a:pt x="27974" y="8279"/>
                  </a:cubicBezTo>
                  <a:cubicBezTo>
                    <a:pt x="27922" y="8271"/>
                    <a:pt x="27912" y="8261"/>
                    <a:pt x="27912" y="8216"/>
                  </a:cubicBezTo>
                  <a:cubicBezTo>
                    <a:pt x="27905" y="8112"/>
                    <a:pt x="27917" y="8066"/>
                    <a:pt x="27941" y="8066"/>
                  </a:cubicBezTo>
                  <a:cubicBezTo>
                    <a:pt x="27942" y="8066"/>
                    <a:pt x="27944" y="8066"/>
                    <a:pt x="27946" y="8066"/>
                  </a:cubicBezTo>
                  <a:cubicBezTo>
                    <a:pt x="27952" y="8068"/>
                    <a:pt x="27956" y="8069"/>
                    <a:pt x="27959" y="8069"/>
                  </a:cubicBezTo>
                  <a:cubicBezTo>
                    <a:pt x="27966" y="8069"/>
                    <a:pt x="27963" y="8063"/>
                    <a:pt x="27953" y="8056"/>
                  </a:cubicBezTo>
                  <a:cubicBezTo>
                    <a:pt x="27946" y="8050"/>
                    <a:pt x="27935" y="8048"/>
                    <a:pt x="27925" y="8048"/>
                  </a:cubicBezTo>
                  <a:cubicBezTo>
                    <a:pt x="27916" y="8048"/>
                    <a:pt x="27907" y="8050"/>
                    <a:pt x="27901" y="8053"/>
                  </a:cubicBezTo>
                  <a:cubicBezTo>
                    <a:pt x="27896" y="8056"/>
                    <a:pt x="27892" y="8057"/>
                    <a:pt x="27889" y="8057"/>
                  </a:cubicBezTo>
                  <a:cubicBezTo>
                    <a:pt x="27880" y="8057"/>
                    <a:pt x="27877" y="8047"/>
                    <a:pt x="27877" y="8025"/>
                  </a:cubicBezTo>
                  <a:cubicBezTo>
                    <a:pt x="27877" y="8002"/>
                    <a:pt x="27874" y="7993"/>
                    <a:pt x="27864" y="7993"/>
                  </a:cubicBezTo>
                  <a:cubicBezTo>
                    <a:pt x="27859" y="7993"/>
                    <a:pt x="27852" y="7996"/>
                    <a:pt x="27842" y="8000"/>
                  </a:cubicBezTo>
                  <a:cubicBezTo>
                    <a:pt x="27831" y="8009"/>
                    <a:pt x="27819" y="8012"/>
                    <a:pt x="27807" y="8012"/>
                  </a:cubicBezTo>
                  <a:cubicBezTo>
                    <a:pt x="27799" y="8012"/>
                    <a:pt x="27792" y="8011"/>
                    <a:pt x="27787" y="8008"/>
                  </a:cubicBezTo>
                  <a:cubicBezTo>
                    <a:pt x="27779" y="8000"/>
                    <a:pt x="27779" y="7994"/>
                    <a:pt x="27786" y="7994"/>
                  </a:cubicBezTo>
                  <a:cubicBezTo>
                    <a:pt x="27788" y="7994"/>
                    <a:pt x="27792" y="7995"/>
                    <a:pt x="27797" y="7997"/>
                  </a:cubicBezTo>
                  <a:cubicBezTo>
                    <a:pt x="27799" y="7998"/>
                    <a:pt x="27802" y="7998"/>
                    <a:pt x="27804" y="7998"/>
                  </a:cubicBezTo>
                  <a:cubicBezTo>
                    <a:pt x="27814" y="7998"/>
                    <a:pt x="27820" y="7991"/>
                    <a:pt x="27818" y="7980"/>
                  </a:cubicBezTo>
                  <a:cubicBezTo>
                    <a:pt x="27814" y="7966"/>
                    <a:pt x="27835" y="7956"/>
                    <a:pt x="27863" y="7956"/>
                  </a:cubicBezTo>
                  <a:cubicBezTo>
                    <a:pt x="27915" y="7956"/>
                    <a:pt x="28008" y="7893"/>
                    <a:pt x="28002" y="7869"/>
                  </a:cubicBezTo>
                  <a:cubicBezTo>
                    <a:pt x="27999" y="7861"/>
                    <a:pt x="27989" y="7857"/>
                    <a:pt x="27976" y="7857"/>
                  </a:cubicBezTo>
                  <a:cubicBezTo>
                    <a:pt x="27972" y="7857"/>
                    <a:pt x="27968" y="7857"/>
                    <a:pt x="27963" y="7858"/>
                  </a:cubicBezTo>
                  <a:cubicBezTo>
                    <a:pt x="27957" y="7860"/>
                    <a:pt x="27952" y="7861"/>
                    <a:pt x="27947" y="7861"/>
                  </a:cubicBezTo>
                  <a:cubicBezTo>
                    <a:pt x="27934" y="7861"/>
                    <a:pt x="27924" y="7855"/>
                    <a:pt x="27922" y="7848"/>
                  </a:cubicBezTo>
                  <a:cubicBezTo>
                    <a:pt x="27919" y="7840"/>
                    <a:pt x="27909" y="7836"/>
                    <a:pt x="27896" y="7836"/>
                  </a:cubicBezTo>
                  <a:cubicBezTo>
                    <a:pt x="27892" y="7836"/>
                    <a:pt x="27888" y="7836"/>
                    <a:pt x="27883" y="7837"/>
                  </a:cubicBezTo>
                  <a:cubicBezTo>
                    <a:pt x="27881" y="7838"/>
                    <a:pt x="27879" y="7838"/>
                    <a:pt x="27876" y="7838"/>
                  </a:cubicBezTo>
                  <a:cubicBezTo>
                    <a:pt x="27858" y="7838"/>
                    <a:pt x="27841" y="7824"/>
                    <a:pt x="27832" y="7796"/>
                  </a:cubicBezTo>
                  <a:lnTo>
                    <a:pt x="27818" y="7744"/>
                  </a:lnTo>
                  <a:lnTo>
                    <a:pt x="27995" y="7712"/>
                  </a:lnTo>
                  <a:cubicBezTo>
                    <a:pt x="28083" y="7701"/>
                    <a:pt x="28171" y="7691"/>
                    <a:pt x="28207" y="7691"/>
                  </a:cubicBezTo>
                  <a:cubicBezTo>
                    <a:pt x="28213" y="7691"/>
                    <a:pt x="28217" y="7691"/>
                    <a:pt x="28220" y="7692"/>
                  </a:cubicBezTo>
                  <a:cubicBezTo>
                    <a:pt x="28229" y="7693"/>
                    <a:pt x="28236" y="7694"/>
                    <a:pt x="28243" y="7694"/>
                  </a:cubicBezTo>
                  <a:cubicBezTo>
                    <a:pt x="28263" y="7694"/>
                    <a:pt x="28274" y="7686"/>
                    <a:pt x="28279" y="7671"/>
                  </a:cubicBezTo>
                  <a:cubicBezTo>
                    <a:pt x="28283" y="7658"/>
                    <a:pt x="28288" y="7652"/>
                    <a:pt x="28291" y="7652"/>
                  </a:cubicBezTo>
                  <a:cubicBezTo>
                    <a:pt x="28293" y="7652"/>
                    <a:pt x="28295" y="7655"/>
                    <a:pt x="28296" y="7661"/>
                  </a:cubicBezTo>
                  <a:cubicBezTo>
                    <a:pt x="28299" y="7667"/>
                    <a:pt x="28309" y="7671"/>
                    <a:pt x="28324" y="7671"/>
                  </a:cubicBezTo>
                  <a:cubicBezTo>
                    <a:pt x="28331" y="7671"/>
                    <a:pt x="28340" y="7670"/>
                    <a:pt x="28349" y="7667"/>
                  </a:cubicBezTo>
                  <a:cubicBezTo>
                    <a:pt x="28373" y="7661"/>
                    <a:pt x="28391" y="7650"/>
                    <a:pt x="28386" y="7640"/>
                  </a:cubicBezTo>
                  <a:cubicBezTo>
                    <a:pt x="28386" y="7634"/>
                    <a:pt x="28379" y="7628"/>
                    <a:pt x="28369" y="7628"/>
                  </a:cubicBezTo>
                  <a:cubicBezTo>
                    <a:pt x="28367" y="7628"/>
                    <a:pt x="28365" y="7629"/>
                    <a:pt x="28362" y="7629"/>
                  </a:cubicBezTo>
                  <a:cubicBezTo>
                    <a:pt x="28361" y="7629"/>
                    <a:pt x="28360" y="7630"/>
                    <a:pt x="28359" y="7630"/>
                  </a:cubicBezTo>
                  <a:cubicBezTo>
                    <a:pt x="28331" y="7630"/>
                    <a:pt x="28287" y="7535"/>
                    <a:pt x="28300" y="7504"/>
                  </a:cubicBezTo>
                  <a:cubicBezTo>
                    <a:pt x="28311" y="7483"/>
                    <a:pt x="28300" y="7477"/>
                    <a:pt x="28272" y="7477"/>
                  </a:cubicBezTo>
                  <a:cubicBezTo>
                    <a:pt x="28237" y="7477"/>
                    <a:pt x="28237" y="7477"/>
                    <a:pt x="28279" y="7463"/>
                  </a:cubicBezTo>
                  <a:cubicBezTo>
                    <a:pt x="28289" y="7460"/>
                    <a:pt x="28299" y="7458"/>
                    <a:pt x="28309" y="7458"/>
                  </a:cubicBezTo>
                  <a:cubicBezTo>
                    <a:pt x="28322" y="7458"/>
                    <a:pt x="28333" y="7462"/>
                    <a:pt x="28335" y="7470"/>
                  </a:cubicBezTo>
                  <a:cubicBezTo>
                    <a:pt x="28337" y="7478"/>
                    <a:pt x="28345" y="7485"/>
                    <a:pt x="28355" y="7485"/>
                  </a:cubicBezTo>
                  <a:cubicBezTo>
                    <a:pt x="28357" y="7485"/>
                    <a:pt x="28360" y="7484"/>
                    <a:pt x="28362" y="7483"/>
                  </a:cubicBezTo>
                  <a:cubicBezTo>
                    <a:pt x="28373" y="7480"/>
                    <a:pt x="28380" y="7463"/>
                    <a:pt x="28376" y="7449"/>
                  </a:cubicBezTo>
                  <a:cubicBezTo>
                    <a:pt x="28370" y="7435"/>
                    <a:pt x="28380" y="7418"/>
                    <a:pt x="28397" y="7414"/>
                  </a:cubicBezTo>
                  <a:cubicBezTo>
                    <a:pt x="28411" y="7411"/>
                    <a:pt x="28442" y="7400"/>
                    <a:pt x="28470" y="7393"/>
                  </a:cubicBezTo>
                  <a:cubicBezTo>
                    <a:pt x="28508" y="7379"/>
                    <a:pt x="28508" y="7376"/>
                    <a:pt x="28466" y="7369"/>
                  </a:cubicBezTo>
                  <a:cubicBezTo>
                    <a:pt x="28442" y="7363"/>
                    <a:pt x="28418" y="7352"/>
                    <a:pt x="28415" y="7342"/>
                  </a:cubicBezTo>
                  <a:cubicBezTo>
                    <a:pt x="28409" y="7326"/>
                    <a:pt x="28503" y="7305"/>
                    <a:pt x="28566" y="7305"/>
                  </a:cubicBezTo>
                  <a:cubicBezTo>
                    <a:pt x="28584" y="7305"/>
                    <a:pt x="28599" y="7306"/>
                    <a:pt x="28609" y="7310"/>
                  </a:cubicBezTo>
                  <a:cubicBezTo>
                    <a:pt x="28620" y="7316"/>
                    <a:pt x="28638" y="7319"/>
                    <a:pt x="28656" y="7319"/>
                  </a:cubicBezTo>
                  <a:cubicBezTo>
                    <a:pt x="28672" y="7319"/>
                    <a:pt x="28688" y="7317"/>
                    <a:pt x="28703" y="7314"/>
                  </a:cubicBezTo>
                  <a:cubicBezTo>
                    <a:pt x="28716" y="7312"/>
                    <a:pt x="28733" y="7311"/>
                    <a:pt x="28748" y="7311"/>
                  </a:cubicBezTo>
                  <a:cubicBezTo>
                    <a:pt x="28763" y="7311"/>
                    <a:pt x="28777" y="7312"/>
                    <a:pt x="28786" y="7314"/>
                  </a:cubicBezTo>
                  <a:cubicBezTo>
                    <a:pt x="28793" y="7316"/>
                    <a:pt x="28800" y="7317"/>
                    <a:pt x="28807" y="7317"/>
                  </a:cubicBezTo>
                  <a:cubicBezTo>
                    <a:pt x="28821" y="7317"/>
                    <a:pt x="28834" y="7312"/>
                    <a:pt x="28841" y="7304"/>
                  </a:cubicBezTo>
                  <a:cubicBezTo>
                    <a:pt x="28848" y="7298"/>
                    <a:pt x="28853" y="7295"/>
                    <a:pt x="28856" y="7295"/>
                  </a:cubicBezTo>
                  <a:lnTo>
                    <a:pt x="28856" y="7295"/>
                  </a:lnTo>
                  <a:cubicBezTo>
                    <a:pt x="28859" y="7295"/>
                    <a:pt x="28859" y="7300"/>
                    <a:pt x="28855" y="7310"/>
                  </a:cubicBezTo>
                  <a:cubicBezTo>
                    <a:pt x="28852" y="7322"/>
                    <a:pt x="28871" y="7329"/>
                    <a:pt x="28907" y="7329"/>
                  </a:cubicBezTo>
                  <a:cubicBezTo>
                    <a:pt x="28915" y="7329"/>
                    <a:pt x="28923" y="7328"/>
                    <a:pt x="28932" y="7328"/>
                  </a:cubicBezTo>
                  <a:cubicBezTo>
                    <a:pt x="28944" y="7327"/>
                    <a:pt x="28956" y="7326"/>
                    <a:pt x="28967" y="7326"/>
                  </a:cubicBezTo>
                  <a:cubicBezTo>
                    <a:pt x="28998" y="7326"/>
                    <a:pt x="29024" y="7329"/>
                    <a:pt x="29032" y="7334"/>
                  </a:cubicBezTo>
                  <a:cubicBezTo>
                    <a:pt x="29035" y="7337"/>
                    <a:pt x="29042" y="7338"/>
                    <a:pt x="29049" y="7338"/>
                  </a:cubicBezTo>
                  <a:cubicBezTo>
                    <a:pt x="29063" y="7338"/>
                    <a:pt x="29082" y="7334"/>
                    <a:pt x="29098" y="7328"/>
                  </a:cubicBezTo>
                  <a:cubicBezTo>
                    <a:pt x="29114" y="7319"/>
                    <a:pt x="29122" y="7315"/>
                    <a:pt x="29125" y="7315"/>
                  </a:cubicBezTo>
                  <a:lnTo>
                    <a:pt x="29125" y="7315"/>
                  </a:lnTo>
                  <a:cubicBezTo>
                    <a:pt x="29127" y="7315"/>
                    <a:pt x="29124" y="7319"/>
                    <a:pt x="29115" y="7328"/>
                  </a:cubicBezTo>
                  <a:cubicBezTo>
                    <a:pt x="29094" y="7352"/>
                    <a:pt x="29105" y="7359"/>
                    <a:pt x="29167" y="7376"/>
                  </a:cubicBezTo>
                  <a:cubicBezTo>
                    <a:pt x="29183" y="7380"/>
                    <a:pt x="29204" y="7382"/>
                    <a:pt x="29227" y="7382"/>
                  </a:cubicBezTo>
                  <a:cubicBezTo>
                    <a:pt x="29322" y="7382"/>
                    <a:pt x="29457" y="7352"/>
                    <a:pt x="29452" y="7324"/>
                  </a:cubicBezTo>
                  <a:cubicBezTo>
                    <a:pt x="29452" y="7320"/>
                    <a:pt x="29453" y="7318"/>
                    <a:pt x="29455" y="7318"/>
                  </a:cubicBezTo>
                  <a:cubicBezTo>
                    <a:pt x="29459" y="7318"/>
                    <a:pt x="29467" y="7328"/>
                    <a:pt x="29480" y="7345"/>
                  </a:cubicBezTo>
                  <a:cubicBezTo>
                    <a:pt x="29504" y="7376"/>
                    <a:pt x="29504" y="7400"/>
                    <a:pt x="29486" y="7428"/>
                  </a:cubicBezTo>
                  <a:cubicBezTo>
                    <a:pt x="29472" y="7446"/>
                    <a:pt x="29467" y="7454"/>
                    <a:pt x="29470" y="7454"/>
                  </a:cubicBezTo>
                  <a:cubicBezTo>
                    <a:pt x="29472" y="7454"/>
                    <a:pt x="29480" y="7449"/>
                    <a:pt x="29494" y="7442"/>
                  </a:cubicBezTo>
                  <a:cubicBezTo>
                    <a:pt x="29509" y="7432"/>
                    <a:pt x="29539" y="7427"/>
                    <a:pt x="29569" y="7427"/>
                  </a:cubicBezTo>
                  <a:cubicBezTo>
                    <a:pt x="29612" y="7427"/>
                    <a:pt x="29656" y="7436"/>
                    <a:pt x="29660" y="7453"/>
                  </a:cubicBezTo>
                  <a:cubicBezTo>
                    <a:pt x="29664" y="7459"/>
                    <a:pt x="29639" y="7477"/>
                    <a:pt x="29608" y="7488"/>
                  </a:cubicBezTo>
                  <a:lnTo>
                    <a:pt x="29549" y="7508"/>
                  </a:lnTo>
                  <a:lnTo>
                    <a:pt x="29619" y="7522"/>
                  </a:lnTo>
                  <a:cubicBezTo>
                    <a:pt x="29637" y="7526"/>
                    <a:pt x="29652" y="7528"/>
                    <a:pt x="29664" y="7528"/>
                  </a:cubicBezTo>
                  <a:cubicBezTo>
                    <a:pt x="29683" y="7528"/>
                    <a:pt x="29694" y="7523"/>
                    <a:pt x="29698" y="7512"/>
                  </a:cubicBezTo>
                  <a:cubicBezTo>
                    <a:pt x="29704" y="7497"/>
                    <a:pt x="29720" y="7490"/>
                    <a:pt x="29742" y="7490"/>
                  </a:cubicBezTo>
                  <a:cubicBezTo>
                    <a:pt x="29747" y="7490"/>
                    <a:pt x="29752" y="7490"/>
                    <a:pt x="29757" y="7491"/>
                  </a:cubicBezTo>
                  <a:cubicBezTo>
                    <a:pt x="29806" y="7494"/>
                    <a:pt x="29806" y="7494"/>
                    <a:pt x="29764" y="7508"/>
                  </a:cubicBezTo>
                  <a:cubicBezTo>
                    <a:pt x="29736" y="7515"/>
                    <a:pt x="29754" y="7525"/>
                    <a:pt x="29819" y="7536"/>
                  </a:cubicBezTo>
                  <a:cubicBezTo>
                    <a:pt x="29872" y="7545"/>
                    <a:pt x="29902" y="7550"/>
                    <a:pt x="29915" y="7550"/>
                  </a:cubicBezTo>
                  <a:cubicBezTo>
                    <a:pt x="29933" y="7550"/>
                    <a:pt x="29927" y="7543"/>
                    <a:pt x="29913" y="7525"/>
                  </a:cubicBezTo>
                  <a:cubicBezTo>
                    <a:pt x="29896" y="7508"/>
                    <a:pt x="29910" y="7498"/>
                    <a:pt x="29965" y="7488"/>
                  </a:cubicBezTo>
                  <a:cubicBezTo>
                    <a:pt x="30007" y="7480"/>
                    <a:pt x="30045" y="7477"/>
                    <a:pt x="30048" y="7477"/>
                  </a:cubicBezTo>
                  <a:cubicBezTo>
                    <a:pt x="30050" y="7478"/>
                    <a:pt x="30055" y="7479"/>
                    <a:pt x="30061" y="7479"/>
                  </a:cubicBezTo>
                  <a:cubicBezTo>
                    <a:pt x="30067" y="7479"/>
                    <a:pt x="30075" y="7478"/>
                    <a:pt x="30080" y="7477"/>
                  </a:cubicBezTo>
                  <a:cubicBezTo>
                    <a:pt x="30083" y="7476"/>
                    <a:pt x="30087" y="7476"/>
                    <a:pt x="30089" y="7476"/>
                  </a:cubicBezTo>
                  <a:cubicBezTo>
                    <a:pt x="30128" y="7476"/>
                    <a:pt x="30104" y="7516"/>
                    <a:pt x="30056" y="7525"/>
                  </a:cubicBezTo>
                  <a:cubicBezTo>
                    <a:pt x="30027" y="7529"/>
                    <a:pt x="30007" y="7543"/>
                    <a:pt x="30018" y="7550"/>
                  </a:cubicBezTo>
                  <a:cubicBezTo>
                    <a:pt x="30024" y="7555"/>
                    <a:pt x="30035" y="7557"/>
                    <a:pt x="30049" y="7557"/>
                  </a:cubicBezTo>
                  <a:cubicBezTo>
                    <a:pt x="30066" y="7557"/>
                    <a:pt x="30088" y="7554"/>
                    <a:pt x="30111" y="7546"/>
                  </a:cubicBezTo>
                  <a:cubicBezTo>
                    <a:pt x="30130" y="7541"/>
                    <a:pt x="30154" y="7538"/>
                    <a:pt x="30178" y="7538"/>
                  </a:cubicBezTo>
                  <a:cubicBezTo>
                    <a:pt x="30201" y="7538"/>
                    <a:pt x="30224" y="7541"/>
                    <a:pt x="30239" y="7546"/>
                  </a:cubicBezTo>
                  <a:cubicBezTo>
                    <a:pt x="30259" y="7553"/>
                    <a:pt x="30272" y="7556"/>
                    <a:pt x="30281" y="7556"/>
                  </a:cubicBezTo>
                  <a:cubicBezTo>
                    <a:pt x="30296" y="7556"/>
                    <a:pt x="30298" y="7547"/>
                    <a:pt x="30298" y="7525"/>
                  </a:cubicBezTo>
                  <a:cubicBezTo>
                    <a:pt x="30298" y="7510"/>
                    <a:pt x="30299" y="7502"/>
                    <a:pt x="30303" y="7502"/>
                  </a:cubicBezTo>
                  <a:cubicBezTo>
                    <a:pt x="30306" y="7502"/>
                    <a:pt x="30314" y="7511"/>
                    <a:pt x="30326" y="7529"/>
                  </a:cubicBezTo>
                  <a:cubicBezTo>
                    <a:pt x="30346" y="7555"/>
                    <a:pt x="30383" y="7570"/>
                    <a:pt x="30416" y="7570"/>
                  </a:cubicBezTo>
                  <a:cubicBezTo>
                    <a:pt x="30436" y="7570"/>
                    <a:pt x="30455" y="7565"/>
                    <a:pt x="30468" y="7553"/>
                  </a:cubicBezTo>
                  <a:cubicBezTo>
                    <a:pt x="30474" y="7547"/>
                    <a:pt x="30488" y="7545"/>
                    <a:pt x="30505" y="7545"/>
                  </a:cubicBezTo>
                  <a:cubicBezTo>
                    <a:pt x="30519" y="7545"/>
                    <a:pt x="30536" y="7547"/>
                    <a:pt x="30551" y="7550"/>
                  </a:cubicBezTo>
                  <a:cubicBezTo>
                    <a:pt x="30570" y="7556"/>
                    <a:pt x="30587" y="7558"/>
                    <a:pt x="30598" y="7558"/>
                  </a:cubicBezTo>
                  <a:cubicBezTo>
                    <a:pt x="30607" y="7558"/>
                    <a:pt x="30612" y="7556"/>
                    <a:pt x="30610" y="7553"/>
                  </a:cubicBezTo>
                  <a:cubicBezTo>
                    <a:pt x="30610" y="7549"/>
                    <a:pt x="30612" y="7547"/>
                    <a:pt x="30614" y="7547"/>
                  </a:cubicBezTo>
                  <a:cubicBezTo>
                    <a:pt x="30618" y="7547"/>
                    <a:pt x="30623" y="7550"/>
                    <a:pt x="30631" y="7557"/>
                  </a:cubicBezTo>
                  <a:cubicBezTo>
                    <a:pt x="30645" y="7567"/>
                    <a:pt x="30697" y="7577"/>
                    <a:pt x="30749" y="7584"/>
                  </a:cubicBezTo>
                  <a:cubicBezTo>
                    <a:pt x="30778" y="7587"/>
                    <a:pt x="30798" y="7588"/>
                    <a:pt x="30811" y="7588"/>
                  </a:cubicBezTo>
                  <a:cubicBezTo>
                    <a:pt x="30837" y="7588"/>
                    <a:pt x="30839" y="7582"/>
                    <a:pt x="30833" y="7563"/>
                  </a:cubicBezTo>
                  <a:cubicBezTo>
                    <a:pt x="30828" y="7550"/>
                    <a:pt x="30819" y="7543"/>
                    <a:pt x="30808" y="7543"/>
                  </a:cubicBezTo>
                  <a:cubicBezTo>
                    <a:pt x="30805" y="7543"/>
                    <a:pt x="30801" y="7544"/>
                    <a:pt x="30798" y="7546"/>
                  </a:cubicBezTo>
                  <a:cubicBezTo>
                    <a:pt x="30773" y="7554"/>
                    <a:pt x="30754" y="7559"/>
                    <a:pt x="30740" y="7559"/>
                  </a:cubicBezTo>
                  <a:cubicBezTo>
                    <a:pt x="30718" y="7559"/>
                    <a:pt x="30707" y="7548"/>
                    <a:pt x="30701" y="7525"/>
                  </a:cubicBezTo>
                  <a:cubicBezTo>
                    <a:pt x="30691" y="7494"/>
                    <a:pt x="30722" y="7470"/>
                    <a:pt x="30753" y="7470"/>
                  </a:cubicBezTo>
                  <a:cubicBezTo>
                    <a:pt x="30767" y="7470"/>
                    <a:pt x="30781" y="7475"/>
                    <a:pt x="30791" y="7488"/>
                  </a:cubicBezTo>
                  <a:cubicBezTo>
                    <a:pt x="30799" y="7496"/>
                    <a:pt x="30809" y="7501"/>
                    <a:pt x="30821" y="7501"/>
                  </a:cubicBezTo>
                  <a:cubicBezTo>
                    <a:pt x="30832" y="7501"/>
                    <a:pt x="30844" y="7497"/>
                    <a:pt x="30857" y="7491"/>
                  </a:cubicBezTo>
                  <a:cubicBezTo>
                    <a:pt x="30871" y="7484"/>
                    <a:pt x="30887" y="7480"/>
                    <a:pt x="30904" y="7480"/>
                  </a:cubicBezTo>
                  <a:cubicBezTo>
                    <a:pt x="30920" y="7480"/>
                    <a:pt x="30937" y="7484"/>
                    <a:pt x="30951" y="7491"/>
                  </a:cubicBezTo>
                  <a:cubicBezTo>
                    <a:pt x="30967" y="7497"/>
                    <a:pt x="30983" y="7500"/>
                    <a:pt x="30995" y="7500"/>
                  </a:cubicBezTo>
                  <a:cubicBezTo>
                    <a:pt x="31004" y="7500"/>
                    <a:pt x="31010" y="7498"/>
                    <a:pt x="31013" y="7494"/>
                  </a:cubicBezTo>
                  <a:cubicBezTo>
                    <a:pt x="31016" y="7491"/>
                    <a:pt x="31019" y="7490"/>
                    <a:pt x="31021" y="7490"/>
                  </a:cubicBezTo>
                  <a:cubicBezTo>
                    <a:pt x="31025" y="7490"/>
                    <a:pt x="31028" y="7493"/>
                    <a:pt x="31030" y="7501"/>
                  </a:cubicBezTo>
                  <a:cubicBezTo>
                    <a:pt x="31033" y="7510"/>
                    <a:pt x="31046" y="7515"/>
                    <a:pt x="31063" y="7515"/>
                  </a:cubicBezTo>
                  <a:cubicBezTo>
                    <a:pt x="31071" y="7515"/>
                    <a:pt x="31080" y="7514"/>
                    <a:pt x="31089" y="7512"/>
                  </a:cubicBezTo>
                  <a:cubicBezTo>
                    <a:pt x="31107" y="7508"/>
                    <a:pt x="31122" y="7506"/>
                    <a:pt x="31136" y="7506"/>
                  </a:cubicBezTo>
                  <a:cubicBezTo>
                    <a:pt x="31171" y="7506"/>
                    <a:pt x="31196" y="7519"/>
                    <a:pt x="31222" y="7546"/>
                  </a:cubicBezTo>
                  <a:cubicBezTo>
                    <a:pt x="31233" y="7562"/>
                    <a:pt x="31255" y="7570"/>
                    <a:pt x="31282" y="7570"/>
                  </a:cubicBezTo>
                  <a:cubicBezTo>
                    <a:pt x="31302" y="7570"/>
                    <a:pt x="31324" y="7566"/>
                    <a:pt x="31346" y="7557"/>
                  </a:cubicBezTo>
                  <a:cubicBezTo>
                    <a:pt x="31347" y="7556"/>
                    <a:pt x="31348" y="7556"/>
                    <a:pt x="31349" y="7556"/>
                  </a:cubicBezTo>
                  <a:cubicBezTo>
                    <a:pt x="31357" y="7556"/>
                    <a:pt x="31368" y="7565"/>
                    <a:pt x="31371" y="7577"/>
                  </a:cubicBezTo>
                  <a:cubicBezTo>
                    <a:pt x="31374" y="7595"/>
                    <a:pt x="31409" y="7612"/>
                    <a:pt x="31446" y="7616"/>
                  </a:cubicBezTo>
                  <a:cubicBezTo>
                    <a:pt x="31485" y="7616"/>
                    <a:pt x="31526" y="7626"/>
                    <a:pt x="31540" y="7640"/>
                  </a:cubicBezTo>
                  <a:cubicBezTo>
                    <a:pt x="31548" y="7646"/>
                    <a:pt x="31552" y="7649"/>
                    <a:pt x="31555" y="7649"/>
                  </a:cubicBezTo>
                  <a:cubicBezTo>
                    <a:pt x="31560" y="7649"/>
                    <a:pt x="31560" y="7643"/>
                    <a:pt x="31558" y="7633"/>
                  </a:cubicBezTo>
                  <a:cubicBezTo>
                    <a:pt x="31550" y="7611"/>
                    <a:pt x="31561" y="7600"/>
                    <a:pt x="31577" y="7600"/>
                  </a:cubicBezTo>
                  <a:cubicBezTo>
                    <a:pt x="31597" y="7600"/>
                    <a:pt x="31624" y="7615"/>
                    <a:pt x="31638" y="7643"/>
                  </a:cubicBezTo>
                  <a:cubicBezTo>
                    <a:pt x="31651" y="7675"/>
                    <a:pt x="31679" y="7692"/>
                    <a:pt x="31710" y="7692"/>
                  </a:cubicBezTo>
                  <a:cubicBezTo>
                    <a:pt x="31738" y="7692"/>
                    <a:pt x="31763" y="7709"/>
                    <a:pt x="31773" y="7737"/>
                  </a:cubicBezTo>
                  <a:cubicBezTo>
                    <a:pt x="31785" y="7769"/>
                    <a:pt x="31790" y="7781"/>
                    <a:pt x="31765" y="7781"/>
                  </a:cubicBezTo>
                  <a:cubicBezTo>
                    <a:pt x="31749" y="7781"/>
                    <a:pt x="31721" y="7776"/>
                    <a:pt x="31675" y="7768"/>
                  </a:cubicBezTo>
                  <a:cubicBezTo>
                    <a:pt x="31624" y="7758"/>
                    <a:pt x="31550" y="7754"/>
                    <a:pt x="31516" y="7754"/>
                  </a:cubicBezTo>
                  <a:cubicBezTo>
                    <a:pt x="31508" y="7755"/>
                    <a:pt x="31500" y="7755"/>
                    <a:pt x="31493" y="7755"/>
                  </a:cubicBezTo>
                  <a:cubicBezTo>
                    <a:pt x="31466" y="7755"/>
                    <a:pt x="31452" y="7749"/>
                    <a:pt x="31457" y="7744"/>
                  </a:cubicBezTo>
                  <a:cubicBezTo>
                    <a:pt x="31474" y="7713"/>
                    <a:pt x="31372" y="7692"/>
                    <a:pt x="31247" y="7692"/>
                  </a:cubicBezTo>
                  <a:cubicBezTo>
                    <a:pt x="31216" y="7692"/>
                    <a:pt x="31184" y="7693"/>
                    <a:pt x="31152" y="7696"/>
                  </a:cubicBezTo>
                  <a:cubicBezTo>
                    <a:pt x="31103" y="7702"/>
                    <a:pt x="31092" y="7706"/>
                    <a:pt x="31113" y="7717"/>
                  </a:cubicBezTo>
                  <a:cubicBezTo>
                    <a:pt x="31123" y="7722"/>
                    <a:pt x="31140" y="7725"/>
                    <a:pt x="31159" y="7725"/>
                  </a:cubicBezTo>
                  <a:cubicBezTo>
                    <a:pt x="31175" y="7725"/>
                    <a:pt x="31192" y="7723"/>
                    <a:pt x="31207" y="7720"/>
                  </a:cubicBezTo>
                  <a:cubicBezTo>
                    <a:pt x="31214" y="7718"/>
                    <a:pt x="31222" y="7718"/>
                    <a:pt x="31230" y="7718"/>
                  </a:cubicBezTo>
                  <a:cubicBezTo>
                    <a:pt x="31266" y="7718"/>
                    <a:pt x="31315" y="7730"/>
                    <a:pt x="31346" y="7744"/>
                  </a:cubicBezTo>
                  <a:cubicBezTo>
                    <a:pt x="31418" y="7776"/>
                    <a:pt x="31516" y="7799"/>
                    <a:pt x="31564" y="7799"/>
                  </a:cubicBezTo>
                  <a:cubicBezTo>
                    <a:pt x="31579" y="7799"/>
                    <a:pt x="31589" y="7797"/>
                    <a:pt x="31592" y="7792"/>
                  </a:cubicBezTo>
                  <a:cubicBezTo>
                    <a:pt x="31594" y="7790"/>
                    <a:pt x="31598" y="7788"/>
                    <a:pt x="31603" y="7788"/>
                  </a:cubicBezTo>
                  <a:cubicBezTo>
                    <a:pt x="31623" y="7788"/>
                    <a:pt x="31668" y="7811"/>
                    <a:pt x="31738" y="7858"/>
                  </a:cubicBezTo>
                  <a:cubicBezTo>
                    <a:pt x="31756" y="7870"/>
                    <a:pt x="31768" y="7877"/>
                    <a:pt x="31773" y="7877"/>
                  </a:cubicBezTo>
                  <a:cubicBezTo>
                    <a:pt x="31776" y="7877"/>
                    <a:pt x="31775" y="7873"/>
                    <a:pt x="31769" y="7866"/>
                  </a:cubicBezTo>
                  <a:cubicBezTo>
                    <a:pt x="31755" y="7848"/>
                    <a:pt x="31752" y="7831"/>
                    <a:pt x="31766" y="7831"/>
                  </a:cubicBezTo>
                  <a:cubicBezTo>
                    <a:pt x="31768" y="7830"/>
                    <a:pt x="31770" y="7830"/>
                    <a:pt x="31771" y="7830"/>
                  </a:cubicBezTo>
                  <a:cubicBezTo>
                    <a:pt x="31781" y="7830"/>
                    <a:pt x="31791" y="7836"/>
                    <a:pt x="31794" y="7848"/>
                  </a:cubicBezTo>
                  <a:cubicBezTo>
                    <a:pt x="31797" y="7857"/>
                    <a:pt x="31800" y="7861"/>
                    <a:pt x="31803" y="7861"/>
                  </a:cubicBezTo>
                  <a:cubicBezTo>
                    <a:pt x="31806" y="7861"/>
                    <a:pt x="31808" y="7857"/>
                    <a:pt x="31808" y="7848"/>
                  </a:cubicBezTo>
                  <a:cubicBezTo>
                    <a:pt x="31810" y="7834"/>
                    <a:pt x="31823" y="7828"/>
                    <a:pt x="31851" y="7828"/>
                  </a:cubicBezTo>
                  <a:cubicBezTo>
                    <a:pt x="31864" y="7828"/>
                    <a:pt x="31879" y="7829"/>
                    <a:pt x="31898" y="7831"/>
                  </a:cubicBezTo>
                  <a:cubicBezTo>
                    <a:pt x="31932" y="7833"/>
                    <a:pt x="31957" y="7834"/>
                    <a:pt x="31973" y="7834"/>
                  </a:cubicBezTo>
                  <a:cubicBezTo>
                    <a:pt x="32006" y="7834"/>
                    <a:pt x="32007" y="7828"/>
                    <a:pt x="31988" y="7810"/>
                  </a:cubicBezTo>
                  <a:cubicBezTo>
                    <a:pt x="31981" y="7805"/>
                    <a:pt x="31980" y="7803"/>
                    <a:pt x="31983" y="7803"/>
                  </a:cubicBezTo>
                  <a:lnTo>
                    <a:pt x="31983" y="7803"/>
                  </a:lnTo>
                  <a:cubicBezTo>
                    <a:pt x="31987" y="7803"/>
                    <a:pt x="31995" y="7806"/>
                    <a:pt x="32008" y="7813"/>
                  </a:cubicBezTo>
                  <a:cubicBezTo>
                    <a:pt x="32024" y="7823"/>
                    <a:pt x="32039" y="7828"/>
                    <a:pt x="32054" y="7828"/>
                  </a:cubicBezTo>
                  <a:cubicBezTo>
                    <a:pt x="32066" y="7828"/>
                    <a:pt x="32077" y="7824"/>
                    <a:pt x="32088" y="7816"/>
                  </a:cubicBezTo>
                  <a:cubicBezTo>
                    <a:pt x="32099" y="7811"/>
                    <a:pt x="32106" y="7807"/>
                    <a:pt x="32111" y="7807"/>
                  </a:cubicBezTo>
                  <a:cubicBezTo>
                    <a:pt x="32117" y="7807"/>
                    <a:pt x="32118" y="7812"/>
                    <a:pt x="32117" y="7824"/>
                  </a:cubicBezTo>
                  <a:cubicBezTo>
                    <a:pt x="32109" y="7837"/>
                    <a:pt x="32127" y="7851"/>
                    <a:pt x="32151" y="7851"/>
                  </a:cubicBezTo>
                  <a:cubicBezTo>
                    <a:pt x="32153" y="7852"/>
                    <a:pt x="32156" y="7852"/>
                    <a:pt x="32159" y="7852"/>
                  </a:cubicBezTo>
                  <a:cubicBezTo>
                    <a:pt x="32177" y="7852"/>
                    <a:pt x="32192" y="7843"/>
                    <a:pt x="32192" y="7831"/>
                  </a:cubicBezTo>
                  <a:cubicBezTo>
                    <a:pt x="32195" y="7812"/>
                    <a:pt x="32224" y="7796"/>
                    <a:pt x="32245" y="7796"/>
                  </a:cubicBezTo>
                  <a:cubicBezTo>
                    <a:pt x="32254" y="7796"/>
                    <a:pt x="32262" y="7799"/>
                    <a:pt x="32266" y="7806"/>
                  </a:cubicBezTo>
                  <a:cubicBezTo>
                    <a:pt x="32266" y="7810"/>
                    <a:pt x="32282" y="7813"/>
                    <a:pt x="32308" y="7813"/>
                  </a:cubicBezTo>
                  <a:cubicBezTo>
                    <a:pt x="32329" y="7813"/>
                    <a:pt x="32357" y="7811"/>
                    <a:pt x="32387" y="7806"/>
                  </a:cubicBezTo>
                  <a:cubicBezTo>
                    <a:pt x="32415" y="7803"/>
                    <a:pt x="32445" y="7802"/>
                    <a:pt x="32470" y="7802"/>
                  </a:cubicBezTo>
                  <a:cubicBezTo>
                    <a:pt x="32502" y="7802"/>
                    <a:pt x="32528" y="7804"/>
                    <a:pt x="32540" y="7810"/>
                  </a:cubicBezTo>
                  <a:cubicBezTo>
                    <a:pt x="32554" y="7819"/>
                    <a:pt x="32589" y="7825"/>
                    <a:pt x="32625" y="7825"/>
                  </a:cubicBezTo>
                  <a:cubicBezTo>
                    <a:pt x="32632" y="7825"/>
                    <a:pt x="32640" y="7825"/>
                    <a:pt x="32647" y="7824"/>
                  </a:cubicBezTo>
                  <a:cubicBezTo>
                    <a:pt x="32652" y="7824"/>
                    <a:pt x="32657" y="7824"/>
                    <a:pt x="32663" y="7824"/>
                  </a:cubicBezTo>
                  <a:cubicBezTo>
                    <a:pt x="32766" y="7824"/>
                    <a:pt x="32933" y="7853"/>
                    <a:pt x="32959" y="7876"/>
                  </a:cubicBezTo>
                  <a:cubicBezTo>
                    <a:pt x="32973" y="7886"/>
                    <a:pt x="33028" y="7904"/>
                    <a:pt x="33084" y="7911"/>
                  </a:cubicBezTo>
                  <a:cubicBezTo>
                    <a:pt x="33185" y="7925"/>
                    <a:pt x="33244" y="7941"/>
                    <a:pt x="33341" y="7987"/>
                  </a:cubicBezTo>
                  <a:cubicBezTo>
                    <a:pt x="33365" y="7999"/>
                    <a:pt x="33392" y="8009"/>
                    <a:pt x="33403" y="8009"/>
                  </a:cubicBezTo>
                  <a:cubicBezTo>
                    <a:pt x="33405" y="8009"/>
                    <a:pt x="33406" y="8008"/>
                    <a:pt x="33407" y="8008"/>
                  </a:cubicBezTo>
                  <a:cubicBezTo>
                    <a:pt x="33414" y="8008"/>
                    <a:pt x="33452" y="8015"/>
                    <a:pt x="33494" y="8029"/>
                  </a:cubicBezTo>
                  <a:cubicBezTo>
                    <a:pt x="33519" y="8037"/>
                    <a:pt x="33554" y="8041"/>
                    <a:pt x="33589" y="8041"/>
                  </a:cubicBezTo>
                  <a:cubicBezTo>
                    <a:pt x="33612" y="8041"/>
                    <a:pt x="33634" y="8039"/>
                    <a:pt x="33653" y="8035"/>
                  </a:cubicBezTo>
                  <a:cubicBezTo>
                    <a:pt x="33676" y="8032"/>
                    <a:pt x="33697" y="8030"/>
                    <a:pt x="33712" y="8030"/>
                  </a:cubicBezTo>
                  <a:cubicBezTo>
                    <a:pt x="33728" y="8030"/>
                    <a:pt x="33738" y="8032"/>
                    <a:pt x="33740" y="8035"/>
                  </a:cubicBezTo>
                  <a:cubicBezTo>
                    <a:pt x="33742" y="8040"/>
                    <a:pt x="33746" y="8041"/>
                    <a:pt x="33753" y="8041"/>
                  </a:cubicBezTo>
                  <a:cubicBezTo>
                    <a:pt x="33762" y="8041"/>
                    <a:pt x="33775" y="8038"/>
                    <a:pt x="33789" y="8032"/>
                  </a:cubicBezTo>
                  <a:cubicBezTo>
                    <a:pt x="33801" y="8025"/>
                    <a:pt x="33811" y="8021"/>
                    <a:pt x="33818" y="8021"/>
                  </a:cubicBezTo>
                  <a:cubicBezTo>
                    <a:pt x="33824" y="8021"/>
                    <a:pt x="33827" y="8024"/>
                    <a:pt x="33827" y="8029"/>
                  </a:cubicBezTo>
                  <a:cubicBezTo>
                    <a:pt x="33821" y="8040"/>
                    <a:pt x="33922" y="8056"/>
                    <a:pt x="33984" y="8056"/>
                  </a:cubicBezTo>
                  <a:cubicBezTo>
                    <a:pt x="33997" y="8056"/>
                    <a:pt x="34009" y="8055"/>
                    <a:pt x="34018" y="8053"/>
                  </a:cubicBezTo>
                  <a:cubicBezTo>
                    <a:pt x="34028" y="8053"/>
                    <a:pt x="34042" y="8056"/>
                    <a:pt x="34056" y="8063"/>
                  </a:cubicBezTo>
                  <a:cubicBezTo>
                    <a:pt x="34060" y="8064"/>
                    <a:pt x="34067" y="8065"/>
                    <a:pt x="34077" y="8065"/>
                  </a:cubicBezTo>
                  <a:cubicBezTo>
                    <a:pt x="34093" y="8065"/>
                    <a:pt x="34117" y="8063"/>
                    <a:pt x="34139" y="8056"/>
                  </a:cubicBezTo>
                  <a:cubicBezTo>
                    <a:pt x="34154" y="8053"/>
                    <a:pt x="34169" y="8052"/>
                    <a:pt x="34181" y="8052"/>
                  </a:cubicBezTo>
                  <a:cubicBezTo>
                    <a:pt x="34196" y="8052"/>
                    <a:pt x="34206" y="8054"/>
                    <a:pt x="34208" y="8060"/>
                  </a:cubicBezTo>
                  <a:cubicBezTo>
                    <a:pt x="34211" y="8068"/>
                    <a:pt x="34225" y="8072"/>
                    <a:pt x="34243" y="8072"/>
                  </a:cubicBezTo>
                  <a:cubicBezTo>
                    <a:pt x="34248" y="8072"/>
                    <a:pt x="34255" y="8071"/>
                    <a:pt x="34261" y="8070"/>
                  </a:cubicBezTo>
                  <a:cubicBezTo>
                    <a:pt x="34269" y="8067"/>
                    <a:pt x="34279" y="8066"/>
                    <a:pt x="34288" y="8066"/>
                  </a:cubicBezTo>
                  <a:cubicBezTo>
                    <a:pt x="34303" y="8066"/>
                    <a:pt x="34317" y="8069"/>
                    <a:pt x="34323" y="8074"/>
                  </a:cubicBezTo>
                  <a:cubicBezTo>
                    <a:pt x="34328" y="8079"/>
                    <a:pt x="34335" y="8081"/>
                    <a:pt x="34342" y="8081"/>
                  </a:cubicBezTo>
                  <a:cubicBezTo>
                    <a:pt x="34349" y="8081"/>
                    <a:pt x="34356" y="8079"/>
                    <a:pt x="34361" y="8074"/>
                  </a:cubicBezTo>
                  <a:cubicBezTo>
                    <a:pt x="34364" y="8068"/>
                    <a:pt x="34369" y="8066"/>
                    <a:pt x="34373" y="8066"/>
                  </a:cubicBezTo>
                  <a:cubicBezTo>
                    <a:pt x="34376" y="8066"/>
                    <a:pt x="34380" y="8068"/>
                    <a:pt x="34381" y="8074"/>
                  </a:cubicBezTo>
                  <a:cubicBezTo>
                    <a:pt x="34386" y="8084"/>
                    <a:pt x="34423" y="8091"/>
                    <a:pt x="34465" y="8091"/>
                  </a:cubicBezTo>
                  <a:cubicBezTo>
                    <a:pt x="34520" y="8091"/>
                    <a:pt x="34552" y="8105"/>
                    <a:pt x="34569" y="8136"/>
                  </a:cubicBezTo>
                  <a:cubicBezTo>
                    <a:pt x="34580" y="8159"/>
                    <a:pt x="34580" y="8172"/>
                    <a:pt x="34570" y="8172"/>
                  </a:cubicBezTo>
                  <a:cubicBezTo>
                    <a:pt x="34568" y="8172"/>
                    <a:pt x="34565" y="8172"/>
                    <a:pt x="34562" y="8170"/>
                  </a:cubicBezTo>
                  <a:cubicBezTo>
                    <a:pt x="34559" y="8170"/>
                    <a:pt x="34557" y="8170"/>
                    <a:pt x="34554" y="8170"/>
                  </a:cubicBezTo>
                  <a:cubicBezTo>
                    <a:pt x="34542" y="8170"/>
                    <a:pt x="34535" y="8176"/>
                    <a:pt x="34538" y="8184"/>
                  </a:cubicBezTo>
                  <a:cubicBezTo>
                    <a:pt x="34541" y="8195"/>
                    <a:pt x="34555" y="8209"/>
                    <a:pt x="34573" y="8212"/>
                  </a:cubicBezTo>
                  <a:cubicBezTo>
                    <a:pt x="34575" y="8213"/>
                    <a:pt x="34578" y="8213"/>
                    <a:pt x="34580" y="8213"/>
                  </a:cubicBezTo>
                  <a:cubicBezTo>
                    <a:pt x="34589" y="8213"/>
                    <a:pt x="34593" y="8207"/>
                    <a:pt x="34590" y="8199"/>
                  </a:cubicBezTo>
                  <a:cubicBezTo>
                    <a:pt x="34586" y="8184"/>
                    <a:pt x="34597" y="8175"/>
                    <a:pt x="34618" y="8167"/>
                  </a:cubicBezTo>
                  <a:cubicBezTo>
                    <a:pt x="34620" y="8167"/>
                    <a:pt x="34621" y="8167"/>
                    <a:pt x="34623" y="8167"/>
                  </a:cubicBezTo>
                  <a:cubicBezTo>
                    <a:pt x="34639" y="8167"/>
                    <a:pt x="34657" y="8180"/>
                    <a:pt x="34663" y="8199"/>
                  </a:cubicBezTo>
                  <a:cubicBezTo>
                    <a:pt x="34670" y="8223"/>
                    <a:pt x="34694" y="8240"/>
                    <a:pt x="34714" y="8244"/>
                  </a:cubicBezTo>
                  <a:cubicBezTo>
                    <a:pt x="34777" y="8247"/>
                    <a:pt x="34777" y="8299"/>
                    <a:pt x="34711" y="8309"/>
                  </a:cubicBezTo>
                  <a:cubicBezTo>
                    <a:pt x="34698" y="8311"/>
                    <a:pt x="34685" y="8312"/>
                    <a:pt x="34673" y="8312"/>
                  </a:cubicBezTo>
                  <a:cubicBezTo>
                    <a:pt x="34656" y="8312"/>
                    <a:pt x="34641" y="8310"/>
                    <a:pt x="34635" y="8306"/>
                  </a:cubicBezTo>
                  <a:cubicBezTo>
                    <a:pt x="34628" y="8303"/>
                    <a:pt x="34618" y="8301"/>
                    <a:pt x="34609" y="8301"/>
                  </a:cubicBezTo>
                  <a:cubicBezTo>
                    <a:pt x="34582" y="8301"/>
                    <a:pt x="34555" y="8315"/>
                    <a:pt x="34562" y="8334"/>
                  </a:cubicBezTo>
                  <a:cubicBezTo>
                    <a:pt x="34564" y="8339"/>
                    <a:pt x="34570" y="8342"/>
                    <a:pt x="34577" y="8342"/>
                  </a:cubicBezTo>
                  <a:cubicBezTo>
                    <a:pt x="34584" y="8342"/>
                    <a:pt x="34591" y="8340"/>
                    <a:pt x="34597" y="8337"/>
                  </a:cubicBezTo>
                  <a:cubicBezTo>
                    <a:pt x="34605" y="8332"/>
                    <a:pt x="34611" y="8329"/>
                    <a:pt x="34615" y="8329"/>
                  </a:cubicBezTo>
                  <a:cubicBezTo>
                    <a:pt x="34622" y="8329"/>
                    <a:pt x="34623" y="8335"/>
                    <a:pt x="34621" y="8348"/>
                  </a:cubicBezTo>
                  <a:cubicBezTo>
                    <a:pt x="34621" y="8362"/>
                    <a:pt x="34623" y="8369"/>
                    <a:pt x="34630" y="8369"/>
                  </a:cubicBezTo>
                  <a:cubicBezTo>
                    <a:pt x="34635" y="8369"/>
                    <a:pt x="34642" y="8365"/>
                    <a:pt x="34652" y="8358"/>
                  </a:cubicBezTo>
                  <a:cubicBezTo>
                    <a:pt x="34661" y="8353"/>
                    <a:pt x="34668" y="8350"/>
                    <a:pt x="34674" y="8350"/>
                  </a:cubicBezTo>
                  <a:cubicBezTo>
                    <a:pt x="34688" y="8350"/>
                    <a:pt x="34694" y="8367"/>
                    <a:pt x="34704" y="8413"/>
                  </a:cubicBezTo>
                  <a:cubicBezTo>
                    <a:pt x="34717" y="8474"/>
                    <a:pt x="34726" y="8487"/>
                    <a:pt x="34759" y="8487"/>
                  </a:cubicBezTo>
                  <a:cubicBezTo>
                    <a:pt x="34763" y="8487"/>
                    <a:pt x="34768" y="8487"/>
                    <a:pt x="34774" y="8487"/>
                  </a:cubicBezTo>
                  <a:cubicBezTo>
                    <a:pt x="34802" y="8483"/>
                    <a:pt x="34823" y="8469"/>
                    <a:pt x="34819" y="8458"/>
                  </a:cubicBezTo>
                  <a:cubicBezTo>
                    <a:pt x="34815" y="8448"/>
                    <a:pt x="34829" y="8434"/>
                    <a:pt x="34847" y="8431"/>
                  </a:cubicBezTo>
                  <a:cubicBezTo>
                    <a:pt x="34868" y="8424"/>
                    <a:pt x="34874" y="8413"/>
                    <a:pt x="34864" y="8403"/>
                  </a:cubicBezTo>
                  <a:cubicBezTo>
                    <a:pt x="34850" y="8396"/>
                    <a:pt x="34860" y="8383"/>
                    <a:pt x="34888" y="8375"/>
                  </a:cubicBezTo>
                  <a:cubicBezTo>
                    <a:pt x="34916" y="8369"/>
                    <a:pt x="34927" y="8358"/>
                    <a:pt x="34909" y="8337"/>
                  </a:cubicBezTo>
                  <a:cubicBezTo>
                    <a:pt x="34901" y="8327"/>
                    <a:pt x="34890" y="8321"/>
                    <a:pt x="34882" y="8321"/>
                  </a:cubicBezTo>
                  <a:cubicBezTo>
                    <a:pt x="34879" y="8321"/>
                    <a:pt x="34876" y="8322"/>
                    <a:pt x="34874" y="8324"/>
                  </a:cubicBezTo>
                  <a:cubicBezTo>
                    <a:pt x="34873" y="8325"/>
                    <a:pt x="34870" y="8326"/>
                    <a:pt x="34867" y="8326"/>
                  </a:cubicBezTo>
                  <a:cubicBezTo>
                    <a:pt x="34857" y="8326"/>
                    <a:pt x="34842" y="8319"/>
                    <a:pt x="34826" y="8306"/>
                  </a:cubicBezTo>
                  <a:cubicBezTo>
                    <a:pt x="34798" y="8285"/>
                    <a:pt x="34791" y="8268"/>
                    <a:pt x="34805" y="8258"/>
                  </a:cubicBezTo>
                  <a:cubicBezTo>
                    <a:pt x="34809" y="8253"/>
                    <a:pt x="34813" y="8251"/>
                    <a:pt x="34817" y="8251"/>
                  </a:cubicBezTo>
                  <a:cubicBezTo>
                    <a:pt x="34823" y="8251"/>
                    <a:pt x="34827" y="8256"/>
                    <a:pt x="34829" y="8264"/>
                  </a:cubicBezTo>
                  <a:cubicBezTo>
                    <a:pt x="34831" y="8271"/>
                    <a:pt x="34837" y="8274"/>
                    <a:pt x="34846" y="8274"/>
                  </a:cubicBezTo>
                  <a:cubicBezTo>
                    <a:pt x="34857" y="8274"/>
                    <a:pt x="34874" y="8269"/>
                    <a:pt x="34895" y="8258"/>
                  </a:cubicBezTo>
                  <a:cubicBezTo>
                    <a:pt x="34918" y="8246"/>
                    <a:pt x="34931" y="8240"/>
                    <a:pt x="34935" y="8240"/>
                  </a:cubicBezTo>
                  <a:lnTo>
                    <a:pt x="34935" y="8240"/>
                  </a:lnTo>
                  <a:cubicBezTo>
                    <a:pt x="34940" y="8240"/>
                    <a:pt x="34934" y="8248"/>
                    <a:pt x="34919" y="8264"/>
                  </a:cubicBezTo>
                  <a:cubicBezTo>
                    <a:pt x="34888" y="8306"/>
                    <a:pt x="34906" y="8327"/>
                    <a:pt x="34989" y="8344"/>
                  </a:cubicBezTo>
                  <a:cubicBezTo>
                    <a:pt x="35003" y="8347"/>
                    <a:pt x="35015" y="8348"/>
                    <a:pt x="35024" y="8348"/>
                  </a:cubicBezTo>
                  <a:cubicBezTo>
                    <a:pt x="35064" y="8348"/>
                    <a:pt x="35065" y="8326"/>
                    <a:pt x="35034" y="8279"/>
                  </a:cubicBezTo>
                  <a:cubicBezTo>
                    <a:pt x="35016" y="8252"/>
                    <a:pt x="35011" y="8241"/>
                    <a:pt x="35020" y="8241"/>
                  </a:cubicBezTo>
                  <a:cubicBezTo>
                    <a:pt x="35025" y="8241"/>
                    <a:pt x="35034" y="8244"/>
                    <a:pt x="35048" y="8250"/>
                  </a:cubicBezTo>
                  <a:cubicBezTo>
                    <a:pt x="35068" y="8261"/>
                    <a:pt x="35097" y="8299"/>
                    <a:pt x="35107" y="8330"/>
                  </a:cubicBezTo>
                  <a:cubicBezTo>
                    <a:pt x="35118" y="8372"/>
                    <a:pt x="35129" y="8385"/>
                    <a:pt x="35160" y="8385"/>
                  </a:cubicBezTo>
                  <a:cubicBezTo>
                    <a:pt x="35167" y="8385"/>
                    <a:pt x="35176" y="8384"/>
                    <a:pt x="35187" y="8383"/>
                  </a:cubicBezTo>
                  <a:cubicBezTo>
                    <a:pt x="35199" y="8380"/>
                    <a:pt x="35212" y="8379"/>
                    <a:pt x="35222" y="8379"/>
                  </a:cubicBezTo>
                  <a:cubicBezTo>
                    <a:pt x="35240" y="8379"/>
                    <a:pt x="35254" y="8382"/>
                    <a:pt x="35256" y="8389"/>
                  </a:cubicBezTo>
                  <a:cubicBezTo>
                    <a:pt x="35258" y="8399"/>
                    <a:pt x="35295" y="8404"/>
                    <a:pt x="35335" y="8404"/>
                  </a:cubicBezTo>
                  <a:cubicBezTo>
                    <a:pt x="35367" y="8404"/>
                    <a:pt x="35402" y="8401"/>
                    <a:pt x="35419" y="8393"/>
                  </a:cubicBezTo>
                  <a:cubicBezTo>
                    <a:pt x="35423" y="8391"/>
                    <a:pt x="35428" y="8390"/>
                    <a:pt x="35432" y="8390"/>
                  </a:cubicBezTo>
                  <a:cubicBezTo>
                    <a:pt x="35443" y="8390"/>
                    <a:pt x="35452" y="8397"/>
                    <a:pt x="35457" y="8410"/>
                  </a:cubicBezTo>
                  <a:cubicBezTo>
                    <a:pt x="35463" y="8428"/>
                    <a:pt x="35472" y="8436"/>
                    <a:pt x="35482" y="8436"/>
                  </a:cubicBezTo>
                  <a:cubicBezTo>
                    <a:pt x="35497" y="8436"/>
                    <a:pt x="35514" y="8416"/>
                    <a:pt x="35520" y="8383"/>
                  </a:cubicBezTo>
                  <a:cubicBezTo>
                    <a:pt x="35523" y="8358"/>
                    <a:pt x="35525" y="8339"/>
                    <a:pt x="35529" y="8339"/>
                  </a:cubicBezTo>
                  <a:cubicBezTo>
                    <a:pt x="35529" y="8339"/>
                    <a:pt x="35530" y="8340"/>
                    <a:pt x="35530" y="8341"/>
                  </a:cubicBezTo>
                  <a:cubicBezTo>
                    <a:pt x="35564" y="8384"/>
                    <a:pt x="35571" y="8408"/>
                    <a:pt x="35552" y="8408"/>
                  </a:cubicBezTo>
                  <a:cubicBezTo>
                    <a:pt x="35550" y="8408"/>
                    <a:pt x="35547" y="8408"/>
                    <a:pt x="35544" y="8407"/>
                  </a:cubicBezTo>
                  <a:cubicBezTo>
                    <a:pt x="35542" y="8406"/>
                    <a:pt x="35541" y="8406"/>
                    <a:pt x="35539" y="8406"/>
                  </a:cubicBezTo>
                  <a:cubicBezTo>
                    <a:pt x="35532" y="8406"/>
                    <a:pt x="35537" y="8415"/>
                    <a:pt x="35558" y="8428"/>
                  </a:cubicBezTo>
                  <a:cubicBezTo>
                    <a:pt x="35575" y="8439"/>
                    <a:pt x="35586" y="8445"/>
                    <a:pt x="35593" y="8445"/>
                  </a:cubicBezTo>
                  <a:cubicBezTo>
                    <a:pt x="35601" y="8445"/>
                    <a:pt x="35603" y="8436"/>
                    <a:pt x="35603" y="8417"/>
                  </a:cubicBezTo>
                  <a:cubicBezTo>
                    <a:pt x="35606" y="8396"/>
                    <a:pt x="35614" y="8383"/>
                    <a:pt x="35620" y="8383"/>
                  </a:cubicBezTo>
                  <a:cubicBezTo>
                    <a:pt x="35621" y="8383"/>
                    <a:pt x="35622" y="8383"/>
                    <a:pt x="35623" y="8383"/>
                  </a:cubicBezTo>
                  <a:cubicBezTo>
                    <a:pt x="35631" y="8383"/>
                    <a:pt x="35655" y="8374"/>
                    <a:pt x="35680" y="8362"/>
                  </a:cubicBezTo>
                  <a:cubicBezTo>
                    <a:pt x="35731" y="8334"/>
                    <a:pt x="35721" y="8261"/>
                    <a:pt x="35662" y="8258"/>
                  </a:cubicBezTo>
                  <a:cubicBezTo>
                    <a:pt x="35641" y="8254"/>
                    <a:pt x="35624" y="8247"/>
                    <a:pt x="35624" y="8240"/>
                  </a:cubicBezTo>
                  <a:cubicBezTo>
                    <a:pt x="35617" y="8185"/>
                    <a:pt x="35587" y="8142"/>
                    <a:pt x="35560" y="8142"/>
                  </a:cubicBezTo>
                  <a:cubicBezTo>
                    <a:pt x="35558" y="8142"/>
                    <a:pt x="35556" y="8142"/>
                    <a:pt x="35555" y="8143"/>
                  </a:cubicBezTo>
                  <a:cubicBezTo>
                    <a:pt x="35544" y="8146"/>
                    <a:pt x="35536" y="8148"/>
                    <a:pt x="35530" y="8148"/>
                  </a:cubicBezTo>
                  <a:cubicBezTo>
                    <a:pt x="35515" y="8148"/>
                    <a:pt x="35515" y="8135"/>
                    <a:pt x="35520" y="8098"/>
                  </a:cubicBezTo>
                  <a:cubicBezTo>
                    <a:pt x="35521" y="8085"/>
                    <a:pt x="35524" y="8078"/>
                    <a:pt x="35529" y="8078"/>
                  </a:cubicBezTo>
                  <a:cubicBezTo>
                    <a:pt x="35536" y="8078"/>
                    <a:pt x="35548" y="8088"/>
                    <a:pt x="35568" y="8108"/>
                  </a:cubicBezTo>
                  <a:cubicBezTo>
                    <a:pt x="35596" y="8133"/>
                    <a:pt x="35620" y="8160"/>
                    <a:pt x="35624" y="8170"/>
                  </a:cubicBezTo>
                  <a:cubicBezTo>
                    <a:pt x="35629" y="8196"/>
                    <a:pt x="35673" y="8218"/>
                    <a:pt x="35699" y="8218"/>
                  </a:cubicBezTo>
                  <a:cubicBezTo>
                    <a:pt x="35709" y="8218"/>
                    <a:pt x="35716" y="8215"/>
                    <a:pt x="35718" y="8209"/>
                  </a:cubicBezTo>
                  <a:cubicBezTo>
                    <a:pt x="35722" y="8199"/>
                    <a:pt x="35731" y="8195"/>
                    <a:pt x="35745" y="8195"/>
                  </a:cubicBezTo>
                  <a:cubicBezTo>
                    <a:pt x="35756" y="8195"/>
                    <a:pt x="35770" y="8197"/>
                    <a:pt x="35787" y="8202"/>
                  </a:cubicBezTo>
                  <a:cubicBezTo>
                    <a:pt x="35797" y="8204"/>
                    <a:pt x="35809" y="8205"/>
                    <a:pt x="35821" y="8205"/>
                  </a:cubicBezTo>
                  <a:cubicBezTo>
                    <a:pt x="35846" y="8205"/>
                    <a:pt x="35873" y="8201"/>
                    <a:pt x="35891" y="8191"/>
                  </a:cubicBezTo>
                  <a:cubicBezTo>
                    <a:pt x="35929" y="8175"/>
                    <a:pt x="35933" y="8154"/>
                    <a:pt x="35912" y="8087"/>
                  </a:cubicBezTo>
                  <a:cubicBezTo>
                    <a:pt x="35888" y="8013"/>
                    <a:pt x="35890" y="7957"/>
                    <a:pt x="35908" y="7957"/>
                  </a:cubicBezTo>
                  <a:lnTo>
                    <a:pt x="35908" y="7957"/>
                  </a:lnTo>
                  <a:cubicBezTo>
                    <a:pt x="35914" y="7957"/>
                    <a:pt x="35923" y="7964"/>
                    <a:pt x="35933" y="7980"/>
                  </a:cubicBezTo>
                  <a:cubicBezTo>
                    <a:pt x="35944" y="7998"/>
                    <a:pt x="35952" y="8008"/>
                    <a:pt x="35963" y="8008"/>
                  </a:cubicBezTo>
                  <a:cubicBezTo>
                    <a:pt x="35974" y="8008"/>
                    <a:pt x="35989" y="7998"/>
                    <a:pt x="36016" y="7976"/>
                  </a:cubicBezTo>
                  <a:cubicBezTo>
                    <a:pt x="36044" y="7950"/>
                    <a:pt x="36063" y="7939"/>
                    <a:pt x="36080" y="7939"/>
                  </a:cubicBezTo>
                  <a:cubicBezTo>
                    <a:pt x="36088" y="7939"/>
                    <a:pt x="36095" y="7941"/>
                    <a:pt x="36102" y="7946"/>
                  </a:cubicBezTo>
                  <a:cubicBezTo>
                    <a:pt x="36112" y="7950"/>
                    <a:pt x="36120" y="7953"/>
                    <a:pt x="36124" y="7953"/>
                  </a:cubicBezTo>
                  <a:cubicBezTo>
                    <a:pt x="36142" y="7953"/>
                    <a:pt x="36120" y="7918"/>
                    <a:pt x="36068" y="7866"/>
                  </a:cubicBezTo>
                  <a:cubicBezTo>
                    <a:pt x="36039" y="7840"/>
                    <a:pt x="36008" y="7820"/>
                    <a:pt x="35995" y="7820"/>
                  </a:cubicBezTo>
                  <a:cubicBezTo>
                    <a:pt x="35994" y="7820"/>
                    <a:pt x="35993" y="7820"/>
                    <a:pt x="35992" y="7821"/>
                  </a:cubicBezTo>
                  <a:cubicBezTo>
                    <a:pt x="35991" y="7821"/>
                    <a:pt x="35991" y="7821"/>
                    <a:pt x="35990" y="7821"/>
                  </a:cubicBezTo>
                  <a:cubicBezTo>
                    <a:pt x="35967" y="7821"/>
                    <a:pt x="35859" y="7774"/>
                    <a:pt x="35856" y="7762"/>
                  </a:cubicBezTo>
                  <a:cubicBezTo>
                    <a:pt x="35854" y="7752"/>
                    <a:pt x="35901" y="7748"/>
                    <a:pt x="35951" y="7748"/>
                  </a:cubicBezTo>
                  <a:cubicBezTo>
                    <a:pt x="35995" y="7748"/>
                    <a:pt x="36041" y="7751"/>
                    <a:pt x="36054" y="7758"/>
                  </a:cubicBezTo>
                  <a:cubicBezTo>
                    <a:pt x="36070" y="7766"/>
                    <a:pt x="36082" y="7770"/>
                    <a:pt x="36091" y="7770"/>
                  </a:cubicBezTo>
                  <a:cubicBezTo>
                    <a:pt x="36110" y="7770"/>
                    <a:pt x="36117" y="7751"/>
                    <a:pt x="36117" y="7709"/>
                  </a:cubicBezTo>
                  <a:cubicBezTo>
                    <a:pt x="36117" y="7661"/>
                    <a:pt x="36123" y="7654"/>
                    <a:pt x="36189" y="7650"/>
                  </a:cubicBezTo>
                  <a:cubicBezTo>
                    <a:pt x="36210" y="7648"/>
                    <a:pt x="36230" y="7647"/>
                    <a:pt x="36245" y="7647"/>
                  </a:cubicBezTo>
                  <a:cubicBezTo>
                    <a:pt x="36261" y="7647"/>
                    <a:pt x="36272" y="7648"/>
                    <a:pt x="36276" y="7650"/>
                  </a:cubicBezTo>
                  <a:cubicBezTo>
                    <a:pt x="36293" y="7657"/>
                    <a:pt x="36248" y="7796"/>
                    <a:pt x="36227" y="7803"/>
                  </a:cubicBezTo>
                  <a:cubicBezTo>
                    <a:pt x="36213" y="7803"/>
                    <a:pt x="36213" y="7813"/>
                    <a:pt x="36224" y="7821"/>
                  </a:cubicBezTo>
                  <a:cubicBezTo>
                    <a:pt x="36229" y="7825"/>
                    <a:pt x="36237" y="7826"/>
                    <a:pt x="36248" y="7826"/>
                  </a:cubicBezTo>
                  <a:cubicBezTo>
                    <a:pt x="36292" y="7826"/>
                    <a:pt x="36374" y="7796"/>
                    <a:pt x="36363" y="7779"/>
                  </a:cubicBezTo>
                  <a:cubicBezTo>
                    <a:pt x="36358" y="7771"/>
                    <a:pt x="36351" y="7766"/>
                    <a:pt x="36345" y="7766"/>
                  </a:cubicBezTo>
                  <a:cubicBezTo>
                    <a:pt x="36342" y="7766"/>
                    <a:pt x="36340" y="7766"/>
                    <a:pt x="36338" y="7768"/>
                  </a:cubicBezTo>
                  <a:cubicBezTo>
                    <a:pt x="36335" y="7770"/>
                    <a:pt x="36332" y="7771"/>
                    <a:pt x="36330" y="7771"/>
                  </a:cubicBezTo>
                  <a:cubicBezTo>
                    <a:pt x="36309" y="7771"/>
                    <a:pt x="36332" y="7685"/>
                    <a:pt x="36366" y="7650"/>
                  </a:cubicBezTo>
                  <a:cubicBezTo>
                    <a:pt x="36390" y="7626"/>
                    <a:pt x="36402" y="7616"/>
                    <a:pt x="36413" y="7616"/>
                  </a:cubicBezTo>
                  <a:cubicBezTo>
                    <a:pt x="36421" y="7616"/>
                    <a:pt x="36428" y="7622"/>
                    <a:pt x="36439" y="7633"/>
                  </a:cubicBezTo>
                  <a:cubicBezTo>
                    <a:pt x="36454" y="7646"/>
                    <a:pt x="36482" y="7652"/>
                    <a:pt x="36509" y="7652"/>
                  </a:cubicBezTo>
                  <a:cubicBezTo>
                    <a:pt x="36535" y="7652"/>
                    <a:pt x="36559" y="7647"/>
                    <a:pt x="36571" y="7637"/>
                  </a:cubicBezTo>
                  <a:cubicBezTo>
                    <a:pt x="36578" y="7629"/>
                    <a:pt x="36567" y="7605"/>
                    <a:pt x="36550" y="7581"/>
                  </a:cubicBezTo>
                  <a:cubicBezTo>
                    <a:pt x="36530" y="7557"/>
                    <a:pt x="36522" y="7533"/>
                    <a:pt x="36533" y="7515"/>
                  </a:cubicBezTo>
                  <a:cubicBezTo>
                    <a:pt x="36552" y="7486"/>
                    <a:pt x="36521" y="7437"/>
                    <a:pt x="36489" y="7437"/>
                  </a:cubicBezTo>
                  <a:cubicBezTo>
                    <a:pt x="36486" y="7437"/>
                    <a:pt x="36483" y="7438"/>
                    <a:pt x="36481" y="7438"/>
                  </a:cubicBezTo>
                  <a:cubicBezTo>
                    <a:pt x="36467" y="7442"/>
                    <a:pt x="36463" y="7453"/>
                    <a:pt x="36471" y="7459"/>
                  </a:cubicBezTo>
                  <a:cubicBezTo>
                    <a:pt x="36493" y="7476"/>
                    <a:pt x="36461" y="7555"/>
                    <a:pt x="36437" y="7555"/>
                  </a:cubicBezTo>
                  <a:cubicBezTo>
                    <a:pt x="36436" y="7555"/>
                    <a:pt x="36434" y="7554"/>
                    <a:pt x="36432" y="7553"/>
                  </a:cubicBezTo>
                  <a:cubicBezTo>
                    <a:pt x="36418" y="7550"/>
                    <a:pt x="36401" y="7525"/>
                    <a:pt x="36391" y="7501"/>
                  </a:cubicBezTo>
                  <a:cubicBezTo>
                    <a:pt x="36366" y="7450"/>
                    <a:pt x="36359" y="7434"/>
                    <a:pt x="36351" y="7434"/>
                  </a:cubicBezTo>
                  <a:cubicBezTo>
                    <a:pt x="36347" y="7434"/>
                    <a:pt x="36343" y="7437"/>
                    <a:pt x="36338" y="7442"/>
                  </a:cubicBezTo>
                  <a:cubicBezTo>
                    <a:pt x="36336" y="7444"/>
                    <a:pt x="36334" y="7445"/>
                    <a:pt x="36332" y="7445"/>
                  </a:cubicBezTo>
                  <a:cubicBezTo>
                    <a:pt x="36325" y="7445"/>
                    <a:pt x="36321" y="7433"/>
                    <a:pt x="36321" y="7414"/>
                  </a:cubicBezTo>
                  <a:cubicBezTo>
                    <a:pt x="36321" y="7392"/>
                    <a:pt x="36325" y="7381"/>
                    <a:pt x="36334" y="7381"/>
                  </a:cubicBezTo>
                  <a:cubicBezTo>
                    <a:pt x="36338" y="7381"/>
                    <a:pt x="36343" y="7383"/>
                    <a:pt x="36349" y="7387"/>
                  </a:cubicBezTo>
                  <a:cubicBezTo>
                    <a:pt x="36364" y="7394"/>
                    <a:pt x="36377" y="7397"/>
                    <a:pt x="36387" y="7397"/>
                  </a:cubicBezTo>
                  <a:cubicBezTo>
                    <a:pt x="36406" y="7397"/>
                    <a:pt x="36415" y="7384"/>
                    <a:pt x="36408" y="7359"/>
                  </a:cubicBezTo>
                  <a:cubicBezTo>
                    <a:pt x="36399" y="7337"/>
                    <a:pt x="36414" y="7325"/>
                    <a:pt x="36445" y="7325"/>
                  </a:cubicBezTo>
                  <a:cubicBezTo>
                    <a:pt x="36463" y="7325"/>
                    <a:pt x="36487" y="7329"/>
                    <a:pt x="36515" y="7338"/>
                  </a:cubicBezTo>
                  <a:cubicBezTo>
                    <a:pt x="36531" y="7343"/>
                    <a:pt x="36545" y="7346"/>
                    <a:pt x="36554" y="7346"/>
                  </a:cubicBezTo>
                  <a:cubicBezTo>
                    <a:pt x="36564" y="7346"/>
                    <a:pt x="36569" y="7343"/>
                    <a:pt x="36567" y="7338"/>
                  </a:cubicBezTo>
                  <a:cubicBezTo>
                    <a:pt x="36566" y="7336"/>
                    <a:pt x="36567" y="7335"/>
                    <a:pt x="36569" y="7335"/>
                  </a:cubicBezTo>
                  <a:cubicBezTo>
                    <a:pt x="36575" y="7335"/>
                    <a:pt x="36592" y="7343"/>
                    <a:pt x="36613" y="7359"/>
                  </a:cubicBezTo>
                  <a:cubicBezTo>
                    <a:pt x="36638" y="7374"/>
                    <a:pt x="36668" y="7387"/>
                    <a:pt x="36687" y="7387"/>
                  </a:cubicBezTo>
                  <a:cubicBezTo>
                    <a:pt x="36689" y="7387"/>
                    <a:pt x="36690" y="7387"/>
                    <a:pt x="36692" y="7387"/>
                  </a:cubicBezTo>
                  <a:cubicBezTo>
                    <a:pt x="36738" y="7373"/>
                    <a:pt x="36727" y="7355"/>
                    <a:pt x="36671" y="7331"/>
                  </a:cubicBezTo>
                  <a:cubicBezTo>
                    <a:pt x="36651" y="7324"/>
                    <a:pt x="36642" y="7319"/>
                    <a:pt x="36646" y="7319"/>
                  </a:cubicBezTo>
                  <a:lnTo>
                    <a:pt x="36646" y="7319"/>
                  </a:lnTo>
                  <a:cubicBezTo>
                    <a:pt x="36647" y="7319"/>
                    <a:pt x="36650" y="7320"/>
                    <a:pt x="36655" y="7321"/>
                  </a:cubicBezTo>
                  <a:cubicBezTo>
                    <a:pt x="36657" y="7322"/>
                    <a:pt x="36660" y="7322"/>
                    <a:pt x="36662" y="7322"/>
                  </a:cubicBezTo>
                  <a:cubicBezTo>
                    <a:pt x="36674" y="7322"/>
                    <a:pt x="36682" y="7315"/>
                    <a:pt x="36682" y="7307"/>
                  </a:cubicBezTo>
                  <a:cubicBezTo>
                    <a:pt x="36678" y="7292"/>
                    <a:pt x="36692" y="7286"/>
                    <a:pt x="36711" y="7286"/>
                  </a:cubicBezTo>
                  <a:cubicBezTo>
                    <a:pt x="36739" y="7286"/>
                    <a:pt x="36776" y="7299"/>
                    <a:pt x="36783" y="7317"/>
                  </a:cubicBezTo>
                  <a:cubicBezTo>
                    <a:pt x="36786" y="7327"/>
                    <a:pt x="36788" y="7333"/>
                    <a:pt x="36791" y="7333"/>
                  </a:cubicBezTo>
                  <a:cubicBezTo>
                    <a:pt x="36796" y="7333"/>
                    <a:pt x="36801" y="7322"/>
                    <a:pt x="36807" y="7300"/>
                  </a:cubicBezTo>
                  <a:cubicBezTo>
                    <a:pt x="36815" y="7269"/>
                    <a:pt x="36824" y="7256"/>
                    <a:pt x="36847" y="7256"/>
                  </a:cubicBezTo>
                  <a:cubicBezTo>
                    <a:pt x="36852" y="7256"/>
                    <a:pt x="36859" y="7257"/>
                    <a:pt x="36866" y="7259"/>
                  </a:cubicBezTo>
                  <a:cubicBezTo>
                    <a:pt x="36894" y="7265"/>
                    <a:pt x="36918" y="7286"/>
                    <a:pt x="36921" y="7314"/>
                  </a:cubicBezTo>
                  <a:cubicBezTo>
                    <a:pt x="36931" y="7355"/>
                    <a:pt x="36938" y="7375"/>
                    <a:pt x="36949" y="7375"/>
                  </a:cubicBezTo>
                  <a:cubicBezTo>
                    <a:pt x="36958" y="7375"/>
                    <a:pt x="36970" y="7361"/>
                    <a:pt x="36988" y="7334"/>
                  </a:cubicBezTo>
                  <a:cubicBezTo>
                    <a:pt x="37015" y="7295"/>
                    <a:pt x="37034" y="7282"/>
                    <a:pt x="37075" y="7282"/>
                  </a:cubicBezTo>
                  <a:cubicBezTo>
                    <a:pt x="37080" y="7282"/>
                    <a:pt x="37086" y="7282"/>
                    <a:pt x="37092" y="7283"/>
                  </a:cubicBezTo>
                  <a:cubicBezTo>
                    <a:pt x="37126" y="7286"/>
                    <a:pt x="37161" y="7296"/>
                    <a:pt x="37164" y="7307"/>
                  </a:cubicBezTo>
                  <a:cubicBezTo>
                    <a:pt x="37167" y="7318"/>
                    <a:pt x="37178" y="7322"/>
                    <a:pt x="37192" y="7322"/>
                  </a:cubicBezTo>
                  <a:cubicBezTo>
                    <a:pt x="37196" y="7322"/>
                    <a:pt x="37201" y="7322"/>
                    <a:pt x="37206" y="7321"/>
                  </a:cubicBezTo>
                  <a:cubicBezTo>
                    <a:pt x="37223" y="7314"/>
                    <a:pt x="37233" y="7304"/>
                    <a:pt x="37230" y="7289"/>
                  </a:cubicBezTo>
                  <a:cubicBezTo>
                    <a:pt x="37226" y="7280"/>
                    <a:pt x="37228" y="7275"/>
                    <a:pt x="37235" y="7275"/>
                  </a:cubicBezTo>
                  <a:cubicBezTo>
                    <a:pt x="37240" y="7275"/>
                    <a:pt x="37249" y="7278"/>
                    <a:pt x="37262" y="7283"/>
                  </a:cubicBezTo>
                  <a:cubicBezTo>
                    <a:pt x="37268" y="7285"/>
                    <a:pt x="37276" y="7285"/>
                    <a:pt x="37285" y="7285"/>
                  </a:cubicBezTo>
                  <a:cubicBezTo>
                    <a:pt x="37311" y="7285"/>
                    <a:pt x="37346" y="7279"/>
                    <a:pt x="37379" y="7269"/>
                  </a:cubicBezTo>
                  <a:cubicBezTo>
                    <a:pt x="37406" y="7258"/>
                    <a:pt x="37424" y="7252"/>
                    <a:pt x="37439" y="7252"/>
                  </a:cubicBezTo>
                  <a:cubicBezTo>
                    <a:pt x="37463" y="7252"/>
                    <a:pt x="37476" y="7269"/>
                    <a:pt x="37504" y="7310"/>
                  </a:cubicBezTo>
                  <a:cubicBezTo>
                    <a:pt x="37530" y="7350"/>
                    <a:pt x="37564" y="7374"/>
                    <a:pt x="37581" y="7374"/>
                  </a:cubicBezTo>
                  <a:cubicBezTo>
                    <a:pt x="37591" y="7374"/>
                    <a:pt x="37596" y="7366"/>
                    <a:pt x="37591" y="7349"/>
                  </a:cubicBezTo>
                  <a:cubicBezTo>
                    <a:pt x="37587" y="7342"/>
                    <a:pt x="37619" y="7321"/>
                    <a:pt x="37660" y="7307"/>
                  </a:cubicBezTo>
                  <a:cubicBezTo>
                    <a:pt x="37687" y="7296"/>
                    <a:pt x="37708" y="7291"/>
                    <a:pt x="37722" y="7291"/>
                  </a:cubicBezTo>
                  <a:cubicBezTo>
                    <a:pt x="37735" y="7291"/>
                    <a:pt x="37742" y="7295"/>
                    <a:pt x="37744" y="7304"/>
                  </a:cubicBezTo>
                  <a:cubicBezTo>
                    <a:pt x="37746" y="7312"/>
                    <a:pt x="37762" y="7317"/>
                    <a:pt x="37786" y="7317"/>
                  </a:cubicBezTo>
                  <a:cubicBezTo>
                    <a:pt x="37798" y="7317"/>
                    <a:pt x="37812" y="7316"/>
                    <a:pt x="37827" y="7314"/>
                  </a:cubicBezTo>
                  <a:cubicBezTo>
                    <a:pt x="37889" y="7301"/>
                    <a:pt x="37919" y="7295"/>
                    <a:pt x="37941" y="7295"/>
                  </a:cubicBezTo>
                  <a:cubicBezTo>
                    <a:pt x="37960" y="7295"/>
                    <a:pt x="37973" y="7299"/>
                    <a:pt x="37993" y="7307"/>
                  </a:cubicBezTo>
                  <a:cubicBezTo>
                    <a:pt x="38005" y="7310"/>
                    <a:pt x="38013" y="7312"/>
                    <a:pt x="38020" y="7312"/>
                  </a:cubicBezTo>
                  <a:cubicBezTo>
                    <a:pt x="38032" y="7312"/>
                    <a:pt x="38036" y="7304"/>
                    <a:pt x="38038" y="7286"/>
                  </a:cubicBezTo>
                  <a:cubicBezTo>
                    <a:pt x="38038" y="7273"/>
                    <a:pt x="38037" y="7266"/>
                    <a:pt x="38031" y="7266"/>
                  </a:cubicBezTo>
                  <a:cubicBezTo>
                    <a:pt x="38029" y="7266"/>
                    <a:pt x="38027" y="7267"/>
                    <a:pt x="38024" y="7269"/>
                  </a:cubicBezTo>
                  <a:cubicBezTo>
                    <a:pt x="38021" y="7272"/>
                    <a:pt x="38016" y="7273"/>
                    <a:pt x="38010" y="7273"/>
                  </a:cubicBezTo>
                  <a:cubicBezTo>
                    <a:pt x="37984" y="7273"/>
                    <a:pt x="37940" y="7247"/>
                    <a:pt x="37952" y="7230"/>
                  </a:cubicBezTo>
                  <a:cubicBezTo>
                    <a:pt x="37955" y="7224"/>
                    <a:pt x="37945" y="7217"/>
                    <a:pt x="37920" y="7213"/>
                  </a:cubicBezTo>
                  <a:cubicBezTo>
                    <a:pt x="37893" y="7213"/>
                    <a:pt x="37886" y="7220"/>
                    <a:pt x="37899" y="7238"/>
                  </a:cubicBezTo>
                  <a:cubicBezTo>
                    <a:pt x="37912" y="7249"/>
                    <a:pt x="37911" y="7259"/>
                    <a:pt x="37896" y="7259"/>
                  </a:cubicBezTo>
                  <a:cubicBezTo>
                    <a:pt x="37894" y="7259"/>
                    <a:pt x="37892" y="7259"/>
                    <a:pt x="37889" y="7259"/>
                  </a:cubicBezTo>
                  <a:cubicBezTo>
                    <a:pt x="37865" y="7259"/>
                    <a:pt x="37862" y="7238"/>
                    <a:pt x="37879" y="7168"/>
                  </a:cubicBezTo>
                  <a:cubicBezTo>
                    <a:pt x="37891" y="7124"/>
                    <a:pt x="37907" y="7094"/>
                    <a:pt x="37915" y="7094"/>
                  </a:cubicBezTo>
                  <a:cubicBezTo>
                    <a:pt x="37915" y="7094"/>
                    <a:pt x="37916" y="7095"/>
                    <a:pt x="37917" y="7095"/>
                  </a:cubicBezTo>
                  <a:cubicBezTo>
                    <a:pt x="37922" y="7103"/>
                    <a:pt x="37933" y="7107"/>
                    <a:pt x="37944" y="7107"/>
                  </a:cubicBezTo>
                  <a:cubicBezTo>
                    <a:pt x="37948" y="7107"/>
                    <a:pt x="37952" y="7106"/>
                    <a:pt x="37955" y="7105"/>
                  </a:cubicBezTo>
                  <a:cubicBezTo>
                    <a:pt x="37966" y="7105"/>
                    <a:pt x="37958" y="7088"/>
                    <a:pt x="37934" y="7075"/>
                  </a:cubicBezTo>
                  <a:cubicBezTo>
                    <a:pt x="37910" y="7060"/>
                    <a:pt x="37875" y="7033"/>
                    <a:pt x="37862" y="7015"/>
                  </a:cubicBezTo>
                  <a:cubicBezTo>
                    <a:pt x="37852" y="7005"/>
                    <a:pt x="37840" y="6997"/>
                    <a:pt x="37830" y="6997"/>
                  </a:cubicBezTo>
                  <a:cubicBezTo>
                    <a:pt x="37826" y="6997"/>
                    <a:pt x="37823" y="6998"/>
                    <a:pt x="37820" y="7001"/>
                  </a:cubicBezTo>
                  <a:cubicBezTo>
                    <a:pt x="37816" y="7005"/>
                    <a:pt x="37808" y="7007"/>
                    <a:pt x="37797" y="7007"/>
                  </a:cubicBezTo>
                  <a:cubicBezTo>
                    <a:pt x="37786" y="7007"/>
                    <a:pt x="37773" y="7005"/>
                    <a:pt x="37761" y="7001"/>
                  </a:cubicBezTo>
                  <a:cubicBezTo>
                    <a:pt x="37723" y="6988"/>
                    <a:pt x="37719" y="6980"/>
                    <a:pt x="37740" y="6939"/>
                  </a:cubicBezTo>
                  <a:cubicBezTo>
                    <a:pt x="37754" y="6909"/>
                    <a:pt x="37763" y="6898"/>
                    <a:pt x="37793" y="6898"/>
                  </a:cubicBezTo>
                  <a:cubicBezTo>
                    <a:pt x="37801" y="6898"/>
                    <a:pt x="37811" y="6899"/>
                    <a:pt x="37824" y="6901"/>
                  </a:cubicBezTo>
                  <a:cubicBezTo>
                    <a:pt x="37838" y="6903"/>
                    <a:pt x="37851" y="6905"/>
                    <a:pt x="37863" y="6905"/>
                  </a:cubicBezTo>
                  <a:cubicBezTo>
                    <a:pt x="37884" y="6905"/>
                    <a:pt x="37900" y="6901"/>
                    <a:pt x="37907" y="6894"/>
                  </a:cubicBezTo>
                  <a:cubicBezTo>
                    <a:pt x="37912" y="6889"/>
                    <a:pt x="37918" y="6887"/>
                    <a:pt x="37923" y="6887"/>
                  </a:cubicBezTo>
                  <a:cubicBezTo>
                    <a:pt x="37945" y="6887"/>
                    <a:pt x="37962" y="6923"/>
                    <a:pt x="37945" y="6956"/>
                  </a:cubicBezTo>
                  <a:cubicBezTo>
                    <a:pt x="37936" y="6974"/>
                    <a:pt x="37932" y="6983"/>
                    <a:pt x="37934" y="6983"/>
                  </a:cubicBezTo>
                  <a:cubicBezTo>
                    <a:pt x="37935" y="6983"/>
                    <a:pt x="37943" y="6974"/>
                    <a:pt x="37958" y="6956"/>
                  </a:cubicBezTo>
                  <a:cubicBezTo>
                    <a:pt x="37973" y="6939"/>
                    <a:pt x="37981" y="6929"/>
                    <a:pt x="37987" y="6929"/>
                  </a:cubicBezTo>
                  <a:cubicBezTo>
                    <a:pt x="37993" y="6929"/>
                    <a:pt x="37995" y="6943"/>
                    <a:pt x="37997" y="6974"/>
                  </a:cubicBezTo>
                  <a:cubicBezTo>
                    <a:pt x="38000" y="7002"/>
                    <a:pt x="38009" y="7026"/>
                    <a:pt x="38019" y="7026"/>
                  </a:cubicBezTo>
                  <a:cubicBezTo>
                    <a:pt x="38019" y="7026"/>
                    <a:pt x="38020" y="7026"/>
                    <a:pt x="38021" y="7025"/>
                  </a:cubicBezTo>
                  <a:cubicBezTo>
                    <a:pt x="38032" y="7025"/>
                    <a:pt x="38038" y="7040"/>
                    <a:pt x="38038" y="7064"/>
                  </a:cubicBezTo>
                  <a:cubicBezTo>
                    <a:pt x="38038" y="7086"/>
                    <a:pt x="38048" y="7102"/>
                    <a:pt x="38059" y="7102"/>
                  </a:cubicBezTo>
                  <a:cubicBezTo>
                    <a:pt x="38060" y="7102"/>
                    <a:pt x="38061" y="7102"/>
                    <a:pt x="38063" y="7102"/>
                  </a:cubicBezTo>
                  <a:cubicBezTo>
                    <a:pt x="38077" y="7099"/>
                    <a:pt x="38087" y="7085"/>
                    <a:pt x="38083" y="7075"/>
                  </a:cubicBezTo>
                  <a:cubicBezTo>
                    <a:pt x="38080" y="7064"/>
                    <a:pt x="38087" y="7054"/>
                    <a:pt x="38098" y="7050"/>
                  </a:cubicBezTo>
                  <a:cubicBezTo>
                    <a:pt x="38100" y="7050"/>
                    <a:pt x="38102" y="7050"/>
                    <a:pt x="38104" y="7050"/>
                  </a:cubicBezTo>
                  <a:cubicBezTo>
                    <a:pt x="38115" y="7050"/>
                    <a:pt x="38125" y="7060"/>
                    <a:pt x="38128" y="7075"/>
                  </a:cubicBezTo>
                  <a:cubicBezTo>
                    <a:pt x="38133" y="7086"/>
                    <a:pt x="38141" y="7093"/>
                    <a:pt x="38149" y="7093"/>
                  </a:cubicBezTo>
                  <a:cubicBezTo>
                    <a:pt x="38153" y="7093"/>
                    <a:pt x="38156" y="7091"/>
                    <a:pt x="38160" y="7088"/>
                  </a:cubicBezTo>
                  <a:cubicBezTo>
                    <a:pt x="38170" y="7078"/>
                    <a:pt x="38160" y="7054"/>
                    <a:pt x="38136" y="7025"/>
                  </a:cubicBezTo>
                  <a:cubicBezTo>
                    <a:pt x="38101" y="6991"/>
                    <a:pt x="38098" y="6977"/>
                    <a:pt x="38118" y="6956"/>
                  </a:cubicBezTo>
                  <a:cubicBezTo>
                    <a:pt x="38128" y="6948"/>
                    <a:pt x="38139" y="6944"/>
                    <a:pt x="38149" y="6944"/>
                  </a:cubicBezTo>
                  <a:cubicBezTo>
                    <a:pt x="38157" y="6944"/>
                    <a:pt x="38164" y="6947"/>
                    <a:pt x="38170" y="6953"/>
                  </a:cubicBezTo>
                  <a:cubicBezTo>
                    <a:pt x="38178" y="6959"/>
                    <a:pt x="38183" y="6963"/>
                    <a:pt x="38186" y="6963"/>
                  </a:cubicBezTo>
                  <a:cubicBezTo>
                    <a:pt x="38189" y="6963"/>
                    <a:pt x="38189" y="6958"/>
                    <a:pt x="38187" y="6946"/>
                  </a:cubicBezTo>
                  <a:cubicBezTo>
                    <a:pt x="38185" y="6937"/>
                    <a:pt x="38195" y="6928"/>
                    <a:pt x="38211" y="6928"/>
                  </a:cubicBezTo>
                  <a:cubicBezTo>
                    <a:pt x="38214" y="6928"/>
                    <a:pt x="38216" y="6928"/>
                    <a:pt x="38219" y="6929"/>
                  </a:cubicBezTo>
                  <a:cubicBezTo>
                    <a:pt x="38253" y="6929"/>
                    <a:pt x="38253" y="6936"/>
                    <a:pt x="38219" y="6956"/>
                  </a:cubicBezTo>
                  <a:cubicBezTo>
                    <a:pt x="38195" y="6974"/>
                    <a:pt x="38177" y="6995"/>
                    <a:pt x="38181" y="7005"/>
                  </a:cubicBezTo>
                  <a:cubicBezTo>
                    <a:pt x="38184" y="7014"/>
                    <a:pt x="38193" y="7018"/>
                    <a:pt x="38206" y="7018"/>
                  </a:cubicBezTo>
                  <a:cubicBezTo>
                    <a:pt x="38236" y="7018"/>
                    <a:pt x="38282" y="6995"/>
                    <a:pt x="38285" y="6970"/>
                  </a:cubicBezTo>
                  <a:cubicBezTo>
                    <a:pt x="38287" y="6955"/>
                    <a:pt x="38289" y="6948"/>
                    <a:pt x="38297" y="6948"/>
                  </a:cubicBezTo>
                  <a:cubicBezTo>
                    <a:pt x="38303" y="6948"/>
                    <a:pt x="38313" y="6952"/>
                    <a:pt x="38330" y="6960"/>
                  </a:cubicBezTo>
                  <a:cubicBezTo>
                    <a:pt x="38351" y="6970"/>
                    <a:pt x="38368" y="6988"/>
                    <a:pt x="38365" y="6998"/>
                  </a:cubicBezTo>
                  <a:cubicBezTo>
                    <a:pt x="38362" y="7004"/>
                    <a:pt x="38367" y="7006"/>
                    <a:pt x="38376" y="7006"/>
                  </a:cubicBezTo>
                  <a:cubicBezTo>
                    <a:pt x="38406" y="7006"/>
                    <a:pt x="38479" y="6981"/>
                    <a:pt x="38490" y="6960"/>
                  </a:cubicBezTo>
                  <a:cubicBezTo>
                    <a:pt x="38492" y="6955"/>
                    <a:pt x="38494" y="6953"/>
                    <a:pt x="38496" y="6953"/>
                  </a:cubicBezTo>
                  <a:cubicBezTo>
                    <a:pt x="38500" y="6953"/>
                    <a:pt x="38503" y="6960"/>
                    <a:pt x="38503" y="6974"/>
                  </a:cubicBezTo>
                  <a:cubicBezTo>
                    <a:pt x="38500" y="6998"/>
                    <a:pt x="38517" y="7022"/>
                    <a:pt x="38535" y="7030"/>
                  </a:cubicBezTo>
                  <a:cubicBezTo>
                    <a:pt x="38546" y="7035"/>
                    <a:pt x="38561" y="7038"/>
                    <a:pt x="38578" y="7038"/>
                  </a:cubicBezTo>
                  <a:cubicBezTo>
                    <a:pt x="38633" y="7038"/>
                    <a:pt x="38704" y="7012"/>
                    <a:pt x="38690" y="6988"/>
                  </a:cubicBezTo>
                  <a:cubicBezTo>
                    <a:pt x="38682" y="6976"/>
                    <a:pt x="38685" y="6970"/>
                    <a:pt x="38695" y="6970"/>
                  </a:cubicBezTo>
                  <a:cubicBezTo>
                    <a:pt x="38697" y="6970"/>
                    <a:pt x="38699" y="6970"/>
                    <a:pt x="38701" y="6970"/>
                  </a:cubicBezTo>
                  <a:cubicBezTo>
                    <a:pt x="38715" y="6974"/>
                    <a:pt x="38725" y="6995"/>
                    <a:pt x="38725" y="7019"/>
                  </a:cubicBezTo>
                  <a:cubicBezTo>
                    <a:pt x="38725" y="7043"/>
                    <a:pt x="38730" y="7053"/>
                    <a:pt x="38740" y="7053"/>
                  </a:cubicBezTo>
                  <a:cubicBezTo>
                    <a:pt x="38745" y="7053"/>
                    <a:pt x="38750" y="7051"/>
                    <a:pt x="38757" y="7046"/>
                  </a:cubicBezTo>
                  <a:cubicBezTo>
                    <a:pt x="38763" y="7043"/>
                    <a:pt x="38771" y="7041"/>
                    <a:pt x="38781" y="7041"/>
                  </a:cubicBezTo>
                  <a:cubicBezTo>
                    <a:pt x="38812" y="7041"/>
                    <a:pt x="38854" y="7061"/>
                    <a:pt x="38857" y="7085"/>
                  </a:cubicBezTo>
                  <a:cubicBezTo>
                    <a:pt x="38864" y="7121"/>
                    <a:pt x="38880" y="7144"/>
                    <a:pt x="38899" y="7144"/>
                  </a:cubicBezTo>
                  <a:cubicBezTo>
                    <a:pt x="38900" y="7144"/>
                    <a:pt x="38901" y="7144"/>
                    <a:pt x="38903" y="7144"/>
                  </a:cubicBezTo>
                  <a:cubicBezTo>
                    <a:pt x="38916" y="7140"/>
                    <a:pt x="38924" y="7126"/>
                    <a:pt x="38916" y="7113"/>
                  </a:cubicBezTo>
                  <a:cubicBezTo>
                    <a:pt x="38888" y="7060"/>
                    <a:pt x="38888" y="7024"/>
                    <a:pt x="38910" y="7024"/>
                  </a:cubicBezTo>
                  <a:cubicBezTo>
                    <a:pt x="38913" y="7024"/>
                    <a:pt x="38916" y="7024"/>
                    <a:pt x="38919" y="7025"/>
                  </a:cubicBezTo>
                  <a:cubicBezTo>
                    <a:pt x="38925" y="7027"/>
                    <a:pt x="38932" y="7027"/>
                    <a:pt x="38939" y="7027"/>
                  </a:cubicBezTo>
                  <a:cubicBezTo>
                    <a:pt x="38997" y="7027"/>
                    <a:pt x="39108" y="6995"/>
                    <a:pt x="39118" y="6974"/>
                  </a:cubicBezTo>
                  <a:cubicBezTo>
                    <a:pt x="39121" y="6965"/>
                    <a:pt x="39131" y="6961"/>
                    <a:pt x="39144" y="6961"/>
                  </a:cubicBezTo>
                  <a:cubicBezTo>
                    <a:pt x="39180" y="6961"/>
                    <a:pt x="39239" y="6989"/>
                    <a:pt x="39277" y="7030"/>
                  </a:cubicBezTo>
                  <a:cubicBezTo>
                    <a:pt x="39299" y="7051"/>
                    <a:pt x="39319" y="7067"/>
                    <a:pt x="39329" y="7067"/>
                  </a:cubicBezTo>
                  <a:cubicBezTo>
                    <a:pt x="39332" y="7067"/>
                    <a:pt x="39334" y="7066"/>
                    <a:pt x="39336" y="7064"/>
                  </a:cubicBezTo>
                  <a:cubicBezTo>
                    <a:pt x="39339" y="7061"/>
                    <a:pt x="39345" y="7060"/>
                    <a:pt x="39352" y="7060"/>
                  </a:cubicBezTo>
                  <a:cubicBezTo>
                    <a:pt x="39366" y="7060"/>
                    <a:pt x="39384" y="7064"/>
                    <a:pt x="39402" y="7071"/>
                  </a:cubicBezTo>
                  <a:cubicBezTo>
                    <a:pt x="39427" y="7080"/>
                    <a:pt x="39446" y="7084"/>
                    <a:pt x="39460" y="7084"/>
                  </a:cubicBezTo>
                  <a:cubicBezTo>
                    <a:pt x="39478" y="7084"/>
                    <a:pt x="39486" y="7076"/>
                    <a:pt x="39481" y="7060"/>
                  </a:cubicBezTo>
                  <a:cubicBezTo>
                    <a:pt x="39479" y="7053"/>
                    <a:pt x="39469" y="7047"/>
                    <a:pt x="39458" y="7047"/>
                  </a:cubicBezTo>
                  <a:cubicBezTo>
                    <a:pt x="39453" y="7047"/>
                    <a:pt x="39449" y="7048"/>
                    <a:pt x="39444" y="7050"/>
                  </a:cubicBezTo>
                  <a:cubicBezTo>
                    <a:pt x="39441" y="7051"/>
                    <a:pt x="39438" y="7051"/>
                    <a:pt x="39435" y="7051"/>
                  </a:cubicBezTo>
                  <a:cubicBezTo>
                    <a:pt x="39418" y="7051"/>
                    <a:pt x="39395" y="7044"/>
                    <a:pt x="39377" y="7033"/>
                  </a:cubicBezTo>
                  <a:cubicBezTo>
                    <a:pt x="39365" y="7024"/>
                    <a:pt x="39351" y="7020"/>
                    <a:pt x="39340" y="7020"/>
                  </a:cubicBezTo>
                  <a:cubicBezTo>
                    <a:pt x="39334" y="7020"/>
                    <a:pt x="39328" y="7022"/>
                    <a:pt x="39326" y="7025"/>
                  </a:cubicBezTo>
                  <a:cubicBezTo>
                    <a:pt x="39317" y="7033"/>
                    <a:pt x="39312" y="7036"/>
                    <a:pt x="39308" y="7036"/>
                  </a:cubicBezTo>
                  <a:cubicBezTo>
                    <a:pt x="39295" y="7036"/>
                    <a:pt x="39310" y="6992"/>
                    <a:pt x="39340" y="6946"/>
                  </a:cubicBezTo>
                  <a:cubicBezTo>
                    <a:pt x="39358" y="6921"/>
                    <a:pt x="39372" y="6905"/>
                    <a:pt x="39376" y="6905"/>
                  </a:cubicBezTo>
                  <a:cubicBezTo>
                    <a:pt x="39378" y="6905"/>
                    <a:pt x="39378" y="6907"/>
                    <a:pt x="39377" y="6911"/>
                  </a:cubicBezTo>
                  <a:cubicBezTo>
                    <a:pt x="39372" y="6922"/>
                    <a:pt x="39378" y="6931"/>
                    <a:pt x="39388" y="6931"/>
                  </a:cubicBezTo>
                  <a:cubicBezTo>
                    <a:pt x="39391" y="6931"/>
                    <a:pt x="39394" y="6930"/>
                    <a:pt x="39398" y="6929"/>
                  </a:cubicBezTo>
                  <a:cubicBezTo>
                    <a:pt x="39438" y="6918"/>
                    <a:pt x="39489" y="6769"/>
                    <a:pt x="39451" y="6769"/>
                  </a:cubicBezTo>
                  <a:cubicBezTo>
                    <a:pt x="39450" y="6769"/>
                    <a:pt x="39449" y="6769"/>
                    <a:pt x="39447" y="6769"/>
                  </a:cubicBezTo>
                  <a:cubicBezTo>
                    <a:pt x="39444" y="6770"/>
                    <a:pt x="39440" y="6770"/>
                    <a:pt x="39436" y="6770"/>
                  </a:cubicBezTo>
                  <a:cubicBezTo>
                    <a:pt x="39424" y="6770"/>
                    <a:pt x="39411" y="6766"/>
                    <a:pt x="39409" y="6759"/>
                  </a:cubicBezTo>
                  <a:cubicBezTo>
                    <a:pt x="39407" y="6752"/>
                    <a:pt x="39394" y="6748"/>
                    <a:pt x="39377" y="6748"/>
                  </a:cubicBezTo>
                  <a:cubicBezTo>
                    <a:pt x="39368" y="6748"/>
                    <a:pt x="39357" y="6749"/>
                    <a:pt x="39346" y="6752"/>
                  </a:cubicBezTo>
                  <a:cubicBezTo>
                    <a:pt x="39333" y="6756"/>
                    <a:pt x="39322" y="6757"/>
                    <a:pt x="39314" y="6757"/>
                  </a:cubicBezTo>
                  <a:cubicBezTo>
                    <a:pt x="39283" y="6757"/>
                    <a:pt x="39298" y="6728"/>
                    <a:pt x="39356" y="6703"/>
                  </a:cubicBezTo>
                  <a:cubicBezTo>
                    <a:pt x="39372" y="6695"/>
                    <a:pt x="39385" y="6692"/>
                    <a:pt x="39395" y="6692"/>
                  </a:cubicBezTo>
                  <a:cubicBezTo>
                    <a:pt x="39407" y="6692"/>
                    <a:pt x="39414" y="6697"/>
                    <a:pt x="39416" y="6707"/>
                  </a:cubicBezTo>
                  <a:cubicBezTo>
                    <a:pt x="39421" y="6717"/>
                    <a:pt x="39436" y="6723"/>
                    <a:pt x="39451" y="6723"/>
                  </a:cubicBezTo>
                  <a:cubicBezTo>
                    <a:pt x="39457" y="6723"/>
                    <a:pt x="39463" y="6722"/>
                    <a:pt x="39468" y="6721"/>
                  </a:cubicBezTo>
                  <a:cubicBezTo>
                    <a:pt x="39477" y="6719"/>
                    <a:pt x="39484" y="6718"/>
                    <a:pt x="39490" y="6718"/>
                  </a:cubicBezTo>
                  <a:cubicBezTo>
                    <a:pt x="39511" y="6718"/>
                    <a:pt x="39512" y="6732"/>
                    <a:pt x="39510" y="6786"/>
                  </a:cubicBezTo>
                  <a:cubicBezTo>
                    <a:pt x="39510" y="6828"/>
                    <a:pt x="39492" y="6870"/>
                    <a:pt x="39475" y="6876"/>
                  </a:cubicBezTo>
                  <a:cubicBezTo>
                    <a:pt x="39461" y="6883"/>
                    <a:pt x="39459" y="6887"/>
                    <a:pt x="39469" y="6887"/>
                  </a:cubicBezTo>
                  <a:cubicBezTo>
                    <a:pt x="39475" y="6887"/>
                    <a:pt x="39483" y="6886"/>
                    <a:pt x="39496" y="6884"/>
                  </a:cubicBezTo>
                  <a:cubicBezTo>
                    <a:pt x="39582" y="6866"/>
                    <a:pt x="39617" y="6776"/>
                    <a:pt x="39565" y="6703"/>
                  </a:cubicBezTo>
                  <a:cubicBezTo>
                    <a:pt x="39561" y="6700"/>
                    <a:pt x="39558" y="6692"/>
                    <a:pt x="39558" y="6686"/>
                  </a:cubicBezTo>
                  <a:cubicBezTo>
                    <a:pt x="39558" y="6679"/>
                    <a:pt x="39540" y="6668"/>
                    <a:pt x="39520" y="6662"/>
                  </a:cubicBezTo>
                  <a:cubicBezTo>
                    <a:pt x="39499" y="6655"/>
                    <a:pt x="39513" y="6647"/>
                    <a:pt x="39561" y="6644"/>
                  </a:cubicBezTo>
                  <a:cubicBezTo>
                    <a:pt x="39641" y="6641"/>
                    <a:pt x="39662" y="6599"/>
                    <a:pt x="39590" y="6592"/>
                  </a:cubicBezTo>
                  <a:cubicBezTo>
                    <a:pt x="39569" y="6592"/>
                    <a:pt x="39544" y="6575"/>
                    <a:pt x="39540" y="6554"/>
                  </a:cubicBezTo>
                  <a:cubicBezTo>
                    <a:pt x="39534" y="6533"/>
                    <a:pt x="39502" y="6523"/>
                    <a:pt x="39461" y="6523"/>
                  </a:cubicBezTo>
                  <a:lnTo>
                    <a:pt x="39395" y="6523"/>
                  </a:lnTo>
                  <a:lnTo>
                    <a:pt x="39457" y="6474"/>
                  </a:lnTo>
                  <a:cubicBezTo>
                    <a:pt x="39496" y="6447"/>
                    <a:pt x="39523" y="6408"/>
                    <a:pt x="39523" y="6391"/>
                  </a:cubicBezTo>
                  <a:cubicBezTo>
                    <a:pt x="39525" y="6377"/>
                    <a:pt x="39525" y="6370"/>
                    <a:pt x="39522" y="6370"/>
                  </a:cubicBezTo>
                  <a:cubicBezTo>
                    <a:pt x="39520" y="6370"/>
                    <a:pt x="39514" y="6376"/>
                    <a:pt x="39506" y="6388"/>
                  </a:cubicBezTo>
                  <a:cubicBezTo>
                    <a:pt x="39493" y="6412"/>
                    <a:pt x="39478" y="6425"/>
                    <a:pt x="39466" y="6425"/>
                  </a:cubicBezTo>
                  <a:cubicBezTo>
                    <a:pt x="39456" y="6425"/>
                    <a:pt x="39448" y="6417"/>
                    <a:pt x="39444" y="6401"/>
                  </a:cubicBezTo>
                  <a:cubicBezTo>
                    <a:pt x="39437" y="6386"/>
                    <a:pt x="39426" y="6376"/>
                    <a:pt x="39414" y="6376"/>
                  </a:cubicBezTo>
                  <a:cubicBezTo>
                    <a:pt x="39412" y="6376"/>
                    <a:pt x="39411" y="6376"/>
                    <a:pt x="39409" y="6377"/>
                  </a:cubicBezTo>
                  <a:cubicBezTo>
                    <a:pt x="39395" y="6380"/>
                    <a:pt x="39395" y="6391"/>
                    <a:pt x="39419" y="6412"/>
                  </a:cubicBezTo>
                  <a:cubicBezTo>
                    <a:pt x="39454" y="6443"/>
                    <a:pt x="39451" y="6471"/>
                    <a:pt x="39412" y="6481"/>
                  </a:cubicBezTo>
                  <a:cubicBezTo>
                    <a:pt x="39411" y="6481"/>
                    <a:pt x="39410" y="6482"/>
                    <a:pt x="39409" y="6482"/>
                  </a:cubicBezTo>
                  <a:cubicBezTo>
                    <a:pt x="39401" y="6482"/>
                    <a:pt x="39399" y="6472"/>
                    <a:pt x="39402" y="6460"/>
                  </a:cubicBezTo>
                  <a:cubicBezTo>
                    <a:pt x="39406" y="6451"/>
                    <a:pt x="39403" y="6445"/>
                    <a:pt x="39396" y="6445"/>
                  </a:cubicBezTo>
                  <a:cubicBezTo>
                    <a:pt x="39389" y="6445"/>
                    <a:pt x="39380" y="6449"/>
                    <a:pt x="39367" y="6457"/>
                  </a:cubicBezTo>
                  <a:cubicBezTo>
                    <a:pt x="39354" y="6464"/>
                    <a:pt x="39343" y="6468"/>
                    <a:pt x="39335" y="6468"/>
                  </a:cubicBezTo>
                  <a:cubicBezTo>
                    <a:pt x="39323" y="6468"/>
                    <a:pt x="39314" y="6461"/>
                    <a:pt x="39308" y="6447"/>
                  </a:cubicBezTo>
                  <a:cubicBezTo>
                    <a:pt x="39303" y="6433"/>
                    <a:pt x="39301" y="6426"/>
                    <a:pt x="39300" y="6426"/>
                  </a:cubicBezTo>
                  <a:cubicBezTo>
                    <a:pt x="39298" y="6426"/>
                    <a:pt x="39298" y="6434"/>
                    <a:pt x="39298" y="6450"/>
                  </a:cubicBezTo>
                  <a:cubicBezTo>
                    <a:pt x="39298" y="6484"/>
                    <a:pt x="39270" y="6510"/>
                    <a:pt x="39241" y="6510"/>
                  </a:cubicBezTo>
                  <a:cubicBezTo>
                    <a:pt x="39232" y="6510"/>
                    <a:pt x="39223" y="6508"/>
                    <a:pt x="39215" y="6502"/>
                  </a:cubicBezTo>
                  <a:cubicBezTo>
                    <a:pt x="39169" y="6474"/>
                    <a:pt x="39159" y="6418"/>
                    <a:pt x="39197" y="6408"/>
                  </a:cubicBezTo>
                  <a:cubicBezTo>
                    <a:pt x="39215" y="6405"/>
                    <a:pt x="39218" y="6391"/>
                    <a:pt x="39207" y="6384"/>
                  </a:cubicBezTo>
                  <a:cubicBezTo>
                    <a:pt x="39201" y="6379"/>
                    <a:pt x="39192" y="6377"/>
                    <a:pt x="39181" y="6377"/>
                  </a:cubicBezTo>
                  <a:cubicBezTo>
                    <a:pt x="39169" y="6377"/>
                    <a:pt x="39155" y="6380"/>
                    <a:pt x="39142" y="6388"/>
                  </a:cubicBezTo>
                  <a:cubicBezTo>
                    <a:pt x="39127" y="6394"/>
                    <a:pt x="39118" y="6397"/>
                    <a:pt x="39113" y="6397"/>
                  </a:cubicBezTo>
                  <a:cubicBezTo>
                    <a:pt x="39109" y="6397"/>
                    <a:pt x="39110" y="6393"/>
                    <a:pt x="39118" y="6384"/>
                  </a:cubicBezTo>
                  <a:cubicBezTo>
                    <a:pt x="39126" y="6368"/>
                    <a:pt x="39138" y="6361"/>
                    <a:pt x="39160" y="6361"/>
                  </a:cubicBezTo>
                  <a:cubicBezTo>
                    <a:pt x="39182" y="6361"/>
                    <a:pt x="39215" y="6368"/>
                    <a:pt x="39263" y="6384"/>
                  </a:cubicBezTo>
                  <a:cubicBezTo>
                    <a:pt x="39280" y="6390"/>
                    <a:pt x="39292" y="6393"/>
                    <a:pt x="39301" y="6393"/>
                  </a:cubicBezTo>
                  <a:cubicBezTo>
                    <a:pt x="39313" y="6393"/>
                    <a:pt x="39317" y="6388"/>
                    <a:pt x="39315" y="6380"/>
                  </a:cubicBezTo>
                  <a:cubicBezTo>
                    <a:pt x="39312" y="6367"/>
                    <a:pt x="39246" y="6343"/>
                    <a:pt x="39177" y="6325"/>
                  </a:cubicBezTo>
                  <a:cubicBezTo>
                    <a:pt x="39058" y="6294"/>
                    <a:pt x="39044" y="6287"/>
                    <a:pt x="39069" y="6255"/>
                  </a:cubicBezTo>
                  <a:cubicBezTo>
                    <a:pt x="39088" y="6236"/>
                    <a:pt x="39129" y="6223"/>
                    <a:pt x="39160" y="6223"/>
                  </a:cubicBezTo>
                  <a:cubicBezTo>
                    <a:pt x="39179" y="6223"/>
                    <a:pt x="39193" y="6228"/>
                    <a:pt x="39197" y="6239"/>
                  </a:cubicBezTo>
                  <a:cubicBezTo>
                    <a:pt x="39199" y="6244"/>
                    <a:pt x="39206" y="6247"/>
                    <a:pt x="39216" y="6247"/>
                  </a:cubicBezTo>
                  <a:cubicBezTo>
                    <a:pt x="39225" y="6247"/>
                    <a:pt x="39235" y="6245"/>
                    <a:pt x="39246" y="6242"/>
                  </a:cubicBezTo>
                  <a:cubicBezTo>
                    <a:pt x="39270" y="6234"/>
                    <a:pt x="39281" y="6221"/>
                    <a:pt x="39270" y="6214"/>
                  </a:cubicBezTo>
                  <a:cubicBezTo>
                    <a:pt x="39265" y="6209"/>
                    <a:pt x="39267" y="6206"/>
                    <a:pt x="39277" y="6206"/>
                  </a:cubicBezTo>
                  <a:cubicBezTo>
                    <a:pt x="39281" y="6206"/>
                    <a:pt x="39285" y="6206"/>
                    <a:pt x="39291" y="6207"/>
                  </a:cubicBezTo>
                  <a:cubicBezTo>
                    <a:pt x="39308" y="6207"/>
                    <a:pt x="39329" y="6228"/>
                    <a:pt x="39336" y="6252"/>
                  </a:cubicBezTo>
                  <a:cubicBezTo>
                    <a:pt x="39342" y="6277"/>
                    <a:pt x="39360" y="6291"/>
                    <a:pt x="39386" y="6291"/>
                  </a:cubicBezTo>
                  <a:cubicBezTo>
                    <a:pt x="39389" y="6291"/>
                    <a:pt x="39392" y="6291"/>
                    <a:pt x="39395" y="6290"/>
                  </a:cubicBezTo>
                  <a:cubicBezTo>
                    <a:pt x="39400" y="6290"/>
                    <a:pt x="39405" y="6289"/>
                    <a:pt x="39410" y="6289"/>
                  </a:cubicBezTo>
                  <a:cubicBezTo>
                    <a:pt x="39433" y="6289"/>
                    <a:pt x="39456" y="6295"/>
                    <a:pt x="39465" y="6304"/>
                  </a:cubicBezTo>
                  <a:cubicBezTo>
                    <a:pt x="39469" y="6309"/>
                    <a:pt x="39474" y="6310"/>
                    <a:pt x="39480" y="6310"/>
                  </a:cubicBezTo>
                  <a:cubicBezTo>
                    <a:pt x="39487" y="6310"/>
                    <a:pt x="39495" y="6307"/>
                    <a:pt x="39499" y="6301"/>
                  </a:cubicBezTo>
                  <a:cubicBezTo>
                    <a:pt x="39506" y="6290"/>
                    <a:pt x="39499" y="6280"/>
                    <a:pt x="39486" y="6280"/>
                  </a:cubicBezTo>
                  <a:cubicBezTo>
                    <a:pt x="39471" y="6276"/>
                    <a:pt x="39436" y="6269"/>
                    <a:pt x="39406" y="6259"/>
                  </a:cubicBezTo>
                  <a:cubicBezTo>
                    <a:pt x="39374" y="6249"/>
                    <a:pt x="39372" y="6244"/>
                    <a:pt x="39414" y="6244"/>
                  </a:cubicBezTo>
                  <a:cubicBezTo>
                    <a:pt x="39427" y="6244"/>
                    <a:pt x="39444" y="6244"/>
                    <a:pt x="39465" y="6245"/>
                  </a:cubicBezTo>
                  <a:cubicBezTo>
                    <a:pt x="39527" y="6249"/>
                    <a:pt x="39600" y="6252"/>
                    <a:pt x="39624" y="6259"/>
                  </a:cubicBezTo>
                  <a:cubicBezTo>
                    <a:pt x="39632" y="6261"/>
                    <a:pt x="39640" y="6262"/>
                    <a:pt x="39647" y="6262"/>
                  </a:cubicBezTo>
                  <a:cubicBezTo>
                    <a:pt x="39670" y="6262"/>
                    <a:pt x="39684" y="6252"/>
                    <a:pt x="39700" y="6228"/>
                  </a:cubicBezTo>
                  <a:cubicBezTo>
                    <a:pt x="39722" y="6199"/>
                    <a:pt x="39740" y="6184"/>
                    <a:pt x="39749" y="6184"/>
                  </a:cubicBezTo>
                  <a:lnTo>
                    <a:pt x="39749" y="6184"/>
                  </a:lnTo>
                  <a:cubicBezTo>
                    <a:pt x="39757" y="6184"/>
                    <a:pt x="39757" y="6197"/>
                    <a:pt x="39742" y="6224"/>
                  </a:cubicBezTo>
                  <a:cubicBezTo>
                    <a:pt x="39725" y="6251"/>
                    <a:pt x="39722" y="6261"/>
                    <a:pt x="39738" y="6261"/>
                  </a:cubicBezTo>
                  <a:cubicBezTo>
                    <a:pt x="39745" y="6261"/>
                    <a:pt x="39757" y="6259"/>
                    <a:pt x="39773" y="6255"/>
                  </a:cubicBezTo>
                  <a:cubicBezTo>
                    <a:pt x="39804" y="6249"/>
                    <a:pt x="39825" y="6234"/>
                    <a:pt x="39822" y="6221"/>
                  </a:cubicBezTo>
                  <a:cubicBezTo>
                    <a:pt x="39820" y="6214"/>
                    <a:pt x="39821" y="6210"/>
                    <a:pt x="39825" y="6210"/>
                  </a:cubicBezTo>
                  <a:cubicBezTo>
                    <a:pt x="39828" y="6210"/>
                    <a:pt x="39834" y="6214"/>
                    <a:pt x="39843" y="6221"/>
                  </a:cubicBezTo>
                  <a:cubicBezTo>
                    <a:pt x="39851" y="6228"/>
                    <a:pt x="39857" y="6232"/>
                    <a:pt x="39862" y="6232"/>
                  </a:cubicBezTo>
                  <a:cubicBezTo>
                    <a:pt x="39868" y="6232"/>
                    <a:pt x="39872" y="6224"/>
                    <a:pt x="39874" y="6207"/>
                  </a:cubicBezTo>
                  <a:cubicBezTo>
                    <a:pt x="39876" y="6187"/>
                    <a:pt x="39872" y="6178"/>
                    <a:pt x="39857" y="6178"/>
                  </a:cubicBezTo>
                  <a:cubicBezTo>
                    <a:pt x="39848" y="6178"/>
                    <a:pt x="39836" y="6181"/>
                    <a:pt x="39819" y="6186"/>
                  </a:cubicBezTo>
                  <a:cubicBezTo>
                    <a:pt x="39818" y="6187"/>
                    <a:pt x="39817" y="6187"/>
                    <a:pt x="39816" y="6187"/>
                  </a:cubicBezTo>
                  <a:cubicBezTo>
                    <a:pt x="39808" y="6187"/>
                    <a:pt x="39788" y="6178"/>
                    <a:pt x="39769" y="6169"/>
                  </a:cubicBezTo>
                  <a:cubicBezTo>
                    <a:pt x="39752" y="6157"/>
                    <a:pt x="39722" y="6150"/>
                    <a:pt x="39697" y="6150"/>
                  </a:cubicBezTo>
                  <a:cubicBezTo>
                    <a:pt x="39692" y="6150"/>
                    <a:pt x="39687" y="6151"/>
                    <a:pt x="39683" y="6151"/>
                  </a:cubicBezTo>
                  <a:cubicBezTo>
                    <a:pt x="39673" y="6154"/>
                    <a:pt x="39663" y="6155"/>
                    <a:pt x="39655" y="6155"/>
                  </a:cubicBezTo>
                  <a:cubicBezTo>
                    <a:pt x="39640" y="6155"/>
                    <a:pt x="39630" y="6151"/>
                    <a:pt x="39627" y="6145"/>
                  </a:cubicBezTo>
                  <a:cubicBezTo>
                    <a:pt x="39626" y="6141"/>
                    <a:pt x="39621" y="6139"/>
                    <a:pt x="39615" y="6139"/>
                  </a:cubicBezTo>
                  <a:cubicBezTo>
                    <a:pt x="39605" y="6139"/>
                    <a:pt x="39590" y="6143"/>
                    <a:pt x="39575" y="6151"/>
                  </a:cubicBezTo>
                  <a:cubicBezTo>
                    <a:pt x="39559" y="6161"/>
                    <a:pt x="39549" y="6166"/>
                    <a:pt x="39546" y="6166"/>
                  </a:cubicBezTo>
                  <a:cubicBezTo>
                    <a:pt x="39542" y="6166"/>
                    <a:pt x="39546" y="6160"/>
                    <a:pt x="39555" y="6151"/>
                  </a:cubicBezTo>
                  <a:cubicBezTo>
                    <a:pt x="39576" y="6127"/>
                    <a:pt x="39557" y="6094"/>
                    <a:pt x="39526" y="6094"/>
                  </a:cubicBezTo>
                  <a:cubicBezTo>
                    <a:pt x="39522" y="6094"/>
                    <a:pt x="39518" y="6095"/>
                    <a:pt x="39513" y="6096"/>
                  </a:cubicBezTo>
                  <a:cubicBezTo>
                    <a:pt x="39499" y="6100"/>
                    <a:pt x="39496" y="6106"/>
                    <a:pt x="39506" y="6114"/>
                  </a:cubicBezTo>
                  <a:cubicBezTo>
                    <a:pt x="39516" y="6120"/>
                    <a:pt x="39506" y="6130"/>
                    <a:pt x="39489" y="6135"/>
                  </a:cubicBezTo>
                  <a:cubicBezTo>
                    <a:pt x="39487" y="6135"/>
                    <a:pt x="39485" y="6135"/>
                    <a:pt x="39483" y="6135"/>
                  </a:cubicBezTo>
                  <a:cubicBezTo>
                    <a:pt x="39436" y="6135"/>
                    <a:pt x="39290" y="6074"/>
                    <a:pt x="39284" y="6051"/>
                  </a:cubicBezTo>
                  <a:cubicBezTo>
                    <a:pt x="39281" y="6044"/>
                    <a:pt x="39236" y="6026"/>
                    <a:pt x="39187" y="6013"/>
                  </a:cubicBezTo>
                  <a:cubicBezTo>
                    <a:pt x="39135" y="5999"/>
                    <a:pt x="39090" y="5978"/>
                    <a:pt x="39086" y="5971"/>
                  </a:cubicBezTo>
                  <a:cubicBezTo>
                    <a:pt x="39081" y="5955"/>
                    <a:pt x="39113" y="5945"/>
                    <a:pt x="39149" y="5945"/>
                  </a:cubicBezTo>
                  <a:cubicBezTo>
                    <a:pt x="39167" y="5945"/>
                    <a:pt x="39186" y="5948"/>
                    <a:pt x="39201" y="5954"/>
                  </a:cubicBezTo>
                  <a:cubicBezTo>
                    <a:pt x="39216" y="5961"/>
                    <a:pt x="39237" y="5965"/>
                    <a:pt x="39254" y="5965"/>
                  </a:cubicBezTo>
                  <a:cubicBezTo>
                    <a:pt x="39260" y="5965"/>
                    <a:pt x="39265" y="5965"/>
                    <a:pt x="39270" y="5964"/>
                  </a:cubicBezTo>
                  <a:cubicBezTo>
                    <a:pt x="39274" y="5963"/>
                    <a:pt x="39278" y="5963"/>
                    <a:pt x="39283" y="5963"/>
                  </a:cubicBezTo>
                  <a:cubicBezTo>
                    <a:pt x="39295" y="5963"/>
                    <a:pt x="39306" y="5966"/>
                    <a:pt x="39308" y="5975"/>
                  </a:cubicBezTo>
                  <a:cubicBezTo>
                    <a:pt x="39311" y="5983"/>
                    <a:pt x="39324" y="5990"/>
                    <a:pt x="39338" y="5990"/>
                  </a:cubicBezTo>
                  <a:cubicBezTo>
                    <a:pt x="39341" y="5990"/>
                    <a:pt x="39344" y="5989"/>
                    <a:pt x="39346" y="5989"/>
                  </a:cubicBezTo>
                  <a:cubicBezTo>
                    <a:pt x="39349" y="5988"/>
                    <a:pt x="39352" y="5988"/>
                    <a:pt x="39356" y="5988"/>
                  </a:cubicBezTo>
                  <a:cubicBezTo>
                    <a:pt x="39377" y="5988"/>
                    <a:pt x="39414" y="5998"/>
                    <a:pt x="39447" y="6016"/>
                  </a:cubicBezTo>
                  <a:cubicBezTo>
                    <a:pt x="39482" y="6033"/>
                    <a:pt x="39500" y="6042"/>
                    <a:pt x="39506" y="6042"/>
                  </a:cubicBezTo>
                  <a:cubicBezTo>
                    <a:pt x="39513" y="6042"/>
                    <a:pt x="39507" y="6031"/>
                    <a:pt x="39492" y="6010"/>
                  </a:cubicBezTo>
                  <a:cubicBezTo>
                    <a:pt x="39477" y="5985"/>
                    <a:pt x="39473" y="5975"/>
                    <a:pt x="39482" y="5975"/>
                  </a:cubicBezTo>
                  <a:cubicBezTo>
                    <a:pt x="39488" y="5975"/>
                    <a:pt x="39498" y="5979"/>
                    <a:pt x="39513" y="5985"/>
                  </a:cubicBezTo>
                  <a:cubicBezTo>
                    <a:pt x="39530" y="5992"/>
                    <a:pt x="39542" y="5995"/>
                    <a:pt x="39551" y="5995"/>
                  </a:cubicBezTo>
                  <a:cubicBezTo>
                    <a:pt x="39563" y="5995"/>
                    <a:pt x="39570" y="5988"/>
                    <a:pt x="39579" y="5971"/>
                  </a:cubicBezTo>
                  <a:cubicBezTo>
                    <a:pt x="39587" y="5955"/>
                    <a:pt x="39591" y="5948"/>
                    <a:pt x="39588" y="5948"/>
                  </a:cubicBezTo>
                  <a:lnTo>
                    <a:pt x="39588" y="5948"/>
                  </a:lnTo>
                  <a:cubicBezTo>
                    <a:pt x="39587" y="5948"/>
                    <a:pt x="39583" y="5951"/>
                    <a:pt x="39575" y="5957"/>
                  </a:cubicBezTo>
                  <a:cubicBezTo>
                    <a:pt x="39571" y="5962"/>
                    <a:pt x="39567" y="5964"/>
                    <a:pt x="39563" y="5964"/>
                  </a:cubicBezTo>
                  <a:cubicBezTo>
                    <a:pt x="39553" y="5964"/>
                    <a:pt x="39546" y="5947"/>
                    <a:pt x="39540" y="5909"/>
                  </a:cubicBezTo>
                  <a:cubicBezTo>
                    <a:pt x="39534" y="5839"/>
                    <a:pt x="39527" y="5836"/>
                    <a:pt x="39419" y="5822"/>
                  </a:cubicBezTo>
                  <a:cubicBezTo>
                    <a:pt x="39305" y="5808"/>
                    <a:pt x="39257" y="5776"/>
                    <a:pt x="39322" y="5760"/>
                  </a:cubicBezTo>
                  <a:cubicBezTo>
                    <a:pt x="39340" y="5756"/>
                    <a:pt x="39356" y="5739"/>
                    <a:pt x="39364" y="5725"/>
                  </a:cubicBezTo>
                  <a:cubicBezTo>
                    <a:pt x="39366" y="5713"/>
                    <a:pt x="39365" y="5708"/>
                    <a:pt x="39360" y="5708"/>
                  </a:cubicBezTo>
                  <a:cubicBezTo>
                    <a:pt x="39356" y="5708"/>
                    <a:pt x="39349" y="5712"/>
                    <a:pt x="39340" y="5718"/>
                  </a:cubicBezTo>
                  <a:cubicBezTo>
                    <a:pt x="39327" y="5726"/>
                    <a:pt x="39316" y="5731"/>
                    <a:pt x="39309" y="5731"/>
                  </a:cubicBezTo>
                  <a:cubicBezTo>
                    <a:pt x="39304" y="5731"/>
                    <a:pt x="39302" y="5729"/>
                    <a:pt x="39302" y="5725"/>
                  </a:cubicBezTo>
                  <a:cubicBezTo>
                    <a:pt x="39298" y="5714"/>
                    <a:pt x="39263" y="5704"/>
                    <a:pt x="39225" y="5701"/>
                  </a:cubicBezTo>
                  <a:cubicBezTo>
                    <a:pt x="39166" y="5693"/>
                    <a:pt x="39162" y="5687"/>
                    <a:pt x="39190" y="5662"/>
                  </a:cubicBezTo>
                  <a:cubicBezTo>
                    <a:pt x="39205" y="5649"/>
                    <a:pt x="39227" y="5642"/>
                    <a:pt x="39251" y="5642"/>
                  </a:cubicBezTo>
                  <a:cubicBezTo>
                    <a:pt x="39260" y="5642"/>
                    <a:pt x="39268" y="5643"/>
                    <a:pt x="39277" y="5645"/>
                  </a:cubicBezTo>
                  <a:cubicBezTo>
                    <a:pt x="39285" y="5646"/>
                    <a:pt x="39293" y="5646"/>
                    <a:pt x="39301" y="5646"/>
                  </a:cubicBezTo>
                  <a:cubicBezTo>
                    <a:pt x="39322" y="5646"/>
                    <a:pt x="39343" y="5643"/>
                    <a:pt x="39353" y="5638"/>
                  </a:cubicBezTo>
                  <a:cubicBezTo>
                    <a:pt x="39367" y="5631"/>
                    <a:pt x="39406" y="5627"/>
                    <a:pt x="39436" y="5627"/>
                  </a:cubicBezTo>
                  <a:cubicBezTo>
                    <a:pt x="39440" y="5628"/>
                    <a:pt x="39443" y="5628"/>
                    <a:pt x="39446" y="5628"/>
                  </a:cubicBezTo>
                  <a:cubicBezTo>
                    <a:pt x="39505" y="5628"/>
                    <a:pt x="39526" y="5597"/>
                    <a:pt x="39506" y="5538"/>
                  </a:cubicBezTo>
                  <a:cubicBezTo>
                    <a:pt x="39503" y="5521"/>
                    <a:pt x="39496" y="5513"/>
                    <a:pt x="39482" y="5513"/>
                  </a:cubicBezTo>
                  <a:cubicBezTo>
                    <a:pt x="39468" y="5513"/>
                    <a:pt x="39448" y="5520"/>
                    <a:pt x="39416" y="5534"/>
                  </a:cubicBezTo>
                  <a:cubicBezTo>
                    <a:pt x="39389" y="5544"/>
                    <a:pt x="39372" y="5549"/>
                    <a:pt x="39365" y="5549"/>
                  </a:cubicBezTo>
                  <a:cubicBezTo>
                    <a:pt x="39360" y="5549"/>
                    <a:pt x="39361" y="5545"/>
                    <a:pt x="39371" y="5538"/>
                  </a:cubicBezTo>
                  <a:cubicBezTo>
                    <a:pt x="39406" y="5513"/>
                    <a:pt x="39402" y="5510"/>
                    <a:pt x="39346" y="5503"/>
                  </a:cubicBezTo>
                  <a:cubicBezTo>
                    <a:pt x="39287" y="5496"/>
                    <a:pt x="39267" y="5472"/>
                    <a:pt x="39273" y="5409"/>
                  </a:cubicBezTo>
                  <a:cubicBezTo>
                    <a:pt x="39277" y="5388"/>
                    <a:pt x="39273" y="5357"/>
                    <a:pt x="39267" y="5323"/>
                  </a:cubicBezTo>
                  <a:cubicBezTo>
                    <a:pt x="39260" y="5295"/>
                    <a:pt x="39282" y="5276"/>
                    <a:pt x="39304" y="5276"/>
                  </a:cubicBezTo>
                  <a:cubicBezTo>
                    <a:pt x="39317" y="5276"/>
                    <a:pt x="39330" y="5284"/>
                    <a:pt x="39336" y="5302"/>
                  </a:cubicBezTo>
                  <a:cubicBezTo>
                    <a:pt x="39342" y="5316"/>
                    <a:pt x="39335" y="5327"/>
                    <a:pt x="39324" y="5327"/>
                  </a:cubicBezTo>
                  <a:cubicBezTo>
                    <a:pt x="39322" y="5327"/>
                    <a:pt x="39321" y="5326"/>
                    <a:pt x="39319" y="5326"/>
                  </a:cubicBezTo>
                  <a:cubicBezTo>
                    <a:pt x="39316" y="5325"/>
                    <a:pt x="39313" y="5325"/>
                    <a:pt x="39310" y="5325"/>
                  </a:cubicBezTo>
                  <a:cubicBezTo>
                    <a:pt x="39301" y="5325"/>
                    <a:pt x="39296" y="5329"/>
                    <a:pt x="39302" y="5339"/>
                  </a:cubicBezTo>
                  <a:cubicBezTo>
                    <a:pt x="39303" y="5346"/>
                    <a:pt x="39308" y="5349"/>
                    <a:pt x="39318" y="5349"/>
                  </a:cubicBezTo>
                  <a:cubicBezTo>
                    <a:pt x="39333" y="5349"/>
                    <a:pt x="39360" y="5341"/>
                    <a:pt x="39398" y="5326"/>
                  </a:cubicBezTo>
                  <a:cubicBezTo>
                    <a:pt x="39469" y="5299"/>
                    <a:pt x="39517" y="5271"/>
                    <a:pt x="39494" y="5271"/>
                  </a:cubicBezTo>
                  <a:cubicBezTo>
                    <a:pt x="39490" y="5271"/>
                    <a:pt x="39484" y="5272"/>
                    <a:pt x="39475" y="5274"/>
                  </a:cubicBezTo>
                  <a:cubicBezTo>
                    <a:pt x="39472" y="5274"/>
                    <a:pt x="39469" y="5275"/>
                    <a:pt x="39466" y="5275"/>
                  </a:cubicBezTo>
                  <a:cubicBezTo>
                    <a:pt x="39438" y="5275"/>
                    <a:pt x="39429" y="5227"/>
                    <a:pt x="39457" y="5208"/>
                  </a:cubicBezTo>
                  <a:cubicBezTo>
                    <a:pt x="39478" y="5198"/>
                    <a:pt x="39468" y="5184"/>
                    <a:pt x="39430" y="5163"/>
                  </a:cubicBezTo>
                  <a:cubicBezTo>
                    <a:pt x="39385" y="5139"/>
                    <a:pt x="39381" y="5131"/>
                    <a:pt x="39409" y="5115"/>
                  </a:cubicBezTo>
                  <a:cubicBezTo>
                    <a:pt x="39426" y="5100"/>
                    <a:pt x="39430" y="5069"/>
                    <a:pt x="39419" y="5027"/>
                  </a:cubicBezTo>
                  <a:cubicBezTo>
                    <a:pt x="39410" y="4998"/>
                    <a:pt x="39402" y="4983"/>
                    <a:pt x="39396" y="4983"/>
                  </a:cubicBezTo>
                  <a:cubicBezTo>
                    <a:pt x="39393" y="4983"/>
                    <a:pt x="39390" y="4986"/>
                    <a:pt x="39388" y="4993"/>
                  </a:cubicBezTo>
                  <a:cubicBezTo>
                    <a:pt x="39384" y="5008"/>
                    <a:pt x="39379" y="5015"/>
                    <a:pt x="39369" y="5015"/>
                  </a:cubicBezTo>
                  <a:cubicBezTo>
                    <a:pt x="39361" y="5015"/>
                    <a:pt x="39349" y="5011"/>
                    <a:pt x="39332" y="5003"/>
                  </a:cubicBezTo>
                  <a:cubicBezTo>
                    <a:pt x="39270" y="4972"/>
                    <a:pt x="39270" y="4965"/>
                    <a:pt x="39329" y="4955"/>
                  </a:cubicBezTo>
                  <a:cubicBezTo>
                    <a:pt x="39332" y="4954"/>
                    <a:pt x="39336" y="4954"/>
                    <a:pt x="39339" y="4954"/>
                  </a:cubicBezTo>
                  <a:cubicBezTo>
                    <a:pt x="39364" y="4954"/>
                    <a:pt x="39397" y="4964"/>
                    <a:pt x="39416" y="4979"/>
                  </a:cubicBezTo>
                  <a:cubicBezTo>
                    <a:pt x="39430" y="4988"/>
                    <a:pt x="39440" y="4992"/>
                    <a:pt x="39448" y="4992"/>
                  </a:cubicBezTo>
                  <a:cubicBezTo>
                    <a:pt x="39456" y="4992"/>
                    <a:pt x="39461" y="4988"/>
                    <a:pt x="39465" y="4979"/>
                  </a:cubicBezTo>
                  <a:cubicBezTo>
                    <a:pt x="39468" y="4965"/>
                    <a:pt x="39489" y="4955"/>
                    <a:pt x="39510" y="4955"/>
                  </a:cubicBezTo>
                  <a:cubicBezTo>
                    <a:pt x="39513" y="4955"/>
                    <a:pt x="39516" y="4955"/>
                    <a:pt x="39519" y="4955"/>
                  </a:cubicBezTo>
                  <a:cubicBezTo>
                    <a:pt x="39540" y="4955"/>
                    <a:pt x="39538" y="4943"/>
                    <a:pt x="39516" y="4902"/>
                  </a:cubicBezTo>
                  <a:cubicBezTo>
                    <a:pt x="39496" y="4865"/>
                    <a:pt x="39492" y="4844"/>
                    <a:pt x="39510" y="4836"/>
                  </a:cubicBezTo>
                  <a:cubicBezTo>
                    <a:pt x="39531" y="4830"/>
                    <a:pt x="39527" y="4826"/>
                    <a:pt x="39506" y="4826"/>
                  </a:cubicBezTo>
                  <a:cubicBezTo>
                    <a:pt x="39492" y="4823"/>
                    <a:pt x="39478" y="4809"/>
                    <a:pt x="39481" y="4791"/>
                  </a:cubicBezTo>
                  <a:cubicBezTo>
                    <a:pt x="39484" y="4777"/>
                    <a:pt x="39490" y="4770"/>
                    <a:pt x="39513" y="4770"/>
                  </a:cubicBezTo>
                  <a:cubicBezTo>
                    <a:pt x="39530" y="4770"/>
                    <a:pt x="39555" y="4774"/>
                    <a:pt x="39593" y="4781"/>
                  </a:cubicBezTo>
                  <a:cubicBezTo>
                    <a:pt x="39652" y="4791"/>
                    <a:pt x="39707" y="4806"/>
                    <a:pt x="39721" y="4816"/>
                  </a:cubicBezTo>
                  <a:cubicBezTo>
                    <a:pt x="39727" y="4820"/>
                    <a:pt x="39734" y="4823"/>
                    <a:pt x="39737" y="4823"/>
                  </a:cubicBezTo>
                  <a:cubicBezTo>
                    <a:pt x="39739" y="4823"/>
                    <a:pt x="39740" y="4822"/>
                    <a:pt x="39739" y="4819"/>
                  </a:cubicBezTo>
                  <a:cubicBezTo>
                    <a:pt x="39735" y="4809"/>
                    <a:pt x="39710" y="4785"/>
                    <a:pt x="39683" y="4764"/>
                  </a:cubicBezTo>
                  <a:cubicBezTo>
                    <a:pt x="39655" y="4743"/>
                    <a:pt x="39641" y="4722"/>
                    <a:pt x="39652" y="4719"/>
                  </a:cubicBezTo>
                  <a:cubicBezTo>
                    <a:pt x="39662" y="4715"/>
                    <a:pt x="39648" y="4705"/>
                    <a:pt x="39620" y="4694"/>
                  </a:cubicBezTo>
                  <a:cubicBezTo>
                    <a:pt x="39590" y="4684"/>
                    <a:pt x="39579" y="4673"/>
                    <a:pt x="39593" y="4660"/>
                  </a:cubicBezTo>
                  <a:cubicBezTo>
                    <a:pt x="39599" y="4654"/>
                    <a:pt x="39612" y="4650"/>
                    <a:pt x="39626" y="4650"/>
                  </a:cubicBezTo>
                  <a:cubicBezTo>
                    <a:pt x="39637" y="4650"/>
                    <a:pt x="39648" y="4652"/>
                    <a:pt x="39659" y="4657"/>
                  </a:cubicBezTo>
                  <a:cubicBezTo>
                    <a:pt x="39674" y="4662"/>
                    <a:pt x="39683" y="4665"/>
                    <a:pt x="39687" y="4665"/>
                  </a:cubicBezTo>
                  <a:cubicBezTo>
                    <a:pt x="39694" y="4665"/>
                    <a:pt x="39689" y="4658"/>
                    <a:pt x="39676" y="4639"/>
                  </a:cubicBezTo>
                  <a:cubicBezTo>
                    <a:pt x="39662" y="4622"/>
                    <a:pt x="39655" y="4594"/>
                    <a:pt x="39665" y="4573"/>
                  </a:cubicBezTo>
                  <a:cubicBezTo>
                    <a:pt x="39673" y="4556"/>
                    <a:pt x="39673" y="4532"/>
                    <a:pt x="39659" y="4514"/>
                  </a:cubicBezTo>
                  <a:cubicBezTo>
                    <a:pt x="39645" y="4500"/>
                    <a:pt x="39645" y="4486"/>
                    <a:pt x="39659" y="4483"/>
                  </a:cubicBezTo>
                  <a:cubicBezTo>
                    <a:pt x="39690" y="4476"/>
                    <a:pt x="39652" y="4372"/>
                    <a:pt x="39610" y="4351"/>
                  </a:cubicBezTo>
                  <a:cubicBezTo>
                    <a:pt x="39585" y="4337"/>
                    <a:pt x="39582" y="4333"/>
                    <a:pt x="39603" y="4327"/>
                  </a:cubicBezTo>
                  <a:cubicBezTo>
                    <a:pt x="39617" y="4323"/>
                    <a:pt x="39624" y="4306"/>
                    <a:pt x="39620" y="4289"/>
                  </a:cubicBezTo>
                  <a:cubicBezTo>
                    <a:pt x="39616" y="4278"/>
                    <a:pt x="39610" y="4272"/>
                    <a:pt x="39604" y="4272"/>
                  </a:cubicBezTo>
                  <a:cubicBezTo>
                    <a:pt x="39600" y="4272"/>
                    <a:pt x="39597" y="4274"/>
                    <a:pt x="39593" y="4278"/>
                  </a:cubicBezTo>
                  <a:cubicBezTo>
                    <a:pt x="39591" y="4280"/>
                    <a:pt x="39588" y="4281"/>
                    <a:pt x="39585" y="4281"/>
                  </a:cubicBezTo>
                  <a:cubicBezTo>
                    <a:pt x="39575" y="4281"/>
                    <a:pt x="39563" y="4267"/>
                    <a:pt x="39558" y="4244"/>
                  </a:cubicBezTo>
                  <a:cubicBezTo>
                    <a:pt x="39549" y="4215"/>
                    <a:pt x="39551" y="4198"/>
                    <a:pt x="39564" y="4198"/>
                  </a:cubicBezTo>
                  <a:cubicBezTo>
                    <a:pt x="39566" y="4198"/>
                    <a:pt x="39567" y="4198"/>
                    <a:pt x="39569" y="4199"/>
                  </a:cubicBezTo>
                  <a:cubicBezTo>
                    <a:pt x="39572" y="4199"/>
                    <a:pt x="39575" y="4199"/>
                    <a:pt x="39578" y="4199"/>
                  </a:cubicBezTo>
                  <a:cubicBezTo>
                    <a:pt x="39591" y="4199"/>
                    <a:pt x="39585" y="4191"/>
                    <a:pt x="39561" y="4170"/>
                  </a:cubicBezTo>
                  <a:cubicBezTo>
                    <a:pt x="39531" y="4139"/>
                    <a:pt x="39531" y="4136"/>
                    <a:pt x="39582" y="4132"/>
                  </a:cubicBezTo>
                  <a:cubicBezTo>
                    <a:pt x="39631" y="4125"/>
                    <a:pt x="39638" y="4119"/>
                    <a:pt x="39617" y="4066"/>
                  </a:cubicBezTo>
                  <a:cubicBezTo>
                    <a:pt x="39603" y="4028"/>
                    <a:pt x="39579" y="4004"/>
                    <a:pt x="39544" y="3997"/>
                  </a:cubicBezTo>
                  <a:cubicBezTo>
                    <a:pt x="39533" y="3995"/>
                    <a:pt x="39525" y="3994"/>
                    <a:pt x="39519" y="3994"/>
                  </a:cubicBezTo>
                  <a:cubicBezTo>
                    <a:pt x="39508" y="3994"/>
                    <a:pt x="39507" y="3997"/>
                    <a:pt x="39516" y="4004"/>
                  </a:cubicBezTo>
                  <a:cubicBezTo>
                    <a:pt x="39539" y="4024"/>
                    <a:pt x="39522" y="4045"/>
                    <a:pt x="39491" y="4045"/>
                  </a:cubicBezTo>
                  <a:cubicBezTo>
                    <a:pt x="39485" y="4045"/>
                    <a:pt x="39478" y="4044"/>
                    <a:pt x="39471" y="4042"/>
                  </a:cubicBezTo>
                  <a:cubicBezTo>
                    <a:pt x="39444" y="4035"/>
                    <a:pt x="39419" y="4004"/>
                    <a:pt x="39395" y="3949"/>
                  </a:cubicBezTo>
                  <a:cubicBezTo>
                    <a:pt x="39392" y="3943"/>
                    <a:pt x="39380" y="3940"/>
                    <a:pt x="39367" y="3940"/>
                  </a:cubicBezTo>
                  <a:cubicBezTo>
                    <a:pt x="39363" y="3940"/>
                    <a:pt x="39358" y="3940"/>
                    <a:pt x="39353" y="3941"/>
                  </a:cubicBezTo>
                  <a:cubicBezTo>
                    <a:pt x="39348" y="3943"/>
                    <a:pt x="39343" y="3944"/>
                    <a:pt x="39338" y="3944"/>
                  </a:cubicBezTo>
                  <a:cubicBezTo>
                    <a:pt x="39301" y="3944"/>
                    <a:pt x="39303" y="3893"/>
                    <a:pt x="39346" y="3841"/>
                  </a:cubicBezTo>
                  <a:cubicBezTo>
                    <a:pt x="39378" y="3804"/>
                    <a:pt x="39397" y="3790"/>
                    <a:pt x="39425" y="3790"/>
                  </a:cubicBezTo>
                  <a:cubicBezTo>
                    <a:pt x="39431" y="3790"/>
                    <a:pt x="39437" y="3791"/>
                    <a:pt x="39444" y="3792"/>
                  </a:cubicBezTo>
                  <a:cubicBezTo>
                    <a:pt x="39454" y="3794"/>
                    <a:pt x="39463" y="3796"/>
                    <a:pt x="39469" y="3796"/>
                  </a:cubicBezTo>
                  <a:cubicBezTo>
                    <a:pt x="39482" y="3796"/>
                    <a:pt x="39488" y="3791"/>
                    <a:pt x="39486" y="3782"/>
                  </a:cubicBezTo>
                  <a:cubicBezTo>
                    <a:pt x="39482" y="3773"/>
                    <a:pt x="39487" y="3764"/>
                    <a:pt x="39495" y="3764"/>
                  </a:cubicBezTo>
                  <a:cubicBezTo>
                    <a:pt x="39496" y="3764"/>
                    <a:pt x="39498" y="3764"/>
                    <a:pt x="39499" y="3765"/>
                  </a:cubicBezTo>
                  <a:cubicBezTo>
                    <a:pt x="39500" y="3765"/>
                    <a:pt x="39500" y="3765"/>
                    <a:pt x="39501" y="3765"/>
                  </a:cubicBezTo>
                  <a:cubicBezTo>
                    <a:pt x="39510" y="3765"/>
                    <a:pt x="39513" y="3742"/>
                    <a:pt x="39506" y="3709"/>
                  </a:cubicBezTo>
                  <a:cubicBezTo>
                    <a:pt x="39496" y="3674"/>
                    <a:pt x="39502" y="3632"/>
                    <a:pt x="39513" y="3612"/>
                  </a:cubicBezTo>
                  <a:cubicBezTo>
                    <a:pt x="39527" y="3591"/>
                    <a:pt x="39534" y="3563"/>
                    <a:pt x="39531" y="3549"/>
                  </a:cubicBezTo>
                  <a:cubicBezTo>
                    <a:pt x="39529" y="3544"/>
                    <a:pt x="39527" y="3541"/>
                    <a:pt x="39525" y="3541"/>
                  </a:cubicBezTo>
                  <a:cubicBezTo>
                    <a:pt x="39521" y="3541"/>
                    <a:pt x="39516" y="3548"/>
                    <a:pt x="39510" y="3563"/>
                  </a:cubicBezTo>
                  <a:cubicBezTo>
                    <a:pt x="39505" y="3575"/>
                    <a:pt x="39502" y="3581"/>
                    <a:pt x="39500" y="3581"/>
                  </a:cubicBezTo>
                  <a:cubicBezTo>
                    <a:pt x="39496" y="3581"/>
                    <a:pt x="39494" y="3569"/>
                    <a:pt x="39492" y="3542"/>
                  </a:cubicBezTo>
                  <a:cubicBezTo>
                    <a:pt x="39489" y="3501"/>
                    <a:pt x="39478" y="3487"/>
                    <a:pt x="39440" y="3487"/>
                  </a:cubicBezTo>
                  <a:cubicBezTo>
                    <a:pt x="39437" y="3487"/>
                    <a:pt x="39434" y="3487"/>
                    <a:pt x="39432" y="3487"/>
                  </a:cubicBezTo>
                  <a:cubicBezTo>
                    <a:pt x="39408" y="3487"/>
                    <a:pt x="39387" y="3471"/>
                    <a:pt x="39377" y="3449"/>
                  </a:cubicBezTo>
                  <a:cubicBezTo>
                    <a:pt x="39371" y="3428"/>
                    <a:pt x="39340" y="3397"/>
                    <a:pt x="39308" y="3379"/>
                  </a:cubicBezTo>
                  <a:cubicBezTo>
                    <a:pt x="39277" y="3366"/>
                    <a:pt x="39242" y="3328"/>
                    <a:pt x="39236" y="3299"/>
                  </a:cubicBezTo>
                  <a:cubicBezTo>
                    <a:pt x="39201" y="3192"/>
                    <a:pt x="39135" y="3147"/>
                    <a:pt x="38951" y="3116"/>
                  </a:cubicBezTo>
                  <a:cubicBezTo>
                    <a:pt x="38857" y="3102"/>
                    <a:pt x="38736" y="3067"/>
                    <a:pt x="38684" y="3040"/>
                  </a:cubicBezTo>
                  <a:cubicBezTo>
                    <a:pt x="38594" y="2995"/>
                    <a:pt x="38486" y="2977"/>
                    <a:pt x="38299" y="2977"/>
                  </a:cubicBezTo>
                  <a:cubicBezTo>
                    <a:pt x="38247" y="2977"/>
                    <a:pt x="38104" y="2963"/>
                    <a:pt x="37987" y="2945"/>
                  </a:cubicBezTo>
                  <a:cubicBezTo>
                    <a:pt x="37869" y="2929"/>
                    <a:pt x="37719" y="2908"/>
                    <a:pt x="37657" y="2900"/>
                  </a:cubicBezTo>
                  <a:cubicBezTo>
                    <a:pt x="37595" y="2894"/>
                    <a:pt x="37476" y="2880"/>
                    <a:pt x="37393" y="2866"/>
                  </a:cubicBezTo>
                  <a:cubicBezTo>
                    <a:pt x="37272" y="2849"/>
                    <a:pt x="36727" y="2783"/>
                    <a:pt x="36488" y="2758"/>
                  </a:cubicBezTo>
                  <a:cubicBezTo>
                    <a:pt x="36460" y="2755"/>
                    <a:pt x="36311" y="2745"/>
                    <a:pt x="36155" y="2734"/>
                  </a:cubicBezTo>
                  <a:cubicBezTo>
                    <a:pt x="35968" y="2721"/>
                    <a:pt x="35864" y="2703"/>
                    <a:pt x="35849" y="2682"/>
                  </a:cubicBezTo>
                  <a:cubicBezTo>
                    <a:pt x="35841" y="2669"/>
                    <a:pt x="35828" y="2662"/>
                    <a:pt x="35816" y="2662"/>
                  </a:cubicBezTo>
                  <a:cubicBezTo>
                    <a:pt x="35812" y="2662"/>
                    <a:pt x="35808" y="2663"/>
                    <a:pt x="35804" y="2665"/>
                  </a:cubicBezTo>
                  <a:cubicBezTo>
                    <a:pt x="35799" y="2669"/>
                    <a:pt x="35793" y="2670"/>
                    <a:pt x="35788" y="2670"/>
                  </a:cubicBezTo>
                  <a:cubicBezTo>
                    <a:pt x="35757" y="2670"/>
                    <a:pt x="35729" y="2622"/>
                    <a:pt x="35755" y="2599"/>
                  </a:cubicBezTo>
                  <a:cubicBezTo>
                    <a:pt x="35773" y="2585"/>
                    <a:pt x="35773" y="2561"/>
                    <a:pt x="35755" y="2537"/>
                  </a:cubicBezTo>
                  <a:cubicBezTo>
                    <a:pt x="35743" y="2518"/>
                    <a:pt x="35737" y="2508"/>
                    <a:pt x="35732" y="2508"/>
                  </a:cubicBezTo>
                  <a:cubicBezTo>
                    <a:pt x="35726" y="2508"/>
                    <a:pt x="35721" y="2519"/>
                    <a:pt x="35710" y="2540"/>
                  </a:cubicBezTo>
                  <a:cubicBezTo>
                    <a:pt x="35703" y="2557"/>
                    <a:pt x="35696" y="2567"/>
                    <a:pt x="35691" y="2567"/>
                  </a:cubicBezTo>
                  <a:cubicBezTo>
                    <a:pt x="35689" y="2567"/>
                    <a:pt x="35687" y="2565"/>
                    <a:pt x="35686" y="2561"/>
                  </a:cubicBezTo>
                  <a:cubicBezTo>
                    <a:pt x="35683" y="2550"/>
                    <a:pt x="35669" y="2526"/>
                    <a:pt x="35655" y="2512"/>
                  </a:cubicBezTo>
                  <a:cubicBezTo>
                    <a:pt x="35641" y="2495"/>
                    <a:pt x="35643" y="2487"/>
                    <a:pt x="35661" y="2487"/>
                  </a:cubicBezTo>
                  <a:cubicBezTo>
                    <a:pt x="35664" y="2487"/>
                    <a:pt x="35668" y="2487"/>
                    <a:pt x="35672" y="2488"/>
                  </a:cubicBezTo>
                  <a:cubicBezTo>
                    <a:pt x="35697" y="2488"/>
                    <a:pt x="35707" y="2481"/>
                    <a:pt x="35700" y="2460"/>
                  </a:cubicBezTo>
                  <a:cubicBezTo>
                    <a:pt x="35697" y="2445"/>
                    <a:pt x="35681" y="2435"/>
                    <a:pt x="35666" y="2435"/>
                  </a:cubicBezTo>
                  <a:cubicBezTo>
                    <a:pt x="35663" y="2435"/>
                    <a:pt x="35661" y="2435"/>
                    <a:pt x="35659" y="2436"/>
                  </a:cubicBezTo>
                  <a:cubicBezTo>
                    <a:pt x="35651" y="2438"/>
                    <a:pt x="35645" y="2439"/>
                    <a:pt x="35639" y="2439"/>
                  </a:cubicBezTo>
                  <a:cubicBezTo>
                    <a:pt x="35602" y="2439"/>
                    <a:pt x="35614" y="2399"/>
                    <a:pt x="35669" y="2367"/>
                  </a:cubicBezTo>
                  <a:cubicBezTo>
                    <a:pt x="35728" y="2332"/>
                    <a:pt x="35728" y="2276"/>
                    <a:pt x="35672" y="2255"/>
                  </a:cubicBezTo>
                  <a:cubicBezTo>
                    <a:pt x="35659" y="2252"/>
                    <a:pt x="35659" y="2245"/>
                    <a:pt x="35680" y="2238"/>
                  </a:cubicBezTo>
                  <a:cubicBezTo>
                    <a:pt x="35697" y="2234"/>
                    <a:pt x="35672" y="2214"/>
                    <a:pt x="35617" y="2193"/>
                  </a:cubicBezTo>
                  <a:cubicBezTo>
                    <a:pt x="35530" y="2154"/>
                    <a:pt x="35526" y="2148"/>
                    <a:pt x="35544" y="2096"/>
                  </a:cubicBezTo>
                  <a:cubicBezTo>
                    <a:pt x="35568" y="2034"/>
                    <a:pt x="35551" y="1930"/>
                    <a:pt x="35520" y="1901"/>
                  </a:cubicBezTo>
                  <a:cubicBezTo>
                    <a:pt x="35505" y="1891"/>
                    <a:pt x="35516" y="1850"/>
                    <a:pt x="35544" y="1801"/>
                  </a:cubicBezTo>
                  <a:cubicBezTo>
                    <a:pt x="35585" y="1728"/>
                    <a:pt x="35592" y="1675"/>
                    <a:pt x="35563" y="1675"/>
                  </a:cubicBezTo>
                  <a:cubicBezTo>
                    <a:pt x="35560" y="1675"/>
                    <a:pt x="35558" y="1675"/>
                    <a:pt x="35555" y="1676"/>
                  </a:cubicBezTo>
                  <a:cubicBezTo>
                    <a:pt x="35544" y="1676"/>
                    <a:pt x="35520" y="1701"/>
                    <a:pt x="35505" y="1721"/>
                  </a:cubicBezTo>
                  <a:cubicBezTo>
                    <a:pt x="35493" y="1740"/>
                    <a:pt x="35487" y="1750"/>
                    <a:pt x="35481" y="1750"/>
                  </a:cubicBezTo>
                  <a:cubicBezTo>
                    <a:pt x="35476" y="1750"/>
                    <a:pt x="35473" y="1740"/>
                    <a:pt x="35468" y="1721"/>
                  </a:cubicBezTo>
                  <a:cubicBezTo>
                    <a:pt x="35461" y="1696"/>
                    <a:pt x="35468" y="1676"/>
                    <a:pt x="35489" y="1672"/>
                  </a:cubicBezTo>
                  <a:cubicBezTo>
                    <a:pt x="35505" y="1666"/>
                    <a:pt x="35520" y="1655"/>
                    <a:pt x="35516" y="1642"/>
                  </a:cubicBezTo>
                  <a:cubicBezTo>
                    <a:pt x="35514" y="1635"/>
                    <a:pt x="35508" y="1632"/>
                    <a:pt x="35499" y="1632"/>
                  </a:cubicBezTo>
                  <a:cubicBezTo>
                    <a:pt x="35492" y="1632"/>
                    <a:pt x="35484" y="1634"/>
                    <a:pt x="35475" y="1638"/>
                  </a:cubicBezTo>
                  <a:cubicBezTo>
                    <a:pt x="35468" y="1640"/>
                    <a:pt x="35461" y="1641"/>
                    <a:pt x="35454" y="1641"/>
                  </a:cubicBezTo>
                  <a:cubicBezTo>
                    <a:pt x="35439" y="1641"/>
                    <a:pt x="35426" y="1637"/>
                    <a:pt x="35419" y="1627"/>
                  </a:cubicBezTo>
                  <a:cubicBezTo>
                    <a:pt x="35406" y="1607"/>
                    <a:pt x="35412" y="1600"/>
                    <a:pt x="35447" y="1600"/>
                  </a:cubicBezTo>
                  <a:cubicBezTo>
                    <a:pt x="35513" y="1600"/>
                    <a:pt x="35544" y="1502"/>
                    <a:pt x="35492" y="1472"/>
                  </a:cubicBezTo>
                  <a:cubicBezTo>
                    <a:pt x="35471" y="1461"/>
                    <a:pt x="35457" y="1437"/>
                    <a:pt x="35457" y="1416"/>
                  </a:cubicBezTo>
                  <a:cubicBezTo>
                    <a:pt x="35461" y="1398"/>
                    <a:pt x="35451" y="1381"/>
                    <a:pt x="35433" y="1378"/>
                  </a:cubicBezTo>
                  <a:cubicBezTo>
                    <a:pt x="35419" y="1374"/>
                    <a:pt x="35398" y="1350"/>
                    <a:pt x="35391" y="1326"/>
                  </a:cubicBezTo>
                  <a:cubicBezTo>
                    <a:pt x="35380" y="1289"/>
                    <a:pt x="35365" y="1272"/>
                    <a:pt x="35346" y="1272"/>
                  </a:cubicBezTo>
                  <a:cubicBezTo>
                    <a:pt x="35337" y="1272"/>
                    <a:pt x="35327" y="1276"/>
                    <a:pt x="35315" y="1284"/>
                  </a:cubicBezTo>
                  <a:cubicBezTo>
                    <a:pt x="35291" y="1298"/>
                    <a:pt x="35294" y="1305"/>
                    <a:pt x="35318" y="1322"/>
                  </a:cubicBezTo>
                  <a:cubicBezTo>
                    <a:pt x="35343" y="1335"/>
                    <a:pt x="35346" y="1340"/>
                    <a:pt x="35332" y="1340"/>
                  </a:cubicBezTo>
                  <a:cubicBezTo>
                    <a:pt x="35327" y="1340"/>
                    <a:pt x="35322" y="1340"/>
                    <a:pt x="35315" y="1339"/>
                  </a:cubicBezTo>
                  <a:cubicBezTo>
                    <a:pt x="35252" y="1336"/>
                    <a:pt x="35193" y="1277"/>
                    <a:pt x="35218" y="1243"/>
                  </a:cubicBezTo>
                  <a:cubicBezTo>
                    <a:pt x="35239" y="1208"/>
                    <a:pt x="35214" y="1128"/>
                    <a:pt x="35177" y="1121"/>
                  </a:cubicBezTo>
                  <a:cubicBezTo>
                    <a:pt x="35159" y="1114"/>
                    <a:pt x="35145" y="1079"/>
                    <a:pt x="35138" y="1027"/>
                  </a:cubicBezTo>
                  <a:cubicBezTo>
                    <a:pt x="35127" y="958"/>
                    <a:pt x="35114" y="937"/>
                    <a:pt x="35068" y="910"/>
                  </a:cubicBezTo>
                  <a:cubicBezTo>
                    <a:pt x="35006" y="878"/>
                    <a:pt x="34985" y="857"/>
                    <a:pt x="35020" y="857"/>
                  </a:cubicBezTo>
                  <a:cubicBezTo>
                    <a:pt x="35022" y="858"/>
                    <a:pt x="35024" y="858"/>
                    <a:pt x="35025" y="858"/>
                  </a:cubicBezTo>
                  <a:cubicBezTo>
                    <a:pt x="35033" y="858"/>
                    <a:pt x="35038" y="852"/>
                    <a:pt x="35038" y="843"/>
                  </a:cubicBezTo>
                  <a:cubicBezTo>
                    <a:pt x="35038" y="836"/>
                    <a:pt x="35038" y="832"/>
                    <a:pt x="35036" y="832"/>
                  </a:cubicBezTo>
                  <a:cubicBezTo>
                    <a:pt x="35036" y="832"/>
                    <a:pt x="35035" y="832"/>
                    <a:pt x="35034" y="833"/>
                  </a:cubicBezTo>
                  <a:cubicBezTo>
                    <a:pt x="35034" y="834"/>
                    <a:pt x="35033" y="834"/>
                    <a:pt x="35031" y="834"/>
                  </a:cubicBezTo>
                  <a:cubicBezTo>
                    <a:pt x="35022" y="834"/>
                    <a:pt x="34993" y="828"/>
                    <a:pt x="34964" y="819"/>
                  </a:cubicBezTo>
                  <a:cubicBezTo>
                    <a:pt x="34940" y="812"/>
                    <a:pt x="34906" y="806"/>
                    <a:pt x="34880" y="806"/>
                  </a:cubicBezTo>
                  <a:cubicBezTo>
                    <a:pt x="34869" y="806"/>
                    <a:pt x="34860" y="807"/>
                    <a:pt x="34854" y="809"/>
                  </a:cubicBezTo>
                  <a:cubicBezTo>
                    <a:pt x="34850" y="810"/>
                    <a:pt x="34845" y="810"/>
                    <a:pt x="34840" y="810"/>
                  </a:cubicBezTo>
                  <a:cubicBezTo>
                    <a:pt x="34808" y="810"/>
                    <a:pt x="34748" y="795"/>
                    <a:pt x="34698" y="774"/>
                  </a:cubicBezTo>
                  <a:cubicBezTo>
                    <a:pt x="34635" y="750"/>
                    <a:pt x="34538" y="722"/>
                    <a:pt x="34475" y="715"/>
                  </a:cubicBezTo>
                  <a:cubicBezTo>
                    <a:pt x="34416" y="705"/>
                    <a:pt x="34357" y="687"/>
                    <a:pt x="34347" y="670"/>
                  </a:cubicBezTo>
                  <a:cubicBezTo>
                    <a:pt x="34329" y="643"/>
                    <a:pt x="34260" y="622"/>
                    <a:pt x="34200" y="622"/>
                  </a:cubicBezTo>
                  <a:cubicBezTo>
                    <a:pt x="34182" y="622"/>
                    <a:pt x="34164" y="624"/>
                    <a:pt x="34149" y="628"/>
                  </a:cubicBezTo>
                  <a:cubicBezTo>
                    <a:pt x="34144" y="629"/>
                    <a:pt x="34138" y="629"/>
                    <a:pt x="34133" y="629"/>
                  </a:cubicBezTo>
                  <a:cubicBezTo>
                    <a:pt x="34116" y="629"/>
                    <a:pt x="34098" y="626"/>
                    <a:pt x="34090" y="618"/>
                  </a:cubicBezTo>
                  <a:cubicBezTo>
                    <a:pt x="34067" y="601"/>
                    <a:pt x="33955" y="584"/>
                    <a:pt x="33888" y="584"/>
                  </a:cubicBezTo>
                  <a:cubicBezTo>
                    <a:pt x="33873" y="584"/>
                    <a:pt x="33860" y="585"/>
                    <a:pt x="33851" y="587"/>
                  </a:cubicBezTo>
                  <a:cubicBezTo>
                    <a:pt x="33849" y="587"/>
                    <a:pt x="33846" y="587"/>
                    <a:pt x="33842" y="587"/>
                  </a:cubicBezTo>
                  <a:cubicBezTo>
                    <a:pt x="33775" y="587"/>
                    <a:pt x="33394" y="535"/>
                    <a:pt x="33057" y="476"/>
                  </a:cubicBezTo>
                  <a:cubicBezTo>
                    <a:pt x="33006" y="467"/>
                    <a:pt x="32956" y="463"/>
                    <a:pt x="32922" y="463"/>
                  </a:cubicBezTo>
                  <a:cubicBezTo>
                    <a:pt x="32900" y="463"/>
                    <a:pt x="32885" y="464"/>
                    <a:pt x="32879" y="468"/>
                  </a:cubicBezTo>
                  <a:cubicBezTo>
                    <a:pt x="32871" y="474"/>
                    <a:pt x="32863" y="476"/>
                    <a:pt x="32857" y="476"/>
                  </a:cubicBezTo>
                  <a:cubicBezTo>
                    <a:pt x="32851" y="476"/>
                    <a:pt x="32847" y="474"/>
                    <a:pt x="32845" y="468"/>
                  </a:cubicBezTo>
                  <a:cubicBezTo>
                    <a:pt x="32842" y="461"/>
                    <a:pt x="32834" y="456"/>
                    <a:pt x="32825" y="456"/>
                  </a:cubicBezTo>
                  <a:cubicBezTo>
                    <a:pt x="32821" y="456"/>
                    <a:pt x="32817" y="456"/>
                    <a:pt x="32814" y="458"/>
                  </a:cubicBezTo>
                  <a:cubicBezTo>
                    <a:pt x="32811" y="459"/>
                    <a:pt x="32808" y="459"/>
                    <a:pt x="32805" y="459"/>
                  </a:cubicBezTo>
                  <a:cubicBezTo>
                    <a:pt x="32789" y="459"/>
                    <a:pt x="32764" y="453"/>
                    <a:pt x="32744" y="444"/>
                  </a:cubicBezTo>
                  <a:cubicBezTo>
                    <a:pt x="32720" y="438"/>
                    <a:pt x="32637" y="423"/>
                    <a:pt x="32564" y="417"/>
                  </a:cubicBezTo>
                  <a:cubicBezTo>
                    <a:pt x="32484" y="406"/>
                    <a:pt x="32341" y="389"/>
                    <a:pt x="32242" y="375"/>
                  </a:cubicBezTo>
                  <a:cubicBezTo>
                    <a:pt x="32158" y="363"/>
                    <a:pt x="32081" y="357"/>
                    <a:pt x="32050" y="357"/>
                  </a:cubicBezTo>
                  <a:cubicBezTo>
                    <a:pt x="32043" y="357"/>
                    <a:pt x="32039" y="357"/>
                    <a:pt x="32037" y="358"/>
                  </a:cubicBezTo>
                  <a:cubicBezTo>
                    <a:pt x="32023" y="358"/>
                    <a:pt x="32008" y="351"/>
                    <a:pt x="32005" y="340"/>
                  </a:cubicBezTo>
                  <a:cubicBezTo>
                    <a:pt x="32003" y="334"/>
                    <a:pt x="31997" y="331"/>
                    <a:pt x="31988" y="331"/>
                  </a:cubicBezTo>
                  <a:cubicBezTo>
                    <a:pt x="31978" y="331"/>
                    <a:pt x="31963" y="335"/>
                    <a:pt x="31946" y="340"/>
                  </a:cubicBezTo>
                  <a:cubicBezTo>
                    <a:pt x="31929" y="349"/>
                    <a:pt x="31915" y="353"/>
                    <a:pt x="31906" y="353"/>
                  </a:cubicBezTo>
                  <a:cubicBezTo>
                    <a:pt x="31901" y="353"/>
                    <a:pt x="31898" y="351"/>
                    <a:pt x="31898" y="348"/>
                  </a:cubicBezTo>
                  <a:cubicBezTo>
                    <a:pt x="31901" y="340"/>
                    <a:pt x="31846" y="327"/>
                    <a:pt x="31773" y="316"/>
                  </a:cubicBezTo>
                  <a:cubicBezTo>
                    <a:pt x="31704" y="309"/>
                    <a:pt x="31589" y="292"/>
                    <a:pt x="31520" y="281"/>
                  </a:cubicBezTo>
                  <a:cubicBezTo>
                    <a:pt x="31463" y="273"/>
                    <a:pt x="31403" y="267"/>
                    <a:pt x="31372" y="267"/>
                  </a:cubicBezTo>
                  <a:cubicBezTo>
                    <a:pt x="31365" y="267"/>
                    <a:pt x="31360" y="267"/>
                    <a:pt x="31356" y="268"/>
                  </a:cubicBezTo>
                  <a:cubicBezTo>
                    <a:pt x="31351" y="269"/>
                    <a:pt x="31344" y="269"/>
                    <a:pt x="31336" y="269"/>
                  </a:cubicBezTo>
                  <a:cubicBezTo>
                    <a:pt x="31314" y="269"/>
                    <a:pt x="31286" y="266"/>
                    <a:pt x="31263" y="260"/>
                  </a:cubicBezTo>
                  <a:cubicBezTo>
                    <a:pt x="31238" y="255"/>
                    <a:pt x="31212" y="252"/>
                    <a:pt x="31193" y="252"/>
                  </a:cubicBezTo>
                  <a:cubicBezTo>
                    <a:pt x="31186" y="252"/>
                    <a:pt x="31180" y="253"/>
                    <a:pt x="31176" y="253"/>
                  </a:cubicBezTo>
                  <a:cubicBezTo>
                    <a:pt x="31172" y="254"/>
                    <a:pt x="31167" y="255"/>
                    <a:pt x="31162" y="255"/>
                  </a:cubicBezTo>
                  <a:cubicBezTo>
                    <a:pt x="31146" y="255"/>
                    <a:pt x="31124" y="252"/>
                    <a:pt x="31107" y="247"/>
                  </a:cubicBezTo>
                  <a:cubicBezTo>
                    <a:pt x="31071" y="233"/>
                    <a:pt x="31005" y="226"/>
                    <a:pt x="30950" y="226"/>
                  </a:cubicBezTo>
                  <a:cubicBezTo>
                    <a:pt x="30907" y="226"/>
                    <a:pt x="30871" y="230"/>
                    <a:pt x="30860" y="239"/>
                  </a:cubicBezTo>
                  <a:cubicBezTo>
                    <a:pt x="30836" y="264"/>
                    <a:pt x="30846" y="290"/>
                    <a:pt x="30872" y="290"/>
                  </a:cubicBezTo>
                  <a:cubicBezTo>
                    <a:pt x="30876" y="290"/>
                    <a:pt x="30880" y="290"/>
                    <a:pt x="30884" y="288"/>
                  </a:cubicBezTo>
                  <a:cubicBezTo>
                    <a:pt x="30887" y="288"/>
                    <a:pt x="30891" y="288"/>
                    <a:pt x="30895" y="288"/>
                  </a:cubicBezTo>
                  <a:cubicBezTo>
                    <a:pt x="30913" y="288"/>
                    <a:pt x="30937" y="294"/>
                    <a:pt x="30954" y="302"/>
                  </a:cubicBezTo>
                  <a:cubicBezTo>
                    <a:pt x="30968" y="311"/>
                    <a:pt x="30982" y="316"/>
                    <a:pt x="30991" y="316"/>
                  </a:cubicBezTo>
                  <a:cubicBezTo>
                    <a:pt x="30995" y="316"/>
                    <a:pt x="30998" y="315"/>
                    <a:pt x="30999" y="313"/>
                  </a:cubicBezTo>
                  <a:cubicBezTo>
                    <a:pt x="31001" y="311"/>
                    <a:pt x="31004" y="310"/>
                    <a:pt x="31007" y="310"/>
                  </a:cubicBezTo>
                  <a:cubicBezTo>
                    <a:pt x="31018" y="310"/>
                    <a:pt x="31035" y="317"/>
                    <a:pt x="31051" y="330"/>
                  </a:cubicBezTo>
                  <a:cubicBezTo>
                    <a:pt x="31072" y="345"/>
                    <a:pt x="31101" y="352"/>
                    <a:pt x="31125" y="352"/>
                  </a:cubicBezTo>
                  <a:cubicBezTo>
                    <a:pt x="31130" y="352"/>
                    <a:pt x="31134" y="351"/>
                    <a:pt x="31138" y="351"/>
                  </a:cubicBezTo>
                  <a:cubicBezTo>
                    <a:pt x="31161" y="344"/>
                    <a:pt x="31184" y="341"/>
                    <a:pt x="31204" y="341"/>
                  </a:cubicBezTo>
                  <a:cubicBezTo>
                    <a:pt x="31235" y="341"/>
                    <a:pt x="31259" y="348"/>
                    <a:pt x="31263" y="361"/>
                  </a:cubicBezTo>
                  <a:cubicBezTo>
                    <a:pt x="31267" y="378"/>
                    <a:pt x="31256" y="386"/>
                    <a:pt x="31212" y="386"/>
                  </a:cubicBezTo>
                  <a:cubicBezTo>
                    <a:pt x="31154" y="386"/>
                    <a:pt x="31040" y="372"/>
                    <a:pt x="30833" y="340"/>
                  </a:cubicBezTo>
                  <a:cubicBezTo>
                    <a:pt x="30763" y="332"/>
                    <a:pt x="30693" y="326"/>
                    <a:pt x="30659" y="326"/>
                  </a:cubicBezTo>
                  <a:cubicBezTo>
                    <a:pt x="30651" y="326"/>
                    <a:pt x="30645" y="326"/>
                    <a:pt x="30642" y="327"/>
                  </a:cubicBezTo>
                  <a:cubicBezTo>
                    <a:pt x="30634" y="329"/>
                    <a:pt x="30626" y="330"/>
                    <a:pt x="30618" y="330"/>
                  </a:cubicBezTo>
                  <a:cubicBezTo>
                    <a:pt x="30605" y="330"/>
                    <a:pt x="30593" y="327"/>
                    <a:pt x="30586" y="323"/>
                  </a:cubicBezTo>
                  <a:cubicBezTo>
                    <a:pt x="30576" y="316"/>
                    <a:pt x="30503" y="306"/>
                    <a:pt x="30420" y="302"/>
                  </a:cubicBezTo>
                  <a:cubicBezTo>
                    <a:pt x="30316" y="295"/>
                    <a:pt x="30267" y="281"/>
                    <a:pt x="30264" y="257"/>
                  </a:cubicBezTo>
                  <a:cubicBezTo>
                    <a:pt x="30258" y="243"/>
                    <a:pt x="30257" y="236"/>
                    <a:pt x="30262" y="236"/>
                  </a:cubicBezTo>
                  <a:lnTo>
                    <a:pt x="30262" y="236"/>
                  </a:lnTo>
                  <a:cubicBezTo>
                    <a:pt x="30266" y="236"/>
                    <a:pt x="30272" y="239"/>
                    <a:pt x="30281" y="247"/>
                  </a:cubicBezTo>
                  <a:cubicBezTo>
                    <a:pt x="30289" y="253"/>
                    <a:pt x="30296" y="256"/>
                    <a:pt x="30302" y="256"/>
                  </a:cubicBezTo>
                  <a:cubicBezTo>
                    <a:pt x="30309" y="256"/>
                    <a:pt x="30314" y="252"/>
                    <a:pt x="30316" y="244"/>
                  </a:cubicBezTo>
                  <a:cubicBezTo>
                    <a:pt x="30321" y="228"/>
                    <a:pt x="30308" y="220"/>
                    <a:pt x="30289" y="220"/>
                  </a:cubicBezTo>
                  <a:cubicBezTo>
                    <a:pt x="30271" y="220"/>
                    <a:pt x="30246" y="228"/>
                    <a:pt x="30229" y="244"/>
                  </a:cubicBezTo>
                  <a:cubicBezTo>
                    <a:pt x="30202" y="270"/>
                    <a:pt x="30152" y="285"/>
                    <a:pt x="30100" y="285"/>
                  </a:cubicBezTo>
                  <a:cubicBezTo>
                    <a:pt x="30079" y="285"/>
                    <a:pt x="30058" y="283"/>
                    <a:pt x="30038" y="278"/>
                  </a:cubicBezTo>
                  <a:cubicBezTo>
                    <a:pt x="30024" y="273"/>
                    <a:pt x="30008" y="272"/>
                    <a:pt x="29994" y="272"/>
                  </a:cubicBezTo>
                  <a:cubicBezTo>
                    <a:pt x="29974" y="272"/>
                    <a:pt x="29958" y="275"/>
                    <a:pt x="29952" y="281"/>
                  </a:cubicBezTo>
                  <a:cubicBezTo>
                    <a:pt x="29945" y="286"/>
                    <a:pt x="29941" y="289"/>
                    <a:pt x="29939" y="289"/>
                  </a:cubicBezTo>
                  <a:cubicBezTo>
                    <a:pt x="29936" y="289"/>
                    <a:pt x="29936" y="285"/>
                    <a:pt x="29938" y="278"/>
                  </a:cubicBezTo>
                  <a:cubicBezTo>
                    <a:pt x="29943" y="260"/>
                    <a:pt x="29875" y="241"/>
                    <a:pt x="29824" y="241"/>
                  </a:cubicBezTo>
                  <a:cubicBezTo>
                    <a:pt x="29813" y="241"/>
                    <a:pt x="29803" y="242"/>
                    <a:pt x="29795" y="244"/>
                  </a:cubicBezTo>
                  <a:cubicBezTo>
                    <a:pt x="29793" y="244"/>
                    <a:pt x="29787" y="245"/>
                    <a:pt x="29780" y="245"/>
                  </a:cubicBezTo>
                  <a:cubicBezTo>
                    <a:pt x="29756" y="245"/>
                    <a:pt x="29711" y="241"/>
                    <a:pt x="29664" y="233"/>
                  </a:cubicBezTo>
                  <a:cubicBezTo>
                    <a:pt x="29636" y="230"/>
                    <a:pt x="29608" y="228"/>
                    <a:pt x="29586" y="228"/>
                  </a:cubicBezTo>
                  <a:cubicBezTo>
                    <a:pt x="29558" y="228"/>
                    <a:pt x="29537" y="231"/>
                    <a:pt x="29531" y="236"/>
                  </a:cubicBezTo>
                  <a:cubicBezTo>
                    <a:pt x="29529" y="238"/>
                    <a:pt x="29525" y="239"/>
                    <a:pt x="29522" y="239"/>
                  </a:cubicBezTo>
                  <a:cubicBezTo>
                    <a:pt x="29513" y="239"/>
                    <a:pt x="29501" y="231"/>
                    <a:pt x="29494" y="219"/>
                  </a:cubicBezTo>
                  <a:cubicBezTo>
                    <a:pt x="29481" y="202"/>
                    <a:pt x="29459" y="193"/>
                    <a:pt x="29423" y="193"/>
                  </a:cubicBezTo>
                  <a:cubicBezTo>
                    <a:pt x="29407" y="193"/>
                    <a:pt x="29389" y="195"/>
                    <a:pt x="29369" y="198"/>
                  </a:cubicBezTo>
                  <a:cubicBezTo>
                    <a:pt x="29355" y="199"/>
                    <a:pt x="29338" y="199"/>
                    <a:pt x="29318" y="199"/>
                  </a:cubicBezTo>
                  <a:cubicBezTo>
                    <a:pt x="29257" y="199"/>
                    <a:pt x="29173" y="194"/>
                    <a:pt x="29108" y="184"/>
                  </a:cubicBezTo>
                  <a:cubicBezTo>
                    <a:pt x="29025" y="174"/>
                    <a:pt x="28924" y="164"/>
                    <a:pt x="28890" y="164"/>
                  </a:cubicBezTo>
                  <a:cubicBezTo>
                    <a:pt x="28884" y="164"/>
                    <a:pt x="28878" y="164"/>
                    <a:pt x="28872" y="164"/>
                  </a:cubicBezTo>
                  <a:cubicBezTo>
                    <a:pt x="28845" y="164"/>
                    <a:pt x="28818" y="159"/>
                    <a:pt x="28810" y="153"/>
                  </a:cubicBezTo>
                  <a:cubicBezTo>
                    <a:pt x="28806" y="149"/>
                    <a:pt x="28793" y="146"/>
                    <a:pt x="28779" y="146"/>
                  </a:cubicBezTo>
                  <a:cubicBezTo>
                    <a:pt x="28770" y="146"/>
                    <a:pt x="28760" y="147"/>
                    <a:pt x="28751" y="149"/>
                  </a:cubicBezTo>
                  <a:cubicBezTo>
                    <a:pt x="28739" y="152"/>
                    <a:pt x="28723" y="154"/>
                    <a:pt x="28706" y="154"/>
                  </a:cubicBezTo>
                  <a:cubicBezTo>
                    <a:pt x="28685" y="154"/>
                    <a:pt x="28664" y="152"/>
                    <a:pt x="28647" y="146"/>
                  </a:cubicBezTo>
                  <a:cubicBezTo>
                    <a:pt x="28633" y="141"/>
                    <a:pt x="28612" y="139"/>
                    <a:pt x="28588" y="139"/>
                  </a:cubicBezTo>
                  <a:cubicBezTo>
                    <a:pt x="28558" y="139"/>
                    <a:pt x="28525" y="142"/>
                    <a:pt x="28498" y="146"/>
                  </a:cubicBezTo>
                  <a:cubicBezTo>
                    <a:pt x="28472" y="151"/>
                    <a:pt x="28444" y="154"/>
                    <a:pt x="28420" y="154"/>
                  </a:cubicBezTo>
                  <a:cubicBezTo>
                    <a:pt x="28396" y="154"/>
                    <a:pt x="28376" y="151"/>
                    <a:pt x="28366" y="146"/>
                  </a:cubicBezTo>
                  <a:cubicBezTo>
                    <a:pt x="28349" y="139"/>
                    <a:pt x="28332" y="135"/>
                    <a:pt x="28316" y="135"/>
                  </a:cubicBezTo>
                  <a:cubicBezTo>
                    <a:pt x="28287" y="135"/>
                    <a:pt x="28265" y="147"/>
                    <a:pt x="28272" y="167"/>
                  </a:cubicBezTo>
                  <a:cubicBezTo>
                    <a:pt x="28275" y="175"/>
                    <a:pt x="28271" y="182"/>
                    <a:pt x="28259" y="182"/>
                  </a:cubicBezTo>
                  <a:cubicBezTo>
                    <a:pt x="28257" y="182"/>
                    <a:pt x="28254" y="182"/>
                    <a:pt x="28251" y="181"/>
                  </a:cubicBezTo>
                  <a:cubicBezTo>
                    <a:pt x="28237" y="177"/>
                    <a:pt x="28231" y="164"/>
                    <a:pt x="28234" y="153"/>
                  </a:cubicBezTo>
                  <a:cubicBezTo>
                    <a:pt x="28237" y="142"/>
                    <a:pt x="28230" y="134"/>
                    <a:pt x="28222" y="134"/>
                  </a:cubicBezTo>
                  <a:cubicBezTo>
                    <a:pt x="28220" y="134"/>
                    <a:pt x="28218" y="135"/>
                    <a:pt x="28216" y="135"/>
                  </a:cubicBezTo>
                  <a:cubicBezTo>
                    <a:pt x="28203" y="139"/>
                    <a:pt x="28196" y="149"/>
                    <a:pt x="28196" y="160"/>
                  </a:cubicBezTo>
                  <a:cubicBezTo>
                    <a:pt x="28199" y="174"/>
                    <a:pt x="28175" y="177"/>
                    <a:pt x="28130" y="177"/>
                  </a:cubicBezTo>
                  <a:cubicBezTo>
                    <a:pt x="28088" y="174"/>
                    <a:pt x="28053" y="160"/>
                    <a:pt x="28047" y="146"/>
                  </a:cubicBezTo>
                  <a:cubicBezTo>
                    <a:pt x="28041" y="129"/>
                    <a:pt x="28016" y="119"/>
                    <a:pt x="27996" y="119"/>
                  </a:cubicBezTo>
                  <a:cubicBezTo>
                    <a:pt x="27980" y="119"/>
                    <a:pt x="27967" y="125"/>
                    <a:pt x="27970" y="139"/>
                  </a:cubicBezTo>
                  <a:cubicBezTo>
                    <a:pt x="27972" y="148"/>
                    <a:pt x="27972" y="152"/>
                    <a:pt x="27970" y="152"/>
                  </a:cubicBezTo>
                  <a:cubicBezTo>
                    <a:pt x="27968" y="152"/>
                    <a:pt x="27963" y="148"/>
                    <a:pt x="27957" y="139"/>
                  </a:cubicBezTo>
                  <a:cubicBezTo>
                    <a:pt x="27950" y="133"/>
                    <a:pt x="27945" y="129"/>
                    <a:pt x="27941" y="129"/>
                  </a:cubicBezTo>
                  <a:cubicBezTo>
                    <a:pt x="27936" y="129"/>
                    <a:pt x="27932" y="134"/>
                    <a:pt x="27928" y="143"/>
                  </a:cubicBezTo>
                  <a:cubicBezTo>
                    <a:pt x="27925" y="152"/>
                    <a:pt x="27919" y="156"/>
                    <a:pt x="27909" y="156"/>
                  </a:cubicBezTo>
                  <a:cubicBezTo>
                    <a:pt x="27896" y="156"/>
                    <a:pt x="27878" y="149"/>
                    <a:pt x="27853" y="135"/>
                  </a:cubicBezTo>
                  <a:cubicBezTo>
                    <a:pt x="27814" y="117"/>
                    <a:pt x="27783" y="108"/>
                    <a:pt x="27762" y="108"/>
                  </a:cubicBezTo>
                  <a:cubicBezTo>
                    <a:pt x="27739" y="108"/>
                    <a:pt x="27726" y="118"/>
                    <a:pt x="27724" y="139"/>
                  </a:cubicBezTo>
                  <a:cubicBezTo>
                    <a:pt x="27723" y="145"/>
                    <a:pt x="27721" y="147"/>
                    <a:pt x="27718" y="147"/>
                  </a:cubicBezTo>
                  <a:cubicBezTo>
                    <a:pt x="27715" y="147"/>
                    <a:pt x="27711" y="141"/>
                    <a:pt x="27707" y="129"/>
                  </a:cubicBezTo>
                  <a:cubicBezTo>
                    <a:pt x="27701" y="114"/>
                    <a:pt x="27695" y="106"/>
                    <a:pt x="27688" y="106"/>
                  </a:cubicBezTo>
                  <a:cubicBezTo>
                    <a:pt x="27683" y="106"/>
                    <a:pt x="27676" y="111"/>
                    <a:pt x="27669" y="122"/>
                  </a:cubicBezTo>
                  <a:cubicBezTo>
                    <a:pt x="27656" y="140"/>
                    <a:pt x="27625" y="150"/>
                    <a:pt x="27602" y="150"/>
                  </a:cubicBezTo>
                  <a:cubicBezTo>
                    <a:pt x="27582" y="150"/>
                    <a:pt x="27567" y="143"/>
                    <a:pt x="27571" y="129"/>
                  </a:cubicBezTo>
                  <a:cubicBezTo>
                    <a:pt x="27574" y="120"/>
                    <a:pt x="27565" y="114"/>
                    <a:pt x="27552" y="114"/>
                  </a:cubicBezTo>
                  <a:cubicBezTo>
                    <a:pt x="27549" y="114"/>
                    <a:pt x="27547" y="114"/>
                    <a:pt x="27544" y="114"/>
                  </a:cubicBezTo>
                  <a:cubicBezTo>
                    <a:pt x="27538" y="117"/>
                    <a:pt x="27532" y="117"/>
                    <a:pt x="27528" y="117"/>
                  </a:cubicBezTo>
                  <a:cubicBezTo>
                    <a:pt x="27516" y="117"/>
                    <a:pt x="27510" y="112"/>
                    <a:pt x="27512" y="104"/>
                  </a:cubicBezTo>
                  <a:cubicBezTo>
                    <a:pt x="27516" y="94"/>
                    <a:pt x="27467" y="84"/>
                    <a:pt x="27398" y="80"/>
                  </a:cubicBezTo>
                  <a:cubicBezTo>
                    <a:pt x="27360" y="79"/>
                    <a:pt x="27332" y="79"/>
                    <a:pt x="27312" y="79"/>
                  </a:cubicBezTo>
                  <a:cubicBezTo>
                    <a:pt x="27256" y="79"/>
                    <a:pt x="27254" y="84"/>
                    <a:pt x="27259" y="101"/>
                  </a:cubicBezTo>
                  <a:cubicBezTo>
                    <a:pt x="27260" y="105"/>
                    <a:pt x="27265" y="107"/>
                    <a:pt x="27271" y="107"/>
                  </a:cubicBezTo>
                  <a:cubicBezTo>
                    <a:pt x="27279" y="107"/>
                    <a:pt x="27290" y="104"/>
                    <a:pt x="27301" y="98"/>
                  </a:cubicBezTo>
                  <a:cubicBezTo>
                    <a:pt x="27314" y="89"/>
                    <a:pt x="27323" y="84"/>
                    <a:pt x="27326" y="84"/>
                  </a:cubicBezTo>
                  <a:lnTo>
                    <a:pt x="27326" y="84"/>
                  </a:lnTo>
                  <a:cubicBezTo>
                    <a:pt x="27332" y="84"/>
                    <a:pt x="27320" y="100"/>
                    <a:pt x="27287" y="139"/>
                  </a:cubicBezTo>
                  <a:cubicBezTo>
                    <a:pt x="27275" y="153"/>
                    <a:pt x="27266" y="160"/>
                    <a:pt x="27262" y="160"/>
                  </a:cubicBezTo>
                  <a:cubicBezTo>
                    <a:pt x="27259" y="160"/>
                    <a:pt x="27258" y="157"/>
                    <a:pt x="27259" y="149"/>
                  </a:cubicBezTo>
                  <a:cubicBezTo>
                    <a:pt x="27266" y="137"/>
                    <a:pt x="27260" y="125"/>
                    <a:pt x="27250" y="125"/>
                  </a:cubicBezTo>
                  <a:cubicBezTo>
                    <a:pt x="27248" y="125"/>
                    <a:pt x="27247" y="125"/>
                    <a:pt x="27246" y="125"/>
                  </a:cubicBezTo>
                  <a:cubicBezTo>
                    <a:pt x="27221" y="128"/>
                    <a:pt x="27196" y="130"/>
                    <a:pt x="27172" y="130"/>
                  </a:cubicBezTo>
                  <a:cubicBezTo>
                    <a:pt x="27118" y="130"/>
                    <a:pt x="27073" y="122"/>
                    <a:pt x="27068" y="108"/>
                  </a:cubicBezTo>
                  <a:cubicBezTo>
                    <a:pt x="27065" y="99"/>
                    <a:pt x="27055" y="93"/>
                    <a:pt x="27044" y="93"/>
                  </a:cubicBezTo>
                  <a:cubicBezTo>
                    <a:pt x="27042" y="93"/>
                    <a:pt x="27040" y="93"/>
                    <a:pt x="27037" y="94"/>
                  </a:cubicBezTo>
                  <a:cubicBezTo>
                    <a:pt x="27003" y="104"/>
                    <a:pt x="27084" y="160"/>
                    <a:pt x="27133" y="160"/>
                  </a:cubicBezTo>
                  <a:cubicBezTo>
                    <a:pt x="27135" y="160"/>
                    <a:pt x="27136" y="160"/>
                    <a:pt x="27137" y="160"/>
                  </a:cubicBezTo>
                  <a:cubicBezTo>
                    <a:pt x="27217" y="160"/>
                    <a:pt x="27204" y="209"/>
                    <a:pt x="27121" y="215"/>
                  </a:cubicBezTo>
                  <a:cubicBezTo>
                    <a:pt x="27079" y="219"/>
                    <a:pt x="27023" y="223"/>
                    <a:pt x="26996" y="226"/>
                  </a:cubicBezTo>
                  <a:cubicBezTo>
                    <a:pt x="26988" y="227"/>
                    <a:pt x="26978" y="227"/>
                    <a:pt x="26969" y="227"/>
                  </a:cubicBezTo>
                  <a:cubicBezTo>
                    <a:pt x="26947" y="227"/>
                    <a:pt x="26923" y="225"/>
                    <a:pt x="26908" y="223"/>
                  </a:cubicBezTo>
                  <a:cubicBezTo>
                    <a:pt x="26893" y="217"/>
                    <a:pt x="26878" y="214"/>
                    <a:pt x="26868" y="214"/>
                  </a:cubicBezTo>
                  <a:cubicBezTo>
                    <a:pt x="26865" y="214"/>
                    <a:pt x="26862" y="214"/>
                    <a:pt x="26860" y="215"/>
                  </a:cubicBezTo>
                  <a:cubicBezTo>
                    <a:pt x="26853" y="215"/>
                    <a:pt x="26812" y="215"/>
                    <a:pt x="26763" y="219"/>
                  </a:cubicBezTo>
                  <a:cubicBezTo>
                    <a:pt x="26718" y="219"/>
                    <a:pt x="26669" y="223"/>
                    <a:pt x="26659" y="226"/>
                  </a:cubicBezTo>
                  <a:cubicBezTo>
                    <a:pt x="26645" y="226"/>
                    <a:pt x="26579" y="226"/>
                    <a:pt x="26510" y="223"/>
                  </a:cubicBezTo>
                  <a:cubicBezTo>
                    <a:pt x="26399" y="215"/>
                    <a:pt x="26351" y="212"/>
                    <a:pt x="26173" y="191"/>
                  </a:cubicBezTo>
                  <a:cubicBezTo>
                    <a:pt x="26151" y="189"/>
                    <a:pt x="26117" y="186"/>
                    <a:pt x="26087" y="186"/>
                  </a:cubicBezTo>
                  <a:cubicBezTo>
                    <a:pt x="26074" y="186"/>
                    <a:pt x="26062" y="187"/>
                    <a:pt x="26052" y="188"/>
                  </a:cubicBezTo>
                  <a:cubicBezTo>
                    <a:pt x="26003" y="188"/>
                    <a:pt x="26000" y="191"/>
                    <a:pt x="26038" y="202"/>
                  </a:cubicBezTo>
                  <a:cubicBezTo>
                    <a:pt x="26062" y="205"/>
                    <a:pt x="26087" y="226"/>
                    <a:pt x="26093" y="239"/>
                  </a:cubicBezTo>
                  <a:cubicBezTo>
                    <a:pt x="26101" y="262"/>
                    <a:pt x="26091" y="275"/>
                    <a:pt x="26071" y="275"/>
                  </a:cubicBezTo>
                  <a:cubicBezTo>
                    <a:pt x="26063" y="275"/>
                    <a:pt x="26053" y="273"/>
                    <a:pt x="26042" y="268"/>
                  </a:cubicBezTo>
                  <a:cubicBezTo>
                    <a:pt x="26027" y="260"/>
                    <a:pt x="25965" y="257"/>
                    <a:pt x="25903" y="257"/>
                  </a:cubicBezTo>
                  <a:cubicBezTo>
                    <a:pt x="25823" y="257"/>
                    <a:pt x="25792" y="250"/>
                    <a:pt x="25792" y="229"/>
                  </a:cubicBezTo>
                  <a:cubicBezTo>
                    <a:pt x="25795" y="214"/>
                    <a:pt x="25787" y="205"/>
                    <a:pt x="25778" y="205"/>
                  </a:cubicBezTo>
                  <a:cubicBezTo>
                    <a:pt x="25777" y="205"/>
                    <a:pt x="25776" y="205"/>
                    <a:pt x="25774" y="205"/>
                  </a:cubicBezTo>
                  <a:cubicBezTo>
                    <a:pt x="25760" y="209"/>
                    <a:pt x="25747" y="223"/>
                    <a:pt x="25747" y="236"/>
                  </a:cubicBezTo>
                  <a:cubicBezTo>
                    <a:pt x="25745" y="244"/>
                    <a:pt x="25743" y="247"/>
                    <a:pt x="25740" y="247"/>
                  </a:cubicBezTo>
                  <a:cubicBezTo>
                    <a:pt x="25737" y="247"/>
                    <a:pt x="25733" y="241"/>
                    <a:pt x="25729" y="229"/>
                  </a:cubicBezTo>
                  <a:cubicBezTo>
                    <a:pt x="25724" y="215"/>
                    <a:pt x="25717" y="207"/>
                    <a:pt x="25704" y="207"/>
                  </a:cubicBezTo>
                  <a:cubicBezTo>
                    <a:pt x="25693" y="207"/>
                    <a:pt x="25677" y="213"/>
                    <a:pt x="25653" y="226"/>
                  </a:cubicBezTo>
                  <a:cubicBezTo>
                    <a:pt x="25629" y="237"/>
                    <a:pt x="25603" y="242"/>
                    <a:pt x="25581" y="242"/>
                  </a:cubicBezTo>
                  <a:cubicBezTo>
                    <a:pt x="25539" y="242"/>
                    <a:pt x="25509" y="225"/>
                    <a:pt x="25518" y="198"/>
                  </a:cubicBezTo>
                  <a:cubicBezTo>
                    <a:pt x="25520" y="191"/>
                    <a:pt x="25518" y="188"/>
                    <a:pt x="25512" y="188"/>
                  </a:cubicBezTo>
                  <a:cubicBezTo>
                    <a:pt x="25507" y="188"/>
                    <a:pt x="25498" y="191"/>
                    <a:pt x="25486" y="198"/>
                  </a:cubicBezTo>
                  <a:cubicBezTo>
                    <a:pt x="25474" y="206"/>
                    <a:pt x="25462" y="210"/>
                    <a:pt x="25449" y="210"/>
                  </a:cubicBezTo>
                  <a:cubicBezTo>
                    <a:pt x="25440" y="210"/>
                    <a:pt x="25431" y="208"/>
                    <a:pt x="25424" y="202"/>
                  </a:cubicBezTo>
                  <a:cubicBezTo>
                    <a:pt x="25414" y="194"/>
                    <a:pt x="25408" y="189"/>
                    <a:pt x="25405" y="189"/>
                  </a:cubicBezTo>
                  <a:lnTo>
                    <a:pt x="25405" y="189"/>
                  </a:lnTo>
                  <a:cubicBezTo>
                    <a:pt x="25402" y="189"/>
                    <a:pt x="25403" y="194"/>
                    <a:pt x="25406" y="205"/>
                  </a:cubicBezTo>
                  <a:cubicBezTo>
                    <a:pt x="25410" y="219"/>
                    <a:pt x="25403" y="236"/>
                    <a:pt x="25389" y="236"/>
                  </a:cubicBezTo>
                  <a:cubicBezTo>
                    <a:pt x="25388" y="236"/>
                    <a:pt x="25387" y="236"/>
                    <a:pt x="25386" y="236"/>
                  </a:cubicBezTo>
                  <a:cubicBezTo>
                    <a:pt x="25376" y="236"/>
                    <a:pt x="25361" y="221"/>
                    <a:pt x="25355" y="202"/>
                  </a:cubicBezTo>
                  <a:cubicBezTo>
                    <a:pt x="25348" y="181"/>
                    <a:pt x="25341" y="171"/>
                    <a:pt x="25327" y="171"/>
                  </a:cubicBezTo>
                  <a:cubicBezTo>
                    <a:pt x="25318" y="171"/>
                    <a:pt x="25306" y="176"/>
                    <a:pt x="25289" y="184"/>
                  </a:cubicBezTo>
                  <a:cubicBezTo>
                    <a:pt x="25272" y="190"/>
                    <a:pt x="25256" y="194"/>
                    <a:pt x="25245" y="194"/>
                  </a:cubicBezTo>
                  <a:cubicBezTo>
                    <a:pt x="25237" y="194"/>
                    <a:pt x="25231" y="192"/>
                    <a:pt x="25230" y="188"/>
                  </a:cubicBezTo>
                  <a:cubicBezTo>
                    <a:pt x="25228" y="183"/>
                    <a:pt x="25223" y="181"/>
                    <a:pt x="25216" y="181"/>
                  </a:cubicBezTo>
                  <a:cubicBezTo>
                    <a:pt x="25205" y="181"/>
                    <a:pt x="25189" y="185"/>
                    <a:pt x="25171" y="191"/>
                  </a:cubicBezTo>
                  <a:cubicBezTo>
                    <a:pt x="25152" y="200"/>
                    <a:pt x="25138" y="204"/>
                    <a:pt x="25129" y="204"/>
                  </a:cubicBezTo>
                  <a:cubicBezTo>
                    <a:pt x="25120" y="204"/>
                    <a:pt x="25117" y="200"/>
                    <a:pt x="25118" y="191"/>
                  </a:cubicBezTo>
                  <a:cubicBezTo>
                    <a:pt x="25118" y="175"/>
                    <a:pt x="25093" y="168"/>
                    <a:pt x="25045" y="168"/>
                  </a:cubicBezTo>
                  <a:cubicBezTo>
                    <a:pt x="25029" y="168"/>
                    <a:pt x="25011" y="169"/>
                    <a:pt x="24990" y="170"/>
                  </a:cubicBezTo>
                  <a:cubicBezTo>
                    <a:pt x="24971" y="171"/>
                    <a:pt x="24948" y="172"/>
                    <a:pt x="24925" y="172"/>
                  </a:cubicBezTo>
                  <a:cubicBezTo>
                    <a:pt x="24861" y="172"/>
                    <a:pt x="24789" y="168"/>
                    <a:pt x="24744" y="164"/>
                  </a:cubicBezTo>
                  <a:cubicBezTo>
                    <a:pt x="24712" y="160"/>
                    <a:pt x="24680" y="158"/>
                    <a:pt x="24653" y="158"/>
                  </a:cubicBezTo>
                  <a:cubicBezTo>
                    <a:pt x="24626" y="158"/>
                    <a:pt x="24603" y="160"/>
                    <a:pt x="24591" y="164"/>
                  </a:cubicBezTo>
                  <a:cubicBezTo>
                    <a:pt x="24583" y="166"/>
                    <a:pt x="24575" y="167"/>
                    <a:pt x="24568" y="167"/>
                  </a:cubicBezTo>
                  <a:cubicBezTo>
                    <a:pt x="24555" y="167"/>
                    <a:pt x="24545" y="163"/>
                    <a:pt x="24543" y="156"/>
                  </a:cubicBezTo>
                  <a:cubicBezTo>
                    <a:pt x="24540" y="146"/>
                    <a:pt x="24511" y="139"/>
                    <a:pt x="24477" y="139"/>
                  </a:cubicBezTo>
                  <a:cubicBezTo>
                    <a:pt x="24475" y="140"/>
                    <a:pt x="24473" y="140"/>
                    <a:pt x="24471" y="140"/>
                  </a:cubicBezTo>
                  <a:cubicBezTo>
                    <a:pt x="24406" y="140"/>
                    <a:pt x="24385" y="89"/>
                    <a:pt x="24439" y="59"/>
                  </a:cubicBezTo>
                  <a:cubicBezTo>
                    <a:pt x="24463" y="45"/>
                    <a:pt x="24477" y="31"/>
                    <a:pt x="24477" y="21"/>
                  </a:cubicBezTo>
                  <a:cubicBezTo>
                    <a:pt x="24473" y="11"/>
                    <a:pt x="24429" y="6"/>
                    <a:pt x="24383" y="6"/>
                  </a:cubicBezTo>
                  <a:cubicBezTo>
                    <a:pt x="24338" y="6"/>
                    <a:pt x="24291" y="11"/>
                    <a:pt x="24282" y="21"/>
                  </a:cubicBezTo>
                  <a:cubicBezTo>
                    <a:pt x="24279" y="23"/>
                    <a:pt x="24274" y="24"/>
                    <a:pt x="24269" y="24"/>
                  </a:cubicBezTo>
                  <a:cubicBezTo>
                    <a:pt x="24259" y="24"/>
                    <a:pt x="24246" y="20"/>
                    <a:pt x="24234" y="10"/>
                  </a:cubicBezTo>
                  <a:cubicBezTo>
                    <a:pt x="24223" y="4"/>
                    <a:pt x="24184" y="0"/>
                    <a:pt x="24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9"/>
            <p:cNvSpPr/>
            <p:nvPr/>
          </p:nvSpPr>
          <p:spPr>
            <a:xfrm>
              <a:off x="5025425" y="1234350"/>
              <a:ext cx="1150" cy="1000"/>
            </a:xfrm>
            <a:custGeom>
              <a:avLst/>
              <a:gdLst/>
              <a:ahLst/>
              <a:cxnLst/>
              <a:rect l="l" t="t" r="r" b="b"/>
              <a:pathLst>
                <a:path w="46" h="40" extrusionOk="0">
                  <a:moveTo>
                    <a:pt x="31" y="1"/>
                  </a:moveTo>
                  <a:cubicBezTo>
                    <a:pt x="27" y="1"/>
                    <a:pt x="23" y="3"/>
                    <a:pt x="18" y="8"/>
                  </a:cubicBezTo>
                  <a:cubicBezTo>
                    <a:pt x="8" y="18"/>
                    <a:pt x="1" y="28"/>
                    <a:pt x="1" y="35"/>
                  </a:cubicBezTo>
                  <a:cubicBezTo>
                    <a:pt x="3" y="37"/>
                    <a:pt x="9" y="40"/>
                    <a:pt x="17" y="40"/>
                  </a:cubicBezTo>
                  <a:cubicBezTo>
                    <a:pt x="21" y="40"/>
                    <a:pt x="24" y="39"/>
                    <a:pt x="28" y="38"/>
                  </a:cubicBezTo>
                  <a:cubicBezTo>
                    <a:pt x="39" y="35"/>
                    <a:pt x="46" y="21"/>
                    <a:pt x="43" y="11"/>
                  </a:cubicBezTo>
                  <a:cubicBezTo>
                    <a:pt x="41" y="5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9"/>
            <p:cNvSpPr/>
            <p:nvPr/>
          </p:nvSpPr>
          <p:spPr>
            <a:xfrm>
              <a:off x="5025400" y="1231575"/>
              <a:ext cx="3450" cy="1075"/>
            </a:xfrm>
            <a:custGeom>
              <a:avLst/>
              <a:gdLst/>
              <a:ahLst/>
              <a:cxnLst/>
              <a:rect l="l" t="t" r="r" b="b"/>
              <a:pathLst>
                <a:path w="138" h="43" extrusionOk="0">
                  <a:moveTo>
                    <a:pt x="106" y="0"/>
                  </a:moveTo>
                  <a:cubicBezTo>
                    <a:pt x="96" y="4"/>
                    <a:pt x="64" y="4"/>
                    <a:pt x="40" y="4"/>
                  </a:cubicBezTo>
                  <a:cubicBezTo>
                    <a:pt x="31" y="3"/>
                    <a:pt x="24" y="2"/>
                    <a:pt x="19" y="2"/>
                  </a:cubicBezTo>
                  <a:cubicBezTo>
                    <a:pt x="0" y="2"/>
                    <a:pt x="7" y="8"/>
                    <a:pt x="37" y="24"/>
                  </a:cubicBezTo>
                  <a:cubicBezTo>
                    <a:pt x="56" y="37"/>
                    <a:pt x="78" y="42"/>
                    <a:pt x="96" y="42"/>
                  </a:cubicBezTo>
                  <a:cubicBezTo>
                    <a:pt x="120" y="42"/>
                    <a:pt x="138" y="32"/>
                    <a:pt x="133" y="14"/>
                  </a:cubicBezTo>
                  <a:cubicBezTo>
                    <a:pt x="130" y="4"/>
                    <a:pt x="120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9"/>
            <p:cNvSpPr/>
            <p:nvPr/>
          </p:nvSpPr>
          <p:spPr>
            <a:xfrm>
              <a:off x="5027950" y="1239650"/>
              <a:ext cx="1950" cy="575"/>
            </a:xfrm>
            <a:custGeom>
              <a:avLst/>
              <a:gdLst/>
              <a:ahLst/>
              <a:cxnLst/>
              <a:rect l="l" t="t" r="r" b="b"/>
              <a:pathLst>
                <a:path w="78" h="23" extrusionOk="0">
                  <a:moveTo>
                    <a:pt x="39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1" y="22"/>
                    <a:pt x="59" y="22"/>
                  </a:cubicBezTo>
                  <a:cubicBezTo>
                    <a:pt x="66" y="22"/>
                    <a:pt x="72" y="20"/>
                    <a:pt x="73" y="17"/>
                  </a:cubicBezTo>
                  <a:cubicBezTo>
                    <a:pt x="77" y="10"/>
                    <a:pt x="63" y="4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9"/>
            <p:cNvSpPr/>
            <p:nvPr/>
          </p:nvSpPr>
          <p:spPr>
            <a:xfrm>
              <a:off x="5028600" y="1236375"/>
              <a:ext cx="4850" cy="3950"/>
            </a:xfrm>
            <a:custGeom>
              <a:avLst/>
              <a:gdLst/>
              <a:ahLst/>
              <a:cxnLst/>
              <a:rect l="l" t="t" r="r" b="b"/>
              <a:pathLst>
                <a:path w="194" h="158" extrusionOk="0">
                  <a:moveTo>
                    <a:pt x="131" y="1"/>
                  </a:moveTo>
                  <a:cubicBezTo>
                    <a:pt x="119" y="1"/>
                    <a:pt x="101" y="6"/>
                    <a:pt x="75" y="16"/>
                  </a:cubicBezTo>
                  <a:cubicBezTo>
                    <a:pt x="11" y="39"/>
                    <a:pt x="1" y="54"/>
                    <a:pt x="43" y="54"/>
                  </a:cubicBezTo>
                  <a:cubicBezTo>
                    <a:pt x="53" y="54"/>
                    <a:pt x="66" y="53"/>
                    <a:pt x="82" y="51"/>
                  </a:cubicBezTo>
                  <a:cubicBezTo>
                    <a:pt x="110" y="44"/>
                    <a:pt x="138" y="41"/>
                    <a:pt x="145" y="41"/>
                  </a:cubicBezTo>
                  <a:cubicBezTo>
                    <a:pt x="148" y="41"/>
                    <a:pt x="135" y="65"/>
                    <a:pt x="114" y="93"/>
                  </a:cubicBezTo>
                  <a:cubicBezTo>
                    <a:pt x="93" y="121"/>
                    <a:pt x="85" y="152"/>
                    <a:pt x="96" y="155"/>
                  </a:cubicBezTo>
                  <a:cubicBezTo>
                    <a:pt x="98" y="157"/>
                    <a:pt x="101" y="158"/>
                    <a:pt x="103" y="158"/>
                  </a:cubicBezTo>
                  <a:cubicBezTo>
                    <a:pt x="112" y="158"/>
                    <a:pt x="122" y="148"/>
                    <a:pt x="127" y="135"/>
                  </a:cubicBezTo>
                  <a:cubicBezTo>
                    <a:pt x="133" y="120"/>
                    <a:pt x="147" y="110"/>
                    <a:pt x="163" y="110"/>
                  </a:cubicBezTo>
                  <a:cubicBezTo>
                    <a:pt x="166" y="110"/>
                    <a:pt x="169" y="110"/>
                    <a:pt x="172" y="111"/>
                  </a:cubicBezTo>
                  <a:cubicBezTo>
                    <a:pt x="180" y="113"/>
                    <a:pt x="185" y="114"/>
                    <a:pt x="188" y="114"/>
                  </a:cubicBezTo>
                  <a:cubicBezTo>
                    <a:pt x="194" y="114"/>
                    <a:pt x="193" y="111"/>
                    <a:pt x="186" y="106"/>
                  </a:cubicBezTo>
                  <a:cubicBezTo>
                    <a:pt x="172" y="100"/>
                    <a:pt x="172" y="82"/>
                    <a:pt x="179" y="61"/>
                  </a:cubicBezTo>
                  <a:cubicBezTo>
                    <a:pt x="190" y="45"/>
                    <a:pt x="190" y="35"/>
                    <a:pt x="179" y="35"/>
                  </a:cubicBezTo>
                  <a:cubicBezTo>
                    <a:pt x="177" y="35"/>
                    <a:pt x="173" y="36"/>
                    <a:pt x="169" y="37"/>
                  </a:cubicBezTo>
                  <a:cubicBezTo>
                    <a:pt x="167" y="38"/>
                    <a:pt x="165" y="38"/>
                    <a:pt x="164" y="38"/>
                  </a:cubicBezTo>
                  <a:cubicBezTo>
                    <a:pt x="153" y="38"/>
                    <a:pt x="145" y="29"/>
                    <a:pt x="145" y="16"/>
                  </a:cubicBezTo>
                  <a:cubicBezTo>
                    <a:pt x="146" y="6"/>
                    <a:pt x="142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9"/>
            <p:cNvSpPr/>
            <p:nvPr/>
          </p:nvSpPr>
          <p:spPr>
            <a:xfrm>
              <a:off x="5033150" y="1251175"/>
              <a:ext cx="1150" cy="1350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24" y="1"/>
                  </a:moveTo>
                  <a:cubicBezTo>
                    <a:pt x="21" y="1"/>
                    <a:pt x="18" y="2"/>
                    <a:pt x="15" y="4"/>
                  </a:cubicBezTo>
                  <a:cubicBezTo>
                    <a:pt x="4" y="14"/>
                    <a:pt x="1" y="28"/>
                    <a:pt x="4" y="39"/>
                  </a:cubicBezTo>
                  <a:cubicBezTo>
                    <a:pt x="7" y="47"/>
                    <a:pt x="15" y="53"/>
                    <a:pt x="23" y="53"/>
                  </a:cubicBezTo>
                  <a:cubicBezTo>
                    <a:pt x="25" y="53"/>
                    <a:pt x="27" y="53"/>
                    <a:pt x="28" y="52"/>
                  </a:cubicBezTo>
                  <a:cubicBezTo>
                    <a:pt x="42" y="49"/>
                    <a:pt x="46" y="35"/>
                    <a:pt x="39" y="18"/>
                  </a:cubicBezTo>
                  <a:cubicBezTo>
                    <a:pt x="37" y="6"/>
                    <a:pt x="31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9"/>
            <p:cNvSpPr/>
            <p:nvPr/>
          </p:nvSpPr>
          <p:spPr>
            <a:xfrm>
              <a:off x="5028325" y="123432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14" y="0"/>
                  </a:moveTo>
                  <a:cubicBezTo>
                    <a:pt x="5" y="0"/>
                    <a:pt x="0" y="7"/>
                    <a:pt x="3" y="15"/>
                  </a:cubicBezTo>
                  <a:cubicBezTo>
                    <a:pt x="6" y="24"/>
                    <a:pt x="13" y="30"/>
                    <a:pt x="24" y="30"/>
                  </a:cubicBezTo>
                  <a:cubicBezTo>
                    <a:pt x="26" y="30"/>
                    <a:pt x="28" y="30"/>
                    <a:pt x="31" y="29"/>
                  </a:cubicBezTo>
                  <a:cubicBezTo>
                    <a:pt x="45" y="26"/>
                    <a:pt x="51" y="19"/>
                    <a:pt x="51" y="15"/>
                  </a:cubicBezTo>
                  <a:cubicBezTo>
                    <a:pt x="48" y="12"/>
                    <a:pt x="37" y="5"/>
                    <a:pt x="21" y="1"/>
                  </a:cubicBezTo>
                  <a:cubicBezTo>
                    <a:pt x="18" y="0"/>
                    <a:pt x="1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9"/>
            <p:cNvSpPr/>
            <p:nvPr/>
          </p:nvSpPr>
          <p:spPr>
            <a:xfrm>
              <a:off x="5034600" y="1250100"/>
              <a:ext cx="1625" cy="800"/>
            </a:xfrm>
            <a:custGeom>
              <a:avLst/>
              <a:gdLst/>
              <a:ahLst/>
              <a:cxnLst/>
              <a:rect l="l" t="t" r="r" b="b"/>
              <a:pathLst>
                <a:path w="65" h="32" extrusionOk="0">
                  <a:moveTo>
                    <a:pt x="38" y="1"/>
                  </a:moveTo>
                  <a:cubicBezTo>
                    <a:pt x="32" y="1"/>
                    <a:pt x="25" y="3"/>
                    <a:pt x="19" y="9"/>
                  </a:cubicBezTo>
                  <a:cubicBezTo>
                    <a:pt x="3" y="25"/>
                    <a:pt x="1" y="31"/>
                    <a:pt x="12" y="31"/>
                  </a:cubicBezTo>
                  <a:cubicBezTo>
                    <a:pt x="18" y="31"/>
                    <a:pt x="27" y="30"/>
                    <a:pt x="40" y="26"/>
                  </a:cubicBezTo>
                  <a:cubicBezTo>
                    <a:pt x="57" y="23"/>
                    <a:pt x="64" y="12"/>
                    <a:pt x="54" y="5"/>
                  </a:cubicBezTo>
                  <a:cubicBezTo>
                    <a:pt x="49" y="2"/>
                    <a:pt x="4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9"/>
            <p:cNvSpPr/>
            <p:nvPr/>
          </p:nvSpPr>
          <p:spPr>
            <a:xfrm>
              <a:off x="5034125" y="1233525"/>
              <a:ext cx="1650" cy="600"/>
            </a:xfrm>
            <a:custGeom>
              <a:avLst/>
              <a:gdLst/>
              <a:ahLst/>
              <a:cxnLst/>
              <a:rect l="l" t="t" r="r" b="b"/>
              <a:pathLst>
                <a:path w="66" h="24" extrusionOk="0">
                  <a:moveTo>
                    <a:pt x="51" y="1"/>
                  </a:moveTo>
                  <a:cubicBezTo>
                    <a:pt x="47" y="1"/>
                    <a:pt x="41" y="1"/>
                    <a:pt x="34" y="2"/>
                  </a:cubicBezTo>
                  <a:cubicBezTo>
                    <a:pt x="13" y="9"/>
                    <a:pt x="0" y="16"/>
                    <a:pt x="10" y="20"/>
                  </a:cubicBezTo>
                  <a:cubicBezTo>
                    <a:pt x="14" y="22"/>
                    <a:pt x="18" y="23"/>
                    <a:pt x="24" y="23"/>
                  </a:cubicBezTo>
                  <a:cubicBezTo>
                    <a:pt x="33" y="23"/>
                    <a:pt x="44" y="19"/>
                    <a:pt x="55" y="12"/>
                  </a:cubicBezTo>
                  <a:cubicBezTo>
                    <a:pt x="66" y="5"/>
                    <a:pt x="6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9"/>
            <p:cNvSpPr/>
            <p:nvPr/>
          </p:nvSpPr>
          <p:spPr>
            <a:xfrm>
              <a:off x="5045475" y="1268500"/>
              <a:ext cx="2275" cy="1250"/>
            </a:xfrm>
            <a:custGeom>
              <a:avLst/>
              <a:gdLst/>
              <a:ahLst/>
              <a:cxnLst/>
              <a:rect l="l" t="t" r="r" b="b"/>
              <a:pathLst>
                <a:path w="91" h="50" extrusionOk="0">
                  <a:moveTo>
                    <a:pt x="34" y="1"/>
                  </a:moveTo>
                  <a:cubicBezTo>
                    <a:pt x="32" y="1"/>
                    <a:pt x="30" y="1"/>
                    <a:pt x="28" y="1"/>
                  </a:cubicBezTo>
                  <a:cubicBezTo>
                    <a:pt x="1" y="8"/>
                    <a:pt x="32" y="46"/>
                    <a:pt x="70" y="50"/>
                  </a:cubicBezTo>
                  <a:cubicBezTo>
                    <a:pt x="87" y="50"/>
                    <a:pt x="91" y="40"/>
                    <a:pt x="73" y="22"/>
                  </a:cubicBezTo>
                  <a:cubicBezTo>
                    <a:pt x="65" y="1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9"/>
            <p:cNvSpPr/>
            <p:nvPr/>
          </p:nvSpPr>
          <p:spPr>
            <a:xfrm>
              <a:off x="5046700" y="1271125"/>
              <a:ext cx="2350" cy="1075"/>
            </a:xfrm>
            <a:custGeom>
              <a:avLst/>
              <a:gdLst/>
              <a:ahLst/>
              <a:cxnLst/>
              <a:rect l="l" t="t" r="r" b="b"/>
              <a:pathLst>
                <a:path w="94" h="43" extrusionOk="0">
                  <a:moveTo>
                    <a:pt x="82" y="0"/>
                  </a:moveTo>
                  <a:cubicBezTo>
                    <a:pt x="74" y="0"/>
                    <a:pt x="60" y="3"/>
                    <a:pt x="45" y="7"/>
                  </a:cubicBezTo>
                  <a:cubicBezTo>
                    <a:pt x="18" y="14"/>
                    <a:pt x="0" y="24"/>
                    <a:pt x="3" y="35"/>
                  </a:cubicBezTo>
                  <a:cubicBezTo>
                    <a:pt x="5" y="40"/>
                    <a:pt x="10" y="42"/>
                    <a:pt x="18" y="42"/>
                  </a:cubicBezTo>
                  <a:cubicBezTo>
                    <a:pt x="27" y="42"/>
                    <a:pt x="39" y="39"/>
                    <a:pt x="52" y="32"/>
                  </a:cubicBezTo>
                  <a:cubicBezTo>
                    <a:pt x="77" y="18"/>
                    <a:pt x="93" y="7"/>
                    <a:pt x="90" y="4"/>
                  </a:cubicBezTo>
                  <a:cubicBezTo>
                    <a:pt x="90" y="1"/>
                    <a:pt x="87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9"/>
            <p:cNvSpPr/>
            <p:nvPr/>
          </p:nvSpPr>
          <p:spPr>
            <a:xfrm>
              <a:off x="5044325" y="1260675"/>
              <a:ext cx="2775" cy="775"/>
            </a:xfrm>
            <a:custGeom>
              <a:avLst/>
              <a:gdLst/>
              <a:ahLst/>
              <a:cxnLst/>
              <a:rect l="l" t="t" r="r" b="b"/>
              <a:pathLst>
                <a:path w="111" h="31" extrusionOk="0">
                  <a:moveTo>
                    <a:pt x="54" y="1"/>
                  </a:moveTo>
                  <a:cubicBezTo>
                    <a:pt x="48" y="1"/>
                    <a:pt x="42" y="1"/>
                    <a:pt x="36" y="2"/>
                  </a:cubicBezTo>
                  <a:cubicBezTo>
                    <a:pt x="1" y="13"/>
                    <a:pt x="1" y="13"/>
                    <a:pt x="36" y="23"/>
                  </a:cubicBezTo>
                  <a:cubicBezTo>
                    <a:pt x="55" y="28"/>
                    <a:pt x="72" y="30"/>
                    <a:pt x="83" y="30"/>
                  </a:cubicBezTo>
                  <a:cubicBezTo>
                    <a:pt x="105" y="30"/>
                    <a:pt x="111" y="22"/>
                    <a:pt x="95" y="9"/>
                  </a:cubicBezTo>
                  <a:cubicBezTo>
                    <a:pt x="87" y="4"/>
                    <a:pt x="70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9"/>
            <p:cNvSpPr/>
            <p:nvPr/>
          </p:nvSpPr>
          <p:spPr>
            <a:xfrm>
              <a:off x="5061050" y="1280275"/>
              <a:ext cx="750" cy="1200"/>
            </a:xfrm>
            <a:custGeom>
              <a:avLst/>
              <a:gdLst/>
              <a:ahLst/>
              <a:cxnLst/>
              <a:rect l="l" t="t" r="r" b="b"/>
              <a:pathLst>
                <a:path w="30" h="48" extrusionOk="0">
                  <a:moveTo>
                    <a:pt x="7" y="0"/>
                  </a:moveTo>
                  <a:cubicBezTo>
                    <a:pt x="2" y="0"/>
                    <a:pt x="1" y="7"/>
                    <a:pt x="6" y="23"/>
                  </a:cubicBezTo>
                  <a:cubicBezTo>
                    <a:pt x="10" y="38"/>
                    <a:pt x="15" y="48"/>
                    <a:pt x="21" y="48"/>
                  </a:cubicBezTo>
                  <a:cubicBezTo>
                    <a:pt x="22" y="48"/>
                    <a:pt x="24" y="47"/>
                    <a:pt x="26" y="44"/>
                  </a:cubicBezTo>
                  <a:cubicBezTo>
                    <a:pt x="30" y="36"/>
                    <a:pt x="26" y="20"/>
                    <a:pt x="16" y="6"/>
                  </a:cubicBezTo>
                  <a:cubicBezTo>
                    <a:pt x="12" y="2"/>
                    <a:pt x="9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9"/>
            <p:cNvSpPr/>
            <p:nvPr/>
          </p:nvSpPr>
          <p:spPr>
            <a:xfrm>
              <a:off x="5060300" y="1275875"/>
              <a:ext cx="1050" cy="1150"/>
            </a:xfrm>
            <a:custGeom>
              <a:avLst/>
              <a:gdLst/>
              <a:ahLst/>
              <a:cxnLst/>
              <a:rect l="l" t="t" r="r" b="b"/>
              <a:pathLst>
                <a:path w="42" h="46" extrusionOk="0">
                  <a:moveTo>
                    <a:pt x="25" y="0"/>
                  </a:moveTo>
                  <a:cubicBezTo>
                    <a:pt x="24" y="0"/>
                    <a:pt x="23" y="1"/>
                    <a:pt x="21" y="1"/>
                  </a:cubicBezTo>
                  <a:cubicBezTo>
                    <a:pt x="7" y="4"/>
                    <a:pt x="1" y="18"/>
                    <a:pt x="1" y="29"/>
                  </a:cubicBezTo>
                  <a:cubicBezTo>
                    <a:pt x="7" y="39"/>
                    <a:pt x="15" y="46"/>
                    <a:pt x="18" y="46"/>
                  </a:cubicBezTo>
                  <a:cubicBezTo>
                    <a:pt x="25" y="43"/>
                    <a:pt x="32" y="33"/>
                    <a:pt x="39" y="18"/>
                  </a:cubicBezTo>
                  <a:cubicBezTo>
                    <a:pt x="42" y="10"/>
                    <a:pt x="35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9"/>
            <p:cNvSpPr/>
            <p:nvPr/>
          </p:nvSpPr>
          <p:spPr>
            <a:xfrm>
              <a:off x="5061000" y="1276425"/>
              <a:ext cx="3700" cy="2200"/>
            </a:xfrm>
            <a:custGeom>
              <a:avLst/>
              <a:gdLst/>
              <a:ahLst/>
              <a:cxnLst/>
              <a:rect l="l" t="t" r="r" b="b"/>
              <a:pathLst>
                <a:path w="148" h="88" extrusionOk="0">
                  <a:moveTo>
                    <a:pt x="88" y="1"/>
                  </a:moveTo>
                  <a:cubicBezTo>
                    <a:pt x="80" y="1"/>
                    <a:pt x="66" y="9"/>
                    <a:pt x="42" y="24"/>
                  </a:cubicBezTo>
                  <a:cubicBezTo>
                    <a:pt x="0" y="52"/>
                    <a:pt x="25" y="80"/>
                    <a:pt x="97" y="86"/>
                  </a:cubicBezTo>
                  <a:cubicBezTo>
                    <a:pt x="109" y="87"/>
                    <a:pt x="119" y="88"/>
                    <a:pt x="126" y="88"/>
                  </a:cubicBezTo>
                  <a:cubicBezTo>
                    <a:pt x="147" y="88"/>
                    <a:pt x="146" y="83"/>
                    <a:pt x="125" y="73"/>
                  </a:cubicBezTo>
                  <a:cubicBezTo>
                    <a:pt x="108" y="62"/>
                    <a:pt x="94" y="41"/>
                    <a:pt x="94" y="24"/>
                  </a:cubicBezTo>
                  <a:cubicBezTo>
                    <a:pt x="96" y="9"/>
                    <a:pt x="9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9"/>
            <p:cNvSpPr/>
            <p:nvPr/>
          </p:nvSpPr>
          <p:spPr>
            <a:xfrm>
              <a:off x="5071150" y="1288825"/>
              <a:ext cx="800" cy="1875"/>
            </a:xfrm>
            <a:custGeom>
              <a:avLst/>
              <a:gdLst/>
              <a:ahLst/>
              <a:cxnLst/>
              <a:rect l="l" t="t" r="r" b="b"/>
              <a:pathLst>
                <a:path w="32" h="75" extrusionOk="0">
                  <a:moveTo>
                    <a:pt x="21" y="0"/>
                  </a:moveTo>
                  <a:cubicBezTo>
                    <a:pt x="19" y="0"/>
                    <a:pt x="17" y="1"/>
                    <a:pt x="15" y="3"/>
                  </a:cubicBezTo>
                  <a:cubicBezTo>
                    <a:pt x="4" y="14"/>
                    <a:pt x="0" y="35"/>
                    <a:pt x="7" y="48"/>
                  </a:cubicBezTo>
                  <a:cubicBezTo>
                    <a:pt x="12" y="66"/>
                    <a:pt x="17" y="74"/>
                    <a:pt x="21" y="74"/>
                  </a:cubicBezTo>
                  <a:cubicBezTo>
                    <a:pt x="27" y="74"/>
                    <a:pt x="31" y="59"/>
                    <a:pt x="31" y="32"/>
                  </a:cubicBezTo>
                  <a:cubicBezTo>
                    <a:pt x="31" y="12"/>
                    <a:pt x="27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9"/>
            <p:cNvSpPr/>
            <p:nvPr/>
          </p:nvSpPr>
          <p:spPr>
            <a:xfrm>
              <a:off x="5073725" y="1291875"/>
              <a:ext cx="2650" cy="975"/>
            </a:xfrm>
            <a:custGeom>
              <a:avLst/>
              <a:gdLst/>
              <a:ahLst/>
              <a:cxnLst/>
              <a:rect l="l" t="t" r="r" b="b"/>
              <a:pathLst>
                <a:path w="106" h="39" extrusionOk="0">
                  <a:moveTo>
                    <a:pt x="4" y="1"/>
                  </a:moveTo>
                  <a:cubicBezTo>
                    <a:pt x="1" y="1"/>
                    <a:pt x="2" y="6"/>
                    <a:pt x="8" y="17"/>
                  </a:cubicBezTo>
                  <a:cubicBezTo>
                    <a:pt x="18" y="29"/>
                    <a:pt x="42" y="39"/>
                    <a:pt x="65" y="39"/>
                  </a:cubicBezTo>
                  <a:cubicBezTo>
                    <a:pt x="68" y="39"/>
                    <a:pt x="71" y="38"/>
                    <a:pt x="74" y="38"/>
                  </a:cubicBezTo>
                  <a:cubicBezTo>
                    <a:pt x="102" y="30"/>
                    <a:pt x="106" y="27"/>
                    <a:pt x="81" y="27"/>
                  </a:cubicBezTo>
                  <a:cubicBezTo>
                    <a:pt x="57" y="24"/>
                    <a:pt x="32" y="17"/>
                    <a:pt x="16" y="6"/>
                  </a:cubicBezTo>
                  <a:cubicBezTo>
                    <a:pt x="10" y="3"/>
                    <a:pt x="7" y="1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9"/>
            <p:cNvSpPr/>
            <p:nvPr/>
          </p:nvSpPr>
          <p:spPr>
            <a:xfrm>
              <a:off x="5129525" y="1347600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7" y="0"/>
                    <a:pt x="42" y="0"/>
                    <a:pt x="35" y="1"/>
                  </a:cubicBezTo>
                  <a:cubicBezTo>
                    <a:pt x="11" y="8"/>
                    <a:pt x="0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3" y="19"/>
                    <a:pt x="53" y="12"/>
                  </a:cubicBezTo>
                  <a:cubicBezTo>
                    <a:pt x="65" y="4"/>
                    <a:pt x="6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9"/>
            <p:cNvSpPr/>
            <p:nvPr/>
          </p:nvSpPr>
          <p:spPr>
            <a:xfrm>
              <a:off x="5136625" y="1346825"/>
              <a:ext cx="19850" cy="6475"/>
            </a:xfrm>
            <a:custGeom>
              <a:avLst/>
              <a:gdLst/>
              <a:ahLst/>
              <a:cxnLst/>
              <a:rect l="l" t="t" r="r" b="b"/>
              <a:pathLst>
                <a:path w="794" h="259" extrusionOk="0">
                  <a:moveTo>
                    <a:pt x="775" y="0"/>
                  </a:moveTo>
                  <a:cubicBezTo>
                    <a:pt x="708" y="0"/>
                    <a:pt x="209" y="127"/>
                    <a:pt x="216" y="147"/>
                  </a:cubicBezTo>
                  <a:cubicBezTo>
                    <a:pt x="216" y="154"/>
                    <a:pt x="222" y="171"/>
                    <a:pt x="227" y="189"/>
                  </a:cubicBezTo>
                  <a:cubicBezTo>
                    <a:pt x="228" y="202"/>
                    <a:pt x="228" y="208"/>
                    <a:pt x="223" y="208"/>
                  </a:cubicBezTo>
                  <a:cubicBezTo>
                    <a:pt x="218" y="208"/>
                    <a:pt x="209" y="204"/>
                    <a:pt x="195" y="196"/>
                  </a:cubicBezTo>
                  <a:cubicBezTo>
                    <a:pt x="180" y="185"/>
                    <a:pt x="151" y="181"/>
                    <a:pt x="123" y="181"/>
                  </a:cubicBezTo>
                  <a:cubicBezTo>
                    <a:pt x="74" y="181"/>
                    <a:pt x="26" y="194"/>
                    <a:pt x="46" y="210"/>
                  </a:cubicBezTo>
                  <a:cubicBezTo>
                    <a:pt x="60" y="220"/>
                    <a:pt x="53" y="234"/>
                    <a:pt x="32" y="237"/>
                  </a:cubicBezTo>
                  <a:cubicBezTo>
                    <a:pt x="14" y="240"/>
                    <a:pt x="1" y="251"/>
                    <a:pt x="1" y="258"/>
                  </a:cubicBezTo>
                  <a:cubicBezTo>
                    <a:pt x="1" y="258"/>
                    <a:pt x="2" y="259"/>
                    <a:pt x="4" y="259"/>
                  </a:cubicBezTo>
                  <a:cubicBezTo>
                    <a:pt x="13" y="259"/>
                    <a:pt x="45" y="249"/>
                    <a:pt x="81" y="234"/>
                  </a:cubicBezTo>
                  <a:cubicBezTo>
                    <a:pt x="109" y="221"/>
                    <a:pt x="137" y="214"/>
                    <a:pt x="151" y="214"/>
                  </a:cubicBezTo>
                  <a:cubicBezTo>
                    <a:pt x="156" y="214"/>
                    <a:pt x="159" y="215"/>
                    <a:pt x="160" y="216"/>
                  </a:cubicBezTo>
                  <a:cubicBezTo>
                    <a:pt x="161" y="220"/>
                    <a:pt x="166" y="221"/>
                    <a:pt x="176" y="221"/>
                  </a:cubicBezTo>
                  <a:cubicBezTo>
                    <a:pt x="258" y="221"/>
                    <a:pt x="623" y="114"/>
                    <a:pt x="670" y="74"/>
                  </a:cubicBezTo>
                  <a:cubicBezTo>
                    <a:pt x="696" y="55"/>
                    <a:pt x="719" y="35"/>
                    <a:pt x="725" y="35"/>
                  </a:cubicBezTo>
                  <a:cubicBezTo>
                    <a:pt x="725" y="35"/>
                    <a:pt x="726" y="35"/>
                    <a:pt x="726" y="36"/>
                  </a:cubicBezTo>
                  <a:cubicBezTo>
                    <a:pt x="729" y="36"/>
                    <a:pt x="732" y="37"/>
                    <a:pt x="735" y="37"/>
                  </a:cubicBezTo>
                  <a:cubicBezTo>
                    <a:pt x="760" y="37"/>
                    <a:pt x="794" y="13"/>
                    <a:pt x="781" y="2"/>
                  </a:cubicBezTo>
                  <a:cubicBezTo>
                    <a:pt x="780" y="1"/>
                    <a:pt x="778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9"/>
            <p:cNvSpPr/>
            <p:nvPr/>
          </p:nvSpPr>
          <p:spPr>
            <a:xfrm>
              <a:off x="5137925" y="1356325"/>
              <a:ext cx="1850" cy="1425"/>
            </a:xfrm>
            <a:custGeom>
              <a:avLst/>
              <a:gdLst/>
              <a:ahLst/>
              <a:cxnLst/>
              <a:rect l="l" t="t" r="r" b="b"/>
              <a:pathLst>
                <a:path w="74" h="57" extrusionOk="0">
                  <a:moveTo>
                    <a:pt x="47" y="1"/>
                  </a:moveTo>
                  <a:cubicBezTo>
                    <a:pt x="41" y="1"/>
                    <a:pt x="35" y="2"/>
                    <a:pt x="29" y="6"/>
                  </a:cubicBezTo>
                  <a:cubicBezTo>
                    <a:pt x="11" y="20"/>
                    <a:pt x="1" y="34"/>
                    <a:pt x="4" y="44"/>
                  </a:cubicBezTo>
                  <a:cubicBezTo>
                    <a:pt x="4" y="52"/>
                    <a:pt x="15" y="56"/>
                    <a:pt x="28" y="56"/>
                  </a:cubicBezTo>
                  <a:cubicBezTo>
                    <a:pt x="33" y="56"/>
                    <a:pt x="38" y="56"/>
                    <a:pt x="42" y="54"/>
                  </a:cubicBezTo>
                  <a:cubicBezTo>
                    <a:pt x="63" y="48"/>
                    <a:pt x="74" y="34"/>
                    <a:pt x="66" y="17"/>
                  </a:cubicBezTo>
                  <a:cubicBezTo>
                    <a:pt x="64" y="6"/>
                    <a:pt x="57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9"/>
            <p:cNvSpPr/>
            <p:nvPr/>
          </p:nvSpPr>
          <p:spPr>
            <a:xfrm>
              <a:off x="5125750" y="1317300"/>
              <a:ext cx="5250" cy="900"/>
            </a:xfrm>
            <a:custGeom>
              <a:avLst/>
              <a:gdLst/>
              <a:ahLst/>
              <a:cxnLst/>
              <a:rect l="l" t="t" r="r" b="b"/>
              <a:pathLst>
                <a:path w="210" h="36" extrusionOk="0">
                  <a:moveTo>
                    <a:pt x="146" y="0"/>
                  </a:moveTo>
                  <a:cubicBezTo>
                    <a:pt x="130" y="0"/>
                    <a:pt x="111" y="2"/>
                    <a:pt x="92" y="6"/>
                  </a:cubicBezTo>
                  <a:cubicBezTo>
                    <a:pt x="18" y="18"/>
                    <a:pt x="1" y="31"/>
                    <a:pt x="33" y="31"/>
                  </a:cubicBezTo>
                  <a:cubicBezTo>
                    <a:pt x="47" y="31"/>
                    <a:pt x="69" y="29"/>
                    <a:pt x="100" y="23"/>
                  </a:cubicBezTo>
                  <a:cubicBezTo>
                    <a:pt x="110" y="23"/>
                    <a:pt x="120" y="22"/>
                    <a:pt x="130" y="22"/>
                  </a:cubicBezTo>
                  <a:cubicBezTo>
                    <a:pt x="157" y="22"/>
                    <a:pt x="182" y="25"/>
                    <a:pt x="193" y="30"/>
                  </a:cubicBezTo>
                  <a:cubicBezTo>
                    <a:pt x="198" y="34"/>
                    <a:pt x="202" y="35"/>
                    <a:pt x="204" y="35"/>
                  </a:cubicBezTo>
                  <a:cubicBezTo>
                    <a:pt x="209" y="35"/>
                    <a:pt x="207" y="28"/>
                    <a:pt x="199" y="17"/>
                  </a:cubicBezTo>
                  <a:cubicBezTo>
                    <a:pt x="193" y="6"/>
                    <a:pt x="173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9"/>
            <p:cNvSpPr/>
            <p:nvPr/>
          </p:nvSpPr>
          <p:spPr>
            <a:xfrm>
              <a:off x="5142875" y="1368575"/>
              <a:ext cx="2125" cy="575"/>
            </a:xfrm>
            <a:custGeom>
              <a:avLst/>
              <a:gdLst/>
              <a:ahLst/>
              <a:cxnLst/>
              <a:rect l="l" t="t" r="r" b="b"/>
              <a:pathLst>
                <a:path w="85" h="23" extrusionOk="0">
                  <a:moveTo>
                    <a:pt x="76" y="1"/>
                  </a:moveTo>
                  <a:cubicBezTo>
                    <a:pt x="70" y="1"/>
                    <a:pt x="60" y="2"/>
                    <a:pt x="46" y="6"/>
                  </a:cubicBezTo>
                  <a:cubicBezTo>
                    <a:pt x="14" y="12"/>
                    <a:pt x="1" y="19"/>
                    <a:pt x="18" y="22"/>
                  </a:cubicBezTo>
                  <a:cubicBezTo>
                    <a:pt x="35" y="22"/>
                    <a:pt x="63" y="16"/>
                    <a:pt x="76" y="9"/>
                  </a:cubicBezTo>
                  <a:cubicBezTo>
                    <a:pt x="84" y="3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9"/>
            <p:cNvSpPr/>
            <p:nvPr/>
          </p:nvSpPr>
          <p:spPr>
            <a:xfrm>
              <a:off x="5136300" y="1341375"/>
              <a:ext cx="15375" cy="5125"/>
            </a:xfrm>
            <a:custGeom>
              <a:avLst/>
              <a:gdLst/>
              <a:ahLst/>
              <a:cxnLst/>
              <a:rect l="l" t="t" r="r" b="b"/>
              <a:pathLst>
                <a:path w="615" h="205" extrusionOk="0">
                  <a:moveTo>
                    <a:pt x="524" y="1"/>
                  </a:moveTo>
                  <a:cubicBezTo>
                    <a:pt x="515" y="1"/>
                    <a:pt x="502" y="4"/>
                    <a:pt x="485" y="11"/>
                  </a:cubicBezTo>
                  <a:cubicBezTo>
                    <a:pt x="470" y="18"/>
                    <a:pt x="456" y="21"/>
                    <a:pt x="445" y="21"/>
                  </a:cubicBezTo>
                  <a:cubicBezTo>
                    <a:pt x="434" y="21"/>
                    <a:pt x="426" y="18"/>
                    <a:pt x="423" y="11"/>
                  </a:cubicBezTo>
                  <a:cubicBezTo>
                    <a:pt x="422" y="8"/>
                    <a:pt x="420" y="6"/>
                    <a:pt x="417" y="6"/>
                  </a:cubicBezTo>
                  <a:cubicBezTo>
                    <a:pt x="410" y="6"/>
                    <a:pt x="398" y="19"/>
                    <a:pt x="389" y="42"/>
                  </a:cubicBezTo>
                  <a:cubicBezTo>
                    <a:pt x="374" y="71"/>
                    <a:pt x="366" y="84"/>
                    <a:pt x="356" y="84"/>
                  </a:cubicBezTo>
                  <a:cubicBezTo>
                    <a:pt x="350" y="84"/>
                    <a:pt x="343" y="78"/>
                    <a:pt x="333" y="66"/>
                  </a:cubicBezTo>
                  <a:cubicBezTo>
                    <a:pt x="324" y="55"/>
                    <a:pt x="317" y="50"/>
                    <a:pt x="312" y="50"/>
                  </a:cubicBezTo>
                  <a:cubicBezTo>
                    <a:pt x="308" y="50"/>
                    <a:pt x="305" y="55"/>
                    <a:pt x="305" y="63"/>
                  </a:cubicBezTo>
                  <a:cubicBezTo>
                    <a:pt x="303" y="78"/>
                    <a:pt x="295" y="84"/>
                    <a:pt x="279" y="84"/>
                  </a:cubicBezTo>
                  <a:cubicBezTo>
                    <a:pt x="272" y="84"/>
                    <a:pt x="263" y="82"/>
                    <a:pt x="253" y="80"/>
                  </a:cubicBezTo>
                  <a:cubicBezTo>
                    <a:pt x="242" y="79"/>
                    <a:pt x="231" y="78"/>
                    <a:pt x="223" y="78"/>
                  </a:cubicBezTo>
                  <a:cubicBezTo>
                    <a:pt x="212" y="78"/>
                    <a:pt x="206" y="80"/>
                    <a:pt x="208" y="84"/>
                  </a:cubicBezTo>
                  <a:cubicBezTo>
                    <a:pt x="208" y="88"/>
                    <a:pt x="203" y="89"/>
                    <a:pt x="196" y="89"/>
                  </a:cubicBezTo>
                  <a:cubicBezTo>
                    <a:pt x="190" y="89"/>
                    <a:pt x="184" y="88"/>
                    <a:pt x="177" y="87"/>
                  </a:cubicBezTo>
                  <a:cubicBezTo>
                    <a:pt x="169" y="85"/>
                    <a:pt x="161" y="84"/>
                    <a:pt x="153" y="84"/>
                  </a:cubicBezTo>
                  <a:cubicBezTo>
                    <a:pt x="108" y="84"/>
                    <a:pt x="57" y="113"/>
                    <a:pt x="31" y="157"/>
                  </a:cubicBezTo>
                  <a:cubicBezTo>
                    <a:pt x="9" y="192"/>
                    <a:pt x="1" y="205"/>
                    <a:pt x="14" y="205"/>
                  </a:cubicBezTo>
                  <a:cubicBezTo>
                    <a:pt x="22" y="205"/>
                    <a:pt x="36" y="201"/>
                    <a:pt x="59" y="195"/>
                  </a:cubicBezTo>
                  <a:cubicBezTo>
                    <a:pt x="97" y="188"/>
                    <a:pt x="111" y="170"/>
                    <a:pt x="104" y="146"/>
                  </a:cubicBezTo>
                  <a:cubicBezTo>
                    <a:pt x="99" y="132"/>
                    <a:pt x="98" y="126"/>
                    <a:pt x="103" y="126"/>
                  </a:cubicBezTo>
                  <a:lnTo>
                    <a:pt x="103" y="126"/>
                  </a:lnTo>
                  <a:cubicBezTo>
                    <a:pt x="108" y="126"/>
                    <a:pt x="120" y="132"/>
                    <a:pt x="139" y="146"/>
                  </a:cubicBezTo>
                  <a:cubicBezTo>
                    <a:pt x="159" y="159"/>
                    <a:pt x="177" y="165"/>
                    <a:pt x="204" y="165"/>
                  </a:cubicBezTo>
                  <a:cubicBezTo>
                    <a:pt x="229" y="165"/>
                    <a:pt x="260" y="160"/>
                    <a:pt x="305" y="150"/>
                  </a:cubicBezTo>
                  <a:cubicBezTo>
                    <a:pt x="371" y="132"/>
                    <a:pt x="444" y="105"/>
                    <a:pt x="469" y="90"/>
                  </a:cubicBezTo>
                  <a:cubicBezTo>
                    <a:pt x="487" y="79"/>
                    <a:pt x="504" y="72"/>
                    <a:pt x="517" y="72"/>
                  </a:cubicBezTo>
                  <a:cubicBezTo>
                    <a:pt x="523" y="72"/>
                    <a:pt x="528" y="74"/>
                    <a:pt x="531" y="77"/>
                  </a:cubicBezTo>
                  <a:cubicBezTo>
                    <a:pt x="537" y="81"/>
                    <a:pt x="549" y="84"/>
                    <a:pt x="562" y="84"/>
                  </a:cubicBezTo>
                  <a:cubicBezTo>
                    <a:pt x="570" y="84"/>
                    <a:pt x="578" y="83"/>
                    <a:pt x="586" y="80"/>
                  </a:cubicBezTo>
                  <a:cubicBezTo>
                    <a:pt x="610" y="74"/>
                    <a:pt x="614" y="66"/>
                    <a:pt x="593" y="66"/>
                  </a:cubicBezTo>
                  <a:cubicBezTo>
                    <a:pt x="576" y="66"/>
                    <a:pt x="555" y="45"/>
                    <a:pt x="552" y="25"/>
                  </a:cubicBezTo>
                  <a:cubicBezTo>
                    <a:pt x="545" y="8"/>
                    <a:pt x="538" y="1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9"/>
            <p:cNvSpPr/>
            <p:nvPr/>
          </p:nvSpPr>
          <p:spPr>
            <a:xfrm>
              <a:off x="5139675" y="1354375"/>
              <a:ext cx="2275" cy="1100"/>
            </a:xfrm>
            <a:custGeom>
              <a:avLst/>
              <a:gdLst/>
              <a:ahLst/>
              <a:cxnLst/>
              <a:rect l="l" t="t" r="r" b="b"/>
              <a:pathLst>
                <a:path w="91" h="44" extrusionOk="0">
                  <a:moveTo>
                    <a:pt x="79" y="1"/>
                  </a:moveTo>
                  <a:cubicBezTo>
                    <a:pt x="71" y="1"/>
                    <a:pt x="57" y="3"/>
                    <a:pt x="42" y="8"/>
                  </a:cubicBezTo>
                  <a:cubicBezTo>
                    <a:pt x="14" y="15"/>
                    <a:pt x="0" y="25"/>
                    <a:pt x="4" y="36"/>
                  </a:cubicBezTo>
                  <a:cubicBezTo>
                    <a:pt x="5" y="41"/>
                    <a:pt x="10" y="43"/>
                    <a:pt x="17" y="43"/>
                  </a:cubicBezTo>
                  <a:cubicBezTo>
                    <a:pt x="25" y="43"/>
                    <a:pt x="36" y="40"/>
                    <a:pt x="49" y="33"/>
                  </a:cubicBezTo>
                  <a:cubicBezTo>
                    <a:pt x="73" y="22"/>
                    <a:pt x="90" y="8"/>
                    <a:pt x="87" y="4"/>
                  </a:cubicBezTo>
                  <a:cubicBezTo>
                    <a:pt x="87" y="2"/>
                    <a:pt x="84" y="1"/>
                    <a:pt x="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9"/>
            <p:cNvSpPr/>
            <p:nvPr/>
          </p:nvSpPr>
          <p:spPr>
            <a:xfrm>
              <a:off x="5140100" y="1326200"/>
              <a:ext cx="208450" cy="31875"/>
            </a:xfrm>
            <a:custGeom>
              <a:avLst/>
              <a:gdLst/>
              <a:ahLst/>
              <a:cxnLst/>
              <a:rect l="l" t="t" r="r" b="b"/>
              <a:pathLst>
                <a:path w="8338" h="1275" extrusionOk="0">
                  <a:moveTo>
                    <a:pt x="6634" y="33"/>
                  </a:moveTo>
                  <a:cubicBezTo>
                    <a:pt x="6653" y="33"/>
                    <a:pt x="6649" y="44"/>
                    <a:pt x="6620" y="63"/>
                  </a:cubicBezTo>
                  <a:cubicBezTo>
                    <a:pt x="6611" y="68"/>
                    <a:pt x="6600" y="71"/>
                    <a:pt x="6591" y="71"/>
                  </a:cubicBezTo>
                  <a:cubicBezTo>
                    <a:pt x="6583" y="71"/>
                    <a:pt x="6576" y="69"/>
                    <a:pt x="6571" y="66"/>
                  </a:cubicBezTo>
                  <a:cubicBezTo>
                    <a:pt x="6561" y="56"/>
                    <a:pt x="6571" y="45"/>
                    <a:pt x="6599" y="39"/>
                  </a:cubicBezTo>
                  <a:cubicBezTo>
                    <a:pt x="6615" y="35"/>
                    <a:pt x="6626" y="33"/>
                    <a:pt x="6634" y="33"/>
                  </a:cubicBezTo>
                  <a:close/>
                  <a:moveTo>
                    <a:pt x="6197" y="219"/>
                  </a:moveTo>
                  <a:cubicBezTo>
                    <a:pt x="6228" y="219"/>
                    <a:pt x="6242" y="226"/>
                    <a:pt x="6232" y="244"/>
                  </a:cubicBezTo>
                  <a:cubicBezTo>
                    <a:pt x="6226" y="254"/>
                    <a:pt x="6211" y="261"/>
                    <a:pt x="6198" y="261"/>
                  </a:cubicBezTo>
                  <a:cubicBezTo>
                    <a:pt x="6195" y="261"/>
                    <a:pt x="6193" y="261"/>
                    <a:pt x="6190" y="260"/>
                  </a:cubicBezTo>
                  <a:cubicBezTo>
                    <a:pt x="6138" y="247"/>
                    <a:pt x="6145" y="219"/>
                    <a:pt x="6197" y="219"/>
                  </a:cubicBezTo>
                  <a:close/>
                  <a:moveTo>
                    <a:pt x="6587" y="363"/>
                  </a:moveTo>
                  <a:cubicBezTo>
                    <a:pt x="6599" y="363"/>
                    <a:pt x="6602" y="367"/>
                    <a:pt x="6589" y="375"/>
                  </a:cubicBezTo>
                  <a:cubicBezTo>
                    <a:pt x="6580" y="382"/>
                    <a:pt x="6568" y="386"/>
                    <a:pt x="6558" y="386"/>
                  </a:cubicBezTo>
                  <a:cubicBezTo>
                    <a:pt x="6552" y="386"/>
                    <a:pt x="6547" y="385"/>
                    <a:pt x="6544" y="382"/>
                  </a:cubicBezTo>
                  <a:cubicBezTo>
                    <a:pt x="6536" y="379"/>
                    <a:pt x="6547" y="372"/>
                    <a:pt x="6571" y="364"/>
                  </a:cubicBezTo>
                  <a:cubicBezTo>
                    <a:pt x="6577" y="364"/>
                    <a:pt x="6582" y="363"/>
                    <a:pt x="6587" y="363"/>
                  </a:cubicBezTo>
                  <a:close/>
                  <a:moveTo>
                    <a:pt x="6325" y="413"/>
                  </a:moveTo>
                  <a:cubicBezTo>
                    <a:pt x="6328" y="413"/>
                    <a:pt x="6330" y="413"/>
                    <a:pt x="6332" y="414"/>
                  </a:cubicBezTo>
                  <a:cubicBezTo>
                    <a:pt x="6346" y="417"/>
                    <a:pt x="6360" y="424"/>
                    <a:pt x="6360" y="431"/>
                  </a:cubicBezTo>
                  <a:cubicBezTo>
                    <a:pt x="6363" y="434"/>
                    <a:pt x="6353" y="441"/>
                    <a:pt x="6339" y="444"/>
                  </a:cubicBezTo>
                  <a:cubicBezTo>
                    <a:pt x="6337" y="445"/>
                    <a:pt x="6335" y="445"/>
                    <a:pt x="6333" y="445"/>
                  </a:cubicBezTo>
                  <a:cubicBezTo>
                    <a:pt x="6324" y="445"/>
                    <a:pt x="6314" y="439"/>
                    <a:pt x="6312" y="427"/>
                  </a:cubicBezTo>
                  <a:cubicBezTo>
                    <a:pt x="6308" y="419"/>
                    <a:pt x="6315" y="413"/>
                    <a:pt x="6325" y="413"/>
                  </a:cubicBezTo>
                  <a:close/>
                  <a:moveTo>
                    <a:pt x="6456" y="277"/>
                  </a:moveTo>
                  <a:cubicBezTo>
                    <a:pt x="6457" y="277"/>
                    <a:pt x="6459" y="277"/>
                    <a:pt x="6461" y="278"/>
                  </a:cubicBezTo>
                  <a:cubicBezTo>
                    <a:pt x="6502" y="285"/>
                    <a:pt x="6502" y="337"/>
                    <a:pt x="6461" y="379"/>
                  </a:cubicBezTo>
                  <a:cubicBezTo>
                    <a:pt x="6438" y="403"/>
                    <a:pt x="6426" y="414"/>
                    <a:pt x="6413" y="414"/>
                  </a:cubicBezTo>
                  <a:cubicBezTo>
                    <a:pt x="6404" y="414"/>
                    <a:pt x="6395" y="409"/>
                    <a:pt x="6381" y="399"/>
                  </a:cubicBezTo>
                  <a:cubicBezTo>
                    <a:pt x="6370" y="391"/>
                    <a:pt x="6356" y="387"/>
                    <a:pt x="6339" y="387"/>
                  </a:cubicBezTo>
                  <a:cubicBezTo>
                    <a:pt x="6318" y="387"/>
                    <a:pt x="6291" y="393"/>
                    <a:pt x="6256" y="406"/>
                  </a:cubicBezTo>
                  <a:cubicBezTo>
                    <a:pt x="6226" y="415"/>
                    <a:pt x="6196" y="422"/>
                    <a:pt x="6178" y="422"/>
                  </a:cubicBezTo>
                  <a:cubicBezTo>
                    <a:pt x="6169" y="422"/>
                    <a:pt x="6163" y="420"/>
                    <a:pt x="6162" y="417"/>
                  </a:cubicBezTo>
                  <a:cubicBezTo>
                    <a:pt x="6160" y="412"/>
                    <a:pt x="6157" y="410"/>
                    <a:pt x="6153" y="410"/>
                  </a:cubicBezTo>
                  <a:cubicBezTo>
                    <a:pt x="6147" y="410"/>
                    <a:pt x="6138" y="414"/>
                    <a:pt x="6128" y="420"/>
                  </a:cubicBezTo>
                  <a:cubicBezTo>
                    <a:pt x="6118" y="426"/>
                    <a:pt x="6108" y="429"/>
                    <a:pt x="6098" y="429"/>
                  </a:cubicBezTo>
                  <a:cubicBezTo>
                    <a:pt x="6089" y="429"/>
                    <a:pt x="6082" y="427"/>
                    <a:pt x="6075" y="424"/>
                  </a:cubicBezTo>
                  <a:cubicBezTo>
                    <a:pt x="6071" y="420"/>
                    <a:pt x="6063" y="418"/>
                    <a:pt x="6053" y="418"/>
                  </a:cubicBezTo>
                  <a:cubicBezTo>
                    <a:pt x="6035" y="418"/>
                    <a:pt x="6009" y="423"/>
                    <a:pt x="5985" y="434"/>
                  </a:cubicBezTo>
                  <a:cubicBezTo>
                    <a:pt x="5959" y="445"/>
                    <a:pt x="5930" y="452"/>
                    <a:pt x="5904" y="452"/>
                  </a:cubicBezTo>
                  <a:cubicBezTo>
                    <a:pt x="5888" y="452"/>
                    <a:pt x="5873" y="450"/>
                    <a:pt x="5860" y="444"/>
                  </a:cubicBezTo>
                  <a:cubicBezTo>
                    <a:pt x="5840" y="439"/>
                    <a:pt x="5827" y="436"/>
                    <a:pt x="5821" y="436"/>
                  </a:cubicBezTo>
                  <a:cubicBezTo>
                    <a:pt x="5811" y="436"/>
                    <a:pt x="5816" y="443"/>
                    <a:pt x="5829" y="462"/>
                  </a:cubicBezTo>
                  <a:cubicBezTo>
                    <a:pt x="5842" y="479"/>
                    <a:pt x="5848" y="486"/>
                    <a:pt x="5845" y="486"/>
                  </a:cubicBezTo>
                  <a:cubicBezTo>
                    <a:pt x="5842" y="486"/>
                    <a:pt x="5832" y="480"/>
                    <a:pt x="5812" y="468"/>
                  </a:cubicBezTo>
                  <a:cubicBezTo>
                    <a:pt x="5794" y="454"/>
                    <a:pt x="5759" y="447"/>
                    <a:pt x="5730" y="447"/>
                  </a:cubicBezTo>
                  <a:cubicBezTo>
                    <a:pt x="5725" y="447"/>
                    <a:pt x="5719" y="447"/>
                    <a:pt x="5715" y="448"/>
                  </a:cubicBezTo>
                  <a:lnTo>
                    <a:pt x="5655" y="458"/>
                  </a:lnTo>
                  <a:lnTo>
                    <a:pt x="5655" y="458"/>
                  </a:lnTo>
                  <a:lnTo>
                    <a:pt x="5704" y="431"/>
                  </a:lnTo>
                  <a:cubicBezTo>
                    <a:pt x="5756" y="401"/>
                    <a:pt x="6022" y="360"/>
                    <a:pt x="6134" y="360"/>
                  </a:cubicBezTo>
                  <a:cubicBezTo>
                    <a:pt x="6142" y="360"/>
                    <a:pt x="6149" y="361"/>
                    <a:pt x="6155" y="361"/>
                  </a:cubicBezTo>
                  <a:cubicBezTo>
                    <a:pt x="6160" y="361"/>
                    <a:pt x="6165" y="362"/>
                    <a:pt x="6169" y="362"/>
                  </a:cubicBezTo>
                  <a:cubicBezTo>
                    <a:pt x="6199" y="362"/>
                    <a:pt x="6219" y="352"/>
                    <a:pt x="6232" y="337"/>
                  </a:cubicBezTo>
                  <a:cubicBezTo>
                    <a:pt x="6239" y="324"/>
                    <a:pt x="6245" y="318"/>
                    <a:pt x="6254" y="318"/>
                  </a:cubicBezTo>
                  <a:cubicBezTo>
                    <a:pt x="6261" y="318"/>
                    <a:pt x="6269" y="322"/>
                    <a:pt x="6280" y="330"/>
                  </a:cubicBezTo>
                  <a:cubicBezTo>
                    <a:pt x="6292" y="339"/>
                    <a:pt x="6300" y="344"/>
                    <a:pt x="6304" y="344"/>
                  </a:cubicBezTo>
                  <a:cubicBezTo>
                    <a:pt x="6306" y="344"/>
                    <a:pt x="6307" y="343"/>
                    <a:pt x="6307" y="340"/>
                  </a:cubicBezTo>
                  <a:cubicBezTo>
                    <a:pt x="6305" y="334"/>
                    <a:pt x="6320" y="332"/>
                    <a:pt x="6343" y="332"/>
                  </a:cubicBezTo>
                  <a:cubicBezTo>
                    <a:pt x="6357" y="332"/>
                    <a:pt x="6373" y="332"/>
                    <a:pt x="6391" y="334"/>
                  </a:cubicBezTo>
                  <a:cubicBezTo>
                    <a:pt x="6422" y="337"/>
                    <a:pt x="6442" y="339"/>
                    <a:pt x="6454" y="339"/>
                  </a:cubicBezTo>
                  <a:cubicBezTo>
                    <a:pt x="6479" y="339"/>
                    <a:pt x="6473" y="331"/>
                    <a:pt x="6457" y="306"/>
                  </a:cubicBezTo>
                  <a:cubicBezTo>
                    <a:pt x="6445" y="288"/>
                    <a:pt x="6446" y="277"/>
                    <a:pt x="6456" y="277"/>
                  </a:cubicBezTo>
                  <a:close/>
                  <a:moveTo>
                    <a:pt x="4498" y="467"/>
                  </a:moveTo>
                  <a:cubicBezTo>
                    <a:pt x="4504" y="467"/>
                    <a:pt x="4507" y="469"/>
                    <a:pt x="4507" y="473"/>
                  </a:cubicBezTo>
                  <a:cubicBezTo>
                    <a:pt x="4511" y="476"/>
                    <a:pt x="4501" y="486"/>
                    <a:pt x="4483" y="497"/>
                  </a:cubicBezTo>
                  <a:cubicBezTo>
                    <a:pt x="4474" y="504"/>
                    <a:pt x="4464" y="507"/>
                    <a:pt x="4457" y="507"/>
                  </a:cubicBezTo>
                  <a:cubicBezTo>
                    <a:pt x="4451" y="507"/>
                    <a:pt x="4446" y="505"/>
                    <a:pt x="4445" y="500"/>
                  </a:cubicBezTo>
                  <a:cubicBezTo>
                    <a:pt x="4441" y="486"/>
                    <a:pt x="4455" y="476"/>
                    <a:pt x="4472" y="473"/>
                  </a:cubicBezTo>
                  <a:cubicBezTo>
                    <a:pt x="4483" y="469"/>
                    <a:pt x="4491" y="467"/>
                    <a:pt x="4498" y="467"/>
                  </a:cubicBezTo>
                  <a:close/>
                  <a:moveTo>
                    <a:pt x="3900" y="542"/>
                  </a:moveTo>
                  <a:cubicBezTo>
                    <a:pt x="3907" y="542"/>
                    <a:pt x="3913" y="544"/>
                    <a:pt x="3918" y="548"/>
                  </a:cubicBezTo>
                  <a:cubicBezTo>
                    <a:pt x="3928" y="559"/>
                    <a:pt x="3921" y="569"/>
                    <a:pt x="3904" y="573"/>
                  </a:cubicBezTo>
                  <a:cubicBezTo>
                    <a:pt x="3894" y="575"/>
                    <a:pt x="3885" y="577"/>
                    <a:pt x="3879" y="577"/>
                  </a:cubicBezTo>
                  <a:cubicBezTo>
                    <a:pt x="3862" y="577"/>
                    <a:pt x="3862" y="566"/>
                    <a:pt x="3879" y="548"/>
                  </a:cubicBezTo>
                  <a:cubicBezTo>
                    <a:pt x="3885" y="545"/>
                    <a:pt x="3893" y="542"/>
                    <a:pt x="3900" y="542"/>
                  </a:cubicBezTo>
                  <a:close/>
                  <a:moveTo>
                    <a:pt x="4135" y="542"/>
                  </a:moveTo>
                  <a:cubicBezTo>
                    <a:pt x="4140" y="542"/>
                    <a:pt x="4144" y="546"/>
                    <a:pt x="4147" y="552"/>
                  </a:cubicBezTo>
                  <a:cubicBezTo>
                    <a:pt x="4150" y="563"/>
                    <a:pt x="4147" y="580"/>
                    <a:pt x="4136" y="590"/>
                  </a:cubicBezTo>
                  <a:cubicBezTo>
                    <a:pt x="4132" y="595"/>
                    <a:pt x="4127" y="597"/>
                    <a:pt x="4123" y="597"/>
                  </a:cubicBezTo>
                  <a:cubicBezTo>
                    <a:pt x="4118" y="597"/>
                    <a:pt x="4114" y="593"/>
                    <a:pt x="4112" y="587"/>
                  </a:cubicBezTo>
                  <a:cubicBezTo>
                    <a:pt x="4105" y="577"/>
                    <a:pt x="4112" y="559"/>
                    <a:pt x="4122" y="548"/>
                  </a:cubicBezTo>
                  <a:cubicBezTo>
                    <a:pt x="4126" y="544"/>
                    <a:pt x="4131" y="542"/>
                    <a:pt x="4135" y="542"/>
                  </a:cubicBezTo>
                  <a:close/>
                  <a:moveTo>
                    <a:pt x="4497" y="638"/>
                  </a:moveTo>
                  <a:cubicBezTo>
                    <a:pt x="4506" y="638"/>
                    <a:pt x="4510" y="644"/>
                    <a:pt x="4507" y="652"/>
                  </a:cubicBezTo>
                  <a:cubicBezTo>
                    <a:pt x="4504" y="667"/>
                    <a:pt x="4496" y="677"/>
                    <a:pt x="4490" y="681"/>
                  </a:cubicBezTo>
                  <a:cubicBezTo>
                    <a:pt x="4483" y="681"/>
                    <a:pt x="4476" y="673"/>
                    <a:pt x="4472" y="663"/>
                  </a:cubicBezTo>
                  <a:cubicBezTo>
                    <a:pt x="4469" y="652"/>
                    <a:pt x="4480" y="639"/>
                    <a:pt x="4490" y="639"/>
                  </a:cubicBezTo>
                  <a:cubicBezTo>
                    <a:pt x="4493" y="638"/>
                    <a:pt x="4495" y="638"/>
                    <a:pt x="4497" y="638"/>
                  </a:cubicBezTo>
                  <a:close/>
                  <a:moveTo>
                    <a:pt x="4580" y="642"/>
                  </a:moveTo>
                  <a:cubicBezTo>
                    <a:pt x="4585" y="642"/>
                    <a:pt x="4589" y="645"/>
                    <a:pt x="4591" y="652"/>
                  </a:cubicBezTo>
                  <a:cubicBezTo>
                    <a:pt x="4594" y="663"/>
                    <a:pt x="4618" y="670"/>
                    <a:pt x="4639" y="670"/>
                  </a:cubicBezTo>
                  <a:cubicBezTo>
                    <a:pt x="4674" y="670"/>
                    <a:pt x="4670" y="673"/>
                    <a:pt x="4635" y="684"/>
                  </a:cubicBezTo>
                  <a:cubicBezTo>
                    <a:pt x="4621" y="689"/>
                    <a:pt x="4608" y="690"/>
                    <a:pt x="4597" y="690"/>
                  </a:cubicBezTo>
                  <a:cubicBezTo>
                    <a:pt x="4562" y="690"/>
                    <a:pt x="4543" y="673"/>
                    <a:pt x="4566" y="649"/>
                  </a:cubicBezTo>
                  <a:cubicBezTo>
                    <a:pt x="4571" y="645"/>
                    <a:pt x="4576" y="642"/>
                    <a:pt x="4580" y="642"/>
                  </a:cubicBezTo>
                  <a:close/>
                  <a:moveTo>
                    <a:pt x="3466" y="736"/>
                  </a:moveTo>
                  <a:lnTo>
                    <a:pt x="3466" y="736"/>
                  </a:lnTo>
                  <a:cubicBezTo>
                    <a:pt x="3468" y="736"/>
                    <a:pt x="3472" y="738"/>
                    <a:pt x="3476" y="743"/>
                  </a:cubicBezTo>
                  <a:cubicBezTo>
                    <a:pt x="3487" y="753"/>
                    <a:pt x="3491" y="771"/>
                    <a:pt x="3487" y="781"/>
                  </a:cubicBezTo>
                  <a:cubicBezTo>
                    <a:pt x="3486" y="782"/>
                    <a:pt x="3484" y="783"/>
                    <a:pt x="3483" y="783"/>
                  </a:cubicBezTo>
                  <a:cubicBezTo>
                    <a:pt x="3476" y="783"/>
                    <a:pt x="3469" y="773"/>
                    <a:pt x="3466" y="757"/>
                  </a:cubicBezTo>
                  <a:cubicBezTo>
                    <a:pt x="3462" y="743"/>
                    <a:pt x="3462" y="736"/>
                    <a:pt x="3466" y="736"/>
                  </a:cubicBezTo>
                  <a:close/>
                  <a:moveTo>
                    <a:pt x="6703" y="1"/>
                  </a:moveTo>
                  <a:cubicBezTo>
                    <a:pt x="6677" y="1"/>
                    <a:pt x="6643" y="5"/>
                    <a:pt x="6613" y="15"/>
                  </a:cubicBezTo>
                  <a:cubicBezTo>
                    <a:pt x="6579" y="22"/>
                    <a:pt x="6546" y="26"/>
                    <a:pt x="6526" y="26"/>
                  </a:cubicBezTo>
                  <a:cubicBezTo>
                    <a:pt x="6520" y="26"/>
                    <a:pt x="6515" y="25"/>
                    <a:pt x="6512" y="25"/>
                  </a:cubicBezTo>
                  <a:cubicBezTo>
                    <a:pt x="6509" y="21"/>
                    <a:pt x="6497" y="20"/>
                    <a:pt x="6480" y="20"/>
                  </a:cubicBezTo>
                  <a:cubicBezTo>
                    <a:pt x="6464" y="20"/>
                    <a:pt x="6443" y="21"/>
                    <a:pt x="6422" y="25"/>
                  </a:cubicBezTo>
                  <a:cubicBezTo>
                    <a:pt x="6347" y="36"/>
                    <a:pt x="6352" y="51"/>
                    <a:pt x="6416" y="51"/>
                  </a:cubicBezTo>
                  <a:cubicBezTo>
                    <a:pt x="6428" y="51"/>
                    <a:pt x="6443" y="50"/>
                    <a:pt x="6461" y="49"/>
                  </a:cubicBezTo>
                  <a:lnTo>
                    <a:pt x="6536" y="45"/>
                  </a:lnTo>
                  <a:lnTo>
                    <a:pt x="6491" y="90"/>
                  </a:lnTo>
                  <a:cubicBezTo>
                    <a:pt x="6432" y="150"/>
                    <a:pt x="6363" y="174"/>
                    <a:pt x="6176" y="191"/>
                  </a:cubicBezTo>
                  <a:cubicBezTo>
                    <a:pt x="6096" y="198"/>
                    <a:pt x="5979" y="215"/>
                    <a:pt x="5909" y="226"/>
                  </a:cubicBezTo>
                  <a:cubicBezTo>
                    <a:pt x="5839" y="239"/>
                    <a:pt x="5745" y="247"/>
                    <a:pt x="5697" y="247"/>
                  </a:cubicBezTo>
                  <a:cubicBezTo>
                    <a:pt x="5652" y="247"/>
                    <a:pt x="5611" y="250"/>
                    <a:pt x="5607" y="257"/>
                  </a:cubicBezTo>
                  <a:cubicBezTo>
                    <a:pt x="5605" y="262"/>
                    <a:pt x="5608" y="266"/>
                    <a:pt x="5615" y="266"/>
                  </a:cubicBezTo>
                  <a:cubicBezTo>
                    <a:pt x="5618" y="266"/>
                    <a:pt x="5621" y="265"/>
                    <a:pt x="5625" y="264"/>
                  </a:cubicBezTo>
                  <a:cubicBezTo>
                    <a:pt x="5629" y="263"/>
                    <a:pt x="5633" y="263"/>
                    <a:pt x="5636" y="263"/>
                  </a:cubicBezTo>
                  <a:cubicBezTo>
                    <a:pt x="5646" y="263"/>
                    <a:pt x="5653" y="267"/>
                    <a:pt x="5655" y="274"/>
                  </a:cubicBezTo>
                  <a:cubicBezTo>
                    <a:pt x="5662" y="295"/>
                    <a:pt x="5451" y="340"/>
                    <a:pt x="5287" y="351"/>
                  </a:cubicBezTo>
                  <a:cubicBezTo>
                    <a:pt x="5236" y="354"/>
                    <a:pt x="5194" y="364"/>
                    <a:pt x="5191" y="379"/>
                  </a:cubicBezTo>
                  <a:cubicBezTo>
                    <a:pt x="5190" y="383"/>
                    <a:pt x="5185" y="385"/>
                    <a:pt x="5178" y="385"/>
                  </a:cubicBezTo>
                  <a:cubicBezTo>
                    <a:pt x="5166" y="385"/>
                    <a:pt x="5148" y="379"/>
                    <a:pt x="5128" y="369"/>
                  </a:cubicBezTo>
                  <a:cubicBezTo>
                    <a:pt x="5109" y="356"/>
                    <a:pt x="5094" y="349"/>
                    <a:pt x="5086" y="349"/>
                  </a:cubicBezTo>
                  <a:cubicBezTo>
                    <a:pt x="5080" y="349"/>
                    <a:pt x="5078" y="352"/>
                    <a:pt x="5079" y="358"/>
                  </a:cubicBezTo>
                  <a:cubicBezTo>
                    <a:pt x="5087" y="375"/>
                    <a:pt x="5066" y="385"/>
                    <a:pt x="5021" y="385"/>
                  </a:cubicBezTo>
                  <a:cubicBezTo>
                    <a:pt x="4986" y="385"/>
                    <a:pt x="4896" y="403"/>
                    <a:pt x="4820" y="420"/>
                  </a:cubicBezTo>
                  <a:cubicBezTo>
                    <a:pt x="4756" y="435"/>
                    <a:pt x="4695" y="442"/>
                    <a:pt x="4664" y="442"/>
                  </a:cubicBezTo>
                  <a:cubicBezTo>
                    <a:pt x="4658" y="442"/>
                    <a:pt x="4653" y="442"/>
                    <a:pt x="4650" y="441"/>
                  </a:cubicBezTo>
                  <a:cubicBezTo>
                    <a:pt x="4645" y="440"/>
                    <a:pt x="4641" y="439"/>
                    <a:pt x="4636" y="439"/>
                  </a:cubicBezTo>
                  <a:cubicBezTo>
                    <a:pt x="4620" y="439"/>
                    <a:pt x="4604" y="448"/>
                    <a:pt x="4591" y="462"/>
                  </a:cubicBezTo>
                  <a:cubicBezTo>
                    <a:pt x="4582" y="475"/>
                    <a:pt x="4573" y="482"/>
                    <a:pt x="4567" y="482"/>
                  </a:cubicBezTo>
                  <a:cubicBezTo>
                    <a:pt x="4557" y="482"/>
                    <a:pt x="4551" y="470"/>
                    <a:pt x="4549" y="448"/>
                  </a:cubicBezTo>
                  <a:cubicBezTo>
                    <a:pt x="4549" y="445"/>
                    <a:pt x="4542" y="443"/>
                    <a:pt x="4530" y="443"/>
                  </a:cubicBezTo>
                  <a:cubicBezTo>
                    <a:pt x="4513" y="443"/>
                    <a:pt x="4486" y="447"/>
                    <a:pt x="4455" y="455"/>
                  </a:cubicBezTo>
                  <a:cubicBezTo>
                    <a:pt x="4392" y="473"/>
                    <a:pt x="4372" y="486"/>
                    <a:pt x="4386" y="497"/>
                  </a:cubicBezTo>
                  <a:cubicBezTo>
                    <a:pt x="4400" y="507"/>
                    <a:pt x="4397" y="514"/>
                    <a:pt x="4376" y="514"/>
                  </a:cubicBezTo>
                  <a:cubicBezTo>
                    <a:pt x="4358" y="510"/>
                    <a:pt x="4341" y="500"/>
                    <a:pt x="4341" y="486"/>
                  </a:cubicBezTo>
                  <a:cubicBezTo>
                    <a:pt x="4339" y="479"/>
                    <a:pt x="4329" y="475"/>
                    <a:pt x="4313" y="475"/>
                  </a:cubicBezTo>
                  <a:cubicBezTo>
                    <a:pt x="4300" y="475"/>
                    <a:pt x="4282" y="478"/>
                    <a:pt x="4261" y="483"/>
                  </a:cubicBezTo>
                  <a:cubicBezTo>
                    <a:pt x="4237" y="489"/>
                    <a:pt x="4212" y="493"/>
                    <a:pt x="4193" y="493"/>
                  </a:cubicBezTo>
                  <a:cubicBezTo>
                    <a:pt x="4179" y="493"/>
                    <a:pt x="4168" y="491"/>
                    <a:pt x="4163" y="486"/>
                  </a:cubicBezTo>
                  <a:cubicBezTo>
                    <a:pt x="4156" y="478"/>
                    <a:pt x="4144" y="475"/>
                    <a:pt x="4133" y="475"/>
                  </a:cubicBezTo>
                  <a:cubicBezTo>
                    <a:pt x="4129" y="475"/>
                    <a:pt x="4125" y="475"/>
                    <a:pt x="4122" y="476"/>
                  </a:cubicBezTo>
                  <a:cubicBezTo>
                    <a:pt x="4108" y="479"/>
                    <a:pt x="4112" y="489"/>
                    <a:pt x="4126" y="500"/>
                  </a:cubicBezTo>
                  <a:cubicBezTo>
                    <a:pt x="4133" y="508"/>
                    <a:pt x="4133" y="511"/>
                    <a:pt x="4126" y="511"/>
                  </a:cubicBezTo>
                  <a:cubicBezTo>
                    <a:pt x="4121" y="511"/>
                    <a:pt x="4111" y="508"/>
                    <a:pt x="4098" y="503"/>
                  </a:cubicBezTo>
                  <a:cubicBezTo>
                    <a:pt x="4081" y="497"/>
                    <a:pt x="4069" y="494"/>
                    <a:pt x="4061" y="494"/>
                  </a:cubicBezTo>
                  <a:cubicBezTo>
                    <a:pt x="4050" y="494"/>
                    <a:pt x="4046" y="500"/>
                    <a:pt x="4046" y="514"/>
                  </a:cubicBezTo>
                  <a:cubicBezTo>
                    <a:pt x="4044" y="526"/>
                    <a:pt x="4039" y="531"/>
                    <a:pt x="4026" y="531"/>
                  </a:cubicBezTo>
                  <a:cubicBezTo>
                    <a:pt x="4016" y="531"/>
                    <a:pt x="4000" y="527"/>
                    <a:pt x="3976" y="521"/>
                  </a:cubicBezTo>
                  <a:cubicBezTo>
                    <a:pt x="3966" y="519"/>
                    <a:pt x="3955" y="517"/>
                    <a:pt x="3942" y="517"/>
                  </a:cubicBezTo>
                  <a:cubicBezTo>
                    <a:pt x="3864" y="517"/>
                    <a:pt x="3752" y="560"/>
                    <a:pt x="3785" y="587"/>
                  </a:cubicBezTo>
                  <a:cubicBezTo>
                    <a:pt x="3791" y="590"/>
                    <a:pt x="3790" y="593"/>
                    <a:pt x="3782" y="593"/>
                  </a:cubicBezTo>
                  <a:cubicBezTo>
                    <a:pt x="3775" y="593"/>
                    <a:pt x="3765" y="591"/>
                    <a:pt x="3751" y="587"/>
                  </a:cubicBezTo>
                  <a:cubicBezTo>
                    <a:pt x="3713" y="577"/>
                    <a:pt x="3705" y="566"/>
                    <a:pt x="3720" y="552"/>
                  </a:cubicBezTo>
                  <a:cubicBezTo>
                    <a:pt x="3733" y="539"/>
                    <a:pt x="3734" y="534"/>
                    <a:pt x="3726" y="534"/>
                  </a:cubicBezTo>
                  <a:cubicBezTo>
                    <a:pt x="3724" y="534"/>
                    <a:pt x="3720" y="534"/>
                    <a:pt x="3716" y="535"/>
                  </a:cubicBezTo>
                  <a:cubicBezTo>
                    <a:pt x="3702" y="542"/>
                    <a:pt x="3678" y="563"/>
                    <a:pt x="3660" y="587"/>
                  </a:cubicBezTo>
                  <a:cubicBezTo>
                    <a:pt x="3647" y="608"/>
                    <a:pt x="3640" y="617"/>
                    <a:pt x="3631" y="617"/>
                  </a:cubicBezTo>
                  <a:cubicBezTo>
                    <a:pt x="3624" y="617"/>
                    <a:pt x="3615" y="612"/>
                    <a:pt x="3601" y="601"/>
                  </a:cubicBezTo>
                  <a:cubicBezTo>
                    <a:pt x="3590" y="591"/>
                    <a:pt x="3568" y="585"/>
                    <a:pt x="3544" y="585"/>
                  </a:cubicBezTo>
                  <a:cubicBezTo>
                    <a:pt x="3532" y="585"/>
                    <a:pt x="3520" y="587"/>
                    <a:pt x="3508" y="590"/>
                  </a:cubicBezTo>
                  <a:cubicBezTo>
                    <a:pt x="3489" y="594"/>
                    <a:pt x="3471" y="596"/>
                    <a:pt x="3455" y="596"/>
                  </a:cubicBezTo>
                  <a:cubicBezTo>
                    <a:pt x="3440" y="596"/>
                    <a:pt x="3428" y="594"/>
                    <a:pt x="3421" y="590"/>
                  </a:cubicBezTo>
                  <a:cubicBezTo>
                    <a:pt x="3417" y="586"/>
                    <a:pt x="3407" y="584"/>
                    <a:pt x="3394" y="584"/>
                  </a:cubicBezTo>
                  <a:cubicBezTo>
                    <a:pt x="3376" y="584"/>
                    <a:pt x="3352" y="588"/>
                    <a:pt x="3327" y="593"/>
                  </a:cubicBezTo>
                  <a:cubicBezTo>
                    <a:pt x="3310" y="598"/>
                    <a:pt x="3291" y="600"/>
                    <a:pt x="3273" y="600"/>
                  </a:cubicBezTo>
                  <a:cubicBezTo>
                    <a:pt x="3250" y="600"/>
                    <a:pt x="3229" y="596"/>
                    <a:pt x="3217" y="590"/>
                  </a:cubicBezTo>
                  <a:cubicBezTo>
                    <a:pt x="3207" y="583"/>
                    <a:pt x="3197" y="579"/>
                    <a:pt x="3186" y="579"/>
                  </a:cubicBezTo>
                  <a:cubicBezTo>
                    <a:pt x="3171" y="579"/>
                    <a:pt x="3154" y="587"/>
                    <a:pt x="3133" y="601"/>
                  </a:cubicBezTo>
                  <a:cubicBezTo>
                    <a:pt x="3100" y="624"/>
                    <a:pt x="2784" y="702"/>
                    <a:pt x="2732" y="702"/>
                  </a:cubicBezTo>
                  <a:cubicBezTo>
                    <a:pt x="2730" y="702"/>
                    <a:pt x="2728" y="702"/>
                    <a:pt x="2727" y="702"/>
                  </a:cubicBezTo>
                  <a:cubicBezTo>
                    <a:pt x="2725" y="700"/>
                    <a:pt x="2722" y="700"/>
                    <a:pt x="2718" y="700"/>
                  </a:cubicBezTo>
                  <a:cubicBezTo>
                    <a:pt x="2708" y="700"/>
                    <a:pt x="2693" y="703"/>
                    <a:pt x="2679" y="705"/>
                  </a:cubicBezTo>
                  <a:cubicBezTo>
                    <a:pt x="2655" y="708"/>
                    <a:pt x="2599" y="715"/>
                    <a:pt x="2557" y="718"/>
                  </a:cubicBezTo>
                  <a:cubicBezTo>
                    <a:pt x="2509" y="722"/>
                    <a:pt x="2401" y="739"/>
                    <a:pt x="2311" y="753"/>
                  </a:cubicBezTo>
                  <a:cubicBezTo>
                    <a:pt x="2065" y="795"/>
                    <a:pt x="2003" y="806"/>
                    <a:pt x="1839" y="830"/>
                  </a:cubicBezTo>
                  <a:cubicBezTo>
                    <a:pt x="1760" y="843"/>
                    <a:pt x="1662" y="857"/>
                    <a:pt x="1628" y="868"/>
                  </a:cubicBezTo>
                  <a:cubicBezTo>
                    <a:pt x="1615" y="871"/>
                    <a:pt x="1603" y="872"/>
                    <a:pt x="1593" y="872"/>
                  </a:cubicBezTo>
                  <a:cubicBezTo>
                    <a:pt x="1576" y="872"/>
                    <a:pt x="1564" y="869"/>
                    <a:pt x="1561" y="864"/>
                  </a:cubicBezTo>
                  <a:cubicBezTo>
                    <a:pt x="1560" y="860"/>
                    <a:pt x="1556" y="858"/>
                    <a:pt x="1549" y="858"/>
                  </a:cubicBezTo>
                  <a:cubicBezTo>
                    <a:pt x="1538" y="858"/>
                    <a:pt x="1522" y="863"/>
                    <a:pt x="1503" y="871"/>
                  </a:cubicBezTo>
                  <a:cubicBezTo>
                    <a:pt x="1482" y="880"/>
                    <a:pt x="1464" y="885"/>
                    <a:pt x="1454" y="885"/>
                  </a:cubicBezTo>
                  <a:cubicBezTo>
                    <a:pt x="1448" y="885"/>
                    <a:pt x="1445" y="884"/>
                    <a:pt x="1444" y="881"/>
                  </a:cubicBezTo>
                  <a:cubicBezTo>
                    <a:pt x="1444" y="878"/>
                    <a:pt x="1435" y="876"/>
                    <a:pt x="1421" y="876"/>
                  </a:cubicBezTo>
                  <a:cubicBezTo>
                    <a:pt x="1407" y="876"/>
                    <a:pt x="1388" y="878"/>
                    <a:pt x="1367" y="881"/>
                  </a:cubicBezTo>
                  <a:cubicBezTo>
                    <a:pt x="1326" y="892"/>
                    <a:pt x="1212" y="913"/>
                    <a:pt x="1114" y="931"/>
                  </a:cubicBezTo>
                  <a:cubicBezTo>
                    <a:pt x="1029" y="949"/>
                    <a:pt x="939" y="959"/>
                    <a:pt x="901" y="959"/>
                  </a:cubicBezTo>
                  <a:cubicBezTo>
                    <a:pt x="896" y="959"/>
                    <a:pt x="892" y="958"/>
                    <a:pt x="889" y="958"/>
                  </a:cubicBezTo>
                  <a:cubicBezTo>
                    <a:pt x="874" y="955"/>
                    <a:pt x="859" y="954"/>
                    <a:pt x="845" y="954"/>
                  </a:cubicBezTo>
                  <a:cubicBezTo>
                    <a:pt x="801" y="954"/>
                    <a:pt x="766" y="966"/>
                    <a:pt x="784" y="979"/>
                  </a:cubicBezTo>
                  <a:cubicBezTo>
                    <a:pt x="791" y="986"/>
                    <a:pt x="743" y="1003"/>
                    <a:pt x="670" y="1021"/>
                  </a:cubicBezTo>
                  <a:cubicBezTo>
                    <a:pt x="627" y="1031"/>
                    <a:pt x="587" y="1037"/>
                    <a:pt x="560" y="1037"/>
                  </a:cubicBezTo>
                  <a:cubicBezTo>
                    <a:pt x="543" y="1037"/>
                    <a:pt x="532" y="1035"/>
                    <a:pt x="528" y="1031"/>
                  </a:cubicBezTo>
                  <a:cubicBezTo>
                    <a:pt x="520" y="1020"/>
                    <a:pt x="509" y="1015"/>
                    <a:pt x="500" y="1015"/>
                  </a:cubicBezTo>
                  <a:cubicBezTo>
                    <a:pt x="485" y="1015"/>
                    <a:pt x="473" y="1027"/>
                    <a:pt x="479" y="1048"/>
                  </a:cubicBezTo>
                  <a:cubicBezTo>
                    <a:pt x="488" y="1078"/>
                    <a:pt x="465" y="1098"/>
                    <a:pt x="435" y="1098"/>
                  </a:cubicBezTo>
                  <a:cubicBezTo>
                    <a:pt x="420" y="1098"/>
                    <a:pt x="404" y="1093"/>
                    <a:pt x="389" y="1083"/>
                  </a:cubicBezTo>
                  <a:cubicBezTo>
                    <a:pt x="375" y="1073"/>
                    <a:pt x="359" y="1069"/>
                    <a:pt x="343" y="1069"/>
                  </a:cubicBezTo>
                  <a:cubicBezTo>
                    <a:pt x="306" y="1069"/>
                    <a:pt x="274" y="1094"/>
                    <a:pt x="299" y="1121"/>
                  </a:cubicBezTo>
                  <a:cubicBezTo>
                    <a:pt x="309" y="1135"/>
                    <a:pt x="309" y="1149"/>
                    <a:pt x="296" y="1149"/>
                  </a:cubicBezTo>
                  <a:cubicBezTo>
                    <a:pt x="294" y="1149"/>
                    <a:pt x="293" y="1149"/>
                    <a:pt x="291" y="1149"/>
                  </a:cubicBezTo>
                  <a:cubicBezTo>
                    <a:pt x="281" y="1149"/>
                    <a:pt x="267" y="1140"/>
                    <a:pt x="264" y="1125"/>
                  </a:cubicBezTo>
                  <a:cubicBezTo>
                    <a:pt x="260" y="1111"/>
                    <a:pt x="252" y="1105"/>
                    <a:pt x="242" y="1105"/>
                  </a:cubicBezTo>
                  <a:cubicBezTo>
                    <a:pt x="236" y="1105"/>
                    <a:pt x="230" y="1107"/>
                    <a:pt x="222" y="1110"/>
                  </a:cubicBezTo>
                  <a:cubicBezTo>
                    <a:pt x="213" y="1118"/>
                    <a:pt x="205" y="1122"/>
                    <a:pt x="199" y="1122"/>
                  </a:cubicBezTo>
                  <a:cubicBezTo>
                    <a:pt x="193" y="1122"/>
                    <a:pt x="189" y="1119"/>
                    <a:pt x="187" y="1114"/>
                  </a:cubicBezTo>
                  <a:cubicBezTo>
                    <a:pt x="185" y="1104"/>
                    <a:pt x="177" y="1099"/>
                    <a:pt x="167" y="1099"/>
                  </a:cubicBezTo>
                  <a:cubicBezTo>
                    <a:pt x="144" y="1099"/>
                    <a:pt x="106" y="1126"/>
                    <a:pt x="83" y="1163"/>
                  </a:cubicBezTo>
                  <a:cubicBezTo>
                    <a:pt x="64" y="1191"/>
                    <a:pt x="42" y="1208"/>
                    <a:pt x="29" y="1208"/>
                  </a:cubicBezTo>
                  <a:cubicBezTo>
                    <a:pt x="27" y="1208"/>
                    <a:pt x="26" y="1208"/>
                    <a:pt x="25" y="1208"/>
                  </a:cubicBezTo>
                  <a:cubicBezTo>
                    <a:pt x="23" y="1207"/>
                    <a:pt x="20" y="1207"/>
                    <a:pt x="18" y="1207"/>
                  </a:cubicBezTo>
                  <a:cubicBezTo>
                    <a:pt x="8" y="1207"/>
                    <a:pt x="1" y="1213"/>
                    <a:pt x="4" y="1222"/>
                  </a:cubicBezTo>
                  <a:cubicBezTo>
                    <a:pt x="7" y="1232"/>
                    <a:pt x="14" y="1237"/>
                    <a:pt x="24" y="1237"/>
                  </a:cubicBezTo>
                  <a:cubicBezTo>
                    <a:pt x="41" y="1237"/>
                    <a:pt x="66" y="1224"/>
                    <a:pt x="94" y="1201"/>
                  </a:cubicBezTo>
                  <a:cubicBezTo>
                    <a:pt x="109" y="1188"/>
                    <a:pt x="120" y="1182"/>
                    <a:pt x="132" y="1182"/>
                  </a:cubicBezTo>
                  <a:cubicBezTo>
                    <a:pt x="142" y="1182"/>
                    <a:pt x="152" y="1187"/>
                    <a:pt x="163" y="1197"/>
                  </a:cubicBezTo>
                  <a:cubicBezTo>
                    <a:pt x="178" y="1209"/>
                    <a:pt x="189" y="1214"/>
                    <a:pt x="193" y="1214"/>
                  </a:cubicBezTo>
                  <a:cubicBezTo>
                    <a:pt x="195" y="1214"/>
                    <a:pt x="196" y="1213"/>
                    <a:pt x="195" y="1211"/>
                  </a:cubicBezTo>
                  <a:cubicBezTo>
                    <a:pt x="193" y="1206"/>
                    <a:pt x="196" y="1204"/>
                    <a:pt x="202" y="1204"/>
                  </a:cubicBezTo>
                  <a:cubicBezTo>
                    <a:pt x="208" y="1204"/>
                    <a:pt x="217" y="1206"/>
                    <a:pt x="229" y="1211"/>
                  </a:cubicBezTo>
                  <a:cubicBezTo>
                    <a:pt x="254" y="1218"/>
                    <a:pt x="267" y="1232"/>
                    <a:pt x="264" y="1243"/>
                  </a:cubicBezTo>
                  <a:cubicBezTo>
                    <a:pt x="263" y="1246"/>
                    <a:pt x="265" y="1247"/>
                    <a:pt x="269" y="1247"/>
                  </a:cubicBezTo>
                  <a:cubicBezTo>
                    <a:pt x="279" y="1247"/>
                    <a:pt x="298" y="1241"/>
                    <a:pt x="320" y="1229"/>
                  </a:cubicBezTo>
                  <a:cubicBezTo>
                    <a:pt x="346" y="1214"/>
                    <a:pt x="369" y="1207"/>
                    <a:pt x="385" y="1207"/>
                  </a:cubicBezTo>
                  <a:cubicBezTo>
                    <a:pt x="391" y="1207"/>
                    <a:pt x="396" y="1208"/>
                    <a:pt x="400" y="1211"/>
                  </a:cubicBezTo>
                  <a:cubicBezTo>
                    <a:pt x="410" y="1218"/>
                    <a:pt x="403" y="1229"/>
                    <a:pt x="386" y="1235"/>
                  </a:cubicBezTo>
                  <a:cubicBezTo>
                    <a:pt x="365" y="1239"/>
                    <a:pt x="351" y="1253"/>
                    <a:pt x="358" y="1267"/>
                  </a:cubicBezTo>
                  <a:cubicBezTo>
                    <a:pt x="360" y="1272"/>
                    <a:pt x="365" y="1274"/>
                    <a:pt x="372" y="1274"/>
                  </a:cubicBezTo>
                  <a:cubicBezTo>
                    <a:pt x="379" y="1274"/>
                    <a:pt x="387" y="1272"/>
                    <a:pt x="396" y="1267"/>
                  </a:cubicBezTo>
                  <a:cubicBezTo>
                    <a:pt x="413" y="1253"/>
                    <a:pt x="437" y="1243"/>
                    <a:pt x="448" y="1239"/>
                  </a:cubicBezTo>
                  <a:cubicBezTo>
                    <a:pt x="462" y="1235"/>
                    <a:pt x="462" y="1229"/>
                    <a:pt x="451" y="1218"/>
                  </a:cubicBezTo>
                  <a:cubicBezTo>
                    <a:pt x="445" y="1211"/>
                    <a:pt x="451" y="1194"/>
                    <a:pt x="469" y="1184"/>
                  </a:cubicBezTo>
                  <a:cubicBezTo>
                    <a:pt x="478" y="1177"/>
                    <a:pt x="485" y="1173"/>
                    <a:pt x="490" y="1173"/>
                  </a:cubicBezTo>
                  <a:cubicBezTo>
                    <a:pt x="497" y="1173"/>
                    <a:pt x="500" y="1183"/>
                    <a:pt x="500" y="1205"/>
                  </a:cubicBezTo>
                  <a:cubicBezTo>
                    <a:pt x="502" y="1229"/>
                    <a:pt x="510" y="1241"/>
                    <a:pt x="519" y="1241"/>
                  </a:cubicBezTo>
                  <a:cubicBezTo>
                    <a:pt x="530" y="1241"/>
                    <a:pt x="543" y="1226"/>
                    <a:pt x="552" y="1197"/>
                  </a:cubicBezTo>
                  <a:cubicBezTo>
                    <a:pt x="559" y="1178"/>
                    <a:pt x="563" y="1169"/>
                    <a:pt x="565" y="1169"/>
                  </a:cubicBezTo>
                  <a:cubicBezTo>
                    <a:pt x="568" y="1169"/>
                    <a:pt x="570" y="1178"/>
                    <a:pt x="573" y="1197"/>
                  </a:cubicBezTo>
                  <a:cubicBezTo>
                    <a:pt x="576" y="1219"/>
                    <a:pt x="586" y="1228"/>
                    <a:pt x="613" y="1228"/>
                  </a:cubicBezTo>
                  <a:cubicBezTo>
                    <a:pt x="621" y="1228"/>
                    <a:pt x="631" y="1227"/>
                    <a:pt x="642" y="1225"/>
                  </a:cubicBezTo>
                  <a:cubicBezTo>
                    <a:pt x="680" y="1222"/>
                    <a:pt x="701" y="1211"/>
                    <a:pt x="695" y="1205"/>
                  </a:cubicBezTo>
                  <a:cubicBezTo>
                    <a:pt x="684" y="1197"/>
                    <a:pt x="757" y="1184"/>
                    <a:pt x="858" y="1173"/>
                  </a:cubicBezTo>
                  <a:cubicBezTo>
                    <a:pt x="1038" y="1155"/>
                    <a:pt x="1149" y="1139"/>
                    <a:pt x="1402" y="1090"/>
                  </a:cubicBezTo>
                  <a:cubicBezTo>
                    <a:pt x="1469" y="1078"/>
                    <a:pt x="1536" y="1068"/>
                    <a:pt x="1565" y="1068"/>
                  </a:cubicBezTo>
                  <a:cubicBezTo>
                    <a:pt x="1569" y="1068"/>
                    <a:pt x="1573" y="1068"/>
                    <a:pt x="1576" y="1069"/>
                  </a:cubicBezTo>
                  <a:cubicBezTo>
                    <a:pt x="1596" y="1069"/>
                    <a:pt x="1670" y="1059"/>
                    <a:pt x="1735" y="1048"/>
                  </a:cubicBezTo>
                  <a:cubicBezTo>
                    <a:pt x="1776" y="1040"/>
                    <a:pt x="1812" y="1036"/>
                    <a:pt x="1842" y="1036"/>
                  </a:cubicBezTo>
                  <a:cubicBezTo>
                    <a:pt x="1905" y="1036"/>
                    <a:pt x="1941" y="1053"/>
                    <a:pt x="1936" y="1083"/>
                  </a:cubicBezTo>
                  <a:cubicBezTo>
                    <a:pt x="1934" y="1094"/>
                    <a:pt x="1936" y="1100"/>
                    <a:pt x="1953" y="1100"/>
                  </a:cubicBezTo>
                  <a:cubicBezTo>
                    <a:pt x="1972" y="1100"/>
                    <a:pt x="2010" y="1093"/>
                    <a:pt x="2086" y="1076"/>
                  </a:cubicBezTo>
                  <a:cubicBezTo>
                    <a:pt x="2179" y="1059"/>
                    <a:pt x="2221" y="1041"/>
                    <a:pt x="2256" y="1006"/>
                  </a:cubicBezTo>
                  <a:cubicBezTo>
                    <a:pt x="2262" y="1000"/>
                    <a:pt x="2268" y="996"/>
                    <a:pt x="2273" y="996"/>
                  </a:cubicBezTo>
                  <a:cubicBezTo>
                    <a:pt x="2278" y="996"/>
                    <a:pt x="2282" y="1000"/>
                    <a:pt x="2283" y="1006"/>
                  </a:cubicBezTo>
                  <a:cubicBezTo>
                    <a:pt x="2285" y="1013"/>
                    <a:pt x="2290" y="1015"/>
                    <a:pt x="2298" y="1015"/>
                  </a:cubicBezTo>
                  <a:cubicBezTo>
                    <a:pt x="2308" y="1015"/>
                    <a:pt x="2322" y="1011"/>
                    <a:pt x="2336" y="1003"/>
                  </a:cubicBezTo>
                  <a:cubicBezTo>
                    <a:pt x="2353" y="994"/>
                    <a:pt x="2363" y="990"/>
                    <a:pt x="2367" y="990"/>
                  </a:cubicBezTo>
                  <a:lnTo>
                    <a:pt x="2367" y="990"/>
                  </a:lnTo>
                  <a:cubicBezTo>
                    <a:pt x="2371" y="990"/>
                    <a:pt x="2369" y="994"/>
                    <a:pt x="2360" y="1003"/>
                  </a:cubicBezTo>
                  <a:cubicBezTo>
                    <a:pt x="2341" y="1023"/>
                    <a:pt x="2344" y="1034"/>
                    <a:pt x="2373" y="1034"/>
                  </a:cubicBezTo>
                  <a:cubicBezTo>
                    <a:pt x="2394" y="1034"/>
                    <a:pt x="2428" y="1029"/>
                    <a:pt x="2477" y="1017"/>
                  </a:cubicBezTo>
                  <a:cubicBezTo>
                    <a:pt x="2526" y="1008"/>
                    <a:pt x="2572" y="1002"/>
                    <a:pt x="2595" y="1002"/>
                  </a:cubicBezTo>
                  <a:cubicBezTo>
                    <a:pt x="2600" y="1002"/>
                    <a:pt x="2604" y="1002"/>
                    <a:pt x="2606" y="1003"/>
                  </a:cubicBezTo>
                  <a:cubicBezTo>
                    <a:pt x="2608" y="1003"/>
                    <a:pt x="2609" y="1004"/>
                    <a:pt x="2610" y="1004"/>
                  </a:cubicBezTo>
                  <a:cubicBezTo>
                    <a:pt x="2621" y="1004"/>
                    <a:pt x="2635" y="994"/>
                    <a:pt x="2640" y="976"/>
                  </a:cubicBezTo>
                  <a:cubicBezTo>
                    <a:pt x="2645" y="964"/>
                    <a:pt x="2649" y="957"/>
                    <a:pt x="2652" y="957"/>
                  </a:cubicBezTo>
                  <a:cubicBezTo>
                    <a:pt x="2654" y="957"/>
                    <a:pt x="2657" y="961"/>
                    <a:pt x="2658" y="968"/>
                  </a:cubicBezTo>
                  <a:cubicBezTo>
                    <a:pt x="2661" y="975"/>
                    <a:pt x="2681" y="978"/>
                    <a:pt x="2710" y="978"/>
                  </a:cubicBezTo>
                  <a:cubicBezTo>
                    <a:pt x="2789" y="978"/>
                    <a:pt x="2936" y="957"/>
                    <a:pt x="3029" y="926"/>
                  </a:cubicBezTo>
                  <a:cubicBezTo>
                    <a:pt x="3057" y="918"/>
                    <a:pt x="3085" y="914"/>
                    <a:pt x="3108" y="914"/>
                  </a:cubicBezTo>
                  <a:cubicBezTo>
                    <a:pt x="3123" y="914"/>
                    <a:pt x="3135" y="916"/>
                    <a:pt x="3143" y="920"/>
                  </a:cubicBezTo>
                  <a:cubicBezTo>
                    <a:pt x="3149" y="922"/>
                    <a:pt x="3156" y="923"/>
                    <a:pt x="3163" y="923"/>
                  </a:cubicBezTo>
                  <a:cubicBezTo>
                    <a:pt x="3178" y="923"/>
                    <a:pt x="3193" y="919"/>
                    <a:pt x="3199" y="910"/>
                  </a:cubicBezTo>
                  <a:cubicBezTo>
                    <a:pt x="3230" y="882"/>
                    <a:pt x="3401" y="837"/>
                    <a:pt x="3457" y="837"/>
                  </a:cubicBezTo>
                  <a:cubicBezTo>
                    <a:pt x="3465" y="837"/>
                    <a:pt x="3471" y="838"/>
                    <a:pt x="3473" y="840"/>
                  </a:cubicBezTo>
                  <a:cubicBezTo>
                    <a:pt x="3477" y="845"/>
                    <a:pt x="3482" y="847"/>
                    <a:pt x="3488" y="847"/>
                  </a:cubicBezTo>
                  <a:cubicBezTo>
                    <a:pt x="3499" y="847"/>
                    <a:pt x="3513" y="839"/>
                    <a:pt x="3529" y="822"/>
                  </a:cubicBezTo>
                  <a:cubicBezTo>
                    <a:pt x="3557" y="796"/>
                    <a:pt x="3575" y="783"/>
                    <a:pt x="3585" y="783"/>
                  </a:cubicBezTo>
                  <a:cubicBezTo>
                    <a:pt x="3593" y="783"/>
                    <a:pt x="3596" y="793"/>
                    <a:pt x="3595" y="812"/>
                  </a:cubicBezTo>
                  <a:cubicBezTo>
                    <a:pt x="3593" y="827"/>
                    <a:pt x="3598" y="834"/>
                    <a:pt x="3615" y="834"/>
                  </a:cubicBezTo>
                  <a:cubicBezTo>
                    <a:pt x="3631" y="834"/>
                    <a:pt x="3655" y="829"/>
                    <a:pt x="3692" y="819"/>
                  </a:cubicBezTo>
                  <a:cubicBezTo>
                    <a:pt x="3747" y="806"/>
                    <a:pt x="3810" y="781"/>
                    <a:pt x="3830" y="764"/>
                  </a:cubicBezTo>
                  <a:cubicBezTo>
                    <a:pt x="3845" y="749"/>
                    <a:pt x="3855" y="742"/>
                    <a:pt x="3862" y="742"/>
                  </a:cubicBezTo>
                  <a:cubicBezTo>
                    <a:pt x="3868" y="742"/>
                    <a:pt x="3873" y="748"/>
                    <a:pt x="3876" y="760"/>
                  </a:cubicBezTo>
                  <a:cubicBezTo>
                    <a:pt x="3880" y="771"/>
                    <a:pt x="3890" y="777"/>
                    <a:pt x="3908" y="777"/>
                  </a:cubicBezTo>
                  <a:cubicBezTo>
                    <a:pt x="3923" y="777"/>
                    <a:pt x="3943" y="773"/>
                    <a:pt x="3969" y="767"/>
                  </a:cubicBezTo>
                  <a:cubicBezTo>
                    <a:pt x="4049" y="743"/>
                    <a:pt x="4205" y="718"/>
                    <a:pt x="4376" y="702"/>
                  </a:cubicBezTo>
                  <a:cubicBezTo>
                    <a:pt x="4386" y="700"/>
                    <a:pt x="4397" y="700"/>
                    <a:pt x="4406" y="700"/>
                  </a:cubicBezTo>
                  <a:cubicBezTo>
                    <a:pt x="4432" y="700"/>
                    <a:pt x="4454" y="703"/>
                    <a:pt x="4462" y="708"/>
                  </a:cubicBezTo>
                  <a:cubicBezTo>
                    <a:pt x="4471" y="715"/>
                    <a:pt x="4490" y="717"/>
                    <a:pt x="4514" y="717"/>
                  </a:cubicBezTo>
                  <a:cubicBezTo>
                    <a:pt x="4581" y="717"/>
                    <a:pt x="4684" y="696"/>
                    <a:pt x="4705" y="670"/>
                  </a:cubicBezTo>
                  <a:cubicBezTo>
                    <a:pt x="4719" y="649"/>
                    <a:pt x="4722" y="628"/>
                    <a:pt x="4712" y="622"/>
                  </a:cubicBezTo>
                  <a:cubicBezTo>
                    <a:pt x="4701" y="614"/>
                    <a:pt x="4712" y="604"/>
                    <a:pt x="4730" y="598"/>
                  </a:cubicBezTo>
                  <a:cubicBezTo>
                    <a:pt x="4735" y="596"/>
                    <a:pt x="4740" y="596"/>
                    <a:pt x="4744" y="596"/>
                  </a:cubicBezTo>
                  <a:cubicBezTo>
                    <a:pt x="4758" y="596"/>
                    <a:pt x="4768" y="601"/>
                    <a:pt x="4771" y="611"/>
                  </a:cubicBezTo>
                  <a:cubicBezTo>
                    <a:pt x="4775" y="622"/>
                    <a:pt x="4767" y="632"/>
                    <a:pt x="4757" y="635"/>
                  </a:cubicBezTo>
                  <a:cubicBezTo>
                    <a:pt x="4746" y="635"/>
                    <a:pt x="4736" y="652"/>
                    <a:pt x="4733" y="667"/>
                  </a:cubicBezTo>
                  <a:cubicBezTo>
                    <a:pt x="4733" y="679"/>
                    <a:pt x="4744" y="684"/>
                    <a:pt x="4768" y="684"/>
                  </a:cubicBezTo>
                  <a:cubicBezTo>
                    <a:pt x="4779" y="684"/>
                    <a:pt x="4793" y="683"/>
                    <a:pt x="4809" y="681"/>
                  </a:cubicBezTo>
                  <a:cubicBezTo>
                    <a:pt x="4850" y="670"/>
                    <a:pt x="4882" y="656"/>
                    <a:pt x="4879" y="646"/>
                  </a:cubicBezTo>
                  <a:cubicBezTo>
                    <a:pt x="4875" y="635"/>
                    <a:pt x="4889" y="628"/>
                    <a:pt x="4909" y="628"/>
                  </a:cubicBezTo>
                  <a:cubicBezTo>
                    <a:pt x="4912" y="629"/>
                    <a:pt x="4915" y="629"/>
                    <a:pt x="4918" y="629"/>
                  </a:cubicBezTo>
                  <a:cubicBezTo>
                    <a:pt x="4936" y="629"/>
                    <a:pt x="4944" y="619"/>
                    <a:pt x="4938" y="598"/>
                  </a:cubicBezTo>
                  <a:cubicBezTo>
                    <a:pt x="4931" y="579"/>
                    <a:pt x="4930" y="570"/>
                    <a:pt x="4935" y="570"/>
                  </a:cubicBezTo>
                  <a:lnTo>
                    <a:pt x="4935" y="570"/>
                  </a:lnTo>
                  <a:cubicBezTo>
                    <a:pt x="4938" y="570"/>
                    <a:pt x="4944" y="575"/>
                    <a:pt x="4954" y="583"/>
                  </a:cubicBezTo>
                  <a:cubicBezTo>
                    <a:pt x="4972" y="593"/>
                    <a:pt x="4983" y="614"/>
                    <a:pt x="4979" y="625"/>
                  </a:cubicBezTo>
                  <a:cubicBezTo>
                    <a:pt x="4976" y="632"/>
                    <a:pt x="4980" y="637"/>
                    <a:pt x="4987" y="637"/>
                  </a:cubicBezTo>
                  <a:cubicBezTo>
                    <a:pt x="4989" y="637"/>
                    <a:pt x="4993" y="636"/>
                    <a:pt x="4996" y="635"/>
                  </a:cubicBezTo>
                  <a:cubicBezTo>
                    <a:pt x="5010" y="632"/>
                    <a:pt x="5017" y="618"/>
                    <a:pt x="5014" y="608"/>
                  </a:cubicBezTo>
                  <a:cubicBezTo>
                    <a:pt x="5010" y="596"/>
                    <a:pt x="5009" y="591"/>
                    <a:pt x="5013" y="591"/>
                  </a:cubicBezTo>
                  <a:lnTo>
                    <a:pt x="5013" y="591"/>
                  </a:lnTo>
                  <a:cubicBezTo>
                    <a:pt x="5016" y="591"/>
                    <a:pt x="5022" y="594"/>
                    <a:pt x="5031" y="601"/>
                  </a:cubicBezTo>
                  <a:cubicBezTo>
                    <a:pt x="5044" y="611"/>
                    <a:pt x="5073" y="616"/>
                    <a:pt x="5103" y="616"/>
                  </a:cubicBezTo>
                  <a:cubicBezTo>
                    <a:pt x="5112" y="616"/>
                    <a:pt x="5122" y="615"/>
                    <a:pt x="5132" y="614"/>
                  </a:cubicBezTo>
                  <a:cubicBezTo>
                    <a:pt x="5194" y="608"/>
                    <a:pt x="5204" y="601"/>
                    <a:pt x="5194" y="573"/>
                  </a:cubicBezTo>
                  <a:cubicBezTo>
                    <a:pt x="5190" y="556"/>
                    <a:pt x="5190" y="548"/>
                    <a:pt x="5194" y="548"/>
                  </a:cubicBezTo>
                  <a:cubicBezTo>
                    <a:pt x="5198" y="548"/>
                    <a:pt x="5203" y="552"/>
                    <a:pt x="5212" y="559"/>
                  </a:cubicBezTo>
                  <a:cubicBezTo>
                    <a:pt x="5223" y="568"/>
                    <a:pt x="5231" y="572"/>
                    <a:pt x="5238" y="572"/>
                  </a:cubicBezTo>
                  <a:cubicBezTo>
                    <a:pt x="5248" y="572"/>
                    <a:pt x="5256" y="564"/>
                    <a:pt x="5271" y="545"/>
                  </a:cubicBezTo>
                  <a:cubicBezTo>
                    <a:pt x="5280" y="531"/>
                    <a:pt x="5288" y="524"/>
                    <a:pt x="5294" y="524"/>
                  </a:cubicBezTo>
                  <a:cubicBezTo>
                    <a:pt x="5299" y="524"/>
                    <a:pt x="5302" y="528"/>
                    <a:pt x="5305" y="535"/>
                  </a:cubicBezTo>
                  <a:cubicBezTo>
                    <a:pt x="5307" y="542"/>
                    <a:pt x="5312" y="545"/>
                    <a:pt x="5320" y="545"/>
                  </a:cubicBezTo>
                  <a:cubicBezTo>
                    <a:pt x="5328" y="545"/>
                    <a:pt x="5340" y="542"/>
                    <a:pt x="5354" y="535"/>
                  </a:cubicBezTo>
                  <a:cubicBezTo>
                    <a:pt x="5368" y="526"/>
                    <a:pt x="5383" y="523"/>
                    <a:pt x="5397" y="523"/>
                  </a:cubicBezTo>
                  <a:cubicBezTo>
                    <a:pt x="5432" y="523"/>
                    <a:pt x="5458" y="548"/>
                    <a:pt x="5430" y="573"/>
                  </a:cubicBezTo>
                  <a:cubicBezTo>
                    <a:pt x="5412" y="590"/>
                    <a:pt x="5420" y="601"/>
                    <a:pt x="5447" y="608"/>
                  </a:cubicBezTo>
                  <a:cubicBezTo>
                    <a:pt x="5464" y="612"/>
                    <a:pt x="5479" y="614"/>
                    <a:pt x="5490" y="614"/>
                  </a:cubicBezTo>
                  <a:cubicBezTo>
                    <a:pt x="5514" y="614"/>
                    <a:pt x="5522" y="605"/>
                    <a:pt x="5503" y="593"/>
                  </a:cubicBezTo>
                  <a:cubicBezTo>
                    <a:pt x="5487" y="579"/>
                    <a:pt x="5488" y="572"/>
                    <a:pt x="5506" y="572"/>
                  </a:cubicBezTo>
                  <a:cubicBezTo>
                    <a:pt x="5519" y="572"/>
                    <a:pt x="5540" y="576"/>
                    <a:pt x="5569" y="583"/>
                  </a:cubicBezTo>
                  <a:cubicBezTo>
                    <a:pt x="5600" y="591"/>
                    <a:pt x="5643" y="595"/>
                    <a:pt x="5678" y="595"/>
                  </a:cubicBezTo>
                  <a:cubicBezTo>
                    <a:pt x="5724" y="595"/>
                    <a:pt x="5760" y="588"/>
                    <a:pt x="5745" y="577"/>
                  </a:cubicBezTo>
                  <a:cubicBezTo>
                    <a:pt x="5735" y="569"/>
                    <a:pt x="5756" y="559"/>
                    <a:pt x="5787" y="552"/>
                  </a:cubicBezTo>
                  <a:cubicBezTo>
                    <a:pt x="6072" y="503"/>
                    <a:pt x="6183" y="486"/>
                    <a:pt x="6232" y="486"/>
                  </a:cubicBezTo>
                  <a:cubicBezTo>
                    <a:pt x="6283" y="483"/>
                    <a:pt x="6453" y="455"/>
                    <a:pt x="6606" y="420"/>
                  </a:cubicBezTo>
                  <a:cubicBezTo>
                    <a:pt x="6611" y="419"/>
                    <a:pt x="6616" y="419"/>
                    <a:pt x="6621" y="419"/>
                  </a:cubicBezTo>
                  <a:cubicBezTo>
                    <a:pt x="6636" y="419"/>
                    <a:pt x="6649" y="423"/>
                    <a:pt x="6651" y="434"/>
                  </a:cubicBezTo>
                  <a:cubicBezTo>
                    <a:pt x="6653" y="439"/>
                    <a:pt x="6657" y="442"/>
                    <a:pt x="6664" y="442"/>
                  </a:cubicBezTo>
                  <a:cubicBezTo>
                    <a:pt x="6670" y="442"/>
                    <a:pt x="6678" y="439"/>
                    <a:pt x="6686" y="434"/>
                  </a:cubicBezTo>
                  <a:cubicBezTo>
                    <a:pt x="6697" y="427"/>
                    <a:pt x="6710" y="423"/>
                    <a:pt x="6720" y="423"/>
                  </a:cubicBezTo>
                  <a:cubicBezTo>
                    <a:pt x="6726" y="423"/>
                    <a:pt x="6731" y="425"/>
                    <a:pt x="6735" y="427"/>
                  </a:cubicBezTo>
                  <a:cubicBezTo>
                    <a:pt x="6739" y="431"/>
                    <a:pt x="6747" y="433"/>
                    <a:pt x="6758" y="433"/>
                  </a:cubicBezTo>
                  <a:cubicBezTo>
                    <a:pt x="6775" y="433"/>
                    <a:pt x="6797" y="429"/>
                    <a:pt x="6818" y="420"/>
                  </a:cubicBezTo>
                  <a:cubicBezTo>
                    <a:pt x="6841" y="411"/>
                    <a:pt x="6862" y="406"/>
                    <a:pt x="6875" y="406"/>
                  </a:cubicBezTo>
                  <a:cubicBezTo>
                    <a:pt x="6881" y="406"/>
                    <a:pt x="6886" y="408"/>
                    <a:pt x="6887" y="410"/>
                  </a:cubicBezTo>
                  <a:cubicBezTo>
                    <a:pt x="6888" y="414"/>
                    <a:pt x="6905" y="416"/>
                    <a:pt x="6932" y="416"/>
                  </a:cubicBezTo>
                  <a:cubicBezTo>
                    <a:pt x="7018" y="416"/>
                    <a:pt x="7202" y="398"/>
                    <a:pt x="7210" y="382"/>
                  </a:cubicBezTo>
                  <a:cubicBezTo>
                    <a:pt x="7212" y="379"/>
                    <a:pt x="7219" y="377"/>
                    <a:pt x="7227" y="377"/>
                  </a:cubicBezTo>
                  <a:cubicBezTo>
                    <a:pt x="7236" y="377"/>
                    <a:pt x="7246" y="379"/>
                    <a:pt x="7255" y="382"/>
                  </a:cubicBezTo>
                  <a:cubicBezTo>
                    <a:pt x="7262" y="385"/>
                    <a:pt x="7270" y="387"/>
                    <a:pt x="7277" y="387"/>
                  </a:cubicBezTo>
                  <a:cubicBezTo>
                    <a:pt x="7293" y="387"/>
                    <a:pt x="7308" y="379"/>
                    <a:pt x="7327" y="364"/>
                  </a:cubicBezTo>
                  <a:cubicBezTo>
                    <a:pt x="7356" y="342"/>
                    <a:pt x="7376" y="331"/>
                    <a:pt x="7384" y="331"/>
                  </a:cubicBezTo>
                  <a:cubicBezTo>
                    <a:pt x="7390" y="331"/>
                    <a:pt x="7391" y="336"/>
                    <a:pt x="7387" y="348"/>
                  </a:cubicBezTo>
                  <a:cubicBezTo>
                    <a:pt x="7384" y="357"/>
                    <a:pt x="7391" y="361"/>
                    <a:pt x="7405" y="361"/>
                  </a:cubicBezTo>
                  <a:cubicBezTo>
                    <a:pt x="7412" y="361"/>
                    <a:pt x="7421" y="360"/>
                    <a:pt x="7432" y="358"/>
                  </a:cubicBezTo>
                  <a:cubicBezTo>
                    <a:pt x="7460" y="351"/>
                    <a:pt x="7556" y="330"/>
                    <a:pt x="7644" y="316"/>
                  </a:cubicBezTo>
                  <a:cubicBezTo>
                    <a:pt x="7730" y="302"/>
                    <a:pt x="7796" y="285"/>
                    <a:pt x="7790" y="281"/>
                  </a:cubicBezTo>
                  <a:cubicBezTo>
                    <a:pt x="7788" y="280"/>
                    <a:pt x="7783" y="280"/>
                    <a:pt x="7774" y="280"/>
                  </a:cubicBezTo>
                  <a:cubicBezTo>
                    <a:pt x="7695" y="280"/>
                    <a:pt x="7344" y="319"/>
                    <a:pt x="7168" y="348"/>
                  </a:cubicBezTo>
                  <a:cubicBezTo>
                    <a:pt x="7092" y="361"/>
                    <a:pt x="7005" y="375"/>
                    <a:pt x="6970" y="382"/>
                  </a:cubicBezTo>
                  <a:cubicBezTo>
                    <a:pt x="6955" y="384"/>
                    <a:pt x="6937" y="384"/>
                    <a:pt x="6920" y="384"/>
                  </a:cubicBezTo>
                  <a:cubicBezTo>
                    <a:pt x="6904" y="384"/>
                    <a:pt x="6889" y="384"/>
                    <a:pt x="6880" y="382"/>
                  </a:cubicBezTo>
                  <a:cubicBezTo>
                    <a:pt x="6876" y="381"/>
                    <a:pt x="6871" y="381"/>
                    <a:pt x="6867" y="381"/>
                  </a:cubicBezTo>
                  <a:cubicBezTo>
                    <a:pt x="6854" y="381"/>
                    <a:pt x="6843" y="384"/>
                    <a:pt x="6835" y="389"/>
                  </a:cubicBezTo>
                  <a:cubicBezTo>
                    <a:pt x="6833" y="391"/>
                    <a:pt x="6829" y="393"/>
                    <a:pt x="6825" y="393"/>
                  </a:cubicBezTo>
                  <a:cubicBezTo>
                    <a:pt x="6815" y="393"/>
                    <a:pt x="6801" y="387"/>
                    <a:pt x="6786" y="375"/>
                  </a:cubicBezTo>
                  <a:cubicBezTo>
                    <a:pt x="6759" y="354"/>
                    <a:pt x="6762" y="348"/>
                    <a:pt x="6804" y="334"/>
                  </a:cubicBezTo>
                  <a:cubicBezTo>
                    <a:pt x="6817" y="330"/>
                    <a:pt x="6827" y="328"/>
                    <a:pt x="6834" y="328"/>
                  </a:cubicBezTo>
                  <a:cubicBezTo>
                    <a:pt x="6847" y="328"/>
                    <a:pt x="6851" y="333"/>
                    <a:pt x="6849" y="344"/>
                  </a:cubicBezTo>
                  <a:cubicBezTo>
                    <a:pt x="6846" y="349"/>
                    <a:pt x="6846" y="351"/>
                    <a:pt x="6848" y="351"/>
                  </a:cubicBezTo>
                  <a:cubicBezTo>
                    <a:pt x="6851" y="351"/>
                    <a:pt x="6860" y="344"/>
                    <a:pt x="6874" y="330"/>
                  </a:cubicBezTo>
                  <a:cubicBezTo>
                    <a:pt x="6883" y="316"/>
                    <a:pt x="6891" y="309"/>
                    <a:pt x="6895" y="309"/>
                  </a:cubicBezTo>
                  <a:cubicBezTo>
                    <a:pt x="6898" y="309"/>
                    <a:pt x="6899" y="312"/>
                    <a:pt x="6898" y="319"/>
                  </a:cubicBezTo>
                  <a:cubicBezTo>
                    <a:pt x="6894" y="331"/>
                    <a:pt x="6900" y="338"/>
                    <a:pt x="6920" y="338"/>
                  </a:cubicBezTo>
                  <a:cubicBezTo>
                    <a:pt x="6934" y="338"/>
                    <a:pt x="6957" y="334"/>
                    <a:pt x="6988" y="327"/>
                  </a:cubicBezTo>
                  <a:cubicBezTo>
                    <a:pt x="7088" y="302"/>
                    <a:pt x="7158" y="292"/>
                    <a:pt x="7258" y="281"/>
                  </a:cubicBezTo>
                  <a:cubicBezTo>
                    <a:pt x="7290" y="278"/>
                    <a:pt x="7377" y="268"/>
                    <a:pt x="7457" y="257"/>
                  </a:cubicBezTo>
                  <a:cubicBezTo>
                    <a:pt x="7518" y="249"/>
                    <a:pt x="7595" y="242"/>
                    <a:pt x="7648" y="242"/>
                  </a:cubicBezTo>
                  <a:cubicBezTo>
                    <a:pt x="7661" y="242"/>
                    <a:pt x="7672" y="243"/>
                    <a:pt x="7681" y="244"/>
                  </a:cubicBezTo>
                  <a:cubicBezTo>
                    <a:pt x="7687" y="244"/>
                    <a:pt x="7693" y="244"/>
                    <a:pt x="7701" y="244"/>
                  </a:cubicBezTo>
                  <a:cubicBezTo>
                    <a:pt x="7754" y="244"/>
                    <a:pt x="7848" y="234"/>
                    <a:pt x="7924" y="219"/>
                  </a:cubicBezTo>
                  <a:cubicBezTo>
                    <a:pt x="8011" y="205"/>
                    <a:pt x="8108" y="191"/>
                    <a:pt x="8143" y="191"/>
                  </a:cubicBezTo>
                  <a:cubicBezTo>
                    <a:pt x="8188" y="191"/>
                    <a:pt x="8198" y="185"/>
                    <a:pt x="8181" y="170"/>
                  </a:cubicBezTo>
                  <a:cubicBezTo>
                    <a:pt x="8168" y="160"/>
                    <a:pt x="8168" y="150"/>
                    <a:pt x="8181" y="146"/>
                  </a:cubicBezTo>
                  <a:cubicBezTo>
                    <a:pt x="8183" y="146"/>
                    <a:pt x="8186" y="145"/>
                    <a:pt x="8188" y="145"/>
                  </a:cubicBezTo>
                  <a:cubicBezTo>
                    <a:pt x="8200" y="145"/>
                    <a:pt x="8210" y="151"/>
                    <a:pt x="8213" y="160"/>
                  </a:cubicBezTo>
                  <a:cubicBezTo>
                    <a:pt x="8214" y="166"/>
                    <a:pt x="8225" y="170"/>
                    <a:pt x="8240" y="170"/>
                  </a:cubicBezTo>
                  <a:cubicBezTo>
                    <a:pt x="8250" y="170"/>
                    <a:pt x="8264" y="168"/>
                    <a:pt x="8278" y="164"/>
                  </a:cubicBezTo>
                  <a:cubicBezTo>
                    <a:pt x="8337" y="146"/>
                    <a:pt x="8337" y="146"/>
                    <a:pt x="8282" y="135"/>
                  </a:cubicBezTo>
                  <a:cubicBezTo>
                    <a:pt x="8251" y="129"/>
                    <a:pt x="8223" y="115"/>
                    <a:pt x="8219" y="105"/>
                  </a:cubicBezTo>
                  <a:cubicBezTo>
                    <a:pt x="8217" y="98"/>
                    <a:pt x="8182" y="95"/>
                    <a:pt x="8137" y="95"/>
                  </a:cubicBezTo>
                  <a:cubicBezTo>
                    <a:pt x="8049" y="95"/>
                    <a:pt x="7920" y="106"/>
                    <a:pt x="7910" y="122"/>
                  </a:cubicBezTo>
                  <a:cubicBezTo>
                    <a:pt x="7908" y="126"/>
                    <a:pt x="7911" y="128"/>
                    <a:pt x="7918" y="128"/>
                  </a:cubicBezTo>
                  <a:cubicBezTo>
                    <a:pt x="7922" y="128"/>
                    <a:pt x="7928" y="127"/>
                    <a:pt x="7935" y="125"/>
                  </a:cubicBezTo>
                  <a:cubicBezTo>
                    <a:pt x="7941" y="124"/>
                    <a:pt x="7946" y="123"/>
                    <a:pt x="7950" y="123"/>
                  </a:cubicBezTo>
                  <a:cubicBezTo>
                    <a:pt x="7964" y="123"/>
                    <a:pt x="7975" y="130"/>
                    <a:pt x="7980" y="143"/>
                  </a:cubicBezTo>
                  <a:cubicBezTo>
                    <a:pt x="7987" y="167"/>
                    <a:pt x="7956" y="174"/>
                    <a:pt x="7814" y="185"/>
                  </a:cubicBezTo>
                  <a:cubicBezTo>
                    <a:pt x="7808" y="185"/>
                    <a:pt x="7803" y="185"/>
                    <a:pt x="7798" y="185"/>
                  </a:cubicBezTo>
                  <a:cubicBezTo>
                    <a:pt x="7731" y="185"/>
                    <a:pt x="7739" y="145"/>
                    <a:pt x="7817" y="135"/>
                  </a:cubicBezTo>
                  <a:cubicBezTo>
                    <a:pt x="7907" y="126"/>
                    <a:pt x="7897" y="104"/>
                    <a:pt x="7820" y="104"/>
                  </a:cubicBezTo>
                  <a:cubicBezTo>
                    <a:pt x="7811" y="104"/>
                    <a:pt x="7801" y="104"/>
                    <a:pt x="7790" y="105"/>
                  </a:cubicBezTo>
                  <a:cubicBezTo>
                    <a:pt x="7730" y="111"/>
                    <a:pt x="7702" y="122"/>
                    <a:pt x="7702" y="135"/>
                  </a:cubicBezTo>
                  <a:cubicBezTo>
                    <a:pt x="7699" y="153"/>
                    <a:pt x="7689" y="164"/>
                    <a:pt x="7678" y="167"/>
                  </a:cubicBezTo>
                  <a:cubicBezTo>
                    <a:pt x="7675" y="168"/>
                    <a:pt x="7672" y="168"/>
                    <a:pt x="7669" y="168"/>
                  </a:cubicBezTo>
                  <a:cubicBezTo>
                    <a:pt x="7662" y="168"/>
                    <a:pt x="7658" y="164"/>
                    <a:pt x="7660" y="156"/>
                  </a:cubicBezTo>
                  <a:cubicBezTo>
                    <a:pt x="7662" y="153"/>
                    <a:pt x="7658" y="152"/>
                    <a:pt x="7650" y="152"/>
                  </a:cubicBezTo>
                  <a:cubicBezTo>
                    <a:pt x="7629" y="152"/>
                    <a:pt x="7580" y="161"/>
                    <a:pt x="7522" y="174"/>
                  </a:cubicBezTo>
                  <a:cubicBezTo>
                    <a:pt x="7466" y="189"/>
                    <a:pt x="7414" y="199"/>
                    <a:pt x="7389" y="199"/>
                  </a:cubicBezTo>
                  <a:cubicBezTo>
                    <a:pt x="7380" y="199"/>
                    <a:pt x="7374" y="197"/>
                    <a:pt x="7373" y="195"/>
                  </a:cubicBezTo>
                  <a:cubicBezTo>
                    <a:pt x="7372" y="192"/>
                    <a:pt x="7370" y="191"/>
                    <a:pt x="7367" y="191"/>
                  </a:cubicBezTo>
                  <a:cubicBezTo>
                    <a:pt x="7362" y="191"/>
                    <a:pt x="7354" y="195"/>
                    <a:pt x="7345" y="202"/>
                  </a:cubicBezTo>
                  <a:cubicBezTo>
                    <a:pt x="7320" y="227"/>
                    <a:pt x="7251" y="244"/>
                    <a:pt x="7209" y="244"/>
                  </a:cubicBezTo>
                  <a:cubicBezTo>
                    <a:pt x="7192" y="244"/>
                    <a:pt x="7180" y="242"/>
                    <a:pt x="7175" y="236"/>
                  </a:cubicBezTo>
                  <a:cubicBezTo>
                    <a:pt x="7165" y="223"/>
                    <a:pt x="7182" y="209"/>
                    <a:pt x="7220" y="198"/>
                  </a:cubicBezTo>
                  <a:cubicBezTo>
                    <a:pt x="7255" y="191"/>
                    <a:pt x="7272" y="177"/>
                    <a:pt x="7262" y="174"/>
                  </a:cubicBezTo>
                  <a:cubicBezTo>
                    <a:pt x="7260" y="173"/>
                    <a:pt x="7257" y="172"/>
                    <a:pt x="7253" y="172"/>
                  </a:cubicBezTo>
                  <a:cubicBezTo>
                    <a:pt x="7232" y="172"/>
                    <a:pt x="7185" y="184"/>
                    <a:pt x="7133" y="198"/>
                  </a:cubicBezTo>
                  <a:cubicBezTo>
                    <a:pt x="7088" y="212"/>
                    <a:pt x="7061" y="219"/>
                    <a:pt x="7043" y="219"/>
                  </a:cubicBezTo>
                  <a:cubicBezTo>
                    <a:pt x="7025" y="219"/>
                    <a:pt x="7017" y="211"/>
                    <a:pt x="7012" y="195"/>
                  </a:cubicBezTo>
                  <a:cubicBezTo>
                    <a:pt x="7008" y="182"/>
                    <a:pt x="7005" y="175"/>
                    <a:pt x="7001" y="175"/>
                  </a:cubicBezTo>
                  <a:cubicBezTo>
                    <a:pt x="6998" y="175"/>
                    <a:pt x="6995" y="180"/>
                    <a:pt x="6991" y="191"/>
                  </a:cubicBezTo>
                  <a:cubicBezTo>
                    <a:pt x="6986" y="204"/>
                    <a:pt x="6981" y="210"/>
                    <a:pt x="6976" y="210"/>
                  </a:cubicBezTo>
                  <a:cubicBezTo>
                    <a:pt x="6971" y="210"/>
                    <a:pt x="6965" y="205"/>
                    <a:pt x="6957" y="195"/>
                  </a:cubicBezTo>
                  <a:cubicBezTo>
                    <a:pt x="6949" y="185"/>
                    <a:pt x="6941" y="181"/>
                    <a:pt x="6930" y="181"/>
                  </a:cubicBezTo>
                  <a:cubicBezTo>
                    <a:pt x="6916" y="181"/>
                    <a:pt x="6897" y="188"/>
                    <a:pt x="6869" y="202"/>
                  </a:cubicBezTo>
                  <a:cubicBezTo>
                    <a:pt x="6844" y="218"/>
                    <a:pt x="6820" y="225"/>
                    <a:pt x="6808" y="225"/>
                  </a:cubicBezTo>
                  <a:cubicBezTo>
                    <a:pt x="6804" y="225"/>
                    <a:pt x="6801" y="224"/>
                    <a:pt x="6800" y="223"/>
                  </a:cubicBezTo>
                  <a:cubicBezTo>
                    <a:pt x="6797" y="212"/>
                    <a:pt x="6776" y="205"/>
                    <a:pt x="6749" y="205"/>
                  </a:cubicBezTo>
                  <a:cubicBezTo>
                    <a:pt x="6720" y="209"/>
                    <a:pt x="6703" y="215"/>
                    <a:pt x="6707" y="226"/>
                  </a:cubicBezTo>
                  <a:cubicBezTo>
                    <a:pt x="6707" y="233"/>
                    <a:pt x="6696" y="239"/>
                    <a:pt x="6675" y="239"/>
                  </a:cubicBezTo>
                  <a:cubicBezTo>
                    <a:pt x="6651" y="236"/>
                    <a:pt x="6634" y="223"/>
                    <a:pt x="6627" y="209"/>
                  </a:cubicBezTo>
                  <a:cubicBezTo>
                    <a:pt x="6620" y="185"/>
                    <a:pt x="6641" y="177"/>
                    <a:pt x="6720" y="167"/>
                  </a:cubicBezTo>
                  <a:cubicBezTo>
                    <a:pt x="6856" y="153"/>
                    <a:pt x="6887" y="143"/>
                    <a:pt x="6936" y="90"/>
                  </a:cubicBezTo>
                  <a:cubicBezTo>
                    <a:pt x="6959" y="65"/>
                    <a:pt x="6959" y="52"/>
                    <a:pt x="6942" y="52"/>
                  </a:cubicBezTo>
                  <a:cubicBezTo>
                    <a:pt x="6930" y="52"/>
                    <a:pt x="6912" y="57"/>
                    <a:pt x="6887" y="70"/>
                  </a:cubicBezTo>
                  <a:cubicBezTo>
                    <a:pt x="6847" y="90"/>
                    <a:pt x="6718" y="115"/>
                    <a:pt x="6660" y="115"/>
                  </a:cubicBezTo>
                  <a:cubicBezTo>
                    <a:pt x="6648" y="115"/>
                    <a:pt x="6639" y="114"/>
                    <a:pt x="6634" y="111"/>
                  </a:cubicBezTo>
                  <a:cubicBezTo>
                    <a:pt x="6596" y="94"/>
                    <a:pt x="6661" y="25"/>
                    <a:pt x="6724" y="21"/>
                  </a:cubicBezTo>
                  <a:cubicBezTo>
                    <a:pt x="6765" y="18"/>
                    <a:pt x="6765" y="15"/>
                    <a:pt x="6735" y="4"/>
                  </a:cubicBezTo>
                  <a:cubicBezTo>
                    <a:pt x="6727" y="2"/>
                    <a:pt x="6716" y="1"/>
                    <a:pt x="6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9"/>
            <p:cNvSpPr/>
            <p:nvPr/>
          </p:nvSpPr>
          <p:spPr>
            <a:xfrm>
              <a:off x="5142175" y="1363000"/>
              <a:ext cx="4225" cy="1275"/>
            </a:xfrm>
            <a:custGeom>
              <a:avLst/>
              <a:gdLst/>
              <a:ahLst/>
              <a:cxnLst/>
              <a:rect l="l" t="t" r="r" b="b"/>
              <a:pathLst>
                <a:path w="169" h="51" extrusionOk="0">
                  <a:moveTo>
                    <a:pt x="49" y="0"/>
                  </a:moveTo>
                  <a:cubicBezTo>
                    <a:pt x="41" y="0"/>
                    <a:pt x="34" y="1"/>
                    <a:pt x="29" y="3"/>
                  </a:cubicBezTo>
                  <a:cubicBezTo>
                    <a:pt x="0" y="13"/>
                    <a:pt x="0" y="13"/>
                    <a:pt x="32" y="16"/>
                  </a:cubicBezTo>
                  <a:cubicBezTo>
                    <a:pt x="53" y="16"/>
                    <a:pt x="91" y="27"/>
                    <a:pt x="115" y="37"/>
                  </a:cubicBezTo>
                  <a:cubicBezTo>
                    <a:pt x="136" y="47"/>
                    <a:pt x="150" y="51"/>
                    <a:pt x="156" y="51"/>
                  </a:cubicBezTo>
                  <a:cubicBezTo>
                    <a:pt x="169" y="51"/>
                    <a:pt x="153" y="35"/>
                    <a:pt x="112" y="16"/>
                  </a:cubicBezTo>
                  <a:cubicBezTo>
                    <a:pt x="94" y="7"/>
                    <a:pt x="69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9"/>
            <p:cNvSpPr/>
            <p:nvPr/>
          </p:nvSpPr>
          <p:spPr>
            <a:xfrm>
              <a:off x="5142450" y="1356625"/>
              <a:ext cx="1650" cy="1575"/>
            </a:xfrm>
            <a:custGeom>
              <a:avLst/>
              <a:gdLst/>
              <a:ahLst/>
              <a:cxnLst/>
              <a:rect l="l" t="t" r="r" b="b"/>
              <a:pathLst>
                <a:path w="66" h="63" extrusionOk="0">
                  <a:moveTo>
                    <a:pt x="34" y="0"/>
                  </a:moveTo>
                  <a:cubicBezTo>
                    <a:pt x="32" y="0"/>
                    <a:pt x="30" y="0"/>
                    <a:pt x="28" y="1"/>
                  </a:cubicBezTo>
                  <a:cubicBezTo>
                    <a:pt x="14" y="5"/>
                    <a:pt x="14" y="12"/>
                    <a:pt x="24" y="22"/>
                  </a:cubicBezTo>
                  <a:cubicBezTo>
                    <a:pt x="35" y="32"/>
                    <a:pt x="35" y="39"/>
                    <a:pt x="21" y="42"/>
                  </a:cubicBezTo>
                  <a:cubicBezTo>
                    <a:pt x="7" y="47"/>
                    <a:pt x="0" y="53"/>
                    <a:pt x="0" y="60"/>
                  </a:cubicBezTo>
                  <a:cubicBezTo>
                    <a:pt x="2" y="62"/>
                    <a:pt x="6" y="62"/>
                    <a:pt x="13" y="62"/>
                  </a:cubicBezTo>
                  <a:cubicBezTo>
                    <a:pt x="19" y="62"/>
                    <a:pt x="28" y="62"/>
                    <a:pt x="39" y="60"/>
                  </a:cubicBezTo>
                  <a:cubicBezTo>
                    <a:pt x="56" y="57"/>
                    <a:pt x="66" y="39"/>
                    <a:pt x="59" y="22"/>
                  </a:cubicBezTo>
                  <a:cubicBezTo>
                    <a:pt x="57" y="8"/>
                    <a:pt x="4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9"/>
            <p:cNvSpPr/>
            <p:nvPr/>
          </p:nvSpPr>
          <p:spPr>
            <a:xfrm>
              <a:off x="5140825" y="1340750"/>
              <a:ext cx="2675" cy="2050"/>
            </a:xfrm>
            <a:custGeom>
              <a:avLst/>
              <a:gdLst/>
              <a:ahLst/>
              <a:cxnLst/>
              <a:rect l="l" t="t" r="r" b="b"/>
              <a:pathLst>
                <a:path w="107" h="82" extrusionOk="0">
                  <a:moveTo>
                    <a:pt x="85" y="1"/>
                  </a:moveTo>
                  <a:cubicBezTo>
                    <a:pt x="79" y="1"/>
                    <a:pt x="73" y="2"/>
                    <a:pt x="65" y="5"/>
                  </a:cubicBezTo>
                  <a:cubicBezTo>
                    <a:pt x="44" y="8"/>
                    <a:pt x="24" y="22"/>
                    <a:pt x="17" y="29"/>
                  </a:cubicBezTo>
                  <a:cubicBezTo>
                    <a:pt x="0" y="56"/>
                    <a:pt x="27" y="82"/>
                    <a:pt x="62" y="82"/>
                  </a:cubicBezTo>
                  <a:cubicBezTo>
                    <a:pt x="64" y="82"/>
                    <a:pt x="66" y="81"/>
                    <a:pt x="69" y="81"/>
                  </a:cubicBezTo>
                  <a:cubicBezTo>
                    <a:pt x="89" y="81"/>
                    <a:pt x="107" y="60"/>
                    <a:pt x="107" y="36"/>
                  </a:cubicBezTo>
                  <a:cubicBezTo>
                    <a:pt x="107" y="13"/>
                    <a:pt x="101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9"/>
            <p:cNvSpPr/>
            <p:nvPr/>
          </p:nvSpPr>
          <p:spPr>
            <a:xfrm>
              <a:off x="5148850" y="1362350"/>
              <a:ext cx="2100" cy="1075"/>
            </a:xfrm>
            <a:custGeom>
              <a:avLst/>
              <a:gdLst/>
              <a:ahLst/>
              <a:cxnLst/>
              <a:rect l="l" t="t" r="r" b="b"/>
              <a:pathLst>
                <a:path w="84" h="43" extrusionOk="0">
                  <a:moveTo>
                    <a:pt x="52" y="0"/>
                  </a:moveTo>
                  <a:cubicBezTo>
                    <a:pt x="43" y="0"/>
                    <a:pt x="27" y="7"/>
                    <a:pt x="18" y="18"/>
                  </a:cubicBezTo>
                  <a:cubicBezTo>
                    <a:pt x="1" y="36"/>
                    <a:pt x="1" y="39"/>
                    <a:pt x="25" y="42"/>
                  </a:cubicBezTo>
                  <a:cubicBezTo>
                    <a:pt x="60" y="42"/>
                    <a:pt x="84" y="15"/>
                    <a:pt x="56" y="1"/>
                  </a:cubicBezTo>
                  <a:cubicBezTo>
                    <a:pt x="55" y="0"/>
                    <a:pt x="54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9"/>
            <p:cNvSpPr/>
            <p:nvPr/>
          </p:nvSpPr>
          <p:spPr>
            <a:xfrm>
              <a:off x="5149950" y="1362200"/>
              <a:ext cx="5700" cy="3150"/>
            </a:xfrm>
            <a:custGeom>
              <a:avLst/>
              <a:gdLst/>
              <a:ahLst/>
              <a:cxnLst/>
              <a:rect l="l" t="t" r="r" b="b"/>
              <a:pathLst>
                <a:path w="228" h="126" extrusionOk="0">
                  <a:moveTo>
                    <a:pt x="198" y="0"/>
                  </a:moveTo>
                  <a:cubicBezTo>
                    <a:pt x="193" y="0"/>
                    <a:pt x="187" y="2"/>
                    <a:pt x="179" y="3"/>
                  </a:cubicBezTo>
                  <a:cubicBezTo>
                    <a:pt x="162" y="7"/>
                    <a:pt x="147" y="21"/>
                    <a:pt x="152" y="32"/>
                  </a:cubicBezTo>
                  <a:cubicBezTo>
                    <a:pt x="154" y="41"/>
                    <a:pt x="148" y="45"/>
                    <a:pt x="134" y="45"/>
                  </a:cubicBezTo>
                  <a:cubicBezTo>
                    <a:pt x="127" y="45"/>
                    <a:pt x="117" y="44"/>
                    <a:pt x="106" y="42"/>
                  </a:cubicBezTo>
                  <a:cubicBezTo>
                    <a:pt x="99" y="41"/>
                    <a:pt x="92" y="41"/>
                    <a:pt x="85" y="41"/>
                  </a:cubicBezTo>
                  <a:cubicBezTo>
                    <a:pt x="62" y="41"/>
                    <a:pt x="40" y="44"/>
                    <a:pt x="30" y="53"/>
                  </a:cubicBezTo>
                  <a:cubicBezTo>
                    <a:pt x="0" y="72"/>
                    <a:pt x="5" y="126"/>
                    <a:pt x="32" y="126"/>
                  </a:cubicBezTo>
                  <a:cubicBezTo>
                    <a:pt x="33" y="126"/>
                    <a:pt x="35" y="125"/>
                    <a:pt x="37" y="125"/>
                  </a:cubicBezTo>
                  <a:cubicBezTo>
                    <a:pt x="47" y="122"/>
                    <a:pt x="51" y="111"/>
                    <a:pt x="47" y="98"/>
                  </a:cubicBezTo>
                  <a:cubicBezTo>
                    <a:pt x="42" y="82"/>
                    <a:pt x="51" y="74"/>
                    <a:pt x="69" y="74"/>
                  </a:cubicBezTo>
                  <a:cubicBezTo>
                    <a:pt x="87" y="74"/>
                    <a:pt x="113" y="82"/>
                    <a:pt x="141" y="98"/>
                  </a:cubicBezTo>
                  <a:cubicBezTo>
                    <a:pt x="165" y="113"/>
                    <a:pt x="192" y="122"/>
                    <a:pt x="208" y="122"/>
                  </a:cubicBezTo>
                  <a:cubicBezTo>
                    <a:pt x="210" y="122"/>
                    <a:pt x="212" y="122"/>
                    <a:pt x="214" y="122"/>
                  </a:cubicBezTo>
                  <a:cubicBezTo>
                    <a:pt x="227" y="118"/>
                    <a:pt x="221" y="108"/>
                    <a:pt x="196" y="104"/>
                  </a:cubicBezTo>
                  <a:cubicBezTo>
                    <a:pt x="165" y="94"/>
                    <a:pt x="162" y="90"/>
                    <a:pt x="189" y="83"/>
                  </a:cubicBezTo>
                  <a:cubicBezTo>
                    <a:pt x="206" y="80"/>
                    <a:pt x="210" y="73"/>
                    <a:pt x="200" y="66"/>
                  </a:cubicBezTo>
                  <a:cubicBezTo>
                    <a:pt x="193" y="63"/>
                    <a:pt x="189" y="45"/>
                    <a:pt x="200" y="24"/>
                  </a:cubicBezTo>
                  <a:cubicBezTo>
                    <a:pt x="210" y="7"/>
                    <a:pt x="209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9"/>
            <p:cNvSpPr/>
            <p:nvPr/>
          </p:nvSpPr>
          <p:spPr>
            <a:xfrm>
              <a:off x="5154575" y="13656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1"/>
                    <a:pt x="39" y="4"/>
                  </a:cubicBezTo>
                  <a:cubicBezTo>
                    <a:pt x="15" y="7"/>
                    <a:pt x="1" y="18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0" y="22"/>
                    <a:pt x="43" y="18"/>
                    <a:pt x="56" y="10"/>
                  </a:cubicBezTo>
                  <a:cubicBezTo>
                    <a:pt x="66" y="4"/>
                    <a:pt x="66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9"/>
            <p:cNvSpPr/>
            <p:nvPr/>
          </p:nvSpPr>
          <p:spPr>
            <a:xfrm>
              <a:off x="5146325" y="1335175"/>
              <a:ext cx="2425" cy="675"/>
            </a:xfrm>
            <a:custGeom>
              <a:avLst/>
              <a:gdLst/>
              <a:ahLst/>
              <a:cxnLst/>
              <a:rect l="l" t="t" r="r" b="b"/>
              <a:pathLst>
                <a:path w="97" h="27" extrusionOk="0">
                  <a:moveTo>
                    <a:pt x="89" y="1"/>
                  </a:moveTo>
                  <a:cubicBezTo>
                    <a:pt x="82" y="1"/>
                    <a:pt x="70" y="2"/>
                    <a:pt x="53" y="5"/>
                  </a:cubicBezTo>
                  <a:cubicBezTo>
                    <a:pt x="18" y="16"/>
                    <a:pt x="1" y="23"/>
                    <a:pt x="18" y="26"/>
                  </a:cubicBezTo>
                  <a:cubicBezTo>
                    <a:pt x="33" y="26"/>
                    <a:pt x="63" y="20"/>
                    <a:pt x="84" y="10"/>
                  </a:cubicBezTo>
                  <a:cubicBezTo>
                    <a:pt x="96" y="3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9"/>
            <p:cNvSpPr/>
            <p:nvPr/>
          </p:nvSpPr>
          <p:spPr>
            <a:xfrm>
              <a:off x="5155700" y="1350650"/>
              <a:ext cx="67800" cy="16050"/>
            </a:xfrm>
            <a:custGeom>
              <a:avLst/>
              <a:gdLst/>
              <a:ahLst/>
              <a:cxnLst/>
              <a:rect l="l" t="t" r="r" b="b"/>
              <a:pathLst>
                <a:path w="2712" h="642" extrusionOk="0">
                  <a:moveTo>
                    <a:pt x="2369" y="104"/>
                  </a:moveTo>
                  <a:cubicBezTo>
                    <a:pt x="2379" y="104"/>
                    <a:pt x="2389" y="107"/>
                    <a:pt x="2399" y="115"/>
                  </a:cubicBezTo>
                  <a:cubicBezTo>
                    <a:pt x="2409" y="122"/>
                    <a:pt x="2415" y="153"/>
                    <a:pt x="2412" y="182"/>
                  </a:cubicBezTo>
                  <a:cubicBezTo>
                    <a:pt x="2410" y="202"/>
                    <a:pt x="2405" y="215"/>
                    <a:pt x="2400" y="215"/>
                  </a:cubicBezTo>
                  <a:cubicBezTo>
                    <a:pt x="2398" y="215"/>
                    <a:pt x="2397" y="213"/>
                    <a:pt x="2394" y="209"/>
                  </a:cubicBezTo>
                  <a:cubicBezTo>
                    <a:pt x="2392" y="197"/>
                    <a:pt x="2382" y="191"/>
                    <a:pt x="2371" y="191"/>
                  </a:cubicBezTo>
                  <a:cubicBezTo>
                    <a:pt x="2368" y="191"/>
                    <a:pt x="2366" y="191"/>
                    <a:pt x="2364" y="192"/>
                  </a:cubicBezTo>
                  <a:cubicBezTo>
                    <a:pt x="2350" y="195"/>
                    <a:pt x="2346" y="209"/>
                    <a:pt x="2360" y="223"/>
                  </a:cubicBezTo>
                  <a:cubicBezTo>
                    <a:pt x="2372" y="237"/>
                    <a:pt x="2371" y="245"/>
                    <a:pt x="2362" y="245"/>
                  </a:cubicBezTo>
                  <a:cubicBezTo>
                    <a:pt x="2361" y="245"/>
                    <a:pt x="2359" y="245"/>
                    <a:pt x="2357" y="244"/>
                  </a:cubicBezTo>
                  <a:cubicBezTo>
                    <a:pt x="2343" y="240"/>
                    <a:pt x="2329" y="233"/>
                    <a:pt x="2329" y="223"/>
                  </a:cubicBezTo>
                  <a:cubicBezTo>
                    <a:pt x="2329" y="216"/>
                    <a:pt x="2325" y="188"/>
                    <a:pt x="2325" y="164"/>
                  </a:cubicBezTo>
                  <a:cubicBezTo>
                    <a:pt x="2321" y="128"/>
                    <a:pt x="2343" y="104"/>
                    <a:pt x="2369" y="104"/>
                  </a:cubicBezTo>
                  <a:close/>
                  <a:moveTo>
                    <a:pt x="1731" y="314"/>
                  </a:moveTo>
                  <a:cubicBezTo>
                    <a:pt x="1739" y="314"/>
                    <a:pt x="1747" y="319"/>
                    <a:pt x="1757" y="327"/>
                  </a:cubicBezTo>
                  <a:cubicBezTo>
                    <a:pt x="1774" y="341"/>
                    <a:pt x="1774" y="355"/>
                    <a:pt x="1753" y="365"/>
                  </a:cubicBezTo>
                  <a:cubicBezTo>
                    <a:pt x="1733" y="374"/>
                    <a:pt x="1716" y="378"/>
                    <a:pt x="1704" y="378"/>
                  </a:cubicBezTo>
                  <a:cubicBezTo>
                    <a:pt x="1683" y="378"/>
                    <a:pt x="1677" y="365"/>
                    <a:pt x="1698" y="341"/>
                  </a:cubicBezTo>
                  <a:cubicBezTo>
                    <a:pt x="1712" y="323"/>
                    <a:pt x="1721" y="314"/>
                    <a:pt x="1731" y="314"/>
                  </a:cubicBezTo>
                  <a:close/>
                  <a:moveTo>
                    <a:pt x="2675" y="0"/>
                  </a:moveTo>
                  <a:cubicBezTo>
                    <a:pt x="2646" y="0"/>
                    <a:pt x="2590" y="10"/>
                    <a:pt x="2506" y="28"/>
                  </a:cubicBezTo>
                  <a:cubicBezTo>
                    <a:pt x="2427" y="47"/>
                    <a:pt x="2350" y="64"/>
                    <a:pt x="2327" y="64"/>
                  </a:cubicBezTo>
                  <a:cubicBezTo>
                    <a:pt x="2325" y="64"/>
                    <a:pt x="2323" y="64"/>
                    <a:pt x="2322" y="63"/>
                  </a:cubicBezTo>
                  <a:cubicBezTo>
                    <a:pt x="2320" y="63"/>
                    <a:pt x="2317" y="62"/>
                    <a:pt x="2315" y="62"/>
                  </a:cubicBezTo>
                  <a:cubicBezTo>
                    <a:pt x="2306" y="62"/>
                    <a:pt x="2302" y="69"/>
                    <a:pt x="2305" y="81"/>
                  </a:cubicBezTo>
                  <a:cubicBezTo>
                    <a:pt x="2306" y="92"/>
                    <a:pt x="2306" y="97"/>
                    <a:pt x="2303" y="97"/>
                  </a:cubicBezTo>
                  <a:cubicBezTo>
                    <a:pt x="2301" y="97"/>
                    <a:pt x="2297" y="94"/>
                    <a:pt x="2290" y="87"/>
                  </a:cubicBezTo>
                  <a:cubicBezTo>
                    <a:pt x="2286" y="82"/>
                    <a:pt x="2279" y="79"/>
                    <a:pt x="2269" y="79"/>
                  </a:cubicBezTo>
                  <a:cubicBezTo>
                    <a:pt x="2255" y="79"/>
                    <a:pt x="2236" y="84"/>
                    <a:pt x="2211" y="94"/>
                  </a:cubicBezTo>
                  <a:cubicBezTo>
                    <a:pt x="2188" y="104"/>
                    <a:pt x="2166" y="110"/>
                    <a:pt x="2153" y="110"/>
                  </a:cubicBezTo>
                  <a:cubicBezTo>
                    <a:pt x="2147" y="110"/>
                    <a:pt x="2142" y="108"/>
                    <a:pt x="2141" y="105"/>
                  </a:cubicBezTo>
                  <a:cubicBezTo>
                    <a:pt x="2140" y="100"/>
                    <a:pt x="2131" y="99"/>
                    <a:pt x="2118" y="99"/>
                  </a:cubicBezTo>
                  <a:cubicBezTo>
                    <a:pt x="2100" y="99"/>
                    <a:pt x="2071" y="102"/>
                    <a:pt x="2041" y="108"/>
                  </a:cubicBezTo>
                  <a:cubicBezTo>
                    <a:pt x="1989" y="119"/>
                    <a:pt x="1941" y="129"/>
                    <a:pt x="1933" y="129"/>
                  </a:cubicBezTo>
                  <a:cubicBezTo>
                    <a:pt x="1927" y="129"/>
                    <a:pt x="1829" y="147"/>
                    <a:pt x="1718" y="174"/>
                  </a:cubicBezTo>
                  <a:cubicBezTo>
                    <a:pt x="1608" y="198"/>
                    <a:pt x="1424" y="237"/>
                    <a:pt x="1309" y="257"/>
                  </a:cubicBezTo>
                  <a:cubicBezTo>
                    <a:pt x="1198" y="278"/>
                    <a:pt x="972" y="327"/>
                    <a:pt x="809" y="361"/>
                  </a:cubicBezTo>
                  <a:cubicBezTo>
                    <a:pt x="454" y="439"/>
                    <a:pt x="295" y="470"/>
                    <a:pt x="241" y="470"/>
                  </a:cubicBezTo>
                  <a:cubicBezTo>
                    <a:pt x="235" y="470"/>
                    <a:pt x="230" y="470"/>
                    <a:pt x="226" y="469"/>
                  </a:cubicBezTo>
                  <a:cubicBezTo>
                    <a:pt x="223" y="468"/>
                    <a:pt x="219" y="468"/>
                    <a:pt x="215" y="468"/>
                  </a:cubicBezTo>
                  <a:cubicBezTo>
                    <a:pt x="203" y="468"/>
                    <a:pt x="189" y="471"/>
                    <a:pt x="181" y="476"/>
                  </a:cubicBezTo>
                  <a:cubicBezTo>
                    <a:pt x="179" y="479"/>
                    <a:pt x="176" y="481"/>
                    <a:pt x="171" y="481"/>
                  </a:cubicBezTo>
                  <a:cubicBezTo>
                    <a:pt x="162" y="481"/>
                    <a:pt x="149" y="474"/>
                    <a:pt x="140" y="462"/>
                  </a:cubicBezTo>
                  <a:cubicBezTo>
                    <a:pt x="130" y="450"/>
                    <a:pt x="123" y="444"/>
                    <a:pt x="118" y="444"/>
                  </a:cubicBezTo>
                  <a:cubicBezTo>
                    <a:pt x="112" y="444"/>
                    <a:pt x="109" y="451"/>
                    <a:pt x="105" y="465"/>
                  </a:cubicBezTo>
                  <a:cubicBezTo>
                    <a:pt x="100" y="482"/>
                    <a:pt x="96" y="490"/>
                    <a:pt x="93" y="490"/>
                  </a:cubicBezTo>
                  <a:cubicBezTo>
                    <a:pt x="89" y="490"/>
                    <a:pt x="86" y="483"/>
                    <a:pt x="81" y="469"/>
                  </a:cubicBezTo>
                  <a:cubicBezTo>
                    <a:pt x="75" y="451"/>
                    <a:pt x="61" y="441"/>
                    <a:pt x="43" y="441"/>
                  </a:cubicBezTo>
                  <a:cubicBezTo>
                    <a:pt x="41" y="441"/>
                    <a:pt x="38" y="441"/>
                    <a:pt x="36" y="441"/>
                  </a:cubicBezTo>
                  <a:cubicBezTo>
                    <a:pt x="18" y="448"/>
                    <a:pt x="15" y="462"/>
                    <a:pt x="29" y="476"/>
                  </a:cubicBezTo>
                  <a:cubicBezTo>
                    <a:pt x="39" y="490"/>
                    <a:pt x="39" y="504"/>
                    <a:pt x="21" y="507"/>
                  </a:cubicBezTo>
                  <a:cubicBezTo>
                    <a:pt x="8" y="510"/>
                    <a:pt x="1" y="525"/>
                    <a:pt x="5" y="535"/>
                  </a:cubicBezTo>
                  <a:cubicBezTo>
                    <a:pt x="8" y="544"/>
                    <a:pt x="15" y="550"/>
                    <a:pt x="25" y="550"/>
                  </a:cubicBezTo>
                  <a:cubicBezTo>
                    <a:pt x="27" y="550"/>
                    <a:pt x="30" y="549"/>
                    <a:pt x="32" y="549"/>
                  </a:cubicBezTo>
                  <a:cubicBezTo>
                    <a:pt x="33" y="548"/>
                    <a:pt x="34" y="548"/>
                    <a:pt x="35" y="548"/>
                  </a:cubicBezTo>
                  <a:cubicBezTo>
                    <a:pt x="46" y="548"/>
                    <a:pt x="64" y="565"/>
                    <a:pt x="74" y="587"/>
                  </a:cubicBezTo>
                  <a:cubicBezTo>
                    <a:pt x="86" y="607"/>
                    <a:pt x="99" y="616"/>
                    <a:pt x="117" y="616"/>
                  </a:cubicBezTo>
                  <a:cubicBezTo>
                    <a:pt x="125" y="616"/>
                    <a:pt x="133" y="614"/>
                    <a:pt x="143" y="611"/>
                  </a:cubicBezTo>
                  <a:cubicBezTo>
                    <a:pt x="157" y="606"/>
                    <a:pt x="170" y="604"/>
                    <a:pt x="180" y="604"/>
                  </a:cubicBezTo>
                  <a:cubicBezTo>
                    <a:pt x="190" y="604"/>
                    <a:pt x="197" y="606"/>
                    <a:pt x="199" y="611"/>
                  </a:cubicBezTo>
                  <a:cubicBezTo>
                    <a:pt x="202" y="622"/>
                    <a:pt x="212" y="627"/>
                    <a:pt x="223" y="627"/>
                  </a:cubicBezTo>
                  <a:cubicBezTo>
                    <a:pt x="243" y="627"/>
                    <a:pt x="269" y="611"/>
                    <a:pt x="271" y="590"/>
                  </a:cubicBezTo>
                  <a:cubicBezTo>
                    <a:pt x="273" y="580"/>
                    <a:pt x="275" y="575"/>
                    <a:pt x="277" y="575"/>
                  </a:cubicBezTo>
                  <a:cubicBezTo>
                    <a:pt x="280" y="575"/>
                    <a:pt x="282" y="580"/>
                    <a:pt x="285" y="590"/>
                  </a:cubicBezTo>
                  <a:cubicBezTo>
                    <a:pt x="292" y="605"/>
                    <a:pt x="324" y="625"/>
                    <a:pt x="354" y="632"/>
                  </a:cubicBezTo>
                  <a:cubicBezTo>
                    <a:pt x="376" y="638"/>
                    <a:pt x="389" y="642"/>
                    <a:pt x="395" y="642"/>
                  </a:cubicBezTo>
                  <a:cubicBezTo>
                    <a:pt x="404" y="642"/>
                    <a:pt x="400" y="636"/>
                    <a:pt x="386" y="622"/>
                  </a:cubicBezTo>
                  <a:cubicBezTo>
                    <a:pt x="368" y="601"/>
                    <a:pt x="374" y="589"/>
                    <a:pt x="389" y="589"/>
                  </a:cubicBezTo>
                  <a:cubicBezTo>
                    <a:pt x="401" y="589"/>
                    <a:pt x="419" y="596"/>
                    <a:pt x="438" y="611"/>
                  </a:cubicBezTo>
                  <a:cubicBezTo>
                    <a:pt x="449" y="619"/>
                    <a:pt x="458" y="624"/>
                    <a:pt x="463" y="624"/>
                  </a:cubicBezTo>
                  <a:cubicBezTo>
                    <a:pt x="466" y="624"/>
                    <a:pt x="468" y="621"/>
                    <a:pt x="466" y="615"/>
                  </a:cubicBezTo>
                  <a:cubicBezTo>
                    <a:pt x="460" y="594"/>
                    <a:pt x="491" y="582"/>
                    <a:pt x="523" y="582"/>
                  </a:cubicBezTo>
                  <a:cubicBezTo>
                    <a:pt x="546" y="582"/>
                    <a:pt x="569" y="588"/>
                    <a:pt x="580" y="601"/>
                  </a:cubicBezTo>
                  <a:cubicBezTo>
                    <a:pt x="593" y="616"/>
                    <a:pt x="616" y="624"/>
                    <a:pt x="633" y="624"/>
                  </a:cubicBezTo>
                  <a:cubicBezTo>
                    <a:pt x="648" y="624"/>
                    <a:pt x="660" y="617"/>
                    <a:pt x="657" y="605"/>
                  </a:cubicBezTo>
                  <a:cubicBezTo>
                    <a:pt x="648" y="585"/>
                    <a:pt x="745" y="554"/>
                    <a:pt x="796" y="554"/>
                  </a:cubicBezTo>
                  <a:cubicBezTo>
                    <a:pt x="808" y="554"/>
                    <a:pt x="818" y="556"/>
                    <a:pt x="823" y="560"/>
                  </a:cubicBezTo>
                  <a:cubicBezTo>
                    <a:pt x="826" y="562"/>
                    <a:pt x="833" y="563"/>
                    <a:pt x="844" y="563"/>
                  </a:cubicBezTo>
                  <a:cubicBezTo>
                    <a:pt x="864" y="563"/>
                    <a:pt x="896" y="559"/>
                    <a:pt x="927" y="552"/>
                  </a:cubicBezTo>
                  <a:cubicBezTo>
                    <a:pt x="969" y="541"/>
                    <a:pt x="1012" y="534"/>
                    <a:pt x="1036" y="534"/>
                  </a:cubicBezTo>
                  <a:cubicBezTo>
                    <a:pt x="1041" y="534"/>
                    <a:pt x="1046" y="535"/>
                    <a:pt x="1049" y="535"/>
                  </a:cubicBezTo>
                  <a:cubicBezTo>
                    <a:pt x="1056" y="538"/>
                    <a:pt x="1061" y="539"/>
                    <a:pt x="1064" y="539"/>
                  </a:cubicBezTo>
                  <a:cubicBezTo>
                    <a:pt x="1070" y="539"/>
                    <a:pt x="1068" y="534"/>
                    <a:pt x="1059" y="525"/>
                  </a:cubicBezTo>
                  <a:cubicBezTo>
                    <a:pt x="1046" y="515"/>
                    <a:pt x="1046" y="504"/>
                    <a:pt x="1059" y="500"/>
                  </a:cubicBezTo>
                  <a:cubicBezTo>
                    <a:pt x="1062" y="500"/>
                    <a:pt x="1064" y="499"/>
                    <a:pt x="1067" y="499"/>
                  </a:cubicBezTo>
                  <a:cubicBezTo>
                    <a:pt x="1076" y="499"/>
                    <a:pt x="1084" y="503"/>
                    <a:pt x="1087" y="510"/>
                  </a:cubicBezTo>
                  <a:cubicBezTo>
                    <a:pt x="1089" y="518"/>
                    <a:pt x="1114" y="522"/>
                    <a:pt x="1147" y="522"/>
                  </a:cubicBezTo>
                  <a:cubicBezTo>
                    <a:pt x="1219" y="522"/>
                    <a:pt x="1332" y="506"/>
                    <a:pt x="1344" y="486"/>
                  </a:cubicBezTo>
                  <a:cubicBezTo>
                    <a:pt x="1354" y="465"/>
                    <a:pt x="1392" y="459"/>
                    <a:pt x="1454" y="456"/>
                  </a:cubicBezTo>
                  <a:cubicBezTo>
                    <a:pt x="1524" y="456"/>
                    <a:pt x="1555" y="448"/>
                    <a:pt x="1569" y="427"/>
                  </a:cubicBezTo>
                  <a:cubicBezTo>
                    <a:pt x="1577" y="416"/>
                    <a:pt x="1581" y="411"/>
                    <a:pt x="1583" y="411"/>
                  </a:cubicBezTo>
                  <a:lnTo>
                    <a:pt x="1583" y="411"/>
                  </a:lnTo>
                  <a:cubicBezTo>
                    <a:pt x="1585" y="411"/>
                    <a:pt x="1585" y="414"/>
                    <a:pt x="1583" y="421"/>
                  </a:cubicBezTo>
                  <a:cubicBezTo>
                    <a:pt x="1581" y="427"/>
                    <a:pt x="1588" y="430"/>
                    <a:pt x="1603" y="430"/>
                  </a:cubicBezTo>
                  <a:cubicBezTo>
                    <a:pt x="1628" y="430"/>
                    <a:pt x="1677" y="421"/>
                    <a:pt x="1749" y="403"/>
                  </a:cubicBezTo>
                  <a:cubicBezTo>
                    <a:pt x="1843" y="382"/>
                    <a:pt x="1962" y="358"/>
                    <a:pt x="2010" y="351"/>
                  </a:cubicBezTo>
                  <a:cubicBezTo>
                    <a:pt x="2058" y="344"/>
                    <a:pt x="2093" y="331"/>
                    <a:pt x="2093" y="323"/>
                  </a:cubicBezTo>
                  <a:cubicBezTo>
                    <a:pt x="2086" y="308"/>
                    <a:pt x="2132" y="298"/>
                    <a:pt x="2175" y="298"/>
                  </a:cubicBezTo>
                  <a:cubicBezTo>
                    <a:pt x="2200" y="298"/>
                    <a:pt x="2225" y="302"/>
                    <a:pt x="2235" y="310"/>
                  </a:cubicBezTo>
                  <a:cubicBezTo>
                    <a:pt x="2244" y="316"/>
                    <a:pt x="2250" y="320"/>
                    <a:pt x="2254" y="320"/>
                  </a:cubicBezTo>
                  <a:cubicBezTo>
                    <a:pt x="2257" y="320"/>
                    <a:pt x="2258" y="316"/>
                    <a:pt x="2256" y="310"/>
                  </a:cubicBezTo>
                  <a:cubicBezTo>
                    <a:pt x="2253" y="296"/>
                    <a:pt x="2287" y="281"/>
                    <a:pt x="2346" y="271"/>
                  </a:cubicBezTo>
                  <a:cubicBezTo>
                    <a:pt x="2419" y="257"/>
                    <a:pt x="2450" y="244"/>
                    <a:pt x="2464" y="212"/>
                  </a:cubicBezTo>
                  <a:cubicBezTo>
                    <a:pt x="2471" y="196"/>
                    <a:pt x="2475" y="187"/>
                    <a:pt x="2480" y="187"/>
                  </a:cubicBezTo>
                  <a:cubicBezTo>
                    <a:pt x="2485" y="187"/>
                    <a:pt x="2490" y="197"/>
                    <a:pt x="2499" y="219"/>
                  </a:cubicBezTo>
                  <a:cubicBezTo>
                    <a:pt x="2505" y="238"/>
                    <a:pt x="2510" y="248"/>
                    <a:pt x="2514" y="248"/>
                  </a:cubicBezTo>
                  <a:cubicBezTo>
                    <a:pt x="2516" y="248"/>
                    <a:pt x="2518" y="245"/>
                    <a:pt x="2519" y="237"/>
                  </a:cubicBezTo>
                  <a:cubicBezTo>
                    <a:pt x="2519" y="216"/>
                    <a:pt x="2530" y="195"/>
                    <a:pt x="2540" y="185"/>
                  </a:cubicBezTo>
                  <a:cubicBezTo>
                    <a:pt x="2557" y="169"/>
                    <a:pt x="2534" y="139"/>
                    <a:pt x="2512" y="139"/>
                  </a:cubicBezTo>
                  <a:cubicBezTo>
                    <a:pt x="2506" y="139"/>
                    <a:pt x="2500" y="141"/>
                    <a:pt x="2495" y="147"/>
                  </a:cubicBezTo>
                  <a:cubicBezTo>
                    <a:pt x="2494" y="148"/>
                    <a:pt x="2493" y="149"/>
                    <a:pt x="2491" y="149"/>
                  </a:cubicBezTo>
                  <a:cubicBezTo>
                    <a:pt x="2486" y="149"/>
                    <a:pt x="2482" y="138"/>
                    <a:pt x="2482" y="119"/>
                  </a:cubicBezTo>
                  <a:cubicBezTo>
                    <a:pt x="2482" y="93"/>
                    <a:pt x="2486" y="85"/>
                    <a:pt x="2508" y="85"/>
                  </a:cubicBezTo>
                  <a:cubicBezTo>
                    <a:pt x="2516" y="85"/>
                    <a:pt x="2527" y="86"/>
                    <a:pt x="2540" y="87"/>
                  </a:cubicBezTo>
                  <a:cubicBezTo>
                    <a:pt x="2545" y="88"/>
                    <a:pt x="2550" y="88"/>
                    <a:pt x="2555" y="88"/>
                  </a:cubicBezTo>
                  <a:cubicBezTo>
                    <a:pt x="2590" y="88"/>
                    <a:pt x="2619" y="77"/>
                    <a:pt x="2658" y="49"/>
                  </a:cubicBezTo>
                  <a:cubicBezTo>
                    <a:pt x="2705" y="16"/>
                    <a:pt x="2711" y="0"/>
                    <a:pt x="2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9"/>
            <p:cNvSpPr/>
            <p:nvPr/>
          </p:nvSpPr>
          <p:spPr>
            <a:xfrm>
              <a:off x="5153025" y="134117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2" y="1"/>
                  </a:moveTo>
                  <a:cubicBezTo>
                    <a:pt x="20" y="1"/>
                    <a:pt x="17" y="1"/>
                    <a:pt x="14" y="2"/>
                  </a:cubicBezTo>
                  <a:cubicBezTo>
                    <a:pt x="4" y="5"/>
                    <a:pt x="0" y="15"/>
                    <a:pt x="14" y="26"/>
                  </a:cubicBezTo>
                  <a:cubicBezTo>
                    <a:pt x="22" y="31"/>
                    <a:pt x="35" y="37"/>
                    <a:pt x="47" y="37"/>
                  </a:cubicBezTo>
                  <a:cubicBezTo>
                    <a:pt x="50" y="37"/>
                    <a:pt x="53" y="37"/>
                    <a:pt x="56" y="36"/>
                  </a:cubicBezTo>
                  <a:cubicBezTo>
                    <a:pt x="70" y="33"/>
                    <a:pt x="70" y="23"/>
                    <a:pt x="56" y="12"/>
                  </a:cubicBezTo>
                  <a:cubicBezTo>
                    <a:pt x="47" y="6"/>
                    <a:pt x="34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9"/>
            <p:cNvSpPr/>
            <p:nvPr/>
          </p:nvSpPr>
          <p:spPr>
            <a:xfrm>
              <a:off x="5156225" y="1344175"/>
              <a:ext cx="18850" cy="4475"/>
            </a:xfrm>
            <a:custGeom>
              <a:avLst/>
              <a:gdLst/>
              <a:ahLst/>
              <a:cxnLst/>
              <a:rect l="l" t="t" r="r" b="b"/>
              <a:pathLst>
                <a:path w="754" h="179" extrusionOk="0">
                  <a:moveTo>
                    <a:pt x="710" y="1"/>
                  </a:moveTo>
                  <a:cubicBezTo>
                    <a:pt x="662" y="1"/>
                    <a:pt x="532" y="25"/>
                    <a:pt x="348" y="69"/>
                  </a:cubicBezTo>
                  <a:cubicBezTo>
                    <a:pt x="130" y="124"/>
                    <a:pt x="0" y="162"/>
                    <a:pt x="5" y="173"/>
                  </a:cubicBezTo>
                  <a:cubicBezTo>
                    <a:pt x="6" y="177"/>
                    <a:pt x="14" y="179"/>
                    <a:pt x="28" y="179"/>
                  </a:cubicBezTo>
                  <a:cubicBezTo>
                    <a:pt x="53" y="179"/>
                    <a:pt x="95" y="173"/>
                    <a:pt x="139" y="159"/>
                  </a:cubicBezTo>
                  <a:cubicBezTo>
                    <a:pt x="213" y="142"/>
                    <a:pt x="379" y="103"/>
                    <a:pt x="514" y="73"/>
                  </a:cubicBezTo>
                  <a:cubicBezTo>
                    <a:pt x="698" y="34"/>
                    <a:pt x="754" y="13"/>
                    <a:pt x="729" y="3"/>
                  </a:cubicBezTo>
                  <a:cubicBezTo>
                    <a:pt x="726" y="2"/>
                    <a:pt x="719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9"/>
            <p:cNvSpPr/>
            <p:nvPr/>
          </p:nvSpPr>
          <p:spPr>
            <a:xfrm>
              <a:off x="5156575" y="1344650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0"/>
                  </a:moveTo>
                  <a:cubicBezTo>
                    <a:pt x="27" y="0"/>
                    <a:pt x="22" y="2"/>
                    <a:pt x="18" y="5"/>
                  </a:cubicBezTo>
                  <a:cubicBezTo>
                    <a:pt x="7" y="15"/>
                    <a:pt x="1" y="29"/>
                    <a:pt x="1" y="33"/>
                  </a:cubicBezTo>
                  <a:cubicBezTo>
                    <a:pt x="3" y="37"/>
                    <a:pt x="7" y="38"/>
                    <a:pt x="13" y="38"/>
                  </a:cubicBezTo>
                  <a:cubicBezTo>
                    <a:pt x="17" y="38"/>
                    <a:pt x="23" y="37"/>
                    <a:pt x="28" y="36"/>
                  </a:cubicBezTo>
                  <a:cubicBezTo>
                    <a:pt x="39" y="36"/>
                    <a:pt x="46" y="22"/>
                    <a:pt x="42" y="12"/>
                  </a:cubicBezTo>
                  <a:cubicBezTo>
                    <a:pt x="40" y="4"/>
                    <a:pt x="36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9"/>
            <p:cNvSpPr/>
            <p:nvPr/>
          </p:nvSpPr>
          <p:spPr>
            <a:xfrm>
              <a:off x="5158050" y="1344300"/>
              <a:ext cx="3275" cy="825"/>
            </a:xfrm>
            <a:custGeom>
              <a:avLst/>
              <a:gdLst/>
              <a:ahLst/>
              <a:cxnLst/>
              <a:rect l="l" t="t" r="r" b="b"/>
              <a:pathLst>
                <a:path w="131" h="33" extrusionOk="0">
                  <a:moveTo>
                    <a:pt x="103" y="1"/>
                  </a:moveTo>
                  <a:cubicBezTo>
                    <a:pt x="90" y="1"/>
                    <a:pt x="74" y="3"/>
                    <a:pt x="57" y="8"/>
                  </a:cubicBezTo>
                  <a:cubicBezTo>
                    <a:pt x="1" y="23"/>
                    <a:pt x="1" y="26"/>
                    <a:pt x="46" y="29"/>
                  </a:cubicBezTo>
                  <a:cubicBezTo>
                    <a:pt x="66" y="31"/>
                    <a:pt x="81" y="32"/>
                    <a:pt x="93" y="32"/>
                  </a:cubicBezTo>
                  <a:cubicBezTo>
                    <a:pt x="123" y="32"/>
                    <a:pt x="130" y="26"/>
                    <a:pt x="126" y="8"/>
                  </a:cubicBezTo>
                  <a:cubicBezTo>
                    <a:pt x="124" y="3"/>
                    <a:pt x="115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9"/>
            <p:cNvSpPr/>
            <p:nvPr/>
          </p:nvSpPr>
          <p:spPr>
            <a:xfrm>
              <a:off x="5162300" y="1344025"/>
              <a:ext cx="1600" cy="575"/>
            </a:xfrm>
            <a:custGeom>
              <a:avLst/>
              <a:gdLst/>
              <a:ahLst/>
              <a:cxnLst/>
              <a:rect l="l" t="t" r="r" b="b"/>
              <a:pathLst>
                <a:path w="64" h="23" extrusionOk="0">
                  <a:moveTo>
                    <a:pt x="50" y="1"/>
                  </a:moveTo>
                  <a:cubicBezTo>
                    <a:pt x="46" y="1"/>
                    <a:pt x="41" y="1"/>
                    <a:pt x="36" y="2"/>
                  </a:cubicBezTo>
                  <a:cubicBezTo>
                    <a:pt x="11" y="9"/>
                    <a:pt x="1" y="16"/>
                    <a:pt x="7" y="19"/>
                  </a:cubicBezTo>
                  <a:cubicBezTo>
                    <a:pt x="11" y="22"/>
                    <a:pt x="16" y="23"/>
                    <a:pt x="22" y="23"/>
                  </a:cubicBezTo>
                  <a:cubicBezTo>
                    <a:pt x="32" y="23"/>
                    <a:pt x="44" y="19"/>
                    <a:pt x="53" y="13"/>
                  </a:cubicBezTo>
                  <a:cubicBezTo>
                    <a:pt x="63" y="5"/>
                    <a:pt x="62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9"/>
            <p:cNvSpPr/>
            <p:nvPr/>
          </p:nvSpPr>
          <p:spPr>
            <a:xfrm>
              <a:off x="5165700" y="1342875"/>
              <a:ext cx="1150" cy="950"/>
            </a:xfrm>
            <a:custGeom>
              <a:avLst/>
              <a:gdLst/>
              <a:ahLst/>
              <a:cxnLst/>
              <a:rect l="l" t="t" r="r" b="b"/>
              <a:pathLst>
                <a:path w="46" h="38" extrusionOk="0">
                  <a:moveTo>
                    <a:pt x="30" y="0"/>
                  </a:moveTo>
                  <a:cubicBezTo>
                    <a:pt x="26" y="0"/>
                    <a:pt x="21" y="2"/>
                    <a:pt x="17" y="6"/>
                  </a:cubicBezTo>
                  <a:cubicBezTo>
                    <a:pt x="7" y="17"/>
                    <a:pt x="0" y="27"/>
                    <a:pt x="0" y="35"/>
                  </a:cubicBezTo>
                  <a:cubicBezTo>
                    <a:pt x="4" y="38"/>
                    <a:pt x="14" y="38"/>
                    <a:pt x="28" y="38"/>
                  </a:cubicBezTo>
                  <a:cubicBezTo>
                    <a:pt x="38" y="35"/>
                    <a:pt x="45" y="20"/>
                    <a:pt x="42" y="10"/>
                  </a:cubicBezTo>
                  <a:cubicBezTo>
                    <a:pt x="40" y="4"/>
                    <a:pt x="35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9"/>
            <p:cNvSpPr/>
            <p:nvPr/>
          </p:nvSpPr>
          <p:spPr>
            <a:xfrm>
              <a:off x="5168450" y="13422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36" y="1"/>
                  </a:moveTo>
                  <a:cubicBezTo>
                    <a:pt x="30" y="1"/>
                    <a:pt x="24" y="2"/>
                    <a:pt x="19" y="6"/>
                  </a:cubicBezTo>
                  <a:cubicBezTo>
                    <a:pt x="1" y="24"/>
                    <a:pt x="1" y="34"/>
                    <a:pt x="18" y="34"/>
                  </a:cubicBezTo>
                  <a:cubicBezTo>
                    <a:pt x="24" y="34"/>
                    <a:pt x="33" y="33"/>
                    <a:pt x="43" y="30"/>
                  </a:cubicBezTo>
                  <a:cubicBezTo>
                    <a:pt x="60" y="27"/>
                    <a:pt x="67" y="16"/>
                    <a:pt x="57" y="6"/>
                  </a:cubicBezTo>
                  <a:cubicBezTo>
                    <a:pt x="50" y="2"/>
                    <a:pt x="43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9"/>
            <p:cNvSpPr/>
            <p:nvPr/>
          </p:nvSpPr>
          <p:spPr>
            <a:xfrm>
              <a:off x="5178275" y="1343400"/>
              <a:ext cx="2700" cy="875"/>
            </a:xfrm>
            <a:custGeom>
              <a:avLst/>
              <a:gdLst/>
              <a:ahLst/>
              <a:cxnLst/>
              <a:rect l="l" t="t" r="r" b="b"/>
              <a:pathLst>
                <a:path w="108" h="35" extrusionOk="0">
                  <a:moveTo>
                    <a:pt x="44" y="0"/>
                  </a:moveTo>
                  <a:cubicBezTo>
                    <a:pt x="36" y="0"/>
                    <a:pt x="30" y="2"/>
                    <a:pt x="28" y="6"/>
                  </a:cubicBezTo>
                  <a:cubicBezTo>
                    <a:pt x="0" y="30"/>
                    <a:pt x="7" y="34"/>
                    <a:pt x="63" y="34"/>
                  </a:cubicBezTo>
                  <a:cubicBezTo>
                    <a:pt x="104" y="30"/>
                    <a:pt x="108" y="27"/>
                    <a:pt x="76" y="9"/>
                  </a:cubicBezTo>
                  <a:cubicBezTo>
                    <a:pt x="66" y="4"/>
                    <a:pt x="54" y="0"/>
                    <a:pt x="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9"/>
            <p:cNvSpPr/>
            <p:nvPr/>
          </p:nvSpPr>
          <p:spPr>
            <a:xfrm>
              <a:off x="5181375" y="1342825"/>
              <a:ext cx="3075" cy="1125"/>
            </a:xfrm>
            <a:custGeom>
              <a:avLst/>
              <a:gdLst/>
              <a:ahLst/>
              <a:cxnLst/>
              <a:rect l="l" t="t" r="r" b="b"/>
              <a:pathLst>
                <a:path w="123" h="45" extrusionOk="0">
                  <a:moveTo>
                    <a:pt x="73" y="1"/>
                  </a:moveTo>
                  <a:cubicBezTo>
                    <a:pt x="59" y="1"/>
                    <a:pt x="45" y="4"/>
                    <a:pt x="35" y="12"/>
                  </a:cubicBezTo>
                  <a:cubicBezTo>
                    <a:pt x="3" y="33"/>
                    <a:pt x="0" y="45"/>
                    <a:pt x="22" y="45"/>
                  </a:cubicBezTo>
                  <a:cubicBezTo>
                    <a:pt x="33" y="45"/>
                    <a:pt x="49" y="42"/>
                    <a:pt x="70" y="37"/>
                  </a:cubicBezTo>
                  <a:cubicBezTo>
                    <a:pt x="115" y="26"/>
                    <a:pt x="123" y="19"/>
                    <a:pt x="98" y="5"/>
                  </a:cubicBezTo>
                  <a:cubicBezTo>
                    <a:pt x="91" y="2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9"/>
            <p:cNvSpPr/>
            <p:nvPr/>
          </p:nvSpPr>
          <p:spPr>
            <a:xfrm>
              <a:off x="5193700" y="1370600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2" y="0"/>
                    <a:pt x="45" y="2"/>
                    <a:pt x="35" y="4"/>
                  </a:cubicBezTo>
                  <a:cubicBezTo>
                    <a:pt x="11" y="8"/>
                    <a:pt x="0" y="18"/>
                    <a:pt x="8" y="21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19"/>
                    <a:pt x="53" y="11"/>
                  </a:cubicBezTo>
                  <a:cubicBezTo>
                    <a:pt x="64" y="4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9"/>
            <p:cNvSpPr/>
            <p:nvPr/>
          </p:nvSpPr>
          <p:spPr>
            <a:xfrm>
              <a:off x="5187325" y="1340750"/>
              <a:ext cx="5050" cy="1625"/>
            </a:xfrm>
            <a:custGeom>
              <a:avLst/>
              <a:gdLst/>
              <a:ahLst/>
              <a:cxnLst/>
              <a:rect l="l" t="t" r="r" b="b"/>
              <a:pathLst>
                <a:path w="202" h="65" extrusionOk="0">
                  <a:moveTo>
                    <a:pt x="187" y="1"/>
                  </a:moveTo>
                  <a:cubicBezTo>
                    <a:pt x="170" y="1"/>
                    <a:pt x="130" y="13"/>
                    <a:pt x="44" y="43"/>
                  </a:cubicBezTo>
                  <a:cubicBezTo>
                    <a:pt x="1" y="56"/>
                    <a:pt x="6" y="64"/>
                    <a:pt x="49" y="64"/>
                  </a:cubicBezTo>
                  <a:cubicBezTo>
                    <a:pt x="65" y="64"/>
                    <a:pt x="87" y="63"/>
                    <a:pt x="114" y="60"/>
                  </a:cubicBezTo>
                  <a:cubicBezTo>
                    <a:pt x="172" y="53"/>
                    <a:pt x="200" y="43"/>
                    <a:pt x="200" y="22"/>
                  </a:cubicBezTo>
                  <a:cubicBezTo>
                    <a:pt x="202" y="8"/>
                    <a:pt x="201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9"/>
            <p:cNvSpPr/>
            <p:nvPr/>
          </p:nvSpPr>
          <p:spPr>
            <a:xfrm>
              <a:off x="5219375" y="1354425"/>
              <a:ext cx="2625" cy="2025"/>
            </a:xfrm>
            <a:custGeom>
              <a:avLst/>
              <a:gdLst/>
              <a:ahLst/>
              <a:cxnLst/>
              <a:rect l="l" t="t" r="r" b="b"/>
              <a:pathLst>
                <a:path w="105" h="81" extrusionOk="0">
                  <a:moveTo>
                    <a:pt x="61" y="0"/>
                  </a:moveTo>
                  <a:cubicBezTo>
                    <a:pt x="46" y="0"/>
                    <a:pt x="30" y="11"/>
                    <a:pt x="14" y="34"/>
                  </a:cubicBezTo>
                  <a:cubicBezTo>
                    <a:pt x="1" y="58"/>
                    <a:pt x="4" y="68"/>
                    <a:pt x="28" y="76"/>
                  </a:cubicBezTo>
                  <a:cubicBezTo>
                    <a:pt x="41" y="79"/>
                    <a:pt x="52" y="80"/>
                    <a:pt x="62" y="80"/>
                  </a:cubicBezTo>
                  <a:cubicBezTo>
                    <a:pt x="93" y="80"/>
                    <a:pt x="105" y="63"/>
                    <a:pt x="94" y="34"/>
                  </a:cubicBezTo>
                  <a:cubicBezTo>
                    <a:pt x="87" y="11"/>
                    <a:pt x="75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9"/>
            <p:cNvSpPr/>
            <p:nvPr/>
          </p:nvSpPr>
          <p:spPr>
            <a:xfrm>
              <a:off x="5222875" y="1350650"/>
              <a:ext cx="10225" cy="5075"/>
            </a:xfrm>
            <a:custGeom>
              <a:avLst/>
              <a:gdLst/>
              <a:ahLst/>
              <a:cxnLst/>
              <a:rect l="l" t="t" r="r" b="b"/>
              <a:pathLst>
                <a:path w="409" h="203" extrusionOk="0">
                  <a:moveTo>
                    <a:pt x="370" y="0"/>
                  </a:moveTo>
                  <a:cubicBezTo>
                    <a:pt x="348" y="0"/>
                    <a:pt x="312" y="4"/>
                    <a:pt x="270" y="11"/>
                  </a:cubicBezTo>
                  <a:cubicBezTo>
                    <a:pt x="183" y="22"/>
                    <a:pt x="120" y="43"/>
                    <a:pt x="107" y="60"/>
                  </a:cubicBezTo>
                  <a:cubicBezTo>
                    <a:pt x="98" y="73"/>
                    <a:pt x="89" y="79"/>
                    <a:pt x="80" y="79"/>
                  </a:cubicBezTo>
                  <a:cubicBezTo>
                    <a:pt x="75" y="79"/>
                    <a:pt x="70" y="77"/>
                    <a:pt x="66" y="73"/>
                  </a:cubicBezTo>
                  <a:cubicBezTo>
                    <a:pt x="61" y="69"/>
                    <a:pt x="56" y="66"/>
                    <a:pt x="50" y="66"/>
                  </a:cubicBezTo>
                  <a:cubicBezTo>
                    <a:pt x="41" y="66"/>
                    <a:pt x="31" y="74"/>
                    <a:pt x="20" y="87"/>
                  </a:cubicBezTo>
                  <a:cubicBezTo>
                    <a:pt x="1" y="117"/>
                    <a:pt x="3" y="128"/>
                    <a:pt x="35" y="128"/>
                  </a:cubicBezTo>
                  <a:cubicBezTo>
                    <a:pt x="44" y="128"/>
                    <a:pt x="55" y="127"/>
                    <a:pt x="69" y="126"/>
                  </a:cubicBezTo>
                  <a:cubicBezTo>
                    <a:pt x="93" y="122"/>
                    <a:pt x="128" y="119"/>
                    <a:pt x="145" y="119"/>
                  </a:cubicBezTo>
                  <a:cubicBezTo>
                    <a:pt x="162" y="119"/>
                    <a:pt x="170" y="105"/>
                    <a:pt x="162" y="84"/>
                  </a:cubicBezTo>
                  <a:cubicBezTo>
                    <a:pt x="152" y="63"/>
                    <a:pt x="162" y="53"/>
                    <a:pt x="197" y="49"/>
                  </a:cubicBezTo>
                  <a:cubicBezTo>
                    <a:pt x="205" y="49"/>
                    <a:pt x="211" y="49"/>
                    <a:pt x="218" y="49"/>
                  </a:cubicBezTo>
                  <a:cubicBezTo>
                    <a:pt x="266" y="49"/>
                    <a:pt x="275" y="61"/>
                    <a:pt x="256" y="91"/>
                  </a:cubicBezTo>
                  <a:cubicBezTo>
                    <a:pt x="246" y="103"/>
                    <a:pt x="240" y="109"/>
                    <a:pt x="235" y="109"/>
                  </a:cubicBezTo>
                  <a:cubicBezTo>
                    <a:pt x="232" y="109"/>
                    <a:pt x="230" y="105"/>
                    <a:pt x="228" y="98"/>
                  </a:cubicBezTo>
                  <a:cubicBezTo>
                    <a:pt x="227" y="94"/>
                    <a:pt x="225" y="93"/>
                    <a:pt x="222" y="93"/>
                  </a:cubicBezTo>
                  <a:cubicBezTo>
                    <a:pt x="215" y="93"/>
                    <a:pt x="201" y="106"/>
                    <a:pt x="186" y="126"/>
                  </a:cubicBezTo>
                  <a:cubicBezTo>
                    <a:pt x="172" y="150"/>
                    <a:pt x="148" y="169"/>
                    <a:pt x="131" y="169"/>
                  </a:cubicBezTo>
                  <a:cubicBezTo>
                    <a:pt x="128" y="169"/>
                    <a:pt x="126" y="168"/>
                    <a:pt x="124" y="167"/>
                  </a:cubicBezTo>
                  <a:cubicBezTo>
                    <a:pt x="120" y="167"/>
                    <a:pt x="118" y="167"/>
                    <a:pt x="116" y="167"/>
                  </a:cubicBezTo>
                  <a:cubicBezTo>
                    <a:pt x="105" y="167"/>
                    <a:pt x="112" y="174"/>
                    <a:pt x="135" y="188"/>
                  </a:cubicBezTo>
                  <a:cubicBezTo>
                    <a:pt x="149" y="198"/>
                    <a:pt x="159" y="202"/>
                    <a:pt x="167" y="202"/>
                  </a:cubicBezTo>
                  <a:cubicBezTo>
                    <a:pt x="177" y="202"/>
                    <a:pt x="183" y="196"/>
                    <a:pt x="186" y="185"/>
                  </a:cubicBezTo>
                  <a:cubicBezTo>
                    <a:pt x="197" y="153"/>
                    <a:pt x="232" y="136"/>
                    <a:pt x="343" y="102"/>
                  </a:cubicBezTo>
                  <a:cubicBezTo>
                    <a:pt x="394" y="87"/>
                    <a:pt x="409" y="73"/>
                    <a:pt x="391" y="57"/>
                  </a:cubicBezTo>
                  <a:cubicBezTo>
                    <a:pt x="381" y="43"/>
                    <a:pt x="381" y="22"/>
                    <a:pt x="391" y="8"/>
                  </a:cubicBezTo>
                  <a:cubicBezTo>
                    <a:pt x="398" y="3"/>
                    <a:pt x="389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9"/>
            <p:cNvSpPr/>
            <p:nvPr/>
          </p:nvSpPr>
          <p:spPr>
            <a:xfrm>
              <a:off x="5223450" y="1354050"/>
              <a:ext cx="1675" cy="2200"/>
            </a:xfrm>
            <a:custGeom>
              <a:avLst/>
              <a:gdLst/>
              <a:ahLst/>
              <a:cxnLst/>
              <a:rect l="l" t="t" r="r" b="b"/>
              <a:pathLst>
                <a:path w="67" h="88" extrusionOk="0">
                  <a:moveTo>
                    <a:pt x="42" y="1"/>
                  </a:moveTo>
                  <a:cubicBezTo>
                    <a:pt x="38" y="1"/>
                    <a:pt x="32" y="12"/>
                    <a:pt x="22" y="35"/>
                  </a:cubicBezTo>
                  <a:cubicBezTo>
                    <a:pt x="4" y="75"/>
                    <a:pt x="1" y="88"/>
                    <a:pt x="15" y="88"/>
                  </a:cubicBezTo>
                  <a:cubicBezTo>
                    <a:pt x="20" y="88"/>
                    <a:pt x="28" y="86"/>
                    <a:pt x="38" y="83"/>
                  </a:cubicBezTo>
                  <a:cubicBezTo>
                    <a:pt x="59" y="80"/>
                    <a:pt x="67" y="59"/>
                    <a:pt x="56" y="31"/>
                  </a:cubicBezTo>
                  <a:cubicBezTo>
                    <a:pt x="49" y="11"/>
                    <a:pt x="46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9"/>
            <p:cNvSpPr/>
            <p:nvPr/>
          </p:nvSpPr>
          <p:spPr>
            <a:xfrm>
              <a:off x="5225950" y="1339000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54" y="1"/>
                  </a:moveTo>
                  <a:cubicBezTo>
                    <a:pt x="51" y="1"/>
                    <a:pt x="45" y="1"/>
                    <a:pt x="39" y="2"/>
                  </a:cubicBezTo>
                  <a:cubicBezTo>
                    <a:pt x="15" y="9"/>
                    <a:pt x="1" y="16"/>
                    <a:pt x="12" y="19"/>
                  </a:cubicBezTo>
                  <a:cubicBezTo>
                    <a:pt x="15" y="22"/>
                    <a:pt x="20" y="23"/>
                    <a:pt x="26" y="23"/>
                  </a:cubicBezTo>
                  <a:cubicBezTo>
                    <a:pt x="36" y="23"/>
                    <a:pt x="48" y="19"/>
                    <a:pt x="57" y="12"/>
                  </a:cubicBezTo>
                  <a:cubicBezTo>
                    <a:pt x="67" y="5"/>
                    <a:pt x="6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9"/>
            <p:cNvSpPr/>
            <p:nvPr/>
          </p:nvSpPr>
          <p:spPr>
            <a:xfrm>
              <a:off x="5234275" y="1350050"/>
              <a:ext cx="8350" cy="2200"/>
            </a:xfrm>
            <a:custGeom>
              <a:avLst/>
              <a:gdLst/>
              <a:ahLst/>
              <a:cxnLst/>
              <a:rect l="l" t="t" r="r" b="b"/>
              <a:pathLst>
                <a:path w="334" h="88" extrusionOk="0">
                  <a:moveTo>
                    <a:pt x="294" y="1"/>
                  </a:moveTo>
                  <a:cubicBezTo>
                    <a:pt x="226" y="1"/>
                    <a:pt x="75" y="33"/>
                    <a:pt x="33" y="63"/>
                  </a:cubicBezTo>
                  <a:cubicBezTo>
                    <a:pt x="18" y="73"/>
                    <a:pt x="1" y="84"/>
                    <a:pt x="1" y="87"/>
                  </a:cubicBezTo>
                  <a:cubicBezTo>
                    <a:pt x="1" y="88"/>
                    <a:pt x="2" y="88"/>
                    <a:pt x="3" y="88"/>
                  </a:cubicBezTo>
                  <a:cubicBezTo>
                    <a:pt x="18" y="88"/>
                    <a:pt x="89" y="71"/>
                    <a:pt x="178" y="49"/>
                  </a:cubicBezTo>
                  <a:cubicBezTo>
                    <a:pt x="286" y="22"/>
                    <a:pt x="334" y="4"/>
                    <a:pt x="303" y="1"/>
                  </a:cubicBezTo>
                  <a:cubicBezTo>
                    <a:pt x="300" y="1"/>
                    <a:pt x="297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9"/>
            <p:cNvSpPr/>
            <p:nvPr/>
          </p:nvSpPr>
          <p:spPr>
            <a:xfrm>
              <a:off x="5245225" y="1347950"/>
              <a:ext cx="1925" cy="725"/>
            </a:xfrm>
            <a:custGeom>
              <a:avLst/>
              <a:gdLst/>
              <a:ahLst/>
              <a:cxnLst/>
              <a:rect l="l" t="t" r="r" b="b"/>
              <a:pathLst>
                <a:path w="77" h="29" extrusionOk="0">
                  <a:moveTo>
                    <a:pt x="46" y="0"/>
                  </a:moveTo>
                  <a:cubicBezTo>
                    <a:pt x="42" y="0"/>
                    <a:pt x="37" y="1"/>
                    <a:pt x="32" y="1"/>
                  </a:cubicBezTo>
                  <a:cubicBezTo>
                    <a:pt x="14" y="8"/>
                    <a:pt x="0" y="15"/>
                    <a:pt x="0" y="19"/>
                  </a:cubicBezTo>
                  <a:cubicBezTo>
                    <a:pt x="0" y="22"/>
                    <a:pt x="17" y="26"/>
                    <a:pt x="42" y="29"/>
                  </a:cubicBezTo>
                  <a:cubicBezTo>
                    <a:pt x="62" y="29"/>
                    <a:pt x="77" y="22"/>
                    <a:pt x="73" y="11"/>
                  </a:cubicBezTo>
                  <a:cubicBezTo>
                    <a:pt x="71" y="4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9"/>
            <p:cNvSpPr/>
            <p:nvPr/>
          </p:nvSpPr>
          <p:spPr>
            <a:xfrm>
              <a:off x="5268625" y="1334000"/>
              <a:ext cx="1575" cy="575"/>
            </a:xfrm>
            <a:custGeom>
              <a:avLst/>
              <a:gdLst/>
              <a:ahLst/>
              <a:cxnLst/>
              <a:rect l="l" t="t" r="r" b="b"/>
              <a:pathLst>
                <a:path w="63" h="23" extrusionOk="0">
                  <a:moveTo>
                    <a:pt x="55" y="1"/>
                  </a:moveTo>
                  <a:cubicBezTo>
                    <a:pt x="51" y="1"/>
                    <a:pt x="44" y="2"/>
                    <a:pt x="36" y="4"/>
                  </a:cubicBezTo>
                  <a:cubicBezTo>
                    <a:pt x="12" y="11"/>
                    <a:pt x="1" y="18"/>
                    <a:pt x="12" y="22"/>
                  </a:cubicBezTo>
                  <a:cubicBezTo>
                    <a:pt x="13" y="22"/>
                    <a:pt x="16" y="23"/>
                    <a:pt x="19" y="23"/>
                  </a:cubicBezTo>
                  <a:cubicBezTo>
                    <a:pt x="28" y="23"/>
                    <a:pt x="43" y="19"/>
                    <a:pt x="53" y="11"/>
                  </a:cubicBezTo>
                  <a:cubicBezTo>
                    <a:pt x="62" y="4"/>
                    <a:pt x="62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9"/>
            <p:cNvSpPr/>
            <p:nvPr/>
          </p:nvSpPr>
          <p:spPr>
            <a:xfrm>
              <a:off x="5271175" y="1333200"/>
              <a:ext cx="2700" cy="675"/>
            </a:xfrm>
            <a:custGeom>
              <a:avLst/>
              <a:gdLst/>
              <a:ahLst/>
              <a:cxnLst/>
              <a:rect l="l" t="t" r="r" b="b"/>
              <a:pathLst>
                <a:path w="108" h="27" extrusionOk="0">
                  <a:moveTo>
                    <a:pt x="100" y="0"/>
                  </a:moveTo>
                  <a:cubicBezTo>
                    <a:pt x="92" y="0"/>
                    <a:pt x="76" y="3"/>
                    <a:pt x="55" y="9"/>
                  </a:cubicBezTo>
                  <a:cubicBezTo>
                    <a:pt x="19" y="17"/>
                    <a:pt x="1" y="27"/>
                    <a:pt x="13" y="27"/>
                  </a:cubicBezTo>
                  <a:cubicBezTo>
                    <a:pt x="15" y="27"/>
                    <a:pt x="17" y="27"/>
                    <a:pt x="20" y="26"/>
                  </a:cubicBezTo>
                  <a:cubicBezTo>
                    <a:pt x="41" y="26"/>
                    <a:pt x="79" y="19"/>
                    <a:pt x="97" y="9"/>
                  </a:cubicBezTo>
                  <a:cubicBezTo>
                    <a:pt x="107" y="3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9"/>
            <p:cNvSpPr/>
            <p:nvPr/>
          </p:nvSpPr>
          <p:spPr>
            <a:xfrm>
              <a:off x="5283125" y="1325300"/>
              <a:ext cx="2800" cy="750"/>
            </a:xfrm>
            <a:custGeom>
              <a:avLst/>
              <a:gdLst/>
              <a:ahLst/>
              <a:cxnLst/>
              <a:rect l="l" t="t" r="r" b="b"/>
              <a:pathLst>
                <a:path w="112" h="30" extrusionOk="0">
                  <a:moveTo>
                    <a:pt x="104" y="1"/>
                  </a:moveTo>
                  <a:cubicBezTo>
                    <a:pt x="96" y="1"/>
                    <a:pt x="80" y="4"/>
                    <a:pt x="59" y="9"/>
                  </a:cubicBezTo>
                  <a:cubicBezTo>
                    <a:pt x="18" y="19"/>
                    <a:pt x="0" y="30"/>
                    <a:pt x="21" y="30"/>
                  </a:cubicBezTo>
                  <a:cubicBezTo>
                    <a:pt x="45" y="30"/>
                    <a:pt x="80" y="19"/>
                    <a:pt x="101" y="9"/>
                  </a:cubicBezTo>
                  <a:cubicBezTo>
                    <a:pt x="111" y="4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9"/>
            <p:cNvSpPr/>
            <p:nvPr/>
          </p:nvSpPr>
          <p:spPr>
            <a:xfrm>
              <a:off x="5284875" y="1329900"/>
              <a:ext cx="1625" cy="600"/>
            </a:xfrm>
            <a:custGeom>
              <a:avLst/>
              <a:gdLst/>
              <a:ahLst/>
              <a:cxnLst/>
              <a:rect l="l" t="t" r="r" b="b"/>
              <a:pathLst>
                <a:path w="65" h="24" extrusionOk="0">
                  <a:moveTo>
                    <a:pt x="51" y="0"/>
                  </a:moveTo>
                  <a:cubicBezTo>
                    <a:pt x="47" y="0"/>
                    <a:pt x="41" y="1"/>
                    <a:pt x="34" y="2"/>
                  </a:cubicBezTo>
                  <a:cubicBezTo>
                    <a:pt x="10" y="8"/>
                    <a:pt x="0" y="16"/>
                    <a:pt x="7" y="22"/>
                  </a:cubicBezTo>
                  <a:cubicBezTo>
                    <a:pt x="9" y="23"/>
                    <a:pt x="13" y="24"/>
                    <a:pt x="16" y="24"/>
                  </a:cubicBezTo>
                  <a:cubicBezTo>
                    <a:pt x="27" y="24"/>
                    <a:pt x="41" y="20"/>
                    <a:pt x="52" y="12"/>
                  </a:cubicBezTo>
                  <a:cubicBezTo>
                    <a:pt x="65" y="4"/>
                    <a:pt x="64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9"/>
            <p:cNvSpPr/>
            <p:nvPr/>
          </p:nvSpPr>
          <p:spPr>
            <a:xfrm>
              <a:off x="5288250" y="1329125"/>
              <a:ext cx="1325" cy="1100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29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7" y="5"/>
                    <a:pt x="0" y="15"/>
                    <a:pt x="3" y="29"/>
                  </a:cubicBezTo>
                  <a:cubicBezTo>
                    <a:pt x="7" y="39"/>
                    <a:pt x="21" y="43"/>
                    <a:pt x="35" y="43"/>
                  </a:cubicBezTo>
                  <a:cubicBezTo>
                    <a:pt x="45" y="39"/>
                    <a:pt x="53" y="26"/>
                    <a:pt x="48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9"/>
            <p:cNvSpPr/>
            <p:nvPr/>
          </p:nvSpPr>
          <p:spPr>
            <a:xfrm>
              <a:off x="5293100" y="1329025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22" y="0"/>
                  </a:moveTo>
                  <a:cubicBezTo>
                    <a:pt x="17" y="0"/>
                    <a:pt x="14" y="1"/>
                    <a:pt x="11" y="2"/>
                  </a:cubicBezTo>
                  <a:cubicBezTo>
                    <a:pt x="0" y="6"/>
                    <a:pt x="4" y="12"/>
                    <a:pt x="14" y="22"/>
                  </a:cubicBezTo>
                  <a:cubicBezTo>
                    <a:pt x="21" y="29"/>
                    <a:pt x="34" y="32"/>
                    <a:pt x="47" y="32"/>
                  </a:cubicBezTo>
                  <a:cubicBezTo>
                    <a:pt x="55" y="32"/>
                    <a:pt x="63" y="31"/>
                    <a:pt x="70" y="30"/>
                  </a:cubicBezTo>
                  <a:cubicBezTo>
                    <a:pt x="104" y="19"/>
                    <a:pt x="104" y="16"/>
                    <a:pt x="70" y="9"/>
                  </a:cubicBezTo>
                  <a:cubicBezTo>
                    <a:pt x="52" y="4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9"/>
            <p:cNvSpPr/>
            <p:nvPr/>
          </p:nvSpPr>
          <p:spPr>
            <a:xfrm>
              <a:off x="5294125" y="1325400"/>
              <a:ext cx="3500" cy="700"/>
            </a:xfrm>
            <a:custGeom>
              <a:avLst/>
              <a:gdLst/>
              <a:ahLst/>
              <a:cxnLst/>
              <a:rect l="l" t="t" r="r" b="b"/>
              <a:pathLst>
                <a:path w="140" h="28" extrusionOk="0">
                  <a:moveTo>
                    <a:pt x="60" y="1"/>
                  </a:moveTo>
                  <a:cubicBezTo>
                    <a:pt x="49" y="1"/>
                    <a:pt x="38" y="2"/>
                    <a:pt x="29" y="5"/>
                  </a:cubicBezTo>
                  <a:cubicBezTo>
                    <a:pt x="1" y="12"/>
                    <a:pt x="1" y="15"/>
                    <a:pt x="36" y="22"/>
                  </a:cubicBezTo>
                  <a:cubicBezTo>
                    <a:pt x="48" y="26"/>
                    <a:pt x="66" y="28"/>
                    <a:pt x="82" y="28"/>
                  </a:cubicBezTo>
                  <a:cubicBezTo>
                    <a:pt x="92" y="28"/>
                    <a:pt x="102" y="27"/>
                    <a:pt x="109" y="26"/>
                  </a:cubicBezTo>
                  <a:cubicBezTo>
                    <a:pt x="140" y="18"/>
                    <a:pt x="140" y="15"/>
                    <a:pt x="101" y="5"/>
                  </a:cubicBezTo>
                  <a:cubicBezTo>
                    <a:pt x="90" y="3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9"/>
            <p:cNvSpPr/>
            <p:nvPr/>
          </p:nvSpPr>
          <p:spPr>
            <a:xfrm>
              <a:off x="5294925" y="1322925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76" y="0"/>
                  </a:moveTo>
                  <a:cubicBezTo>
                    <a:pt x="69" y="0"/>
                    <a:pt x="57" y="2"/>
                    <a:pt x="42" y="7"/>
                  </a:cubicBezTo>
                  <a:cubicBezTo>
                    <a:pt x="15" y="13"/>
                    <a:pt x="0" y="27"/>
                    <a:pt x="10" y="34"/>
                  </a:cubicBezTo>
                  <a:cubicBezTo>
                    <a:pt x="15" y="39"/>
                    <a:pt x="22" y="41"/>
                    <a:pt x="30" y="41"/>
                  </a:cubicBezTo>
                  <a:cubicBezTo>
                    <a:pt x="41" y="41"/>
                    <a:pt x="53" y="37"/>
                    <a:pt x="63" y="31"/>
                  </a:cubicBezTo>
                  <a:cubicBezTo>
                    <a:pt x="90" y="11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9"/>
            <p:cNvSpPr/>
            <p:nvPr/>
          </p:nvSpPr>
          <p:spPr>
            <a:xfrm>
              <a:off x="5297775" y="1324550"/>
              <a:ext cx="2375" cy="1075"/>
            </a:xfrm>
            <a:custGeom>
              <a:avLst/>
              <a:gdLst/>
              <a:ahLst/>
              <a:cxnLst/>
              <a:rect l="l" t="t" r="r" b="b"/>
              <a:pathLst>
                <a:path w="95" h="43" extrusionOk="0">
                  <a:moveTo>
                    <a:pt x="67" y="1"/>
                  </a:moveTo>
                  <a:cubicBezTo>
                    <a:pt x="60" y="1"/>
                    <a:pt x="51" y="2"/>
                    <a:pt x="42" y="4"/>
                  </a:cubicBezTo>
                  <a:cubicBezTo>
                    <a:pt x="15" y="7"/>
                    <a:pt x="0" y="18"/>
                    <a:pt x="0" y="32"/>
                  </a:cubicBezTo>
                  <a:cubicBezTo>
                    <a:pt x="3" y="39"/>
                    <a:pt x="14" y="42"/>
                    <a:pt x="29" y="42"/>
                  </a:cubicBezTo>
                  <a:cubicBezTo>
                    <a:pt x="36" y="42"/>
                    <a:pt x="44" y="41"/>
                    <a:pt x="53" y="39"/>
                  </a:cubicBezTo>
                  <a:cubicBezTo>
                    <a:pt x="77" y="32"/>
                    <a:pt x="95" y="18"/>
                    <a:pt x="95" y="11"/>
                  </a:cubicBezTo>
                  <a:cubicBezTo>
                    <a:pt x="92" y="4"/>
                    <a:pt x="8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9"/>
            <p:cNvSpPr/>
            <p:nvPr/>
          </p:nvSpPr>
          <p:spPr>
            <a:xfrm>
              <a:off x="5298475" y="1322775"/>
              <a:ext cx="4875" cy="2550"/>
            </a:xfrm>
            <a:custGeom>
              <a:avLst/>
              <a:gdLst/>
              <a:ahLst/>
              <a:cxnLst/>
              <a:rect l="l" t="t" r="r" b="b"/>
              <a:pathLst>
                <a:path w="195" h="102" extrusionOk="0">
                  <a:moveTo>
                    <a:pt x="101" y="1"/>
                  </a:moveTo>
                  <a:cubicBezTo>
                    <a:pt x="92" y="1"/>
                    <a:pt x="81" y="1"/>
                    <a:pt x="70" y="2"/>
                  </a:cubicBezTo>
                  <a:cubicBezTo>
                    <a:pt x="22" y="9"/>
                    <a:pt x="1" y="16"/>
                    <a:pt x="11" y="27"/>
                  </a:cubicBezTo>
                  <a:cubicBezTo>
                    <a:pt x="19" y="32"/>
                    <a:pt x="34" y="35"/>
                    <a:pt x="48" y="35"/>
                  </a:cubicBezTo>
                  <a:cubicBezTo>
                    <a:pt x="53" y="35"/>
                    <a:pt x="59" y="34"/>
                    <a:pt x="63" y="33"/>
                  </a:cubicBezTo>
                  <a:cubicBezTo>
                    <a:pt x="65" y="33"/>
                    <a:pt x="67" y="33"/>
                    <a:pt x="70" y="33"/>
                  </a:cubicBezTo>
                  <a:cubicBezTo>
                    <a:pt x="88" y="33"/>
                    <a:pt x="102" y="46"/>
                    <a:pt x="108" y="64"/>
                  </a:cubicBezTo>
                  <a:cubicBezTo>
                    <a:pt x="115" y="89"/>
                    <a:pt x="123" y="101"/>
                    <a:pt x="132" y="101"/>
                  </a:cubicBezTo>
                  <a:cubicBezTo>
                    <a:pt x="142" y="101"/>
                    <a:pt x="153" y="89"/>
                    <a:pt x="167" y="64"/>
                  </a:cubicBezTo>
                  <a:cubicBezTo>
                    <a:pt x="194" y="22"/>
                    <a:pt x="17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9"/>
            <p:cNvSpPr/>
            <p:nvPr/>
          </p:nvSpPr>
          <p:spPr>
            <a:xfrm>
              <a:off x="5309575" y="1325400"/>
              <a:ext cx="3500" cy="900"/>
            </a:xfrm>
            <a:custGeom>
              <a:avLst/>
              <a:gdLst/>
              <a:ahLst/>
              <a:cxnLst/>
              <a:rect l="l" t="t" r="r" b="b"/>
              <a:pathLst>
                <a:path w="140" h="36" extrusionOk="0">
                  <a:moveTo>
                    <a:pt x="115" y="0"/>
                  </a:moveTo>
                  <a:cubicBezTo>
                    <a:pt x="101" y="0"/>
                    <a:pt x="84" y="3"/>
                    <a:pt x="66" y="8"/>
                  </a:cubicBezTo>
                  <a:cubicBezTo>
                    <a:pt x="28" y="18"/>
                    <a:pt x="1" y="29"/>
                    <a:pt x="1" y="33"/>
                  </a:cubicBezTo>
                  <a:cubicBezTo>
                    <a:pt x="1" y="34"/>
                    <a:pt x="9" y="35"/>
                    <a:pt x="23" y="35"/>
                  </a:cubicBezTo>
                  <a:cubicBezTo>
                    <a:pt x="36" y="35"/>
                    <a:pt x="55" y="34"/>
                    <a:pt x="74" y="33"/>
                  </a:cubicBezTo>
                  <a:cubicBezTo>
                    <a:pt x="111" y="26"/>
                    <a:pt x="140" y="15"/>
                    <a:pt x="140" y="8"/>
                  </a:cubicBezTo>
                  <a:cubicBezTo>
                    <a:pt x="138" y="3"/>
                    <a:pt x="12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9"/>
            <p:cNvSpPr/>
            <p:nvPr/>
          </p:nvSpPr>
          <p:spPr>
            <a:xfrm>
              <a:off x="5313300" y="1327825"/>
              <a:ext cx="10975" cy="1800"/>
            </a:xfrm>
            <a:custGeom>
              <a:avLst/>
              <a:gdLst/>
              <a:ahLst/>
              <a:cxnLst/>
              <a:rect l="l" t="t" r="r" b="b"/>
              <a:pathLst>
                <a:path w="439" h="72" extrusionOk="0">
                  <a:moveTo>
                    <a:pt x="420" y="0"/>
                  </a:moveTo>
                  <a:cubicBezTo>
                    <a:pt x="402" y="0"/>
                    <a:pt x="366" y="5"/>
                    <a:pt x="306" y="15"/>
                  </a:cubicBezTo>
                  <a:cubicBezTo>
                    <a:pt x="220" y="29"/>
                    <a:pt x="116" y="40"/>
                    <a:pt x="74" y="40"/>
                  </a:cubicBezTo>
                  <a:cubicBezTo>
                    <a:pt x="4" y="40"/>
                    <a:pt x="1" y="40"/>
                    <a:pt x="42" y="60"/>
                  </a:cubicBezTo>
                  <a:cubicBezTo>
                    <a:pt x="56" y="67"/>
                    <a:pt x="79" y="71"/>
                    <a:pt x="107" y="71"/>
                  </a:cubicBezTo>
                  <a:cubicBezTo>
                    <a:pt x="135" y="71"/>
                    <a:pt x="168" y="67"/>
                    <a:pt x="202" y="60"/>
                  </a:cubicBezTo>
                  <a:cubicBezTo>
                    <a:pt x="254" y="49"/>
                    <a:pt x="306" y="42"/>
                    <a:pt x="330" y="42"/>
                  </a:cubicBezTo>
                  <a:cubicBezTo>
                    <a:pt x="335" y="42"/>
                    <a:pt x="339" y="42"/>
                    <a:pt x="341" y="43"/>
                  </a:cubicBezTo>
                  <a:cubicBezTo>
                    <a:pt x="343" y="43"/>
                    <a:pt x="346" y="44"/>
                    <a:pt x="348" y="44"/>
                  </a:cubicBezTo>
                  <a:cubicBezTo>
                    <a:pt x="366" y="44"/>
                    <a:pt x="393" y="34"/>
                    <a:pt x="417" y="19"/>
                  </a:cubicBezTo>
                  <a:cubicBezTo>
                    <a:pt x="435" y="6"/>
                    <a:pt x="438" y="0"/>
                    <a:pt x="4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9"/>
            <p:cNvSpPr/>
            <p:nvPr/>
          </p:nvSpPr>
          <p:spPr>
            <a:xfrm>
              <a:off x="5313375" y="13263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4" y="1"/>
                    <a:pt x="36" y="4"/>
                  </a:cubicBezTo>
                  <a:cubicBezTo>
                    <a:pt x="12" y="8"/>
                    <a:pt x="1" y="14"/>
                    <a:pt x="12" y="21"/>
                  </a:cubicBezTo>
                  <a:cubicBezTo>
                    <a:pt x="13" y="22"/>
                    <a:pt x="16" y="22"/>
                    <a:pt x="19" y="22"/>
                  </a:cubicBezTo>
                  <a:cubicBezTo>
                    <a:pt x="28" y="22"/>
                    <a:pt x="43" y="18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9"/>
            <p:cNvSpPr/>
            <p:nvPr/>
          </p:nvSpPr>
          <p:spPr>
            <a:xfrm>
              <a:off x="5325700" y="1326575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121" y="0"/>
                  </a:moveTo>
                  <a:cubicBezTo>
                    <a:pt x="113" y="0"/>
                    <a:pt x="97" y="4"/>
                    <a:pt x="70" y="10"/>
                  </a:cubicBezTo>
                  <a:cubicBezTo>
                    <a:pt x="33" y="20"/>
                    <a:pt x="1" y="34"/>
                    <a:pt x="4" y="45"/>
                  </a:cubicBezTo>
                  <a:cubicBezTo>
                    <a:pt x="7" y="53"/>
                    <a:pt x="14" y="58"/>
                    <a:pt x="24" y="58"/>
                  </a:cubicBezTo>
                  <a:cubicBezTo>
                    <a:pt x="43" y="58"/>
                    <a:pt x="72" y="44"/>
                    <a:pt x="105" y="20"/>
                  </a:cubicBezTo>
                  <a:cubicBezTo>
                    <a:pt x="125" y="6"/>
                    <a:pt x="13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9"/>
            <p:cNvSpPr/>
            <p:nvPr/>
          </p:nvSpPr>
          <p:spPr>
            <a:xfrm>
              <a:off x="5330675" y="1317850"/>
              <a:ext cx="1300" cy="1025"/>
            </a:xfrm>
            <a:custGeom>
              <a:avLst/>
              <a:gdLst/>
              <a:ahLst/>
              <a:cxnLst/>
              <a:rect l="l" t="t" r="r" b="b"/>
              <a:pathLst>
                <a:path w="52" h="41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1"/>
                    <a:pt x="0" y="16"/>
                    <a:pt x="3" y="26"/>
                  </a:cubicBezTo>
                  <a:cubicBezTo>
                    <a:pt x="6" y="35"/>
                    <a:pt x="16" y="41"/>
                    <a:pt x="25" y="41"/>
                  </a:cubicBezTo>
                  <a:cubicBezTo>
                    <a:pt x="27" y="41"/>
                    <a:pt x="29" y="40"/>
                    <a:pt x="31" y="40"/>
                  </a:cubicBezTo>
                  <a:cubicBezTo>
                    <a:pt x="45" y="36"/>
                    <a:pt x="52" y="26"/>
                    <a:pt x="48" y="16"/>
                  </a:cubicBezTo>
                  <a:cubicBezTo>
                    <a:pt x="46" y="5"/>
                    <a:pt x="37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9"/>
            <p:cNvSpPr/>
            <p:nvPr/>
          </p:nvSpPr>
          <p:spPr>
            <a:xfrm>
              <a:off x="5333150" y="1321850"/>
              <a:ext cx="6725" cy="2750"/>
            </a:xfrm>
            <a:custGeom>
              <a:avLst/>
              <a:gdLst/>
              <a:ahLst/>
              <a:cxnLst/>
              <a:rect l="l" t="t" r="r" b="b"/>
              <a:pathLst>
                <a:path w="269" h="110" extrusionOk="0">
                  <a:moveTo>
                    <a:pt x="190" y="0"/>
                  </a:moveTo>
                  <a:cubicBezTo>
                    <a:pt x="170" y="0"/>
                    <a:pt x="152" y="10"/>
                    <a:pt x="123" y="35"/>
                  </a:cubicBezTo>
                  <a:cubicBezTo>
                    <a:pt x="95" y="60"/>
                    <a:pt x="57" y="85"/>
                    <a:pt x="36" y="88"/>
                  </a:cubicBezTo>
                  <a:cubicBezTo>
                    <a:pt x="18" y="95"/>
                    <a:pt x="1" y="101"/>
                    <a:pt x="5" y="109"/>
                  </a:cubicBezTo>
                  <a:cubicBezTo>
                    <a:pt x="5" y="109"/>
                    <a:pt x="6" y="110"/>
                    <a:pt x="9" y="110"/>
                  </a:cubicBezTo>
                  <a:cubicBezTo>
                    <a:pt x="19" y="110"/>
                    <a:pt x="55" y="103"/>
                    <a:pt x="95" y="91"/>
                  </a:cubicBezTo>
                  <a:cubicBezTo>
                    <a:pt x="143" y="74"/>
                    <a:pt x="175" y="56"/>
                    <a:pt x="164" y="50"/>
                  </a:cubicBezTo>
                  <a:cubicBezTo>
                    <a:pt x="157" y="43"/>
                    <a:pt x="164" y="32"/>
                    <a:pt x="185" y="29"/>
                  </a:cubicBezTo>
                  <a:cubicBezTo>
                    <a:pt x="189" y="27"/>
                    <a:pt x="193" y="27"/>
                    <a:pt x="197" y="27"/>
                  </a:cubicBezTo>
                  <a:cubicBezTo>
                    <a:pt x="210" y="27"/>
                    <a:pt x="217" y="36"/>
                    <a:pt x="217" y="53"/>
                  </a:cubicBezTo>
                  <a:cubicBezTo>
                    <a:pt x="214" y="68"/>
                    <a:pt x="221" y="81"/>
                    <a:pt x="233" y="81"/>
                  </a:cubicBezTo>
                  <a:cubicBezTo>
                    <a:pt x="234" y="81"/>
                    <a:pt x="236" y="81"/>
                    <a:pt x="237" y="80"/>
                  </a:cubicBezTo>
                  <a:cubicBezTo>
                    <a:pt x="251" y="77"/>
                    <a:pt x="255" y="67"/>
                    <a:pt x="244" y="56"/>
                  </a:cubicBezTo>
                  <a:cubicBezTo>
                    <a:pt x="234" y="50"/>
                    <a:pt x="237" y="35"/>
                    <a:pt x="251" y="32"/>
                  </a:cubicBezTo>
                  <a:cubicBezTo>
                    <a:pt x="268" y="29"/>
                    <a:pt x="255" y="18"/>
                    <a:pt x="227" y="8"/>
                  </a:cubicBezTo>
                  <a:cubicBezTo>
                    <a:pt x="212" y="3"/>
                    <a:pt x="201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9"/>
            <p:cNvSpPr/>
            <p:nvPr/>
          </p:nvSpPr>
          <p:spPr>
            <a:xfrm>
              <a:off x="5334125" y="1326950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8" y="0"/>
                    <a:pt x="42" y="1"/>
                    <a:pt x="35" y="1"/>
                  </a:cubicBezTo>
                  <a:cubicBezTo>
                    <a:pt x="11" y="9"/>
                    <a:pt x="0" y="15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9"/>
            <p:cNvSpPr/>
            <p:nvPr/>
          </p:nvSpPr>
          <p:spPr>
            <a:xfrm>
              <a:off x="5332550" y="1317250"/>
              <a:ext cx="2300" cy="1250"/>
            </a:xfrm>
            <a:custGeom>
              <a:avLst/>
              <a:gdLst/>
              <a:ahLst/>
              <a:cxnLst/>
              <a:rect l="l" t="t" r="r" b="b"/>
              <a:pathLst>
                <a:path w="92" h="50" extrusionOk="0">
                  <a:moveTo>
                    <a:pt x="37" y="1"/>
                  </a:moveTo>
                  <a:cubicBezTo>
                    <a:pt x="35" y="1"/>
                    <a:pt x="34" y="1"/>
                    <a:pt x="32" y="1"/>
                  </a:cubicBezTo>
                  <a:cubicBezTo>
                    <a:pt x="1" y="8"/>
                    <a:pt x="32" y="50"/>
                    <a:pt x="71" y="50"/>
                  </a:cubicBezTo>
                  <a:cubicBezTo>
                    <a:pt x="87" y="50"/>
                    <a:pt x="92" y="40"/>
                    <a:pt x="77" y="25"/>
                  </a:cubicBezTo>
                  <a:cubicBezTo>
                    <a:pt x="65" y="10"/>
                    <a:pt x="4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9"/>
            <p:cNvSpPr/>
            <p:nvPr/>
          </p:nvSpPr>
          <p:spPr>
            <a:xfrm>
              <a:off x="5334400" y="131995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3" y="1"/>
                  </a:moveTo>
                  <a:cubicBezTo>
                    <a:pt x="49" y="1"/>
                    <a:pt x="42" y="2"/>
                    <a:pt x="34" y="4"/>
                  </a:cubicBezTo>
                  <a:cubicBezTo>
                    <a:pt x="10" y="7"/>
                    <a:pt x="0" y="18"/>
                    <a:pt x="7" y="22"/>
                  </a:cubicBezTo>
                  <a:cubicBezTo>
                    <a:pt x="10" y="22"/>
                    <a:pt x="13" y="23"/>
                    <a:pt x="17" y="23"/>
                  </a:cubicBezTo>
                  <a:cubicBezTo>
                    <a:pt x="28" y="23"/>
                    <a:pt x="42" y="20"/>
                    <a:pt x="52" y="15"/>
                  </a:cubicBezTo>
                  <a:cubicBezTo>
                    <a:pt x="61" y="5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9"/>
            <p:cNvSpPr/>
            <p:nvPr/>
          </p:nvSpPr>
          <p:spPr>
            <a:xfrm>
              <a:off x="5335750" y="1317750"/>
              <a:ext cx="2900" cy="1400"/>
            </a:xfrm>
            <a:custGeom>
              <a:avLst/>
              <a:gdLst/>
              <a:ahLst/>
              <a:cxnLst/>
              <a:rect l="l" t="t" r="r" b="b"/>
              <a:pathLst>
                <a:path w="116" h="56" extrusionOk="0">
                  <a:moveTo>
                    <a:pt x="95" y="1"/>
                  </a:moveTo>
                  <a:cubicBezTo>
                    <a:pt x="89" y="1"/>
                    <a:pt x="80" y="2"/>
                    <a:pt x="68" y="5"/>
                  </a:cubicBezTo>
                  <a:cubicBezTo>
                    <a:pt x="43" y="12"/>
                    <a:pt x="19" y="23"/>
                    <a:pt x="12" y="33"/>
                  </a:cubicBezTo>
                  <a:cubicBezTo>
                    <a:pt x="2" y="48"/>
                    <a:pt x="0" y="55"/>
                    <a:pt x="7" y="55"/>
                  </a:cubicBezTo>
                  <a:cubicBezTo>
                    <a:pt x="14" y="55"/>
                    <a:pt x="27" y="50"/>
                    <a:pt x="50" y="40"/>
                  </a:cubicBezTo>
                  <a:cubicBezTo>
                    <a:pt x="99" y="18"/>
                    <a:pt x="116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9"/>
            <p:cNvSpPr/>
            <p:nvPr/>
          </p:nvSpPr>
          <p:spPr>
            <a:xfrm>
              <a:off x="5337850" y="1316050"/>
              <a:ext cx="8025" cy="4250"/>
            </a:xfrm>
            <a:custGeom>
              <a:avLst/>
              <a:gdLst/>
              <a:ahLst/>
              <a:cxnLst/>
              <a:rect l="l" t="t" r="r" b="b"/>
              <a:pathLst>
                <a:path w="321" h="170" extrusionOk="0">
                  <a:moveTo>
                    <a:pt x="282" y="0"/>
                  </a:moveTo>
                  <a:cubicBezTo>
                    <a:pt x="255" y="0"/>
                    <a:pt x="211" y="21"/>
                    <a:pt x="143" y="63"/>
                  </a:cubicBezTo>
                  <a:cubicBezTo>
                    <a:pt x="102" y="88"/>
                    <a:pt x="67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6" y="103"/>
                    <a:pt x="55" y="102"/>
                    <a:pt x="54" y="102"/>
                  </a:cubicBezTo>
                  <a:cubicBezTo>
                    <a:pt x="49" y="102"/>
                    <a:pt x="39" y="109"/>
                    <a:pt x="29" y="125"/>
                  </a:cubicBezTo>
                  <a:cubicBezTo>
                    <a:pt x="7" y="151"/>
                    <a:pt x="0" y="169"/>
                    <a:pt x="7" y="169"/>
                  </a:cubicBezTo>
                  <a:cubicBezTo>
                    <a:pt x="10" y="169"/>
                    <a:pt x="16" y="165"/>
                    <a:pt x="25" y="157"/>
                  </a:cubicBezTo>
                  <a:cubicBezTo>
                    <a:pt x="29" y="152"/>
                    <a:pt x="34" y="150"/>
                    <a:pt x="38" y="150"/>
                  </a:cubicBezTo>
                  <a:cubicBezTo>
                    <a:pt x="43" y="150"/>
                    <a:pt x="47" y="154"/>
                    <a:pt x="49" y="160"/>
                  </a:cubicBezTo>
                  <a:cubicBezTo>
                    <a:pt x="51" y="165"/>
                    <a:pt x="59" y="168"/>
                    <a:pt x="71" y="168"/>
                  </a:cubicBezTo>
                  <a:cubicBezTo>
                    <a:pt x="85" y="168"/>
                    <a:pt x="104" y="164"/>
                    <a:pt x="122" y="157"/>
                  </a:cubicBezTo>
                  <a:cubicBezTo>
                    <a:pt x="157" y="146"/>
                    <a:pt x="184" y="129"/>
                    <a:pt x="184" y="122"/>
                  </a:cubicBezTo>
                  <a:cubicBezTo>
                    <a:pt x="181" y="115"/>
                    <a:pt x="184" y="108"/>
                    <a:pt x="198" y="108"/>
                  </a:cubicBezTo>
                  <a:cubicBezTo>
                    <a:pt x="243" y="104"/>
                    <a:pt x="320" y="46"/>
                    <a:pt x="313" y="21"/>
                  </a:cubicBezTo>
                  <a:cubicBezTo>
                    <a:pt x="308" y="7"/>
                    <a:pt x="298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9"/>
            <p:cNvSpPr/>
            <p:nvPr/>
          </p:nvSpPr>
          <p:spPr>
            <a:xfrm>
              <a:off x="5346575" y="1326200"/>
              <a:ext cx="9000" cy="3700"/>
            </a:xfrm>
            <a:custGeom>
              <a:avLst/>
              <a:gdLst/>
              <a:ahLst/>
              <a:cxnLst/>
              <a:rect l="l" t="t" r="r" b="b"/>
              <a:pathLst>
                <a:path w="360" h="148" extrusionOk="0">
                  <a:moveTo>
                    <a:pt x="261" y="1"/>
                  </a:moveTo>
                  <a:cubicBezTo>
                    <a:pt x="234" y="1"/>
                    <a:pt x="195" y="18"/>
                    <a:pt x="113" y="56"/>
                  </a:cubicBezTo>
                  <a:cubicBezTo>
                    <a:pt x="31" y="95"/>
                    <a:pt x="0" y="118"/>
                    <a:pt x="21" y="118"/>
                  </a:cubicBezTo>
                  <a:cubicBezTo>
                    <a:pt x="33" y="118"/>
                    <a:pt x="65" y="109"/>
                    <a:pt x="117" y="90"/>
                  </a:cubicBezTo>
                  <a:cubicBezTo>
                    <a:pt x="155" y="77"/>
                    <a:pt x="179" y="70"/>
                    <a:pt x="188" y="70"/>
                  </a:cubicBezTo>
                  <a:cubicBezTo>
                    <a:pt x="196" y="70"/>
                    <a:pt x="195" y="75"/>
                    <a:pt x="186" y="84"/>
                  </a:cubicBezTo>
                  <a:cubicBezTo>
                    <a:pt x="151" y="112"/>
                    <a:pt x="152" y="137"/>
                    <a:pt x="176" y="137"/>
                  </a:cubicBezTo>
                  <a:cubicBezTo>
                    <a:pt x="184" y="137"/>
                    <a:pt x="196" y="134"/>
                    <a:pt x="210" y="125"/>
                  </a:cubicBezTo>
                  <a:cubicBezTo>
                    <a:pt x="224" y="117"/>
                    <a:pt x="235" y="112"/>
                    <a:pt x="241" y="112"/>
                  </a:cubicBezTo>
                  <a:cubicBezTo>
                    <a:pt x="247" y="112"/>
                    <a:pt x="248" y="117"/>
                    <a:pt x="245" y="125"/>
                  </a:cubicBezTo>
                  <a:cubicBezTo>
                    <a:pt x="242" y="140"/>
                    <a:pt x="246" y="147"/>
                    <a:pt x="256" y="147"/>
                  </a:cubicBezTo>
                  <a:cubicBezTo>
                    <a:pt x="258" y="147"/>
                    <a:pt x="260" y="147"/>
                    <a:pt x="262" y="146"/>
                  </a:cubicBezTo>
                  <a:cubicBezTo>
                    <a:pt x="272" y="143"/>
                    <a:pt x="280" y="125"/>
                    <a:pt x="272" y="108"/>
                  </a:cubicBezTo>
                  <a:cubicBezTo>
                    <a:pt x="267" y="90"/>
                    <a:pt x="277" y="80"/>
                    <a:pt x="302" y="80"/>
                  </a:cubicBezTo>
                  <a:cubicBezTo>
                    <a:pt x="306" y="80"/>
                    <a:pt x="310" y="80"/>
                    <a:pt x="314" y="80"/>
                  </a:cubicBezTo>
                  <a:cubicBezTo>
                    <a:pt x="359" y="80"/>
                    <a:pt x="359" y="77"/>
                    <a:pt x="317" y="35"/>
                  </a:cubicBezTo>
                  <a:cubicBezTo>
                    <a:pt x="297" y="13"/>
                    <a:pt x="284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9"/>
            <p:cNvSpPr/>
            <p:nvPr/>
          </p:nvSpPr>
          <p:spPr>
            <a:xfrm>
              <a:off x="5349825" y="1323300"/>
              <a:ext cx="1925" cy="800"/>
            </a:xfrm>
            <a:custGeom>
              <a:avLst/>
              <a:gdLst/>
              <a:ahLst/>
              <a:cxnLst/>
              <a:rect l="l" t="t" r="r" b="b"/>
              <a:pathLst>
                <a:path w="77" h="32" extrusionOk="0">
                  <a:moveTo>
                    <a:pt x="25" y="1"/>
                  </a:moveTo>
                  <a:cubicBezTo>
                    <a:pt x="10" y="1"/>
                    <a:pt x="1" y="7"/>
                    <a:pt x="4" y="16"/>
                  </a:cubicBezTo>
                  <a:cubicBezTo>
                    <a:pt x="7" y="27"/>
                    <a:pt x="18" y="31"/>
                    <a:pt x="32" y="31"/>
                  </a:cubicBezTo>
                  <a:cubicBezTo>
                    <a:pt x="36" y="31"/>
                    <a:pt x="41" y="31"/>
                    <a:pt x="46" y="30"/>
                  </a:cubicBezTo>
                  <a:cubicBezTo>
                    <a:pt x="63" y="22"/>
                    <a:pt x="77" y="16"/>
                    <a:pt x="77" y="12"/>
                  </a:cubicBezTo>
                  <a:cubicBezTo>
                    <a:pt x="77" y="6"/>
                    <a:pt x="56" y="2"/>
                    <a:pt x="35" y="2"/>
                  </a:cubicBezTo>
                  <a:cubicBezTo>
                    <a:pt x="32" y="1"/>
                    <a:pt x="28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9"/>
            <p:cNvSpPr/>
            <p:nvPr/>
          </p:nvSpPr>
          <p:spPr>
            <a:xfrm>
              <a:off x="5348450" y="1315175"/>
              <a:ext cx="1400" cy="750"/>
            </a:xfrm>
            <a:custGeom>
              <a:avLst/>
              <a:gdLst/>
              <a:ahLst/>
              <a:cxnLst/>
              <a:rect l="l" t="t" r="r" b="b"/>
              <a:pathLst>
                <a:path w="56" h="30" extrusionOk="0">
                  <a:moveTo>
                    <a:pt x="17" y="0"/>
                  </a:moveTo>
                  <a:cubicBezTo>
                    <a:pt x="7" y="0"/>
                    <a:pt x="1" y="6"/>
                    <a:pt x="3" y="14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30" y="29"/>
                    <a:pt x="32" y="29"/>
                    <a:pt x="34" y="29"/>
                  </a:cubicBezTo>
                  <a:cubicBezTo>
                    <a:pt x="45" y="25"/>
                    <a:pt x="55" y="22"/>
                    <a:pt x="52" y="14"/>
                  </a:cubicBezTo>
                  <a:cubicBezTo>
                    <a:pt x="52" y="11"/>
                    <a:pt x="38" y="4"/>
                    <a:pt x="24" y="1"/>
                  </a:cubicBezTo>
                  <a:cubicBezTo>
                    <a:pt x="22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9"/>
            <p:cNvSpPr/>
            <p:nvPr/>
          </p:nvSpPr>
          <p:spPr>
            <a:xfrm>
              <a:off x="5355525" y="1328525"/>
              <a:ext cx="5925" cy="925"/>
            </a:xfrm>
            <a:custGeom>
              <a:avLst/>
              <a:gdLst/>
              <a:ahLst/>
              <a:cxnLst/>
              <a:rect l="l" t="t" r="r" b="b"/>
              <a:pathLst>
                <a:path w="237" h="37" extrusionOk="0">
                  <a:moveTo>
                    <a:pt x="147" y="0"/>
                  </a:moveTo>
                  <a:cubicBezTo>
                    <a:pt x="142" y="0"/>
                    <a:pt x="136" y="1"/>
                    <a:pt x="130" y="1"/>
                  </a:cubicBezTo>
                  <a:cubicBezTo>
                    <a:pt x="84" y="1"/>
                    <a:pt x="33" y="12"/>
                    <a:pt x="15" y="22"/>
                  </a:cubicBezTo>
                  <a:cubicBezTo>
                    <a:pt x="1" y="31"/>
                    <a:pt x="15" y="37"/>
                    <a:pt x="51" y="37"/>
                  </a:cubicBezTo>
                  <a:cubicBezTo>
                    <a:pt x="59" y="37"/>
                    <a:pt x="68" y="36"/>
                    <a:pt x="78" y="36"/>
                  </a:cubicBezTo>
                  <a:cubicBezTo>
                    <a:pt x="193" y="26"/>
                    <a:pt x="23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9"/>
            <p:cNvSpPr/>
            <p:nvPr/>
          </p:nvSpPr>
          <p:spPr>
            <a:xfrm>
              <a:off x="5355550" y="13163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8" y="0"/>
                  </a:moveTo>
                  <a:cubicBezTo>
                    <a:pt x="26" y="0"/>
                    <a:pt x="23" y="0"/>
                    <a:pt x="21" y="1"/>
                  </a:cubicBezTo>
                  <a:cubicBezTo>
                    <a:pt x="8" y="4"/>
                    <a:pt x="0" y="15"/>
                    <a:pt x="8" y="25"/>
                  </a:cubicBezTo>
                  <a:cubicBezTo>
                    <a:pt x="10" y="36"/>
                    <a:pt x="17" y="40"/>
                    <a:pt x="26" y="40"/>
                  </a:cubicBezTo>
                  <a:cubicBezTo>
                    <a:pt x="29" y="40"/>
                    <a:pt x="32" y="40"/>
                    <a:pt x="35" y="39"/>
                  </a:cubicBezTo>
                  <a:cubicBezTo>
                    <a:pt x="46" y="36"/>
                    <a:pt x="53" y="25"/>
                    <a:pt x="49" y="15"/>
                  </a:cubicBezTo>
                  <a:cubicBezTo>
                    <a:pt x="46" y="6"/>
                    <a:pt x="39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5358025" y="1315325"/>
              <a:ext cx="4350" cy="2250"/>
            </a:xfrm>
            <a:custGeom>
              <a:avLst/>
              <a:gdLst/>
              <a:ahLst/>
              <a:cxnLst/>
              <a:rect l="l" t="t" r="r" b="b"/>
              <a:pathLst>
                <a:path w="174" h="90" extrusionOk="0">
                  <a:moveTo>
                    <a:pt x="141" y="1"/>
                  </a:moveTo>
                  <a:cubicBezTo>
                    <a:pt x="133" y="1"/>
                    <a:pt x="122" y="1"/>
                    <a:pt x="109" y="2"/>
                  </a:cubicBezTo>
                  <a:cubicBezTo>
                    <a:pt x="68" y="5"/>
                    <a:pt x="26" y="16"/>
                    <a:pt x="19" y="23"/>
                  </a:cubicBezTo>
                  <a:cubicBezTo>
                    <a:pt x="0" y="42"/>
                    <a:pt x="28" y="90"/>
                    <a:pt x="54" y="90"/>
                  </a:cubicBezTo>
                  <a:cubicBezTo>
                    <a:pt x="56" y="90"/>
                    <a:pt x="59" y="89"/>
                    <a:pt x="61" y="88"/>
                  </a:cubicBezTo>
                  <a:cubicBezTo>
                    <a:pt x="72" y="88"/>
                    <a:pt x="78" y="75"/>
                    <a:pt x="75" y="64"/>
                  </a:cubicBezTo>
                  <a:cubicBezTo>
                    <a:pt x="72" y="52"/>
                    <a:pt x="76" y="46"/>
                    <a:pt x="86" y="46"/>
                  </a:cubicBezTo>
                  <a:cubicBezTo>
                    <a:pt x="88" y="46"/>
                    <a:pt x="90" y="46"/>
                    <a:pt x="93" y="47"/>
                  </a:cubicBezTo>
                  <a:cubicBezTo>
                    <a:pt x="95" y="47"/>
                    <a:pt x="98" y="47"/>
                    <a:pt x="101" y="47"/>
                  </a:cubicBezTo>
                  <a:cubicBezTo>
                    <a:pt x="117" y="47"/>
                    <a:pt x="137" y="40"/>
                    <a:pt x="151" y="26"/>
                  </a:cubicBezTo>
                  <a:cubicBezTo>
                    <a:pt x="173" y="7"/>
                    <a:pt x="17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5365350" y="1314025"/>
              <a:ext cx="25600" cy="3675"/>
            </a:xfrm>
            <a:custGeom>
              <a:avLst/>
              <a:gdLst/>
              <a:ahLst/>
              <a:cxnLst/>
              <a:rect l="l" t="t" r="r" b="b"/>
              <a:pathLst>
                <a:path w="1024" h="147" extrusionOk="0">
                  <a:moveTo>
                    <a:pt x="1019" y="1"/>
                  </a:moveTo>
                  <a:cubicBezTo>
                    <a:pt x="1007" y="1"/>
                    <a:pt x="970" y="19"/>
                    <a:pt x="948" y="40"/>
                  </a:cubicBezTo>
                  <a:cubicBezTo>
                    <a:pt x="942" y="47"/>
                    <a:pt x="935" y="51"/>
                    <a:pt x="930" y="51"/>
                  </a:cubicBezTo>
                  <a:cubicBezTo>
                    <a:pt x="925" y="51"/>
                    <a:pt x="921" y="48"/>
                    <a:pt x="919" y="44"/>
                  </a:cubicBezTo>
                  <a:cubicBezTo>
                    <a:pt x="918" y="36"/>
                    <a:pt x="906" y="33"/>
                    <a:pt x="888" y="33"/>
                  </a:cubicBezTo>
                  <a:cubicBezTo>
                    <a:pt x="874" y="33"/>
                    <a:pt x="855" y="35"/>
                    <a:pt x="836" y="40"/>
                  </a:cubicBezTo>
                  <a:cubicBezTo>
                    <a:pt x="821" y="44"/>
                    <a:pt x="801" y="46"/>
                    <a:pt x="781" y="46"/>
                  </a:cubicBezTo>
                  <a:cubicBezTo>
                    <a:pt x="750" y="46"/>
                    <a:pt x="717" y="41"/>
                    <a:pt x="695" y="33"/>
                  </a:cubicBezTo>
                  <a:cubicBezTo>
                    <a:pt x="673" y="26"/>
                    <a:pt x="640" y="22"/>
                    <a:pt x="599" y="22"/>
                  </a:cubicBezTo>
                  <a:cubicBezTo>
                    <a:pt x="468" y="22"/>
                    <a:pt x="269" y="57"/>
                    <a:pt x="205" y="99"/>
                  </a:cubicBezTo>
                  <a:cubicBezTo>
                    <a:pt x="194" y="107"/>
                    <a:pt x="185" y="111"/>
                    <a:pt x="180" y="111"/>
                  </a:cubicBezTo>
                  <a:cubicBezTo>
                    <a:pt x="175" y="111"/>
                    <a:pt x="174" y="106"/>
                    <a:pt x="178" y="95"/>
                  </a:cubicBezTo>
                  <a:cubicBezTo>
                    <a:pt x="181" y="87"/>
                    <a:pt x="178" y="82"/>
                    <a:pt x="170" y="82"/>
                  </a:cubicBezTo>
                  <a:cubicBezTo>
                    <a:pt x="162" y="82"/>
                    <a:pt x="148" y="87"/>
                    <a:pt x="128" y="95"/>
                  </a:cubicBezTo>
                  <a:cubicBezTo>
                    <a:pt x="110" y="105"/>
                    <a:pt x="88" y="111"/>
                    <a:pt x="73" y="111"/>
                  </a:cubicBezTo>
                  <a:cubicBezTo>
                    <a:pt x="65" y="111"/>
                    <a:pt x="59" y="109"/>
                    <a:pt x="56" y="106"/>
                  </a:cubicBezTo>
                  <a:cubicBezTo>
                    <a:pt x="48" y="101"/>
                    <a:pt x="39" y="97"/>
                    <a:pt x="29" y="97"/>
                  </a:cubicBezTo>
                  <a:cubicBezTo>
                    <a:pt x="25" y="97"/>
                    <a:pt x="21" y="98"/>
                    <a:pt x="18" y="99"/>
                  </a:cubicBezTo>
                  <a:cubicBezTo>
                    <a:pt x="8" y="102"/>
                    <a:pt x="0" y="116"/>
                    <a:pt x="4" y="130"/>
                  </a:cubicBezTo>
                  <a:cubicBezTo>
                    <a:pt x="8" y="141"/>
                    <a:pt x="45" y="146"/>
                    <a:pt x="94" y="146"/>
                  </a:cubicBezTo>
                  <a:cubicBezTo>
                    <a:pt x="158" y="146"/>
                    <a:pt x="240" y="137"/>
                    <a:pt x="299" y="119"/>
                  </a:cubicBezTo>
                  <a:cubicBezTo>
                    <a:pt x="308" y="118"/>
                    <a:pt x="316" y="117"/>
                    <a:pt x="324" y="117"/>
                  </a:cubicBezTo>
                  <a:cubicBezTo>
                    <a:pt x="334" y="117"/>
                    <a:pt x="341" y="119"/>
                    <a:pt x="341" y="123"/>
                  </a:cubicBezTo>
                  <a:cubicBezTo>
                    <a:pt x="341" y="124"/>
                    <a:pt x="344" y="125"/>
                    <a:pt x="348" y="125"/>
                  </a:cubicBezTo>
                  <a:cubicBezTo>
                    <a:pt x="362" y="125"/>
                    <a:pt x="395" y="115"/>
                    <a:pt x="431" y="99"/>
                  </a:cubicBezTo>
                  <a:cubicBezTo>
                    <a:pt x="465" y="84"/>
                    <a:pt x="493" y="77"/>
                    <a:pt x="509" y="77"/>
                  </a:cubicBezTo>
                  <a:cubicBezTo>
                    <a:pt x="531" y="77"/>
                    <a:pt x="532" y="89"/>
                    <a:pt x="500" y="113"/>
                  </a:cubicBezTo>
                  <a:cubicBezTo>
                    <a:pt x="496" y="115"/>
                    <a:pt x="496" y="115"/>
                    <a:pt x="498" y="115"/>
                  </a:cubicBezTo>
                  <a:cubicBezTo>
                    <a:pt x="503" y="115"/>
                    <a:pt x="530" y="108"/>
                    <a:pt x="566" y="95"/>
                  </a:cubicBezTo>
                  <a:cubicBezTo>
                    <a:pt x="604" y="82"/>
                    <a:pt x="631" y="75"/>
                    <a:pt x="653" y="75"/>
                  </a:cubicBezTo>
                  <a:cubicBezTo>
                    <a:pt x="670" y="75"/>
                    <a:pt x="684" y="79"/>
                    <a:pt x="698" y="89"/>
                  </a:cubicBezTo>
                  <a:cubicBezTo>
                    <a:pt x="712" y="99"/>
                    <a:pt x="729" y="104"/>
                    <a:pt x="752" y="104"/>
                  </a:cubicBezTo>
                  <a:cubicBezTo>
                    <a:pt x="775" y="104"/>
                    <a:pt x="804" y="99"/>
                    <a:pt x="840" y="89"/>
                  </a:cubicBezTo>
                  <a:cubicBezTo>
                    <a:pt x="895" y="75"/>
                    <a:pt x="948" y="57"/>
                    <a:pt x="954" y="54"/>
                  </a:cubicBezTo>
                  <a:cubicBezTo>
                    <a:pt x="961" y="47"/>
                    <a:pt x="975" y="40"/>
                    <a:pt x="989" y="36"/>
                  </a:cubicBezTo>
                  <a:cubicBezTo>
                    <a:pt x="999" y="30"/>
                    <a:pt x="1014" y="19"/>
                    <a:pt x="1020" y="9"/>
                  </a:cubicBezTo>
                  <a:cubicBezTo>
                    <a:pt x="1024" y="3"/>
                    <a:pt x="1023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5369775" y="1311250"/>
              <a:ext cx="5050" cy="800"/>
            </a:xfrm>
            <a:custGeom>
              <a:avLst/>
              <a:gdLst/>
              <a:ahLst/>
              <a:cxnLst/>
              <a:rect l="l" t="t" r="r" b="b"/>
              <a:pathLst>
                <a:path w="202" h="32" extrusionOk="0">
                  <a:moveTo>
                    <a:pt x="163" y="0"/>
                  </a:moveTo>
                  <a:cubicBezTo>
                    <a:pt x="143" y="0"/>
                    <a:pt x="109" y="3"/>
                    <a:pt x="73" y="9"/>
                  </a:cubicBezTo>
                  <a:cubicBezTo>
                    <a:pt x="11" y="19"/>
                    <a:pt x="1" y="26"/>
                    <a:pt x="39" y="30"/>
                  </a:cubicBezTo>
                  <a:cubicBezTo>
                    <a:pt x="47" y="31"/>
                    <a:pt x="56" y="31"/>
                    <a:pt x="65" y="31"/>
                  </a:cubicBezTo>
                  <a:cubicBezTo>
                    <a:pt x="127" y="31"/>
                    <a:pt x="202" y="14"/>
                    <a:pt x="177" y="2"/>
                  </a:cubicBezTo>
                  <a:cubicBezTo>
                    <a:pt x="174" y="1"/>
                    <a:pt x="1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5375675" y="1310325"/>
              <a:ext cx="2650" cy="1200"/>
            </a:xfrm>
            <a:custGeom>
              <a:avLst/>
              <a:gdLst/>
              <a:ahLst/>
              <a:cxnLst/>
              <a:rect l="l" t="t" r="r" b="b"/>
              <a:pathLst>
                <a:path w="106" h="48" extrusionOk="0">
                  <a:moveTo>
                    <a:pt x="81" y="0"/>
                  </a:moveTo>
                  <a:cubicBezTo>
                    <a:pt x="73" y="0"/>
                    <a:pt x="63" y="2"/>
                    <a:pt x="53" y="4"/>
                  </a:cubicBezTo>
                  <a:cubicBezTo>
                    <a:pt x="18" y="14"/>
                    <a:pt x="0" y="29"/>
                    <a:pt x="11" y="35"/>
                  </a:cubicBezTo>
                  <a:cubicBezTo>
                    <a:pt x="21" y="43"/>
                    <a:pt x="35" y="47"/>
                    <a:pt x="49" y="47"/>
                  </a:cubicBezTo>
                  <a:cubicBezTo>
                    <a:pt x="54" y="47"/>
                    <a:pt x="58" y="47"/>
                    <a:pt x="63" y="46"/>
                  </a:cubicBezTo>
                  <a:cubicBezTo>
                    <a:pt x="80" y="42"/>
                    <a:pt x="98" y="29"/>
                    <a:pt x="101" y="14"/>
                  </a:cubicBezTo>
                  <a:cubicBezTo>
                    <a:pt x="105" y="5"/>
                    <a:pt x="97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5387000" y="1339300"/>
              <a:ext cx="1350" cy="2825"/>
            </a:xfrm>
            <a:custGeom>
              <a:avLst/>
              <a:gdLst/>
              <a:ahLst/>
              <a:cxnLst/>
              <a:rect l="l" t="t" r="r" b="b"/>
              <a:pathLst>
                <a:path w="54" h="113" extrusionOk="0">
                  <a:moveTo>
                    <a:pt x="14" y="0"/>
                  </a:moveTo>
                  <a:cubicBezTo>
                    <a:pt x="10" y="0"/>
                    <a:pt x="9" y="11"/>
                    <a:pt x="5" y="32"/>
                  </a:cubicBezTo>
                  <a:cubicBezTo>
                    <a:pt x="0" y="83"/>
                    <a:pt x="6" y="112"/>
                    <a:pt x="20" y="112"/>
                  </a:cubicBezTo>
                  <a:cubicBezTo>
                    <a:pt x="25" y="112"/>
                    <a:pt x="32" y="108"/>
                    <a:pt x="40" y="98"/>
                  </a:cubicBezTo>
                  <a:cubicBezTo>
                    <a:pt x="53" y="80"/>
                    <a:pt x="53" y="49"/>
                    <a:pt x="37" y="28"/>
                  </a:cubicBezTo>
                  <a:cubicBezTo>
                    <a:pt x="25" y="9"/>
                    <a:pt x="18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5379925" y="1316875"/>
              <a:ext cx="1675" cy="625"/>
            </a:xfrm>
            <a:custGeom>
              <a:avLst/>
              <a:gdLst/>
              <a:ahLst/>
              <a:cxnLst/>
              <a:rect l="l" t="t" r="r" b="b"/>
              <a:pathLst>
                <a:path w="67" h="25" extrusionOk="0">
                  <a:moveTo>
                    <a:pt x="53" y="1"/>
                  </a:moveTo>
                  <a:cubicBezTo>
                    <a:pt x="49" y="1"/>
                    <a:pt x="44" y="1"/>
                    <a:pt x="38" y="2"/>
                  </a:cubicBezTo>
                  <a:cubicBezTo>
                    <a:pt x="14" y="9"/>
                    <a:pt x="0" y="16"/>
                    <a:pt x="11" y="23"/>
                  </a:cubicBezTo>
                  <a:cubicBezTo>
                    <a:pt x="13" y="24"/>
                    <a:pt x="16" y="24"/>
                    <a:pt x="20" y="24"/>
                  </a:cubicBezTo>
                  <a:cubicBezTo>
                    <a:pt x="30" y="24"/>
                    <a:pt x="43" y="20"/>
                    <a:pt x="56" y="13"/>
                  </a:cubicBezTo>
                  <a:cubicBezTo>
                    <a:pt x="67" y="5"/>
                    <a:pt x="6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5378950" y="1309750"/>
              <a:ext cx="10625" cy="2500"/>
            </a:xfrm>
            <a:custGeom>
              <a:avLst/>
              <a:gdLst/>
              <a:ahLst/>
              <a:cxnLst/>
              <a:rect l="l" t="t" r="r" b="b"/>
              <a:pathLst>
                <a:path w="425" h="100" extrusionOk="0">
                  <a:moveTo>
                    <a:pt x="202" y="22"/>
                  </a:moveTo>
                  <a:cubicBezTo>
                    <a:pt x="211" y="22"/>
                    <a:pt x="216" y="29"/>
                    <a:pt x="213" y="41"/>
                  </a:cubicBezTo>
                  <a:cubicBezTo>
                    <a:pt x="209" y="55"/>
                    <a:pt x="202" y="65"/>
                    <a:pt x="196" y="65"/>
                  </a:cubicBezTo>
                  <a:cubicBezTo>
                    <a:pt x="194" y="66"/>
                    <a:pt x="193" y="66"/>
                    <a:pt x="192" y="66"/>
                  </a:cubicBezTo>
                  <a:cubicBezTo>
                    <a:pt x="186" y="66"/>
                    <a:pt x="181" y="59"/>
                    <a:pt x="178" y="48"/>
                  </a:cubicBezTo>
                  <a:cubicBezTo>
                    <a:pt x="175" y="37"/>
                    <a:pt x="185" y="27"/>
                    <a:pt x="196" y="23"/>
                  </a:cubicBezTo>
                  <a:cubicBezTo>
                    <a:pt x="198" y="23"/>
                    <a:pt x="200" y="22"/>
                    <a:pt x="202" y="22"/>
                  </a:cubicBezTo>
                  <a:close/>
                  <a:moveTo>
                    <a:pt x="277" y="0"/>
                  </a:moveTo>
                  <a:cubicBezTo>
                    <a:pt x="259" y="0"/>
                    <a:pt x="234" y="2"/>
                    <a:pt x="209" y="7"/>
                  </a:cubicBezTo>
                  <a:cubicBezTo>
                    <a:pt x="167" y="13"/>
                    <a:pt x="102" y="20"/>
                    <a:pt x="63" y="23"/>
                  </a:cubicBezTo>
                  <a:cubicBezTo>
                    <a:pt x="8" y="27"/>
                    <a:pt x="1" y="31"/>
                    <a:pt x="32" y="41"/>
                  </a:cubicBezTo>
                  <a:cubicBezTo>
                    <a:pt x="60" y="48"/>
                    <a:pt x="63" y="55"/>
                    <a:pt x="42" y="62"/>
                  </a:cubicBezTo>
                  <a:cubicBezTo>
                    <a:pt x="29" y="65"/>
                    <a:pt x="18" y="79"/>
                    <a:pt x="22" y="90"/>
                  </a:cubicBezTo>
                  <a:cubicBezTo>
                    <a:pt x="24" y="96"/>
                    <a:pt x="28" y="99"/>
                    <a:pt x="34" y="99"/>
                  </a:cubicBezTo>
                  <a:cubicBezTo>
                    <a:pt x="38" y="99"/>
                    <a:pt x="42" y="97"/>
                    <a:pt x="47" y="93"/>
                  </a:cubicBezTo>
                  <a:cubicBezTo>
                    <a:pt x="57" y="86"/>
                    <a:pt x="133" y="79"/>
                    <a:pt x="216" y="79"/>
                  </a:cubicBezTo>
                  <a:cubicBezTo>
                    <a:pt x="240" y="80"/>
                    <a:pt x="263" y="80"/>
                    <a:pt x="284" y="80"/>
                  </a:cubicBezTo>
                  <a:cubicBezTo>
                    <a:pt x="343" y="80"/>
                    <a:pt x="391" y="77"/>
                    <a:pt x="404" y="72"/>
                  </a:cubicBezTo>
                  <a:cubicBezTo>
                    <a:pt x="425" y="69"/>
                    <a:pt x="396" y="62"/>
                    <a:pt x="345" y="62"/>
                  </a:cubicBezTo>
                  <a:cubicBezTo>
                    <a:pt x="261" y="58"/>
                    <a:pt x="213" y="20"/>
                    <a:pt x="289" y="17"/>
                  </a:cubicBezTo>
                  <a:cubicBezTo>
                    <a:pt x="310" y="17"/>
                    <a:pt x="317" y="10"/>
                    <a:pt x="303" y="2"/>
                  </a:cubicBezTo>
                  <a:cubicBezTo>
                    <a:pt x="299" y="1"/>
                    <a:pt x="289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5391025" y="1340975"/>
              <a:ext cx="3650" cy="3725"/>
            </a:xfrm>
            <a:custGeom>
              <a:avLst/>
              <a:gdLst/>
              <a:ahLst/>
              <a:cxnLst/>
              <a:rect l="l" t="t" r="r" b="b"/>
              <a:pathLst>
                <a:path w="146" h="149" extrusionOk="0">
                  <a:moveTo>
                    <a:pt x="96" y="0"/>
                  </a:moveTo>
                  <a:cubicBezTo>
                    <a:pt x="88" y="0"/>
                    <a:pt x="79" y="3"/>
                    <a:pt x="66" y="7"/>
                  </a:cubicBezTo>
                  <a:cubicBezTo>
                    <a:pt x="42" y="17"/>
                    <a:pt x="25" y="31"/>
                    <a:pt x="32" y="37"/>
                  </a:cubicBezTo>
                  <a:cubicBezTo>
                    <a:pt x="38" y="44"/>
                    <a:pt x="35" y="55"/>
                    <a:pt x="25" y="58"/>
                  </a:cubicBezTo>
                  <a:cubicBezTo>
                    <a:pt x="11" y="61"/>
                    <a:pt x="1" y="72"/>
                    <a:pt x="4" y="82"/>
                  </a:cubicBezTo>
                  <a:cubicBezTo>
                    <a:pt x="6" y="88"/>
                    <a:pt x="11" y="90"/>
                    <a:pt x="17" y="90"/>
                  </a:cubicBezTo>
                  <a:cubicBezTo>
                    <a:pt x="24" y="90"/>
                    <a:pt x="32" y="88"/>
                    <a:pt x="38" y="82"/>
                  </a:cubicBezTo>
                  <a:cubicBezTo>
                    <a:pt x="43" y="80"/>
                    <a:pt x="47" y="79"/>
                    <a:pt x="52" y="79"/>
                  </a:cubicBezTo>
                  <a:cubicBezTo>
                    <a:pt x="66" y="79"/>
                    <a:pt x="82" y="90"/>
                    <a:pt x="97" y="114"/>
                  </a:cubicBezTo>
                  <a:cubicBezTo>
                    <a:pt x="113" y="137"/>
                    <a:pt x="125" y="148"/>
                    <a:pt x="133" y="148"/>
                  </a:cubicBezTo>
                  <a:cubicBezTo>
                    <a:pt x="145" y="148"/>
                    <a:pt x="145" y="119"/>
                    <a:pt x="132" y="61"/>
                  </a:cubicBezTo>
                  <a:cubicBezTo>
                    <a:pt x="122" y="16"/>
                    <a:pt x="11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5391550" y="1310500"/>
              <a:ext cx="2775" cy="725"/>
            </a:xfrm>
            <a:custGeom>
              <a:avLst/>
              <a:gdLst/>
              <a:ahLst/>
              <a:cxnLst/>
              <a:rect l="l" t="t" r="r" b="b"/>
              <a:pathLst>
                <a:path w="111" h="29" extrusionOk="0">
                  <a:moveTo>
                    <a:pt x="105" y="0"/>
                  </a:moveTo>
                  <a:cubicBezTo>
                    <a:pt x="97" y="0"/>
                    <a:pt x="81" y="4"/>
                    <a:pt x="59" y="11"/>
                  </a:cubicBezTo>
                  <a:cubicBezTo>
                    <a:pt x="17" y="22"/>
                    <a:pt x="1" y="28"/>
                    <a:pt x="25" y="28"/>
                  </a:cubicBezTo>
                  <a:cubicBezTo>
                    <a:pt x="45" y="28"/>
                    <a:pt x="80" y="18"/>
                    <a:pt x="100" y="7"/>
                  </a:cubicBezTo>
                  <a:cubicBezTo>
                    <a:pt x="110" y="3"/>
                    <a:pt x="111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5395725" y="1310875"/>
              <a:ext cx="2425" cy="1025"/>
            </a:xfrm>
            <a:custGeom>
              <a:avLst/>
              <a:gdLst/>
              <a:ahLst/>
              <a:cxnLst/>
              <a:rect l="l" t="t" r="r" b="b"/>
              <a:pathLst>
                <a:path w="97" h="41" extrusionOk="0">
                  <a:moveTo>
                    <a:pt x="72" y="1"/>
                  </a:moveTo>
                  <a:cubicBezTo>
                    <a:pt x="64" y="1"/>
                    <a:pt x="54" y="4"/>
                    <a:pt x="42" y="10"/>
                  </a:cubicBezTo>
                  <a:cubicBezTo>
                    <a:pt x="17" y="24"/>
                    <a:pt x="0" y="34"/>
                    <a:pt x="3" y="37"/>
                  </a:cubicBezTo>
                  <a:cubicBezTo>
                    <a:pt x="3" y="41"/>
                    <a:pt x="24" y="41"/>
                    <a:pt x="52" y="41"/>
                  </a:cubicBezTo>
                  <a:cubicBezTo>
                    <a:pt x="83" y="41"/>
                    <a:pt x="97" y="31"/>
                    <a:pt x="90" y="13"/>
                  </a:cubicBezTo>
                  <a:cubicBezTo>
                    <a:pt x="88" y="5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5340975" y="1128000"/>
              <a:ext cx="1250" cy="1500"/>
            </a:xfrm>
            <a:custGeom>
              <a:avLst/>
              <a:gdLst/>
              <a:ahLst/>
              <a:cxnLst/>
              <a:rect l="l" t="t" r="r" b="b"/>
              <a:pathLst>
                <a:path w="50" h="60" extrusionOk="0">
                  <a:moveTo>
                    <a:pt x="15" y="0"/>
                  </a:moveTo>
                  <a:cubicBezTo>
                    <a:pt x="14" y="0"/>
                    <a:pt x="12" y="1"/>
                    <a:pt x="11" y="1"/>
                  </a:cubicBezTo>
                  <a:cubicBezTo>
                    <a:pt x="0" y="4"/>
                    <a:pt x="0" y="18"/>
                    <a:pt x="14" y="36"/>
                  </a:cubicBezTo>
                  <a:cubicBezTo>
                    <a:pt x="25" y="49"/>
                    <a:pt x="38" y="60"/>
                    <a:pt x="42" y="60"/>
                  </a:cubicBezTo>
                  <a:cubicBezTo>
                    <a:pt x="49" y="57"/>
                    <a:pt x="49" y="42"/>
                    <a:pt x="42" y="25"/>
                  </a:cubicBezTo>
                  <a:cubicBezTo>
                    <a:pt x="39" y="13"/>
                    <a:pt x="28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5357100" y="1124225"/>
              <a:ext cx="2150" cy="600"/>
            </a:xfrm>
            <a:custGeom>
              <a:avLst/>
              <a:gdLst/>
              <a:ahLst/>
              <a:cxnLst/>
              <a:rect l="l" t="t" r="r" b="b"/>
              <a:pathLst>
                <a:path w="86" h="24" extrusionOk="0">
                  <a:moveTo>
                    <a:pt x="75" y="0"/>
                  </a:moveTo>
                  <a:cubicBezTo>
                    <a:pt x="69" y="0"/>
                    <a:pt x="59" y="2"/>
                    <a:pt x="46" y="6"/>
                  </a:cubicBezTo>
                  <a:cubicBezTo>
                    <a:pt x="11" y="13"/>
                    <a:pt x="0" y="20"/>
                    <a:pt x="18" y="24"/>
                  </a:cubicBezTo>
                  <a:cubicBezTo>
                    <a:pt x="35" y="24"/>
                    <a:pt x="63" y="17"/>
                    <a:pt x="77" y="9"/>
                  </a:cubicBezTo>
                  <a:cubicBezTo>
                    <a:pt x="85" y="4"/>
                    <a:pt x="84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9"/>
            <p:cNvSpPr/>
            <p:nvPr/>
          </p:nvSpPr>
          <p:spPr>
            <a:xfrm>
              <a:off x="5421475" y="1321800"/>
              <a:ext cx="2175" cy="825"/>
            </a:xfrm>
            <a:custGeom>
              <a:avLst/>
              <a:gdLst/>
              <a:ahLst/>
              <a:cxnLst/>
              <a:rect l="l" t="t" r="r" b="b"/>
              <a:pathLst>
                <a:path w="87" h="33" extrusionOk="0">
                  <a:moveTo>
                    <a:pt x="54" y="1"/>
                  </a:moveTo>
                  <a:cubicBezTo>
                    <a:pt x="47" y="1"/>
                    <a:pt x="39" y="2"/>
                    <a:pt x="32" y="3"/>
                  </a:cubicBezTo>
                  <a:cubicBezTo>
                    <a:pt x="14" y="7"/>
                    <a:pt x="0" y="17"/>
                    <a:pt x="3" y="24"/>
                  </a:cubicBezTo>
                  <a:cubicBezTo>
                    <a:pt x="5" y="30"/>
                    <a:pt x="15" y="33"/>
                    <a:pt x="26" y="33"/>
                  </a:cubicBezTo>
                  <a:cubicBezTo>
                    <a:pt x="33" y="33"/>
                    <a:pt x="41" y="32"/>
                    <a:pt x="48" y="31"/>
                  </a:cubicBezTo>
                  <a:cubicBezTo>
                    <a:pt x="73" y="24"/>
                    <a:pt x="87" y="13"/>
                    <a:pt x="77" y="7"/>
                  </a:cubicBezTo>
                  <a:cubicBezTo>
                    <a:pt x="72" y="2"/>
                    <a:pt x="64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9"/>
            <p:cNvSpPr/>
            <p:nvPr/>
          </p:nvSpPr>
          <p:spPr>
            <a:xfrm>
              <a:off x="5362825" y="112337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2" y="1"/>
                  </a:moveTo>
                  <a:cubicBezTo>
                    <a:pt x="48" y="1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30" y="22"/>
                    <a:pt x="43" y="17"/>
                    <a:pt x="53" y="13"/>
                  </a:cubicBezTo>
                  <a:cubicBezTo>
                    <a:pt x="66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5426225" y="13227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36" y="1"/>
                  </a:moveTo>
                  <a:cubicBezTo>
                    <a:pt x="34" y="1"/>
                    <a:pt x="33" y="1"/>
                    <a:pt x="32" y="1"/>
                  </a:cubicBezTo>
                  <a:cubicBezTo>
                    <a:pt x="1" y="9"/>
                    <a:pt x="8" y="19"/>
                    <a:pt x="60" y="40"/>
                  </a:cubicBezTo>
                  <a:cubicBezTo>
                    <a:pt x="74" y="44"/>
                    <a:pt x="83" y="47"/>
                    <a:pt x="87" y="47"/>
                  </a:cubicBezTo>
                  <a:cubicBezTo>
                    <a:pt x="94" y="47"/>
                    <a:pt x="90" y="41"/>
                    <a:pt x="77" y="26"/>
                  </a:cubicBezTo>
                  <a:cubicBezTo>
                    <a:pt x="65" y="14"/>
                    <a:pt x="46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5428550" y="1321750"/>
              <a:ext cx="18000" cy="4150"/>
            </a:xfrm>
            <a:custGeom>
              <a:avLst/>
              <a:gdLst/>
              <a:ahLst/>
              <a:cxnLst/>
              <a:rect l="l" t="t" r="r" b="b"/>
              <a:pathLst>
                <a:path w="720" h="166" extrusionOk="0">
                  <a:moveTo>
                    <a:pt x="7" y="0"/>
                  </a:moveTo>
                  <a:cubicBezTo>
                    <a:pt x="0" y="0"/>
                    <a:pt x="10" y="19"/>
                    <a:pt x="33" y="47"/>
                  </a:cubicBezTo>
                  <a:cubicBezTo>
                    <a:pt x="42" y="59"/>
                    <a:pt x="64" y="68"/>
                    <a:pt x="79" y="68"/>
                  </a:cubicBezTo>
                  <a:cubicBezTo>
                    <a:pt x="81" y="68"/>
                    <a:pt x="83" y="68"/>
                    <a:pt x="85" y="68"/>
                  </a:cubicBezTo>
                  <a:cubicBezTo>
                    <a:pt x="90" y="66"/>
                    <a:pt x="95" y="65"/>
                    <a:pt x="100" y="65"/>
                  </a:cubicBezTo>
                  <a:cubicBezTo>
                    <a:pt x="111" y="65"/>
                    <a:pt x="120" y="70"/>
                    <a:pt x="123" y="74"/>
                  </a:cubicBezTo>
                  <a:cubicBezTo>
                    <a:pt x="127" y="84"/>
                    <a:pt x="148" y="92"/>
                    <a:pt x="175" y="92"/>
                  </a:cubicBezTo>
                  <a:cubicBezTo>
                    <a:pt x="227" y="92"/>
                    <a:pt x="255" y="130"/>
                    <a:pt x="210" y="140"/>
                  </a:cubicBezTo>
                  <a:cubicBezTo>
                    <a:pt x="192" y="147"/>
                    <a:pt x="196" y="151"/>
                    <a:pt x="223" y="158"/>
                  </a:cubicBezTo>
                  <a:cubicBezTo>
                    <a:pt x="240" y="163"/>
                    <a:pt x="253" y="165"/>
                    <a:pt x="262" y="165"/>
                  </a:cubicBezTo>
                  <a:cubicBezTo>
                    <a:pt x="284" y="165"/>
                    <a:pt x="282" y="149"/>
                    <a:pt x="262" y="113"/>
                  </a:cubicBezTo>
                  <a:cubicBezTo>
                    <a:pt x="250" y="89"/>
                    <a:pt x="246" y="73"/>
                    <a:pt x="253" y="73"/>
                  </a:cubicBezTo>
                  <a:lnTo>
                    <a:pt x="253" y="73"/>
                  </a:lnTo>
                  <a:cubicBezTo>
                    <a:pt x="254" y="73"/>
                    <a:pt x="256" y="73"/>
                    <a:pt x="258" y="74"/>
                  </a:cubicBezTo>
                  <a:cubicBezTo>
                    <a:pt x="266" y="79"/>
                    <a:pt x="280" y="82"/>
                    <a:pt x="298" y="82"/>
                  </a:cubicBezTo>
                  <a:cubicBezTo>
                    <a:pt x="334" y="82"/>
                    <a:pt x="390" y="73"/>
                    <a:pt x="470" y="57"/>
                  </a:cubicBezTo>
                  <a:cubicBezTo>
                    <a:pt x="480" y="55"/>
                    <a:pt x="489" y="53"/>
                    <a:pt x="496" y="53"/>
                  </a:cubicBezTo>
                  <a:cubicBezTo>
                    <a:pt x="510" y="53"/>
                    <a:pt x="517" y="57"/>
                    <a:pt x="515" y="64"/>
                  </a:cubicBezTo>
                  <a:cubicBezTo>
                    <a:pt x="513" y="71"/>
                    <a:pt x="520" y="75"/>
                    <a:pt x="534" y="75"/>
                  </a:cubicBezTo>
                  <a:cubicBezTo>
                    <a:pt x="545" y="75"/>
                    <a:pt x="560" y="72"/>
                    <a:pt x="577" y="68"/>
                  </a:cubicBezTo>
                  <a:cubicBezTo>
                    <a:pt x="612" y="60"/>
                    <a:pt x="660" y="54"/>
                    <a:pt x="685" y="54"/>
                  </a:cubicBezTo>
                  <a:cubicBezTo>
                    <a:pt x="691" y="54"/>
                    <a:pt x="695" y="54"/>
                    <a:pt x="699" y="54"/>
                  </a:cubicBezTo>
                  <a:cubicBezTo>
                    <a:pt x="718" y="54"/>
                    <a:pt x="720" y="48"/>
                    <a:pt x="706" y="39"/>
                  </a:cubicBezTo>
                  <a:cubicBezTo>
                    <a:pt x="695" y="29"/>
                    <a:pt x="640" y="22"/>
                    <a:pt x="588" y="19"/>
                  </a:cubicBezTo>
                  <a:cubicBezTo>
                    <a:pt x="536" y="19"/>
                    <a:pt x="491" y="15"/>
                    <a:pt x="487" y="9"/>
                  </a:cubicBezTo>
                  <a:cubicBezTo>
                    <a:pt x="487" y="6"/>
                    <a:pt x="482" y="5"/>
                    <a:pt x="472" y="5"/>
                  </a:cubicBezTo>
                  <a:cubicBezTo>
                    <a:pt x="457" y="5"/>
                    <a:pt x="431" y="8"/>
                    <a:pt x="401" y="12"/>
                  </a:cubicBezTo>
                  <a:cubicBezTo>
                    <a:pt x="347" y="22"/>
                    <a:pt x="264" y="27"/>
                    <a:pt x="189" y="27"/>
                  </a:cubicBezTo>
                  <a:cubicBezTo>
                    <a:pt x="108" y="27"/>
                    <a:pt x="37" y="21"/>
                    <a:pt x="23" y="9"/>
                  </a:cubicBezTo>
                  <a:cubicBezTo>
                    <a:pt x="15" y="3"/>
                    <a:pt x="10" y="0"/>
                    <a:pt x="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5429425" y="1314325"/>
              <a:ext cx="2075" cy="625"/>
            </a:xfrm>
            <a:custGeom>
              <a:avLst/>
              <a:gdLst/>
              <a:ahLst/>
              <a:cxnLst/>
              <a:rect l="l" t="t" r="r" b="b"/>
              <a:pathLst>
                <a:path w="83" h="25" extrusionOk="0">
                  <a:moveTo>
                    <a:pt x="73" y="1"/>
                  </a:moveTo>
                  <a:cubicBezTo>
                    <a:pt x="67" y="1"/>
                    <a:pt x="57" y="3"/>
                    <a:pt x="43" y="7"/>
                  </a:cubicBezTo>
                  <a:cubicBezTo>
                    <a:pt x="12" y="14"/>
                    <a:pt x="1" y="21"/>
                    <a:pt x="18" y="24"/>
                  </a:cubicBezTo>
                  <a:cubicBezTo>
                    <a:pt x="36" y="24"/>
                    <a:pt x="60" y="18"/>
                    <a:pt x="74" y="11"/>
                  </a:cubicBezTo>
                  <a:cubicBezTo>
                    <a:pt x="83" y="5"/>
                    <a:pt x="82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5437525" y="1325200"/>
              <a:ext cx="6250" cy="900"/>
            </a:xfrm>
            <a:custGeom>
              <a:avLst/>
              <a:gdLst/>
              <a:ahLst/>
              <a:cxnLst/>
              <a:rect l="l" t="t" r="r" b="b"/>
              <a:pathLst>
                <a:path w="250" h="36" extrusionOk="0">
                  <a:moveTo>
                    <a:pt x="194" y="1"/>
                  </a:moveTo>
                  <a:cubicBezTo>
                    <a:pt x="185" y="1"/>
                    <a:pt x="174" y="1"/>
                    <a:pt x="163" y="2"/>
                  </a:cubicBezTo>
                  <a:cubicBezTo>
                    <a:pt x="134" y="5"/>
                    <a:pt x="97" y="7"/>
                    <a:pt x="69" y="7"/>
                  </a:cubicBezTo>
                  <a:cubicBezTo>
                    <a:pt x="57" y="7"/>
                    <a:pt x="46" y="7"/>
                    <a:pt x="38" y="6"/>
                  </a:cubicBezTo>
                  <a:cubicBezTo>
                    <a:pt x="10" y="6"/>
                    <a:pt x="0" y="9"/>
                    <a:pt x="14" y="16"/>
                  </a:cubicBezTo>
                  <a:cubicBezTo>
                    <a:pt x="31" y="25"/>
                    <a:pt x="146" y="36"/>
                    <a:pt x="204" y="36"/>
                  </a:cubicBezTo>
                  <a:cubicBezTo>
                    <a:pt x="217" y="36"/>
                    <a:pt x="227" y="35"/>
                    <a:pt x="232" y="34"/>
                  </a:cubicBezTo>
                  <a:cubicBezTo>
                    <a:pt x="243" y="30"/>
                    <a:pt x="250" y="23"/>
                    <a:pt x="246" y="13"/>
                  </a:cubicBezTo>
                  <a:cubicBezTo>
                    <a:pt x="244" y="5"/>
                    <a:pt x="223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5444275" y="1324900"/>
              <a:ext cx="2475" cy="1000"/>
            </a:xfrm>
            <a:custGeom>
              <a:avLst/>
              <a:gdLst/>
              <a:ahLst/>
              <a:cxnLst/>
              <a:rect l="l" t="t" r="r" b="b"/>
              <a:pathLst>
                <a:path w="99" h="40" extrusionOk="0">
                  <a:moveTo>
                    <a:pt x="69" y="0"/>
                  </a:moveTo>
                  <a:cubicBezTo>
                    <a:pt x="62" y="0"/>
                    <a:pt x="52" y="1"/>
                    <a:pt x="42" y="4"/>
                  </a:cubicBezTo>
                  <a:cubicBezTo>
                    <a:pt x="18" y="11"/>
                    <a:pt x="1" y="21"/>
                    <a:pt x="4" y="32"/>
                  </a:cubicBezTo>
                  <a:cubicBezTo>
                    <a:pt x="6" y="37"/>
                    <a:pt x="18" y="40"/>
                    <a:pt x="34" y="40"/>
                  </a:cubicBezTo>
                  <a:cubicBezTo>
                    <a:pt x="40" y="40"/>
                    <a:pt x="46" y="39"/>
                    <a:pt x="52" y="38"/>
                  </a:cubicBezTo>
                  <a:cubicBezTo>
                    <a:pt x="81" y="35"/>
                    <a:pt x="98" y="21"/>
                    <a:pt x="94" y="11"/>
                  </a:cubicBezTo>
                  <a:cubicBezTo>
                    <a:pt x="92" y="4"/>
                    <a:pt x="83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5382000" y="1119025"/>
              <a:ext cx="1625" cy="550"/>
            </a:xfrm>
            <a:custGeom>
              <a:avLst/>
              <a:gdLst/>
              <a:ahLst/>
              <a:cxnLst/>
              <a:rect l="l" t="t" r="r" b="b"/>
              <a:pathLst>
                <a:path w="65" h="22" extrusionOk="0">
                  <a:moveTo>
                    <a:pt x="57" y="1"/>
                  </a:moveTo>
                  <a:cubicBezTo>
                    <a:pt x="53" y="1"/>
                    <a:pt x="45" y="1"/>
                    <a:pt x="35" y="3"/>
                  </a:cubicBezTo>
                  <a:cubicBezTo>
                    <a:pt x="14" y="9"/>
                    <a:pt x="0" y="17"/>
                    <a:pt x="11" y="20"/>
                  </a:cubicBezTo>
                  <a:cubicBezTo>
                    <a:pt x="14" y="21"/>
                    <a:pt x="17" y="21"/>
                    <a:pt x="20" y="21"/>
                  </a:cubicBezTo>
                  <a:cubicBezTo>
                    <a:pt x="31" y="21"/>
                    <a:pt x="45" y="17"/>
                    <a:pt x="53" y="9"/>
                  </a:cubicBezTo>
                  <a:cubicBezTo>
                    <a:pt x="64" y="3"/>
                    <a:pt x="65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9"/>
            <p:cNvSpPr/>
            <p:nvPr/>
          </p:nvSpPr>
          <p:spPr>
            <a:xfrm>
              <a:off x="5447400" y="1321575"/>
              <a:ext cx="3150" cy="1025"/>
            </a:xfrm>
            <a:custGeom>
              <a:avLst/>
              <a:gdLst/>
              <a:ahLst/>
              <a:cxnLst/>
              <a:rect l="l" t="t" r="r" b="b"/>
              <a:pathLst>
                <a:path w="126" h="41" extrusionOk="0">
                  <a:moveTo>
                    <a:pt x="53" y="1"/>
                  </a:moveTo>
                  <a:cubicBezTo>
                    <a:pt x="43" y="1"/>
                    <a:pt x="34" y="2"/>
                    <a:pt x="28" y="5"/>
                  </a:cubicBezTo>
                  <a:cubicBezTo>
                    <a:pt x="11" y="8"/>
                    <a:pt x="1" y="19"/>
                    <a:pt x="4" y="29"/>
                  </a:cubicBezTo>
                  <a:cubicBezTo>
                    <a:pt x="6" y="37"/>
                    <a:pt x="16" y="40"/>
                    <a:pt x="30" y="40"/>
                  </a:cubicBezTo>
                  <a:cubicBezTo>
                    <a:pt x="42" y="40"/>
                    <a:pt x="57" y="38"/>
                    <a:pt x="73" y="33"/>
                  </a:cubicBezTo>
                  <a:cubicBezTo>
                    <a:pt x="122" y="19"/>
                    <a:pt x="125" y="16"/>
                    <a:pt x="94" y="5"/>
                  </a:cubicBezTo>
                  <a:cubicBezTo>
                    <a:pt x="82" y="3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9"/>
            <p:cNvSpPr/>
            <p:nvPr/>
          </p:nvSpPr>
          <p:spPr>
            <a:xfrm>
              <a:off x="5384950" y="1118225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69" y="1"/>
                  </a:moveTo>
                  <a:cubicBezTo>
                    <a:pt x="63" y="1"/>
                    <a:pt x="54" y="3"/>
                    <a:pt x="42" y="7"/>
                  </a:cubicBezTo>
                  <a:cubicBezTo>
                    <a:pt x="11" y="14"/>
                    <a:pt x="1" y="20"/>
                    <a:pt x="18" y="24"/>
                  </a:cubicBezTo>
                  <a:cubicBezTo>
                    <a:pt x="31" y="24"/>
                    <a:pt x="60" y="17"/>
                    <a:pt x="73" y="10"/>
                  </a:cubicBezTo>
                  <a:cubicBezTo>
                    <a:pt x="79" y="4"/>
                    <a:pt x="77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5450600" y="1321850"/>
              <a:ext cx="2075" cy="1000"/>
            </a:xfrm>
            <a:custGeom>
              <a:avLst/>
              <a:gdLst/>
              <a:ahLst/>
              <a:cxnLst/>
              <a:rect l="l" t="t" r="r" b="b"/>
              <a:pathLst>
                <a:path w="83" h="40" extrusionOk="0">
                  <a:moveTo>
                    <a:pt x="51" y="0"/>
                  </a:moveTo>
                  <a:cubicBezTo>
                    <a:pt x="41" y="0"/>
                    <a:pt x="26" y="7"/>
                    <a:pt x="18" y="15"/>
                  </a:cubicBezTo>
                  <a:cubicBezTo>
                    <a:pt x="1" y="32"/>
                    <a:pt x="1" y="39"/>
                    <a:pt x="25" y="39"/>
                  </a:cubicBezTo>
                  <a:cubicBezTo>
                    <a:pt x="27" y="39"/>
                    <a:pt x="30" y="39"/>
                    <a:pt x="32" y="39"/>
                  </a:cubicBezTo>
                  <a:cubicBezTo>
                    <a:pt x="63" y="39"/>
                    <a:pt x="82" y="14"/>
                    <a:pt x="57" y="1"/>
                  </a:cubicBezTo>
                  <a:cubicBezTo>
                    <a:pt x="55" y="1"/>
                    <a:pt x="53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5452775" y="1321400"/>
              <a:ext cx="1325" cy="1325"/>
            </a:xfrm>
            <a:custGeom>
              <a:avLst/>
              <a:gdLst/>
              <a:ahLst/>
              <a:cxnLst/>
              <a:rect l="l" t="t" r="r" b="b"/>
              <a:pathLst>
                <a:path w="53" h="53" extrusionOk="0">
                  <a:moveTo>
                    <a:pt x="30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8" y="5"/>
                    <a:pt x="0" y="19"/>
                    <a:pt x="8" y="36"/>
                  </a:cubicBezTo>
                  <a:cubicBezTo>
                    <a:pt x="12" y="47"/>
                    <a:pt x="18" y="52"/>
                    <a:pt x="24" y="52"/>
                  </a:cubicBezTo>
                  <a:cubicBezTo>
                    <a:pt x="27" y="52"/>
                    <a:pt x="31" y="51"/>
                    <a:pt x="35" y="47"/>
                  </a:cubicBezTo>
                  <a:cubicBezTo>
                    <a:pt x="45" y="36"/>
                    <a:pt x="53" y="23"/>
                    <a:pt x="49" y="12"/>
                  </a:cubicBezTo>
                  <a:cubicBezTo>
                    <a:pt x="46" y="4"/>
                    <a:pt x="38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5454600" y="1321400"/>
              <a:ext cx="1750" cy="1050"/>
            </a:xfrm>
            <a:custGeom>
              <a:avLst/>
              <a:gdLst/>
              <a:ahLst/>
              <a:cxnLst/>
              <a:rect l="l" t="t" r="r" b="b"/>
              <a:pathLst>
                <a:path w="70" h="42" extrusionOk="0">
                  <a:moveTo>
                    <a:pt x="26" y="1"/>
                  </a:moveTo>
                  <a:cubicBezTo>
                    <a:pt x="23" y="1"/>
                    <a:pt x="21" y="1"/>
                    <a:pt x="18" y="2"/>
                  </a:cubicBezTo>
                  <a:cubicBezTo>
                    <a:pt x="7" y="5"/>
                    <a:pt x="1" y="15"/>
                    <a:pt x="4" y="26"/>
                  </a:cubicBezTo>
                  <a:cubicBezTo>
                    <a:pt x="7" y="37"/>
                    <a:pt x="17" y="41"/>
                    <a:pt x="32" y="41"/>
                  </a:cubicBezTo>
                  <a:cubicBezTo>
                    <a:pt x="36" y="41"/>
                    <a:pt x="41" y="41"/>
                    <a:pt x="46" y="40"/>
                  </a:cubicBezTo>
                  <a:cubicBezTo>
                    <a:pt x="63" y="33"/>
                    <a:pt x="70" y="23"/>
                    <a:pt x="60" y="12"/>
                  </a:cubicBezTo>
                  <a:cubicBezTo>
                    <a:pt x="51" y="6"/>
                    <a:pt x="38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5403675" y="11167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1"/>
                  </a:moveTo>
                  <a:cubicBezTo>
                    <a:pt x="53" y="1"/>
                    <a:pt x="46" y="2"/>
                    <a:pt x="36" y="5"/>
                  </a:cubicBezTo>
                  <a:cubicBezTo>
                    <a:pt x="11" y="8"/>
                    <a:pt x="1" y="18"/>
                    <a:pt x="8" y="21"/>
                  </a:cubicBezTo>
                  <a:cubicBezTo>
                    <a:pt x="10" y="22"/>
                    <a:pt x="14" y="23"/>
                    <a:pt x="18" y="23"/>
                  </a:cubicBezTo>
                  <a:cubicBezTo>
                    <a:pt x="29" y="23"/>
                    <a:pt x="43" y="19"/>
                    <a:pt x="53" y="11"/>
                  </a:cubicBezTo>
                  <a:cubicBezTo>
                    <a:pt x="64" y="5"/>
                    <a:pt x="6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5406800" y="111327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7" y="0"/>
                  </a:moveTo>
                  <a:cubicBezTo>
                    <a:pt x="53" y="0"/>
                    <a:pt x="46" y="1"/>
                    <a:pt x="36" y="4"/>
                  </a:cubicBezTo>
                  <a:cubicBezTo>
                    <a:pt x="11" y="7"/>
                    <a:pt x="1" y="14"/>
                    <a:pt x="11" y="21"/>
                  </a:cubicBezTo>
                  <a:cubicBezTo>
                    <a:pt x="14" y="22"/>
                    <a:pt x="17" y="22"/>
                    <a:pt x="20" y="22"/>
                  </a:cubicBezTo>
                  <a:cubicBezTo>
                    <a:pt x="31" y="22"/>
                    <a:pt x="45" y="18"/>
                    <a:pt x="52" y="10"/>
                  </a:cubicBezTo>
                  <a:cubicBezTo>
                    <a:pt x="64" y="4"/>
                    <a:pt x="6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5414250" y="1111875"/>
              <a:ext cx="1625" cy="625"/>
            </a:xfrm>
            <a:custGeom>
              <a:avLst/>
              <a:gdLst/>
              <a:ahLst/>
              <a:cxnLst/>
              <a:rect l="l" t="t" r="r" b="b"/>
              <a:pathLst>
                <a:path w="65" h="25" extrusionOk="0">
                  <a:moveTo>
                    <a:pt x="56" y="0"/>
                  </a:moveTo>
                  <a:cubicBezTo>
                    <a:pt x="51" y="0"/>
                    <a:pt x="44" y="2"/>
                    <a:pt x="36" y="4"/>
                  </a:cubicBezTo>
                  <a:cubicBezTo>
                    <a:pt x="12" y="11"/>
                    <a:pt x="1" y="18"/>
                    <a:pt x="8" y="21"/>
                  </a:cubicBezTo>
                  <a:cubicBezTo>
                    <a:pt x="11" y="23"/>
                    <a:pt x="15" y="24"/>
                    <a:pt x="19" y="24"/>
                  </a:cubicBezTo>
                  <a:cubicBezTo>
                    <a:pt x="30" y="24"/>
                    <a:pt x="43" y="19"/>
                    <a:pt x="53" y="11"/>
                  </a:cubicBezTo>
                  <a:cubicBezTo>
                    <a:pt x="65" y="4"/>
                    <a:pt x="64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5419300" y="1110625"/>
              <a:ext cx="1625" cy="575"/>
            </a:xfrm>
            <a:custGeom>
              <a:avLst/>
              <a:gdLst/>
              <a:ahLst/>
              <a:cxnLst/>
              <a:rect l="l" t="t" r="r" b="b"/>
              <a:pathLst>
                <a:path w="65" h="23" extrusionOk="0">
                  <a:moveTo>
                    <a:pt x="56" y="0"/>
                  </a:moveTo>
                  <a:cubicBezTo>
                    <a:pt x="51" y="0"/>
                    <a:pt x="45" y="1"/>
                    <a:pt x="35" y="2"/>
                  </a:cubicBezTo>
                  <a:cubicBezTo>
                    <a:pt x="10" y="9"/>
                    <a:pt x="0" y="16"/>
                    <a:pt x="10" y="20"/>
                  </a:cubicBezTo>
                  <a:cubicBezTo>
                    <a:pt x="13" y="22"/>
                    <a:pt x="16" y="22"/>
                    <a:pt x="20" y="22"/>
                  </a:cubicBezTo>
                  <a:cubicBezTo>
                    <a:pt x="29" y="22"/>
                    <a:pt x="43" y="18"/>
                    <a:pt x="52" y="12"/>
                  </a:cubicBezTo>
                  <a:cubicBezTo>
                    <a:pt x="64" y="3"/>
                    <a:pt x="65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5426750" y="1109325"/>
              <a:ext cx="1325" cy="1050"/>
            </a:xfrm>
            <a:custGeom>
              <a:avLst/>
              <a:gdLst/>
              <a:ahLst/>
              <a:cxnLst/>
              <a:rect l="l" t="t" r="r" b="b"/>
              <a:pathLst>
                <a:path w="53" h="42" extrusionOk="0">
                  <a:moveTo>
                    <a:pt x="28" y="1"/>
                  </a:moveTo>
                  <a:cubicBezTo>
                    <a:pt x="26" y="1"/>
                    <a:pt x="24" y="1"/>
                    <a:pt x="21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7"/>
                    <a:pt x="16" y="41"/>
                    <a:pt x="26" y="41"/>
                  </a:cubicBezTo>
                  <a:cubicBezTo>
                    <a:pt x="29" y="41"/>
                    <a:pt x="32" y="41"/>
                    <a:pt x="36" y="40"/>
                  </a:cubicBezTo>
                  <a:cubicBezTo>
                    <a:pt x="45" y="37"/>
                    <a:pt x="53" y="26"/>
                    <a:pt x="50" y="16"/>
                  </a:cubicBezTo>
                  <a:cubicBezTo>
                    <a:pt x="46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5435600" y="110285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27" y="0"/>
                  </a:moveTo>
                  <a:cubicBezTo>
                    <a:pt x="25" y="0"/>
                    <a:pt x="23" y="0"/>
                    <a:pt x="21" y="1"/>
                  </a:cubicBezTo>
                  <a:cubicBezTo>
                    <a:pt x="8" y="4"/>
                    <a:pt x="0" y="11"/>
                    <a:pt x="0" y="14"/>
                  </a:cubicBezTo>
                  <a:cubicBezTo>
                    <a:pt x="4" y="22"/>
                    <a:pt x="15" y="25"/>
                    <a:pt x="29" y="28"/>
                  </a:cubicBezTo>
                  <a:cubicBezTo>
                    <a:pt x="33" y="30"/>
                    <a:pt x="37" y="31"/>
                    <a:pt x="40" y="31"/>
                  </a:cubicBezTo>
                  <a:cubicBezTo>
                    <a:pt x="49" y="31"/>
                    <a:pt x="52" y="25"/>
                    <a:pt x="50" y="14"/>
                  </a:cubicBezTo>
                  <a:cubicBezTo>
                    <a:pt x="46" y="6"/>
                    <a:pt x="36" y="0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5530150" y="1327275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34" y="0"/>
                  </a:moveTo>
                  <a:cubicBezTo>
                    <a:pt x="26" y="0"/>
                    <a:pt x="19" y="1"/>
                    <a:pt x="14" y="2"/>
                  </a:cubicBezTo>
                  <a:cubicBezTo>
                    <a:pt x="0" y="6"/>
                    <a:pt x="7" y="13"/>
                    <a:pt x="31" y="17"/>
                  </a:cubicBezTo>
                  <a:cubicBezTo>
                    <a:pt x="46" y="22"/>
                    <a:pt x="66" y="25"/>
                    <a:pt x="80" y="25"/>
                  </a:cubicBezTo>
                  <a:cubicBezTo>
                    <a:pt x="85" y="25"/>
                    <a:pt x="90" y="24"/>
                    <a:pt x="94" y="23"/>
                  </a:cubicBezTo>
                  <a:cubicBezTo>
                    <a:pt x="104" y="20"/>
                    <a:pt x="98" y="13"/>
                    <a:pt x="77" y="6"/>
                  </a:cubicBezTo>
                  <a:cubicBezTo>
                    <a:pt x="62" y="2"/>
                    <a:pt x="47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5542475" y="1312200"/>
              <a:ext cx="2100" cy="600"/>
            </a:xfrm>
            <a:custGeom>
              <a:avLst/>
              <a:gdLst/>
              <a:ahLst/>
              <a:cxnLst/>
              <a:rect l="l" t="t" r="r" b="b"/>
              <a:pathLst>
                <a:path w="84" h="24" extrusionOk="0">
                  <a:moveTo>
                    <a:pt x="76" y="0"/>
                  </a:moveTo>
                  <a:cubicBezTo>
                    <a:pt x="70" y="0"/>
                    <a:pt x="59" y="2"/>
                    <a:pt x="45" y="5"/>
                  </a:cubicBezTo>
                  <a:cubicBezTo>
                    <a:pt x="14" y="13"/>
                    <a:pt x="0" y="23"/>
                    <a:pt x="17" y="23"/>
                  </a:cubicBezTo>
                  <a:cubicBezTo>
                    <a:pt x="20" y="23"/>
                    <a:pt x="23" y="23"/>
                    <a:pt x="27" y="23"/>
                  </a:cubicBezTo>
                  <a:cubicBezTo>
                    <a:pt x="44" y="23"/>
                    <a:pt x="65" y="17"/>
                    <a:pt x="76" y="8"/>
                  </a:cubicBezTo>
                  <a:cubicBezTo>
                    <a:pt x="84" y="3"/>
                    <a:pt x="83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5551400" y="1310925"/>
              <a:ext cx="2025" cy="1325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42" y="0"/>
                  </a:moveTo>
                  <a:cubicBezTo>
                    <a:pt x="28" y="0"/>
                    <a:pt x="13" y="8"/>
                    <a:pt x="7" y="22"/>
                  </a:cubicBezTo>
                  <a:cubicBezTo>
                    <a:pt x="4" y="35"/>
                    <a:pt x="0" y="49"/>
                    <a:pt x="0" y="53"/>
                  </a:cubicBezTo>
                  <a:cubicBezTo>
                    <a:pt x="0" y="53"/>
                    <a:pt x="21" y="46"/>
                    <a:pt x="45" y="32"/>
                  </a:cubicBezTo>
                  <a:cubicBezTo>
                    <a:pt x="76" y="15"/>
                    <a:pt x="80" y="8"/>
                    <a:pt x="52" y="1"/>
                  </a:cubicBezTo>
                  <a:cubicBezTo>
                    <a:pt x="49" y="0"/>
                    <a:pt x="4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5556000" y="1308550"/>
              <a:ext cx="22575" cy="2950"/>
            </a:xfrm>
            <a:custGeom>
              <a:avLst/>
              <a:gdLst/>
              <a:ahLst/>
              <a:cxnLst/>
              <a:rect l="l" t="t" r="r" b="b"/>
              <a:pathLst>
                <a:path w="903" h="118" extrusionOk="0">
                  <a:moveTo>
                    <a:pt x="859" y="0"/>
                  </a:moveTo>
                  <a:cubicBezTo>
                    <a:pt x="851" y="0"/>
                    <a:pt x="840" y="5"/>
                    <a:pt x="826" y="13"/>
                  </a:cubicBezTo>
                  <a:cubicBezTo>
                    <a:pt x="803" y="24"/>
                    <a:pt x="744" y="31"/>
                    <a:pt x="678" y="31"/>
                  </a:cubicBezTo>
                  <a:cubicBezTo>
                    <a:pt x="663" y="31"/>
                    <a:pt x="647" y="30"/>
                    <a:pt x="632" y="30"/>
                  </a:cubicBezTo>
                  <a:cubicBezTo>
                    <a:pt x="552" y="30"/>
                    <a:pt x="430" y="37"/>
                    <a:pt x="364" y="50"/>
                  </a:cubicBezTo>
                  <a:cubicBezTo>
                    <a:pt x="295" y="61"/>
                    <a:pt x="201" y="71"/>
                    <a:pt x="156" y="71"/>
                  </a:cubicBezTo>
                  <a:cubicBezTo>
                    <a:pt x="143" y="70"/>
                    <a:pt x="130" y="70"/>
                    <a:pt x="117" y="70"/>
                  </a:cubicBezTo>
                  <a:cubicBezTo>
                    <a:pt x="81" y="70"/>
                    <a:pt x="47" y="73"/>
                    <a:pt x="31" y="79"/>
                  </a:cubicBezTo>
                  <a:cubicBezTo>
                    <a:pt x="7" y="85"/>
                    <a:pt x="0" y="96"/>
                    <a:pt x="10" y="106"/>
                  </a:cubicBezTo>
                  <a:cubicBezTo>
                    <a:pt x="18" y="111"/>
                    <a:pt x="33" y="115"/>
                    <a:pt x="49" y="115"/>
                  </a:cubicBezTo>
                  <a:cubicBezTo>
                    <a:pt x="54" y="115"/>
                    <a:pt x="60" y="114"/>
                    <a:pt x="66" y="113"/>
                  </a:cubicBezTo>
                  <a:cubicBezTo>
                    <a:pt x="78" y="109"/>
                    <a:pt x="105" y="107"/>
                    <a:pt x="135" y="107"/>
                  </a:cubicBezTo>
                  <a:cubicBezTo>
                    <a:pt x="156" y="107"/>
                    <a:pt x="180" y="108"/>
                    <a:pt x="201" y="110"/>
                  </a:cubicBezTo>
                  <a:cubicBezTo>
                    <a:pt x="208" y="110"/>
                    <a:pt x="216" y="110"/>
                    <a:pt x="225" y="110"/>
                  </a:cubicBezTo>
                  <a:cubicBezTo>
                    <a:pt x="281" y="110"/>
                    <a:pt x="363" y="101"/>
                    <a:pt x="420" y="85"/>
                  </a:cubicBezTo>
                  <a:cubicBezTo>
                    <a:pt x="462" y="75"/>
                    <a:pt x="495" y="70"/>
                    <a:pt x="514" y="70"/>
                  </a:cubicBezTo>
                  <a:cubicBezTo>
                    <a:pt x="528" y="70"/>
                    <a:pt x="536" y="73"/>
                    <a:pt x="534" y="79"/>
                  </a:cubicBezTo>
                  <a:cubicBezTo>
                    <a:pt x="528" y="87"/>
                    <a:pt x="549" y="97"/>
                    <a:pt x="579" y="97"/>
                  </a:cubicBezTo>
                  <a:cubicBezTo>
                    <a:pt x="584" y="97"/>
                    <a:pt x="588" y="97"/>
                    <a:pt x="593" y="96"/>
                  </a:cubicBezTo>
                  <a:cubicBezTo>
                    <a:pt x="628" y="96"/>
                    <a:pt x="670" y="103"/>
                    <a:pt x="680" y="113"/>
                  </a:cubicBezTo>
                  <a:cubicBezTo>
                    <a:pt x="686" y="116"/>
                    <a:pt x="698" y="118"/>
                    <a:pt x="715" y="118"/>
                  </a:cubicBezTo>
                  <a:cubicBezTo>
                    <a:pt x="738" y="118"/>
                    <a:pt x="769" y="114"/>
                    <a:pt x="801" y="106"/>
                  </a:cubicBezTo>
                  <a:cubicBezTo>
                    <a:pt x="896" y="89"/>
                    <a:pt x="902" y="82"/>
                    <a:pt x="888" y="37"/>
                  </a:cubicBezTo>
                  <a:cubicBezTo>
                    <a:pt x="880" y="12"/>
                    <a:pt x="87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5566050" y="1315925"/>
              <a:ext cx="36175" cy="2650"/>
            </a:xfrm>
            <a:custGeom>
              <a:avLst/>
              <a:gdLst/>
              <a:ahLst/>
              <a:cxnLst/>
              <a:rect l="l" t="t" r="r" b="b"/>
              <a:pathLst>
                <a:path w="1447" h="106" extrusionOk="0">
                  <a:moveTo>
                    <a:pt x="310" y="1"/>
                  </a:moveTo>
                  <a:cubicBezTo>
                    <a:pt x="278" y="1"/>
                    <a:pt x="248" y="2"/>
                    <a:pt x="223" y="5"/>
                  </a:cubicBezTo>
                  <a:cubicBezTo>
                    <a:pt x="185" y="9"/>
                    <a:pt x="153" y="13"/>
                    <a:pt x="153" y="13"/>
                  </a:cubicBezTo>
                  <a:cubicBezTo>
                    <a:pt x="153" y="11"/>
                    <a:pt x="147" y="10"/>
                    <a:pt x="137" y="10"/>
                  </a:cubicBezTo>
                  <a:cubicBezTo>
                    <a:pt x="127" y="10"/>
                    <a:pt x="113" y="11"/>
                    <a:pt x="98" y="13"/>
                  </a:cubicBezTo>
                  <a:cubicBezTo>
                    <a:pt x="1" y="23"/>
                    <a:pt x="56" y="51"/>
                    <a:pt x="215" y="75"/>
                  </a:cubicBezTo>
                  <a:cubicBezTo>
                    <a:pt x="278" y="85"/>
                    <a:pt x="389" y="91"/>
                    <a:pt x="495" y="91"/>
                  </a:cubicBezTo>
                  <a:cubicBezTo>
                    <a:pt x="534" y="91"/>
                    <a:pt x="573" y="90"/>
                    <a:pt x="608" y="88"/>
                  </a:cubicBezTo>
                  <a:cubicBezTo>
                    <a:pt x="659" y="87"/>
                    <a:pt x="707" y="86"/>
                    <a:pt x="746" y="86"/>
                  </a:cubicBezTo>
                  <a:cubicBezTo>
                    <a:pt x="805" y="86"/>
                    <a:pt x="845" y="88"/>
                    <a:pt x="847" y="93"/>
                  </a:cubicBezTo>
                  <a:cubicBezTo>
                    <a:pt x="847" y="100"/>
                    <a:pt x="865" y="104"/>
                    <a:pt x="890" y="104"/>
                  </a:cubicBezTo>
                  <a:cubicBezTo>
                    <a:pt x="898" y="104"/>
                    <a:pt x="907" y="103"/>
                    <a:pt x="917" y="103"/>
                  </a:cubicBezTo>
                  <a:cubicBezTo>
                    <a:pt x="951" y="103"/>
                    <a:pt x="1003" y="99"/>
                    <a:pt x="1027" y="96"/>
                  </a:cubicBezTo>
                  <a:cubicBezTo>
                    <a:pt x="1056" y="96"/>
                    <a:pt x="1149" y="99"/>
                    <a:pt x="1239" y="103"/>
                  </a:cubicBezTo>
                  <a:cubicBezTo>
                    <a:pt x="1271" y="105"/>
                    <a:pt x="1301" y="106"/>
                    <a:pt x="1328" y="106"/>
                  </a:cubicBezTo>
                  <a:cubicBezTo>
                    <a:pt x="1380" y="106"/>
                    <a:pt x="1417" y="101"/>
                    <a:pt x="1426" y="93"/>
                  </a:cubicBezTo>
                  <a:cubicBezTo>
                    <a:pt x="1444" y="78"/>
                    <a:pt x="1447" y="64"/>
                    <a:pt x="1440" y="61"/>
                  </a:cubicBezTo>
                  <a:cubicBezTo>
                    <a:pt x="1434" y="58"/>
                    <a:pt x="1256" y="51"/>
                    <a:pt x="1048" y="43"/>
                  </a:cubicBezTo>
                  <a:cubicBezTo>
                    <a:pt x="981" y="42"/>
                    <a:pt x="923" y="41"/>
                    <a:pt x="874" y="41"/>
                  </a:cubicBezTo>
                  <a:cubicBezTo>
                    <a:pt x="732" y="41"/>
                    <a:pt x="665" y="48"/>
                    <a:pt x="660" y="61"/>
                  </a:cubicBezTo>
                  <a:cubicBezTo>
                    <a:pt x="657" y="69"/>
                    <a:pt x="654" y="72"/>
                    <a:pt x="651" y="72"/>
                  </a:cubicBezTo>
                  <a:cubicBezTo>
                    <a:pt x="647" y="72"/>
                    <a:pt x="643" y="66"/>
                    <a:pt x="639" y="54"/>
                  </a:cubicBezTo>
                  <a:cubicBezTo>
                    <a:pt x="631" y="26"/>
                    <a:pt x="448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5581400" y="1307300"/>
              <a:ext cx="2375" cy="1025"/>
            </a:xfrm>
            <a:custGeom>
              <a:avLst/>
              <a:gdLst/>
              <a:ahLst/>
              <a:cxnLst/>
              <a:rect l="l" t="t" r="r" b="b"/>
              <a:pathLst>
                <a:path w="95" h="41" extrusionOk="0">
                  <a:moveTo>
                    <a:pt x="67" y="1"/>
                  </a:moveTo>
                  <a:cubicBezTo>
                    <a:pt x="57" y="1"/>
                    <a:pt x="46" y="5"/>
                    <a:pt x="35" y="10"/>
                  </a:cubicBezTo>
                  <a:cubicBezTo>
                    <a:pt x="6" y="30"/>
                    <a:pt x="1" y="41"/>
                    <a:pt x="19" y="41"/>
                  </a:cubicBezTo>
                  <a:cubicBezTo>
                    <a:pt x="27" y="41"/>
                    <a:pt x="39" y="39"/>
                    <a:pt x="56" y="35"/>
                  </a:cubicBezTo>
                  <a:cubicBezTo>
                    <a:pt x="80" y="28"/>
                    <a:pt x="94" y="14"/>
                    <a:pt x="84" y="7"/>
                  </a:cubicBezTo>
                  <a:cubicBezTo>
                    <a:pt x="79" y="3"/>
                    <a:pt x="7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5520000" y="1100025"/>
              <a:ext cx="3750" cy="1200"/>
            </a:xfrm>
            <a:custGeom>
              <a:avLst/>
              <a:gdLst/>
              <a:ahLst/>
              <a:cxnLst/>
              <a:rect l="l" t="t" r="r" b="b"/>
              <a:pathLst>
                <a:path w="150" h="48" extrusionOk="0">
                  <a:moveTo>
                    <a:pt x="88" y="1"/>
                  </a:moveTo>
                  <a:cubicBezTo>
                    <a:pt x="73" y="1"/>
                    <a:pt x="59" y="4"/>
                    <a:pt x="46" y="10"/>
                  </a:cubicBezTo>
                  <a:cubicBezTo>
                    <a:pt x="3" y="32"/>
                    <a:pt x="0" y="48"/>
                    <a:pt x="33" y="48"/>
                  </a:cubicBezTo>
                  <a:cubicBezTo>
                    <a:pt x="45" y="48"/>
                    <a:pt x="62" y="46"/>
                    <a:pt x="83" y="41"/>
                  </a:cubicBezTo>
                  <a:cubicBezTo>
                    <a:pt x="142" y="31"/>
                    <a:pt x="150" y="23"/>
                    <a:pt x="122" y="10"/>
                  </a:cubicBezTo>
                  <a:cubicBezTo>
                    <a:pt x="112" y="3"/>
                    <a:pt x="100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5597975" y="1338600"/>
              <a:ext cx="1550" cy="575"/>
            </a:xfrm>
            <a:custGeom>
              <a:avLst/>
              <a:gdLst/>
              <a:ahLst/>
              <a:cxnLst/>
              <a:rect l="l" t="t" r="r" b="b"/>
              <a:pathLst>
                <a:path w="62" h="23" extrusionOk="0">
                  <a:moveTo>
                    <a:pt x="54" y="1"/>
                  </a:moveTo>
                  <a:cubicBezTo>
                    <a:pt x="50" y="1"/>
                    <a:pt x="44" y="2"/>
                    <a:pt x="35" y="4"/>
                  </a:cubicBezTo>
                  <a:cubicBezTo>
                    <a:pt x="11" y="7"/>
                    <a:pt x="0" y="18"/>
                    <a:pt x="11" y="22"/>
                  </a:cubicBezTo>
                  <a:cubicBezTo>
                    <a:pt x="13" y="22"/>
                    <a:pt x="15" y="23"/>
                    <a:pt x="18" y="23"/>
                  </a:cubicBezTo>
                  <a:cubicBezTo>
                    <a:pt x="27" y="23"/>
                    <a:pt x="42" y="19"/>
                    <a:pt x="53" y="11"/>
                  </a:cubicBezTo>
                  <a:cubicBezTo>
                    <a:pt x="61" y="4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5600325" y="1338200"/>
              <a:ext cx="5300" cy="2275"/>
            </a:xfrm>
            <a:custGeom>
              <a:avLst/>
              <a:gdLst/>
              <a:ahLst/>
              <a:cxnLst/>
              <a:rect l="l" t="t" r="r" b="b"/>
              <a:pathLst>
                <a:path w="212" h="91" extrusionOk="0">
                  <a:moveTo>
                    <a:pt x="37" y="1"/>
                  </a:moveTo>
                  <a:cubicBezTo>
                    <a:pt x="33" y="1"/>
                    <a:pt x="27" y="4"/>
                    <a:pt x="21" y="9"/>
                  </a:cubicBezTo>
                  <a:cubicBezTo>
                    <a:pt x="0" y="31"/>
                    <a:pt x="44" y="65"/>
                    <a:pt x="83" y="65"/>
                  </a:cubicBezTo>
                  <a:cubicBezTo>
                    <a:pt x="89" y="65"/>
                    <a:pt x="95" y="64"/>
                    <a:pt x="101" y="62"/>
                  </a:cubicBezTo>
                  <a:cubicBezTo>
                    <a:pt x="104" y="61"/>
                    <a:pt x="107" y="61"/>
                    <a:pt x="110" y="61"/>
                  </a:cubicBezTo>
                  <a:cubicBezTo>
                    <a:pt x="123" y="61"/>
                    <a:pt x="136" y="67"/>
                    <a:pt x="138" y="76"/>
                  </a:cubicBezTo>
                  <a:cubicBezTo>
                    <a:pt x="142" y="84"/>
                    <a:pt x="149" y="90"/>
                    <a:pt x="160" y="90"/>
                  </a:cubicBezTo>
                  <a:cubicBezTo>
                    <a:pt x="162" y="90"/>
                    <a:pt x="164" y="90"/>
                    <a:pt x="167" y="89"/>
                  </a:cubicBezTo>
                  <a:cubicBezTo>
                    <a:pt x="212" y="79"/>
                    <a:pt x="173" y="44"/>
                    <a:pt x="118" y="44"/>
                  </a:cubicBezTo>
                  <a:cubicBezTo>
                    <a:pt x="112" y="45"/>
                    <a:pt x="106" y="45"/>
                    <a:pt x="101" y="45"/>
                  </a:cubicBezTo>
                  <a:cubicBezTo>
                    <a:pt x="77" y="45"/>
                    <a:pt x="59" y="40"/>
                    <a:pt x="55" y="34"/>
                  </a:cubicBezTo>
                  <a:cubicBezTo>
                    <a:pt x="53" y="11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5591325" y="1308000"/>
              <a:ext cx="3100" cy="950"/>
            </a:xfrm>
            <a:custGeom>
              <a:avLst/>
              <a:gdLst/>
              <a:ahLst/>
              <a:cxnLst/>
              <a:rect l="l" t="t" r="r" b="b"/>
              <a:pathLst>
                <a:path w="124" h="38" extrusionOk="0">
                  <a:moveTo>
                    <a:pt x="76" y="1"/>
                  </a:moveTo>
                  <a:cubicBezTo>
                    <a:pt x="59" y="1"/>
                    <a:pt x="40" y="5"/>
                    <a:pt x="30" y="10"/>
                  </a:cubicBezTo>
                  <a:cubicBezTo>
                    <a:pt x="4" y="28"/>
                    <a:pt x="0" y="37"/>
                    <a:pt x="18" y="37"/>
                  </a:cubicBezTo>
                  <a:cubicBezTo>
                    <a:pt x="29" y="37"/>
                    <a:pt x="47" y="34"/>
                    <a:pt x="72" y="27"/>
                  </a:cubicBezTo>
                  <a:cubicBezTo>
                    <a:pt x="117" y="17"/>
                    <a:pt x="124" y="10"/>
                    <a:pt x="96" y="3"/>
                  </a:cubicBezTo>
                  <a:cubicBezTo>
                    <a:pt x="90" y="1"/>
                    <a:pt x="83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5525700" y="1099100"/>
              <a:ext cx="1350" cy="1025"/>
            </a:xfrm>
            <a:custGeom>
              <a:avLst/>
              <a:gdLst/>
              <a:ahLst/>
              <a:cxnLst/>
              <a:rect l="l" t="t" r="r" b="b"/>
              <a:pathLst>
                <a:path w="54" h="41" extrusionOk="0">
                  <a:moveTo>
                    <a:pt x="30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8" y="5"/>
                    <a:pt x="1" y="15"/>
                    <a:pt x="5" y="26"/>
                  </a:cubicBezTo>
                  <a:cubicBezTo>
                    <a:pt x="8" y="34"/>
                    <a:pt x="17" y="41"/>
                    <a:pt x="28" y="41"/>
                  </a:cubicBezTo>
                  <a:cubicBezTo>
                    <a:pt x="30" y="41"/>
                    <a:pt x="33" y="40"/>
                    <a:pt x="36" y="39"/>
                  </a:cubicBezTo>
                  <a:cubicBezTo>
                    <a:pt x="47" y="36"/>
                    <a:pt x="53" y="26"/>
                    <a:pt x="50" y="15"/>
                  </a:cubicBezTo>
                  <a:cubicBezTo>
                    <a:pt x="47" y="7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5606375" y="1339725"/>
              <a:ext cx="8050" cy="1800"/>
            </a:xfrm>
            <a:custGeom>
              <a:avLst/>
              <a:gdLst/>
              <a:ahLst/>
              <a:cxnLst/>
              <a:rect l="l" t="t" r="r" b="b"/>
              <a:pathLst>
                <a:path w="322" h="72" extrusionOk="0">
                  <a:moveTo>
                    <a:pt x="60" y="1"/>
                  </a:moveTo>
                  <a:cubicBezTo>
                    <a:pt x="0" y="1"/>
                    <a:pt x="0" y="1"/>
                    <a:pt x="56" y="32"/>
                  </a:cubicBezTo>
                  <a:cubicBezTo>
                    <a:pt x="82" y="46"/>
                    <a:pt x="113" y="58"/>
                    <a:pt x="128" y="58"/>
                  </a:cubicBezTo>
                  <a:cubicBezTo>
                    <a:pt x="132" y="58"/>
                    <a:pt x="134" y="58"/>
                    <a:pt x="136" y="57"/>
                  </a:cubicBezTo>
                  <a:cubicBezTo>
                    <a:pt x="150" y="52"/>
                    <a:pt x="143" y="46"/>
                    <a:pt x="122" y="39"/>
                  </a:cubicBezTo>
                  <a:cubicBezTo>
                    <a:pt x="82" y="29"/>
                    <a:pt x="105" y="18"/>
                    <a:pt x="156" y="18"/>
                  </a:cubicBezTo>
                  <a:cubicBezTo>
                    <a:pt x="161" y="18"/>
                    <a:pt x="168" y="18"/>
                    <a:pt x="174" y="18"/>
                  </a:cubicBezTo>
                  <a:cubicBezTo>
                    <a:pt x="195" y="22"/>
                    <a:pt x="209" y="32"/>
                    <a:pt x="205" y="46"/>
                  </a:cubicBezTo>
                  <a:cubicBezTo>
                    <a:pt x="204" y="53"/>
                    <a:pt x="204" y="57"/>
                    <a:pt x="206" y="57"/>
                  </a:cubicBezTo>
                  <a:cubicBezTo>
                    <a:pt x="209" y="57"/>
                    <a:pt x="213" y="54"/>
                    <a:pt x="219" y="49"/>
                  </a:cubicBezTo>
                  <a:cubicBezTo>
                    <a:pt x="224" y="44"/>
                    <a:pt x="230" y="42"/>
                    <a:pt x="235" y="42"/>
                  </a:cubicBezTo>
                  <a:cubicBezTo>
                    <a:pt x="240" y="42"/>
                    <a:pt x="245" y="45"/>
                    <a:pt x="247" y="52"/>
                  </a:cubicBezTo>
                  <a:cubicBezTo>
                    <a:pt x="249" y="59"/>
                    <a:pt x="253" y="62"/>
                    <a:pt x="259" y="62"/>
                  </a:cubicBezTo>
                  <a:cubicBezTo>
                    <a:pt x="263" y="62"/>
                    <a:pt x="267" y="61"/>
                    <a:pt x="271" y="57"/>
                  </a:cubicBezTo>
                  <a:cubicBezTo>
                    <a:pt x="274" y="53"/>
                    <a:pt x="279" y="52"/>
                    <a:pt x="285" y="52"/>
                  </a:cubicBezTo>
                  <a:cubicBezTo>
                    <a:pt x="292" y="52"/>
                    <a:pt x="300" y="55"/>
                    <a:pt x="306" y="63"/>
                  </a:cubicBezTo>
                  <a:cubicBezTo>
                    <a:pt x="312" y="69"/>
                    <a:pt x="315" y="71"/>
                    <a:pt x="318" y="71"/>
                  </a:cubicBezTo>
                  <a:cubicBezTo>
                    <a:pt x="321" y="71"/>
                    <a:pt x="321" y="65"/>
                    <a:pt x="317" y="52"/>
                  </a:cubicBezTo>
                  <a:cubicBezTo>
                    <a:pt x="309" y="22"/>
                    <a:pt x="19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5597525" y="1308150"/>
              <a:ext cx="5675" cy="925"/>
            </a:xfrm>
            <a:custGeom>
              <a:avLst/>
              <a:gdLst/>
              <a:ahLst/>
              <a:cxnLst/>
              <a:rect l="l" t="t" r="r" b="b"/>
              <a:pathLst>
                <a:path w="227" h="37" extrusionOk="0">
                  <a:moveTo>
                    <a:pt x="107" y="0"/>
                  </a:moveTo>
                  <a:cubicBezTo>
                    <a:pt x="93" y="0"/>
                    <a:pt x="79" y="1"/>
                    <a:pt x="67" y="4"/>
                  </a:cubicBezTo>
                  <a:cubicBezTo>
                    <a:pt x="1" y="19"/>
                    <a:pt x="31" y="37"/>
                    <a:pt x="108" y="37"/>
                  </a:cubicBezTo>
                  <a:cubicBezTo>
                    <a:pt x="120" y="37"/>
                    <a:pt x="133" y="36"/>
                    <a:pt x="146" y="36"/>
                  </a:cubicBezTo>
                  <a:cubicBezTo>
                    <a:pt x="223" y="29"/>
                    <a:pt x="226" y="25"/>
                    <a:pt x="175" y="8"/>
                  </a:cubicBez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5534475" y="1096225"/>
              <a:ext cx="1675" cy="575"/>
            </a:xfrm>
            <a:custGeom>
              <a:avLst/>
              <a:gdLst/>
              <a:ahLst/>
              <a:cxnLst/>
              <a:rect l="l" t="t" r="r" b="b"/>
              <a:pathLst>
                <a:path w="67" h="23" extrusionOk="0">
                  <a:moveTo>
                    <a:pt x="54" y="1"/>
                  </a:moveTo>
                  <a:cubicBezTo>
                    <a:pt x="50" y="1"/>
                    <a:pt x="45" y="1"/>
                    <a:pt x="39" y="2"/>
                  </a:cubicBezTo>
                  <a:cubicBezTo>
                    <a:pt x="15" y="9"/>
                    <a:pt x="0" y="16"/>
                    <a:pt x="11" y="20"/>
                  </a:cubicBezTo>
                  <a:cubicBezTo>
                    <a:pt x="14" y="21"/>
                    <a:pt x="18" y="22"/>
                    <a:pt x="22" y="22"/>
                  </a:cubicBezTo>
                  <a:cubicBezTo>
                    <a:pt x="33" y="22"/>
                    <a:pt x="46" y="18"/>
                    <a:pt x="56" y="13"/>
                  </a:cubicBezTo>
                  <a:cubicBezTo>
                    <a:pt x="67" y="5"/>
                    <a:pt x="65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5604300" y="1307875"/>
              <a:ext cx="2175" cy="1625"/>
            </a:xfrm>
            <a:custGeom>
              <a:avLst/>
              <a:gdLst/>
              <a:ahLst/>
              <a:cxnLst/>
              <a:rect l="l" t="t" r="r" b="b"/>
              <a:pathLst>
                <a:path w="87" h="65" extrusionOk="0">
                  <a:moveTo>
                    <a:pt x="52" y="1"/>
                  </a:moveTo>
                  <a:cubicBezTo>
                    <a:pt x="43" y="1"/>
                    <a:pt x="35" y="8"/>
                    <a:pt x="25" y="22"/>
                  </a:cubicBezTo>
                  <a:cubicBezTo>
                    <a:pt x="11" y="40"/>
                    <a:pt x="0" y="57"/>
                    <a:pt x="0" y="64"/>
                  </a:cubicBezTo>
                  <a:cubicBezTo>
                    <a:pt x="1" y="65"/>
                    <a:pt x="2" y="65"/>
                    <a:pt x="3" y="65"/>
                  </a:cubicBezTo>
                  <a:cubicBezTo>
                    <a:pt x="8" y="65"/>
                    <a:pt x="17" y="58"/>
                    <a:pt x="28" y="43"/>
                  </a:cubicBezTo>
                  <a:cubicBezTo>
                    <a:pt x="40" y="29"/>
                    <a:pt x="56" y="22"/>
                    <a:pt x="69" y="22"/>
                  </a:cubicBezTo>
                  <a:cubicBezTo>
                    <a:pt x="72" y="22"/>
                    <a:pt x="74" y="22"/>
                    <a:pt x="77" y="22"/>
                  </a:cubicBezTo>
                  <a:cubicBezTo>
                    <a:pt x="80" y="24"/>
                    <a:pt x="82" y="25"/>
                    <a:pt x="83" y="25"/>
                  </a:cubicBezTo>
                  <a:cubicBezTo>
                    <a:pt x="87" y="25"/>
                    <a:pt x="84" y="19"/>
                    <a:pt x="73" y="12"/>
                  </a:cubicBezTo>
                  <a:cubicBezTo>
                    <a:pt x="65" y="4"/>
                    <a:pt x="58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5615625" y="1340800"/>
              <a:ext cx="2400" cy="700"/>
            </a:xfrm>
            <a:custGeom>
              <a:avLst/>
              <a:gdLst/>
              <a:ahLst/>
              <a:cxnLst/>
              <a:rect l="l" t="t" r="r" b="b"/>
              <a:pathLst>
                <a:path w="96" h="28" extrusionOk="0">
                  <a:moveTo>
                    <a:pt x="42" y="1"/>
                  </a:moveTo>
                  <a:cubicBezTo>
                    <a:pt x="31" y="1"/>
                    <a:pt x="22" y="2"/>
                    <a:pt x="16" y="6"/>
                  </a:cubicBezTo>
                  <a:cubicBezTo>
                    <a:pt x="2" y="22"/>
                    <a:pt x="0" y="27"/>
                    <a:pt x="17" y="27"/>
                  </a:cubicBezTo>
                  <a:cubicBezTo>
                    <a:pt x="25" y="27"/>
                    <a:pt x="38" y="26"/>
                    <a:pt x="58" y="24"/>
                  </a:cubicBezTo>
                  <a:cubicBezTo>
                    <a:pt x="93" y="17"/>
                    <a:pt x="96" y="9"/>
                    <a:pt x="68" y="3"/>
                  </a:cubicBezTo>
                  <a:cubicBezTo>
                    <a:pt x="59" y="1"/>
                    <a:pt x="50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5606825" y="1307900"/>
              <a:ext cx="2625" cy="925"/>
            </a:xfrm>
            <a:custGeom>
              <a:avLst/>
              <a:gdLst/>
              <a:ahLst/>
              <a:cxnLst/>
              <a:rect l="l" t="t" r="r" b="b"/>
              <a:pathLst>
                <a:path w="105" h="37" extrusionOk="0">
                  <a:moveTo>
                    <a:pt x="9" y="1"/>
                  </a:moveTo>
                  <a:cubicBezTo>
                    <a:pt x="1" y="1"/>
                    <a:pt x="12" y="7"/>
                    <a:pt x="42" y="21"/>
                  </a:cubicBezTo>
                  <a:cubicBezTo>
                    <a:pt x="58" y="30"/>
                    <a:pt x="76" y="37"/>
                    <a:pt x="88" y="37"/>
                  </a:cubicBezTo>
                  <a:cubicBezTo>
                    <a:pt x="94" y="37"/>
                    <a:pt x="98" y="35"/>
                    <a:pt x="101" y="31"/>
                  </a:cubicBezTo>
                  <a:cubicBezTo>
                    <a:pt x="104" y="25"/>
                    <a:pt x="83" y="11"/>
                    <a:pt x="49" y="7"/>
                  </a:cubicBezTo>
                  <a:cubicBezTo>
                    <a:pt x="27" y="3"/>
                    <a:pt x="14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5541075" y="1094925"/>
              <a:ext cx="4175" cy="725"/>
            </a:xfrm>
            <a:custGeom>
              <a:avLst/>
              <a:gdLst/>
              <a:ahLst/>
              <a:cxnLst/>
              <a:rect l="l" t="t" r="r" b="b"/>
              <a:pathLst>
                <a:path w="167" h="29" extrusionOk="0">
                  <a:moveTo>
                    <a:pt x="89" y="0"/>
                  </a:moveTo>
                  <a:cubicBezTo>
                    <a:pt x="73" y="0"/>
                    <a:pt x="57" y="2"/>
                    <a:pt x="45" y="6"/>
                  </a:cubicBezTo>
                  <a:lnTo>
                    <a:pt x="0" y="19"/>
                  </a:lnTo>
                  <a:lnTo>
                    <a:pt x="52" y="27"/>
                  </a:lnTo>
                  <a:cubicBezTo>
                    <a:pt x="64" y="28"/>
                    <a:pt x="77" y="29"/>
                    <a:pt x="90" y="29"/>
                  </a:cubicBezTo>
                  <a:cubicBezTo>
                    <a:pt x="108" y="29"/>
                    <a:pt x="126" y="27"/>
                    <a:pt x="135" y="23"/>
                  </a:cubicBezTo>
                  <a:cubicBezTo>
                    <a:pt x="167" y="16"/>
                    <a:pt x="167" y="16"/>
                    <a:pt x="132" y="6"/>
                  </a:cubicBezTo>
                  <a:cubicBezTo>
                    <a:pt x="120" y="2"/>
                    <a:pt x="104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5621425" y="1342125"/>
              <a:ext cx="8975" cy="1875"/>
            </a:xfrm>
            <a:custGeom>
              <a:avLst/>
              <a:gdLst/>
              <a:ahLst/>
              <a:cxnLst/>
              <a:rect l="l" t="t" r="r" b="b"/>
              <a:pathLst>
                <a:path w="359" h="75" extrusionOk="0">
                  <a:moveTo>
                    <a:pt x="9" y="1"/>
                  </a:moveTo>
                  <a:cubicBezTo>
                    <a:pt x="1" y="1"/>
                    <a:pt x="0" y="7"/>
                    <a:pt x="6" y="19"/>
                  </a:cubicBezTo>
                  <a:cubicBezTo>
                    <a:pt x="11" y="38"/>
                    <a:pt x="93" y="50"/>
                    <a:pt x="163" y="50"/>
                  </a:cubicBezTo>
                  <a:cubicBezTo>
                    <a:pt x="199" y="50"/>
                    <a:pt x="231" y="47"/>
                    <a:pt x="249" y="40"/>
                  </a:cubicBezTo>
                  <a:cubicBezTo>
                    <a:pt x="252" y="38"/>
                    <a:pt x="257" y="37"/>
                    <a:pt x="261" y="37"/>
                  </a:cubicBezTo>
                  <a:cubicBezTo>
                    <a:pt x="273" y="37"/>
                    <a:pt x="287" y="43"/>
                    <a:pt x="298" y="54"/>
                  </a:cubicBezTo>
                  <a:cubicBezTo>
                    <a:pt x="310" y="68"/>
                    <a:pt x="326" y="74"/>
                    <a:pt x="338" y="74"/>
                  </a:cubicBezTo>
                  <a:cubicBezTo>
                    <a:pt x="350" y="74"/>
                    <a:pt x="358" y="68"/>
                    <a:pt x="353" y="54"/>
                  </a:cubicBezTo>
                  <a:cubicBezTo>
                    <a:pt x="348" y="35"/>
                    <a:pt x="214" y="12"/>
                    <a:pt x="144" y="12"/>
                  </a:cubicBezTo>
                  <a:cubicBezTo>
                    <a:pt x="123" y="12"/>
                    <a:pt x="108" y="14"/>
                    <a:pt x="103" y="19"/>
                  </a:cubicBezTo>
                  <a:cubicBezTo>
                    <a:pt x="99" y="23"/>
                    <a:pt x="92" y="25"/>
                    <a:pt x="83" y="25"/>
                  </a:cubicBezTo>
                  <a:cubicBezTo>
                    <a:pt x="71" y="25"/>
                    <a:pt x="55" y="21"/>
                    <a:pt x="40" y="12"/>
                  </a:cubicBezTo>
                  <a:cubicBezTo>
                    <a:pt x="26" y="5"/>
                    <a:pt x="15" y="1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5549125" y="10947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9" y="0"/>
                  </a:moveTo>
                  <a:cubicBezTo>
                    <a:pt x="26" y="0"/>
                    <a:pt x="24" y="0"/>
                    <a:pt x="21" y="1"/>
                  </a:cubicBezTo>
                  <a:cubicBezTo>
                    <a:pt x="11" y="4"/>
                    <a:pt x="1" y="8"/>
                    <a:pt x="5" y="15"/>
                  </a:cubicBezTo>
                  <a:cubicBezTo>
                    <a:pt x="5" y="18"/>
                    <a:pt x="18" y="25"/>
                    <a:pt x="32" y="29"/>
                  </a:cubicBezTo>
                  <a:cubicBezTo>
                    <a:pt x="35" y="30"/>
                    <a:pt x="37" y="30"/>
                    <a:pt x="39" y="30"/>
                  </a:cubicBezTo>
                  <a:cubicBezTo>
                    <a:pt x="49" y="30"/>
                    <a:pt x="56" y="23"/>
                    <a:pt x="53" y="15"/>
                  </a:cubicBezTo>
                  <a:cubicBezTo>
                    <a:pt x="50" y="6"/>
                    <a:pt x="40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5631550" y="1343100"/>
              <a:ext cx="1900" cy="1200"/>
            </a:xfrm>
            <a:custGeom>
              <a:avLst/>
              <a:gdLst/>
              <a:ahLst/>
              <a:cxnLst/>
              <a:rect l="l" t="t" r="r" b="b"/>
              <a:pathLst>
                <a:path w="76" h="48" extrusionOk="0">
                  <a:moveTo>
                    <a:pt x="5" y="0"/>
                  </a:moveTo>
                  <a:cubicBezTo>
                    <a:pt x="5" y="0"/>
                    <a:pt x="4" y="0"/>
                    <a:pt x="3" y="1"/>
                  </a:cubicBezTo>
                  <a:cubicBezTo>
                    <a:pt x="0" y="1"/>
                    <a:pt x="3" y="11"/>
                    <a:pt x="18" y="29"/>
                  </a:cubicBezTo>
                  <a:cubicBezTo>
                    <a:pt x="29" y="40"/>
                    <a:pt x="43" y="47"/>
                    <a:pt x="56" y="47"/>
                  </a:cubicBezTo>
                  <a:cubicBezTo>
                    <a:pt x="58" y="47"/>
                    <a:pt x="60" y="47"/>
                    <a:pt x="63" y="46"/>
                  </a:cubicBezTo>
                  <a:cubicBezTo>
                    <a:pt x="76" y="46"/>
                    <a:pt x="69" y="32"/>
                    <a:pt x="48" y="18"/>
                  </a:cubicBezTo>
                  <a:cubicBezTo>
                    <a:pt x="27" y="9"/>
                    <a:pt x="11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5553300" y="1094225"/>
              <a:ext cx="1775" cy="875"/>
            </a:xfrm>
            <a:custGeom>
              <a:avLst/>
              <a:gdLst/>
              <a:ahLst/>
              <a:cxnLst/>
              <a:rect l="l" t="t" r="r" b="b"/>
              <a:pathLst>
                <a:path w="71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4" y="5"/>
                    <a:pt x="0" y="16"/>
                    <a:pt x="14" y="23"/>
                  </a:cubicBezTo>
                  <a:cubicBezTo>
                    <a:pt x="23" y="31"/>
                    <a:pt x="34" y="35"/>
                    <a:pt x="45" y="35"/>
                  </a:cubicBezTo>
                  <a:cubicBezTo>
                    <a:pt x="49" y="35"/>
                    <a:pt x="53" y="35"/>
                    <a:pt x="56" y="34"/>
                  </a:cubicBezTo>
                  <a:cubicBezTo>
                    <a:pt x="70" y="30"/>
                    <a:pt x="70" y="23"/>
                    <a:pt x="59" y="13"/>
                  </a:cubicBezTo>
                  <a:cubicBezTo>
                    <a:pt x="49" y="5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5636150" y="1344250"/>
              <a:ext cx="2025" cy="625"/>
            </a:xfrm>
            <a:custGeom>
              <a:avLst/>
              <a:gdLst/>
              <a:ahLst/>
              <a:cxnLst/>
              <a:rect l="l" t="t" r="r" b="b"/>
              <a:pathLst>
                <a:path w="81" h="25" extrusionOk="0">
                  <a:moveTo>
                    <a:pt x="73" y="0"/>
                  </a:moveTo>
                  <a:cubicBezTo>
                    <a:pt x="67" y="0"/>
                    <a:pt x="57" y="2"/>
                    <a:pt x="42" y="7"/>
                  </a:cubicBezTo>
                  <a:cubicBezTo>
                    <a:pt x="10" y="14"/>
                    <a:pt x="0" y="21"/>
                    <a:pt x="17" y="25"/>
                  </a:cubicBezTo>
                  <a:cubicBezTo>
                    <a:pt x="34" y="25"/>
                    <a:pt x="58" y="17"/>
                    <a:pt x="73" y="7"/>
                  </a:cubicBezTo>
                  <a:cubicBezTo>
                    <a:pt x="80" y="3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5557375" y="1089825"/>
              <a:ext cx="2025" cy="575"/>
            </a:xfrm>
            <a:custGeom>
              <a:avLst/>
              <a:gdLst/>
              <a:ahLst/>
              <a:cxnLst/>
              <a:rect l="l" t="t" r="r" b="b"/>
              <a:pathLst>
                <a:path w="81" h="23" extrusionOk="0">
                  <a:moveTo>
                    <a:pt x="73" y="0"/>
                  </a:moveTo>
                  <a:cubicBezTo>
                    <a:pt x="67" y="0"/>
                    <a:pt x="56" y="2"/>
                    <a:pt x="42" y="5"/>
                  </a:cubicBezTo>
                  <a:cubicBezTo>
                    <a:pt x="15" y="12"/>
                    <a:pt x="0" y="22"/>
                    <a:pt x="18" y="22"/>
                  </a:cubicBezTo>
                  <a:cubicBezTo>
                    <a:pt x="35" y="22"/>
                    <a:pt x="60" y="15"/>
                    <a:pt x="74" y="8"/>
                  </a:cubicBezTo>
                  <a:cubicBezTo>
                    <a:pt x="81" y="3"/>
                    <a:pt x="80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5643075" y="1337875"/>
              <a:ext cx="1400" cy="775"/>
            </a:xfrm>
            <a:custGeom>
              <a:avLst/>
              <a:gdLst/>
              <a:ahLst/>
              <a:cxnLst/>
              <a:rect l="l" t="t" r="r" b="b"/>
              <a:pathLst>
                <a:path w="56" h="31" extrusionOk="0">
                  <a:moveTo>
                    <a:pt x="28" y="1"/>
                  </a:moveTo>
                  <a:cubicBezTo>
                    <a:pt x="26" y="1"/>
                    <a:pt x="24" y="1"/>
                    <a:pt x="21" y="1"/>
                  </a:cubicBezTo>
                  <a:cubicBezTo>
                    <a:pt x="10" y="6"/>
                    <a:pt x="0" y="12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5" y="31"/>
                    <a:pt x="38" y="31"/>
                    <a:pt x="40" y="31"/>
                  </a:cubicBezTo>
                  <a:cubicBezTo>
                    <a:pt x="50" y="31"/>
                    <a:pt x="55" y="26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5646725" y="1338050"/>
              <a:ext cx="2625" cy="625"/>
            </a:xfrm>
            <a:custGeom>
              <a:avLst/>
              <a:gdLst/>
              <a:ahLst/>
              <a:cxnLst/>
              <a:rect l="l" t="t" r="r" b="b"/>
              <a:pathLst>
                <a:path w="105" h="25" extrusionOk="0">
                  <a:moveTo>
                    <a:pt x="26" y="1"/>
                  </a:moveTo>
                  <a:cubicBezTo>
                    <a:pt x="21" y="1"/>
                    <a:pt x="17" y="1"/>
                    <a:pt x="14" y="2"/>
                  </a:cubicBezTo>
                  <a:cubicBezTo>
                    <a:pt x="0" y="5"/>
                    <a:pt x="7" y="12"/>
                    <a:pt x="28" y="19"/>
                  </a:cubicBezTo>
                  <a:cubicBezTo>
                    <a:pt x="42" y="23"/>
                    <a:pt x="56" y="25"/>
                    <a:pt x="68" y="25"/>
                  </a:cubicBezTo>
                  <a:cubicBezTo>
                    <a:pt x="77" y="25"/>
                    <a:pt x="85" y="24"/>
                    <a:pt x="90" y="23"/>
                  </a:cubicBezTo>
                  <a:cubicBezTo>
                    <a:pt x="104" y="19"/>
                    <a:pt x="98" y="12"/>
                    <a:pt x="73" y="9"/>
                  </a:cubicBezTo>
                  <a:cubicBezTo>
                    <a:pt x="57" y="4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5572900" y="1093150"/>
              <a:ext cx="3225" cy="1350"/>
            </a:xfrm>
            <a:custGeom>
              <a:avLst/>
              <a:gdLst/>
              <a:ahLst/>
              <a:cxnLst/>
              <a:rect l="l" t="t" r="r" b="b"/>
              <a:pathLst>
                <a:path w="129" h="54" extrusionOk="0">
                  <a:moveTo>
                    <a:pt x="42" y="0"/>
                  </a:moveTo>
                  <a:cubicBezTo>
                    <a:pt x="15" y="3"/>
                    <a:pt x="1" y="14"/>
                    <a:pt x="4" y="32"/>
                  </a:cubicBezTo>
                  <a:cubicBezTo>
                    <a:pt x="10" y="43"/>
                    <a:pt x="21" y="53"/>
                    <a:pt x="31" y="53"/>
                  </a:cubicBezTo>
                  <a:cubicBezTo>
                    <a:pt x="33" y="53"/>
                    <a:pt x="34" y="53"/>
                    <a:pt x="36" y="53"/>
                  </a:cubicBezTo>
                  <a:cubicBezTo>
                    <a:pt x="42" y="53"/>
                    <a:pt x="57" y="51"/>
                    <a:pt x="72" y="51"/>
                  </a:cubicBezTo>
                  <a:cubicBezTo>
                    <a:pt x="80" y="51"/>
                    <a:pt x="88" y="51"/>
                    <a:pt x="95" y="53"/>
                  </a:cubicBezTo>
                  <a:cubicBezTo>
                    <a:pt x="122" y="53"/>
                    <a:pt x="129" y="45"/>
                    <a:pt x="111" y="28"/>
                  </a:cubicBezTo>
                  <a:cubicBezTo>
                    <a:pt x="101" y="14"/>
                    <a:pt x="66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5580125" y="1093050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23" y="0"/>
                  </a:moveTo>
                  <a:cubicBezTo>
                    <a:pt x="7" y="0"/>
                    <a:pt x="0" y="10"/>
                    <a:pt x="3" y="25"/>
                  </a:cubicBezTo>
                  <a:cubicBezTo>
                    <a:pt x="9" y="40"/>
                    <a:pt x="22" y="47"/>
                    <a:pt x="36" y="47"/>
                  </a:cubicBezTo>
                  <a:cubicBezTo>
                    <a:pt x="39" y="47"/>
                    <a:pt x="42" y="46"/>
                    <a:pt x="45" y="46"/>
                  </a:cubicBezTo>
                  <a:cubicBezTo>
                    <a:pt x="65" y="42"/>
                    <a:pt x="76" y="28"/>
                    <a:pt x="72" y="22"/>
                  </a:cubicBezTo>
                  <a:cubicBezTo>
                    <a:pt x="69" y="11"/>
                    <a:pt x="51" y="1"/>
                    <a:pt x="30" y="1"/>
                  </a:cubicBezTo>
                  <a:cubicBezTo>
                    <a:pt x="28" y="0"/>
                    <a:pt x="25" y="0"/>
                    <a:pt x="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5665700" y="131392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7" y="0"/>
                  </a:moveTo>
                  <a:cubicBezTo>
                    <a:pt x="53" y="0"/>
                    <a:pt x="47" y="1"/>
                    <a:pt x="39" y="2"/>
                  </a:cubicBezTo>
                  <a:cubicBezTo>
                    <a:pt x="15" y="9"/>
                    <a:pt x="1" y="16"/>
                    <a:pt x="11" y="19"/>
                  </a:cubicBezTo>
                  <a:cubicBezTo>
                    <a:pt x="14" y="22"/>
                    <a:pt x="18" y="23"/>
                    <a:pt x="22" y="23"/>
                  </a:cubicBezTo>
                  <a:cubicBezTo>
                    <a:pt x="32" y="23"/>
                    <a:pt x="44" y="17"/>
                    <a:pt x="56" y="13"/>
                  </a:cubicBezTo>
                  <a:cubicBezTo>
                    <a:pt x="66" y="3"/>
                    <a:pt x="66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5669625" y="1314650"/>
              <a:ext cx="1300" cy="750"/>
            </a:xfrm>
            <a:custGeom>
              <a:avLst/>
              <a:gdLst/>
              <a:ahLst/>
              <a:cxnLst/>
              <a:rect l="l" t="t" r="r" b="b"/>
              <a:pathLst>
                <a:path w="52" h="30" extrusionOk="0">
                  <a:moveTo>
                    <a:pt x="28" y="0"/>
                  </a:moveTo>
                  <a:cubicBezTo>
                    <a:pt x="26" y="0"/>
                    <a:pt x="23" y="1"/>
                    <a:pt x="21" y="1"/>
                  </a:cubicBezTo>
                  <a:cubicBezTo>
                    <a:pt x="7" y="5"/>
                    <a:pt x="0" y="11"/>
                    <a:pt x="0" y="15"/>
                  </a:cubicBezTo>
                  <a:cubicBezTo>
                    <a:pt x="3" y="19"/>
                    <a:pt x="14" y="25"/>
                    <a:pt x="31" y="29"/>
                  </a:cubicBezTo>
                  <a:cubicBezTo>
                    <a:pt x="33" y="29"/>
                    <a:pt x="36" y="30"/>
                    <a:pt x="38" y="30"/>
                  </a:cubicBezTo>
                  <a:cubicBezTo>
                    <a:pt x="47" y="30"/>
                    <a:pt x="51" y="23"/>
                    <a:pt x="48" y="15"/>
                  </a:cubicBezTo>
                  <a:cubicBezTo>
                    <a:pt x="46" y="6"/>
                    <a:pt x="38" y="0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5607850" y="1087675"/>
              <a:ext cx="2750" cy="800"/>
            </a:xfrm>
            <a:custGeom>
              <a:avLst/>
              <a:gdLst/>
              <a:ahLst/>
              <a:cxnLst/>
              <a:rect l="l" t="t" r="r" b="b"/>
              <a:pathLst>
                <a:path w="110" h="32" extrusionOk="0">
                  <a:moveTo>
                    <a:pt x="57" y="0"/>
                  </a:moveTo>
                  <a:cubicBezTo>
                    <a:pt x="49" y="0"/>
                    <a:pt x="41" y="2"/>
                    <a:pt x="32" y="4"/>
                  </a:cubicBezTo>
                  <a:cubicBezTo>
                    <a:pt x="1" y="11"/>
                    <a:pt x="1" y="14"/>
                    <a:pt x="36" y="22"/>
                  </a:cubicBezTo>
                  <a:cubicBezTo>
                    <a:pt x="55" y="28"/>
                    <a:pt x="72" y="31"/>
                    <a:pt x="84" y="31"/>
                  </a:cubicBezTo>
                  <a:cubicBezTo>
                    <a:pt x="103" y="31"/>
                    <a:pt x="109" y="24"/>
                    <a:pt x="95" y="11"/>
                  </a:cubicBezTo>
                  <a:cubicBezTo>
                    <a:pt x="85" y="5"/>
                    <a:pt x="72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5615875" y="1087550"/>
              <a:ext cx="3275" cy="800"/>
            </a:xfrm>
            <a:custGeom>
              <a:avLst/>
              <a:gdLst/>
              <a:ahLst/>
              <a:cxnLst/>
              <a:rect l="l" t="t" r="r" b="b"/>
              <a:pathLst>
                <a:path w="131" h="32" extrusionOk="0">
                  <a:moveTo>
                    <a:pt x="45" y="0"/>
                  </a:moveTo>
                  <a:cubicBezTo>
                    <a:pt x="33" y="0"/>
                    <a:pt x="23" y="2"/>
                    <a:pt x="20" y="6"/>
                  </a:cubicBezTo>
                  <a:cubicBezTo>
                    <a:pt x="0" y="25"/>
                    <a:pt x="3" y="31"/>
                    <a:pt x="38" y="31"/>
                  </a:cubicBezTo>
                  <a:cubicBezTo>
                    <a:pt x="47" y="31"/>
                    <a:pt x="58" y="31"/>
                    <a:pt x="72" y="30"/>
                  </a:cubicBezTo>
                  <a:cubicBezTo>
                    <a:pt x="131" y="23"/>
                    <a:pt x="131" y="23"/>
                    <a:pt x="86" y="6"/>
                  </a:cubicBezTo>
                  <a:cubicBezTo>
                    <a:pt x="72" y="2"/>
                    <a:pt x="57" y="0"/>
                    <a:pt x="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5633900" y="1091725"/>
              <a:ext cx="5700" cy="1825"/>
            </a:xfrm>
            <a:custGeom>
              <a:avLst/>
              <a:gdLst/>
              <a:ahLst/>
              <a:cxnLst/>
              <a:rect l="l" t="t" r="r" b="b"/>
              <a:pathLst>
                <a:path w="228" h="73" extrusionOk="0">
                  <a:moveTo>
                    <a:pt x="199" y="1"/>
                  </a:moveTo>
                  <a:cubicBezTo>
                    <a:pt x="197" y="1"/>
                    <a:pt x="196" y="1"/>
                    <a:pt x="194" y="1"/>
                  </a:cubicBezTo>
                  <a:cubicBezTo>
                    <a:pt x="165" y="6"/>
                    <a:pt x="143" y="8"/>
                    <a:pt x="121" y="8"/>
                  </a:cubicBezTo>
                  <a:cubicBezTo>
                    <a:pt x="106" y="8"/>
                    <a:pt x="91" y="7"/>
                    <a:pt x="73" y="6"/>
                  </a:cubicBezTo>
                  <a:cubicBezTo>
                    <a:pt x="66" y="4"/>
                    <a:pt x="60" y="3"/>
                    <a:pt x="54" y="3"/>
                  </a:cubicBezTo>
                  <a:cubicBezTo>
                    <a:pt x="33" y="3"/>
                    <a:pt x="19" y="13"/>
                    <a:pt x="14" y="30"/>
                  </a:cubicBezTo>
                  <a:cubicBezTo>
                    <a:pt x="4" y="57"/>
                    <a:pt x="0" y="69"/>
                    <a:pt x="10" y="69"/>
                  </a:cubicBezTo>
                  <a:cubicBezTo>
                    <a:pt x="17" y="69"/>
                    <a:pt x="31" y="62"/>
                    <a:pt x="55" y="50"/>
                  </a:cubicBezTo>
                  <a:cubicBezTo>
                    <a:pt x="72" y="42"/>
                    <a:pt x="86" y="38"/>
                    <a:pt x="98" y="38"/>
                  </a:cubicBezTo>
                  <a:cubicBezTo>
                    <a:pt x="111" y="38"/>
                    <a:pt x="121" y="43"/>
                    <a:pt x="128" y="54"/>
                  </a:cubicBezTo>
                  <a:cubicBezTo>
                    <a:pt x="139" y="66"/>
                    <a:pt x="156" y="72"/>
                    <a:pt x="173" y="72"/>
                  </a:cubicBezTo>
                  <a:cubicBezTo>
                    <a:pt x="176" y="72"/>
                    <a:pt x="180" y="72"/>
                    <a:pt x="183" y="71"/>
                  </a:cubicBezTo>
                  <a:cubicBezTo>
                    <a:pt x="220" y="61"/>
                    <a:pt x="228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5640200" y="1091600"/>
              <a:ext cx="14775" cy="1575"/>
            </a:xfrm>
            <a:custGeom>
              <a:avLst/>
              <a:gdLst/>
              <a:ahLst/>
              <a:cxnLst/>
              <a:rect l="l" t="t" r="r" b="b"/>
              <a:pathLst>
                <a:path w="591" h="63" extrusionOk="0">
                  <a:moveTo>
                    <a:pt x="162" y="1"/>
                  </a:moveTo>
                  <a:cubicBezTo>
                    <a:pt x="135" y="1"/>
                    <a:pt x="105" y="1"/>
                    <a:pt x="80" y="3"/>
                  </a:cubicBezTo>
                  <a:cubicBezTo>
                    <a:pt x="35" y="6"/>
                    <a:pt x="1" y="17"/>
                    <a:pt x="1" y="24"/>
                  </a:cubicBezTo>
                  <a:cubicBezTo>
                    <a:pt x="8" y="47"/>
                    <a:pt x="60" y="62"/>
                    <a:pt x="114" y="62"/>
                  </a:cubicBezTo>
                  <a:cubicBezTo>
                    <a:pt x="135" y="62"/>
                    <a:pt x="156" y="60"/>
                    <a:pt x="175" y="55"/>
                  </a:cubicBezTo>
                  <a:cubicBezTo>
                    <a:pt x="197" y="50"/>
                    <a:pt x="218" y="47"/>
                    <a:pt x="232" y="47"/>
                  </a:cubicBezTo>
                  <a:cubicBezTo>
                    <a:pt x="245" y="47"/>
                    <a:pt x="253" y="49"/>
                    <a:pt x="254" y="52"/>
                  </a:cubicBezTo>
                  <a:cubicBezTo>
                    <a:pt x="256" y="58"/>
                    <a:pt x="304" y="62"/>
                    <a:pt x="362" y="62"/>
                  </a:cubicBezTo>
                  <a:cubicBezTo>
                    <a:pt x="427" y="62"/>
                    <a:pt x="505" y="57"/>
                    <a:pt x="538" y="48"/>
                  </a:cubicBezTo>
                  <a:cubicBezTo>
                    <a:pt x="590" y="36"/>
                    <a:pt x="555" y="10"/>
                    <a:pt x="488" y="10"/>
                  </a:cubicBezTo>
                  <a:cubicBezTo>
                    <a:pt x="483" y="10"/>
                    <a:pt x="478" y="10"/>
                    <a:pt x="473" y="11"/>
                  </a:cubicBezTo>
                  <a:cubicBezTo>
                    <a:pt x="452" y="12"/>
                    <a:pt x="430" y="13"/>
                    <a:pt x="412" y="13"/>
                  </a:cubicBezTo>
                  <a:cubicBezTo>
                    <a:pt x="394" y="13"/>
                    <a:pt x="379" y="12"/>
                    <a:pt x="372" y="11"/>
                  </a:cubicBezTo>
                  <a:cubicBezTo>
                    <a:pt x="359" y="8"/>
                    <a:pt x="345" y="5"/>
                    <a:pt x="334" y="5"/>
                  </a:cubicBezTo>
                  <a:cubicBezTo>
                    <a:pt x="330" y="5"/>
                    <a:pt x="326" y="5"/>
                    <a:pt x="324" y="6"/>
                  </a:cubicBezTo>
                  <a:cubicBezTo>
                    <a:pt x="319" y="8"/>
                    <a:pt x="313" y="8"/>
                    <a:pt x="304" y="8"/>
                  </a:cubicBezTo>
                  <a:cubicBezTo>
                    <a:pt x="285" y="8"/>
                    <a:pt x="258" y="5"/>
                    <a:pt x="234" y="3"/>
                  </a:cubicBezTo>
                  <a:cubicBezTo>
                    <a:pt x="216" y="1"/>
                    <a:pt x="190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5709250" y="1309875"/>
              <a:ext cx="1300" cy="775"/>
            </a:xfrm>
            <a:custGeom>
              <a:avLst/>
              <a:gdLst/>
              <a:ahLst/>
              <a:cxnLst/>
              <a:rect l="l" t="t" r="r" b="b"/>
              <a:pathLst>
                <a:path w="52" h="31" extrusionOk="0">
                  <a:moveTo>
                    <a:pt x="29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7" y="5"/>
                    <a:pt x="0" y="12"/>
                    <a:pt x="0" y="15"/>
                  </a:cubicBezTo>
                  <a:cubicBezTo>
                    <a:pt x="4" y="22"/>
                    <a:pt x="15" y="26"/>
                    <a:pt x="32" y="29"/>
                  </a:cubicBezTo>
                  <a:cubicBezTo>
                    <a:pt x="35" y="30"/>
                    <a:pt x="38" y="30"/>
                    <a:pt x="40" y="30"/>
                  </a:cubicBezTo>
                  <a:cubicBezTo>
                    <a:pt x="48" y="30"/>
                    <a:pt x="52" y="26"/>
                    <a:pt x="49" y="15"/>
                  </a:cubicBezTo>
                  <a:cubicBezTo>
                    <a:pt x="46" y="7"/>
                    <a:pt x="39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5729475" y="1341250"/>
              <a:ext cx="4975" cy="1825"/>
            </a:xfrm>
            <a:custGeom>
              <a:avLst/>
              <a:gdLst/>
              <a:ahLst/>
              <a:cxnLst/>
              <a:rect l="l" t="t" r="r" b="b"/>
              <a:pathLst>
                <a:path w="199" h="73" extrusionOk="0">
                  <a:moveTo>
                    <a:pt x="19" y="1"/>
                  </a:moveTo>
                  <a:cubicBezTo>
                    <a:pt x="1" y="1"/>
                    <a:pt x="8" y="10"/>
                    <a:pt x="27" y="33"/>
                  </a:cubicBezTo>
                  <a:cubicBezTo>
                    <a:pt x="48" y="58"/>
                    <a:pt x="78" y="73"/>
                    <a:pt x="95" y="73"/>
                  </a:cubicBezTo>
                  <a:cubicBezTo>
                    <a:pt x="107" y="73"/>
                    <a:pt x="113" y="66"/>
                    <a:pt x="107" y="50"/>
                  </a:cubicBezTo>
                  <a:cubicBezTo>
                    <a:pt x="104" y="40"/>
                    <a:pt x="121" y="33"/>
                    <a:pt x="146" y="33"/>
                  </a:cubicBezTo>
                  <a:cubicBezTo>
                    <a:pt x="153" y="33"/>
                    <a:pt x="159" y="34"/>
                    <a:pt x="164" y="34"/>
                  </a:cubicBezTo>
                  <a:cubicBezTo>
                    <a:pt x="199" y="34"/>
                    <a:pt x="162" y="21"/>
                    <a:pt x="80" y="9"/>
                  </a:cubicBezTo>
                  <a:cubicBezTo>
                    <a:pt x="49" y="4"/>
                    <a:pt x="29" y="1"/>
                    <a:pt x="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5654625" y="1091700"/>
              <a:ext cx="5775" cy="1750"/>
            </a:xfrm>
            <a:custGeom>
              <a:avLst/>
              <a:gdLst/>
              <a:ahLst/>
              <a:cxnLst/>
              <a:rect l="l" t="t" r="r" b="b"/>
              <a:pathLst>
                <a:path w="231" h="70" extrusionOk="0">
                  <a:moveTo>
                    <a:pt x="166" y="1"/>
                  </a:moveTo>
                  <a:cubicBezTo>
                    <a:pt x="148" y="1"/>
                    <a:pt x="128" y="5"/>
                    <a:pt x="107" y="13"/>
                  </a:cubicBezTo>
                  <a:cubicBezTo>
                    <a:pt x="91" y="19"/>
                    <a:pt x="76" y="23"/>
                    <a:pt x="66" y="23"/>
                  </a:cubicBezTo>
                  <a:cubicBezTo>
                    <a:pt x="58" y="23"/>
                    <a:pt x="54" y="21"/>
                    <a:pt x="52" y="17"/>
                  </a:cubicBezTo>
                  <a:cubicBezTo>
                    <a:pt x="50" y="12"/>
                    <a:pt x="47" y="9"/>
                    <a:pt x="42" y="9"/>
                  </a:cubicBezTo>
                  <a:cubicBezTo>
                    <a:pt x="38" y="9"/>
                    <a:pt x="33" y="12"/>
                    <a:pt x="27" y="17"/>
                  </a:cubicBezTo>
                  <a:cubicBezTo>
                    <a:pt x="0" y="44"/>
                    <a:pt x="12" y="63"/>
                    <a:pt x="43" y="63"/>
                  </a:cubicBezTo>
                  <a:cubicBezTo>
                    <a:pt x="51" y="63"/>
                    <a:pt x="62" y="61"/>
                    <a:pt x="73" y="58"/>
                  </a:cubicBezTo>
                  <a:cubicBezTo>
                    <a:pt x="83" y="56"/>
                    <a:pt x="96" y="55"/>
                    <a:pt x="108" y="55"/>
                  </a:cubicBezTo>
                  <a:cubicBezTo>
                    <a:pt x="127" y="55"/>
                    <a:pt x="147" y="57"/>
                    <a:pt x="160" y="61"/>
                  </a:cubicBezTo>
                  <a:cubicBezTo>
                    <a:pt x="169" y="67"/>
                    <a:pt x="177" y="70"/>
                    <a:pt x="184" y="70"/>
                  </a:cubicBezTo>
                  <a:cubicBezTo>
                    <a:pt x="195" y="70"/>
                    <a:pt x="203" y="63"/>
                    <a:pt x="211" y="48"/>
                  </a:cubicBezTo>
                  <a:cubicBezTo>
                    <a:pt x="231" y="20"/>
                    <a:pt x="205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5735625" y="134360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1"/>
                  </a:cubicBezTo>
                  <a:cubicBezTo>
                    <a:pt x="10" y="6"/>
                    <a:pt x="0" y="9"/>
                    <a:pt x="4" y="16"/>
                  </a:cubicBezTo>
                  <a:cubicBezTo>
                    <a:pt x="4" y="19"/>
                    <a:pt x="18" y="26"/>
                    <a:pt x="31" y="30"/>
                  </a:cubicBezTo>
                  <a:cubicBezTo>
                    <a:pt x="34" y="30"/>
                    <a:pt x="36" y="31"/>
                    <a:pt x="38" y="31"/>
                  </a:cubicBezTo>
                  <a:cubicBezTo>
                    <a:pt x="48" y="31"/>
                    <a:pt x="55" y="25"/>
                    <a:pt x="52" y="16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5737175" y="13484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2" y="0"/>
                  </a:moveTo>
                  <a:cubicBezTo>
                    <a:pt x="48" y="0"/>
                    <a:pt x="42" y="0"/>
                    <a:pt x="35" y="1"/>
                  </a:cubicBezTo>
                  <a:cubicBezTo>
                    <a:pt x="11" y="8"/>
                    <a:pt x="1" y="15"/>
                    <a:pt x="11" y="19"/>
                  </a:cubicBezTo>
                  <a:cubicBezTo>
                    <a:pt x="15" y="21"/>
                    <a:pt x="19" y="22"/>
                    <a:pt x="24" y="22"/>
                  </a:cubicBezTo>
                  <a:cubicBezTo>
                    <a:pt x="33" y="22"/>
                    <a:pt x="44" y="18"/>
                    <a:pt x="52" y="11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5739000" y="1342300"/>
              <a:ext cx="1675" cy="875"/>
            </a:xfrm>
            <a:custGeom>
              <a:avLst/>
              <a:gdLst/>
              <a:ahLst/>
              <a:cxnLst/>
              <a:rect l="l" t="t" r="r" b="b"/>
              <a:pathLst>
                <a:path w="67" h="35" extrusionOk="0">
                  <a:moveTo>
                    <a:pt x="25" y="1"/>
                  </a:moveTo>
                  <a:cubicBezTo>
                    <a:pt x="22" y="1"/>
                    <a:pt x="18" y="1"/>
                    <a:pt x="14" y="2"/>
                  </a:cubicBezTo>
                  <a:cubicBezTo>
                    <a:pt x="0" y="5"/>
                    <a:pt x="0" y="12"/>
                    <a:pt x="11" y="23"/>
                  </a:cubicBezTo>
                  <a:cubicBezTo>
                    <a:pt x="18" y="30"/>
                    <a:pt x="32" y="34"/>
                    <a:pt x="43" y="34"/>
                  </a:cubicBezTo>
                  <a:cubicBezTo>
                    <a:pt x="46" y="34"/>
                    <a:pt x="50" y="34"/>
                    <a:pt x="53" y="33"/>
                  </a:cubicBezTo>
                  <a:cubicBezTo>
                    <a:pt x="66" y="29"/>
                    <a:pt x="66" y="19"/>
                    <a:pt x="56" y="12"/>
                  </a:cubicBezTo>
                  <a:cubicBezTo>
                    <a:pt x="48" y="4"/>
                    <a:pt x="37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5740300" y="1344175"/>
              <a:ext cx="4600" cy="1925"/>
            </a:xfrm>
            <a:custGeom>
              <a:avLst/>
              <a:gdLst/>
              <a:ahLst/>
              <a:cxnLst/>
              <a:rect l="l" t="t" r="r" b="b"/>
              <a:pathLst>
                <a:path w="184" h="77" extrusionOk="0">
                  <a:moveTo>
                    <a:pt x="26" y="0"/>
                  </a:moveTo>
                  <a:cubicBezTo>
                    <a:pt x="22" y="0"/>
                    <a:pt x="17" y="2"/>
                    <a:pt x="11" y="7"/>
                  </a:cubicBezTo>
                  <a:cubicBezTo>
                    <a:pt x="1" y="20"/>
                    <a:pt x="28" y="38"/>
                    <a:pt x="81" y="55"/>
                  </a:cubicBezTo>
                  <a:cubicBezTo>
                    <a:pt x="121" y="70"/>
                    <a:pt x="157" y="77"/>
                    <a:pt x="169" y="77"/>
                  </a:cubicBezTo>
                  <a:cubicBezTo>
                    <a:pt x="172" y="77"/>
                    <a:pt x="173" y="76"/>
                    <a:pt x="174" y="76"/>
                  </a:cubicBezTo>
                  <a:cubicBezTo>
                    <a:pt x="184" y="57"/>
                    <a:pt x="99" y="15"/>
                    <a:pt x="71" y="15"/>
                  </a:cubicBezTo>
                  <a:cubicBezTo>
                    <a:pt x="67" y="15"/>
                    <a:pt x="65" y="15"/>
                    <a:pt x="63" y="17"/>
                  </a:cubicBezTo>
                  <a:cubicBezTo>
                    <a:pt x="59" y="21"/>
                    <a:pt x="55" y="23"/>
                    <a:pt x="51" y="23"/>
                  </a:cubicBezTo>
                  <a:cubicBezTo>
                    <a:pt x="45" y="23"/>
                    <a:pt x="41" y="19"/>
                    <a:pt x="39" y="10"/>
                  </a:cubicBezTo>
                  <a:cubicBezTo>
                    <a:pt x="37" y="4"/>
                    <a:pt x="32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5661125" y="1091725"/>
              <a:ext cx="1375" cy="1200"/>
            </a:xfrm>
            <a:custGeom>
              <a:avLst/>
              <a:gdLst/>
              <a:ahLst/>
              <a:cxnLst/>
              <a:rect l="l" t="t" r="r" b="b"/>
              <a:pathLst>
                <a:path w="55" h="48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6"/>
                    <a:pt x="10" y="16"/>
                    <a:pt x="4" y="22"/>
                  </a:cubicBezTo>
                  <a:cubicBezTo>
                    <a:pt x="0" y="33"/>
                    <a:pt x="0" y="43"/>
                    <a:pt x="10" y="47"/>
                  </a:cubicBezTo>
                  <a:cubicBezTo>
                    <a:pt x="11" y="48"/>
                    <a:pt x="12" y="48"/>
                    <a:pt x="13" y="48"/>
                  </a:cubicBezTo>
                  <a:cubicBezTo>
                    <a:pt x="20" y="48"/>
                    <a:pt x="32" y="38"/>
                    <a:pt x="42" y="22"/>
                  </a:cubicBezTo>
                  <a:cubicBezTo>
                    <a:pt x="53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5742200" y="134890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0"/>
                  </a:moveTo>
                  <a:cubicBezTo>
                    <a:pt x="27" y="0"/>
                    <a:pt x="24" y="1"/>
                    <a:pt x="21" y="2"/>
                  </a:cubicBezTo>
                  <a:cubicBezTo>
                    <a:pt x="8" y="5"/>
                    <a:pt x="0" y="15"/>
                    <a:pt x="5" y="26"/>
                  </a:cubicBezTo>
                  <a:cubicBezTo>
                    <a:pt x="7" y="34"/>
                    <a:pt x="14" y="40"/>
                    <a:pt x="24" y="40"/>
                  </a:cubicBezTo>
                  <a:cubicBezTo>
                    <a:pt x="27" y="40"/>
                    <a:pt x="29" y="40"/>
                    <a:pt x="32" y="39"/>
                  </a:cubicBezTo>
                  <a:cubicBezTo>
                    <a:pt x="46" y="36"/>
                    <a:pt x="53" y="26"/>
                    <a:pt x="50" y="15"/>
                  </a:cubicBezTo>
                  <a:cubicBezTo>
                    <a:pt x="47" y="5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5728325" y="1300050"/>
              <a:ext cx="1975" cy="1750"/>
            </a:xfrm>
            <a:custGeom>
              <a:avLst/>
              <a:gdLst/>
              <a:ahLst/>
              <a:cxnLst/>
              <a:rect l="l" t="t" r="r" b="b"/>
              <a:pathLst>
                <a:path w="79" h="70" extrusionOk="0">
                  <a:moveTo>
                    <a:pt x="68" y="0"/>
                  </a:moveTo>
                  <a:cubicBezTo>
                    <a:pt x="64" y="0"/>
                    <a:pt x="57" y="2"/>
                    <a:pt x="46" y="6"/>
                  </a:cubicBezTo>
                  <a:cubicBezTo>
                    <a:pt x="25" y="9"/>
                    <a:pt x="14" y="23"/>
                    <a:pt x="25" y="30"/>
                  </a:cubicBezTo>
                  <a:cubicBezTo>
                    <a:pt x="35" y="41"/>
                    <a:pt x="32" y="51"/>
                    <a:pt x="18" y="54"/>
                  </a:cubicBezTo>
                  <a:cubicBezTo>
                    <a:pt x="4" y="57"/>
                    <a:pt x="1" y="65"/>
                    <a:pt x="11" y="68"/>
                  </a:cubicBezTo>
                  <a:cubicBezTo>
                    <a:pt x="13" y="69"/>
                    <a:pt x="15" y="70"/>
                    <a:pt x="17" y="70"/>
                  </a:cubicBezTo>
                  <a:cubicBezTo>
                    <a:pt x="29" y="70"/>
                    <a:pt x="45" y="57"/>
                    <a:pt x="56" y="37"/>
                  </a:cubicBezTo>
                  <a:cubicBezTo>
                    <a:pt x="73" y="10"/>
                    <a:pt x="79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5663275" y="1092025"/>
              <a:ext cx="3875" cy="1275"/>
            </a:xfrm>
            <a:custGeom>
              <a:avLst/>
              <a:gdLst/>
              <a:ahLst/>
              <a:cxnLst/>
              <a:rect l="l" t="t" r="r" b="b"/>
              <a:pathLst>
                <a:path w="155" h="51" extrusionOk="0">
                  <a:moveTo>
                    <a:pt x="102" y="0"/>
                  </a:moveTo>
                  <a:cubicBezTo>
                    <a:pt x="79" y="0"/>
                    <a:pt x="53" y="7"/>
                    <a:pt x="32" y="21"/>
                  </a:cubicBezTo>
                  <a:cubicBezTo>
                    <a:pt x="1" y="42"/>
                    <a:pt x="4" y="45"/>
                    <a:pt x="49" y="48"/>
                  </a:cubicBezTo>
                  <a:cubicBezTo>
                    <a:pt x="64" y="50"/>
                    <a:pt x="77" y="51"/>
                    <a:pt x="89" y="51"/>
                  </a:cubicBezTo>
                  <a:cubicBezTo>
                    <a:pt x="132" y="51"/>
                    <a:pt x="155" y="40"/>
                    <a:pt x="147" y="21"/>
                  </a:cubicBezTo>
                  <a:cubicBezTo>
                    <a:pt x="143" y="7"/>
                    <a:pt x="12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5741000" y="13288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38" y="0"/>
                  </a:moveTo>
                  <a:cubicBezTo>
                    <a:pt x="36" y="0"/>
                    <a:pt x="34" y="0"/>
                    <a:pt x="32" y="1"/>
                  </a:cubicBezTo>
                  <a:cubicBezTo>
                    <a:pt x="0" y="12"/>
                    <a:pt x="11" y="22"/>
                    <a:pt x="53" y="25"/>
                  </a:cubicBezTo>
                  <a:cubicBezTo>
                    <a:pt x="77" y="25"/>
                    <a:pt x="83" y="22"/>
                    <a:pt x="73" y="12"/>
                  </a:cubicBezTo>
                  <a:cubicBezTo>
                    <a:pt x="62" y="6"/>
                    <a:pt x="4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5667700" y="1092075"/>
              <a:ext cx="3750" cy="1500"/>
            </a:xfrm>
            <a:custGeom>
              <a:avLst/>
              <a:gdLst/>
              <a:ahLst/>
              <a:cxnLst/>
              <a:rect l="l" t="t" r="r" b="b"/>
              <a:pathLst>
                <a:path w="150" h="60" extrusionOk="0">
                  <a:moveTo>
                    <a:pt x="33" y="0"/>
                  </a:moveTo>
                  <a:cubicBezTo>
                    <a:pt x="0" y="0"/>
                    <a:pt x="1" y="8"/>
                    <a:pt x="18" y="33"/>
                  </a:cubicBezTo>
                  <a:cubicBezTo>
                    <a:pt x="26" y="50"/>
                    <a:pt x="46" y="59"/>
                    <a:pt x="65" y="59"/>
                  </a:cubicBezTo>
                  <a:cubicBezTo>
                    <a:pt x="70" y="59"/>
                    <a:pt x="75" y="59"/>
                    <a:pt x="80" y="57"/>
                  </a:cubicBezTo>
                  <a:cubicBezTo>
                    <a:pt x="149" y="40"/>
                    <a:pt x="139" y="5"/>
                    <a:pt x="63" y="2"/>
                  </a:cubicBezTo>
                  <a:cubicBezTo>
                    <a:pt x="51" y="1"/>
                    <a:pt x="4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5748300" y="1343375"/>
              <a:ext cx="800" cy="1200"/>
            </a:xfrm>
            <a:custGeom>
              <a:avLst/>
              <a:gdLst/>
              <a:ahLst/>
              <a:cxnLst/>
              <a:rect l="l" t="t" r="r" b="b"/>
              <a:pathLst>
                <a:path w="32" h="48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8"/>
                    <a:pt x="16" y="47"/>
                    <a:pt x="21" y="47"/>
                  </a:cubicBezTo>
                  <a:cubicBezTo>
                    <a:pt x="22" y="47"/>
                    <a:pt x="23" y="47"/>
                    <a:pt x="24" y="45"/>
                  </a:cubicBezTo>
                  <a:cubicBezTo>
                    <a:pt x="31" y="35"/>
                    <a:pt x="27" y="21"/>
                    <a:pt x="14" y="7"/>
                  </a:cubicBezTo>
                  <a:cubicBezTo>
                    <a:pt x="10" y="2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5751825" y="1346050"/>
              <a:ext cx="2675" cy="1750"/>
            </a:xfrm>
            <a:custGeom>
              <a:avLst/>
              <a:gdLst/>
              <a:ahLst/>
              <a:cxnLst/>
              <a:rect l="l" t="t" r="r" b="b"/>
              <a:pathLst>
                <a:path w="107" h="70" extrusionOk="0">
                  <a:moveTo>
                    <a:pt x="32" y="0"/>
                  </a:moveTo>
                  <a:cubicBezTo>
                    <a:pt x="30" y="0"/>
                    <a:pt x="27" y="0"/>
                    <a:pt x="25" y="1"/>
                  </a:cubicBezTo>
                  <a:cubicBezTo>
                    <a:pt x="1" y="8"/>
                    <a:pt x="4" y="18"/>
                    <a:pt x="43" y="42"/>
                  </a:cubicBezTo>
                  <a:cubicBezTo>
                    <a:pt x="69" y="61"/>
                    <a:pt x="87" y="70"/>
                    <a:pt x="95" y="70"/>
                  </a:cubicBezTo>
                  <a:cubicBezTo>
                    <a:pt x="106" y="70"/>
                    <a:pt x="102" y="56"/>
                    <a:pt x="81" y="28"/>
                  </a:cubicBezTo>
                  <a:cubicBezTo>
                    <a:pt x="69" y="10"/>
                    <a:pt x="49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5671850" y="1092325"/>
              <a:ext cx="17450" cy="2925"/>
            </a:xfrm>
            <a:custGeom>
              <a:avLst/>
              <a:gdLst/>
              <a:ahLst/>
              <a:cxnLst/>
              <a:rect l="l" t="t" r="r" b="b"/>
              <a:pathLst>
                <a:path w="698" h="117" extrusionOk="0">
                  <a:moveTo>
                    <a:pt x="129" y="1"/>
                  </a:moveTo>
                  <a:cubicBezTo>
                    <a:pt x="105" y="1"/>
                    <a:pt x="86" y="1"/>
                    <a:pt x="74" y="2"/>
                  </a:cubicBezTo>
                  <a:cubicBezTo>
                    <a:pt x="25" y="6"/>
                    <a:pt x="1" y="12"/>
                    <a:pt x="4" y="26"/>
                  </a:cubicBezTo>
                  <a:cubicBezTo>
                    <a:pt x="7" y="32"/>
                    <a:pt x="11" y="36"/>
                    <a:pt x="16" y="36"/>
                  </a:cubicBezTo>
                  <a:cubicBezTo>
                    <a:pt x="20" y="36"/>
                    <a:pt x="25" y="34"/>
                    <a:pt x="29" y="30"/>
                  </a:cubicBezTo>
                  <a:cubicBezTo>
                    <a:pt x="33" y="26"/>
                    <a:pt x="38" y="24"/>
                    <a:pt x="44" y="24"/>
                  </a:cubicBezTo>
                  <a:cubicBezTo>
                    <a:pt x="52" y="24"/>
                    <a:pt x="62" y="28"/>
                    <a:pt x="71" y="36"/>
                  </a:cubicBezTo>
                  <a:cubicBezTo>
                    <a:pt x="87" y="49"/>
                    <a:pt x="126" y="57"/>
                    <a:pt x="157" y="57"/>
                  </a:cubicBezTo>
                  <a:cubicBezTo>
                    <a:pt x="184" y="57"/>
                    <a:pt x="206" y="51"/>
                    <a:pt x="202" y="40"/>
                  </a:cubicBezTo>
                  <a:cubicBezTo>
                    <a:pt x="199" y="30"/>
                    <a:pt x="223" y="23"/>
                    <a:pt x="254" y="19"/>
                  </a:cubicBezTo>
                  <a:cubicBezTo>
                    <a:pt x="258" y="19"/>
                    <a:pt x="263" y="18"/>
                    <a:pt x="266" y="18"/>
                  </a:cubicBezTo>
                  <a:cubicBezTo>
                    <a:pt x="294" y="18"/>
                    <a:pt x="309" y="28"/>
                    <a:pt x="307" y="40"/>
                  </a:cubicBezTo>
                  <a:cubicBezTo>
                    <a:pt x="305" y="46"/>
                    <a:pt x="305" y="50"/>
                    <a:pt x="308" y="50"/>
                  </a:cubicBezTo>
                  <a:cubicBezTo>
                    <a:pt x="309" y="50"/>
                    <a:pt x="312" y="48"/>
                    <a:pt x="317" y="44"/>
                  </a:cubicBezTo>
                  <a:cubicBezTo>
                    <a:pt x="322" y="39"/>
                    <a:pt x="330" y="36"/>
                    <a:pt x="340" y="36"/>
                  </a:cubicBezTo>
                  <a:cubicBezTo>
                    <a:pt x="352" y="36"/>
                    <a:pt x="365" y="40"/>
                    <a:pt x="376" y="47"/>
                  </a:cubicBezTo>
                  <a:cubicBezTo>
                    <a:pt x="389" y="57"/>
                    <a:pt x="414" y="62"/>
                    <a:pt x="434" y="62"/>
                  </a:cubicBezTo>
                  <a:cubicBezTo>
                    <a:pt x="441" y="62"/>
                    <a:pt x="447" y="62"/>
                    <a:pt x="452" y="61"/>
                  </a:cubicBezTo>
                  <a:cubicBezTo>
                    <a:pt x="460" y="58"/>
                    <a:pt x="468" y="57"/>
                    <a:pt x="476" y="57"/>
                  </a:cubicBezTo>
                  <a:cubicBezTo>
                    <a:pt x="492" y="57"/>
                    <a:pt x="508" y="61"/>
                    <a:pt x="515" y="68"/>
                  </a:cubicBezTo>
                  <a:cubicBezTo>
                    <a:pt x="519" y="71"/>
                    <a:pt x="527" y="73"/>
                    <a:pt x="535" y="73"/>
                  </a:cubicBezTo>
                  <a:cubicBezTo>
                    <a:pt x="545" y="73"/>
                    <a:pt x="556" y="70"/>
                    <a:pt x="563" y="65"/>
                  </a:cubicBezTo>
                  <a:cubicBezTo>
                    <a:pt x="569" y="60"/>
                    <a:pt x="575" y="57"/>
                    <a:pt x="580" y="57"/>
                  </a:cubicBezTo>
                  <a:cubicBezTo>
                    <a:pt x="589" y="57"/>
                    <a:pt x="596" y="65"/>
                    <a:pt x="598" y="78"/>
                  </a:cubicBezTo>
                  <a:cubicBezTo>
                    <a:pt x="598" y="99"/>
                    <a:pt x="615" y="113"/>
                    <a:pt x="636" y="116"/>
                  </a:cubicBezTo>
                  <a:cubicBezTo>
                    <a:pt x="657" y="116"/>
                    <a:pt x="660" y="110"/>
                    <a:pt x="646" y="99"/>
                  </a:cubicBezTo>
                  <a:cubicBezTo>
                    <a:pt x="633" y="89"/>
                    <a:pt x="633" y="78"/>
                    <a:pt x="646" y="75"/>
                  </a:cubicBezTo>
                  <a:cubicBezTo>
                    <a:pt x="664" y="71"/>
                    <a:pt x="667" y="61"/>
                    <a:pt x="654" y="54"/>
                  </a:cubicBezTo>
                  <a:cubicBezTo>
                    <a:pt x="646" y="44"/>
                    <a:pt x="654" y="30"/>
                    <a:pt x="675" y="19"/>
                  </a:cubicBezTo>
                  <a:cubicBezTo>
                    <a:pt x="691" y="9"/>
                    <a:pt x="698" y="5"/>
                    <a:pt x="691" y="5"/>
                  </a:cubicBezTo>
                  <a:cubicBezTo>
                    <a:pt x="686" y="5"/>
                    <a:pt x="677" y="6"/>
                    <a:pt x="660" y="9"/>
                  </a:cubicBezTo>
                  <a:cubicBezTo>
                    <a:pt x="650" y="12"/>
                    <a:pt x="621" y="13"/>
                    <a:pt x="582" y="13"/>
                  </a:cubicBezTo>
                  <a:cubicBezTo>
                    <a:pt x="528" y="13"/>
                    <a:pt x="455" y="11"/>
                    <a:pt x="383" y="9"/>
                  </a:cubicBezTo>
                  <a:cubicBezTo>
                    <a:pt x="290" y="4"/>
                    <a:pt x="192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5751575" y="1343875"/>
              <a:ext cx="1775" cy="850"/>
            </a:xfrm>
            <a:custGeom>
              <a:avLst/>
              <a:gdLst/>
              <a:ahLst/>
              <a:cxnLst/>
              <a:rect l="l" t="t" r="r" b="b"/>
              <a:pathLst>
                <a:path w="71" h="34" extrusionOk="0">
                  <a:moveTo>
                    <a:pt x="25" y="0"/>
                  </a:moveTo>
                  <a:cubicBezTo>
                    <a:pt x="22" y="0"/>
                    <a:pt x="18" y="0"/>
                    <a:pt x="14" y="1"/>
                  </a:cubicBezTo>
                  <a:cubicBezTo>
                    <a:pt x="0" y="5"/>
                    <a:pt x="0" y="11"/>
                    <a:pt x="11" y="22"/>
                  </a:cubicBezTo>
                  <a:cubicBezTo>
                    <a:pt x="21" y="29"/>
                    <a:pt x="33" y="34"/>
                    <a:pt x="44" y="34"/>
                  </a:cubicBezTo>
                  <a:cubicBezTo>
                    <a:pt x="48" y="34"/>
                    <a:pt x="52" y="33"/>
                    <a:pt x="56" y="32"/>
                  </a:cubicBezTo>
                  <a:cubicBezTo>
                    <a:pt x="67" y="29"/>
                    <a:pt x="70" y="19"/>
                    <a:pt x="56" y="11"/>
                  </a:cubicBezTo>
                  <a:cubicBezTo>
                    <a:pt x="48" y="4"/>
                    <a:pt x="37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5750450" y="1333900"/>
              <a:ext cx="1400" cy="1200"/>
            </a:xfrm>
            <a:custGeom>
              <a:avLst/>
              <a:gdLst/>
              <a:ahLst/>
              <a:cxnLst/>
              <a:rect l="l" t="t" r="r" b="b"/>
              <a:pathLst>
                <a:path w="56" h="48" extrusionOk="0">
                  <a:moveTo>
                    <a:pt x="48" y="1"/>
                  </a:moveTo>
                  <a:cubicBezTo>
                    <a:pt x="46" y="1"/>
                    <a:pt x="44" y="1"/>
                    <a:pt x="42" y="1"/>
                  </a:cubicBezTo>
                  <a:cubicBezTo>
                    <a:pt x="29" y="5"/>
                    <a:pt x="11" y="15"/>
                    <a:pt x="8" y="22"/>
                  </a:cubicBezTo>
                  <a:cubicBezTo>
                    <a:pt x="0" y="32"/>
                    <a:pt x="0" y="43"/>
                    <a:pt x="11" y="46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22" y="47"/>
                    <a:pt x="36" y="38"/>
                    <a:pt x="45" y="26"/>
                  </a:cubicBezTo>
                  <a:cubicBezTo>
                    <a:pt x="54" y="8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5755150" y="1346900"/>
              <a:ext cx="2125" cy="1300"/>
            </a:xfrm>
            <a:custGeom>
              <a:avLst/>
              <a:gdLst/>
              <a:ahLst/>
              <a:cxnLst/>
              <a:rect l="l" t="t" r="r" b="b"/>
              <a:pathLst>
                <a:path w="85" h="52" extrusionOk="0">
                  <a:moveTo>
                    <a:pt x="70" y="1"/>
                  </a:moveTo>
                  <a:cubicBezTo>
                    <a:pt x="67" y="1"/>
                    <a:pt x="62" y="1"/>
                    <a:pt x="55" y="2"/>
                  </a:cubicBezTo>
                  <a:cubicBezTo>
                    <a:pt x="38" y="8"/>
                    <a:pt x="17" y="19"/>
                    <a:pt x="10" y="29"/>
                  </a:cubicBezTo>
                  <a:cubicBezTo>
                    <a:pt x="1" y="44"/>
                    <a:pt x="2" y="51"/>
                    <a:pt x="11" y="51"/>
                  </a:cubicBezTo>
                  <a:cubicBezTo>
                    <a:pt x="20" y="51"/>
                    <a:pt x="38" y="42"/>
                    <a:pt x="59" y="26"/>
                  </a:cubicBezTo>
                  <a:cubicBezTo>
                    <a:pt x="81" y="7"/>
                    <a:pt x="8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5755575" y="1344875"/>
              <a:ext cx="1750" cy="975"/>
            </a:xfrm>
            <a:custGeom>
              <a:avLst/>
              <a:gdLst/>
              <a:ahLst/>
              <a:cxnLst/>
              <a:rect l="l" t="t" r="r" b="b"/>
              <a:pathLst>
                <a:path w="70" h="39" extrusionOk="0">
                  <a:moveTo>
                    <a:pt x="41" y="0"/>
                  </a:moveTo>
                  <a:cubicBezTo>
                    <a:pt x="36" y="0"/>
                    <a:pt x="30" y="1"/>
                    <a:pt x="24" y="3"/>
                  </a:cubicBezTo>
                  <a:cubicBezTo>
                    <a:pt x="7" y="6"/>
                    <a:pt x="0" y="17"/>
                    <a:pt x="11" y="27"/>
                  </a:cubicBezTo>
                  <a:cubicBezTo>
                    <a:pt x="22" y="33"/>
                    <a:pt x="36" y="39"/>
                    <a:pt x="46" y="39"/>
                  </a:cubicBezTo>
                  <a:cubicBezTo>
                    <a:pt x="49" y="39"/>
                    <a:pt x="51" y="38"/>
                    <a:pt x="52" y="38"/>
                  </a:cubicBezTo>
                  <a:cubicBezTo>
                    <a:pt x="62" y="34"/>
                    <a:pt x="69" y="24"/>
                    <a:pt x="66" y="13"/>
                  </a:cubicBezTo>
                  <a:cubicBezTo>
                    <a:pt x="63" y="6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5735550" y="1276150"/>
              <a:ext cx="2625" cy="800"/>
            </a:xfrm>
            <a:custGeom>
              <a:avLst/>
              <a:gdLst/>
              <a:ahLst/>
              <a:cxnLst/>
              <a:rect l="l" t="t" r="r" b="b"/>
              <a:pathLst>
                <a:path w="105" h="32" extrusionOk="0">
                  <a:moveTo>
                    <a:pt x="10" y="1"/>
                  </a:moveTo>
                  <a:cubicBezTo>
                    <a:pt x="0" y="4"/>
                    <a:pt x="0" y="14"/>
                    <a:pt x="13" y="22"/>
                  </a:cubicBezTo>
                  <a:cubicBezTo>
                    <a:pt x="20" y="28"/>
                    <a:pt x="33" y="32"/>
                    <a:pt x="47" y="32"/>
                  </a:cubicBezTo>
                  <a:cubicBezTo>
                    <a:pt x="54" y="32"/>
                    <a:pt x="62" y="31"/>
                    <a:pt x="69" y="28"/>
                  </a:cubicBezTo>
                  <a:cubicBezTo>
                    <a:pt x="104" y="18"/>
                    <a:pt x="104" y="14"/>
                    <a:pt x="69" y="7"/>
                  </a:cubicBezTo>
                  <a:cubicBezTo>
                    <a:pt x="45" y="1"/>
                    <a:pt x="21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5737950" y="1284025"/>
              <a:ext cx="1775" cy="950"/>
            </a:xfrm>
            <a:custGeom>
              <a:avLst/>
              <a:gdLst/>
              <a:ahLst/>
              <a:cxnLst/>
              <a:rect l="l" t="t" r="r" b="b"/>
              <a:pathLst>
                <a:path w="71" h="38" extrusionOk="0">
                  <a:moveTo>
                    <a:pt x="29" y="0"/>
                  </a:moveTo>
                  <a:cubicBezTo>
                    <a:pt x="25" y="0"/>
                    <a:pt x="22" y="1"/>
                    <a:pt x="18" y="1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4"/>
                    <a:pt x="17" y="38"/>
                    <a:pt x="31" y="38"/>
                  </a:cubicBezTo>
                  <a:cubicBezTo>
                    <a:pt x="36" y="38"/>
                    <a:pt x="40" y="37"/>
                    <a:pt x="46" y="36"/>
                  </a:cubicBezTo>
                  <a:cubicBezTo>
                    <a:pt x="63" y="32"/>
                    <a:pt x="71" y="19"/>
                    <a:pt x="60" y="11"/>
                  </a:cubicBezTo>
                  <a:cubicBezTo>
                    <a:pt x="52" y="4"/>
                    <a:pt x="41" y="0"/>
                    <a:pt x="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5758050" y="1346025"/>
              <a:ext cx="1925" cy="2450"/>
            </a:xfrm>
            <a:custGeom>
              <a:avLst/>
              <a:gdLst/>
              <a:ahLst/>
              <a:cxnLst/>
              <a:rect l="l" t="t" r="r" b="b"/>
              <a:pathLst>
                <a:path w="77" h="98" extrusionOk="0">
                  <a:moveTo>
                    <a:pt x="43" y="0"/>
                  </a:moveTo>
                  <a:cubicBezTo>
                    <a:pt x="37" y="0"/>
                    <a:pt x="30" y="6"/>
                    <a:pt x="23" y="16"/>
                  </a:cubicBezTo>
                  <a:cubicBezTo>
                    <a:pt x="0" y="44"/>
                    <a:pt x="7" y="97"/>
                    <a:pt x="33" y="97"/>
                  </a:cubicBezTo>
                  <a:cubicBezTo>
                    <a:pt x="35" y="97"/>
                    <a:pt x="38" y="97"/>
                    <a:pt x="40" y="96"/>
                  </a:cubicBezTo>
                  <a:cubicBezTo>
                    <a:pt x="50" y="96"/>
                    <a:pt x="50" y="78"/>
                    <a:pt x="37" y="64"/>
                  </a:cubicBezTo>
                  <a:cubicBezTo>
                    <a:pt x="23" y="43"/>
                    <a:pt x="23" y="37"/>
                    <a:pt x="50" y="37"/>
                  </a:cubicBezTo>
                  <a:cubicBezTo>
                    <a:pt x="54" y="37"/>
                    <a:pt x="57" y="38"/>
                    <a:pt x="59" y="38"/>
                  </a:cubicBezTo>
                  <a:cubicBezTo>
                    <a:pt x="73" y="38"/>
                    <a:pt x="76" y="31"/>
                    <a:pt x="64" y="16"/>
                  </a:cubicBezTo>
                  <a:cubicBezTo>
                    <a:pt x="57" y="6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5760850" y="1346600"/>
              <a:ext cx="1775" cy="975"/>
            </a:xfrm>
            <a:custGeom>
              <a:avLst/>
              <a:gdLst/>
              <a:ahLst/>
              <a:cxnLst/>
              <a:rect l="l" t="t" r="r" b="b"/>
              <a:pathLst>
                <a:path w="71" h="39" extrusionOk="0">
                  <a:moveTo>
                    <a:pt x="57" y="1"/>
                  </a:moveTo>
                  <a:cubicBezTo>
                    <a:pt x="51" y="1"/>
                    <a:pt x="43" y="1"/>
                    <a:pt x="32" y="3"/>
                  </a:cubicBezTo>
                  <a:cubicBezTo>
                    <a:pt x="15" y="11"/>
                    <a:pt x="1" y="20"/>
                    <a:pt x="4" y="31"/>
                  </a:cubicBezTo>
                  <a:cubicBezTo>
                    <a:pt x="6" y="36"/>
                    <a:pt x="11" y="39"/>
                    <a:pt x="18" y="39"/>
                  </a:cubicBezTo>
                  <a:cubicBezTo>
                    <a:pt x="24" y="39"/>
                    <a:pt x="32" y="36"/>
                    <a:pt x="39" y="31"/>
                  </a:cubicBezTo>
                  <a:cubicBezTo>
                    <a:pt x="56" y="20"/>
                    <a:pt x="70" y="6"/>
                    <a:pt x="66" y="3"/>
                  </a:cubicBezTo>
                  <a:cubicBezTo>
                    <a:pt x="66" y="1"/>
                    <a:pt x="63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5739600" y="1275975"/>
              <a:ext cx="1650" cy="575"/>
            </a:xfrm>
            <a:custGeom>
              <a:avLst/>
              <a:gdLst/>
              <a:ahLst/>
              <a:cxnLst/>
              <a:rect l="l" t="t" r="r" b="b"/>
              <a:pathLst>
                <a:path w="66" h="23" extrusionOk="0">
                  <a:moveTo>
                    <a:pt x="58" y="0"/>
                  </a:moveTo>
                  <a:cubicBezTo>
                    <a:pt x="54" y="0"/>
                    <a:pt x="48" y="2"/>
                    <a:pt x="39" y="4"/>
                  </a:cubicBezTo>
                  <a:cubicBezTo>
                    <a:pt x="15" y="11"/>
                    <a:pt x="0" y="18"/>
                    <a:pt x="11" y="21"/>
                  </a:cubicBezTo>
                  <a:cubicBezTo>
                    <a:pt x="14" y="22"/>
                    <a:pt x="17" y="23"/>
                    <a:pt x="20" y="23"/>
                  </a:cubicBezTo>
                  <a:cubicBezTo>
                    <a:pt x="30" y="23"/>
                    <a:pt x="43" y="19"/>
                    <a:pt x="56" y="11"/>
                  </a:cubicBezTo>
                  <a:cubicBezTo>
                    <a:pt x="65" y="4"/>
                    <a:pt x="65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5762775" y="1346700"/>
              <a:ext cx="4350" cy="2875"/>
            </a:xfrm>
            <a:custGeom>
              <a:avLst/>
              <a:gdLst/>
              <a:ahLst/>
              <a:cxnLst/>
              <a:rect l="l" t="t" r="r" b="b"/>
              <a:pathLst>
                <a:path w="174" h="115" extrusionOk="0">
                  <a:moveTo>
                    <a:pt x="52" y="0"/>
                  </a:moveTo>
                  <a:cubicBezTo>
                    <a:pt x="46" y="0"/>
                    <a:pt x="41" y="1"/>
                    <a:pt x="35" y="2"/>
                  </a:cubicBezTo>
                  <a:cubicBezTo>
                    <a:pt x="0" y="10"/>
                    <a:pt x="31" y="44"/>
                    <a:pt x="83" y="55"/>
                  </a:cubicBezTo>
                  <a:cubicBezTo>
                    <a:pt x="114" y="61"/>
                    <a:pt x="132" y="72"/>
                    <a:pt x="128" y="86"/>
                  </a:cubicBezTo>
                  <a:cubicBezTo>
                    <a:pt x="125" y="96"/>
                    <a:pt x="135" y="106"/>
                    <a:pt x="153" y="114"/>
                  </a:cubicBezTo>
                  <a:cubicBezTo>
                    <a:pt x="155" y="114"/>
                    <a:pt x="157" y="114"/>
                    <a:pt x="159" y="114"/>
                  </a:cubicBezTo>
                  <a:cubicBezTo>
                    <a:pt x="173" y="114"/>
                    <a:pt x="171" y="102"/>
                    <a:pt x="149" y="69"/>
                  </a:cubicBezTo>
                  <a:cubicBezTo>
                    <a:pt x="119" y="24"/>
                    <a:pt x="8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5742125" y="1276150"/>
              <a:ext cx="5975" cy="1225"/>
            </a:xfrm>
            <a:custGeom>
              <a:avLst/>
              <a:gdLst/>
              <a:ahLst/>
              <a:cxnLst/>
              <a:rect l="l" t="t" r="r" b="b"/>
              <a:pathLst>
                <a:path w="239" h="49" extrusionOk="0">
                  <a:moveTo>
                    <a:pt x="106" y="0"/>
                  </a:moveTo>
                  <a:cubicBezTo>
                    <a:pt x="99" y="0"/>
                    <a:pt x="91" y="1"/>
                    <a:pt x="83" y="1"/>
                  </a:cubicBezTo>
                  <a:cubicBezTo>
                    <a:pt x="38" y="4"/>
                    <a:pt x="0" y="11"/>
                    <a:pt x="3" y="18"/>
                  </a:cubicBezTo>
                  <a:cubicBezTo>
                    <a:pt x="7" y="34"/>
                    <a:pt x="116" y="49"/>
                    <a:pt x="180" y="49"/>
                  </a:cubicBezTo>
                  <a:cubicBezTo>
                    <a:pt x="202" y="49"/>
                    <a:pt x="219" y="47"/>
                    <a:pt x="222" y="42"/>
                  </a:cubicBezTo>
                  <a:cubicBezTo>
                    <a:pt x="238" y="17"/>
                    <a:pt x="185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5745425" y="1285450"/>
              <a:ext cx="2000" cy="600"/>
            </a:xfrm>
            <a:custGeom>
              <a:avLst/>
              <a:gdLst/>
              <a:ahLst/>
              <a:cxnLst/>
              <a:rect l="l" t="t" r="r" b="b"/>
              <a:pathLst>
                <a:path w="80" h="24" extrusionOk="0">
                  <a:moveTo>
                    <a:pt x="38" y="0"/>
                  </a:moveTo>
                  <a:cubicBezTo>
                    <a:pt x="4" y="0"/>
                    <a:pt x="1" y="0"/>
                    <a:pt x="28" y="14"/>
                  </a:cubicBezTo>
                  <a:cubicBezTo>
                    <a:pt x="40" y="20"/>
                    <a:pt x="52" y="23"/>
                    <a:pt x="61" y="23"/>
                  </a:cubicBezTo>
                  <a:cubicBezTo>
                    <a:pt x="67" y="23"/>
                    <a:pt x="72" y="21"/>
                    <a:pt x="73" y="17"/>
                  </a:cubicBezTo>
                  <a:cubicBezTo>
                    <a:pt x="80" y="10"/>
                    <a:pt x="63" y="4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5759725" y="1326525"/>
              <a:ext cx="1950" cy="600"/>
            </a:xfrm>
            <a:custGeom>
              <a:avLst/>
              <a:gdLst/>
              <a:ahLst/>
              <a:cxnLst/>
              <a:rect l="l" t="t" r="r" b="b"/>
              <a:pathLst>
                <a:path w="78" h="24" extrusionOk="0">
                  <a:moveTo>
                    <a:pt x="15" y="0"/>
                  </a:moveTo>
                  <a:cubicBezTo>
                    <a:pt x="1" y="0"/>
                    <a:pt x="4" y="5"/>
                    <a:pt x="25" y="15"/>
                  </a:cubicBezTo>
                  <a:cubicBezTo>
                    <a:pt x="36" y="21"/>
                    <a:pt x="47" y="24"/>
                    <a:pt x="56" y="24"/>
                  </a:cubicBezTo>
                  <a:cubicBezTo>
                    <a:pt x="63" y="24"/>
                    <a:pt x="68" y="22"/>
                    <a:pt x="70" y="18"/>
                  </a:cubicBezTo>
                  <a:cubicBezTo>
                    <a:pt x="77" y="12"/>
                    <a:pt x="60" y="2"/>
                    <a:pt x="36" y="2"/>
                  </a:cubicBezTo>
                  <a:cubicBezTo>
                    <a:pt x="27" y="1"/>
                    <a:pt x="20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5745425" y="1279000"/>
              <a:ext cx="2525" cy="1100"/>
            </a:xfrm>
            <a:custGeom>
              <a:avLst/>
              <a:gdLst/>
              <a:ahLst/>
              <a:cxnLst/>
              <a:rect l="l" t="t" r="r" b="b"/>
              <a:pathLst>
                <a:path w="101" h="44" extrusionOk="0">
                  <a:moveTo>
                    <a:pt x="14" y="0"/>
                  </a:moveTo>
                  <a:cubicBezTo>
                    <a:pt x="11" y="0"/>
                    <a:pt x="9" y="0"/>
                    <a:pt x="7" y="1"/>
                  </a:cubicBezTo>
                  <a:cubicBezTo>
                    <a:pt x="1" y="4"/>
                    <a:pt x="7" y="15"/>
                    <a:pt x="31" y="25"/>
                  </a:cubicBezTo>
                  <a:cubicBezTo>
                    <a:pt x="49" y="37"/>
                    <a:pt x="68" y="43"/>
                    <a:pt x="81" y="43"/>
                  </a:cubicBezTo>
                  <a:cubicBezTo>
                    <a:pt x="83" y="43"/>
                    <a:pt x="85" y="43"/>
                    <a:pt x="87" y="43"/>
                  </a:cubicBezTo>
                  <a:cubicBezTo>
                    <a:pt x="100" y="39"/>
                    <a:pt x="90" y="29"/>
                    <a:pt x="66" y="18"/>
                  </a:cubicBezTo>
                  <a:cubicBezTo>
                    <a:pt x="46" y="7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5767375" y="1347475"/>
              <a:ext cx="15950" cy="3775"/>
            </a:xfrm>
            <a:custGeom>
              <a:avLst/>
              <a:gdLst/>
              <a:ahLst/>
              <a:cxnLst/>
              <a:rect l="l" t="t" r="r" b="b"/>
              <a:pathLst>
                <a:path w="638" h="151" extrusionOk="0">
                  <a:moveTo>
                    <a:pt x="86" y="1"/>
                  </a:moveTo>
                  <a:cubicBezTo>
                    <a:pt x="77" y="1"/>
                    <a:pt x="68" y="2"/>
                    <a:pt x="59" y="3"/>
                  </a:cubicBezTo>
                  <a:cubicBezTo>
                    <a:pt x="0" y="19"/>
                    <a:pt x="27" y="76"/>
                    <a:pt x="86" y="76"/>
                  </a:cubicBezTo>
                  <a:cubicBezTo>
                    <a:pt x="89" y="76"/>
                    <a:pt x="93" y="76"/>
                    <a:pt x="97" y="75"/>
                  </a:cubicBezTo>
                  <a:cubicBezTo>
                    <a:pt x="102" y="75"/>
                    <a:pt x="107" y="75"/>
                    <a:pt x="113" y="75"/>
                  </a:cubicBezTo>
                  <a:cubicBezTo>
                    <a:pt x="139" y="75"/>
                    <a:pt x="167" y="81"/>
                    <a:pt x="184" y="90"/>
                  </a:cubicBezTo>
                  <a:cubicBezTo>
                    <a:pt x="204" y="101"/>
                    <a:pt x="225" y="106"/>
                    <a:pt x="239" y="106"/>
                  </a:cubicBezTo>
                  <a:cubicBezTo>
                    <a:pt x="256" y="106"/>
                    <a:pt x="263" y="99"/>
                    <a:pt x="247" y="86"/>
                  </a:cubicBezTo>
                  <a:cubicBezTo>
                    <a:pt x="227" y="71"/>
                    <a:pt x="233" y="63"/>
                    <a:pt x="250" y="63"/>
                  </a:cubicBezTo>
                  <a:cubicBezTo>
                    <a:pt x="264" y="63"/>
                    <a:pt x="285" y="68"/>
                    <a:pt x="305" y="80"/>
                  </a:cubicBezTo>
                  <a:cubicBezTo>
                    <a:pt x="318" y="87"/>
                    <a:pt x="335" y="91"/>
                    <a:pt x="353" y="91"/>
                  </a:cubicBezTo>
                  <a:cubicBezTo>
                    <a:pt x="370" y="91"/>
                    <a:pt x="388" y="87"/>
                    <a:pt x="406" y="80"/>
                  </a:cubicBezTo>
                  <a:cubicBezTo>
                    <a:pt x="423" y="73"/>
                    <a:pt x="437" y="70"/>
                    <a:pt x="447" y="70"/>
                  </a:cubicBezTo>
                  <a:cubicBezTo>
                    <a:pt x="460" y="70"/>
                    <a:pt x="468" y="75"/>
                    <a:pt x="471" y="86"/>
                  </a:cubicBezTo>
                  <a:cubicBezTo>
                    <a:pt x="478" y="98"/>
                    <a:pt x="471" y="105"/>
                    <a:pt x="459" y="105"/>
                  </a:cubicBezTo>
                  <a:cubicBezTo>
                    <a:pt x="456" y="105"/>
                    <a:pt x="454" y="104"/>
                    <a:pt x="451" y="104"/>
                  </a:cubicBezTo>
                  <a:cubicBezTo>
                    <a:pt x="445" y="103"/>
                    <a:pt x="442" y="102"/>
                    <a:pt x="439" y="102"/>
                  </a:cubicBezTo>
                  <a:cubicBezTo>
                    <a:pt x="431" y="102"/>
                    <a:pt x="433" y="106"/>
                    <a:pt x="444" y="114"/>
                  </a:cubicBezTo>
                  <a:cubicBezTo>
                    <a:pt x="452" y="122"/>
                    <a:pt x="462" y="126"/>
                    <a:pt x="469" y="126"/>
                  </a:cubicBezTo>
                  <a:cubicBezTo>
                    <a:pt x="474" y="126"/>
                    <a:pt x="478" y="124"/>
                    <a:pt x="479" y="121"/>
                  </a:cubicBezTo>
                  <a:cubicBezTo>
                    <a:pt x="480" y="119"/>
                    <a:pt x="483" y="118"/>
                    <a:pt x="489" y="118"/>
                  </a:cubicBezTo>
                  <a:cubicBezTo>
                    <a:pt x="503" y="118"/>
                    <a:pt x="530" y="125"/>
                    <a:pt x="555" y="135"/>
                  </a:cubicBezTo>
                  <a:cubicBezTo>
                    <a:pt x="577" y="146"/>
                    <a:pt x="599" y="151"/>
                    <a:pt x="614" y="151"/>
                  </a:cubicBezTo>
                  <a:cubicBezTo>
                    <a:pt x="622" y="151"/>
                    <a:pt x="629" y="149"/>
                    <a:pt x="631" y="145"/>
                  </a:cubicBezTo>
                  <a:cubicBezTo>
                    <a:pt x="638" y="135"/>
                    <a:pt x="631" y="125"/>
                    <a:pt x="617" y="125"/>
                  </a:cubicBezTo>
                  <a:cubicBezTo>
                    <a:pt x="559" y="117"/>
                    <a:pt x="524" y="100"/>
                    <a:pt x="506" y="69"/>
                  </a:cubicBezTo>
                  <a:cubicBezTo>
                    <a:pt x="494" y="48"/>
                    <a:pt x="467" y="37"/>
                    <a:pt x="422" y="37"/>
                  </a:cubicBezTo>
                  <a:cubicBezTo>
                    <a:pt x="415" y="37"/>
                    <a:pt x="407" y="37"/>
                    <a:pt x="399" y="38"/>
                  </a:cubicBezTo>
                  <a:cubicBezTo>
                    <a:pt x="388" y="39"/>
                    <a:pt x="376" y="39"/>
                    <a:pt x="363" y="39"/>
                  </a:cubicBezTo>
                  <a:cubicBezTo>
                    <a:pt x="324" y="39"/>
                    <a:pt x="280" y="35"/>
                    <a:pt x="257" y="27"/>
                  </a:cubicBezTo>
                  <a:cubicBezTo>
                    <a:pt x="229" y="20"/>
                    <a:pt x="206" y="16"/>
                    <a:pt x="190" y="16"/>
                  </a:cubicBezTo>
                  <a:cubicBezTo>
                    <a:pt x="169" y="16"/>
                    <a:pt x="162" y="23"/>
                    <a:pt x="180" y="38"/>
                  </a:cubicBezTo>
                  <a:cubicBezTo>
                    <a:pt x="197" y="49"/>
                    <a:pt x="189" y="58"/>
                    <a:pt x="167" y="58"/>
                  </a:cubicBezTo>
                  <a:cubicBezTo>
                    <a:pt x="156" y="58"/>
                    <a:pt x="142" y="56"/>
                    <a:pt x="125" y="51"/>
                  </a:cubicBezTo>
                  <a:cubicBezTo>
                    <a:pt x="93" y="41"/>
                    <a:pt x="93" y="38"/>
                    <a:pt x="114" y="34"/>
                  </a:cubicBezTo>
                  <a:cubicBezTo>
                    <a:pt x="128" y="30"/>
                    <a:pt x="132" y="17"/>
                    <a:pt x="122" y="10"/>
                  </a:cubicBezTo>
                  <a:cubicBezTo>
                    <a:pt x="115" y="3"/>
                    <a:pt x="101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5749225" y="1285300"/>
              <a:ext cx="2100" cy="1225"/>
            </a:xfrm>
            <a:custGeom>
              <a:avLst/>
              <a:gdLst/>
              <a:ahLst/>
              <a:cxnLst/>
              <a:rect l="l" t="t" r="r" b="b"/>
              <a:pathLst>
                <a:path w="84" h="49" extrusionOk="0">
                  <a:moveTo>
                    <a:pt x="46" y="0"/>
                  </a:moveTo>
                  <a:cubicBezTo>
                    <a:pt x="43" y="0"/>
                    <a:pt x="39" y="1"/>
                    <a:pt x="36" y="2"/>
                  </a:cubicBezTo>
                  <a:cubicBezTo>
                    <a:pt x="15" y="6"/>
                    <a:pt x="1" y="13"/>
                    <a:pt x="1" y="16"/>
                  </a:cubicBezTo>
                  <a:cubicBezTo>
                    <a:pt x="4" y="20"/>
                    <a:pt x="22" y="30"/>
                    <a:pt x="46" y="40"/>
                  </a:cubicBezTo>
                  <a:cubicBezTo>
                    <a:pt x="59" y="46"/>
                    <a:pt x="68" y="48"/>
                    <a:pt x="74" y="48"/>
                  </a:cubicBezTo>
                  <a:cubicBezTo>
                    <a:pt x="84" y="48"/>
                    <a:pt x="84" y="41"/>
                    <a:pt x="78" y="23"/>
                  </a:cubicBezTo>
                  <a:cubicBezTo>
                    <a:pt x="74" y="10"/>
                    <a:pt x="6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5749325" y="1279525"/>
              <a:ext cx="2625" cy="825"/>
            </a:xfrm>
            <a:custGeom>
              <a:avLst/>
              <a:gdLst/>
              <a:ahLst/>
              <a:cxnLst/>
              <a:rect l="l" t="t" r="r" b="b"/>
              <a:pathLst>
                <a:path w="105" h="33" extrusionOk="0">
                  <a:moveTo>
                    <a:pt x="11" y="1"/>
                  </a:moveTo>
                  <a:cubicBezTo>
                    <a:pt x="0" y="4"/>
                    <a:pt x="0" y="15"/>
                    <a:pt x="14" y="22"/>
                  </a:cubicBezTo>
                  <a:cubicBezTo>
                    <a:pt x="21" y="29"/>
                    <a:pt x="33" y="32"/>
                    <a:pt x="47" y="32"/>
                  </a:cubicBezTo>
                  <a:cubicBezTo>
                    <a:pt x="54" y="32"/>
                    <a:pt x="62" y="31"/>
                    <a:pt x="69" y="29"/>
                  </a:cubicBezTo>
                  <a:cubicBezTo>
                    <a:pt x="104" y="22"/>
                    <a:pt x="101" y="18"/>
                    <a:pt x="69" y="8"/>
                  </a:cubicBezTo>
                  <a:cubicBezTo>
                    <a:pt x="45" y="1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5765550" y="1327725"/>
              <a:ext cx="1850" cy="600"/>
            </a:xfrm>
            <a:custGeom>
              <a:avLst/>
              <a:gdLst/>
              <a:ahLst/>
              <a:cxnLst/>
              <a:rect l="l" t="t" r="r" b="b"/>
              <a:pathLst>
                <a:path w="74" h="24" extrusionOk="0">
                  <a:moveTo>
                    <a:pt x="16" y="1"/>
                  </a:moveTo>
                  <a:cubicBezTo>
                    <a:pt x="0" y="1"/>
                    <a:pt x="4" y="5"/>
                    <a:pt x="28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4" y="23"/>
                    <a:pt x="68" y="22"/>
                    <a:pt x="70" y="19"/>
                  </a:cubicBezTo>
                  <a:cubicBezTo>
                    <a:pt x="73" y="9"/>
                    <a:pt x="59" y="2"/>
                    <a:pt x="35" y="2"/>
                  </a:cubicBezTo>
                  <a:cubicBezTo>
                    <a:pt x="27" y="1"/>
                    <a:pt x="20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5690600" y="1088600"/>
              <a:ext cx="1325" cy="775"/>
            </a:xfrm>
            <a:custGeom>
              <a:avLst/>
              <a:gdLst/>
              <a:ahLst/>
              <a:cxnLst/>
              <a:rect l="l" t="t" r="r" b="b"/>
              <a:pathLst>
                <a:path w="53" h="31" extrusionOk="0">
                  <a:moveTo>
                    <a:pt x="27" y="1"/>
                  </a:moveTo>
                  <a:cubicBezTo>
                    <a:pt x="25" y="1"/>
                    <a:pt x="23" y="1"/>
                    <a:pt x="21" y="1"/>
                  </a:cubicBezTo>
                  <a:cubicBezTo>
                    <a:pt x="8" y="6"/>
                    <a:pt x="0" y="9"/>
                    <a:pt x="0" y="16"/>
                  </a:cubicBezTo>
                  <a:cubicBezTo>
                    <a:pt x="0" y="19"/>
                    <a:pt x="15" y="26"/>
                    <a:pt x="29" y="30"/>
                  </a:cubicBezTo>
                  <a:cubicBezTo>
                    <a:pt x="31" y="30"/>
                    <a:pt x="33" y="31"/>
                    <a:pt x="35" y="31"/>
                  </a:cubicBezTo>
                  <a:cubicBezTo>
                    <a:pt x="45" y="31"/>
                    <a:pt x="52" y="25"/>
                    <a:pt x="49" y="16"/>
                  </a:cubicBezTo>
                  <a:cubicBezTo>
                    <a:pt x="46" y="7"/>
                    <a:pt x="36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5692000" y="1092675"/>
              <a:ext cx="4350" cy="1275"/>
            </a:xfrm>
            <a:custGeom>
              <a:avLst/>
              <a:gdLst/>
              <a:ahLst/>
              <a:cxnLst/>
              <a:rect l="l" t="t" r="r" b="b"/>
              <a:pathLst>
                <a:path w="174" h="51" extrusionOk="0">
                  <a:moveTo>
                    <a:pt x="103" y="0"/>
                  </a:moveTo>
                  <a:cubicBezTo>
                    <a:pt x="85" y="0"/>
                    <a:pt x="64" y="3"/>
                    <a:pt x="42" y="9"/>
                  </a:cubicBezTo>
                  <a:cubicBezTo>
                    <a:pt x="18" y="16"/>
                    <a:pt x="0" y="30"/>
                    <a:pt x="3" y="40"/>
                  </a:cubicBezTo>
                  <a:cubicBezTo>
                    <a:pt x="5" y="46"/>
                    <a:pt x="11" y="50"/>
                    <a:pt x="17" y="50"/>
                  </a:cubicBezTo>
                  <a:cubicBezTo>
                    <a:pt x="22" y="50"/>
                    <a:pt x="27" y="48"/>
                    <a:pt x="31" y="43"/>
                  </a:cubicBezTo>
                  <a:cubicBezTo>
                    <a:pt x="36" y="38"/>
                    <a:pt x="49" y="36"/>
                    <a:pt x="64" y="36"/>
                  </a:cubicBezTo>
                  <a:cubicBezTo>
                    <a:pt x="79" y="36"/>
                    <a:pt x="97" y="38"/>
                    <a:pt x="114" y="43"/>
                  </a:cubicBezTo>
                  <a:cubicBezTo>
                    <a:pt x="135" y="48"/>
                    <a:pt x="149" y="50"/>
                    <a:pt x="158" y="50"/>
                  </a:cubicBezTo>
                  <a:cubicBezTo>
                    <a:pt x="172" y="50"/>
                    <a:pt x="174" y="44"/>
                    <a:pt x="170" y="30"/>
                  </a:cubicBezTo>
                  <a:cubicBezTo>
                    <a:pt x="166" y="11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5753225" y="1279425"/>
              <a:ext cx="1400" cy="1275"/>
            </a:xfrm>
            <a:custGeom>
              <a:avLst/>
              <a:gdLst/>
              <a:ahLst/>
              <a:cxnLst/>
              <a:rect l="l" t="t" r="r" b="b"/>
              <a:pathLst>
                <a:path w="56" h="51" extrusionOk="0">
                  <a:moveTo>
                    <a:pt x="45" y="1"/>
                  </a:moveTo>
                  <a:cubicBezTo>
                    <a:pt x="43" y="1"/>
                    <a:pt x="41" y="1"/>
                    <a:pt x="38" y="1"/>
                  </a:cubicBezTo>
                  <a:cubicBezTo>
                    <a:pt x="28" y="5"/>
                    <a:pt x="11" y="16"/>
                    <a:pt x="4" y="26"/>
                  </a:cubicBezTo>
                  <a:cubicBezTo>
                    <a:pt x="1" y="36"/>
                    <a:pt x="1" y="43"/>
                    <a:pt x="11" y="50"/>
                  </a:cubicBezTo>
                  <a:cubicBezTo>
                    <a:pt x="12" y="50"/>
                    <a:pt x="13" y="51"/>
                    <a:pt x="14" y="51"/>
                  </a:cubicBezTo>
                  <a:cubicBezTo>
                    <a:pt x="21" y="51"/>
                    <a:pt x="33" y="40"/>
                    <a:pt x="42" y="26"/>
                  </a:cubicBezTo>
                  <a:cubicBezTo>
                    <a:pt x="54" y="8"/>
                    <a:pt x="5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5754950" y="1285950"/>
              <a:ext cx="1825" cy="750"/>
            </a:xfrm>
            <a:custGeom>
              <a:avLst/>
              <a:gdLst/>
              <a:ahLst/>
              <a:cxnLst/>
              <a:rect l="l" t="t" r="r" b="b"/>
              <a:pathLst>
                <a:path w="73" h="30" extrusionOk="0">
                  <a:moveTo>
                    <a:pt x="49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1" y="8"/>
                    <a:pt x="1" y="14"/>
                    <a:pt x="1" y="18"/>
                  </a:cubicBezTo>
                  <a:cubicBezTo>
                    <a:pt x="1" y="22"/>
                    <a:pt x="18" y="28"/>
                    <a:pt x="39" y="28"/>
                  </a:cubicBezTo>
                  <a:cubicBezTo>
                    <a:pt x="43" y="29"/>
                    <a:pt x="46" y="29"/>
                    <a:pt x="49" y="29"/>
                  </a:cubicBezTo>
                  <a:cubicBezTo>
                    <a:pt x="64" y="29"/>
                    <a:pt x="73" y="23"/>
                    <a:pt x="70" y="14"/>
                  </a:cubicBezTo>
                  <a:cubicBezTo>
                    <a:pt x="68" y="5"/>
                    <a:pt x="59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5768125" y="1327900"/>
              <a:ext cx="1425" cy="775"/>
            </a:xfrm>
            <a:custGeom>
              <a:avLst/>
              <a:gdLst/>
              <a:ahLst/>
              <a:cxnLst/>
              <a:rect l="l" t="t" r="r" b="b"/>
              <a:pathLst>
                <a:path w="57" h="31" extrusionOk="0">
                  <a:moveTo>
                    <a:pt x="29" y="1"/>
                  </a:moveTo>
                  <a:cubicBezTo>
                    <a:pt x="27" y="1"/>
                    <a:pt x="24" y="1"/>
                    <a:pt x="22" y="2"/>
                  </a:cubicBezTo>
                  <a:cubicBezTo>
                    <a:pt x="12" y="2"/>
                    <a:pt x="1" y="9"/>
                    <a:pt x="4" y="16"/>
                  </a:cubicBezTo>
                  <a:cubicBezTo>
                    <a:pt x="4" y="19"/>
                    <a:pt x="18" y="26"/>
                    <a:pt x="33" y="30"/>
                  </a:cubicBezTo>
                  <a:cubicBezTo>
                    <a:pt x="35" y="30"/>
                    <a:pt x="37" y="31"/>
                    <a:pt x="39" y="31"/>
                  </a:cubicBezTo>
                  <a:cubicBezTo>
                    <a:pt x="49" y="31"/>
                    <a:pt x="56" y="24"/>
                    <a:pt x="53" y="16"/>
                  </a:cubicBezTo>
                  <a:cubicBezTo>
                    <a:pt x="51" y="7"/>
                    <a:pt x="41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5754275" y="1276150"/>
              <a:ext cx="1325" cy="2025"/>
            </a:xfrm>
            <a:custGeom>
              <a:avLst/>
              <a:gdLst/>
              <a:ahLst/>
              <a:cxnLst/>
              <a:rect l="l" t="t" r="r" b="b"/>
              <a:pathLst>
                <a:path w="53" h="81" extrusionOk="0">
                  <a:moveTo>
                    <a:pt x="17" y="0"/>
                  </a:moveTo>
                  <a:cubicBezTo>
                    <a:pt x="16" y="0"/>
                    <a:pt x="15" y="1"/>
                    <a:pt x="14" y="1"/>
                  </a:cubicBezTo>
                  <a:cubicBezTo>
                    <a:pt x="4" y="4"/>
                    <a:pt x="0" y="22"/>
                    <a:pt x="10" y="46"/>
                  </a:cubicBezTo>
                  <a:cubicBezTo>
                    <a:pt x="17" y="67"/>
                    <a:pt x="28" y="81"/>
                    <a:pt x="38" y="81"/>
                  </a:cubicBezTo>
                  <a:cubicBezTo>
                    <a:pt x="49" y="77"/>
                    <a:pt x="52" y="60"/>
                    <a:pt x="45" y="35"/>
                  </a:cubicBezTo>
                  <a:cubicBezTo>
                    <a:pt x="39" y="16"/>
                    <a:pt x="27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5756100" y="1279700"/>
              <a:ext cx="975" cy="1225"/>
            </a:xfrm>
            <a:custGeom>
              <a:avLst/>
              <a:gdLst/>
              <a:ahLst/>
              <a:cxnLst/>
              <a:rect l="l" t="t" r="r" b="b"/>
              <a:pathLst>
                <a:path w="39" h="49" extrusionOk="0">
                  <a:moveTo>
                    <a:pt x="15" y="0"/>
                  </a:moveTo>
                  <a:cubicBezTo>
                    <a:pt x="5" y="0"/>
                    <a:pt x="1" y="10"/>
                    <a:pt x="7" y="22"/>
                  </a:cubicBezTo>
                  <a:cubicBezTo>
                    <a:pt x="12" y="40"/>
                    <a:pt x="17" y="49"/>
                    <a:pt x="21" y="49"/>
                  </a:cubicBezTo>
                  <a:cubicBezTo>
                    <a:pt x="26" y="49"/>
                    <a:pt x="30" y="42"/>
                    <a:pt x="35" y="29"/>
                  </a:cubicBezTo>
                  <a:cubicBezTo>
                    <a:pt x="38" y="15"/>
                    <a:pt x="35" y="5"/>
                    <a:pt x="21" y="1"/>
                  </a:cubicBezTo>
                  <a:cubicBezTo>
                    <a:pt x="19" y="1"/>
                    <a:pt x="17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5772825" y="1329050"/>
              <a:ext cx="19275" cy="2925"/>
            </a:xfrm>
            <a:custGeom>
              <a:avLst/>
              <a:gdLst/>
              <a:ahLst/>
              <a:cxnLst/>
              <a:rect l="l" t="t" r="r" b="b"/>
              <a:pathLst>
                <a:path w="771" h="117" extrusionOk="0">
                  <a:moveTo>
                    <a:pt x="82" y="1"/>
                  </a:moveTo>
                  <a:cubicBezTo>
                    <a:pt x="56" y="1"/>
                    <a:pt x="36" y="3"/>
                    <a:pt x="29" y="8"/>
                  </a:cubicBezTo>
                  <a:cubicBezTo>
                    <a:pt x="0" y="26"/>
                    <a:pt x="4" y="29"/>
                    <a:pt x="39" y="36"/>
                  </a:cubicBezTo>
                  <a:cubicBezTo>
                    <a:pt x="45" y="36"/>
                    <a:pt x="51" y="37"/>
                    <a:pt x="57" y="37"/>
                  </a:cubicBezTo>
                  <a:cubicBezTo>
                    <a:pt x="76" y="37"/>
                    <a:pt x="94" y="33"/>
                    <a:pt x="101" y="26"/>
                  </a:cubicBezTo>
                  <a:cubicBezTo>
                    <a:pt x="106" y="21"/>
                    <a:pt x="110" y="19"/>
                    <a:pt x="114" y="19"/>
                  </a:cubicBezTo>
                  <a:cubicBezTo>
                    <a:pt x="119" y="19"/>
                    <a:pt x="123" y="23"/>
                    <a:pt x="125" y="29"/>
                  </a:cubicBezTo>
                  <a:cubicBezTo>
                    <a:pt x="128" y="36"/>
                    <a:pt x="137" y="42"/>
                    <a:pt x="150" y="42"/>
                  </a:cubicBezTo>
                  <a:cubicBezTo>
                    <a:pt x="155" y="42"/>
                    <a:pt x="161" y="41"/>
                    <a:pt x="167" y="39"/>
                  </a:cubicBezTo>
                  <a:cubicBezTo>
                    <a:pt x="170" y="38"/>
                    <a:pt x="175" y="38"/>
                    <a:pt x="181" y="38"/>
                  </a:cubicBezTo>
                  <a:cubicBezTo>
                    <a:pt x="210" y="38"/>
                    <a:pt x="264" y="45"/>
                    <a:pt x="316" y="56"/>
                  </a:cubicBezTo>
                  <a:cubicBezTo>
                    <a:pt x="361" y="66"/>
                    <a:pt x="397" y="72"/>
                    <a:pt x="415" y="72"/>
                  </a:cubicBezTo>
                  <a:cubicBezTo>
                    <a:pt x="424" y="72"/>
                    <a:pt x="429" y="70"/>
                    <a:pt x="427" y="67"/>
                  </a:cubicBezTo>
                  <a:cubicBezTo>
                    <a:pt x="427" y="65"/>
                    <a:pt x="430" y="63"/>
                    <a:pt x="434" y="63"/>
                  </a:cubicBezTo>
                  <a:cubicBezTo>
                    <a:pt x="443" y="63"/>
                    <a:pt x="459" y="68"/>
                    <a:pt x="479" y="77"/>
                  </a:cubicBezTo>
                  <a:cubicBezTo>
                    <a:pt x="494" y="85"/>
                    <a:pt x="511" y="88"/>
                    <a:pt x="525" y="88"/>
                  </a:cubicBezTo>
                  <a:cubicBezTo>
                    <a:pt x="537" y="88"/>
                    <a:pt x="547" y="86"/>
                    <a:pt x="552" y="81"/>
                  </a:cubicBezTo>
                  <a:cubicBezTo>
                    <a:pt x="557" y="78"/>
                    <a:pt x="562" y="76"/>
                    <a:pt x="567" y="76"/>
                  </a:cubicBezTo>
                  <a:cubicBezTo>
                    <a:pt x="573" y="76"/>
                    <a:pt x="578" y="78"/>
                    <a:pt x="580" y="84"/>
                  </a:cubicBezTo>
                  <a:cubicBezTo>
                    <a:pt x="582" y="90"/>
                    <a:pt x="586" y="94"/>
                    <a:pt x="592" y="94"/>
                  </a:cubicBezTo>
                  <a:cubicBezTo>
                    <a:pt x="596" y="94"/>
                    <a:pt x="600" y="92"/>
                    <a:pt x="604" y="88"/>
                  </a:cubicBezTo>
                  <a:cubicBezTo>
                    <a:pt x="608" y="84"/>
                    <a:pt x="613" y="83"/>
                    <a:pt x="621" y="83"/>
                  </a:cubicBezTo>
                  <a:cubicBezTo>
                    <a:pt x="635" y="83"/>
                    <a:pt x="656" y="90"/>
                    <a:pt x="677" y="101"/>
                  </a:cubicBezTo>
                  <a:cubicBezTo>
                    <a:pt x="694" y="111"/>
                    <a:pt x="710" y="116"/>
                    <a:pt x="724" y="116"/>
                  </a:cubicBezTo>
                  <a:cubicBezTo>
                    <a:pt x="735" y="116"/>
                    <a:pt x="744" y="113"/>
                    <a:pt x="750" y="105"/>
                  </a:cubicBezTo>
                  <a:cubicBezTo>
                    <a:pt x="771" y="88"/>
                    <a:pt x="729" y="74"/>
                    <a:pt x="607" y="56"/>
                  </a:cubicBezTo>
                  <a:cubicBezTo>
                    <a:pt x="547" y="50"/>
                    <a:pt x="491" y="46"/>
                    <a:pt x="457" y="46"/>
                  </a:cubicBezTo>
                  <a:cubicBezTo>
                    <a:pt x="438" y="46"/>
                    <a:pt x="426" y="47"/>
                    <a:pt x="424" y="50"/>
                  </a:cubicBezTo>
                  <a:cubicBezTo>
                    <a:pt x="419" y="53"/>
                    <a:pt x="412" y="54"/>
                    <a:pt x="403" y="54"/>
                  </a:cubicBezTo>
                  <a:cubicBezTo>
                    <a:pt x="392" y="54"/>
                    <a:pt x="380" y="52"/>
                    <a:pt x="368" y="46"/>
                  </a:cubicBezTo>
                  <a:cubicBezTo>
                    <a:pt x="316" y="22"/>
                    <a:pt x="166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5780925" y="134187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0"/>
                  </a:moveTo>
                  <a:cubicBezTo>
                    <a:pt x="1" y="0"/>
                    <a:pt x="6" y="5"/>
                    <a:pt x="27" y="15"/>
                  </a:cubicBezTo>
                  <a:cubicBezTo>
                    <a:pt x="36" y="21"/>
                    <a:pt x="47" y="23"/>
                    <a:pt x="55" y="23"/>
                  </a:cubicBezTo>
                  <a:cubicBezTo>
                    <a:pt x="62" y="23"/>
                    <a:pt x="67" y="22"/>
                    <a:pt x="68" y="19"/>
                  </a:cubicBezTo>
                  <a:cubicBezTo>
                    <a:pt x="75" y="12"/>
                    <a:pt x="58" y="1"/>
                    <a:pt x="34" y="1"/>
                  </a:cubicBezTo>
                  <a:cubicBezTo>
                    <a:pt x="26" y="1"/>
                    <a:pt x="19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5783875" y="1351225"/>
              <a:ext cx="1900" cy="600"/>
            </a:xfrm>
            <a:custGeom>
              <a:avLst/>
              <a:gdLst/>
              <a:ahLst/>
              <a:cxnLst/>
              <a:rect l="l" t="t" r="r" b="b"/>
              <a:pathLst>
                <a:path w="76" h="24" extrusionOk="0">
                  <a:moveTo>
                    <a:pt x="15" y="1"/>
                  </a:moveTo>
                  <a:cubicBezTo>
                    <a:pt x="0" y="1"/>
                    <a:pt x="5" y="5"/>
                    <a:pt x="27" y="16"/>
                  </a:cubicBezTo>
                  <a:cubicBezTo>
                    <a:pt x="38" y="20"/>
                    <a:pt x="50" y="23"/>
                    <a:pt x="59" y="23"/>
                  </a:cubicBezTo>
                  <a:cubicBezTo>
                    <a:pt x="65" y="23"/>
                    <a:pt x="70" y="22"/>
                    <a:pt x="72" y="20"/>
                  </a:cubicBezTo>
                  <a:cubicBezTo>
                    <a:pt x="75" y="13"/>
                    <a:pt x="58" y="2"/>
                    <a:pt x="34" y="2"/>
                  </a:cubicBezTo>
                  <a:cubicBezTo>
                    <a:pt x="26" y="1"/>
                    <a:pt x="19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5702825" y="1089200"/>
              <a:ext cx="2850" cy="875"/>
            </a:xfrm>
            <a:custGeom>
              <a:avLst/>
              <a:gdLst/>
              <a:ahLst/>
              <a:cxnLst/>
              <a:rect l="l" t="t" r="r" b="b"/>
              <a:pathLst>
                <a:path w="114" h="35" extrusionOk="0">
                  <a:moveTo>
                    <a:pt x="32" y="1"/>
                  </a:moveTo>
                  <a:cubicBezTo>
                    <a:pt x="26" y="1"/>
                    <a:pt x="19" y="1"/>
                    <a:pt x="14" y="2"/>
                  </a:cubicBezTo>
                  <a:cubicBezTo>
                    <a:pt x="1" y="6"/>
                    <a:pt x="14" y="19"/>
                    <a:pt x="43" y="27"/>
                  </a:cubicBezTo>
                  <a:cubicBezTo>
                    <a:pt x="58" y="32"/>
                    <a:pt x="73" y="35"/>
                    <a:pt x="85" y="35"/>
                  </a:cubicBezTo>
                  <a:cubicBezTo>
                    <a:pt x="94" y="35"/>
                    <a:pt x="102" y="33"/>
                    <a:pt x="105" y="30"/>
                  </a:cubicBezTo>
                  <a:cubicBezTo>
                    <a:pt x="113" y="15"/>
                    <a:pt x="66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5784275" y="1342650"/>
              <a:ext cx="1325" cy="850"/>
            </a:xfrm>
            <a:custGeom>
              <a:avLst/>
              <a:gdLst/>
              <a:ahLst/>
              <a:cxnLst/>
              <a:rect l="l" t="t" r="r" b="b"/>
              <a:pathLst>
                <a:path w="53" h="34" extrusionOk="0">
                  <a:moveTo>
                    <a:pt x="17" y="1"/>
                  </a:moveTo>
                  <a:cubicBezTo>
                    <a:pt x="7" y="1"/>
                    <a:pt x="1" y="7"/>
                    <a:pt x="4" y="15"/>
                  </a:cubicBezTo>
                  <a:cubicBezTo>
                    <a:pt x="7" y="25"/>
                    <a:pt x="18" y="33"/>
                    <a:pt x="27" y="33"/>
                  </a:cubicBezTo>
                  <a:cubicBezTo>
                    <a:pt x="29" y="33"/>
                    <a:pt x="30" y="33"/>
                    <a:pt x="32" y="33"/>
                  </a:cubicBezTo>
                  <a:cubicBezTo>
                    <a:pt x="45" y="29"/>
                    <a:pt x="53" y="23"/>
                    <a:pt x="53" y="15"/>
                  </a:cubicBezTo>
                  <a:cubicBezTo>
                    <a:pt x="53" y="12"/>
                    <a:pt x="39" y="5"/>
                    <a:pt x="24" y="2"/>
                  </a:cubicBezTo>
                  <a:cubicBezTo>
                    <a:pt x="22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5770500" y="1289450"/>
              <a:ext cx="1650" cy="1325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45" y="1"/>
                  </a:moveTo>
                  <a:cubicBezTo>
                    <a:pt x="42" y="1"/>
                    <a:pt x="38" y="1"/>
                    <a:pt x="34" y="3"/>
                  </a:cubicBezTo>
                  <a:cubicBezTo>
                    <a:pt x="0" y="10"/>
                    <a:pt x="0" y="44"/>
                    <a:pt x="38" y="52"/>
                  </a:cubicBezTo>
                  <a:cubicBezTo>
                    <a:pt x="40" y="52"/>
                    <a:pt x="42" y="52"/>
                    <a:pt x="43" y="52"/>
                  </a:cubicBezTo>
                  <a:cubicBezTo>
                    <a:pt x="54" y="52"/>
                    <a:pt x="63" y="42"/>
                    <a:pt x="63" y="28"/>
                  </a:cubicBezTo>
                  <a:cubicBezTo>
                    <a:pt x="65" y="11"/>
                    <a:pt x="59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5707650" y="1089300"/>
              <a:ext cx="3700" cy="1300"/>
            </a:xfrm>
            <a:custGeom>
              <a:avLst/>
              <a:gdLst/>
              <a:ahLst/>
              <a:cxnLst/>
              <a:rect l="l" t="t" r="r" b="b"/>
              <a:pathLst>
                <a:path w="148" h="52" extrusionOk="0">
                  <a:moveTo>
                    <a:pt x="27" y="1"/>
                  </a:moveTo>
                  <a:cubicBezTo>
                    <a:pt x="9" y="1"/>
                    <a:pt x="0" y="5"/>
                    <a:pt x="5" y="15"/>
                  </a:cubicBezTo>
                  <a:cubicBezTo>
                    <a:pt x="8" y="31"/>
                    <a:pt x="74" y="51"/>
                    <a:pt x="111" y="51"/>
                  </a:cubicBezTo>
                  <a:cubicBezTo>
                    <a:pt x="115" y="51"/>
                    <a:pt x="120" y="51"/>
                    <a:pt x="124" y="50"/>
                  </a:cubicBezTo>
                  <a:cubicBezTo>
                    <a:pt x="148" y="43"/>
                    <a:pt x="99" y="12"/>
                    <a:pt x="47" y="2"/>
                  </a:cubicBezTo>
                  <a:cubicBezTo>
                    <a:pt x="40" y="1"/>
                    <a:pt x="33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5790575" y="1350300"/>
              <a:ext cx="3275" cy="1600"/>
            </a:xfrm>
            <a:custGeom>
              <a:avLst/>
              <a:gdLst/>
              <a:ahLst/>
              <a:cxnLst/>
              <a:rect l="l" t="t" r="r" b="b"/>
              <a:pathLst>
                <a:path w="131" h="64" extrusionOk="0">
                  <a:moveTo>
                    <a:pt x="44" y="1"/>
                  </a:moveTo>
                  <a:cubicBezTo>
                    <a:pt x="32" y="1"/>
                    <a:pt x="22" y="8"/>
                    <a:pt x="12" y="22"/>
                  </a:cubicBezTo>
                  <a:cubicBezTo>
                    <a:pt x="3" y="37"/>
                    <a:pt x="0" y="45"/>
                    <a:pt x="6" y="45"/>
                  </a:cubicBezTo>
                  <a:cubicBezTo>
                    <a:pt x="11" y="45"/>
                    <a:pt x="21" y="40"/>
                    <a:pt x="36" y="29"/>
                  </a:cubicBezTo>
                  <a:cubicBezTo>
                    <a:pt x="45" y="23"/>
                    <a:pt x="52" y="20"/>
                    <a:pt x="57" y="20"/>
                  </a:cubicBezTo>
                  <a:cubicBezTo>
                    <a:pt x="64" y="20"/>
                    <a:pt x="68" y="26"/>
                    <a:pt x="68" y="36"/>
                  </a:cubicBezTo>
                  <a:cubicBezTo>
                    <a:pt x="71" y="50"/>
                    <a:pt x="85" y="63"/>
                    <a:pt x="102" y="63"/>
                  </a:cubicBezTo>
                  <a:cubicBezTo>
                    <a:pt x="130" y="63"/>
                    <a:pt x="130" y="60"/>
                    <a:pt x="99" y="32"/>
                  </a:cubicBezTo>
                  <a:cubicBezTo>
                    <a:pt x="76" y="11"/>
                    <a:pt x="58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5772475" y="1289125"/>
              <a:ext cx="1325" cy="1725"/>
            </a:xfrm>
            <a:custGeom>
              <a:avLst/>
              <a:gdLst/>
              <a:ahLst/>
              <a:cxnLst/>
              <a:rect l="l" t="t" r="r" b="b"/>
              <a:pathLst>
                <a:path w="53" h="69" extrusionOk="0">
                  <a:moveTo>
                    <a:pt x="46" y="1"/>
                  </a:moveTo>
                  <a:cubicBezTo>
                    <a:pt x="42" y="1"/>
                    <a:pt x="36" y="7"/>
                    <a:pt x="28" y="20"/>
                  </a:cubicBezTo>
                  <a:cubicBezTo>
                    <a:pt x="1" y="54"/>
                    <a:pt x="1" y="61"/>
                    <a:pt x="32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44" y="68"/>
                    <a:pt x="53" y="52"/>
                    <a:pt x="53" y="30"/>
                  </a:cubicBezTo>
                  <a:cubicBezTo>
                    <a:pt x="53" y="10"/>
                    <a:pt x="51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5774500" y="1289675"/>
              <a:ext cx="4375" cy="1450"/>
            </a:xfrm>
            <a:custGeom>
              <a:avLst/>
              <a:gdLst/>
              <a:ahLst/>
              <a:cxnLst/>
              <a:rect l="l" t="t" r="r" b="b"/>
              <a:pathLst>
                <a:path w="175" h="58" extrusionOk="0">
                  <a:moveTo>
                    <a:pt x="62" y="0"/>
                  </a:moveTo>
                  <a:cubicBezTo>
                    <a:pt x="49" y="0"/>
                    <a:pt x="40" y="7"/>
                    <a:pt x="31" y="22"/>
                  </a:cubicBezTo>
                  <a:cubicBezTo>
                    <a:pt x="9" y="48"/>
                    <a:pt x="1" y="58"/>
                    <a:pt x="10" y="58"/>
                  </a:cubicBezTo>
                  <a:cubicBezTo>
                    <a:pt x="15" y="58"/>
                    <a:pt x="27" y="55"/>
                    <a:pt x="45" y="49"/>
                  </a:cubicBezTo>
                  <a:cubicBezTo>
                    <a:pt x="66" y="43"/>
                    <a:pt x="103" y="43"/>
                    <a:pt x="135" y="43"/>
                  </a:cubicBezTo>
                  <a:cubicBezTo>
                    <a:pt x="146" y="44"/>
                    <a:pt x="155" y="44"/>
                    <a:pt x="160" y="44"/>
                  </a:cubicBezTo>
                  <a:cubicBezTo>
                    <a:pt x="174" y="44"/>
                    <a:pt x="161" y="39"/>
                    <a:pt x="117" y="19"/>
                  </a:cubicBezTo>
                  <a:cubicBezTo>
                    <a:pt x="92" y="6"/>
                    <a:pt x="75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5712375" y="1089750"/>
              <a:ext cx="2275" cy="1125"/>
            </a:xfrm>
            <a:custGeom>
              <a:avLst/>
              <a:gdLst/>
              <a:ahLst/>
              <a:cxnLst/>
              <a:rect l="l" t="t" r="r" b="b"/>
              <a:pathLst>
                <a:path w="91" h="45" extrusionOk="0">
                  <a:moveTo>
                    <a:pt x="60" y="1"/>
                  </a:moveTo>
                  <a:cubicBezTo>
                    <a:pt x="53" y="1"/>
                    <a:pt x="44" y="2"/>
                    <a:pt x="35" y="5"/>
                  </a:cubicBezTo>
                  <a:cubicBezTo>
                    <a:pt x="11" y="11"/>
                    <a:pt x="0" y="25"/>
                    <a:pt x="11" y="32"/>
                  </a:cubicBezTo>
                  <a:cubicBezTo>
                    <a:pt x="19" y="40"/>
                    <a:pt x="34" y="44"/>
                    <a:pt x="49" y="44"/>
                  </a:cubicBezTo>
                  <a:cubicBezTo>
                    <a:pt x="54" y="44"/>
                    <a:pt x="58" y="44"/>
                    <a:pt x="63" y="43"/>
                  </a:cubicBezTo>
                  <a:cubicBezTo>
                    <a:pt x="80" y="35"/>
                    <a:pt x="90" y="25"/>
                    <a:pt x="87" y="15"/>
                  </a:cubicBezTo>
                  <a:cubicBezTo>
                    <a:pt x="85" y="6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5797975" y="1351425"/>
              <a:ext cx="4450" cy="925"/>
            </a:xfrm>
            <a:custGeom>
              <a:avLst/>
              <a:gdLst/>
              <a:ahLst/>
              <a:cxnLst/>
              <a:rect l="l" t="t" r="r" b="b"/>
              <a:pathLst>
                <a:path w="178" h="37" extrusionOk="0">
                  <a:moveTo>
                    <a:pt x="73" y="1"/>
                  </a:moveTo>
                  <a:cubicBezTo>
                    <a:pt x="28" y="1"/>
                    <a:pt x="1" y="5"/>
                    <a:pt x="4" y="15"/>
                  </a:cubicBezTo>
                  <a:cubicBezTo>
                    <a:pt x="4" y="26"/>
                    <a:pt x="28" y="32"/>
                    <a:pt x="49" y="32"/>
                  </a:cubicBezTo>
                  <a:cubicBezTo>
                    <a:pt x="73" y="32"/>
                    <a:pt x="115" y="32"/>
                    <a:pt x="139" y="36"/>
                  </a:cubicBezTo>
                  <a:cubicBezTo>
                    <a:pt x="147" y="36"/>
                    <a:pt x="153" y="37"/>
                    <a:pt x="158" y="37"/>
                  </a:cubicBezTo>
                  <a:cubicBezTo>
                    <a:pt x="174" y="37"/>
                    <a:pt x="178" y="32"/>
                    <a:pt x="168" y="22"/>
                  </a:cubicBezTo>
                  <a:cubicBezTo>
                    <a:pt x="157" y="12"/>
                    <a:pt x="115" y="5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5779300" y="1289850"/>
              <a:ext cx="7775" cy="1925"/>
            </a:xfrm>
            <a:custGeom>
              <a:avLst/>
              <a:gdLst/>
              <a:ahLst/>
              <a:cxnLst/>
              <a:rect l="l" t="t" r="r" b="b"/>
              <a:pathLst>
                <a:path w="311" h="77" extrusionOk="0">
                  <a:moveTo>
                    <a:pt x="31" y="1"/>
                  </a:moveTo>
                  <a:cubicBezTo>
                    <a:pt x="2" y="1"/>
                    <a:pt x="1" y="7"/>
                    <a:pt x="15" y="22"/>
                  </a:cubicBezTo>
                  <a:cubicBezTo>
                    <a:pt x="26" y="36"/>
                    <a:pt x="64" y="42"/>
                    <a:pt x="103" y="42"/>
                  </a:cubicBezTo>
                  <a:cubicBezTo>
                    <a:pt x="107" y="42"/>
                    <a:pt x="112" y="42"/>
                    <a:pt x="116" y="42"/>
                  </a:cubicBezTo>
                  <a:cubicBezTo>
                    <a:pt x="147" y="42"/>
                    <a:pt x="177" y="50"/>
                    <a:pt x="189" y="60"/>
                  </a:cubicBezTo>
                  <a:cubicBezTo>
                    <a:pt x="197" y="70"/>
                    <a:pt x="216" y="77"/>
                    <a:pt x="236" y="77"/>
                  </a:cubicBezTo>
                  <a:cubicBezTo>
                    <a:pt x="244" y="77"/>
                    <a:pt x="251" y="76"/>
                    <a:pt x="258" y="74"/>
                  </a:cubicBezTo>
                  <a:lnTo>
                    <a:pt x="311" y="60"/>
                  </a:lnTo>
                  <a:lnTo>
                    <a:pt x="244" y="36"/>
                  </a:lnTo>
                  <a:cubicBezTo>
                    <a:pt x="207" y="22"/>
                    <a:pt x="133" y="7"/>
                    <a:pt x="85" y="4"/>
                  </a:cubicBezTo>
                  <a:cubicBezTo>
                    <a:pt x="61" y="2"/>
                    <a:pt x="43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5792350" y="1331925"/>
              <a:ext cx="4275" cy="1225"/>
            </a:xfrm>
            <a:custGeom>
              <a:avLst/>
              <a:gdLst/>
              <a:ahLst/>
              <a:cxnLst/>
              <a:rect l="l" t="t" r="r" b="b"/>
              <a:pathLst>
                <a:path w="171" h="49" extrusionOk="0">
                  <a:moveTo>
                    <a:pt x="49" y="0"/>
                  </a:moveTo>
                  <a:cubicBezTo>
                    <a:pt x="39" y="0"/>
                    <a:pt x="32" y="2"/>
                    <a:pt x="28" y="7"/>
                  </a:cubicBezTo>
                  <a:cubicBezTo>
                    <a:pt x="0" y="31"/>
                    <a:pt x="31" y="49"/>
                    <a:pt x="111" y="49"/>
                  </a:cubicBezTo>
                  <a:lnTo>
                    <a:pt x="170" y="49"/>
                  </a:lnTo>
                  <a:lnTo>
                    <a:pt x="108" y="18"/>
                  </a:lnTo>
                  <a:cubicBezTo>
                    <a:pt x="88" y="7"/>
                    <a:pt x="65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5716975" y="1090275"/>
              <a:ext cx="2650" cy="725"/>
            </a:xfrm>
            <a:custGeom>
              <a:avLst/>
              <a:gdLst/>
              <a:ahLst/>
              <a:cxnLst/>
              <a:rect l="l" t="t" r="r" b="b"/>
              <a:pathLst>
                <a:path w="106" h="29" extrusionOk="0">
                  <a:moveTo>
                    <a:pt x="58" y="0"/>
                  </a:moveTo>
                  <a:cubicBezTo>
                    <a:pt x="50" y="0"/>
                    <a:pt x="41" y="2"/>
                    <a:pt x="31" y="4"/>
                  </a:cubicBezTo>
                  <a:cubicBezTo>
                    <a:pt x="0" y="11"/>
                    <a:pt x="0" y="14"/>
                    <a:pt x="35" y="22"/>
                  </a:cubicBezTo>
                  <a:cubicBezTo>
                    <a:pt x="53" y="27"/>
                    <a:pt x="69" y="29"/>
                    <a:pt x="80" y="29"/>
                  </a:cubicBezTo>
                  <a:cubicBezTo>
                    <a:pt x="100" y="29"/>
                    <a:pt x="106" y="21"/>
                    <a:pt x="90" y="8"/>
                  </a:cubicBezTo>
                  <a:cubicBezTo>
                    <a:pt x="84" y="4"/>
                    <a:pt x="72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5803700" y="1351750"/>
              <a:ext cx="3850" cy="2075"/>
            </a:xfrm>
            <a:custGeom>
              <a:avLst/>
              <a:gdLst/>
              <a:ahLst/>
              <a:cxnLst/>
              <a:rect l="l" t="t" r="r" b="b"/>
              <a:pathLst>
                <a:path w="154" h="83" extrusionOk="0">
                  <a:moveTo>
                    <a:pt x="49" y="0"/>
                  </a:moveTo>
                  <a:cubicBezTo>
                    <a:pt x="44" y="0"/>
                    <a:pt x="39" y="1"/>
                    <a:pt x="35" y="2"/>
                  </a:cubicBezTo>
                  <a:cubicBezTo>
                    <a:pt x="11" y="5"/>
                    <a:pt x="1" y="19"/>
                    <a:pt x="14" y="26"/>
                  </a:cubicBezTo>
                  <a:cubicBezTo>
                    <a:pt x="22" y="34"/>
                    <a:pt x="38" y="38"/>
                    <a:pt x="53" y="38"/>
                  </a:cubicBezTo>
                  <a:cubicBezTo>
                    <a:pt x="58" y="38"/>
                    <a:pt x="62" y="38"/>
                    <a:pt x="67" y="37"/>
                  </a:cubicBezTo>
                  <a:cubicBezTo>
                    <a:pt x="71" y="35"/>
                    <a:pt x="74" y="34"/>
                    <a:pt x="78" y="34"/>
                  </a:cubicBezTo>
                  <a:cubicBezTo>
                    <a:pt x="91" y="34"/>
                    <a:pt x="103" y="44"/>
                    <a:pt x="108" y="58"/>
                  </a:cubicBezTo>
                  <a:cubicBezTo>
                    <a:pt x="111" y="73"/>
                    <a:pt x="122" y="82"/>
                    <a:pt x="134" y="82"/>
                  </a:cubicBezTo>
                  <a:cubicBezTo>
                    <a:pt x="136" y="82"/>
                    <a:pt x="137" y="82"/>
                    <a:pt x="139" y="82"/>
                  </a:cubicBezTo>
                  <a:cubicBezTo>
                    <a:pt x="153" y="78"/>
                    <a:pt x="143" y="58"/>
                    <a:pt x="118" y="33"/>
                  </a:cubicBezTo>
                  <a:cubicBezTo>
                    <a:pt x="101" y="13"/>
                    <a:pt x="72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5798075" y="1332250"/>
              <a:ext cx="3175" cy="800"/>
            </a:xfrm>
            <a:custGeom>
              <a:avLst/>
              <a:gdLst/>
              <a:ahLst/>
              <a:cxnLst/>
              <a:rect l="l" t="t" r="r" b="b"/>
              <a:pathLst>
                <a:path w="127" h="32" extrusionOk="0">
                  <a:moveTo>
                    <a:pt x="41" y="0"/>
                  </a:moveTo>
                  <a:cubicBezTo>
                    <a:pt x="28" y="0"/>
                    <a:pt x="17" y="3"/>
                    <a:pt x="14" y="8"/>
                  </a:cubicBezTo>
                  <a:cubicBezTo>
                    <a:pt x="0" y="18"/>
                    <a:pt x="14" y="26"/>
                    <a:pt x="42" y="29"/>
                  </a:cubicBezTo>
                  <a:cubicBezTo>
                    <a:pt x="58" y="31"/>
                    <a:pt x="72" y="31"/>
                    <a:pt x="83" y="31"/>
                  </a:cubicBezTo>
                  <a:cubicBezTo>
                    <a:pt x="123" y="31"/>
                    <a:pt x="127" y="22"/>
                    <a:pt x="84" y="8"/>
                  </a:cubicBezTo>
                  <a:cubicBezTo>
                    <a:pt x="69" y="3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5786800" y="1290900"/>
              <a:ext cx="10175" cy="1675"/>
            </a:xfrm>
            <a:custGeom>
              <a:avLst/>
              <a:gdLst/>
              <a:ahLst/>
              <a:cxnLst/>
              <a:rect l="l" t="t" r="r" b="b"/>
              <a:pathLst>
                <a:path w="407" h="67" extrusionOk="0">
                  <a:moveTo>
                    <a:pt x="90" y="0"/>
                  </a:moveTo>
                  <a:cubicBezTo>
                    <a:pt x="83" y="0"/>
                    <a:pt x="74" y="1"/>
                    <a:pt x="66" y="4"/>
                  </a:cubicBezTo>
                  <a:cubicBezTo>
                    <a:pt x="0" y="21"/>
                    <a:pt x="18" y="28"/>
                    <a:pt x="136" y="45"/>
                  </a:cubicBezTo>
                  <a:cubicBezTo>
                    <a:pt x="244" y="60"/>
                    <a:pt x="311" y="67"/>
                    <a:pt x="350" y="67"/>
                  </a:cubicBezTo>
                  <a:cubicBezTo>
                    <a:pt x="378" y="67"/>
                    <a:pt x="391" y="63"/>
                    <a:pt x="396" y="56"/>
                  </a:cubicBezTo>
                  <a:cubicBezTo>
                    <a:pt x="407" y="40"/>
                    <a:pt x="343" y="16"/>
                    <a:pt x="308" y="16"/>
                  </a:cubicBezTo>
                  <a:cubicBezTo>
                    <a:pt x="299" y="16"/>
                    <a:pt x="292" y="18"/>
                    <a:pt x="288" y="21"/>
                  </a:cubicBezTo>
                  <a:cubicBezTo>
                    <a:pt x="284" y="26"/>
                    <a:pt x="279" y="28"/>
                    <a:pt x="276" y="28"/>
                  </a:cubicBezTo>
                  <a:cubicBezTo>
                    <a:pt x="270" y="28"/>
                    <a:pt x="266" y="24"/>
                    <a:pt x="264" y="18"/>
                  </a:cubicBezTo>
                  <a:cubicBezTo>
                    <a:pt x="262" y="12"/>
                    <a:pt x="250" y="8"/>
                    <a:pt x="233" y="8"/>
                  </a:cubicBezTo>
                  <a:cubicBezTo>
                    <a:pt x="220" y="8"/>
                    <a:pt x="206" y="10"/>
                    <a:pt x="191" y="14"/>
                  </a:cubicBezTo>
                  <a:cubicBezTo>
                    <a:pt x="175" y="19"/>
                    <a:pt x="160" y="21"/>
                    <a:pt x="148" y="21"/>
                  </a:cubicBezTo>
                  <a:cubicBezTo>
                    <a:pt x="131" y="21"/>
                    <a:pt x="120" y="17"/>
                    <a:pt x="118" y="11"/>
                  </a:cubicBezTo>
                  <a:cubicBezTo>
                    <a:pt x="116" y="4"/>
                    <a:pt x="105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5725225" y="1090550"/>
              <a:ext cx="1125" cy="1000"/>
            </a:xfrm>
            <a:custGeom>
              <a:avLst/>
              <a:gdLst/>
              <a:ahLst/>
              <a:cxnLst/>
              <a:rect l="l" t="t" r="r" b="b"/>
              <a:pathLst>
                <a:path w="45" h="40" extrusionOk="0">
                  <a:moveTo>
                    <a:pt x="30" y="1"/>
                  </a:moveTo>
                  <a:cubicBezTo>
                    <a:pt x="26" y="1"/>
                    <a:pt x="22" y="3"/>
                    <a:pt x="18" y="7"/>
                  </a:cubicBezTo>
                  <a:cubicBezTo>
                    <a:pt x="7" y="18"/>
                    <a:pt x="0" y="28"/>
                    <a:pt x="0" y="35"/>
                  </a:cubicBezTo>
                  <a:cubicBezTo>
                    <a:pt x="2" y="37"/>
                    <a:pt x="8" y="40"/>
                    <a:pt x="16" y="40"/>
                  </a:cubicBezTo>
                  <a:cubicBezTo>
                    <a:pt x="20" y="40"/>
                    <a:pt x="23" y="39"/>
                    <a:pt x="28" y="38"/>
                  </a:cubicBezTo>
                  <a:cubicBezTo>
                    <a:pt x="38" y="35"/>
                    <a:pt x="45" y="21"/>
                    <a:pt x="42" y="11"/>
                  </a:cubicBezTo>
                  <a:cubicBezTo>
                    <a:pt x="40" y="5"/>
                    <a:pt x="35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5804175" y="1332850"/>
              <a:ext cx="1975" cy="1100"/>
            </a:xfrm>
            <a:custGeom>
              <a:avLst/>
              <a:gdLst/>
              <a:ahLst/>
              <a:cxnLst/>
              <a:rect l="l" t="t" r="r" b="b"/>
              <a:pathLst>
                <a:path w="79" h="44" extrusionOk="0">
                  <a:moveTo>
                    <a:pt x="13" y="1"/>
                  </a:moveTo>
                  <a:cubicBezTo>
                    <a:pt x="4" y="1"/>
                    <a:pt x="0" y="4"/>
                    <a:pt x="3" y="12"/>
                  </a:cubicBezTo>
                  <a:cubicBezTo>
                    <a:pt x="8" y="29"/>
                    <a:pt x="35" y="43"/>
                    <a:pt x="56" y="43"/>
                  </a:cubicBezTo>
                  <a:cubicBezTo>
                    <a:pt x="64" y="43"/>
                    <a:pt x="71" y="41"/>
                    <a:pt x="75" y="36"/>
                  </a:cubicBezTo>
                  <a:cubicBezTo>
                    <a:pt x="79" y="29"/>
                    <a:pt x="61" y="15"/>
                    <a:pt x="37" y="5"/>
                  </a:cubicBezTo>
                  <a:cubicBezTo>
                    <a:pt x="27" y="2"/>
                    <a:pt x="19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5806825" y="1332950"/>
              <a:ext cx="3575" cy="1400"/>
            </a:xfrm>
            <a:custGeom>
              <a:avLst/>
              <a:gdLst/>
              <a:ahLst/>
              <a:cxnLst/>
              <a:rect l="l" t="t" r="r" b="b"/>
              <a:pathLst>
                <a:path w="143" h="56" extrusionOk="0">
                  <a:moveTo>
                    <a:pt x="33" y="0"/>
                  </a:moveTo>
                  <a:cubicBezTo>
                    <a:pt x="28" y="0"/>
                    <a:pt x="25" y="1"/>
                    <a:pt x="22" y="1"/>
                  </a:cubicBezTo>
                  <a:cubicBezTo>
                    <a:pt x="4" y="4"/>
                    <a:pt x="1" y="15"/>
                    <a:pt x="11" y="25"/>
                  </a:cubicBezTo>
                  <a:cubicBezTo>
                    <a:pt x="16" y="31"/>
                    <a:pt x="23" y="33"/>
                    <a:pt x="30" y="33"/>
                  </a:cubicBezTo>
                  <a:cubicBezTo>
                    <a:pt x="37" y="33"/>
                    <a:pt x="44" y="31"/>
                    <a:pt x="49" y="25"/>
                  </a:cubicBezTo>
                  <a:cubicBezTo>
                    <a:pt x="52" y="22"/>
                    <a:pt x="56" y="21"/>
                    <a:pt x="59" y="21"/>
                  </a:cubicBezTo>
                  <a:cubicBezTo>
                    <a:pt x="66" y="21"/>
                    <a:pt x="72" y="27"/>
                    <a:pt x="77" y="39"/>
                  </a:cubicBezTo>
                  <a:cubicBezTo>
                    <a:pt x="79" y="50"/>
                    <a:pt x="86" y="56"/>
                    <a:pt x="96" y="56"/>
                  </a:cubicBezTo>
                  <a:cubicBezTo>
                    <a:pt x="102" y="56"/>
                    <a:pt x="108" y="54"/>
                    <a:pt x="115" y="49"/>
                  </a:cubicBezTo>
                  <a:cubicBezTo>
                    <a:pt x="142" y="32"/>
                    <a:pt x="139" y="25"/>
                    <a:pt x="97" y="11"/>
                  </a:cubicBezTo>
                  <a:cubicBezTo>
                    <a:pt x="78" y="6"/>
                    <a:pt x="51" y="0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5730575" y="1091050"/>
              <a:ext cx="2675" cy="800"/>
            </a:xfrm>
            <a:custGeom>
              <a:avLst/>
              <a:gdLst/>
              <a:ahLst/>
              <a:cxnLst/>
              <a:rect l="l" t="t" r="r" b="b"/>
              <a:pathLst>
                <a:path w="107" h="32" extrusionOk="0">
                  <a:moveTo>
                    <a:pt x="55" y="1"/>
                  </a:moveTo>
                  <a:cubicBezTo>
                    <a:pt x="47" y="1"/>
                    <a:pt x="40" y="2"/>
                    <a:pt x="33" y="4"/>
                  </a:cubicBezTo>
                  <a:cubicBezTo>
                    <a:pt x="1" y="12"/>
                    <a:pt x="1" y="15"/>
                    <a:pt x="36" y="25"/>
                  </a:cubicBezTo>
                  <a:cubicBezTo>
                    <a:pt x="51" y="30"/>
                    <a:pt x="65" y="32"/>
                    <a:pt x="76" y="32"/>
                  </a:cubicBezTo>
                  <a:cubicBezTo>
                    <a:pt x="98" y="32"/>
                    <a:pt x="107" y="23"/>
                    <a:pt x="87" y="12"/>
                  </a:cubicBezTo>
                  <a:cubicBezTo>
                    <a:pt x="81" y="5"/>
                    <a:pt x="68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5792950" y="1283850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29" y="1"/>
                  </a:moveTo>
                  <a:cubicBezTo>
                    <a:pt x="27" y="1"/>
                    <a:pt x="24" y="1"/>
                    <a:pt x="21" y="2"/>
                  </a:cubicBezTo>
                  <a:cubicBezTo>
                    <a:pt x="7" y="5"/>
                    <a:pt x="0" y="15"/>
                    <a:pt x="4" y="26"/>
                  </a:cubicBezTo>
                  <a:cubicBezTo>
                    <a:pt x="6" y="34"/>
                    <a:pt x="16" y="40"/>
                    <a:pt x="27" y="40"/>
                  </a:cubicBezTo>
                  <a:cubicBezTo>
                    <a:pt x="30" y="40"/>
                    <a:pt x="33" y="40"/>
                    <a:pt x="35" y="39"/>
                  </a:cubicBezTo>
                  <a:cubicBezTo>
                    <a:pt x="45" y="36"/>
                    <a:pt x="52" y="26"/>
                    <a:pt x="49" y="15"/>
                  </a:cubicBezTo>
                  <a:cubicBezTo>
                    <a:pt x="46" y="7"/>
                    <a:pt x="39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5793375" y="1280575"/>
              <a:ext cx="6450" cy="1250"/>
            </a:xfrm>
            <a:custGeom>
              <a:avLst/>
              <a:gdLst/>
              <a:ahLst/>
              <a:cxnLst/>
              <a:rect l="l" t="t" r="r" b="b"/>
              <a:pathLst>
                <a:path w="258" h="50" extrusionOk="0">
                  <a:moveTo>
                    <a:pt x="28" y="1"/>
                  </a:moveTo>
                  <a:cubicBezTo>
                    <a:pt x="6" y="1"/>
                    <a:pt x="0" y="5"/>
                    <a:pt x="8" y="14"/>
                  </a:cubicBezTo>
                  <a:cubicBezTo>
                    <a:pt x="23" y="32"/>
                    <a:pt x="141" y="50"/>
                    <a:pt x="208" y="50"/>
                  </a:cubicBezTo>
                  <a:cubicBezTo>
                    <a:pt x="232" y="50"/>
                    <a:pt x="250" y="48"/>
                    <a:pt x="254" y="42"/>
                  </a:cubicBezTo>
                  <a:cubicBezTo>
                    <a:pt x="257" y="39"/>
                    <a:pt x="198" y="21"/>
                    <a:pt x="126" y="11"/>
                  </a:cubicBezTo>
                  <a:cubicBezTo>
                    <a:pt x="80" y="4"/>
                    <a:pt x="48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5733800" y="1091475"/>
              <a:ext cx="6350" cy="1125"/>
            </a:xfrm>
            <a:custGeom>
              <a:avLst/>
              <a:gdLst/>
              <a:ahLst/>
              <a:cxnLst/>
              <a:rect l="l" t="t" r="r" b="b"/>
              <a:pathLst>
                <a:path w="254" h="45" extrusionOk="0">
                  <a:moveTo>
                    <a:pt x="35" y="0"/>
                  </a:moveTo>
                  <a:cubicBezTo>
                    <a:pt x="25" y="0"/>
                    <a:pt x="18" y="0"/>
                    <a:pt x="14" y="1"/>
                  </a:cubicBezTo>
                  <a:cubicBezTo>
                    <a:pt x="0" y="8"/>
                    <a:pt x="3" y="11"/>
                    <a:pt x="24" y="11"/>
                  </a:cubicBezTo>
                  <a:cubicBezTo>
                    <a:pt x="49" y="16"/>
                    <a:pt x="80" y="22"/>
                    <a:pt x="101" y="36"/>
                  </a:cubicBezTo>
                  <a:cubicBezTo>
                    <a:pt x="112" y="42"/>
                    <a:pt x="131" y="44"/>
                    <a:pt x="151" y="44"/>
                  </a:cubicBezTo>
                  <a:cubicBezTo>
                    <a:pt x="168" y="44"/>
                    <a:pt x="186" y="43"/>
                    <a:pt x="202" y="40"/>
                  </a:cubicBezTo>
                  <a:cubicBezTo>
                    <a:pt x="253" y="26"/>
                    <a:pt x="247" y="19"/>
                    <a:pt x="149" y="8"/>
                  </a:cubicBezTo>
                  <a:cubicBezTo>
                    <a:pt x="106" y="3"/>
                    <a:pt x="62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5796975" y="1292050"/>
              <a:ext cx="3650" cy="1175"/>
            </a:xfrm>
            <a:custGeom>
              <a:avLst/>
              <a:gdLst/>
              <a:ahLst/>
              <a:cxnLst/>
              <a:rect l="l" t="t" r="r" b="b"/>
              <a:pathLst>
                <a:path w="146" h="47" extrusionOk="0">
                  <a:moveTo>
                    <a:pt x="51" y="1"/>
                  </a:moveTo>
                  <a:cubicBezTo>
                    <a:pt x="0" y="1"/>
                    <a:pt x="8" y="29"/>
                    <a:pt x="72" y="41"/>
                  </a:cubicBezTo>
                  <a:cubicBezTo>
                    <a:pt x="93" y="45"/>
                    <a:pt x="110" y="47"/>
                    <a:pt x="121" y="47"/>
                  </a:cubicBezTo>
                  <a:cubicBezTo>
                    <a:pt x="140" y="47"/>
                    <a:pt x="146" y="41"/>
                    <a:pt x="141" y="28"/>
                  </a:cubicBezTo>
                  <a:cubicBezTo>
                    <a:pt x="141" y="20"/>
                    <a:pt x="110" y="7"/>
                    <a:pt x="75" y="3"/>
                  </a:cubicBezTo>
                  <a:cubicBezTo>
                    <a:pt x="66" y="1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5811775" y="1332675"/>
              <a:ext cx="2100" cy="675"/>
            </a:xfrm>
            <a:custGeom>
              <a:avLst/>
              <a:gdLst/>
              <a:ahLst/>
              <a:cxnLst/>
              <a:rect l="l" t="t" r="r" b="b"/>
              <a:pathLst>
                <a:path w="84" h="27" extrusionOk="0">
                  <a:moveTo>
                    <a:pt x="41" y="0"/>
                  </a:moveTo>
                  <a:cubicBezTo>
                    <a:pt x="37" y="0"/>
                    <a:pt x="34" y="0"/>
                    <a:pt x="32" y="1"/>
                  </a:cubicBezTo>
                  <a:cubicBezTo>
                    <a:pt x="0" y="9"/>
                    <a:pt x="11" y="22"/>
                    <a:pt x="53" y="26"/>
                  </a:cubicBezTo>
                  <a:cubicBezTo>
                    <a:pt x="77" y="26"/>
                    <a:pt x="83" y="22"/>
                    <a:pt x="73" y="12"/>
                  </a:cubicBezTo>
                  <a:cubicBezTo>
                    <a:pt x="65" y="4"/>
                    <a:pt x="51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5813775" y="1333625"/>
              <a:ext cx="8075" cy="3375"/>
            </a:xfrm>
            <a:custGeom>
              <a:avLst/>
              <a:gdLst/>
              <a:ahLst/>
              <a:cxnLst/>
              <a:rect l="l" t="t" r="r" b="b"/>
              <a:pathLst>
                <a:path w="323" h="135" extrusionOk="0">
                  <a:moveTo>
                    <a:pt x="57" y="1"/>
                  </a:moveTo>
                  <a:cubicBezTo>
                    <a:pt x="47" y="1"/>
                    <a:pt x="41" y="9"/>
                    <a:pt x="45" y="26"/>
                  </a:cubicBezTo>
                  <a:cubicBezTo>
                    <a:pt x="48" y="35"/>
                    <a:pt x="42" y="41"/>
                    <a:pt x="29" y="41"/>
                  </a:cubicBezTo>
                  <a:cubicBezTo>
                    <a:pt x="27" y="41"/>
                    <a:pt x="24" y="40"/>
                    <a:pt x="21" y="40"/>
                  </a:cubicBezTo>
                  <a:cubicBezTo>
                    <a:pt x="15" y="38"/>
                    <a:pt x="10" y="37"/>
                    <a:pt x="8" y="37"/>
                  </a:cubicBezTo>
                  <a:cubicBezTo>
                    <a:pt x="0" y="37"/>
                    <a:pt x="7" y="44"/>
                    <a:pt x="28" y="57"/>
                  </a:cubicBezTo>
                  <a:cubicBezTo>
                    <a:pt x="41" y="67"/>
                    <a:pt x="56" y="71"/>
                    <a:pt x="68" y="71"/>
                  </a:cubicBezTo>
                  <a:cubicBezTo>
                    <a:pt x="74" y="71"/>
                    <a:pt x="80" y="70"/>
                    <a:pt x="83" y="67"/>
                  </a:cubicBezTo>
                  <a:cubicBezTo>
                    <a:pt x="85" y="65"/>
                    <a:pt x="89" y="64"/>
                    <a:pt x="92" y="64"/>
                  </a:cubicBezTo>
                  <a:cubicBezTo>
                    <a:pt x="101" y="64"/>
                    <a:pt x="112" y="70"/>
                    <a:pt x="122" y="82"/>
                  </a:cubicBezTo>
                  <a:cubicBezTo>
                    <a:pt x="130" y="94"/>
                    <a:pt x="145" y="103"/>
                    <a:pt x="155" y="103"/>
                  </a:cubicBezTo>
                  <a:cubicBezTo>
                    <a:pt x="157" y="103"/>
                    <a:pt x="159" y="103"/>
                    <a:pt x="160" y="102"/>
                  </a:cubicBezTo>
                  <a:cubicBezTo>
                    <a:pt x="177" y="94"/>
                    <a:pt x="192" y="90"/>
                    <a:pt x="204" y="90"/>
                  </a:cubicBezTo>
                  <a:cubicBezTo>
                    <a:pt x="224" y="90"/>
                    <a:pt x="238" y="100"/>
                    <a:pt x="247" y="120"/>
                  </a:cubicBezTo>
                  <a:cubicBezTo>
                    <a:pt x="250" y="129"/>
                    <a:pt x="254" y="135"/>
                    <a:pt x="256" y="135"/>
                  </a:cubicBezTo>
                  <a:cubicBezTo>
                    <a:pt x="259" y="135"/>
                    <a:pt x="260" y="131"/>
                    <a:pt x="260" y="123"/>
                  </a:cubicBezTo>
                  <a:cubicBezTo>
                    <a:pt x="264" y="109"/>
                    <a:pt x="281" y="92"/>
                    <a:pt x="302" y="85"/>
                  </a:cubicBezTo>
                  <a:cubicBezTo>
                    <a:pt x="322" y="82"/>
                    <a:pt x="302" y="67"/>
                    <a:pt x="250" y="61"/>
                  </a:cubicBezTo>
                  <a:cubicBezTo>
                    <a:pt x="223" y="55"/>
                    <a:pt x="196" y="53"/>
                    <a:pt x="176" y="53"/>
                  </a:cubicBezTo>
                  <a:cubicBezTo>
                    <a:pt x="159" y="53"/>
                    <a:pt x="147" y="54"/>
                    <a:pt x="143" y="57"/>
                  </a:cubicBezTo>
                  <a:cubicBezTo>
                    <a:pt x="141" y="59"/>
                    <a:pt x="139" y="59"/>
                    <a:pt x="137" y="59"/>
                  </a:cubicBezTo>
                  <a:cubicBezTo>
                    <a:pt x="128" y="59"/>
                    <a:pt x="115" y="50"/>
                    <a:pt x="104" y="33"/>
                  </a:cubicBezTo>
                  <a:cubicBezTo>
                    <a:pt x="89" y="12"/>
                    <a:pt x="70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5801000" y="1292175"/>
              <a:ext cx="3950" cy="1475"/>
            </a:xfrm>
            <a:custGeom>
              <a:avLst/>
              <a:gdLst/>
              <a:ahLst/>
              <a:cxnLst/>
              <a:rect l="l" t="t" r="r" b="b"/>
              <a:pathLst>
                <a:path w="158" h="59" extrusionOk="0">
                  <a:moveTo>
                    <a:pt x="22" y="0"/>
                  </a:moveTo>
                  <a:cubicBezTo>
                    <a:pt x="3" y="0"/>
                    <a:pt x="0" y="7"/>
                    <a:pt x="5" y="23"/>
                  </a:cubicBezTo>
                  <a:cubicBezTo>
                    <a:pt x="11" y="46"/>
                    <a:pt x="35" y="59"/>
                    <a:pt x="65" y="59"/>
                  </a:cubicBezTo>
                  <a:cubicBezTo>
                    <a:pt x="84" y="59"/>
                    <a:pt x="105" y="54"/>
                    <a:pt x="126" y="43"/>
                  </a:cubicBezTo>
                  <a:cubicBezTo>
                    <a:pt x="157" y="29"/>
                    <a:pt x="146" y="23"/>
                    <a:pt x="81" y="8"/>
                  </a:cubicBezTo>
                  <a:cubicBezTo>
                    <a:pt x="53" y="3"/>
                    <a:pt x="34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5818975" y="1346400"/>
              <a:ext cx="1675" cy="925"/>
            </a:xfrm>
            <a:custGeom>
              <a:avLst/>
              <a:gdLst/>
              <a:ahLst/>
              <a:cxnLst/>
              <a:rect l="l" t="t" r="r" b="b"/>
              <a:pathLst>
                <a:path w="67" h="37" extrusionOk="0">
                  <a:moveTo>
                    <a:pt x="21" y="0"/>
                  </a:moveTo>
                  <a:cubicBezTo>
                    <a:pt x="18" y="0"/>
                    <a:pt x="16" y="0"/>
                    <a:pt x="14" y="1"/>
                  </a:cubicBezTo>
                  <a:cubicBezTo>
                    <a:pt x="0" y="4"/>
                    <a:pt x="0" y="14"/>
                    <a:pt x="10" y="25"/>
                  </a:cubicBezTo>
                  <a:cubicBezTo>
                    <a:pt x="19" y="30"/>
                    <a:pt x="34" y="36"/>
                    <a:pt x="45" y="36"/>
                  </a:cubicBezTo>
                  <a:cubicBezTo>
                    <a:pt x="47" y="36"/>
                    <a:pt x="50" y="36"/>
                    <a:pt x="52" y="35"/>
                  </a:cubicBezTo>
                  <a:cubicBezTo>
                    <a:pt x="66" y="32"/>
                    <a:pt x="66" y="22"/>
                    <a:pt x="56" y="11"/>
                  </a:cubicBezTo>
                  <a:cubicBezTo>
                    <a:pt x="47" y="6"/>
                    <a:pt x="32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5740400" y="1091925"/>
              <a:ext cx="4625" cy="900"/>
            </a:xfrm>
            <a:custGeom>
              <a:avLst/>
              <a:gdLst/>
              <a:ahLst/>
              <a:cxnLst/>
              <a:rect l="l" t="t" r="r" b="b"/>
              <a:pathLst>
                <a:path w="185" h="36" extrusionOk="0">
                  <a:moveTo>
                    <a:pt x="56" y="1"/>
                  </a:moveTo>
                  <a:cubicBezTo>
                    <a:pt x="0" y="1"/>
                    <a:pt x="0" y="1"/>
                    <a:pt x="45" y="22"/>
                  </a:cubicBezTo>
                  <a:cubicBezTo>
                    <a:pt x="61" y="31"/>
                    <a:pt x="86" y="35"/>
                    <a:pt x="110" y="35"/>
                  </a:cubicBezTo>
                  <a:cubicBezTo>
                    <a:pt x="122" y="35"/>
                    <a:pt x="133" y="34"/>
                    <a:pt x="142" y="32"/>
                  </a:cubicBezTo>
                  <a:cubicBezTo>
                    <a:pt x="184" y="18"/>
                    <a:pt x="184" y="14"/>
                    <a:pt x="156" y="8"/>
                  </a:cubicBezTo>
                  <a:cubicBezTo>
                    <a:pt x="132" y="4"/>
                    <a:pt x="90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5800525" y="1281225"/>
              <a:ext cx="4325" cy="825"/>
            </a:xfrm>
            <a:custGeom>
              <a:avLst/>
              <a:gdLst/>
              <a:ahLst/>
              <a:cxnLst/>
              <a:rect l="l" t="t" r="r" b="b"/>
              <a:pathLst>
                <a:path w="173" h="33" extrusionOk="0">
                  <a:moveTo>
                    <a:pt x="29" y="1"/>
                  </a:moveTo>
                  <a:cubicBezTo>
                    <a:pt x="11" y="1"/>
                    <a:pt x="1" y="3"/>
                    <a:pt x="3" y="9"/>
                  </a:cubicBezTo>
                  <a:cubicBezTo>
                    <a:pt x="8" y="22"/>
                    <a:pt x="86" y="32"/>
                    <a:pt x="133" y="32"/>
                  </a:cubicBezTo>
                  <a:cubicBezTo>
                    <a:pt x="152" y="32"/>
                    <a:pt x="167" y="31"/>
                    <a:pt x="170" y="27"/>
                  </a:cubicBezTo>
                  <a:cubicBezTo>
                    <a:pt x="173" y="23"/>
                    <a:pt x="135" y="13"/>
                    <a:pt x="86" y="6"/>
                  </a:cubicBezTo>
                  <a:cubicBezTo>
                    <a:pt x="64" y="3"/>
                    <a:pt x="44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5806200" y="1293125"/>
              <a:ext cx="1950" cy="1125"/>
            </a:xfrm>
            <a:custGeom>
              <a:avLst/>
              <a:gdLst/>
              <a:ahLst/>
              <a:cxnLst/>
              <a:rect l="l" t="t" r="r" b="b"/>
              <a:pathLst>
                <a:path w="78" h="45" extrusionOk="0">
                  <a:moveTo>
                    <a:pt x="46" y="0"/>
                  </a:moveTo>
                  <a:cubicBezTo>
                    <a:pt x="42" y="0"/>
                    <a:pt x="37" y="0"/>
                    <a:pt x="33" y="1"/>
                  </a:cubicBezTo>
                  <a:cubicBezTo>
                    <a:pt x="15" y="9"/>
                    <a:pt x="1" y="19"/>
                    <a:pt x="5" y="33"/>
                  </a:cubicBezTo>
                  <a:cubicBezTo>
                    <a:pt x="8" y="40"/>
                    <a:pt x="18" y="44"/>
                    <a:pt x="31" y="44"/>
                  </a:cubicBezTo>
                  <a:cubicBezTo>
                    <a:pt x="36" y="44"/>
                    <a:pt x="41" y="44"/>
                    <a:pt x="47" y="43"/>
                  </a:cubicBezTo>
                  <a:cubicBezTo>
                    <a:pt x="63" y="36"/>
                    <a:pt x="77" y="26"/>
                    <a:pt x="74" y="15"/>
                  </a:cubicBezTo>
                  <a:cubicBezTo>
                    <a:pt x="72" y="5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5745450" y="1092300"/>
              <a:ext cx="4850" cy="1475"/>
            </a:xfrm>
            <a:custGeom>
              <a:avLst/>
              <a:gdLst/>
              <a:ahLst/>
              <a:cxnLst/>
              <a:rect l="l" t="t" r="r" b="b"/>
              <a:pathLst>
                <a:path w="194" h="59" extrusionOk="0">
                  <a:moveTo>
                    <a:pt x="10" y="1"/>
                  </a:moveTo>
                  <a:cubicBezTo>
                    <a:pt x="1" y="1"/>
                    <a:pt x="10" y="4"/>
                    <a:pt x="37" y="13"/>
                  </a:cubicBezTo>
                  <a:cubicBezTo>
                    <a:pt x="62" y="20"/>
                    <a:pt x="83" y="34"/>
                    <a:pt x="79" y="48"/>
                  </a:cubicBezTo>
                  <a:cubicBezTo>
                    <a:pt x="76" y="55"/>
                    <a:pt x="84" y="58"/>
                    <a:pt x="99" y="58"/>
                  </a:cubicBezTo>
                  <a:cubicBezTo>
                    <a:pt x="107" y="58"/>
                    <a:pt x="117" y="57"/>
                    <a:pt x="128" y="55"/>
                  </a:cubicBezTo>
                  <a:cubicBezTo>
                    <a:pt x="194" y="37"/>
                    <a:pt x="194" y="7"/>
                    <a:pt x="131" y="7"/>
                  </a:cubicBezTo>
                  <a:cubicBezTo>
                    <a:pt x="107" y="7"/>
                    <a:pt x="69" y="3"/>
                    <a:pt x="41" y="3"/>
                  </a:cubicBezTo>
                  <a:cubicBezTo>
                    <a:pt x="25" y="2"/>
                    <a:pt x="15" y="1"/>
                    <a:pt x="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5820900" y="1330175"/>
              <a:ext cx="1375" cy="825"/>
            </a:xfrm>
            <a:custGeom>
              <a:avLst/>
              <a:gdLst/>
              <a:ahLst/>
              <a:cxnLst/>
              <a:rect l="l" t="t" r="r" b="b"/>
              <a:pathLst>
                <a:path w="55" h="33" extrusionOk="0">
                  <a:moveTo>
                    <a:pt x="16" y="0"/>
                  </a:moveTo>
                  <a:cubicBezTo>
                    <a:pt x="7" y="0"/>
                    <a:pt x="1" y="7"/>
                    <a:pt x="3" y="15"/>
                  </a:cubicBezTo>
                  <a:cubicBezTo>
                    <a:pt x="6" y="24"/>
                    <a:pt x="17" y="33"/>
                    <a:pt x="27" y="33"/>
                  </a:cubicBezTo>
                  <a:cubicBezTo>
                    <a:pt x="28" y="33"/>
                    <a:pt x="29" y="33"/>
                    <a:pt x="31" y="32"/>
                  </a:cubicBezTo>
                  <a:cubicBezTo>
                    <a:pt x="45" y="29"/>
                    <a:pt x="55" y="22"/>
                    <a:pt x="52" y="15"/>
                  </a:cubicBezTo>
                  <a:cubicBezTo>
                    <a:pt x="52" y="11"/>
                    <a:pt x="37" y="5"/>
                    <a:pt x="24" y="1"/>
                  </a:cubicBezTo>
                  <a:cubicBezTo>
                    <a:pt x="21" y="1"/>
                    <a:pt x="19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5823900" y="1335200"/>
              <a:ext cx="5425" cy="1875"/>
            </a:xfrm>
            <a:custGeom>
              <a:avLst/>
              <a:gdLst/>
              <a:ahLst/>
              <a:cxnLst/>
              <a:rect l="l" t="t" r="r" b="b"/>
              <a:pathLst>
                <a:path w="217" h="75" extrusionOk="0">
                  <a:moveTo>
                    <a:pt x="114" y="1"/>
                  </a:moveTo>
                  <a:cubicBezTo>
                    <a:pt x="91" y="1"/>
                    <a:pt x="64" y="4"/>
                    <a:pt x="36" y="12"/>
                  </a:cubicBezTo>
                  <a:cubicBezTo>
                    <a:pt x="15" y="19"/>
                    <a:pt x="1" y="33"/>
                    <a:pt x="5" y="43"/>
                  </a:cubicBezTo>
                  <a:cubicBezTo>
                    <a:pt x="6" y="49"/>
                    <a:pt x="12" y="52"/>
                    <a:pt x="22" y="52"/>
                  </a:cubicBezTo>
                  <a:cubicBezTo>
                    <a:pt x="32" y="52"/>
                    <a:pt x="47" y="48"/>
                    <a:pt x="63" y="43"/>
                  </a:cubicBezTo>
                  <a:cubicBezTo>
                    <a:pt x="84" y="33"/>
                    <a:pt x="102" y="26"/>
                    <a:pt x="111" y="26"/>
                  </a:cubicBezTo>
                  <a:cubicBezTo>
                    <a:pt x="114" y="26"/>
                    <a:pt x="116" y="27"/>
                    <a:pt x="116" y="29"/>
                  </a:cubicBezTo>
                  <a:cubicBezTo>
                    <a:pt x="120" y="52"/>
                    <a:pt x="127" y="65"/>
                    <a:pt x="135" y="65"/>
                  </a:cubicBezTo>
                  <a:cubicBezTo>
                    <a:pt x="141" y="65"/>
                    <a:pt x="146" y="59"/>
                    <a:pt x="151" y="46"/>
                  </a:cubicBezTo>
                  <a:cubicBezTo>
                    <a:pt x="156" y="30"/>
                    <a:pt x="159" y="22"/>
                    <a:pt x="162" y="22"/>
                  </a:cubicBezTo>
                  <a:cubicBezTo>
                    <a:pt x="165" y="22"/>
                    <a:pt x="168" y="29"/>
                    <a:pt x="171" y="43"/>
                  </a:cubicBezTo>
                  <a:cubicBezTo>
                    <a:pt x="177" y="61"/>
                    <a:pt x="189" y="75"/>
                    <a:pt x="202" y="75"/>
                  </a:cubicBezTo>
                  <a:cubicBezTo>
                    <a:pt x="203" y="75"/>
                    <a:pt x="204" y="75"/>
                    <a:pt x="205" y="74"/>
                  </a:cubicBezTo>
                  <a:cubicBezTo>
                    <a:pt x="216" y="71"/>
                    <a:pt x="216" y="54"/>
                    <a:pt x="202" y="33"/>
                  </a:cubicBezTo>
                  <a:cubicBezTo>
                    <a:pt x="189" y="12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5811075" y="1293650"/>
              <a:ext cx="5050" cy="1575"/>
            </a:xfrm>
            <a:custGeom>
              <a:avLst/>
              <a:gdLst/>
              <a:ahLst/>
              <a:cxnLst/>
              <a:rect l="l" t="t" r="r" b="b"/>
              <a:pathLst>
                <a:path w="202" h="63" extrusionOk="0">
                  <a:moveTo>
                    <a:pt x="188" y="1"/>
                  </a:moveTo>
                  <a:cubicBezTo>
                    <a:pt x="180" y="1"/>
                    <a:pt x="167" y="4"/>
                    <a:pt x="146" y="9"/>
                  </a:cubicBezTo>
                  <a:cubicBezTo>
                    <a:pt x="115" y="19"/>
                    <a:pt x="66" y="22"/>
                    <a:pt x="42" y="22"/>
                  </a:cubicBezTo>
                  <a:cubicBezTo>
                    <a:pt x="1" y="22"/>
                    <a:pt x="4" y="26"/>
                    <a:pt x="49" y="36"/>
                  </a:cubicBezTo>
                  <a:cubicBezTo>
                    <a:pt x="76" y="43"/>
                    <a:pt x="108" y="54"/>
                    <a:pt x="118" y="60"/>
                  </a:cubicBezTo>
                  <a:cubicBezTo>
                    <a:pt x="120" y="62"/>
                    <a:pt x="123" y="63"/>
                    <a:pt x="127" y="63"/>
                  </a:cubicBezTo>
                  <a:cubicBezTo>
                    <a:pt x="139" y="63"/>
                    <a:pt x="157" y="52"/>
                    <a:pt x="171" y="36"/>
                  </a:cubicBezTo>
                  <a:cubicBezTo>
                    <a:pt x="193" y="11"/>
                    <a:pt x="201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5810200" y="1288025"/>
              <a:ext cx="4125" cy="675"/>
            </a:xfrm>
            <a:custGeom>
              <a:avLst/>
              <a:gdLst/>
              <a:ahLst/>
              <a:cxnLst/>
              <a:rect l="l" t="t" r="r" b="b"/>
              <a:pathLst>
                <a:path w="165" h="27" extrusionOk="0">
                  <a:moveTo>
                    <a:pt x="93" y="0"/>
                  </a:moveTo>
                  <a:cubicBezTo>
                    <a:pt x="87" y="0"/>
                    <a:pt x="80" y="0"/>
                    <a:pt x="74" y="1"/>
                  </a:cubicBezTo>
                  <a:cubicBezTo>
                    <a:pt x="1" y="8"/>
                    <a:pt x="32" y="25"/>
                    <a:pt x="116" y="25"/>
                  </a:cubicBezTo>
                  <a:cubicBezTo>
                    <a:pt x="122" y="26"/>
                    <a:pt x="128" y="26"/>
                    <a:pt x="133" y="26"/>
                  </a:cubicBezTo>
                  <a:cubicBezTo>
                    <a:pt x="157" y="26"/>
                    <a:pt x="165" y="20"/>
                    <a:pt x="153" y="11"/>
                  </a:cubicBezTo>
                  <a:cubicBezTo>
                    <a:pt x="145" y="6"/>
                    <a:pt x="119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5823575" y="1327125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28" y="1"/>
                  </a:moveTo>
                  <a:cubicBezTo>
                    <a:pt x="26" y="1"/>
                    <a:pt x="23" y="1"/>
                    <a:pt x="21" y="2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9"/>
                    <a:pt x="18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5750450" y="1092425"/>
              <a:ext cx="6375" cy="1450"/>
            </a:xfrm>
            <a:custGeom>
              <a:avLst/>
              <a:gdLst/>
              <a:ahLst/>
              <a:cxnLst/>
              <a:rect l="l" t="t" r="r" b="b"/>
              <a:pathLst>
                <a:path w="255" h="58" extrusionOk="0">
                  <a:moveTo>
                    <a:pt x="46" y="0"/>
                  </a:moveTo>
                  <a:cubicBezTo>
                    <a:pt x="40" y="0"/>
                    <a:pt x="34" y="1"/>
                    <a:pt x="29" y="2"/>
                  </a:cubicBezTo>
                  <a:cubicBezTo>
                    <a:pt x="0" y="12"/>
                    <a:pt x="0" y="15"/>
                    <a:pt x="45" y="29"/>
                  </a:cubicBezTo>
                  <a:cubicBezTo>
                    <a:pt x="63" y="36"/>
                    <a:pt x="86" y="40"/>
                    <a:pt x="106" y="40"/>
                  </a:cubicBezTo>
                  <a:cubicBezTo>
                    <a:pt x="118" y="40"/>
                    <a:pt x="128" y="39"/>
                    <a:pt x="136" y="36"/>
                  </a:cubicBezTo>
                  <a:cubicBezTo>
                    <a:pt x="141" y="35"/>
                    <a:pt x="147" y="35"/>
                    <a:pt x="152" y="35"/>
                  </a:cubicBezTo>
                  <a:cubicBezTo>
                    <a:pt x="169" y="35"/>
                    <a:pt x="187" y="38"/>
                    <a:pt x="195" y="47"/>
                  </a:cubicBezTo>
                  <a:cubicBezTo>
                    <a:pt x="205" y="54"/>
                    <a:pt x="216" y="58"/>
                    <a:pt x="225" y="58"/>
                  </a:cubicBezTo>
                  <a:cubicBezTo>
                    <a:pt x="242" y="58"/>
                    <a:pt x="255" y="47"/>
                    <a:pt x="250" y="29"/>
                  </a:cubicBezTo>
                  <a:cubicBezTo>
                    <a:pt x="247" y="21"/>
                    <a:pt x="222" y="14"/>
                    <a:pt x="192" y="14"/>
                  </a:cubicBezTo>
                  <a:cubicBezTo>
                    <a:pt x="186" y="14"/>
                    <a:pt x="180" y="14"/>
                    <a:pt x="174" y="15"/>
                  </a:cubicBezTo>
                  <a:cubicBezTo>
                    <a:pt x="164" y="16"/>
                    <a:pt x="153" y="17"/>
                    <a:pt x="142" y="17"/>
                  </a:cubicBezTo>
                  <a:cubicBezTo>
                    <a:pt x="115" y="17"/>
                    <a:pt x="91" y="13"/>
                    <a:pt x="83" y="8"/>
                  </a:cubicBezTo>
                  <a:cubicBezTo>
                    <a:pt x="76" y="3"/>
                    <a:pt x="61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5826700" y="1331025"/>
              <a:ext cx="1575" cy="550"/>
            </a:xfrm>
            <a:custGeom>
              <a:avLst/>
              <a:gdLst/>
              <a:ahLst/>
              <a:cxnLst/>
              <a:rect l="l" t="t" r="r" b="b"/>
              <a:pathLst>
                <a:path w="63" h="22" extrusionOk="0">
                  <a:moveTo>
                    <a:pt x="49" y="0"/>
                  </a:moveTo>
                  <a:cubicBezTo>
                    <a:pt x="46" y="0"/>
                    <a:pt x="40" y="1"/>
                    <a:pt x="34" y="2"/>
                  </a:cubicBezTo>
                  <a:cubicBezTo>
                    <a:pt x="10" y="9"/>
                    <a:pt x="0" y="16"/>
                    <a:pt x="7" y="19"/>
                  </a:cubicBezTo>
                  <a:cubicBezTo>
                    <a:pt x="10" y="21"/>
                    <a:pt x="14" y="22"/>
                    <a:pt x="19" y="22"/>
                  </a:cubicBezTo>
                  <a:cubicBezTo>
                    <a:pt x="29" y="22"/>
                    <a:pt x="42" y="17"/>
                    <a:pt x="52" y="12"/>
                  </a:cubicBezTo>
                  <a:cubicBezTo>
                    <a:pt x="62" y="4"/>
                    <a:pt x="61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5816275" y="1294375"/>
              <a:ext cx="1325" cy="1075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18" y="0"/>
                  </a:moveTo>
                  <a:cubicBezTo>
                    <a:pt x="8" y="4"/>
                    <a:pt x="1" y="18"/>
                    <a:pt x="4" y="28"/>
                  </a:cubicBezTo>
                  <a:cubicBezTo>
                    <a:pt x="7" y="37"/>
                    <a:pt x="15" y="43"/>
                    <a:pt x="25" y="43"/>
                  </a:cubicBezTo>
                  <a:cubicBezTo>
                    <a:pt x="27" y="43"/>
                    <a:pt x="29" y="43"/>
                    <a:pt x="32" y="42"/>
                  </a:cubicBezTo>
                  <a:cubicBezTo>
                    <a:pt x="46" y="39"/>
                    <a:pt x="53" y="28"/>
                    <a:pt x="49" y="14"/>
                  </a:cubicBezTo>
                  <a:cubicBezTo>
                    <a:pt x="46" y="4"/>
                    <a:pt x="32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5829850" y="1334975"/>
              <a:ext cx="2075" cy="2100"/>
            </a:xfrm>
            <a:custGeom>
              <a:avLst/>
              <a:gdLst/>
              <a:ahLst/>
              <a:cxnLst/>
              <a:rect l="l" t="t" r="r" b="b"/>
              <a:pathLst>
                <a:path w="83" h="84" extrusionOk="0">
                  <a:moveTo>
                    <a:pt x="41" y="0"/>
                  </a:moveTo>
                  <a:cubicBezTo>
                    <a:pt x="32" y="0"/>
                    <a:pt x="23" y="6"/>
                    <a:pt x="17" y="18"/>
                  </a:cubicBezTo>
                  <a:cubicBezTo>
                    <a:pt x="0" y="43"/>
                    <a:pt x="26" y="84"/>
                    <a:pt x="52" y="84"/>
                  </a:cubicBezTo>
                  <a:cubicBezTo>
                    <a:pt x="54" y="84"/>
                    <a:pt x="56" y="84"/>
                    <a:pt x="58" y="83"/>
                  </a:cubicBezTo>
                  <a:cubicBezTo>
                    <a:pt x="75" y="80"/>
                    <a:pt x="82" y="59"/>
                    <a:pt x="75" y="34"/>
                  </a:cubicBezTo>
                  <a:cubicBezTo>
                    <a:pt x="67" y="12"/>
                    <a:pt x="54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5817050" y="1293175"/>
              <a:ext cx="15825" cy="2900"/>
            </a:xfrm>
            <a:custGeom>
              <a:avLst/>
              <a:gdLst/>
              <a:ahLst/>
              <a:cxnLst/>
              <a:rect l="l" t="t" r="r" b="b"/>
              <a:pathLst>
                <a:path w="633" h="116" extrusionOk="0">
                  <a:moveTo>
                    <a:pt x="60" y="0"/>
                  </a:moveTo>
                  <a:cubicBezTo>
                    <a:pt x="38" y="0"/>
                    <a:pt x="22" y="1"/>
                    <a:pt x="15" y="3"/>
                  </a:cubicBezTo>
                  <a:cubicBezTo>
                    <a:pt x="1" y="7"/>
                    <a:pt x="22" y="13"/>
                    <a:pt x="60" y="17"/>
                  </a:cubicBezTo>
                  <a:cubicBezTo>
                    <a:pt x="108" y="24"/>
                    <a:pt x="129" y="34"/>
                    <a:pt x="129" y="62"/>
                  </a:cubicBezTo>
                  <a:cubicBezTo>
                    <a:pt x="129" y="80"/>
                    <a:pt x="138" y="94"/>
                    <a:pt x="147" y="94"/>
                  </a:cubicBezTo>
                  <a:cubicBezTo>
                    <a:pt x="148" y="94"/>
                    <a:pt x="149" y="94"/>
                    <a:pt x="150" y="93"/>
                  </a:cubicBezTo>
                  <a:cubicBezTo>
                    <a:pt x="161" y="90"/>
                    <a:pt x="167" y="79"/>
                    <a:pt x="164" y="69"/>
                  </a:cubicBezTo>
                  <a:cubicBezTo>
                    <a:pt x="161" y="58"/>
                    <a:pt x="167" y="48"/>
                    <a:pt x="181" y="45"/>
                  </a:cubicBezTo>
                  <a:cubicBezTo>
                    <a:pt x="189" y="43"/>
                    <a:pt x="201" y="42"/>
                    <a:pt x="215" y="42"/>
                  </a:cubicBezTo>
                  <a:cubicBezTo>
                    <a:pt x="289" y="42"/>
                    <a:pt x="432" y="69"/>
                    <a:pt x="438" y="87"/>
                  </a:cubicBezTo>
                  <a:cubicBezTo>
                    <a:pt x="439" y="94"/>
                    <a:pt x="442" y="97"/>
                    <a:pt x="446" y="97"/>
                  </a:cubicBezTo>
                  <a:cubicBezTo>
                    <a:pt x="452" y="97"/>
                    <a:pt x="459" y="91"/>
                    <a:pt x="469" y="79"/>
                  </a:cubicBezTo>
                  <a:cubicBezTo>
                    <a:pt x="481" y="64"/>
                    <a:pt x="489" y="57"/>
                    <a:pt x="498" y="57"/>
                  </a:cubicBezTo>
                  <a:cubicBezTo>
                    <a:pt x="505" y="57"/>
                    <a:pt x="512" y="61"/>
                    <a:pt x="521" y="69"/>
                  </a:cubicBezTo>
                  <a:cubicBezTo>
                    <a:pt x="532" y="79"/>
                    <a:pt x="549" y="97"/>
                    <a:pt x="549" y="103"/>
                  </a:cubicBezTo>
                  <a:cubicBezTo>
                    <a:pt x="552" y="112"/>
                    <a:pt x="558" y="115"/>
                    <a:pt x="566" y="115"/>
                  </a:cubicBezTo>
                  <a:cubicBezTo>
                    <a:pt x="568" y="115"/>
                    <a:pt x="571" y="115"/>
                    <a:pt x="574" y="114"/>
                  </a:cubicBezTo>
                  <a:cubicBezTo>
                    <a:pt x="584" y="111"/>
                    <a:pt x="598" y="108"/>
                    <a:pt x="612" y="103"/>
                  </a:cubicBezTo>
                  <a:cubicBezTo>
                    <a:pt x="625" y="100"/>
                    <a:pt x="633" y="90"/>
                    <a:pt x="629" y="79"/>
                  </a:cubicBezTo>
                  <a:cubicBezTo>
                    <a:pt x="624" y="62"/>
                    <a:pt x="544" y="44"/>
                    <a:pt x="498" y="44"/>
                  </a:cubicBezTo>
                  <a:cubicBezTo>
                    <a:pt x="481" y="44"/>
                    <a:pt x="469" y="46"/>
                    <a:pt x="466" y="52"/>
                  </a:cubicBezTo>
                  <a:cubicBezTo>
                    <a:pt x="464" y="54"/>
                    <a:pt x="461" y="55"/>
                    <a:pt x="459" y="55"/>
                  </a:cubicBezTo>
                  <a:cubicBezTo>
                    <a:pt x="454" y="55"/>
                    <a:pt x="450" y="50"/>
                    <a:pt x="445" y="41"/>
                  </a:cubicBezTo>
                  <a:cubicBezTo>
                    <a:pt x="439" y="22"/>
                    <a:pt x="366" y="10"/>
                    <a:pt x="290" y="10"/>
                  </a:cubicBezTo>
                  <a:cubicBezTo>
                    <a:pt x="282" y="10"/>
                    <a:pt x="273" y="10"/>
                    <a:pt x="265" y="10"/>
                  </a:cubicBezTo>
                  <a:cubicBezTo>
                    <a:pt x="260" y="11"/>
                    <a:pt x="252" y="11"/>
                    <a:pt x="242" y="11"/>
                  </a:cubicBezTo>
                  <a:cubicBezTo>
                    <a:pt x="214" y="11"/>
                    <a:pt x="171" y="8"/>
                    <a:pt x="133" y="3"/>
                  </a:cubicBezTo>
                  <a:cubicBezTo>
                    <a:pt x="107" y="1"/>
                    <a:pt x="81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5829300" y="1331025"/>
              <a:ext cx="2000" cy="1050"/>
            </a:xfrm>
            <a:custGeom>
              <a:avLst/>
              <a:gdLst/>
              <a:ahLst/>
              <a:cxnLst/>
              <a:rect l="l" t="t" r="r" b="b"/>
              <a:pathLst>
                <a:path w="80" h="42" extrusionOk="0">
                  <a:moveTo>
                    <a:pt x="18" y="1"/>
                  </a:moveTo>
                  <a:cubicBezTo>
                    <a:pt x="16" y="1"/>
                    <a:pt x="13" y="1"/>
                    <a:pt x="10" y="2"/>
                  </a:cubicBezTo>
                  <a:cubicBezTo>
                    <a:pt x="0" y="5"/>
                    <a:pt x="7" y="16"/>
                    <a:pt x="28" y="26"/>
                  </a:cubicBezTo>
                  <a:cubicBezTo>
                    <a:pt x="44" y="37"/>
                    <a:pt x="58" y="41"/>
                    <a:pt x="65" y="41"/>
                  </a:cubicBezTo>
                  <a:cubicBezTo>
                    <a:pt x="67" y="41"/>
                    <a:pt x="69" y="41"/>
                    <a:pt x="69" y="40"/>
                  </a:cubicBezTo>
                  <a:cubicBezTo>
                    <a:pt x="79" y="24"/>
                    <a:pt x="43" y="1"/>
                    <a:pt x="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5816725" y="1288450"/>
              <a:ext cx="1375" cy="775"/>
            </a:xfrm>
            <a:custGeom>
              <a:avLst/>
              <a:gdLst/>
              <a:ahLst/>
              <a:cxnLst/>
              <a:rect l="l" t="t" r="r" b="b"/>
              <a:pathLst>
                <a:path w="55" h="31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0" y="5"/>
                    <a:pt x="0" y="8"/>
                    <a:pt x="4" y="15"/>
                  </a:cubicBezTo>
                  <a:cubicBezTo>
                    <a:pt x="4" y="18"/>
                    <a:pt x="17" y="26"/>
                    <a:pt x="31" y="29"/>
                  </a:cubicBezTo>
                  <a:cubicBezTo>
                    <a:pt x="34" y="30"/>
                    <a:pt x="36" y="30"/>
                    <a:pt x="38" y="30"/>
                  </a:cubicBezTo>
                  <a:cubicBezTo>
                    <a:pt x="48" y="30"/>
                    <a:pt x="55" y="24"/>
                    <a:pt x="52" y="15"/>
                  </a:cubicBezTo>
                  <a:cubicBezTo>
                    <a:pt x="49" y="7"/>
                    <a:pt x="39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9"/>
            <p:cNvSpPr/>
            <p:nvPr/>
          </p:nvSpPr>
          <p:spPr>
            <a:xfrm>
              <a:off x="5833550" y="1341600"/>
              <a:ext cx="2825" cy="1125"/>
            </a:xfrm>
            <a:custGeom>
              <a:avLst/>
              <a:gdLst/>
              <a:ahLst/>
              <a:cxnLst/>
              <a:rect l="l" t="t" r="r" b="b"/>
              <a:pathLst>
                <a:path w="113" h="45" extrusionOk="0">
                  <a:moveTo>
                    <a:pt x="32" y="1"/>
                  </a:moveTo>
                  <a:cubicBezTo>
                    <a:pt x="25" y="1"/>
                    <a:pt x="20" y="1"/>
                    <a:pt x="14" y="2"/>
                  </a:cubicBezTo>
                  <a:cubicBezTo>
                    <a:pt x="0" y="6"/>
                    <a:pt x="14" y="19"/>
                    <a:pt x="42" y="33"/>
                  </a:cubicBezTo>
                  <a:cubicBezTo>
                    <a:pt x="55" y="41"/>
                    <a:pt x="68" y="44"/>
                    <a:pt x="80" y="44"/>
                  </a:cubicBezTo>
                  <a:cubicBezTo>
                    <a:pt x="90" y="44"/>
                    <a:pt x="97" y="42"/>
                    <a:pt x="101" y="36"/>
                  </a:cubicBezTo>
                  <a:cubicBezTo>
                    <a:pt x="112" y="19"/>
                    <a:pt x="6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9"/>
            <p:cNvSpPr/>
            <p:nvPr/>
          </p:nvSpPr>
          <p:spPr>
            <a:xfrm>
              <a:off x="5832450" y="1336100"/>
              <a:ext cx="2850" cy="1525"/>
            </a:xfrm>
            <a:custGeom>
              <a:avLst/>
              <a:gdLst/>
              <a:ahLst/>
              <a:cxnLst/>
              <a:rect l="l" t="t" r="r" b="b"/>
              <a:pathLst>
                <a:path w="114" h="61" extrusionOk="0">
                  <a:moveTo>
                    <a:pt x="54" y="0"/>
                  </a:moveTo>
                  <a:cubicBezTo>
                    <a:pt x="33" y="0"/>
                    <a:pt x="27" y="7"/>
                    <a:pt x="37" y="14"/>
                  </a:cubicBezTo>
                  <a:cubicBezTo>
                    <a:pt x="51" y="24"/>
                    <a:pt x="47" y="35"/>
                    <a:pt x="30" y="38"/>
                  </a:cubicBezTo>
                  <a:cubicBezTo>
                    <a:pt x="0" y="44"/>
                    <a:pt x="25" y="60"/>
                    <a:pt x="58" y="60"/>
                  </a:cubicBezTo>
                  <a:cubicBezTo>
                    <a:pt x="64" y="60"/>
                    <a:pt x="69" y="60"/>
                    <a:pt x="75" y="59"/>
                  </a:cubicBezTo>
                  <a:cubicBezTo>
                    <a:pt x="113" y="56"/>
                    <a:pt x="96" y="3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9"/>
            <p:cNvSpPr/>
            <p:nvPr/>
          </p:nvSpPr>
          <p:spPr>
            <a:xfrm>
              <a:off x="5832225" y="1331300"/>
              <a:ext cx="975" cy="1100"/>
            </a:xfrm>
            <a:custGeom>
              <a:avLst/>
              <a:gdLst/>
              <a:ahLst/>
              <a:cxnLst/>
              <a:rect l="l" t="t" r="r" b="b"/>
              <a:pathLst>
                <a:path w="39" h="44" extrusionOk="0">
                  <a:moveTo>
                    <a:pt x="27" y="1"/>
                  </a:moveTo>
                  <a:cubicBezTo>
                    <a:pt x="25" y="1"/>
                    <a:pt x="23" y="1"/>
                    <a:pt x="22" y="1"/>
                  </a:cubicBezTo>
                  <a:cubicBezTo>
                    <a:pt x="8" y="5"/>
                    <a:pt x="1" y="15"/>
                    <a:pt x="5" y="25"/>
                  </a:cubicBezTo>
                  <a:cubicBezTo>
                    <a:pt x="8" y="37"/>
                    <a:pt x="13" y="44"/>
                    <a:pt x="16" y="44"/>
                  </a:cubicBezTo>
                  <a:cubicBezTo>
                    <a:pt x="17" y="44"/>
                    <a:pt x="18" y="44"/>
                    <a:pt x="18" y="43"/>
                  </a:cubicBezTo>
                  <a:cubicBezTo>
                    <a:pt x="26" y="43"/>
                    <a:pt x="32" y="32"/>
                    <a:pt x="36" y="19"/>
                  </a:cubicBezTo>
                  <a:cubicBezTo>
                    <a:pt x="38" y="7"/>
                    <a:pt x="34" y="1"/>
                    <a:pt x="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9"/>
            <p:cNvSpPr/>
            <p:nvPr/>
          </p:nvSpPr>
          <p:spPr>
            <a:xfrm>
              <a:off x="5757300" y="1092950"/>
              <a:ext cx="3250" cy="1100"/>
            </a:xfrm>
            <a:custGeom>
              <a:avLst/>
              <a:gdLst/>
              <a:ahLst/>
              <a:cxnLst/>
              <a:rect l="l" t="t" r="r" b="b"/>
              <a:pathLst>
                <a:path w="130" h="44" extrusionOk="0">
                  <a:moveTo>
                    <a:pt x="22" y="1"/>
                  </a:moveTo>
                  <a:cubicBezTo>
                    <a:pt x="19" y="1"/>
                    <a:pt x="16" y="1"/>
                    <a:pt x="14" y="1"/>
                  </a:cubicBezTo>
                  <a:cubicBezTo>
                    <a:pt x="0" y="5"/>
                    <a:pt x="8" y="15"/>
                    <a:pt x="32" y="29"/>
                  </a:cubicBezTo>
                  <a:cubicBezTo>
                    <a:pt x="46" y="38"/>
                    <a:pt x="72" y="44"/>
                    <a:pt x="90" y="44"/>
                  </a:cubicBezTo>
                  <a:cubicBezTo>
                    <a:pt x="94" y="44"/>
                    <a:pt x="98" y="44"/>
                    <a:pt x="101" y="43"/>
                  </a:cubicBezTo>
                  <a:cubicBezTo>
                    <a:pt x="129" y="36"/>
                    <a:pt x="125" y="29"/>
                    <a:pt x="83" y="15"/>
                  </a:cubicBezTo>
                  <a:cubicBezTo>
                    <a:pt x="61" y="7"/>
                    <a:pt x="36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9"/>
            <p:cNvSpPr/>
            <p:nvPr/>
          </p:nvSpPr>
          <p:spPr>
            <a:xfrm>
              <a:off x="5835550" y="1336500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7" y="1"/>
                  </a:moveTo>
                  <a:cubicBezTo>
                    <a:pt x="7" y="1"/>
                    <a:pt x="1" y="7"/>
                    <a:pt x="3" y="19"/>
                  </a:cubicBezTo>
                  <a:cubicBezTo>
                    <a:pt x="6" y="27"/>
                    <a:pt x="16" y="33"/>
                    <a:pt x="27" y="33"/>
                  </a:cubicBezTo>
                  <a:cubicBezTo>
                    <a:pt x="29" y="33"/>
                    <a:pt x="32" y="33"/>
                    <a:pt x="34" y="32"/>
                  </a:cubicBezTo>
                  <a:cubicBezTo>
                    <a:pt x="45" y="29"/>
                    <a:pt x="55" y="22"/>
                    <a:pt x="52" y="19"/>
                  </a:cubicBezTo>
                  <a:cubicBezTo>
                    <a:pt x="52" y="12"/>
                    <a:pt x="38" y="8"/>
                    <a:pt x="24" y="2"/>
                  </a:cubicBezTo>
                  <a:cubicBezTo>
                    <a:pt x="22" y="1"/>
                    <a:pt x="2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9"/>
            <p:cNvSpPr/>
            <p:nvPr/>
          </p:nvSpPr>
          <p:spPr>
            <a:xfrm>
              <a:off x="5760250" y="1093225"/>
              <a:ext cx="2775" cy="1975"/>
            </a:xfrm>
            <a:custGeom>
              <a:avLst/>
              <a:gdLst/>
              <a:ahLst/>
              <a:cxnLst/>
              <a:rect l="l" t="t" r="r" b="b"/>
              <a:pathLst>
                <a:path w="111" h="79" extrusionOk="0">
                  <a:moveTo>
                    <a:pt x="63" y="0"/>
                  </a:moveTo>
                  <a:cubicBezTo>
                    <a:pt x="42" y="0"/>
                    <a:pt x="32" y="11"/>
                    <a:pt x="35" y="29"/>
                  </a:cubicBezTo>
                  <a:cubicBezTo>
                    <a:pt x="42" y="45"/>
                    <a:pt x="35" y="60"/>
                    <a:pt x="18" y="63"/>
                  </a:cubicBezTo>
                  <a:cubicBezTo>
                    <a:pt x="4" y="66"/>
                    <a:pt x="0" y="74"/>
                    <a:pt x="7" y="77"/>
                  </a:cubicBezTo>
                  <a:cubicBezTo>
                    <a:pt x="9" y="78"/>
                    <a:pt x="11" y="78"/>
                    <a:pt x="13" y="78"/>
                  </a:cubicBezTo>
                  <a:cubicBezTo>
                    <a:pt x="39" y="78"/>
                    <a:pt x="111" y="34"/>
                    <a:pt x="108" y="21"/>
                  </a:cubicBezTo>
                  <a:cubicBezTo>
                    <a:pt x="104" y="11"/>
                    <a:pt x="87" y="4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9"/>
            <p:cNvSpPr/>
            <p:nvPr/>
          </p:nvSpPr>
          <p:spPr>
            <a:xfrm>
              <a:off x="5763375" y="1093975"/>
              <a:ext cx="5300" cy="2100"/>
            </a:xfrm>
            <a:custGeom>
              <a:avLst/>
              <a:gdLst/>
              <a:ahLst/>
              <a:cxnLst/>
              <a:rect l="l" t="t" r="r" b="b"/>
              <a:pathLst>
                <a:path w="212" h="84" extrusionOk="0">
                  <a:moveTo>
                    <a:pt x="43" y="1"/>
                  </a:moveTo>
                  <a:cubicBezTo>
                    <a:pt x="36" y="1"/>
                    <a:pt x="31" y="1"/>
                    <a:pt x="28" y="2"/>
                  </a:cubicBezTo>
                  <a:cubicBezTo>
                    <a:pt x="0" y="9"/>
                    <a:pt x="11" y="15"/>
                    <a:pt x="84" y="57"/>
                  </a:cubicBezTo>
                  <a:cubicBezTo>
                    <a:pt x="113" y="75"/>
                    <a:pt x="130" y="83"/>
                    <a:pt x="144" y="83"/>
                  </a:cubicBezTo>
                  <a:cubicBezTo>
                    <a:pt x="157" y="83"/>
                    <a:pt x="167" y="75"/>
                    <a:pt x="181" y="57"/>
                  </a:cubicBezTo>
                  <a:cubicBezTo>
                    <a:pt x="212" y="23"/>
                    <a:pt x="208" y="23"/>
                    <a:pt x="132" y="9"/>
                  </a:cubicBezTo>
                  <a:cubicBezTo>
                    <a:pt x="96" y="4"/>
                    <a:pt x="63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9"/>
            <p:cNvSpPr/>
            <p:nvPr/>
          </p:nvSpPr>
          <p:spPr>
            <a:xfrm>
              <a:off x="5834675" y="1295225"/>
              <a:ext cx="3500" cy="1275"/>
            </a:xfrm>
            <a:custGeom>
              <a:avLst/>
              <a:gdLst/>
              <a:ahLst/>
              <a:cxnLst/>
              <a:rect l="l" t="t" r="r" b="b"/>
              <a:pathLst>
                <a:path w="140" h="51" extrusionOk="0">
                  <a:moveTo>
                    <a:pt x="42" y="1"/>
                  </a:moveTo>
                  <a:cubicBezTo>
                    <a:pt x="14" y="5"/>
                    <a:pt x="0" y="15"/>
                    <a:pt x="3" y="29"/>
                  </a:cubicBezTo>
                  <a:cubicBezTo>
                    <a:pt x="10" y="41"/>
                    <a:pt x="32" y="50"/>
                    <a:pt x="58" y="50"/>
                  </a:cubicBezTo>
                  <a:cubicBezTo>
                    <a:pt x="62" y="50"/>
                    <a:pt x="65" y="50"/>
                    <a:pt x="69" y="50"/>
                  </a:cubicBezTo>
                  <a:cubicBezTo>
                    <a:pt x="139" y="42"/>
                    <a:pt x="11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9"/>
            <p:cNvSpPr/>
            <p:nvPr/>
          </p:nvSpPr>
          <p:spPr>
            <a:xfrm>
              <a:off x="5774725" y="1095225"/>
              <a:ext cx="2825" cy="825"/>
            </a:xfrm>
            <a:custGeom>
              <a:avLst/>
              <a:gdLst/>
              <a:ahLst/>
              <a:cxnLst/>
              <a:rect l="l" t="t" r="r" b="b"/>
              <a:pathLst>
                <a:path w="113" h="33" extrusionOk="0">
                  <a:moveTo>
                    <a:pt x="59" y="0"/>
                  </a:moveTo>
                  <a:cubicBezTo>
                    <a:pt x="51" y="0"/>
                    <a:pt x="43" y="1"/>
                    <a:pt x="36" y="4"/>
                  </a:cubicBezTo>
                  <a:cubicBezTo>
                    <a:pt x="1" y="11"/>
                    <a:pt x="1" y="15"/>
                    <a:pt x="39" y="25"/>
                  </a:cubicBezTo>
                  <a:cubicBezTo>
                    <a:pt x="58" y="30"/>
                    <a:pt x="74" y="32"/>
                    <a:pt x="85" y="32"/>
                  </a:cubicBezTo>
                  <a:cubicBezTo>
                    <a:pt x="106" y="32"/>
                    <a:pt x="112" y="25"/>
                    <a:pt x="94" y="11"/>
                  </a:cubicBezTo>
                  <a:cubicBezTo>
                    <a:pt x="88" y="4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9"/>
            <p:cNvSpPr/>
            <p:nvPr/>
          </p:nvSpPr>
          <p:spPr>
            <a:xfrm>
              <a:off x="5841000" y="1296175"/>
              <a:ext cx="14075" cy="3125"/>
            </a:xfrm>
            <a:custGeom>
              <a:avLst/>
              <a:gdLst/>
              <a:ahLst/>
              <a:cxnLst/>
              <a:rect l="l" t="t" r="r" b="b"/>
              <a:pathLst>
                <a:path w="563" h="125" extrusionOk="0">
                  <a:moveTo>
                    <a:pt x="19" y="0"/>
                  </a:moveTo>
                  <a:cubicBezTo>
                    <a:pt x="17" y="0"/>
                    <a:pt x="15" y="1"/>
                    <a:pt x="14" y="1"/>
                  </a:cubicBezTo>
                  <a:cubicBezTo>
                    <a:pt x="4" y="1"/>
                    <a:pt x="0" y="12"/>
                    <a:pt x="4" y="25"/>
                  </a:cubicBezTo>
                  <a:cubicBezTo>
                    <a:pt x="7" y="33"/>
                    <a:pt x="17" y="37"/>
                    <a:pt x="31" y="37"/>
                  </a:cubicBezTo>
                  <a:cubicBezTo>
                    <a:pt x="35" y="37"/>
                    <a:pt x="40" y="37"/>
                    <a:pt x="45" y="36"/>
                  </a:cubicBezTo>
                  <a:cubicBezTo>
                    <a:pt x="48" y="35"/>
                    <a:pt x="53" y="34"/>
                    <a:pt x="58" y="34"/>
                  </a:cubicBezTo>
                  <a:cubicBezTo>
                    <a:pt x="81" y="34"/>
                    <a:pt x="122" y="46"/>
                    <a:pt x="153" y="60"/>
                  </a:cubicBezTo>
                  <a:cubicBezTo>
                    <a:pt x="191" y="77"/>
                    <a:pt x="233" y="92"/>
                    <a:pt x="243" y="92"/>
                  </a:cubicBezTo>
                  <a:cubicBezTo>
                    <a:pt x="245" y="91"/>
                    <a:pt x="247" y="91"/>
                    <a:pt x="250" y="91"/>
                  </a:cubicBezTo>
                  <a:cubicBezTo>
                    <a:pt x="265" y="91"/>
                    <a:pt x="298" y="100"/>
                    <a:pt x="333" y="112"/>
                  </a:cubicBezTo>
                  <a:cubicBezTo>
                    <a:pt x="356" y="120"/>
                    <a:pt x="377" y="125"/>
                    <a:pt x="389" y="125"/>
                  </a:cubicBezTo>
                  <a:cubicBezTo>
                    <a:pt x="397" y="125"/>
                    <a:pt x="401" y="123"/>
                    <a:pt x="399" y="119"/>
                  </a:cubicBezTo>
                  <a:cubicBezTo>
                    <a:pt x="396" y="108"/>
                    <a:pt x="378" y="98"/>
                    <a:pt x="362" y="95"/>
                  </a:cubicBezTo>
                  <a:cubicBezTo>
                    <a:pt x="344" y="95"/>
                    <a:pt x="333" y="87"/>
                    <a:pt x="341" y="77"/>
                  </a:cubicBezTo>
                  <a:cubicBezTo>
                    <a:pt x="342" y="74"/>
                    <a:pt x="355" y="72"/>
                    <a:pt x="375" y="72"/>
                  </a:cubicBezTo>
                  <a:cubicBezTo>
                    <a:pt x="394" y="72"/>
                    <a:pt x="420" y="74"/>
                    <a:pt x="448" y="77"/>
                  </a:cubicBezTo>
                  <a:cubicBezTo>
                    <a:pt x="483" y="84"/>
                    <a:pt x="514" y="86"/>
                    <a:pt x="533" y="86"/>
                  </a:cubicBezTo>
                  <a:cubicBezTo>
                    <a:pt x="544" y="86"/>
                    <a:pt x="551" y="85"/>
                    <a:pt x="552" y="84"/>
                  </a:cubicBezTo>
                  <a:cubicBezTo>
                    <a:pt x="562" y="71"/>
                    <a:pt x="562" y="71"/>
                    <a:pt x="424" y="50"/>
                  </a:cubicBezTo>
                  <a:cubicBezTo>
                    <a:pt x="395" y="45"/>
                    <a:pt x="368" y="42"/>
                    <a:pt x="347" y="42"/>
                  </a:cubicBezTo>
                  <a:cubicBezTo>
                    <a:pt x="324" y="42"/>
                    <a:pt x="309" y="46"/>
                    <a:pt x="309" y="53"/>
                  </a:cubicBezTo>
                  <a:cubicBezTo>
                    <a:pt x="309" y="56"/>
                    <a:pt x="305" y="57"/>
                    <a:pt x="297" y="57"/>
                  </a:cubicBezTo>
                  <a:cubicBezTo>
                    <a:pt x="275" y="57"/>
                    <a:pt x="226" y="48"/>
                    <a:pt x="170" y="32"/>
                  </a:cubicBezTo>
                  <a:cubicBezTo>
                    <a:pt x="102" y="14"/>
                    <a:pt x="38" y="0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9"/>
            <p:cNvSpPr/>
            <p:nvPr/>
          </p:nvSpPr>
          <p:spPr>
            <a:xfrm>
              <a:off x="5778975" y="1095650"/>
              <a:ext cx="14075" cy="2825"/>
            </a:xfrm>
            <a:custGeom>
              <a:avLst/>
              <a:gdLst/>
              <a:ahLst/>
              <a:cxnLst/>
              <a:rect l="l" t="t" r="r" b="b"/>
              <a:pathLst>
                <a:path w="563" h="113" extrusionOk="0">
                  <a:moveTo>
                    <a:pt x="81" y="1"/>
                  </a:moveTo>
                  <a:lnTo>
                    <a:pt x="1" y="8"/>
                  </a:lnTo>
                  <a:lnTo>
                    <a:pt x="102" y="53"/>
                  </a:lnTo>
                  <a:cubicBezTo>
                    <a:pt x="153" y="73"/>
                    <a:pt x="206" y="91"/>
                    <a:pt x="212" y="91"/>
                  </a:cubicBezTo>
                  <a:cubicBezTo>
                    <a:pt x="223" y="87"/>
                    <a:pt x="247" y="87"/>
                    <a:pt x="271" y="87"/>
                  </a:cubicBezTo>
                  <a:cubicBezTo>
                    <a:pt x="310" y="87"/>
                    <a:pt x="310" y="87"/>
                    <a:pt x="278" y="78"/>
                  </a:cubicBezTo>
                  <a:cubicBezTo>
                    <a:pt x="254" y="70"/>
                    <a:pt x="244" y="57"/>
                    <a:pt x="251" y="46"/>
                  </a:cubicBezTo>
                  <a:cubicBezTo>
                    <a:pt x="253" y="42"/>
                    <a:pt x="263" y="39"/>
                    <a:pt x="275" y="39"/>
                  </a:cubicBezTo>
                  <a:cubicBezTo>
                    <a:pt x="282" y="39"/>
                    <a:pt x="291" y="40"/>
                    <a:pt x="299" y="43"/>
                  </a:cubicBezTo>
                  <a:cubicBezTo>
                    <a:pt x="309" y="46"/>
                    <a:pt x="320" y="48"/>
                    <a:pt x="328" y="48"/>
                  </a:cubicBezTo>
                  <a:cubicBezTo>
                    <a:pt x="337" y="48"/>
                    <a:pt x="344" y="46"/>
                    <a:pt x="348" y="43"/>
                  </a:cubicBezTo>
                  <a:cubicBezTo>
                    <a:pt x="349" y="38"/>
                    <a:pt x="352" y="36"/>
                    <a:pt x="355" y="36"/>
                  </a:cubicBezTo>
                  <a:cubicBezTo>
                    <a:pt x="359" y="36"/>
                    <a:pt x="363" y="40"/>
                    <a:pt x="365" y="46"/>
                  </a:cubicBezTo>
                  <a:cubicBezTo>
                    <a:pt x="369" y="60"/>
                    <a:pt x="361" y="78"/>
                    <a:pt x="351" y="87"/>
                  </a:cubicBezTo>
                  <a:cubicBezTo>
                    <a:pt x="337" y="98"/>
                    <a:pt x="369" y="108"/>
                    <a:pt x="424" y="112"/>
                  </a:cubicBezTo>
                  <a:cubicBezTo>
                    <a:pt x="440" y="112"/>
                    <a:pt x="453" y="113"/>
                    <a:pt x="465" y="113"/>
                  </a:cubicBezTo>
                  <a:cubicBezTo>
                    <a:pt x="514" y="113"/>
                    <a:pt x="528" y="106"/>
                    <a:pt x="542" y="81"/>
                  </a:cubicBezTo>
                  <a:cubicBezTo>
                    <a:pt x="563" y="46"/>
                    <a:pt x="559" y="43"/>
                    <a:pt x="518" y="43"/>
                  </a:cubicBezTo>
                  <a:cubicBezTo>
                    <a:pt x="494" y="39"/>
                    <a:pt x="400" y="28"/>
                    <a:pt x="316" y="18"/>
                  </a:cubicBezTo>
                  <a:cubicBezTo>
                    <a:pt x="230" y="8"/>
                    <a:pt x="126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9"/>
            <p:cNvSpPr/>
            <p:nvPr/>
          </p:nvSpPr>
          <p:spPr>
            <a:xfrm>
              <a:off x="5855475" y="1297725"/>
              <a:ext cx="1350" cy="1075"/>
            </a:xfrm>
            <a:custGeom>
              <a:avLst/>
              <a:gdLst/>
              <a:ahLst/>
              <a:cxnLst/>
              <a:rect l="l" t="t" r="r" b="b"/>
              <a:pathLst>
                <a:path w="54" h="43" extrusionOk="0">
                  <a:moveTo>
                    <a:pt x="26" y="0"/>
                  </a:moveTo>
                  <a:cubicBezTo>
                    <a:pt x="23" y="0"/>
                    <a:pt x="21" y="1"/>
                    <a:pt x="18" y="1"/>
                  </a:cubicBezTo>
                  <a:cubicBezTo>
                    <a:pt x="7" y="5"/>
                    <a:pt x="1" y="15"/>
                    <a:pt x="4" y="25"/>
                  </a:cubicBezTo>
                  <a:cubicBezTo>
                    <a:pt x="7" y="40"/>
                    <a:pt x="18" y="43"/>
                    <a:pt x="32" y="43"/>
                  </a:cubicBezTo>
                  <a:cubicBezTo>
                    <a:pt x="46" y="40"/>
                    <a:pt x="53" y="25"/>
                    <a:pt x="49" y="15"/>
                  </a:cubicBezTo>
                  <a:cubicBezTo>
                    <a:pt x="46" y="7"/>
                    <a:pt x="37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9"/>
            <p:cNvSpPr/>
            <p:nvPr/>
          </p:nvSpPr>
          <p:spPr>
            <a:xfrm>
              <a:off x="5858375" y="1297725"/>
              <a:ext cx="1450" cy="1100"/>
            </a:xfrm>
            <a:custGeom>
              <a:avLst/>
              <a:gdLst/>
              <a:ahLst/>
              <a:cxnLst/>
              <a:rect l="l" t="t" r="r" b="b"/>
              <a:pathLst>
                <a:path w="58" h="44" extrusionOk="0">
                  <a:moveTo>
                    <a:pt x="17" y="0"/>
                  </a:moveTo>
                  <a:cubicBezTo>
                    <a:pt x="7" y="0"/>
                    <a:pt x="0" y="7"/>
                    <a:pt x="3" y="15"/>
                  </a:cubicBezTo>
                  <a:cubicBezTo>
                    <a:pt x="6" y="25"/>
                    <a:pt x="20" y="40"/>
                    <a:pt x="37" y="43"/>
                  </a:cubicBezTo>
                  <a:cubicBezTo>
                    <a:pt x="40" y="44"/>
                    <a:pt x="42" y="44"/>
                    <a:pt x="44" y="44"/>
                  </a:cubicBezTo>
                  <a:cubicBezTo>
                    <a:pt x="53" y="44"/>
                    <a:pt x="57" y="38"/>
                    <a:pt x="55" y="30"/>
                  </a:cubicBezTo>
                  <a:cubicBezTo>
                    <a:pt x="51" y="19"/>
                    <a:pt x="37" y="5"/>
                    <a:pt x="24" y="1"/>
                  </a:cubicBezTo>
                  <a:cubicBezTo>
                    <a:pt x="21" y="1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9"/>
            <p:cNvSpPr/>
            <p:nvPr/>
          </p:nvSpPr>
          <p:spPr>
            <a:xfrm>
              <a:off x="5861300" y="1300575"/>
              <a:ext cx="1650" cy="875"/>
            </a:xfrm>
            <a:custGeom>
              <a:avLst/>
              <a:gdLst/>
              <a:ahLst/>
              <a:cxnLst/>
              <a:rect l="l" t="t" r="r" b="b"/>
              <a:pathLst>
                <a:path w="66" h="35" extrusionOk="0">
                  <a:moveTo>
                    <a:pt x="25" y="1"/>
                  </a:moveTo>
                  <a:cubicBezTo>
                    <a:pt x="21" y="1"/>
                    <a:pt x="18" y="1"/>
                    <a:pt x="14" y="2"/>
                  </a:cubicBezTo>
                  <a:cubicBezTo>
                    <a:pt x="0" y="6"/>
                    <a:pt x="0" y="12"/>
                    <a:pt x="11" y="23"/>
                  </a:cubicBezTo>
                  <a:cubicBezTo>
                    <a:pt x="21" y="30"/>
                    <a:pt x="33" y="34"/>
                    <a:pt x="43" y="34"/>
                  </a:cubicBezTo>
                  <a:cubicBezTo>
                    <a:pt x="47" y="34"/>
                    <a:pt x="50" y="34"/>
                    <a:pt x="53" y="33"/>
                  </a:cubicBezTo>
                  <a:cubicBezTo>
                    <a:pt x="66" y="30"/>
                    <a:pt x="66" y="20"/>
                    <a:pt x="56" y="12"/>
                  </a:cubicBezTo>
                  <a:cubicBezTo>
                    <a:pt x="48" y="5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9"/>
            <p:cNvSpPr/>
            <p:nvPr/>
          </p:nvSpPr>
          <p:spPr>
            <a:xfrm>
              <a:off x="5860775" y="1297350"/>
              <a:ext cx="2200" cy="1675"/>
            </a:xfrm>
            <a:custGeom>
              <a:avLst/>
              <a:gdLst/>
              <a:ahLst/>
              <a:cxnLst/>
              <a:rect l="l" t="t" r="r" b="b"/>
              <a:pathLst>
                <a:path w="88" h="67" extrusionOk="0">
                  <a:moveTo>
                    <a:pt x="43" y="1"/>
                  </a:moveTo>
                  <a:cubicBezTo>
                    <a:pt x="39" y="1"/>
                    <a:pt x="36" y="2"/>
                    <a:pt x="32" y="3"/>
                  </a:cubicBezTo>
                  <a:cubicBezTo>
                    <a:pt x="14" y="6"/>
                    <a:pt x="0" y="20"/>
                    <a:pt x="4" y="27"/>
                  </a:cubicBezTo>
                  <a:cubicBezTo>
                    <a:pt x="8" y="37"/>
                    <a:pt x="29" y="51"/>
                    <a:pt x="53" y="61"/>
                  </a:cubicBezTo>
                  <a:cubicBezTo>
                    <a:pt x="63" y="65"/>
                    <a:pt x="70" y="67"/>
                    <a:pt x="75" y="67"/>
                  </a:cubicBezTo>
                  <a:cubicBezTo>
                    <a:pt x="86" y="67"/>
                    <a:pt x="88" y="58"/>
                    <a:pt x="80" y="34"/>
                  </a:cubicBezTo>
                  <a:cubicBezTo>
                    <a:pt x="75" y="14"/>
                    <a:pt x="60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9"/>
            <p:cNvSpPr/>
            <p:nvPr/>
          </p:nvSpPr>
          <p:spPr>
            <a:xfrm>
              <a:off x="5863275" y="1297600"/>
              <a:ext cx="2650" cy="1400"/>
            </a:xfrm>
            <a:custGeom>
              <a:avLst/>
              <a:gdLst/>
              <a:ahLst/>
              <a:cxnLst/>
              <a:rect l="l" t="t" r="r" b="b"/>
              <a:pathLst>
                <a:path w="106" h="56" extrusionOk="0">
                  <a:moveTo>
                    <a:pt x="6" y="1"/>
                  </a:moveTo>
                  <a:cubicBezTo>
                    <a:pt x="1" y="1"/>
                    <a:pt x="0" y="7"/>
                    <a:pt x="4" y="20"/>
                  </a:cubicBezTo>
                  <a:cubicBezTo>
                    <a:pt x="8" y="41"/>
                    <a:pt x="18" y="55"/>
                    <a:pt x="22" y="55"/>
                  </a:cubicBezTo>
                  <a:cubicBezTo>
                    <a:pt x="26" y="55"/>
                    <a:pt x="37" y="54"/>
                    <a:pt x="50" y="54"/>
                  </a:cubicBezTo>
                  <a:cubicBezTo>
                    <a:pt x="56" y="54"/>
                    <a:pt x="63" y="54"/>
                    <a:pt x="70" y="55"/>
                  </a:cubicBezTo>
                  <a:cubicBezTo>
                    <a:pt x="91" y="55"/>
                    <a:pt x="105" y="48"/>
                    <a:pt x="102" y="35"/>
                  </a:cubicBezTo>
                  <a:cubicBezTo>
                    <a:pt x="99" y="26"/>
                    <a:pt x="87" y="20"/>
                    <a:pt x="73" y="20"/>
                  </a:cubicBezTo>
                  <a:cubicBezTo>
                    <a:pt x="70" y="20"/>
                    <a:pt x="67" y="20"/>
                    <a:pt x="63" y="20"/>
                  </a:cubicBezTo>
                  <a:cubicBezTo>
                    <a:pt x="60" y="22"/>
                    <a:pt x="55" y="23"/>
                    <a:pt x="51" y="23"/>
                  </a:cubicBezTo>
                  <a:cubicBezTo>
                    <a:pt x="37" y="23"/>
                    <a:pt x="22" y="17"/>
                    <a:pt x="15" y="6"/>
                  </a:cubicBezTo>
                  <a:cubicBezTo>
                    <a:pt x="11" y="3"/>
                    <a:pt x="8" y="1"/>
                    <a:pt x="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9"/>
            <p:cNvSpPr/>
            <p:nvPr/>
          </p:nvSpPr>
          <p:spPr>
            <a:xfrm>
              <a:off x="5865775" y="1298050"/>
              <a:ext cx="6650" cy="1300"/>
            </a:xfrm>
            <a:custGeom>
              <a:avLst/>
              <a:gdLst/>
              <a:ahLst/>
              <a:cxnLst/>
              <a:rect l="l" t="t" r="r" b="b"/>
              <a:pathLst>
                <a:path w="266" h="52" extrusionOk="0">
                  <a:moveTo>
                    <a:pt x="75" y="0"/>
                  </a:moveTo>
                  <a:cubicBezTo>
                    <a:pt x="69" y="0"/>
                    <a:pt x="61" y="1"/>
                    <a:pt x="53" y="2"/>
                  </a:cubicBezTo>
                  <a:cubicBezTo>
                    <a:pt x="1" y="17"/>
                    <a:pt x="99" y="51"/>
                    <a:pt x="170" y="51"/>
                  </a:cubicBezTo>
                  <a:cubicBezTo>
                    <a:pt x="184" y="51"/>
                    <a:pt x="196" y="50"/>
                    <a:pt x="207" y="47"/>
                  </a:cubicBezTo>
                  <a:cubicBezTo>
                    <a:pt x="266" y="32"/>
                    <a:pt x="239" y="10"/>
                    <a:pt x="182" y="10"/>
                  </a:cubicBezTo>
                  <a:cubicBezTo>
                    <a:pt x="173" y="10"/>
                    <a:pt x="162" y="11"/>
                    <a:pt x="151" y="12"/>
                  </a:cubicBezTo>
                  <a:cubicBezTo>
                    <a:pt x="140" y="15"/>
                    <a:pt x="130" y="17"/>
                    <a:pt x="121" y="17"/>
                  </a:cubicBezTo>
                  <a:cubicBezTo>
                    <a:pt x="107" y="17"/>
                    <a:pt x="98" y="14"/>
                    <a:pt x="95" y="9"/>
                  </a:cubicBezTo>
                  <a:cubicBezTo>
                    <a:pt x="95" y="3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9"/>
            <p:cNvSpPr/>
            <p:nvPr/>
          </p:nvSpPr>
          <p:spPr>
            <a:xfrm>
              <a:off x="5872825" y="1298150"/>
              <a:ext cx="12450" cy="3800"/>
            </a:xfrm>
            <a:custGeom>
              <a:avLst/>
              <a:gdLst/>
              <a:ahLst/>
              <a:cxnLst/>
              <a:rect l="l" t="t" r="r" b="b"/>
              <a:pathLst>
                <a:path w="498" h="152" extrusionOk="0">
                  <a:moveTo>
                    <a:pt x="36" y="0"/>
                  </a:moveTo>
                  <a:cubicBezTo>
                    <a:pt x="28" y="0"/>
                    <a:pt x="20" y="3"/>
                    <a:pt x="15" y="8"/>
                  </a:cubicBezTo>
                  <a:cubicBezTo>
                    <a:pt x="0" y="23"/>
                    <a:pt x="5" y="37"/>
                    <a:pt x="35" y="50"/>
                  </a:cubicBezTo>
                  <a:cubicBezTo>
                    <a:pt x="47" y="57"/>
                    <a:pt x="61" y="61"/>
                    <a:pt x="72" y="61"/>
                  </a:cubicBezTo>
                  <a:cubicBezTo>
                    <a:pt x="84" y="61"/>
                    <a:pt x="94" y="57"/>
                    <a:pt x="101" y="50"/>
                  </a:cubicBezTo>
                  <a:cubicBezTo>
                    <a:pt x="107" y="45"/>
                    <a:pt x="111" y="42"/>
                    <a:pt x="113" y="42"/>
                  </a:cubicBezTo>
                  <a:lnTo>
                    <a:pt x="113" y="42"/>
                  </a:lnTo>
                  <a:cubicBezTo>
                    <a:pt x="116" y="42"/>
                    <a:pt x="116" y="48"/>
                    <a:pt x="112" y="61"/>
                  </a:cubicBezTo>
                  <a:cubicBezTo>
                    <a:pt x="107" y="73"/>
                    <a:pt x="108" y="79"/>
                    <a:pt x="115" y="79"/>
                  </a:cubicBezTo>
                  <a:cubicBezTo>
                    <a:pt x="119" y="79"/>
                    <a:pt x="126" y="77"/>
                    <a:pt x="136" y="71"/>
                  </a:cubicBezTo>
                  <a:cubicBezTo>
                    <a:pt x="145" y="64"/>
                    <a:pt x="155" y="60"/>
                    <a:pt x="162" y="60"/>
                  </a:cubicBezTo>
                  <a:cubicBezTo>
                    <a:pt x="168" y="60"/>
                    <a:pt x="173" y="63"/>
                    <a:pt x="174" y="68"/>
                  </a:cubicBezTo>
                  <a:cubicBezTo>
                    <a:pt x="177" y="76"/>
                    <a:pt x="187" y="80"/>
                    <a:pt x="200" y="80"/>
                  </a:cubicBezTo>
                  <a:cubicBezTo>
                    <a:pt x="204" y="80"/>
                    <a:pt x="208" y="79"/>
                    <a:pt x="213" y="78"/>
                  </a:cubicBezTo>
                  <a:cubicBezTo>
                    <a:pt x="219" y="76"/>
                    <a:pt x="224" y="75"/>
                    <a:pt x="230" y="75"/>
                  </a:cubicBezTo>
                  <a:cubicBezTo>
                    <a:pt x="245" y="75"/>
                    <a:pt x="258" y="81"/>
                    <a:pt x="268" y="88"/>
                  </a:cubicBezTo>
                  <a:cubicBezTo>
                    <a:pt x="278" y="97"/>
                    <a:pt x="281" y="100"/>
                    <a:pt x="273" y="100"/>
                  </a:cubicBezTo>
                  <a:cubicBezTo>
                    <a:pt x="270" y="100"/>
                    <a:pt x="266" y="100"/>
                    <a:pt x="261" y="99"/>
                  </a:cubicBezTo>
                  <a:cubicBezTo>
                    <a:pt x="258" y="99"/>
                    <a:pt x="255" y="98"/>
                    <a:pt x="252" y="98"/>
                  </a:cubicBezTo>
                  <a:cubicBezTo>
                    <a:pt x="240" y="98"/>
                    <a:pt x="234" y="104"/>
                    <a:pt x="237" y="113"/>
                  </a:cubicBezTo>
                  <a:cubicBezTo>
                    <a:pt x="239" y="123"/>
                    <a:pt x="250" y="128"/>
                    <a:pt x="265" y="128"/>
                  </a:cubicBezTo>
                  <a:cubicBezTo>
                    <a:pt x="269" y="128"/>
                    <a:pt x="274" y="127"/>
                    <a:pt x="278" y="127"/>
                  </a:cubicBezTo>
                  <a:cubicBezTo>
                    <a:pt x="283" y="125"/>
                    <a:pt x="288" y="124"/>
                    <a:pt x="293" y="124"/>
                  </a:cubicBezTo>
                  <a:cubicBezTo>
                    <a:pt x="304" y="124"/>
                    <a:pt x="314" y="130"/>
                    <a:pt x="317" y="137"/>
                  </a:cubicBezTo>
                  <a:cubicBezTo>
                    <a:pt x="320" y="147"/>
                    <a:pt x="327" y="151"/>
                    <a:pt x="335" y="151"/>
                  </a:cubicBezTo>
                  <a:cubicBezTo>
                    <a:pt x="348" y="151"/>
                    <a:pt x="364" y="137"/>
                    <a:pt x="362" y="117"/>
                  </a:cubicBezTo>
                  <a:cubicBezTo>
                    <a:pt x="362" y="98"/>
                    <a:pt x="365" y="90"/>
                    <a:pt x="385" y="90"/>
                  </a:cubicBezTo>
                  <a:cubicBezTo>
                    <a:pt x="395" y="90"/>
                    <a:pt x="410" y="92"/>
                    <a:pt x="431" y="96"/>
                  </a:cubicBezTo>
                  <a:cubicBezTo>
                    <a:pt x="454" y="99"/>
                    <a:pt x="469" y="102"/>
                    <a:pt x="479" y="102"/>
                  </a:cubicBezTo>
                  <a:cubicBezTo>
                    <a:pt x="497" y="102"/>
                    <a:pt x="496" y="94"/>
                    <a:pt x="490" y="71"/>
                  </a:cubicBezTo>
                  <a:cubicBezTo>
                    <a:pt x="483" y="46"/>
                    <a:pt x="458" y="33"/>
                    <a:pt x="417" y="33"/>
                  </a:cubicBezTo>
                  <a:cubicBezTo>
                    <a:pt x="397" y="33"/>
                    <a:pt x="372" y="36"/>
                    <a:pt x="344" y="43"/>
                  </a:cubicBezTo>
                  <a:cubicBezTo>
                    <a:pt x="332" y="46"/>
                    <a:pt x="319" y="48"/>
                    <a:pt x="309" y="48"/>
                  </a:cubicBezTo>
                  <a:cubicBezTo>
                    <a:pt x="297" y="48"/>
                    <a:pt x="288" y="46"/>
                    <a:pt x="288" y="40"/>
                  </a:cubicBezTo>
                  <a:cubicBezTo>
                    <a:pt x="285" y="33"/>
                    <a:pt x="233" y="23"/>
                    <a:pt x="178" y="23"/>
                  </a:cubicBezTo>
                  <a:cubicBezTo>
                    <a:pt x="122" y="19"/>
                    <a:pt x="67" y="13"/>
                    <a:pt x="53" y="5"/>
                  </a:cubicBezTo>
                  <a:cubicBezTo>
                    <a:pt x="48" y="2"/>
                    <a:pt x="42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9"/>
            <p:cNvSpPr/>
            <p:nvPr/>
          </p:nvSpPr>
          <p:spPr>
            <a:xfrm>
              <a:off x="5875350" y="1294875"/>
              <a:ext cx="3500" cy="1150"/>
            </a:xfrm>
            <a:custGeom>
              <a:avLst/>
              <a:gdLst/>
              <a:ahLst/>
              <a:cxnLst/>
              <a:rect l="l" t="t" r="r" b="b"/>
              <a:pathLst>
                <a:path w="140" h="46" extrusionOk="0">
                  <a:moveTo>
                    <a:pt x="112" y="0"/>
                  </a:moveTo>
                  <a:cubicBezTo>
                    <a:pt x="98" y="0"/>
                    <a:pt x="80" y="3"/>
                    <a:pt x="59" y="8"/>
                  </a:cubicBezTo>
                  <a:cubicBezTo>
                    <a:pt x="21" y="19"/>
                    <a:pt x="0" y="32"/>
                    <a:pt x="11" y="40"/>
                  </a:cubicBezTo>
                  <a:cubicBezTo>
                    <a:pt x="14" y="44"/>
                    <a:pt x="23" y="46"/>
                    <a:pt x="34" y="46"/>
                  </a:cubicBezTo>
                  <a:cubicBezTo>
                    <a:pt x="48" y="46"/>
                    <a:pt x="66" y="43"/>
                    <a:pt x="83" y="40"/>
                  </a:cubicBezTo>
                  <a:cubicBezTo>
                    <a:pt x="115" y="32"/>
                    <a:pt x="139" y="19"/>
                    <a:pt x="136" y="8"/>
                  </a:cubicBezTo>
                  <a:cubicBezTo>
                    <a:pt x="134" y="3"/>
                    <a:pt x="12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9"/>
            <p:cNvSpPr/>
            <p:nvPr/>
          </p:nvSpPr>
          <p:spPr>
            <a:xfrm>
              <a:off x="5881200" y="1295175"/>
              <a:ext cx="1875" cy="1100"/>
            </a:xfrm>
            <a:custGeom>
              <a:avLst/>
              <a:gdLst/>
              <a:ahLst/>
              <a:cxnLst/>
              <a:rect l="l" t="t" r="r" b="b"/>
              <a:pathLst>
                <a:path w="75" h="44" extrusionOk="0">
                  <a:moveTo>
                    <a:pt x="12" y="0"/>
                  </a:moveTo>
                  <a:cubicBezTo>
                    <a:pt x="4" y="0"/>
                    <a:pt x="0" y="4"/>
                    <a:pt x="3" y="10"/>
                  </a:cubicBezTo>
                  <a:cubicBezTo>
                    <a:pt x="8" y="28"/>
                    <a:pt x="37" y="44"/>
                    <a:pt x="57" y="44"/>
                  </a:cubicBezTo>
                  <a:cubicBezTo>
                    <a:pt x="63" y="44"/>
                    <a:pt x="69" y="42"/>
                    <a:pt x="72" y="37"/>
                  </a:cubicBezTo>
                  <a:cubicBezTo>
                    <a:pt x="75" y="31"/>
                    <a:pt x="61" y="17"/>
                    <a:pt x="37" y="7"/>
                  </a:cubicBezTo>
                  <a:cubicBezTo>
                    <a:pt x="26" y="2"/>
                    <a:pt x="18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9"/>
            <p:cNvSpPr/>
            <p:nvPr/>
          </p:nvSpPr>
          <p:spPr>
            <a:xfrm>
              <a:off x="5894600" y="1300975"/>
              <a:ext cx="3325" cy="1525"/>
            </a:xfrm>
            <a:custGeom>
              <a:avLst/>
              <a:gdLst/>
              <a:ahLst/>
              <a:cxnLst/>
              <a:rect l="l" t="t" r="r" b="b"/>
              <a:pathLst>
                <a:path w="133" h="61" extrusionOk="0">
                  <a:moveTo>
                    <a:pt x="48" y="1"/>
                  </a:moveTo>
                  <a:cubicBezTo>
                    <a:pt x="43" y="1"/>
                    <a:pt x="38" y="2"/>
                    <a:pt x="32" y="4"/>
                  </a:cubicBezTo>
                  <a:cubicBezTo>
                    <a:pt x="14" y="7"/>
                    <a:pt x="0" y="17"/>
                    <a:pt x="4" y="24"/>
                  </a:cubicBezTo>
                  <a:cubicBezTo>
                    <a:pt x="7" y="41"/>
                    <a:pt x="72" y="61"/>
                    <a:pt x="106" y="61"/>
                  </a:cubicBezTo>
                  <a:cubicBezTo>
                    <a:pt x="116" y="61"/>
                    <a:pt x="123" y="59"/>
                    <a:pt x="125" y="55"/>
                  </a:cubicBezTo>
                  <a:cubicBezTo>
                    <a:pt x="133" y="49"/>
                    <a:pt x="119" y="38"/>
                    <a:pt x="98" y="38"/>
                  </a:cubicBezTo>
                  <a:cubicBezTo>
                    <a:pt x="74" y="34"/>
                    <a:pt x="59" y="24"/>
                    <a:pt x="63" y="14"/>
                  </a:cubicBezTo>
                  <a:cubicBezTo>
                    <a:pt x="65" y="7"/>
                    <a:pt x="59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9"/>
            <p:cNvSpPr/>
            <p:nvPr/>
          </p:nvSpPr>
          <p:spPr>
            <a:xfrm>
              <a:off x="5896250" y="1302750"/>
              <a:ext cx="6375" cy="1675"/>
            </a:xfrm>
            <a:custGeom>
              <a:avLst/>
              <a:gdLst/>
              <a:ahLst/>
              <a:cxnLst/>
              <a:rect l="l" t="t" r="r" b="b"/>
              <a:pathLst>
                <a:path w="255" h="67" extrusionOk="0">
                  <a:moveTo>
                    <a:pt x="161" y="1"/>
                  </a:moveTo>
                  <a:cubicBezTo>
                    <a:pt x="134" y="1"/>
                    <a:pt x="103" y="4"/>
                    <a:pt x="77" y="12"/>
                  </a:cubicBezTo>
                  <a:cubicBezTo>
                    <a:pt x="0" y="33"/>
                    <a:pt x="0" y="33"/>
                    <a:pt x="63" y="40"/>
                  </a:cubicBezTo>
                  <a:cubicBezTo>
                    <a:pt x="97" y="43"/>
                    <a:pt x="132" y="53"/>
                    <a:pt x="146" y="64"/>
                  </a:cubicBezTo>
                  <a:cubicBezTo>
                    <a:pt x="149" y="66"/>
                    <a:pt x="153" y="67"/>
                    <a:pt x="158" y="67"/>
                  </a:cubicBezTo>
                  <a:cubicBezTo>
                    <a:pt x="171" y="67"/>
                    <a:pt x="192" y="60"/>
                    <a:pt x="212" y="50"/>
                  </a:cubicBezTo>
                  <a:cubicBezTo>
                    <a:pt x="254" y="23"/>
                    <a:pt x="254" y="19"/>
                    <a:pt x="208" y="5"/>
                  </a:cubicBezTo>
                  <a:cubicBezTo>
                    <a:pt x="197" y="2"/>
                    <a:pt x="180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9"/>
            <p:cNvSpPr/>
            <p:nvPr/>
          </p:nvSpPr>
          <p:spPr>
            <a:xfrm>
              <a:off x="5908050" y="1303550"/>
              <a:ext cx="1450" cy="975"/>
            </a:xfrm>
            <a:custGeom>
              <a:avLst/>
              <a:gdLst/>
              <a:ahLst/>
              <a:cxnLst/>
              <a:rect l="l" t="t" r="r" b="b"/>
              <a:pathLst>
                <a:path w="58" h="39" extrusionOk="0">
                  <a:moveTo>
                    <a:pt x="21" y="1"/>
                  </a:moveTo>
                  <a:cubicBezTo>
                    <a:pt x="7" y="1"/>
                    <a:pt x="0" y="11"/>
                    <a:pt x="7" y="21"/>
                  </a:cubicBezTo>
                  <a:cubicBezTo>
                    <a:pt x="16" y="33"/>
                    <a:pt x="28" y="38"/>
                    <a:pt x="38" y="38"/>
                  </a:cubicBezTo>
                  <a:cubicBezTo>
                    <a:pt x="49" y="38"/>
                    <a:pt x="58" y="31"/>
                    <a:pt x="56" y="18"/>
                  </a:cubicBezTo>
                  <a:cubicBezTo>
                    <a:pt x="53" y="8"/>
                    <a:pt x="38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9"/>
            <p:cNvSpPr/>
            <p:nvPr/>
          </p:nvSpPr>
          <p:spPr>
            <a:xfrm>
              <a:off x="5912375" y="1301875"/>
              <a:ext cx="1325" cy="1025"/>
            </a:xfrm>
            <a:custGeom>
              <a:avLst/>
              <a:gdLst/>
              <a:ahLst/>
              <a:cxnLst/>
              <a:rect l="l" t="t" r="r" b="b"/>
              <a:pathLst>
                <a:path w="53" h="41" extrusionOk="0">
                  <a:moveTo>
                    <a:pt x="30" y="1"/>
                  </a:moveTo>
                  <a:cubicBezTo>
                    <a:pt x="28" y="1"/>
                    <a:pt x="24" y="1"/>
                    <a:pt x="21" y="2"/>
                  </a:cubicBezTo>
                  <a:cubicBezTo>
                    <a:pt x="8" y="5"/>
                    <a:pt x="0" y="16"/>
                    <a:pt x="8" y="26"/>
                  </a:cubicBezTo>
                  <a:cubicBezTo>
                    <a:pt x="11" y="35"/>
                    <a:pt x="18" y="41"/>
                    <a:pt x="28" y="41"/>
                  </a:cubicBezTo>
                  <a:cubicBezTo>
                    <a:pt x="31" y="41"/>
                    <a:pt x="33" y="41"/>
                    <a:pt x="35" y="40"/>
                  </a:cubicBezTo>
                  <a:cubicBezTo>
                    <a:pt x="46" y="37"/>
                    <a:pt x="53" y="26"/>
                    <a:pt x="50" y="16"/>
                  </a:cubicBezTo>
                  <a:cubicBezTo>
                    <a:pt x="47" y="5"/>
                    <a:pt x="40" y="1"/>
                    <a:pt x="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9"/>
            <p:cNvSpPr/>
            <p:nvPr/>
          </p:nvSpPr>
          <p:spPr>
            <a:xfrm>
              <a:off x="5914525" y="1298250"/>
              <a:ext cx="6500" cy="2975"/>
            </a:xfrm>
            <a:custGeom>
              <a:avLst/>
              <a:gdLst/>
              <a:ahLst/>
              <a:cxnLst/>
              <a:rect l="l" t="t" r="r" b="b"/>
              <a:pathLst>
                <a:path w="260" h="119" extrusionOk="0">
                  <a:moveTo>
                    <a:pt x="97" y="0"/>
                  </a:moveTo>
                  <a:cubicBezTo>
                    <a:pt x="86" y="0"/>
                    <a:pt x="68" y="15"/>
                    <a:pt x="36" y="46"/>
                  </a:cubicBezTo>
                  <a:cubicBezTo>
                    <a:pt x="1" y="84"/>
                    <a:pt x="2" y="115"/>
                    <a:pt x="29" y="115"/>
                  </a:cubicBezTo>
                  <a:cubicBezTo>
                    <a:pt x="39" y="115"/>
                    <a:pt x="52" y="111"/>
                    <a:pt x="68" y="102"/>
                  </a:cubicBezTo>
                  <a:cubicBezTo>
                    <a:pt x="80" y="94"/>
                    <a:pt x="90" y="90"/>
                    <a:pt x="97" y="90"/>
                  </a:cubicBezTo>
                  <a:cubicBezTo>
                    <a:pt x="106" y="90"/>
                    <a:pt x="112" y="96"/>
                    <a:pt x="116" y="105"/>
                  </a:cubicBezTo>
                  <a:cubicBezTo>
                    <a:pt x="119" y="114"/>
                    <a:pt x="121" y="119"/>
                    <a:pt x="124" y="119"/>
                  </a:cubicBezTo>
                  <a:cubicBezTo>
                    <a:pt x="127" y="119"/>
                    <a:pt x="131" y="112"/>
                    <a:pt x="137" y="99"/>
                  </a:cubicBezTo>
                  <a:cubicBezTo>
                    <a:pt x="140" y="84"/>
                    <a:pt x="145" y="77"/>
                    <a:pt x="152" y="77"/>
                  </a:cubicBezTo>
                  <a:cubicBezTo>
                    <a:pt x="159" y="77"/>
                    <a:pt x="168" y="84"/>
                    <a:pt x="182" y="95"/>
                  </a:cubicBezTo>
                  <a:cubicBezTo>
                    <a:pt x="192" y="105"/>
                    <a:pt x="204" y="111"/>
                    <a:pt x="215" y="111"/>
                  </a:cubicBezTo>
                  <a:cubicBezTo>
                    <a:pt x="223" y="111"/>
                    <a:pt x="230" y="108"/>
                    <a:pt x="234" y="102"/>
                  </a:cubicBezTo>
                  <a:cubicBezTo>
                    <a:pt x="259" y="80"/>
                    <a:pt x="241" y="45"/>
                    <a:pt x="208" y="45"/>
                  </a:cubicBezTo>
                  <a:cubicBezTo>
                    <a:pt x="205" y="45"/>
                    <a:pt x="202" y="46"/>
                    <a:pt x="199" y="46"/>
                  </a:cubicBezTo>
                  <a:cubicBezTo>
                    <a:pt x="182" y="46"/>
                    <a:pt x="161" y="50"/>
                    <a:pt x="148" y="54"/>
                  </a:cubicBezTo>
                  <a:cubicBezTo>
                    <a:pt x="137" y="54"/>
                    <a:pt x="119" y="43"/>
                    <a:pt x="116" y="25"/>
                  </a:cubicBezTo>
                  <a:cubicBezTo>
                    <a:pt x="112" y="9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9"/>
            <p:cNvSpPr/>
            <p:nvPr/>
          </p:nvSpPr>
          <p:spPr>
            <a:xfrm>
              <a:off x="5918100" y="1302675"/>
              <a:ext cx="1250" cy="1450"/>
            </a:xfrm>
            <a:custGeom>
              <a:avLst/>
              <a:gdLst/>
              <a:ahLst/>
              <a:cxnLst/>
              <a:rect l="l" t="t" r="r" b="b"/>
              <a:pathLst>
                <a:path w="50" h="58" extrusionOk="0">
                  <a:moveTo>
                    <a:pt x="7" y="1"/>
                  </a:moveTo>
                  <a:cubicBezTo>
                    <a:pt x="6" y="1"/>
                    <a:pt x="5" y="1"/>
                    <a:pt x="5" y="1"/>
                  </a:cubicBezTo>
                  <a:cubicBezTo>
                    <a:pt x="0" y="1"/>
                    <a:pt x="0" y="15"/>
                    <a:pt x="5" y="32"/>
                  </a:cubicBezTo>
                  <a:cubicBezTo>
                    <a:pt x="10" y="47"/>
                    <a:pt x="21" y="57"/>
                    <a:pt x="33" y="57"/>
                  </a:cubicBezTo>
                  <a:cubicBezTo>
                    <a:pt x="35" y="57"/>
                    <a:pt x="37" y="57"/>
                    <a:pt x="39" y="56"/>
                  </a:cubicBezTo>
                  <a:cubicBezTo>
                    <a:pt x="49" y="53"/>
                    <a:pt x="49" y="40"/>
                    <a:pt x="39" y="26"/>
                  </a:cubicBezTo>
                  <a:cubicBezTo>
                    <a:pt x="27" y="10"/>
                    <a:pt x="15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9"/>
            <p:cNvSpPr/>
            <p:nvPr/>
          </p:nvSpPr>
          <p:spPr>
            <a:xfrm>
              <a:off x="5920050" y="1301125"/>
              <a:ext cx="2675" cy="1775"/>
            </a:xfrm>
            <a:custGeom>
              <a:avLst/>
              <a:gdLst/>
              <a:ahLst/>
              <a:cxnLst/>
              <a:rect l="l" t="t" r="r" b="b"/>
              <a:pathLst>
                <a:path w="107" h="71" extrusionOk="0">
                  <a:moveTo>
                    <a:pt x="45" y="1"/>
                  </a:moveTo>
                  <a:cubicBezTo>
                    <a:pt x="33" y="1"/>
                    <a:pt x="24" y="4"/>
                    <a:pt x="20" y="8"/>
                  </a:cubicBezTo>
                  <a:cubicBezTo>
                    <a:pt x="0" y="27"/>
                    <a:pt x="27" y="71"/>
                    <a:pt x="53" y="71"/>
                  </a:cubicBezTo>
                  <a:cubicBezTo>
                    <a:pt x="55" y="71"/>
                    <a:pt x="56" y="71"/>
                    <a:pt x="58" y="70"/>
                  </a:cubicBezTo>
                  <a:cubicBezTo>
                    <a:pt x="100" y="60"/>
                    <a:pt x="106" y="14"/>
                    <a:pt x="68" y="4"/>
                  </a:cubicBezTo>
                  <a:cubicBezTo>
                    <a:pt x="60" y="2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9"/>
            <p:cNvSpPr/>
            <p:nvPr/>
          </p:nvSpPr>
          <p:spPr>
            <a:xfrm>
              <a:off x="5920375" y="1293425"/>
              <a:ext cx="7975" cy="4225"/>
            </a:xfrm>
            <a:custGeom>
              <a:avLst/>
              <a:gdLst/>
              <a:ahLst/>
              <a:cxnLst/>
              <a:rect l="l" t="t" r="r" b="b"/>
              <a:pathLst>
                <a:path w="319" h="169" extrusionOk="0">
                  <a:moveTo>
                    <a:pt x="0" y="0"/>
                  </a:moveTo>
                  <a:lnTo>
                    <a:pt x="38" y="63"/>
                  </a:lnTo>
                  <a:cubicBezTo>
                    <a:pt x="58" y="97"/>
                    <a:pt x="64" y="112"/>
                    <a:pt x="57" y="112"/>
                  </a:cubicBezTo>
                  <a:cubicBezTo>
                    <a:pt x="54" y="112"/>
                    <a:pt x="49" y="109"/>
                    <a:pt x="42" y="104"/>
                  </a:cubicBezTo>
                  <a:cubicBezTo>
                    <a:pt x="30" y="95"/>
                    <a:pt x="22" y="91"/>
                    <a:pt x="18" y="91"/>
                  </a:cubicBezTo>
                  <a:cubicBezTo>
                    <a:pt x="13" y="91"/>
                    <a:pt x="13" y="99"/>
                    <a:pt x="18" y="114"/>
                  </a:cubicBezTo>
                  <a:cubicBezTo>
                    <a:pt x="23" y="132"/>
                    <a:pt x="38" y="143"/>
                    <a:pt x="53" y="143"/>
                  </a:cubicBezTo>
                  <a:cubicBezTo>
                    <a:pt x="55" y="143"/>
                    <a:pt x="57" y="143"/>
                    <a:pt x="59" y="142"/>
                  </a:cubicBezTo>
                  <a:cubicBezTo>
                    <a:pt x="63" y="142"/>
                    <a:pt x="69" y="141"/>
                    <a:pt x="76" y="141"/>
                  </a:cubicBezTo>
                  <a:cubicBezTo>
                    <a:pt x="96" y="141"/>
                    <a:pt x="128" y="144"/>
                    <a:pt x="156" y="149"/>
                  </a:cubicBezTo>
                  <a:cubicBezTo>
                    <a:pt x="171" y="151"/>
                    <a:pt x="183" y="152"/>
                    <a:pt x="193" y="152"/>
                  </a:cubicBezTo>
                  <a:cubicBezTo>
                    <a:pt x="214" y="152"/>
                    <a:pt x="223" y="147"/>
                    <a:pt x="226" y="135"/>
                  </a:cubicBezTo>
                  <a:cubicBezTo>
                    <a:pt x="227" y="129"/>
                    <a:pt x="229" y="127"/>
                    <a:pt x="231" y="127"/>
                  </a:cubicBezTo>
                  <a:cubicBezTo>
                    <a:pt x="235" y="127"/>
                    <a:pt x="239" y="132"/>
                    <a:pt x="242" y="142"/>
                  </a:cubicBezTo>
                  <a:cubicBezTo>
                    <a:pt x="250" y="161"/>
                    <a:pt x="265" y="169"/>
                    <a:pt x="279" y="169"/>
                  </a:cubicBezTo>
                  <a:cubicBezTo>
                    <a:pt x="300" y="169"/>
                    <a:pt x="319" y="152"/>
                    <a:pt x="309" y="125"/>
                  </a:cubicBezTo>
                  <a:cubicBezTo>
                    <a:pt x="302" y="98"/>
                    <a:pt x="277" y="87"/>
                    <a:pt x="232" y="87"/>
                  </a:cubicBezTo>
                  <a:cubicBezTo>
                    <a:pt x="197" y="87"/>
                    <a:pt x="132" y="69"/>
                    <a:pt x="83" y="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9"/>
            <p:cNvSpPr/>
            <p:nvPr/>
          </p:nvSpPr>
          <p:spPr>
            <a:xfrm>
              <a:off x="5922550" y="1299550"/>
              <a:ext cx="1475" cy="1275"/>
            </a:xfrm>
            <a:custGeom>
              <a:avLst/>
              <a:gdLst/>
              <a:ahLst/>
              <a:cxnLst/>
              <a:rect l="l" t="t" r="r" b="b"/>
              <a:pathLst>
                <a:path w="59" h="51" extrusionOk="0">
                  <a:moveTo>
                    <a:pt x="15" y="1"/>
                  </a:moveTo>
                  <a:cubicBezTo>
                    <a:pt x="5" y="1"/>
                    <a:pt x="1" y="10"/>
                    <a:pt x="6" y="26"/>
                  </a:cubicBezTo>
                  <a:cubicBezTo>
                    <a:pt x="9" y="41"/>
                    <a:pt x="20" y="50"/>
                    <a:pt x="33" y="50"/>
                  </a:cubicBezTo>
                  <a:cubicBezTo>
                    <a:pt x="34" y="50"/>
                    <a:pt x="36" y="50"/>
                    <a:pt x="38" y="50"/>
                  </a:cubicBezTo>
                  <a:cubicBezTo>
                    <a:pt x="51" y="47"/>
                    <a:pt x="59" y="36"/>
                    <a:pt x="56" y="26"/>
                  </a:cubicBezTo>
                  <a:cubicBezTo>
                    <a:pt x="51" y="15"/>
                    <a:pt x="38" y="5"/>
                    <a:pt x="21" y="2"/>
                  </a:cubicBezTo>
                  <a:cubicBezTo>
                    <a:pt x="19" y="1"/>
                    <a:pt x="17" y="1"/>
                    <a:pt x="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9"/>
            <p:cNvSpPr/>
            <p:nvPr/>
          </p:nvSpPr>
          <p:spPr>
            <a:xfrm>
              <a:off x="5923750" y="1301375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16" y="1"/>
                  </a:moveTo>
                  <a:cubicBezTo>
                    <a:pt x="3" y="1"/>
                    <a:pt x="1" y="14"/>
                    <a:pt x="8" y="36"/>
                  </a:cubicBezTo>
                  <a:cubicBezTo>
                    <a:pt x="14" y="55"/>
                    <a:pt x="26" y="71"/>
                    <a:pt x="38" y="71"/>
                  </a:cubicBezTo>
                  <a:cubicBezTo>
                    <a:pt x="39" y="71"/>
                    <a:pt x="41" y="71"/>
                    <a:pt x="42" y="71"/>
                  </a:cubicBezTo>
                  <a:cubicBezTo>
                    <a:pt x="52" y="67"/>
                    <a:pt x="59" y="50"/>
                    <a:pt x="56" y="36"/>
                  </a:cubicBezTo>
                  <a:cubicBezTo>
                    <a:pt x="49" y="22"/>
                    <a:pt x="35" y="4"/>
                    <a:pt x="21" y="1"/>
                  </a:cubicBezTo>
                  <a:cubicBezTo>
                    <a:pt x="19" y="1"/>
                    <a:pt x="18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9"/>
            <p:cNvSpPr/>
            <p:nvPr/>
          </p:nvSpPr>
          <p:spPr>
            <a:xfrm>
              <a:off x="5925700" y="1300725"/>
              <a:ext cx="1175" cy="2025"/>
            </a:xfrm>
            <a:custGeom>
              <a:avLst/>
              <a:gdLst/>
              <a:ahLst/>
              <a:cxnLst/>
              <a:rect l="l" t="t" r="r" b="b"/>
              <a:pathLst>
                <a:path w="47" h="81" extrusionOk="0">
                  <a:moveTo>
                    <a:pt x="25" y="1"/>
                  </a:moveTo>
                  <a:cubicBezTo>
                    <a:pt x="21" y="1"/>
                    <a:pt x="17" y="8"/>
                    <a:pt x="13" y="20"/>
                  </a:cubicBezTo>
                  <a:cubicBezTo>
                    <a:pt x="0" y="60"/>
                    <a:pt x="1" y="81"/>
                    <a:pt x="20" y="81"/>
                  </a:cubicBezTo>
                  <a:cubicBezTo>
                    <a:pt x="23" y="81"/>
                    <a:pt x="26" y="80"/>
                    <a:pt x="29" y="79"/>
                  </a:cubicBezTo>
                  <a:cubicBezTo>
                    <a:pt x="44" y="76"/>
                    <a:pt x="47" y="55"/>
                    <a:pt x="40" y="30"/>
                  </a:cubicBezTo>
                  <a:cubicBezTo>
                    <a:pt x="34" y="10"/>
                    <a:pt x="3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9"/>
            <p:cNvSpPr/>
            <p:nvPr/>
          </p:nvSpPr>
          <p:spPr>
            <a:xfrm>
              <a:off x="5929400" y="1296275"/>
              <a:ext cx="800" cy="1250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5" y="0"/>
                  </a:moveTo>
                  <a:cubicBezTo>
                    <a:pt x="1" y="0"/>
                    <a:pt x="1" y="8"/>
                    <a:pt x="3" y="21"/>
                  </a:cubicBezTo>
                  <a:cubicBezTo>
                    <a:pt x="9" y="37"/>
                    <a:pt x="16" y="49"/>
                    <a:pt x="21" y="49"/>
                  </a:cubicBezTo>
                  <a:cubicBezTo>
                    <a:pt x="22" y="49"/>
                    <a:pt x="23" y="48"/>
                    <a:pt x="24" y="46"/>
                  </a:cubicBezTo>
                  <a:cubicBezTo>
                    <a:pt x="31" y="35"/>
                    <a:pt x="24" y="21"/>
                    <a:pt x="14" y="8"/>
                  </a:cubicBezTo>
                  <a:cubicBezTo>
                    <a:pt x="10" y="3"/>
                    <a:pt x="7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9"/>
            <p:cNvSpPr/>
            <p:nvPr/>
          </p:nvSpPr>
          <p:spPr>
            <a:xfrm>
              <a:off x="5932250" y="1295375"/>
              <a:ext cx="1150" cy="975"/>
            </a:xfrm>
            <a:custGeom>
              <a:avLst/>
              <a:gdLst/>
              <a:ahLst/>
              <a:cxnLst/>
              <a:rect l="l" t="t" r="r" b="b"/>
              <a:pathLst>
                <a:path w="46" h="39" extrusionOk="0">
                  <a:moveTo>
                    <a:pt x="31" y="1"/>
                  </a:moveTo>
                  <a:cubicBezTo>
                    <a:pt x="27" y="1"/>
                    <a:pt x="22" y="2"/>
                    <a:pt x="17" y="5"/>
                  </a:cubicBezTo>
                  <a:cubicBezTo>
                    <a:pt x="7" y="15"/>
                    <a:pt x="1" y="29"/>
                    <a:pt x="4" y="33"/>
                  </a:cubicBezTo>
                  <a:cubicBezTo>
                    <a:pt x="4" y="37"/>
                    <a:pt x="7" y="39"/>
                    <a:pt x="13" y="39"/>
                  </a:cubicBezTo>
                  <a:cubicBezTo>
                    <a:pt x="17" y="39"/>
                    <a:pt x="22" y="38"/>
                    <a:pt x="28" y="36"/>
                  </a:cubicBezTo>
                  <a:cubicBezTo>
                    <a:pt x="38" y="33"/>
                    <a:pt x="46" y="20"/>
                    <a:pt x="42" y="9"/>
                  </a:cubicBezTo>
                  <a:cubicBezTo>
                    <a:pt x="40" y="3"/>
                    <a:pt x="36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9"/>
            <p:cNvSpPr/>
            <p:nvPr/>
          </p:nvSpPr>
          <p:spPr>
            <a:xfrm>
              <a:off x="5933025" y="1290150"/>
              <a:ext cx="2525" cy="1575"/>
            </a:xfrm>
            <a:custGeom>
              <a:avLst/>
              <a:gdLst/>
              <a:ahLst/>
              <a:cxnLst/>
              <a:rect l="l" t="t" r="r" b="b"/>
              <a:pathLst>
                <a:path w="101" h="63" extrusionOk="0">
                  <a:moveTo>
                    <a:pt x="50" y="1"/>
                  </a:moveTo>
                  <a:cubicBezTo>
                    <a:pt x="45" y="1"/>
                    <a:pt x="40" y="1"/>
                    <a:pt x="35" y="3"/>
                  </a:cubicBezTo>
                  <a:cubicBezTo>
                    <a:pt x="15" y="6"/>
                    <a:pt x="0" y="27"/>
                    <a:pt x="4" y="44"/>
                  </a:cubicBezTo>
                  <a:cubicBezTo>
                    <a:pt x="8" y="55"/>
                    <a:pt x="17" y="62"/>
                    <a:pt x="26" y="62"/>
                  </a:cubicBezTo>
                  <a:cubicBezTo>
                    <a:pt x="31" y="62"/>
                    <a:pt x="37" y="60"/>
                    <a:pt x="42" y="54"/>
                  </a:cubicBezTo>
                  <a:cubicBezTo>
                    <a:pt x="50" y="50"/>
                    <a:pt x="59" y="47"/>
                    <a:pt x="67" y="47"/>
                  </a:cubicBezTo>
                  <a:cubicBezTo>
                    <a:pt x="76" y="47"/>
                    <a:pt x="85" y="51"/>
                    <a:pt x="90" y="58"/>
                  </a:cubicBezTo>
                  <a:cubicBezTo>
                    <a:pt x="93" y="61"/>
                    <a:pt x="95" y="62"/>
                    <a:pt x="97" y="62"/>
                  </a:cubicBezTo>
                  <a:cubicBezTo>
                    <a:pt x="100" y="62"/>
                    <a:pt x="98" y="51"/>
                    <a:pt x="90" y="34"/>
                  </a:cubicBezTo>
                  <a:cubicBezTo>
                    <a:pt x="82" y="12"/>
                    <a:pt x="68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9"/>
            <p:cNvSpPr/>
            <p:nvPr/>
          </p:nvSpPr>
          <p:spPr>
            <a:xfrm>
              <a:off x="5937025" y="1282025"/>
              <a:ext cx="3300" cy="2450"/>
            </a:xfrm>
            <a:custGeom>
              <a:avLst/>
              <a:gdLst/>
              <a:ahLst/>
              <a:cxnLst/>
              <a:rect l="l" t="t" r="r" b="b"/>
              <a:pathLst>
                <a:path w="132" h="98" extrusionOk="0">
                  <a:moveTo>
                    <a:pt x="48" y="1"/>
                  </a:moveTo>
                  <a:cubicBezTo>
                    <a:pt x="31" y="1"/>
                    <a:pt x="23" y="10"/>
                    <a:pt x="14" y="33"/>
                  </a:cubicBezTo>
                  <a:cubicBezTo>
                    <a:pt x="4" y="57"/>
                    <a:pt x="0" y="81"/>
                    <a:pt x="4" y="91"/>
                  </a:cubicBezTo>
                  <a:cubicBezTo>
                    <a:pt x="5" y="96"/>
                    <a:pt x="6" y="98"/>
                    <a:pt x="8" y="98"/>
                  </a:cubicBezTo>
                  <a:cubicBezTo>
                    <a:pt x="10" y="98"/>
                    <a:pt x="12" y="93"/>
                    <a:pt x="14" y="85"/>
                  </a:cubicBezTo>
                  <a:cubicBezTo>
                    <a:pt x="14" y="71"/>
                    <a:pt x="42" y="50"/>
                    <a:pt x="76" y="43"/>
                  </a:cubicBezTo>
                  <a:cubicBezTo>
                    <a:pt x="128" y="29"/>
                    <a:pt x="132" y="26"/>
                    <a:pt x="84" y="8"/>
                  </a:cubicBezTo>
                  <a:cubicBezTo>
                    <a:pt x="68" y="4"/>
                    <a:pt x="5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9"/>
            <p:cNvSpPr/>
            <p:nvPr/>
          </p:nvSpPr>
          <p:spPr>
            <a:xfrm>
              <a:off x="5935625" y="1277875"/>
              <a:ext cx="1125" cy="1100"/>
            </a:xfrm>
            <a:custGeom>
              <a:avLst/>
              <a:gdLst/>
              <a:ahLst/>
              <a:cxnLst/>
              <a:rect l="l" t="t" r="r" b="b"/>
              <a:pathLst>
                <a:path w="45" h="44" extrusionOk="0">
                  <a:moveTo>
                    <a:pt x="30" y="0"/>
                  </a:moveTo>
                  <a:cubicBezTo>
                    <a:pt x="28" y="0"/>
                    <a:pt x="26" y="0"/>
                    <a:pt x="25" y="1"/>
                  </a:cubicBezTo>
                  <a:cubicBezTo>
                    <a:pt x="11" y="4"/>
                    <a:pt x="0" y="15"/>
                    <a:pt x="4" y="25"/>
                  </a:cubicBezTo>
                  <a:cubicBezTo>
                    <a:pt x="7" y="37"/>
                    <a:pt x="12" y="43"/>
                    <a:pt x="18" y="43"/>
                  </a:cubicBezTo>
                  <a:cubicBezTo>
                    <a:pt x="19" y="43"/>
                    <a:pt x="20" y="43"/>
                    <a:pt x="21" y="43"/>
                  </a:cubicBezTo>
                  <a:cubicBezTo>
                    <a:pt x="28" y="43"/>
                    <a:pt x="35" y="33"/>
                    <a:pt x="39" y="18"/>
                  </a:cubicBezTo>
                  <a:cubicBezTo>
                    <a:pt x="44" y="7"/>
                    <a:pt x="38" y="0"/>
                    <a:pt x="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9"/>
            <p:cNvSpPr/>
            <p:nvPr/>
          </p:nvSpPr>
          <p:spPr>
            <a:xfrm>
              <a:off x="5954075" y="1278750"/>
              <a:ext cx="1775" cy="1775"/>
            </a:xfrm>
            <a:custGeom>
              <a:avLst/>
              <a:gdLst/>
              <a:ahLst/>
              <a:cxnLst/>
              <a:rect l="l" t="t" r="r" b="b"/>
              <a:pathLst>
                <a:path w="71" h="71" extrusionOk="0">
                  <a:moveTo>
                    <a:pt x="7" y="1"/>
                  </a:moveTo>
                  <a:lnTo>
                    <a:pt x="7" y="1"/>
                  </a:lnTo>
                  <a:cubicBezTo>
                    <a:pt x="1" y="1"/>
                    <a:pt x="2" y="10"/>
                    <a:pt x="9" y="32"/>
                  </a:cubicBezTo>
                  <a:cubicBezTo>
                    <a:pt x="15" y="54"/>
                    <a:pt x="27" y="70"/>
                    <a:pt x="40" y="70"/>
                  </a:cubicBezTo>
                  <a:cubicBezTo>
                    <a:pt x="41" y="70"/>
                    <a:pt x="42" y="70"/>
                    <a:pt x="43" y="70"/>
                  </a:cubicBezTo>
                  <a:cubicBezTo>
                    <a:pt x="71" y="63"/>
                    <a:pt x="64" y="43"/>
                    <a:pt x="26" y="11"/>
                  </a:cubicBezTo>
                  <a:cubicBezTo>
                    <a:pt x="17" y="4"/>
                    <a:pt x="11" y="1"/>
                    <a:pt x="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9"/>
            <p:cNvSpPr/>
            <p:nvPr/>
          </p:nvSpPr>
          <p:spPr>
            <a:xfrm>
              <a:off x="5911175" y="1140825"/>
              <a:ext cx="2250" cy="1600"/>
            </a:xfrm>
            <a:custGeom>
              <a:avLst/>
              <a:gdLst/>
              <a:ahLst/>
              <a:cxnLst/>
              <a:rect l="l" t="t" r="r" b="b"/>
              <a:pathLst>
                <a:path w="90" h="64" extrusionOk="0">
                  <a:moveTo>
                    <a:pt x="83" y="0"/>
                  </a:moveTo>
                  <a:cubicBezTo>
                    <a:pt x="75" y="0"/>
                    <a:pt x="59" y="3"/>
                    <a:pt x="42" y="8"/>
                  </a:cubicBezTo>
                  <a:cubicBezTo>
                    <a:pt x="18" y="19"/>
                    <a:pt x="0" y="36"/>
                    <a:pt x="7" y="50"/>
                  </a:cubicBezTo>
                  <a:cubicBezTo>
                    <a:pt x="9" y="59"/>
                    <a:pt x="12" y="64"/>
                    <a:pt x="18" y="64"/>
                  </a:cubicBezTo>
                  <a:cubicBezTo>
                    <a:pt x="26" y="64"/>
                    <a:pt x="37" y="57"/>
                    <a:pt x="53" y="43"/>
                  </a:cubicBezTo>
                  <a:cubicBezTo>
                    <a:pt x="73" y="26"/>
                    <a:pt x="90" y="8"/>
                    <a:pt x="87" y="2"/>
                  </a:cubicBezTo>
                  <a:cubicBezTo>
                    <a:pt x="87" y="1"/>
                    <a:pt x="8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5907100" y="1124775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14" y="1"/>
                  </a:moveTo>
                  <a:cubicBezTo>
                    <a:pt x="5" y="1"/>
                    <a:pt x="0" y="7"/>
                    <a:pt x="3" y="16"/>
                  </a:cubicBezTo>
                  <a:cubicBezTo>
                    <a:pt x="7" y="24"/>
                    <a:pt x="16" y="30"/>
                    <a:pt x="26" y="30"/>
                  </a:cubicBezTo>
                  <a:cubicBezTo>
                    <a:pt x="28" y="30"/>
                    <a:pt x="30" y="30"/>
                    <a:pt x="32" y="29"/>
                  </a:cubicBezTo>
                  <a:cubicBezTo>
                    <a:pt x="45" y="26"/>
                    <a:pt x="52" y="19"/>
                    <a:pt x="52" y="16"/>
                  </a:cubicBezTo>
                  <a:cubicBezTo>
                    <a:pt x="49" y="12"/>
                    <a:pt x="38" y="5"/>
                    <a:pt x="21" y="2"/>
                  </a:cubicBezTo>
                  <a:cubicBezTo>
                    <a:pt x="18" y="1"/>
                    <a:pt x="16" y="1"/>
                    <a:pt x="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5916900" y="1155375"/>
              <a:ext cx="1750" cy="1025"/>
            </a:xfrm>
            <a:custGeom>
              <a:avLst/>
              <a:gdLst/>
              <a:ahLst/>
              <a:cxnLst/>
              <a:rect l="l" t="t" r="r" b="b"/>
              <a:pathLst>
                <a:path w="70" h="41" extrusionOk="0">
                  <a:moveTo>
                    <a:pt x="55" y="1"/>
                  </a:moveTo>
                  <a:cubicBezTo>
                    <a:pt x="49" y="1"/>
                    <a:pt x="40" y="2"/>
                    <a:pt x="32" y="6"/>
                  </a:cubicBezTo>
                  <a:cubicBezTo>
                    <a:pt x="11" y="9"/>
                    <a:pt x="0" y="20"/>
                    <a:pt x="3" y="33"/>
                  </a:cubicBezTo>
                  <a:cubicBezTo>
                    <a:pt x="5" y="38"/>
                    <a:pt x="9" y="41"/>
                    <a:pt x="14" y="41"/>
                  </a:cubicBezTo>
                  <a:cubicBezTo>
                    <a:pt x="21" y="41"/>
                    <a:pt x="29" y="37"/>
                    <a:pt x="38" y="30"/>
                  </a:cubicBezTo>
                  <a:cubicBezTo>
                    <a:pt x="56" y="20"/>
                    <a:pt x="69" y="9"/>
                    <a:pt x="66" y="6"/>
                  </a:cubicBezTo>
                  <a:cubicBezTo>
                    <a:pt x="66" y="2"/>
                    <a:pt x="61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5957050" y="1276775"/>
              <a:ext cx="8925" cy="3325"/>
            </a:xfrm>
            <a:custGeom>
              <a:avLst/>
              <a:gdLst/>
              <a:ahLst/>
              <a:cxnLst/>
              <a:rect l="l" t="t" r="r" b="b"/>
              <a:pathLst>
                <a:path w="357" h="133" extrusionOk="0">
                  <a:moveTo>
                    <a:pt x="142" y="1"/>
                  </a:moveTo>
                  <a:cubicBezTo>
                    <a:pt x="115" y="1"/>
                    <a:pt x="85" y="46"/>
                    <a:pt x="94" y="83"/>
                  </a:cubicBezTo>
                  <a:cubicBezTo>
                    <a:pt x="99" y="97"/>
                    <a:pt x="101" y="104"/>
                    <a:pt x="97" y="104"/>
                  </a:cubicBezTo>
                  <a:cubicBezTo>
                    <a:pt x="94" y="104"/>
                    <a:pt x="85" y="98"/>
                    <a:pt x="70" y="87"/>
                  </a:cubicBezTo>
                  <a:cubicBezTo>
                    <a:pt x="55" y="71"/>
                    <a:pt x="35" y="62"/>
                    <a:pt x="23" y="62"/>
                  </a:cubicBezTo>
                  <a:cubicBezTo>
                    <a:pt x="21" y="62"/>
                    <a:pt x="19" y="62"/>
                    <a:pt x="18" y="62"/>
                  </a:cubicBezTo>
                  <a:cubicBezTo>
                    <a:pt x="4" y="66"/>
                    <a:pt x="0" y="83"/>
                    <a:pt x="4" y="97"/>
                  </a:cubicBezTo>
                  <a:cubicBezTo>
                    <a:pt x="10" y="119"/>
                    <a:pt x="83" y="133"/>
                    <a:pt x="154" y="133"/>
                  </a:cubicBezTo>
                  <a:cubicBezTo>
                    <a:pt x="194" y="133"/>
                    <a:pt x="234" y="128"/>
                    <a:pt x="261" y="118"/>
                  </a:cubicBezTo>
                  <a:cubicBezTo>
                    <a:pt x="276" y="113"/>
                    <a:pt x="292" y="110"/>
                    <a:pt x="304" y="110"/>
                  </a:cubicBezTo>
                  <a:cubicBezTo>
                    <a:pt x="316" y="110"/>
                    <a:pt x="325" y="113"/>
                    <a:pt x="327" y="118"/>
                  </a:cubicBezTo>
                  <a:cubicBezTo>
                    <a:pt x="329" y="127"/>
                    <a:pt x="331" y="132"/>
                    <a:pt x="335" y="132"/>
                  </a:cubicBezTo>
                  <a:cubicBezTo>
                    <a:pt x="336" y="132"/>
                    <a:pt x="338" y="130"/>
                    <a:pt x="341" y="128"/>
                  </a:cubicBezTo>
                  <a:cubicBezTo>
                    <a:pt x="357" y="102"/>
                    <a:pt x="261" y="13"/>
                    <a:pt x="222" y="13"/>
                  </a:cubicBezTo>
                  <a:cubicBezTo>
                    <a:pt x="220" y="13"/>
                    <a:pt x="218" y="14"/>
                    <a:pt x="216" y="14"/>
                  </a:cubicBezTo>
                  <a:cubicBezTo>
                    <a:pt x="210" y="15"/>
                    <a:pt x="204" y="15"/>
                    <a:pt x="198" y="15"/>
                  </a:cubicBezTo>
                  <a:cubicBezTo>
                    <a:pt x="181" y="15"/>
                    <a:pt x="164" y="12"/>
                    <a:pt x="157" y="7"/>
                  </a:cubicBezTo>
                  <a:cubicBezTo>
                    <a:pt x="152" y="3"/>
                    <a:pt x="14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5912075" y="1130850"/>
              <a:ext cx="1475" cy="1075"/>
            </a:xfrm>
            <a:custGeom>
              <a:avLst/>
              <a:gdLst/>
              <a:ahLst/>
              <a:cxnLst/>
              <a:rect l="l" t="t" r="r" b="b"/>
              <a:pathLst>
                <a:path w="59" h="43" extrusionOk="0">
                  <a:moveTo>
                    <a:pt x="6" y="0"/>
                  </a:moveTo>
                  <a:cubicBezTo>
                    <a:pt x="1" y="0"/>
                    <a:pt x="5" y="7"/>
                    <a:pt x="20" y="23"/>
                  </a:cubicBezTo>
                  <a:cubicBezTo>
                    <a:pt x="30" y="35"/>
                    <a:pt x="40" y="42"/>
                    <a:pt x="47" y="42"/>
                  </a:cubicBezTo>
                  <a:cubicBezTo>
                    <a:pt x="50" y="42"/>
                    <a:pt x="52" y="41"/>
                    <a:pt x="54" y="39"/>
                  </a:cubicBezTo>
                  <a:cubicBezTo>
                    <a:pt x="58" y="33"/>
                    <a:pt x="44" y="18"/>
                    <a:pt x="27" y="8"/>
                  </a:cubicBezTo>
                  <a:cubicBezTo>
                    <a:pt x="16" y="3"/>
                    <a:pt x="9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5969275" y="1278900"/>
              <a:ext cx="1050" cy="1100"/>
            </a:xfrm>
            <a:custGeom>
              <a:avLst/>
              <a:gdLst/>
              <a:ahLst/>
              <a:cxnLst/>
              <a:rect l="l" t="t" r="r" b="b"/>
              <a:pathLst>
                <a:path w="42" h="44" extrusionOk="0">
                  <a:moveTo>
                    <a:pt x="28" y="1"/>
                  </a:moveTo>
                  <a:cubicBezTo>
                    <a:pt x="26" y="1"/>
                    <a:pt x="24" y="1"/>
                    <a:pt x="22" y="2"/>
                  </a:cubicBezTo>
                  <a:cubicBezTo>
                    <a:pt x="8" y="5"/>
                    <a:pt x="1" y="16"/>
                    <a:pt x="4" y="26"/>
                  </a:cubicBezTo>
                  <a:cubicBezTo>
                    <a:pt x="7" y="35"/>
                    <a:pt x="12" y="44"/>
                    <a:pt x="19" y="44"/>
                  </a:cubicBezTo>
                  <a:cubicBezTo>
                    <a:pt x="20" y="44"/>
                    <a:pt x="21" y="44"/>
                    <a:pt x="22" y="43"/>
                  </a:cubicBezTo>
                  <a:cubicBezTo>
                    <a:pt x="25" y="43"/>
                    <a:pt x="32" y="33"/>
                    <a:pt x="39" y="19"/>
                  </a:cubicBezTo>
                  <a:cubicBezTo>
                    <a:pt x="42" y="7"/>
                    <a:pt x="37" y="1"/>
                    <a:pt x="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5970800" y="1278525"/>
              <a:ext cx="1350" cy="1625"/>
            </a:xfrm>
            <a:custGeom>
              <a:avLst/>
              <a:gdLst/>
              <a:ahLst/>
              <a:cxnLst/>
              <a:rect l="l" t="t" r="r" b="b"/>
              <a:pathLst>
                <a:path w="54" h="65" extrusionOk="0">
                  <a:moveTo>
                    <a:pt x="35" y="0"/>
                  </a:moveTo>
                  <a:cubicBezTo>
                    <a:pt x="24" y="0"/>
                    <a:pt x="14" y="10"/>
                    <a:pt x="9" y="23"/>
                  </a:cubicBezTo>
                  <a:cubicBezTo>
                    <a:pt x="1" y="50"/>
                    <a:pt x="6" y="64"/>
                    <a:pt x="16" y="64"/>
                  </a:cubicBezTo>
                  <a:cubicBezTo>
                    <a:pt x="24" y="64"/>
                    <a:pt x="34" y="57"/>
                    <a:pt x="44" y="41"/>
                  </a:cubicBezTo>
                  <a:cubicBezTo>
                    <a:pt x="54" y="23"/>
                    <a:pt x="54" y="7"/>
                    <a:pt x="44" y="2"/>
                  </a:cubicBezTo>
                  <a:cubicBezTo>
                    <a:pt x="41" y="1"/>
                    <a:pt x="38" y="0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5976525" y="1267250"/>
              <a:ext cx="3700" cy="4350"/>
            </a:xfrm>
            <a:custGeom>
              <a:avLst/>
              <a:gdLst/>
              <a:ahLst/>
              <a:cxnLst/>
              <a:rect l="l" t="t" r="r" b="b"/>
              <a:pathLst>
                <a:path w="148" h="174" extrusionOk="0">
                  <a:moveTo>
                    <a:pt x="103" y="1"/>
                  </a:moveTo>
                  <a:cubicBezTo>
                    <a:pt x="101" y="1"/>
                    <a:pt x="100" y="3"/>
                    <a:pt x="99" y="6"/>
                  </a:cubicBezTo>
                  <a:cubicBezTo>
                    <a:pt x="99" y="20"/>
                    <a:pt x="86" y="37"/>
                    <a:pt x="71" y="41"/>
                  </a:cubicBezTo>
                  <a:cubicBezTo>
                    <a:pt x="54" y="45"/>
                    <a:pt x="33" y="62"/>
                    <a:pt x="23" y="79"/>
                  </a:cubicBezTo>
                  <a:cubicBezTo>
                    <a:pt x="0" y="112"/>
                    <a:pt x="18" y="173"/>
                    <a:pt x="46" y="173"/>
                  </a:cubicBezTo>
                  <a:cubicBezTo>
                    <a:pt x="48" y="173"/>
                    <a:pt x="49" y="173"/>
                    <a:pt x="51" y="173"/>
                  </a:cubicBezTo>
                  <a:cubicBezTo>
                    <a:pt x="116" y="155"/>
                    <a:pt x="148" y="104"/>
                    <a:pt x="127" y="41"/>
                  </a:cubicBezTo>
                  <a:cubicBezTo>
                    <a:pt x="117" y="15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5982100" y="1268675"/>
              <a:ext cx="2200" cy="1150"/>
            </a:xfrm>
            <a:custGeom>
              <a:avLst/>
              <a:gdLst/>
              <a:ahLst/>
              <a:cxnLst/>
              <a:rect l="l" t="t" r="r" b="b"/>
              <a:pathLst>
                <a:path w="88" h="46" extrusionOk="0">
                  <a:moveTo>
                    <a:pt x="32" y="0"/>
                  </a:moveTo>
                  <a:cubicBezTo>
                    <a:pt x="31" y="0"/>
                    <a:pt x="30" y="1"/>
                    <a:pt x="29" y="1"/>
                  </a:cubicBezTo>
                  <a:cubicBezTo>
                    <a:pt x="1" y="8"/>
                    <a:pt x="8" y="18"/>
                    <a:pt x="53" y="36"/>
                  </a:cubicBezTo>
                  <a:cubicBezTo>
                    <a:pt x="68" y="42"/>
                    <a:pt x="78" y="45"/>
                    <a:pt x="82" y="45"/>
                  </a:cubicBezTo>
                  <a:cubicBezTo>
                    <a:pt x="87" y="45"/>
                    <a:pt x="84" y="40"/>
                    <a:pt x="74" y="26"/>
                  </a:cubicBezTo>
                  <a:cubicBezTo>
                    <a:pt x="61" y="13"/>
                    <a:pt x="43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5947075" y="1143000"/>
              <a:ext cx="2050" cy="1800"/>
            </a:xfrm>
            <a:custGeom>
              <a:avLst/>
              <a:gdLst/>
              <a:ahLst/>
              <a:cxnLst/>
              <a:rect l="l" t="t" r="r" b="b"/>
              <a:pathLst>
                <a:path w="82" h="72" extrusionOk="0">
                  <a:moveTo>
                    <a:pt x="31" y="1"/>
                  </a:moveTo>
                  <a:cubicBezTo>
                    <a:pt x="29" y="1"/>
                    <a:pt x="27" y="1"/>
                    <a:pt x="25" y="1"/>
                  </a:cubicBezTo>
                  <a:cubicBezTo>
                    <a:pt x="4" y="8"/>
                    <a:pt x="0" y="22"/>
                    <a:pt x="18" y="46"/>
                  </a:cubicBezTo>
                  <a:cubicBezTo>
                    <a:pt x="28" y="61"/>
                    <a:pt x="40" y="71"/>
                    <a:pt x="48" y="71"/>
                  </a:cubicBezTo>
                  <a:cubicBezTo>
                    <a:pt x="51" y="71"/>
                    <a:pt x="54" y="70"/>
                    <a:pt x="56" y="67"/>
                  </a:cubicBezTo>
                  <a:cubicBezTo>
                    <a:pt x="82" y="44"/>
                    <a:pt x="62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5996000" y="1269450"/>
              <a:ext cx="1225" cy="1425"/>
            </a:xfrm>
            <a:custGeom>
              <a:avLst/>
              <a:gdLst/>
              <a:ahLst/>
              <a:cxnLst/>
              <a:rect l="l" t="t" r="r" b="b"/>
              <a:pathLst>
                <a:path w="49" h="57" extrusionOk="0">
                  <a:moveTo>
                    <a:pt x="23" y="1"/>
                  </a:moveTo>
                  <a:cubicBezTo>
                    <a:pt x="21" y="1"/>
                    <a:pt x="19" y="1"/>
                    <a:pt x="18" y="2"/>
                  </a:cubicBezTo>
                  <a:cubicBezTo>
                    <a:pt x="3" y="5"/>
                    <a:pt x="0" y="22"/>
                    <a:pt x="3" y="40"/>
                  </a:cubicBezTo>
                  <a:cubicBezTo>
                    <a:pt x="8" y="51"/>
                    <a:pt x="14" y="56"/>
                    <a:pt x="20" y="56"/>
                  </a:cubicBezTo>
                  <a:cubicBezTo>
                    <a:pt x="24" y="56"/>
                    <a:pt x="28" y="54"/>
                    <a:pt x="32" y="50"/>
                  </a:cubicBezTo>
                  <a:cubicBezTo>
                    <a:pt x="42" y="40"/>
                    <a:pt x="48" y="26"/>
                    <a:pt x="45" y="16"/>
                  </a:cubicBezTo>
                  <a:cubicBezTo>
                    <a:pt x="42" y="7"/>
                    <a:pt x="32" y="1"/>
                    <a:pt x="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6002075" y="1267900"/>
              <a:ext cx="1050" cy="1175"/>
            </a:xfrm>
            <a:custGeom>
              <a:avLst/>
              <a:gdLst/>
              <a:ahLst/>
              <a:cxnLst/>
              <a:rect l="l" t="t" r="r" b="b"/>
              <a:pathLst>
                <a:path w="42" h="47" extrusionOk="0">
                  <a:moveTo>
                    <a:pt x="26" y="0"/>
                  </a:moveTo>
                  <a:cubicBezTo>
                    <a:pt x="25" y="0"/>
                    <a:pt x="23" y="1"/>
                    <a:pt x="21" y="1"/>
                  </a:cubicBezTo>
                  <a:cubicBezTo>
                    <a:pt x="10" y="4"/>
                    <a:pt x="0" y="19"/>
                    <a:pt x="4" y="29"/>
                  </a:cubicBezTo>
                  <a:cubicBezTo>
                    <a:pt x="7" y="39"/>
                    <a:pt x="14" y="46"/>
                    <a:pt x="21" y="46"/>
                  </a:cubicBezTo>
                  <a:cubicBezTo>
                    <a:pt x="28" y="43"/>
                    <a:pt x="34" y="32"/>
                    <a:pt x="39" y="19"/>
                  </a:cubicBezTo>
                  <a:cubicBezTo>
                    <a:pt x="41" y="9"/>
                    <a:pt x="36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6013775" y="1268575"/>
              <a:ext cx="1650" cy="550"/>
            </a:xfrm>
            <a:custGeom>
              <a:avLst/>
              <a:gdLst/>
              <a:ahLst/>
              <a:cxnLst/>
              <a:rect l="l" t="t" r="r" b="b"/>
              <a:pathLst>
                <a:path w="66" h="22" extrusionOk="0">
                  <a:moveTo>
                    <a:pt x="52" y="0"/>
                  </a:moveTo>
                  <a:cubicBezTo>
                    <a:pt x="47" y="0"/>
                    <a:pt x="42" y="1"/>
                    <a:pt x="35" y="2"/>
                  </a:cubicBezTo>
                  <a:cubicBezTo>
                    <a:pt x="11" y="9"/>
                    <a:pt x="0" y="16"/>
                    <a:pt x="11" y="19"/>
                  </a:cubicBezTo>
                  <a:cubicBezTo>
                    <a:pt x="13" y="21"/>
                    <a:pt x="16" y="22"/>
                    <a:pt x="20" y="22"/>
                  </a:cubicBezTo>
                  <a:cubicBezTo>
                    <a:pt x="29" y="22"/>
                    <a:pt x="43" y="17"/>
                    <a:pt x="53" y="12"/>
                  </a:cubicBezTo>
                  <a:cubicBezTo>
                    <a:pt x="66" y="4"/>
                    <a:pt x="65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6010050" y="1253325"/>
              <a:ext cx="1400" cy="850"/>
            </a:xfrm>
            <a:custGeom>
              <a:avLst/>
              <a:gdLst/>
              <a:ahLst/>
              <a:cxnLst/>
              <a:rect l="l" t="t" r="r" b="b"/>
              <a:pathLst>
                <a:path w="56" h="34" extrusionOk="0">
                  <a:moveTo>
                    <a:pt x="18" y="0"/>
                  </a:moveTo>
                  <a:cubicBezTo>
                    <a:pt x="8" y="0"/>
                    <a:pt x="1" y="6"/>
                    <a:pt x="3" y="15"/>
                  </a:cubicBezTo>
                  <a:cubicBezTo>
                    <a:pt x="6" y="26"/>
                    <a:pt x="16" y="33"/>
                    <a:pt x="27" y="33"/>
                  </a:cubicBezTo>
                  <a:cubicBezTo>
                    <a:pt x="30" y="33"/>
                    <a:pt x="32" y="33"/>
                    <a:pt x="35" y="32"/>
                  </a:cubicBezTo>
                  <a:cubicBezTo>
                    <a:pt x="45" y="29"/>
                    <a:pt x="56" y="22"/>
                    <a:pt x="53" y="19"/>
                  </a:cubicBezTo>
                  <a:cubicBezTo>
                    <a:pt x="53" y="11"/>
                    <a:pt x="38" y="5"/>
                    <a:pt x="24" y="1"/>
                  </a:cubicBezTo>
                  <a:cubicBezTo>
                    <a:pt x="22" y="1"/>
                    <a:pt x="20" y="0"/>
                    <a:pt x="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6011175" y="1249600"/>
              <a:ext cx="2150" cy="1125"/>
            </a:xfrm>
            <a:custGeom>
              <a:avLst/>
              <a:gdLst/>
              <a:ahLst/>
              <a:cxnLst/>
              <a:rect l="l" t="t" r="r" b="b"/>
              <a:pathLst>
                <a:path w="86" h="45" extrusionOk="0">
                  <a:moveTo>
                    <a:pt x="32" y="1"/>
                  </a:moveTo>
                  <a:cubicBezTo>
                    <a:pt x="31" y="1"/>
                    <a:pt x="29" y="1"/>
                    <a:pt x="28" y="1"/>
                  </a:cubicBezTo>
                  <a:cubicBezTo>
                    <a:pt x="0" y="8"/>
                    <a:pt x="8" y="19"/>
                    <a:pt x="53" y="35"/>
                  </a:cubicBezTo>
                  <a:cubicBezTo>
                    <a:pt x="67" y="41"/>
                    <a:pt x="77" y="45"/>
                    <a:pt x="80" y="45"/>
                  </a:cubicBezTo>
                  <a:cubicBezTo>
                    <a:pt x="86" y="45"/>
                    <a:pt x="82" y="39"/>
                    <a:pt x="70" y="25"/>
                  </a:cubicBezTo>
                  <a:cubicBezTo>
                    <a:pt x="60" y="13"/>
                    <a:pt x="43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6004825" y="1225875"/>
              <a:ext cx="2650" cy="1325"/>
            </a:xfrm>
            <a:custGeom>
              <a:avLst/>
              <a:gdLst/>
              <a:ahLst/>
              <a:cxnLst/>
              <a:rect l="l" t="t" r="r" b="b"/>
              <a:pathLst>
                <a:path w="106" h="53" extrusionOk="0">
                  <a:moveTo>
                    <a:pt x="98" y="0"/>
                  </a:moveTo>
                  <a:cubicBezTo>
                    <a:pt x="93" y="0"/>
                    <a:pt x="83" y="2"/>
                    <a:pt x="67" y="6"/>
                  </a:cubicBezTo>
                  <a:cubicBezTo>
                    <a:pt x="43" y="10"/>
                    <a:pt x="15" y="23"/>
                    <a:pt x="8" y="34"/>
                  </a:cubicBezTo>
                  <a:cubicBezTo>
                    <a:pt x="0" y="47"/>
                    <a:pt x="2" y="53"/>
                    <a:pt x="10" y="53"/>
                  </a:cubicBezTo>
                  <a:cubicBezTo>
                    <a:pt x="20" y="53"/>
                    <a:pt x="40" y="44"/>
                    <a:pt x="67" y="27"/>
                  </a:cubicBezTo>
                  <a:cubicBezTo>
                    <a:pt x="95" y="7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6010300" y="1241725"/>
              <a:ext cx="3075" cy="1250"/>
            </a:xfrm>
            <a:custGeom>
              <a:avLst/>
              <a:gdLst/>
              <a:ahLst/>
              <a:cxnLst/>
              <a:rect l="l" t="t" r="r" b="b"/>
              <a:pathLst>
                <a:path w="123" h="50" extrusionOk="0">
                  <a:moveTo>
                    <a:pt x="70" y="1"/>
                  </a:moveTo>
                  <a:cubicBezTo>
                    <a:pt x="56" y="1"/>
                    <a:pt x="42" y="5"/>
                    <a:pt x="28" y="14"/>
                  </a:cubicBezTo>
                  <a:cubicBezTo>
                    <a:pt x="11" y="25"/>
                    <a:pt x="1" y="38"/>
                    <a:pt x="1" y="46"/>
                  </a:cubicBezTo>
                  <a:cubicBezTo>
                    <a:pt x="2" y="48"/>
                    <a:pt x="5" y="49"/>
                    <a:pt x="8" y="49"/>
                  </a:cubicBezTo>
                  <a:cubicBezTo>
                    <a:pt x="14" y="49"/>
                    <a:pt x="24" y="45"/>
                    <a:pt x="35" y="38"/>
                  </a:cubicBezTo>
                  <a:cubicBezTo>
                    <a:pt x="42" y="33"/>
                    <a:pt x="53" y="31"/>
                    <a:pt x="63" y="31"/>
                  </a:cubicBezTo>
                  <a:cubicBezTo>
                    <a:pt x="74" y="31"/>
                    <a:pt x="86" y="33"/>
                    <a:pt x="94" y="38"/>
                  </a:cubicBezTo>
                  <a:cubicBezTo>
                    <a:pt x="105" y="43"/>
                    <a:pt x="112" y="46"/>
                    <a:pt x="117" y="46"/>
                  </a:cubicBezTo>
                  <a:cubicBezTo>
                    <a:pt x="122" y="46"/>
                    <a:pt x="123" y="41"/>
                    <a:pt x="118" y="31"/>
                  </a:cubicBezTo>
                  <a:cubicBezTo>
                    <a:pt x="112" y="12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6014500" y="1253850"/>
              <a:ext cx="1375" cy="750"/>
            </a:xfrm>
            <a:custGeom>
              <a:avLst/>
              <a:gdLst/>
              <a:ahLst/>
              <a:cxnLst/>
              <a:rect l="l" t="t" r="r" b="b"/>
              <a:pathLst>
                <a:path w="55" h="30" extrusionOk="0">
                  <a:moveTo>
                    <a:pt x="17" y="0"/>
                  </a:moveTo>
                  <a:cubicBezTo>
                    <a:pt x="6" y="0"/>
                    <a:pt x="0" y="6"/>
                    <a:pt x="3" y="15"/>
                  </a:cubicBezTo>
                  <a:cubicBezTo>
                    <a:pt x="6" y="23"/>
                    <a:pt x="16" y="29"/>
                    <a:pt x="27" y="29"/>
                  </a:cubicBezTo>
                  <a:cubicBezTo>
                    <a:pt x="29" y="29"/>
                    <a:pt x="31" y="29"/>
                    <a:pt x="34" y="29"/>
                  </a:cubicBezTo>
                  <a:cubicBezTo>
                    <a:pt x="44" y="25"/>
                    <a:pt x="54" y="22"/>
                    <a:pt x="51" y="15"/>
                  </a:cubicBezTo>
                  <a:cubicBezTo>
                    <a:pt x="51" y="11"/>
                    <a:pt x="37" y="4"/>
                    <a:pt x="24" y="1"/>
                  </a:cubicBezTo>
                  <a:cubicBezTo>
                    <a:pt x="21" y="0"/>
                    <a:pt x="19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6013950" y="1241950"/>
              <a:ext cx="2275" cy="950"/>
            </a:xfrm>
            <a:custGeom>
              <a:avLst/>
              <a:gdLst/>
              <a:ahLst/>
              <a:cxnLst/>
              <a:rect l="l" t="t" r="r" b="b"/>
              <a:pathLst>
                <a:path w="91" h="38" extrusionOk="0">
                  <a:moveTo>
                    <a:pt x="42" y="0"/>
                  </a:moveTo>
                  <a:cubicBezTo>
                    <a:pt x="36" y="0"/>
                    <a:pt x="30" y="1"/>
                    <a:pt x="25" y="2"/>
                  </a:cubicBezTo>
                  <a:cubicBezTo>
                    <a:pt x="7" y="8"/>
                    <a:pt x="1" y="19"/>
                    <a:pt x="11" y="26"/>
                  </a:cubicBezTo>
                  <a:cubicBezTo>
                    <a:pt x="19" y="34"/>
                    <a:pt x="35" y="38"/>
                    <a:pt x="51" y="38"/>
                  </a:cubicBezTo>
                  <a:cubicBezTo>
                    <a:pt x="56" y="38"/>
                    <a:pt x="61" y="37"/>
                    <a:pt x="66" y="37"/>
                  </a:cubicBezTo>
                  <a:cubicBezTo>
                    <a:pt x="84" y="29"/>
                    <a:pt x="91" y="19"/>
                    <a:pt x="80" y="8"/>
                  </a:cubicBezTo>
                  <a:cubicBezTo>
                    <a:pt x="72" y="3"/>
                    <a:pt x="58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6008050" y="1219300"/>
              <a:ext cx="3725" cy="1750"/>
            </a:xfrm>
            <a:custGeom>
              <a:avLst/>
              <a:gdLst/>
              <a:ahLst/>
              <a:cxnLst/>
              <a:rect l="l" t="t" r="r" b="b"/>
              <a:pathLst>
                <a:path w="149" h="70" extrusionOk="0">
                  <a:moveTo>
                    <a:pt x="41" y="0"/>
                  </a:moveTo>
                  <a:cubicBezTo>
                    <a:pt x="24" y="0"/>
                    <a:pt x="9" y="4"/>
                    <a:pt x="4" y="13"/>
                  </a:cubicBezTo>
                  <a:cubicBezTo>
                    <a:pt x="0" y="19"/>
                    <a:pt x="8" y="30"/>
                    <a:pt x="21" y="30"/>
                  </a:cubicBezTo>
                  <a:cubicBezTo>
                    <a:pt x="35" y="30"/>
                    <a:pt x="45" y="40"/>
                    <a:pt x="42" y="51"/>
                  </a:cubicBezTo>
                  <a:cubicBezTo>
                    <a:pt x="36" y="63"/>
                    <a:pt x="40" y="69"/>
                    <a:pt x="49" y="69"/>
                  </a:cubicBezTo>
                  <a:cubicBezTo>
                    <a:pt x="51" y="69"/>
                    <a:pt x="54" y="69"/>
                    <a:pt x="56" y="68"/>
                  </a:cubicBezTo>
                  <a:cubicBezTo>
                    <a:pt x="66" y="65"/>
                    <a:pt x="94" y="65"/>
                    <a:pt x="115" y="65"/>
                  </a:cubicBezTo>
                  <a:cubicBezTo>
                    <a:pt x="118" y="65"/>
                    <a:pt x="121" y="66"/>
                    <a:pt x="123" y="66"/>
                  </a:cubicBezTo>
                  <a:cubicBezTo>
                    <a:pt x="142" y="66"/>
                    <a:pt x="149" y="55"/>
                    <a:pt x="146" y="40"/>
                  </a:cubicBezTo>
                  <a:cubicBezTo>
                    <a:pt x="139" y="19"/>
                    <a:pt x="82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6012700" y="1217575"/>
              <a:ext cx="750" cy="2450"/>
            </a:xfrm>
            <a:custGeom>
              <a:avLst/>
              <a:gdLst/>
              <a:ahLst/>
              <a:cxnLst/>
              <a:rect l="l" t="t" r="r" b="b"/>
              <a:pathLst>
                <a:path w="30" h="98" extrusionOk="0">
                  <a:moveTo>
                    <a:pt x="16" y="0"/>
                  </a:moveTo>
                  <a:cubicBezTo>
                    <a:pt x="12" y="0"/>
                    <a:pt x="9" y="9"/>
                    <a:pt x="5" y="26"/>
                  </a:cubicBezTo>
                  <a:cubicBezTo>
                    <a:pt x="0" y="69"/>
                    <a:pt x="4" y="97"/>
                    <a:pt x="11" y="97"/>
                  </a:cubicBezTo>
                  <a:cubicBezTo>
                    <a:pt x="14" y="97"/>
                    <a:pt x="18" y="91"/>
                    <a:pt x="22" y="78"/>
                  </a:cubicBezTo>
                  <a:cubicBezTo>
                    <a:pt x="30" y="57"/>
                    <a:pt x="30" y="30"/>
                    <a:pt x="22" y="12"/>
                  </a:cubicBezTo>
                  <a:cubicBezTo>
                    <a:pt x="20" y="4"/>
                    <a:pt x="18" y="0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6011325" y="1213075"/>
              <a:ext cx="1425" cy="1075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" y="0"/>
                  </a:moveTo>
                  <a:lnTo>
                    <a:pt x="5" y="0"/>
                  </a:lnTo>
                  <a:cubicBezTo>
                    <a:pt x="1" y="0"/>
                    <a:pt x="6" y="7"/>
                    <a:pt x="18" y="23"/>
                  </a:cubicBezTo>
                  <a:cubicBezTo>
                    <a:pt x="29" y="35"/>
                    <a:pt x="39" y="42"/>
                    <a:pt x="47" y="42"/>
                  </a:cubicBezTo>
                  <a:cubicBezTo>
                    <a:pt x="49" y="42"/>
                    <a:pt x="51" y="41"/>
                    <a:pt x="53" y="39"/>
                  </a:cubicBezTo>
                  <a:cubicBezTo>
                    <a:pt x="57" y="33"/>
                    <a:pt x="47" y="18"/>
                    <a:pt x="26" y="8"/>
                  </a:cubicBezTo>
                  <a:cubicBezTo>
                    <a:pt x="15" y="3"/>
                    <a:pt x="8" y="0"/>
                    <a:pt x="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6013250" y="1209150"/>
              <a:ext cx="2300" cy="950"/>
            </a:xfrm>
            <a:custGeom>
              <a:avLst/>
              <a:gdLst/>
              <a:ahLst/>
              <a:cxnLst/>
              <a:rect l="l" t="t" r="r" b="b"/>
              <a:pathLst>
                <a:path w="92" h="38" extrusionOk="0">
                  <a:moveTo>
                    <a:pt x="41" y="1"/>
                  </a:moveTo>
                  <a:cubicBezTo>
                    <a:pt x="36" y="1"/>
                    <a:pt x="30" y="1"/>
                    <a:pt x="25" y="2"/>
                  </a:cubicBezTo>
                  <a:cubicBezTo>
                    <a:pt x="8" y="6"/>
                    <a:pt x="0" y="20"/>
                    <a:pt x="11" y="26"/>
                  </a:cubicBezTo>
                  <a:cubicBezTo>
                    <a:pt x="18" y="33"/>
                    <a:pt x="30" y="37"/>
                    <a:pt x="44" y="37"/>
                  </a:cubicBezTo>
                  <a:cubicBezTo>
                    <a:pt x="51" y="37"/>
                    <a:pt x="59" y="36"/>
                    <a:pt x="66" y="34"/>
                  </a:cubicBezTo>
                  <a:cubicBezTo>
                    <a:pt x="84" y="30"/>
                    <a:pt x="91" y="20"/>
                    <a:pt x="80" y="9"/>
                  </a:cubicBezTo>
                  <a:cubicBezTo>
                    <a:pt x="70" y="4"/>
                    <a:pt x="56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6007800" y="1188350"/>
              <a:ext cx="2725" cy="1075"/>
            </a:xfrm>
            <a:custGeom>
              <a:avLst/>
              <a:gdLst/>
              <a:ahLst/>
              <a:cxnLst/>
              <a:rect l="l" t="t" r="r" b="b"/>
              <a:pathLst>
                <a:path w="109" h="43" extrusionOk="0">
                  <a:moveTo>
                    <a:pt x="62" y="1"/>
                  </a:moveTo>
                  <a:cubicBezTo>
                    <a:pt x="51" y="1"/>
                    <a:pt x="38" y="4"/>
                    <a:pt x="28" y="12"/>
                  </a:cubicBezTo>
                  <a:cubicBezTo>
                    <a:pt x="0" y="29"/>
                    <a:pt x="4" y="33"/>
                    <a:pt x="42" y="40"/>
                  </a:cubicBezTo>
                  <a:cubicBezTo>
                    <a:pt x="51" y="42"/>
                    <a:pt x="60" y="43"/>
                    <a:pt x="68" y="43"/>
                  </a:cubicBezTo>
                  <a:cubicBezTo>
                    <a:pt x="98" y="43"/>
                    <a:pt x="108" y="28"/>
                    <a:pt x="84" y="5"/>
                  </a:cubicBezTo>
                  <a:cubicBezTo>
                    <a:pt x="78" y="2"/>
                    <a:pt x="70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6014050" y="1204225"/>
              <a:ext cx="1225" cy="1400"/>
            </a:xfrm>
            <a:custGeom>
              <a:avLst/>
              <a:gdLst/>
              <a:ahLst/>
              <a:cxnLst/>
              <a:rect l="l" t="t" r="r" b="b"/>
              <a:pathLst>
                <a:path w="49" h="56" extrusionOk="0">
                  <a:moveTo>
                    <a:pt x="25" y="1"/>
                  </a:moveTo>
                  <a:cubicBezTo>
                    <a:pt x="23" y="1"/>
                    <a:pt x="20" y="1"/>
                    <a:pt x="18" y="2"/>
                  </a:cubicBezTo>
                  <a:cubicBezTo>
                    <a:pt x="3" y="5"/>
                    <a:pt x="0" y="23"/>
                    <a:pt x="3" y="39"/>
                  </a:cubicBezTo>
                  <a:cubicBezTo>
                    <a:pt x="8" y="50"/>
                    <a:pt x="13" y="56"/>
                    <a:pt x="20" y="56"/>
                  </a:cubicBezTo>
                  <a:cubicBezTo>
                    <a:pt x="23" y="56"/>
                    <a:pt x="27" y="54"/>
                    <a:pt x="31" y="50"/>
                  </a:cubicBezTo>
                  <a:cubicBezTo>
                    <a:pt x="42" y="39"/>
                    <a:pt x="48" y="26"/>
                    <a:pt x="45" y="15"/>
                  </a:cubicBezTo>
                  <a:cubicBezTo>
                    <a:pt x="42" y="7"/>
                    <a:pt x="3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6014250" y="1199525"/>
              <a:ext cx="850" cy="2025"/>
            </a:xfrm>
            <a:custGeom>
              <a:avLst/>
              <a:gdLst/>
              <a:ahLst/>
              <a:cxnLst/>
              <a:rect l="l" t="t" r="r" b="b"/>
              <a:pathLst>
                <a:path w="34" h="81" extrusionOk="0">
                  <a:moveTo>
                    <a:pt x="16" y="1"/>
                  </a:moveTo>
                  <a:cubicBezTo>
                    <a:pt x="13" y="1"/>
                    <a:pt x="11" y="11"/>
                    <a:pt x="10" y="30"/>
                  </a:cubicBezTo>
                  <a:cubicBezTo>
                    <a:pt x="3" y="67"/>
                    <a:pt x="0" y="81"/>
                    <a:pt x="4" y="81"/>
                  </a:cubicBezTo>
                  <a:cubicBezTo>
                    <a:pt x="7" y="81"/>
                    <a:pt x="12" y="76"/>
                    <a:pt x="20" y="68"/>
                  </a:cubicBezTo>
                  <a:cubicBezTo>
                    <a:pt x="30" y="57"/>
                    <a:pt x="34" y="37"/>
                    <a:pt x="26" y="19"/>
                  </a:cubicBezTo>
                  <a:cubicBezTo>
                    <a:pt x="22" y="7"/>
                    <a:pt x="19" y="1"/>
                    <a:pt x="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6012925" y="1192375"/>
              <a:ext cx="3225" cy="3225"/>
            </a:xfrm>
            <a:custGeom>
              <a:avLst/>
              <a:gdLst/>
              <a:ahLst/>
              <a:cxnLst/>
              <a:rect l="l" t="t" r="r" b="b"/>
              <a:pathLst>
                <a:path w="129" h="129" extrusionOk="0">
                  <a:moveTo>
                    <a:pt x="15" y="0"/>
                  </a:moveTo>
                  <a:cubicBezTo>
                    <a:pt x="12" y="0"/>
                    <a:pt x="15" y="5"/>
                    <a:pt x="24" y="14"/>
                  </a:cubicBezTo>
                  <a:cubicBezTo>
                    <a:pt x="38" y="25"/>
                    <a:pt x="34" y="35"/>
                    <a:pt x="17" y="42"/>
                  </a:cubicBezTo>
                  <a:cubicBezTo>
                    <a:pt x="0" y="45"/>
                    <a:pt x="0" y="52"/>
                    <a:pt x="17" y="55"/>
                  </a:cubicBezTo>
                  <a:cubicBezTo>
                    <a:pt x="34" y="63"/>
                    <a:pt x="63" y="80"/>
                    <a:pt x="87" y="97"/>
                  </a:cubicBezTo>
                  <a:lnTo>
                    <a:pt x="128" y="129"/>
                  </a:lnTo>
                  <a:lnTo>
                    <a:pt x="100" y="94"/>
                  </a:lnTo>
                  <a:cubicBezTo>
                    <a:pt x="83" y="73"/>
                    <a:pt x="66" y="49"/>
                    <a:pt x="58" y="35"/>
                  </a:cubicBezTo>
                  <a:cubicBezTo>
                    <a:pt x="52" y="25"/>
                    <a:pt x="38" y="7"/>
                    <a:pt x="24" y="4"/>
                  </a:cubicBezTo>
                  <a:cubicBezTo>
                    <a:pt x="19" y="2"/>
                    <a:pt x="16" y="0"/>
                    <a:pt x="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85" name="Google Shape;3285;p9"/>
          <p:cNvSpPr/>
          <p:nvPr/>
        </p:nvSpPr>
        <p:spPr>
          <a:xfrm>
            <a:off x="7859624" y="110591"/>
            <a:ext cx="1600984" cy="689498"/>
          </a:xfrm>
          <a:custGeom>
            <a:avLst/>
            <a:gdLst/>
            <a:ahLst/>
            <a:cxnLst/>
            <a:rect l="l" t="t" r="r" b="b"/>
            <a:pathLst>
              <a:path w="26843" h="11561" extrusionOk="0">
                <a:moveTo>
                  <a:pt x="21403" y="805"/>
                </a:moveTo>
                <a:lnTo>
                  <a:pt x="21403" y="805"/>
                </a:lnTo>
                <a:cubicBezTo>
                  <a:pt x="21404" y="809"/>
                  <a:pt x="21404" y="813"/>
                  <a:pt x="21405" y="817"/>
                </a:cubicBezTo>
                <a:lnTo>
                  <a:pt x="21405" y="817"/>
                </a:lnTo>
                <a:cubicBezTo>
                  <a:pt x="21407" y="817"/>
                  <a:pt x="21408" y="816"/>
                  <a:pt x="21410" y="816"/>
                </a:cubicBezTo>
                <a:lnTo>
                  <a:pt x="21403" y="805"/>
                </a:lnTo>
                <a:close/>
                <a:moveTo>
                  <a:pt x="23675" y="1238"/>
                </a:moveTo>
                <a:cubicBezTo>
                  <a:pt x="23776" y="1401"/>
                  <a:pt x="23855" y="1535"/>
                  <a:pt x="23938" y="1667"/>
                </a:cubicBezTo>
                <a:lnTo>
                  <a:pt x="23938" y="1667"/>
                </a:lnTo>
                <a:cubicBezTo>
                  <a:pt x="23896" y="1755"/>
                  <a:pt x="23852" y="1843"/>
                  <a:pt x="23789" y="1967"/>
                </a:cubicBezTo>
                <a:cubicBezTo>
                  <a:pt x="23661" y="1773"/>
                  <a:pt x="23550" y="1607"/>
                  <a:pt x="23432" y="1429"/>
                </a:cubicBezTo>
                <a:cubicBezTo>
                  <a:pt x="23515" y="1363"/>
                  <a:pt x="23578" y="1312"/>
                  <a:pt x="23675" y="1238"/>
                </a:cubicBezTo>
                <a:close/>
                <a:moveTo>
                  <a:pt x="10935" y="3088"/>
                </a:moveTo>
                <a:cubicBezTo>
                  <a:pt x="10935" y="3088"/>
                  <a:pt x="10935" y="3089"/>
                  <a:pt x="10935" y="3089"/>
                </a:cubicBezTo>
                <a:lnTo>
                  <a:pt x="10935" y="3089"/>
                </a:lnTo>
                <a:cubicBezTo>
                  <a:pt x="10920" y="3103"/>
                  <a:pt x="10914" y="3109"/>
                  <a:pt x="10914" y="3109"/>
                </a:cubicBezTo>
                <a:cubicBezTo>
                  <a:pt x="10914" y="3109"/>
                  <a:pt x="10923" y="3100"/>
                  <a:pt x="10935" y="3088"/>
                </a:cubicBezTo>
                <a:close/>
                <a:moveTo>
                  <a:pt x="15688" y="3330"/>
                </a:moveTo>
                <a:cubicBezTo>
                  <a:pt x="15688" y="3330"/>
                  <a:pt x="15688" y="3331"/>
                  <a:pt x="15688" y="3332"/>
                </a:cubicBezTo>
                <a:lnTo>
                  <a:pt x="15688" y="3332"/>
                </a:lnTo>
                <a:cubicBezTo>
                  <a:pt x="15685" y="3335"/>
                  <a:pt x="15684" y="3337"/>
                  <a:pt x="15684" y="3337"/>
                </a:cubicBezTo>
                <a:cubicBezTo>
                  <a:pt x="15683" y="3337"/>
                  <a:pt x="15685" y="3334"/>
                  <a:pt x="15688" y="3330"/>
                </a:cubicBezTo>
                <a:close/>
                <a:moveTo>
                  <a:pt x="24321" y="3438"/>
                </a:moveTo>
                <a:lnTo>
                  <a:pt x="24317" y="3445"/>
                </a:lnTo>
                <a:cubicBezTo>
                  <a:pt x="24329" y="3451"/>
                  <a:pt x="24342" y="3456"/>
                  <a:pt x="24354" y="3462"/>
                </a:cubicBezTo>
                <a:lnTo>
                  <a:pt x="24354" y="3462"/>
                </a:lnTo>
                <a:cubicBezTo>
                  <a:pt x="24343" y="3454"/>
                  <a:pt x="24332" y="3446"/>
                  <a:pt x="24321" y="3438"/>
                </a:cubicBezTo>
                <a:close/>
                <a:moveTo>
                  <a:pt x="11173" y="3647"/>
                </a:moveTo>
                <a:lnTo>
                  <a:pt x="11173" y="3647"/>
                </a:lnTo>
                <a:cubicBezTo>
                  <a:pt x="11173" y="3647"/>
                  <a:pt x="11169" y="3651"/>
                  <a:pt x="11159" y="3663"/>
                </a:cubicBezTo>
                <a:lnTo>
                  <a:pt x="11159" y="3663"/>
                </a:lnTo>
                <a:cubicBezTo>
                  <a:pt x="11158" y="3664"/>
                  <a:pt x="11157" y="3664"/>
                  <a:pt x="11156" y="3664"/>
                </a:cubicBezTo>
                <a:lnTo>
                  <a:pt x="11156" y="3664"/>
                </a:lnTo>
                <a:cubicBezTo>
                  <a:pt x="11165" y="3654"/>
                  <a:pt x="11172" y="3647"/>
                  <a:pt x="11173" y="3647"/>
                </a:cubicBezTo>
                <a:close/>
                <a:moveTo>
                  <a:pt x="11144" y="3677"/>
                </a:moveTo>
                <a:cubicBezTo>
                  <a:pt x="11232" y="3725"/>
                  <a:pt x="11323" y="3771"/>
                  <a:pt x="11414" y="3820"/>
                </a:cubicBezTo>
                <a:cubicBezTo>
                  <a:pt x="11383" y="3851"/>
                  <a:pt x="11355" y="3882"/>
                  <a:pt x="11328" y="3914"/>
                </a:cubicBezTo>
                <a:cubicBezTo>
                  <a:pt x="11265" y="3837"/>
                  <a:pt x="11203" y="3757"/>
                  <a:pt x="11141" y="3681"/>
                </a:cubicBezTo>
                <a:cubicBezTo>
                  <a:pt x="11142" y="3679"/>
                  <a:pt x="11143" y="3678"/>
                  <a:pt x="11144" y="3677"/>
                </a:cubicBezTo>
                <a:close/>
                <a:moveTo>
                  <a:pt x="23131" y="3320"/>
                </a:moveTo>
                <a:cubicBezTo>
                  <a:pt x="23131" y="3789"/>
                  <a:pt x="23127" y="4170"/>
                  <a:pt x="23123" y="4646"/>
                </a:cubicBezTo>
                <a:cubicBezTo>
                  <a:pt x="22753" y="4076"/>
                  <a:pt x="22756" y="3865"/>
                  <a:pt x="23131" y="3320"/>
                </a:cubicBezTo>
                <a:close/>
                <a:moveTo>
                  <a:pt x="11432" y="4042"/>
                </a:moveTo>
                <a:lnTo>
                  <a:pt x="11432" y="4042"/>
                </a:lnTo>
                <a:cubicBezTo>
                  <a:pt x="11533" y="4288"/>
                  <a:pt x="11633" y="4534"/>
                  <a:pt x="11733" y="4781"/>
                </a:cubicBezTo>
                <a:cubicBezTo>
                  <a:pt x="11692" y="4798"/>
                  <a:pt x="11647" y="4812"/>
                  <a:pt x="11605" y="4830"/>
                </a:cubicBezTo>
                <a:cubicBezTo>
                  <a:pt x="11345" y="4646"/>
                  <a:pt x="11224" y="4406"/>
                  <a:pt x="11432" y="4042"/>
                </a:cubicBezTo>
                <a:close/>
                <a:moveTo>
                  <a:pt x="6936" y="5318"/>
                </a:moveTo>
                <a:cubicBezTo>
                  <a:pt x="6942" y="5329"/>
                  <a:pt x="6949" y="5343"/>
                  <a:pt x="6953" y="5357"/>
                </a:cubicBezTo>
                <a:cubicBezTo>
                  <a:pt x="6953" y="5360"/>
                  <a:pt x="6936" y="5371"/>
                  <a:pt x="6922" y="5374"/>
                </a:cubicBezTo>
                <a:cubicBezTo>
                  <a:pt x="6918" y="5363"/>
                  <a:pt x="6907" y="5350"/>
                  <a:pt x="6904" y="5336"/>
                </a:cubicBezTo>
                <a:cubicBezTo>
                  <a:pt x="6904" y="5333"/>
                  <a:pt x="6925" y="5322"/>
                  <a:pt x="6936" y="5318"/>
                </a:cubicBezTo>
                <a:close/>
                <a:moveTo>
                  <a:pt x="15037" y="5429"/>
                </a:moveTo>
                <a:cubicBezTo>
                  <a:pt x="15057" y="5433"/>
                  <a:pt x="15078" y="5437"/>
                  <a:pt x="15099" y="5440"/>
                </a:cubicBezTo>
                <a:cubicBezTo>
                  <a:pt x="15088" y="5579"/>
                  <a:pt x="15081" y="5717"/>
                  <a:pt x="15071" y="5860"/>
                </a:cubicBezTo>
                <a:lnTo>
                  <a:pt x="14971" y="5860"/>
                </a:lnTo>
                <a:cubicBezTo>
                  <a:pt x="14992" y="5714"/>
                  <a:pt x="15012" y="5572"/>
                  <a:pt x="15037" y="5429"/>
                </a:cubicBezTo>
                <a:close/>
                <a:moveTo>
                  <a:pt x="11848" y="5384"/>
                </a:moveTo>
                <a:cubicBezTo>
                  <a:pt x="11897" y="5582"/>
                  <a:pt x="11945" y="5776"/>
                  <a:pt x="11991" y="5975"/>
                </a:cubicBezTo>
                <a:cubicBezTo>
                  <a:pt x="11962" y="5981"/>
                  <a:pt x="11938" y="5988"/>
                  <a:pt x="11911" y="5995"/>
                </a:cubicBezTo>
                <a:cubicBezTo>
                  <a:pt x="11852" y="5801"/>
                  <a:pt x="11796" y="5607"/>
                  <a:pt x="11741" y="5413"/>
                </a:cubicBezTo>
                <a:cubicBezTo>
                  <a:pt x="11775" y="5402"/>
                  <a:pt x="11813" y="5395"/>
                  <a:pt x="11848" y="5384"/>
                </a:cubicBezTo>
                <a:close/>
                <a:moveTo>
                  <a:pt x="20535" y="6814"/>
                </a:moveTo>
                <a:cubicBezTo>
                  <a:pt x="20525" y="6817"/>
                  <a:pt x="20515" y="6821"/>
                  <a:pt x="20505" y="6824"/>
                </a:cubicBezTo>
                <a:cubicBezTo>
                  <a:pt x="20508" y="6821"/>
                  <a:pt x="20511" y="6817"/>
                  <a:pt x="20515" y="6814"/>
                </a:cubicBezTo>
                <a:close/>
                <a:moveTo>
                  <a:pt x="1773" y="7168"/>
                </a:moveTo>
                <a:cubicBezTo>
                  <a:pt x="1783" y="7203"/>
                  <a:pt x="1797" y="7240"/>
                  <a:pt x="1807" y="7279"/>
                </a:cubicBezTo>
                <a:cubicBezTo>
                  <a:pt x="1794" y="7275"/>
                  <a:pt x="1773" y="7272"/>
                  <a:pt x="1770" y="7265"/>
                </a:cubicBezTo>
                <a:cubicBezTo>
                  <a:pt x="1759" y="7237"/>
                  <a:pt x="1752" y="7206"/>
                  <a:pt x="1745" y="7174"/>
                </a:cubicBezTo>
                <a:cubicBezTo>
                  <a:pt x="1756" y="7171"/>
                  <a:pt x="1762" y="7168"/>
                  <a:pt x="1773" y="7168"/>
                </a:cubicBezTo>
                <a:close/>
                <a:moveTo>
                  <a:pt x="20998" y="7634"/>
                </a:moveTo>
                <a:lnTo>
                  <a:pt x="20998" y="7634"/>
                </a:lnTo>
                <a:cubicBezTo>
                  <a:pt x="20993" y="7639"/>
                  <a:pt x="20988" y="7645"/>
                  <a:pt x="20983" y="7650"/>
                </a:cubicBezTo>
                <a:lnTo>
                  <a:pt x="20993" y="7664"/>
                </a:lnTo>
                <a:cubicBezTo>
                  <a:pt x="20995" y="7654"/>
                  <a:pt x="20996" y="7644"/>
                  <a:pt x="20998" y="7634"/>
                </a:cubicBezTo>
                <a:close/>
                <a:moveTo>
                  <a:pt x="13961" y="7802"/>
                </a:moveTo>
                <a:lnTo>
                  <a:pt x="13951" y="7837"/>
                </a:lnTo>
                <a:lnTo>
                  <a:pt x="13930" y="7806"/>
                </a:lnTo>
                <a:lnTo>
                  <a:pt x="13961" y="7802"/>
                </a:lnTo>
                <a:close/>
                <a:moveTo>
                  <a:pt x="9436" y="8170"/>
                </a:moveTo>
                <a:cubicBezTo>
                  <a:pt x="9434" y="8171"/>
                  <a:pt x="9432" y="8172"/>
                  <a:pt x="9430" y="8174"/>
                </a:cubicBezTo>
                <a:lnTo>
                  <a:pt x="9440" y="8184"/>
                </a:lnTo>
                <a:cubicBezTo>
                  <a:pt x="9439" y="8180"/>
                  <a:pt x="9437" y="8175"/>
                  <a:pt x="9436" y="8170"/>
                </a:cubicBezTo>
                <a:close/>
                <a:moveTo>
                  <a:pt x="20209" y="9055"/>
                </a:moveTo>
                <a:cubicBezTo>
                  <a:pt x="20226" y="9069"/>
                  <a:pt x="20241" y="9086"/>
                  <a:pt x="20258" y="9100"/>
                </a:cubicBezTo>
                <a:cubicBezTo>
                  <a:pt x="20226" y="9118"/>
                  <a:pt x="20192" y="9135"/>
                  <a:pt x="20053" y="9208"/>
                </a:cubicBezTo>
                <a:cubicBezTo>
                  <a:pt x="20164" y="9097"/>
                  <a:pt x="20188" y="9076"/>
                  <a:pt x="20209" y="9055"/>
                </a:cubicBezTo>
                <a:close/>
                <a:moveTo>
                  <a:pt x="26187" y="0"/>
                </a:moveTo>
                <a:cubicBezTo>
                  <a:pt x="26100" y="129"/>
                  <a:pt x="26010" y="260"/>
                  <a:pt x="25913" y="399"/>
                </a:cubicBezTo>
                <a:cubicBezTo>
                  <a:pt x="25764" y="454"/>
                  <a:pt x="25614" y="513"/>
                  <a:pt x="25438" y="579"/>
                </a:cubicBezTo>
                <a:cubicBezTo>
                  <a:pt x="25167" y="1034"/>
                  <a:pt x="24886" y="1506"/>
                  <a:pt x="24612" y="1967"/>
                </a:cubicBezTo>
                <a:cubicBezTo>
                  <a:pt x="24657" y="2515"/>
                  <a:pt x="24702" y="3070"/>
                  <a:pt x="24751" y="3629"/>
                </a:cubicBezTo>
                <a:cubicBezTo>
                  <a:pt x="24611" y="3572"/>
                  <a:pt x="24481" y="3518"/>
                  <a:pt x="24354" y="3462"/>
                </a:cubicBezTo>
                <a:lnTo>
                  <a:pt x="24354" y="3462"/>
                </a:lnTo>
                <a:cubicBezTo>
                  <a:pt x="24644" y="3677"/>
                  <a:pt x="24472" y="3954"/>
                  <a:pt x="24435" y="4313"/>
                </a:cubicBezTo>
                <a:cubicBezTo>
                  <a:pt x="24303" y="4018"/>
                  <a:pt x="24210" y="3813"/>
                  <a:pt x="24074" y="3504"/>
                </a:cubicBezTo>
                <a:cubicBezTo>
                  <a:pt x="23960" y="3959"/>
                  <a:pt x="23869" y="4309"/>
                  <a:pt x="23748" y="4791"/>
                </a:cubicBezTo>
                <a:cubicBezTo>
                  <a:pt x="23623" y="3826"/>
                  <a:pt x="23509" y="2966"/>
                  <a:pt x="23401" y="2106"/>
                </a:cubicBezTo>
                <a:cubicBezTo>
                  <a:pt x="23398" y="2085"/>
                  <a:pt x="23450" y="2057"/>
                  <a:pt x="23509" y="1999"/>
                </a:cubicBezTo>
                <a:cubicBezTo>
                  <a:pt x="23637" y="2130"/>
                  <a:pt x="23765" y="2265"/>
                  <a:pt x="23922" y="2425"/>
                </a:cubicBezTo>
                <a:cubicBezTo>
                  <a:pt x="23960" y="2342"/>
                  <a:pt x="23987" y="2279"/>
                  <a:pt x="24015" y="2220"/>
                </a:cubicBezTo>
                <a:lnTo>
                  <a:pt x="24014" y="2220"/>
                </a:lnTo>
                <a:lnTo>
                  <a:pt x="24014" y="2220"/>
                </a:lnTo>
                <a:cubicBezTo>
                  <a:pt x="24056" y="2133"/>
                  <a:pt x="24102" y="2047"/>
                  <a:pt x="24151" y="1953"/>
                </a:cubicBezTo>
                <a:cubicBezTo>
                  <a:pt x="24081" y="1849"/>
                  <a:pt x="24012" y="1749"/>
                  <a:pt x="23946" y="1652"/>
                </a:cubicBezTo>
                <a:lnTo>
                  <a:pt x="23946" y="1652"/>
                </a:lnTo>
                <a:cubicBezTo>
                  <a:pt x="23995" y="1540"/>
                  <a:pt x="24097" y="1379"/>
                  <a:pt x="24064" y="1343"/>
                </a:cubicBezTo>
                <a:cubicBezTo>
                  <a:pt x="23731" y="975"/>
                  <a:pt x="23526" y="458"/>
                  <a:pt x="22977" y="326"/>
                </a:cubicBezTo>
                <a:cubicBezTo>
                  <a:pt x="22932" y="315"/>
                  <a:pt x="22884" y="312"/>
                  <a:pt x="22835" y="312"/>
                </a:cubicBezTo>
                <a:cubicBezTo>
                  <a:pt x="22762" y="312"/>
                  <a:pt x="22687" y="319"/>
                  <a:pt x="22620" y="319"/>
                </a:cubicBezTo>
                <a:cubicBezTo>
                  <a:pt x="22513" y="937"/>
                  <a:pt x="22412" y="1533"/>
                  <a:pt x="22311" y="2127"/>
                </a:cubicBezTo>
                <a:cubicBezTo>
                  <a:pt x="22263" y="2130"/>
                  <a:pt x="22218" y="2130"/>
                  <a:pt x="22173" y="2134"/>
                </a:cubicBezTo>
                <a:cubicBezTo>
                  <a:pt x="22082" y="1672"/>
                  <a:pt x="21992" y="1208"/>
                  <a:pt x="21895" y="708"/>
                </a:cubicBezTo>
                <a:cubicBezTo>
                  <a:pt x="21787" y="741"/>
                  <a:pt x="21708" y="765"/>
                  <a:pt x="21630" y="786"/>
                </a:cubicBezTo>
                <a:lnTo>
                  <a:pt x="21630" y="786"/>
                </a:lnTo>
                <a:cubicBezTo>
                  <a:pt x="21631" y="782"/>
                  <a:pt x="21631" y="778"/>
                  <a:pt x="21632" y="774"/>
                </a:cubicBezTo>
                <a:lnTo>
                  <a:pt x="21632" y="774"/>
                </a:lnTo>
                <a:lnTo>
                  <a:pt x="21624" y="787"/>
                </a:lnTo>
                <a:cubicBezTo>
                  <a:pt x="21626" y="787"/>
                  <a:pt x="21628" y="786"/>
                  <a:pt x="21630" y="786"/>
                </a:cubicBezTo>
                <a:lnTo>
                  <a:pt x="21630" y="786"/>
                </a:lnTo>
                <a:cubicBezTo>
                  <a:pt x="21606" y="931"/>
                  <a:pt x="21582" y="1076"/>
                  <a:pt x="21559" y="1221"/>
                </a:cubicBezTo>
                <a:cubicBezTo>
                  <a:pt x="21531" y="1214"/>
                  <a:pt x="21507" y="1211"/>
                  <a:pt x="21479" y="1208"/>
                </a:cubicBezTo>
                <a:cubicBezTo>
                  <a:pt x="21452" y="1076"/>
                  <a:pt x="21429" y="946"/>
                  <a:pt x="21405" y="817"/>
                </a:cubicBezTo>
                <a:lnTo>
                  <a:pt x="21405" y="817"/>
                </a:lnTo>
                <a:cubicBezTo>
                  <a:pt x="21011" y="965"/>
                  <a:pt x="21000" y="994"/>
                  <a:pt x="21146" y="1637"/>
                </a:cubicBezTo>
                <a:cubicBezTo>
                  <a:pt x="21038" y="1596"/>
                  <a:pt x="20948" y="1565"/>
                  <a:pt x="20820" y="1516"/>
                </a:cubicBezTo>
                <a:cubicBezTo>
                  <a:pt x="20619" y="2307"/>
                  <a:pt x="20192" y="3032"/>
                  <a:pt x="20390" y="3917"/>
                </a:cubicBezTo>
                <a:cubicBezTo>
                  <a:pt x="20473" y="4298"/>
                  <a:pt x="20355" y="4736"/>
                  <a:pt x="20300" y="5142"/>
                </a:cubicBezTo>
                <a:cubicBezTo>
                  <a:pt x="20213" y="5766"/>
                  <a:pt x="20112" y="6387"/>
                  <a:pt x="19994" y="7005"/>
                </a:cubicBezTo>
                <a:cubicBezTo>
                  <a:pt x="19967" y="7168"/>
                  <a:pt x="19859" y="7314"/>
                  <a:pt x="19748" y="7552"/>
                </a:cubicBezTo>
                <a:cubicBezTo>
                  <a:pt x="19536" y="7123"/>
                  <a:pt x="19373" y="6793"/>
                  <a:pt x="19203" y="6439"/>
                </a:cubicBezTo>
                <a:cubicBezTo>
                  <a:pt x="18624" y="6335"/>
                  <a:pt x="18436" y="5829"/>
                  <a:pt x="18332" y="5388"/>
                </a:cubicBezTo>
                <a:cubicBezTo>
                  <a:pt x="18145" y="4590"/>
                  <a:pt x="17704" y="3969"/>
                  <a:pt x="17211" y="3358"/>
                </a:cubicBezTo>
                <a:cubicBezTo>
                  <a:pt x="17032" y="3133"/>
                  <a:pt x="16878" y="2886"/>
                  <a:pt x="16729" y="2671"/>
                </a:cubicBezTo>
                <a:cubicBezTo>
                  <a:pt x="16227" y="2695"/>
                  <a:pt x="15856" y="2810"/>
                  <a:pt x="15703" y="3272"/>
                </a:cubicBezTo>
                <a:lnTo>
                  <a:pt x="15703" y="3272"/>
                </a:lnTo>
                <a:cubicBezTo>
                  <a:pt x="15681" y="3168"/>
                  <a:pt x="15658" y="3061"/>
                  <a:pt x="15629" y="2931"/>
                </a:cubicBezTo>
                <a:cubicBezTo>
                  <a:pt x="15137" y="3164"/>
                  <a:pt x="15501" y="3910"/>
                  <a:pt x="14863" y="4000"/>
                </a:cubicBezTo>
                <a:cubicBezTo>
                  <a:pt x="14811" y="3955"/>
                  <a:pt x="14734" y="3889"/>
                  <a:pt x="14579" y="3761"/>
                </a:cubicBezTo>
                <a:cubicBezTo>
                  <a:pt x="14471" y="3990"/>
                  <a:pt x="14322" y="4184"/>
                  <a:pt x="14301" y="4388"/>
                </a:cubicBezTo>
                <a:cubicBezTo>
                  <a:pt x="14225" y="5211"/>
                  <a:pt x="13933" y="6016"/>
                  <a:pt x="14065" y="6862"/>
                </a:cubicBezTo>
                <a:cubicBezTo>
                  <a:pt x="14089" y="7015"/>
                  <a:pt x="14031" y="7178"/>
                  <a:pt x="13999" y="7418"/>
                </a:cubicBezTo>
                <a:cubicBezTo>
                  <a:pt x="13298" y="6921"/>
                  <a:pt x="13402" y="6033"/>
                  <a:pt x="12837" y="5523"/>
                </a:cubicBezTo>
                <a:cubicBezTo>
                  <a:pt x="12795" y="5589"/>
                  <a:pt x="12733" y="5697"/>
                  <a:pt x="12636" y="5860"/>
                </a:cubicBezTo>
                <a:cubicBezTo>
                  <a:pt x="12581" y="5720"/>
                  <a:pt x="12543" y="5614"/>
                  <a:pt x="12503" y="5509"/>
                </a:cubicBezTo>
                <a:lnTo>
                  <a:pt x="12503" y="5509"/>
                </a:lnTo>
                <a:cubicBezTo>
                  <a:pt x="12506" y="5510"/>
                  <a:pt x="12508" y="5511"/>
                  <a:pt x="12511" y="5512"/>
                </a:cubicBezTo>
                <a:lnTo>
                  <a:pt x="12500" y="5503"/>
                </a:lnTo>
                <a:lnTo>
                  <a:pt x="12500" y="5503"/>
                </a:lnTo>
                <a:cubicBezTo>
                  <a:pt x="12501" y="5505"/>
                  <a:pt x="12502" y="5507"/>
                  <a:pt x="12503" y="5509"/>
                </a:cubicBezTo>
                <a:lnTo>
                  <a:pt x="12503" y="5509"/>
                </a:lnTo>
                <a:cubicBezTo>
                  <a:pt x="12370" y="5455"/>
                  <a:pt x="12240" y="5402"/>
                  <a:pt x="12216" y="5392"/>
                </a:cubicBezTo>
                <a:cubicBezTo>
                  <a:pt x="12091" y="4705"/>
                  <a:pt x="11997" y="4184"/>
                  <a:pt x="11893" y="3605"/>
                </a:cubicBezTo>
                <a:cubicBezTo>
                  <a:pt x="11748" y="3323"/>
                  <a:pt x="11570" y="2984"/>
                  <a:pt x="11387" y="2630"/>
                </a:cubicBezTo>
                <a:cubicBezTo>
                  <a:pt x="11275" y="2644"/>
                  <a:pt x="11175" y="2657"/>
                  <a:pt x="11057" y="2671"/>
                </a:cubicBezTo>
                <a:cubicBezTo>
                  <a:pt x="10933" y="2427"/>
                  <a:pt x="10833" y="2137"/>
                  <a:pt x="10503" y="2137"/>
                </a:cubicBezTo>
                <a:cubicBezTo>
                  <a:pt x="10473" y="2137"/>
                  <a:pt x="10440" y="2139"/>
                  <a:pt x="10406" y="2144"/>
                </a:cubicBezTo>
                <a:lnTo>
                  <a:pt x="10406" y="2144"/>
                </a:lnTo>
                <a:cubicBezTo>
                  <a:pt x="10409" y="2141"/>
                  <a:pt x="10412" y="2137"/>
                  <a:pt x="10415" y="2134"/>
                </a:cubicBezTo>
                <a:lnTo>
                  <a:pt x="10415" y="2134"/>
                </a:lnTo>
                <a:lnTo>
                  <a:pt x="10404" y="2144"/>
                </a:lnTo>
                <a:cubicBezTo>
                  <a:pt x="10405" y="2144"/>
                  <a:pt x="10405" y="2144"/>
                  <a:pt x="10406" y="2144"/>
                </a:cubicBezTo>
                <a:lnTo>
                  <a:pt x="10406" y="2144"/>
                </a:lnTo>
                <a:cubicBezTo>
                  <a:pt x="10315" y="2245"/>
                  <a:pt x="10228" y="2345"/>
                  <a:pt x="10138" y="2446"/>
                </a:cubicBezTo>
                <a:cubicBezTo>
                  <a:pt x="10023" y="2567"/>
                  <a:pt x="9905" y="2686"/>
                  <a:pt x="9832" y="2758"/>
                </a:cubicBezTo>
                <a:cubicBezTo>
                  <a:pt x="9548" y="2758"/>
                  <a:pt x="9274" y="2758"/>
                  <a:pt x="8965" y="2761"/>
                </a:cubicBezTo>
                <a:cubicBezTo>
                  <a:pt x="8885" y="3199"/>
                  <a:pt x="8816" y="3581"/>
                  <a:pt x="8743" y="3976"/>
                </a:cubicBezTo>
                <a:cubicBezTo>
                  <a:pt x="8622" y="4094"/>
                  <a:pt x="8489" y="4219"/>
                  <a:pt x="8355" y="4343"/>
                </a:cubicBezTo>
                <a:cubicBezTo>
                  <a:pt x="8316" y="4298"/>
                  <a:pt x="8275" y="4247"/>
                  <a:pt x="8185" y="4135"/>
                </a:cubicBezTo>
                <a:cubicBezTo>
                  <a:pt x="8081" y="4642"/>
                  <a:pt x="7990" y="5104"/>
                  <a:pt x="7890" y="5610"/>
                </a:cubicBezTo>
                <a:cubicBezTo>
                  <a:pt x="7543" y="5427"/>
                  <a:pt x="7266" y="5073"/>
                  <a:pt x="6894" y="5073"/>
                </a:cubicBezTo>
                <a:cubicBezTo>
                  <a:pt x="6744" y="5073"/>
                  <a:pt x="6578" y="5131"/>
                  <a:pt x="6387" y="5280"/>
                </a:cubicBezTo>
                <a:cubicBezTo>
                  <a:pt x="6245" y="4926"/>
                  <a:pt x="6127" y="4625"/>
                  <a:pt x="5961" y="4212"/>
                </a:cubicBezTo>
                <a:cubicBezTo>
                  <a:pt x="5850" y="4087"/>
                  <a:pt x="5655" y="3872"/>
                  <a:pt x="5458" y="3660"/>
                </a:cubicBezTo>
                <a:cubicBezTo>
                  <a:pt x="5402" y="3647"/>
                  <a:pt x="5346" y="3632"/>
                  <a:pt x="5291" y="3618"/>
                </a:cubicBezTo>
                <a:cubicBezTo>
                  <a:pt x="5242" y="3792"/>
                  <a:pt x="5194" y="3969"/>
                  <a:pt x="5145" y="4146"/>
                </a:cubicBezTo>
                <a:cubicBezTo>
                  <a:pt x="5086" y="4118"/>
                  <a:pt x="5027" y="4087"/>
                  <a:pt x="4968" y="4060"/>
                </a:cubicBezTo>
                <a:cubicBezTo>
                  <a:pt x="4982" y="3924"/>
                  <a:pt x="4996" y="3789"/>
                  <a:pt x="5010" y="3653"/>
                </a:cubicBezTo>
                <a:cubicBezTo>
                  <a:pt x="4986" y="3636"/>
                  <a:pt x="4961" y="3618"/>
                  <a:pt x="4937" y="3597"/>
                </a:cubicBezTo>
                <a:cubicBezTo>
                  <a:pt x="4774" y="3844"/>
                  <a:pt x="4614" y="4090"/>
                  <a:pt x="4451" y="4337"/>
                </a:cubicBezTo>
                <a:lnTo>
                  <a:pt x="4438" y="4333"/>
                </a:lnTo>
                <a:lnTo>
                  <a:pt x="4438" y="4333"/>
                </a:lnTo>
                <a:cubicBezTo>
                  <a:pt x="4469" y="4388"/>
                  <a:pt x="4504" y="4444"/>
                  <a:pt x="4538" y="4503"/>
                </a:cubicBezTo>
                <a:cubicBezTo>
                  <a:pt x="4521" y="4517"/>
                  <a:pt x="4504" y="4534"/>
                  <a:pt x="4483" y="4552"/>
                </a:cubicBezTo>
                <a:cubicBezTo>
                  <a:pt x="4434" y="4521"/>
                  <a:pt x="4385" y="4492"/>
                  <a:pt x="4334" y="4465"/>
                </a:cubicBezTo>
                <a:lnTo>
                  <a:pt x="4334" y="4465"/>
                </a:lnTo>
                <a:lnTo>
                  <a:pt x="4344" y="4479"/>
                </a:lnTo>
                <a:cubicBezTo>
                  <a:pt x="4215" y="4417"/>
                  <a:pt x="4087" y="4354"/>
                  <a:pt x="3956" y="4292"/>
                </a:cubicBezTo>
                <a:cubicBezTo>
                  <a:pt x="3341" y="4468"/>
                  <a:pt x="3598" y="5145"/>
                  <a:pt x="3216" y="5482"/>
                </a:cubicBezTo>
                <a:cubicBezTo>
                  <a:pt x="2061" y="4566"/>
                  <a:pt x="951" y="3556"/>
                  <a:pt x="1" y="2394"/>
                </a:cubicBezTo>
                <a:lnTo>
                  <a:pt x="1" y="2394"/>
                </a:lnTo>
                <a:cubicBezTo>
                  <a:pt x="538" y="3893"/>
                  <a:pt x="1072" y="5388"/>
                  <a:pt x="1652" y="7008"/>
                </a:cubicBezTo>
                <a:cubicBezTo>
                  <a:pt x="1429" y="6682"/>
                  <a:pt x="1277" y="6457"/>
                  <a:pt x="1125" y="6228"/>
                </a:cubicBezTo>
                <a:lnTo>
                  <a:pt x="1125" y="6228"/>
                </a:lnTo>
                <a:cubicBezTo>
                  <a:pt x="1447" y="7334"/>
                  <a:pt x="1693" y="8476"/>
                  <a:pt x="2648" y="9246"/>
                </a:cubicBezTo>
                <a:cubicBezTo>
                  <a:pt x="2811" y="9378"/>
                  <a:pt x="3029" y="9447"/>
                  <a:pt x="3334" y="9603"/>
                </a:cubicBezTo>
                <a:cubicBezTo>
                  <a:pt x="3248" y="9312"/>
                  <a:pt x="3202" y="9166"/>
                  <a:pt x="3150" y="8989"/>
                </a:cubicBezTo>
                <a:cubicBezTo>
                  <a:pt x="3449" y="8885"/>
                  <a:pt x="3719" y="8788"/>
                  <a:pt x="4001" y="8691"/>
                </a:cubicBezTo>
                <a:cubicBezTo>
                  <a:pt x="4066" y="8781"/>
                  <a:pt x="4146" y="8896"/>
                  <a:pt x="4240" y="9024"/>
                </a:cubicBezTo>
                <a:cubicBezTo>
                  <a:pt x="4365" y="8687"/>
                  <a:pt x="4481" y="8384"/>
                  <a:pt x="4597" y="8078"/>
                </a:cubicBezTo>
                <a:lnTo>
                  <a:pt x="4597" y="8078"/>
                </a:lnTo>
                <a:cubicBezTo>
                  <a:pt x="4653" y="8215"/>
                  <a:pt x="4733" y="8251"/>
                  <a:pt x="4824" y="8251"/>
                </a:cubicBezTo>
                <a:cubicBezTo>
                  <a:pt x="4920" y="8251"/>
                  <a:pt x="5029" y="8210"/>
                  <a:pt x="5131" y="8209"/>
                </a:cubicBezTo>
                <a:cubicBezTo>
                  <a:pt x="5277" y="7848"/>
                  <a:pt x="5416" y="7508"/>
                  <a:pt x="5554" y="7168"/>
                </a:cubicBezTo>
                <a:cubicBezTo>
                  <a:pt x="5596" y="7171"/>
                  <a:pt x="5638" y="7171"/>
                  <a:pt x="5679" y="7174"/>
                </a:cubicBezTo>
                <a:cubicBezTo>
                  <a:pt x="5735" y="7293"/>
                  <a:pt x="5797" y="7407"/>
                  <a:pt x="5836" y="7532"/>
                </a:cubicBezTo>
                <a:cubicBezTo>
                  <a:pt x="6106" y="8410"/>
                  <a:pt x="6349" y="9298"/>
                  <a:pt x="6651" y="10165"/>
                </a:cubicBezTo>
                <a:cubicBezTo>
                  <a:pt x="6774" y="10515"/>
                  <a:pt x="6995" y="10810"/>
                  <a:pt x="7388" y="10810"/>
                </a:cubicBezTo>
                <a:cubicBezTo>
                  <a:pt x="7459" y="10810"/>
                  <a:pt x="7536" y="10800"/>
                  <a:pt x="7619" y="10779"/>
                </a:cubicBezTo>
                <a:cubicBezTo>
                  <a:pt x="7621" y="10779"/>
                  <a:pt x="7623" y="10778"/>
                  <a:pt x="7625" y="10778"/>
                </a:cubicBezTo>
                <a:cubicBezTo>
                  <a:pt x="7663" y="10778"/>
                  <a:pt x="7722" y="10869"/>
                  <a:pt x="7786" y="10921"/>
                </a:cubicBezTo>
                <a:cubicBezTo>
                  <a:pt x="8084" y="10679"/>
                  <a:pt x="8369" y="10446"/>
                  <a:pt x="8684" y="10186"/>
                </a:cubicBezTo>
                <a:cubicBezTo>
                  <a:pt x="8723" y="10228"/>
                  <a:pt x="8812" y="10325"/>
                  <a:pt x="8982" y="10505"/>
                </a:cubicBezTo>
                <a:cubicBezTo>
                  <a:pt x="8785" y="10023"/>
                  <a:pt x="8843" y="9697"/>
                  <a:pt x="9072" y="9343"/>
                </a:cubicBezTo>
                <a:cubicBezTo>
                  <a:pt x="9243" y="9086"/>
                  <a:pt x="9260" y="8729"/>
                  <a:pt x="9347" y="8420"/>
                </a:cubicBezTo>
                <a:lnTo>
                  <a:pt x="9360" y="8423"/>
                </a:lnTo>
                <a:cubicBezTo>
                  <a:pt x="9166" y="8212"/>
                  <a:pt x="9166" y="8212"/>
                  <a:pt x="9371" y="7983"/>
                </a:cubicBezTo>
                <a:cubicBezTo>
                  <a:pt x="9394" y="8047"/>
                  <a:pt x="9416" y="8109"/>
                  <a:pt x="9436" y="8170"/>
                </a:cubicBezTo>
                <a:lnTo>
                  <a:pt x="9436" y="8170"/>
                </a:lnTo>
                <a:cubicBezTo>
                  <a:pt x="9782" y="7931"/>
                  <a:pt x="9614" y="7523"/>
                  <a:pt x="9738" y="7209"/>
                </a:cubicBezTo>
                <a:cubicBezTo>
                  <a:pt x="9784" y="7102"/>
                  <a:pt x="9749" y="6966"/>
                  <a:pt x="9753" y="6766"/>
                </a:cubicBezTo>
                <a:lnTo>
                  <a:pt x="9753" y="6766"/>
                </a:lnTo>
                <a:cubicBezTo>
                  <a:pt x="9867" y="6845"/>
                  <a:pt x="9926" y="6886"/>
                  <a:pt x="10030" y="6960"/>
                </a:cubicBezTo>
                <a:cubicBezTo>
                  <a:pt x="10228" y="6130"/>
                  <a:pt x="10425" y="5291"/>
                  <a:pt x="11081" y="4590"/>
                </a:cubicBezTo>
                <a:cubicBezTo>
                  <a:pt x="11161" y="4902"/>
                  <a:pt x="11269" y="5187"/>
                  <a:pt x="11307" y="5478"/>
                </a:cubicBezTo>
                <a:cubicBezTo>
                  <a:pt x="11442" y="6609"/>
                  <a:pt x="11567" y="7740"/>
                  <a:pt x="11671" y="8875"/>
                </a:cubicBezTo>
                <a:cubicBezTo>
                  <a:pt x="11695" y="9131"/>
                  <a:pt x="11581" y="9409"/>
                  <a:pt x="11626" y="9662"/>
                </a:cubicBezTo>
                <a:cubicBezTo>
                  <a:pt x="11706" y="10138"/>
                  <a:pt x="11855" y="10599"/>
                  <a:pt x="11991" y="11116"/>
                </a:cubicBezTo>
                <a:cubicBezTo>
                  <a:pt x="12153" y="11036"/>
                  <a:pt x="12271" y="10977"/>
                  <a:pt x="12393" y="10918"/>
                </a:cubicBezTo>
                <a:cubicBezTo>
                  <a:pt x="12577" y="11123"/>
                  <a:pt x="12757" y="11328"/>
                  <a:pt x="12965" y="11560"/>
                </a:cubicBezTo>
                <a:cubicBezTo>
                  <a:pt x="13235" y="11314"/>
                  <a:pt x="13458" y="11105"/>
                  <a:pt x="13739" y="10841"/>
                </a:cubicBezTo>
                <a:cubicBezTo>
                  <a:pt x="13860" y="10828"/>
                  <a:pt x="14072" y="10800"/>
                  <a:pt x="14318" y="10769"/>
                </a:cubicBezTo>
                <a:cubicBezTo>
                  <a:pt x="14159" y="10311"/>
                  <a:pt x="14138" y="9884"/>
                  <a:pt x="14430" y="9499"/>
                </a:cubicBezTo>
                <a:lnTo>
                  <a:pt x="14430" y="9499"/>
                </a:lnTo>
                <a:lnTo>
                  <a:pt x="14422" y="9513"/>
                </a:lnTo>
                <a:cubicBezTo>
                  <a:pt x="14440" y="9482"/>
                  <a:pt x="14457" y="9451"/>
                  <a:pt x="14474" y="9419"/>
                </a:cubicBezTo>
                <a:cubicBezTo>
                  <a:pt x="14499" y="9447"/>
                  <a:pt x="14523" y="9472"/>
                  <a:pt x="14547" y="9496"/>
                </a:cubicBezTo>
                <a:lnTo>
                  <a:pt x="14540" y="9485"/>
                </a:lnTo>
                <a:cubicBezTo>
                  <a:pt x="14693" y="9204"/>
                  <a:pt x="14849" y="8923"/>
                  <a:pt x="14992" y="8663"/>
                </a:cubicBezTo>
                <a:cubicBezTo>
                  <a:pt x="14721" y="7962"/>
                  <a:pt x="15051" y="7390"/>
                  <a:pt x="15217" y="6766"/>
                </a:cubicBezTo>
                <a:cubicBezTo>
                  <a:pt x="15286" y="6852"/>
                  <a:pt x="15335" y="6915"/>
                  <a:pt x="15429" y="7032"/>
                </a:cubicBezTo>
                <a:cubicBezTo>
                  <a:pt x="15456" y="6864"/>
                  <a:pt x="15473" y="6751"/>
                  <a:pt x="15491" y="6634"/>
                </a:cubicBezTo>
                <a:lnTo>
                  <a:pt x="15491" y="6634"/>
                </a:lnTo>
                <a:cubicBezTo>
                  <a:pt x="15579" y="6505"/>
                  <a:pt x="15667" y="6377"/>
                  <a:pt x="15762" y="6241"/>
                </a:cubicBezTo>
                <a:cubicBezTo>
                  <a:pt x="15858" y="6245"/>
                  <a:pt x="15962" y="6249"/>
                  <a:pt x="16087" y="6252"/>
                </a:cubicBezTo>
                <a:cubicBezTo>
                  <a:pt x="16261" y="5839"/>
                  <a:pt x="16431" y="5429"/>
                  <a:pt x="16601" y="5020"/>
                </a:cubicBezTo>
                <a:cubicBezTo>
                  <a:pt x="16636" y="5020"/>
                  <a:pt x="16667" y="5024"/>
                  <a:pt x="16702" y="5024"/>
                </a:cubicBezTo>
                <a:cubicBezTo>
                  <a:pt x="16809" y="5433"/>
                  <a:pt x="16958" y="5839"/>
                  <a:pt x="17014" y="6255"/>
                </a:cubicBezTo>
                <a:cubicBezTo>
                  <a:pt x="17101" y="6911"/>
                  <a:pt x="17250" y="7552"/>
                  <a:pt x="17302" y="8223"/>
                </a:cubicBezTo>
                <a:cubicBezTo>
                  <a:pt x="17361" y="8972"/>
                  <a:pt x="17437" y="9829"/>
                  <a:pt x="18242" y="10349"/>
                </a:cubicBezTo>
                <a:cubicBezTo>
                  <a:pt x="18308" y="10234"/>
                  <a:pt x="18381" y="10117"/>
                  <a:pt x="18485" y="9940"/>
                </a:cubicBezTo>
                <a:cubicBezTo>
                  <a:pt x="18662" y="10103"/>
                  <a:pt x="18811" y="10242"/>
                  <a:pt x="18953" y="10374"/>
                </a:cubicBezTo>
                <a:cubicBezTo>
                  <a:pt x="19325" y="10214"/>
                  <a:pt x="19682" y="10061"/>
                  <a:pt x="20071" y="9891"/>
                </a:cubicBezTo>
                <a:cubicBezTo>
                  <a:pt x="20050" y="9821"/>
                  <a:pt x="20026" y="9728"/>
                  <a:pt x="20001" y="9645"/>
                </a:cubicBezTo>
                <a:cubicBezTo>
                  <a:pt x="20268" y="9384"/>
                  <a:pt x="20532" y="9125"/>
                  <a:pt x="20854" y="8812"/>
                </a:cubicBezTo>
                <a:lnTo>
                  <a:pt x="20854" y="8812"/>
                </a:lnTo>
                <a:cubicBezTo>
                  <a:pt x="20681" y="8816"/>
                  <a:pt x="20604" y="8816"/>
                  <a:pt x="20470" y="8819"/>
                </a:cubicBezTo>
                <a:cubicBezTo>
                  <a:pt x="20588" y="8535"/>
                  <a:pt x="20695" y="8274"/>
                  <a:pt x="20803" y="8018"/>
                </a:cubicBezTo>
                <a:lnTo>
                  <a:pt x="20817" y="8025"/>
                </a:lnTo>
                <a:cubicBezTo>
                  <a:pt x="20740" y="7983"/>
                  <a:pt x="20664" y="7945"/>
                  <a:pt x="20574" y="7900"/>
                </a:cubicBezTo>
                <a:cubicBezTo>
                  <a:pt x="20466" y="8223"/>
                  <a:pt x="20359" y="8521"/>
                  <a:pt x="19973" y="8572"/>
                </a:cubicBezTo>
                <a:cubicBezTo>
                  <a:pt x="20282" y="8025"/>
                  <a:pt x="20591" y="7477"/>
                  <a:pt x="20907" y="6918"/>
                </a:cubicBezTo>
                <a:cubicBezTo>
                  <a:pt x="20931" y="6932"/>
                  <a:pt x="21007" y="6966"/>
                  <a:pt x="21087" y="7008"/>
                </a:cubicBezTo>
                <a:cubicBezTo>
                  <a:pt x="21057" y="7226"/>
                  <a:pt x="21028" y="7429"/>
                  <a:pt x="20998" y="7634"/>
                </a:cubicBezTo>
                <a:lnTo>
                  <a:pt x="20998" y="7634"/>
                </a:lnTo>
                <a:cubicBezTo>
                  <a:pt x="21390" y="7189"/>
                  <a:pt x="21443" y="6620"/>
                  <a:pt x="21562" y="6075"/>
                </a:cubicBezTo>
                <a:cubicBezTo>
                  <a:pt x="21586" y="5958"/>
                  <a:pt x="21596" y="5837"/>
                  <a:pt x="21613" y="5720"/>
                </a:cubicBezTo>
                <a:lnTo>
                  <a:pt x="21613" y="5720"/>
                </a:lnTo>
                <a:cubicBezTo>
                  <a:pt x="21651" y="5716"/>
                  <a:pt x="21690" y="5710"/>
                  <a:pt x="21733" y="5707"/>
                </a:cubicBezTo>
                <a:lnTo>
                  <a:pt x="21719" y="5693"/>
                </a:lnTo>
                <a:lnTo>
                  <a:pt x="21770" y="5679"/>
                </a:lnTo>
                <a:lnTo>
                  <a:pt x="21823" y="5687"/>
                </a:lnTo>
                <a:lnTo>
                  <a:pt x="21819" y="5697"/>
                </a:lnTo>
                <a:cubicBezTo>
                  <a:pt x="21833" y="5662"/>
                  <a:pt x="21850" y="5631"/>
                  <a:pt x="21868" y="5586"/>
                </a:cubicBezTo>
                <a:cubicBezTo>
                  <a:pt x="21906" y="5631"/>
                  <a:pt x="21923" y="5655"/>
                  <a:pt x="21944" y="5679"/>
                </a:cubicBezTo>
                <a:lnTo>
                  <a:pt x="21937" y="5669"/>
                </a:lnTo>
                <a:cubicBezTo>
                  <a:pt x="22003" y="5568"/>
                  <a:pt x="22066" y="5468"/>
                  <a:pt x="22173" y="5304"/>
                </a:cubicBezTo>
                <a:cubicBezTo>
                  <a:pt x="22340" y="5936"/>
                  <a:pt x="22485" y="6495"/>
                  <a:pt x="22649" y="7115"/>
                </a:cubicBezTo>
                <a:cubicBezTo>
                  <a:pt x="22724" y="7154"/>
                  <a:pt x="22867" y="7219"/>
                  <a:pt x="22961" y="7265"/>
                </a:cubicBezTo>
                <a:cubicBezTo>
                  <a:pt x="23148" y="8066"/>
                  <a:pt x="23325" y="8833"/>
                  <a:pt x="23515" y="9645"/>
                </a:cubicBezTo>
                <a:cubicBezTo>
                  <a:pt x="23848" y="9600"/>
                  <a:pt x="24088" y="9568"/>
                  <a:pt x="24369" y="9534"/>
                </a:cubicBezTo>
                <a:cubicBezTo>
                  <a:pt x="24376" y="9503"/>
                  <a:pt x="24390" y="9405"/>
                  <a:pt x="24404" y="9305"/>
                </a:cubicBezTo>
                <a:cubicBezTo>
                  <a:pt x="24959" y="9229"/>
                  <a:pt x="25555" y="9339"/>
                  <a:pt x="26076" y="8767"/>
                </a:cubicBezTo>
                <a:cubicBezTo>
                  <a:pt x="26100" y="8705"/>
                  <a:pt x="26180" y="8524"/>
                  <a:pt x="26256" y="8344"/>
                </a:cubicBezTo>
                <a:cubicBezTo>
                  <a:pt x="26097" y="8025"/>
                  <a:pt x="25933" y="7730"/>
                  <a:pt x="25792" y="7421"/>
                </a:cubicBezTo>
                <a:cubicBezTo>
                  <a:pt x="25590" y="6987"/>
                  <a:pt x="25490" y="6564"/>
                  <a:pt x="25722" y="6075"/>
                </a:cubicBezTo>
                <a:cubicBezTo>
                  <a:pt x="25878" y="5746"/>
                  <a:pt x="25903" y="5343"/>
                  <a:pt x="25954" y="4971"/>
                </a:cubicBezTo>
                <a:cubicBezTo>
                  <a:pt x="26034" y="4378"/>
                  <a:pt x="26128" y="3785"/>
                  <a:pt x="26142" y="3192"/>
                </a:cubicBezTo>
                <a:cubicBezTo>
                  <a:pt x="26162" y="2512"/>
                  <a:pt x="26104" y="1832"/>
                  <a:pt x="26076" y="1120"/>
                </a:cubicBezTo>
                <a:lnTo>
                  <a:pt x="26076" y="1120"/>
                </a:lnTo>
                <a:cubicBezTo>
                  <a:pt x="26167" y="1197"/>
                  <a:pt x="26229" y="1249"/>
                  <a:pt x="26291" y="1301"/>
                </a:cubicBezTo>
                <a:cubicBezTo>
                  <a:pt x="26843" y="825"/>
                  <a:pt x="26801" y="257"/>
                  <a:pt x="261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86" name="Google Shape;3286;p9"/>
          <p:cNvGrpSpPr/>
          <p:nvPr/>
        </p:nvGrpSpPr>
        <p:grpSpPr>
          <a:xfrm>
            <a:off x="7737798" y="3874060"/>
            <a:ext cx="821456" cy="734432"/>
            <a:chOff x="5897275" y="4736686"/>
            <a:chExt cx="373525" cy="333939"/>
          </a:xfrm>
        </p:grpSpPr>
        <p:sp>
          <p:nvSpPr>
            <p:cNvPr id="3287" name="Google Shape;3287;p9"/>
            <p:cNvSpPr/>
            <p:nvPr/>
          </p:nvSpPr>
          <p:spPr>
            <a:xfrm>
              <a:off x="6025225" y="4736686"/>
              <a:ext cx="245575" cy="181650"/>
            </a:xfrm>
            <a:custGeom>
              <a:avLst/>
              <a:gdLst/>
              <a:ahLst/>
              <a:cxnLst/>
              <a:rect l="l" t="t" r="r" b="b"/>
              <a:pathLst>
                <a:path w="9823" h="7266" extrusionOk="0">
                  <a:moveTo>
                    <a:pt x="1886" y="1"/>
                  </a:moveTo>
                  <a:cubicBezTo>
                    <a:pt x="1683" y="1"/>
                    <a:pt x="1478" y="46"/>
                    <a:pt x="1291" y="136"/>
                  </a:cubicBezTo>
                  <a:cubicBezTo>
                    <a:pt x="874" y="338"/>
                    <a:pt x="989" y="921"/>
                    <a:pt x="1048" y="1371"/>
                  </a:cubicBezTo>
                  <a:cubicBezTo>
                    <a:pt x="990" y="1356"/>
                    <a:pt x="934" y="1349"/>
                    <a:pt x="880" y="1349"/>
                  </a:cubicBezTo>
                  <a:cubicBezTo>
                    <a:pt x="503" y="1349"/>
                    <a:pt x="236" y="1686"/>
                    <a:pt x="139" y="2061"/>
                  </a:cubicBezTo>
                  <a:cubicBezTo>
                    <a:pt x="0" y="2610"/>
                    <a:pt x="240" y="3164"/>
                    <a:pt x="778" y="3356"/>
                  </a:cubicBezTo>
                  <a:cubicBezTo>
                    <a:pt x="874" y="3390"/>
                    <a:pt x="972" y="3404"/>
                    <a:pt x="1072" y="3404"/>
                  </a:cubicBezTo>
                  <a:cubicBezTo>
                    <a:pt x="1352" y="3404"/>
                    <a:pt x="1637" y="3292"/>
                    <a:pt x="1888" y="3189"/>
                  </a:cubicBezTo>
                  <a:cubicBezTo>
                    <a:pt x="2097" y="3106"/>
                    <a:pt x="2296" y="3034"/>
                    <a:pt x="2506" y="3034"/>
                  </a:cubicBezTo>
                  <a:cubicBezTo>
                    <a:pt x="2595" y="3034"/>
                    <a:pt x="2685" y="3047"/>
                    <a:pt x="2780" y="3078"/>
                  </a:cubicBezTo>
                  <a:cubicBezTo>
                    <a:pt x="3084" y="3179"/>
                    <a:pt x="3359" y="3414"/>
                    <a:pt x="3622" y="3585"/>
                  </a:cubicBezTo>
                  <a:cubicBezTo>
                    <a:pt x="4625" y="4237"/>
                    <a:pt x="5711" y="4751"/>
                    <a:pt x="6700" y="5423"/>
                  </a:cubicBezTo>
                  <a:cubicBezTo>
                    <a:pt x="6706" y="5427"/>
                    <a:pt x="6717" y="5433"/>
                    <a:pt x="6727" y="5433"/>
                  </a:cubicBezTo>
                  <a:cubicBezTo>
                    <a:pt x="6644" y="5912"/>
                    <a:pt x="6533" y="6277"/>
                    <a:pt x="6845" y="6700"/>
                  </a:cubicBezTo>
                  <a:cubicBezTo>
                    <a:pt x="7088" y="7031"/>
                    <a:pt x="7544" y="7266"/>
                    <a:pt x="7955" y="7266"/>
                  </a:cubicBezTo>
                  <a:cubicBezTo>
                    <a:pt x="7967" y="7266"/>
                    <a:pt x="7978" y="7266"/>
                    <a:pt x="7990" y="7265"/>
                  </a:cubicBezTo>
                  <a:cubicBezTo>
                    <a:pt x="8792" y="7238"/>
                    <a:pt x="8840" y="6364"/>
                    <a:pt x="8715" y="5739"/>
                  </a:cubicBezTo>
                  <a:lnTo>
                    <a:pt x="8715" y="5739"/>
                  </a:lnTo>
                  <a:cubicBezTo>
                    <a:pt x="8726" y="5739"/>
                    <a:pt x="8737" y="5739"/>
                    <a:pt x="8747" y="5739"/>
                  </a:cubicBezTo>
                  <a:cubicBezTo>
                    <a:pt x="9254" y="5739"/>
                    <a:pt x="9822" y="5412"/>
                    <a:pt x="9673" y="4847"/>
                  </a:cubicBezTo>
                  <a:cubicBezTo>
                    <a:pt x="9572" y="4473"/>
                    <a:pt x="9218" y="4140"/>
                    <a:pt x="8837" y="4056"/>
                  </a:cubicBezTo>
                  <a:cubicBezTo>
                    <a:pt x="8715" y="4031"/>
                    <a:pt x="8596" y="4019"/>
                    <a:pt x="8478" y="4019"/>
                  </a:cubicBezTo>
                  <a:cubicBezTo>
                    <a:pt x="8343" y="4019"/>
                    <a:pt x="8208" y="4034"/>
                    <a:pt x="8070" y="4060"/>
                  </a:cubicBezTo>
                  <a:cubicBezTo>
                    <a:pt x="7825" y="4104"/>
                    <a:pt x="7547" y="4293"/>
                    <a:pt x="7297" y="4293"/>
                  </a:cubicBezTo>
                  <a:cubicBezTo>
                    <a:pt x="7289" y="4293"/>
                    <a:pt x="7281" y="4293"/>
                    <a:pt x="7273" y="4293"/>
                  </a:cubicBezTo>
                  <a:cubicBezTo>
                    <a:pt x="6786" y="4032"/>
                    <a:pt x="6315" y="3755"/>
                    <a:pt x="5840" y="3470"/>
                  </a:cubicBezTo>
                  <a:cubicBezTo>
                    <a:pt x="5319" y="3158"/>
                    <a:pt x="4754" y="2922"/>
                    <a:pt x="4205" y="2665"/>
                  </a:cubicBezTo>
                  <a:cubicBezTo>
                    <a:pt x="3830" y="2492"/>
                    <a:pt x="3432" y="2336"/>
                    <a:pt x="3119" y="2061"/>
                  </a:cubicBezTo>
                  <a:cubicBezTo>
                    <a:pt x="2738" y="1728"/>
                    <a:pt x="3119" y="1170"/>
                    <a:pt x="2984" y="746"/>
                  </a:cubicBezTo>
                  <a:cubicBezTo>
                    <a:pt x="2828" y="254"/>
                    <a:pt x="2366" y="1"/>
                    <a:pt x="18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9"/>
            <p:cNvSpPr/>
            <p:nvPr/>
          </p:nvSpPr>
          <p:spPr>
            <a:xfrm>
              <a:off x="5897275" y="4884225"/>
              <a:ext cx="173000" cy="186400"/>
            </a:xfrm>
            <a:custGeom>
              <a:avLst/>
              <a:gdLst/>
              <a:ahLst/>
              <a:cxnLst/>
              <a:rect l="l" t="t" r="r" b="b"/>
              <a:pathLst>
                <a:path w="6920" h="7456" extrusionOk="0">
                  <a:moveTo>
                    <a:pt x="1809" y="1"/>
                  </a:moveTo>
                  <a:cubicBezTo>
                    <a:pt x="1770" y="1"/>
                    <a:pt x="1730" y="3"/>
                    <a:pt x="1691" y="7"/>
                  </a:cubicBezTo>
                  <a:cubicBezTo>
                    <a:pt x="1309" y="45"/>
                    <a:pt x="1236" y="531"/>
                    <a:pt x="1156" y="899"/>
                  </a:cubicBezTo>
                  <a:cubicBezTo>
                    <a:pt x="1060" y="833"/>
                    <a:pt x="960" y="804"/>
                    <a:pt x="862" y="804"/>
                  </a:cubicBezTo>
                  <a:cubicBezTo>
                    <a:pt x="629" y="804"/>
                    <a:pt x="406" y="967"/>
                    <a:pt x="261" y="1180"/>
                  </a:cubicBezTo>
                  <a:cubicBezTo>
                    <a:pt x="1" y="1568"/>
                    <a:pt x="29" y="2068"/>
                    <a:pt x="393" y="2363"/>
                  </a:cubicBezTo>
                  <a:cubicBezTo>
                    <a:pt x="587" y="2522"/>
                    <a:pt x="847" y="2551"/>
                    <a:pt x="1097" y="2551"/>
                  </a:cubicBezTo>
                  <a:cubicBezTo>
                    <a:pt x="1168" y="2551"/>
                    <a:pt x="1238" y="2549"/>
                    <a:pt x="1305" y="2547"/>
                  </a:cubicBezTo>
                  <a:cubicBezTo>
                    <a:pt x="1353" y="2545"/>
                    <a:pt x="1400" y="2543"/>
                    <a:pt x="1447" y="2543"/>
                  </a:cubicBezTo>
                  <a:cubicBezTo>
                    <a:pt x="1654" y="2543"/>
                    <a:pt x="1848" y="2571"/>
                    <a:pt x="2027" y="2710"/>
                  </a:cubicBezTo>
                  <a:cubicBezTo>
                    <a:pt x="2236" y="2873"/>
                    <a:pt x="2385" y="3130"/>
                    <a:pt x="2540" y="3338"/>
                  </a:cubicBezTo>
                  <a:cubicBezTo>
                    <a:pt x="3137" y="4125"/>
                    <a:pt x="3838" y="4826"/>
                    <a:pt x="4418" y="5624"/>
                  </a:cubicBezTo>
                  <a:cubicBezTo>
                    <a:pt x="4425" y="5631"/>
                    <a:pt x="4431" y="5638"/>
                    <a:pt x="4439" y="5642"/>
                  </a:cubicBezTo>
                  <a:cubicBezTo>
                    <a:pt x="4241" y="5989"/>
                    <a:pt x="4053" y="6242"/>
                    <a:pt x="4178" y="6662"/>
                  </a:cubicBezTo>
                  <a:cubicBezTo>
                    <a:pt x="4276" y="6995"/>
                    <a:pt x="4577" y="7314"/>
                    <a:pt x="4910" y="7418"/>
                  </a:cubicBezTo>
                  <a:cubicBezTo>
                    <a:pt x="4990" y="7444"/>
                    <a:pt x="5064" y="7456"/>
                    <a:pt x="5133" y="7456"/>
                  </a:cubicBezTo>
                  <a:cubicBezTo>
                    <a:pt x="5607" y="7456"/>
                    <a:pt x="5832" y="6890"/>
                    <a:pt x="5899" y="6436"/>
                  </a:cubicBezTo>
                  <a:cubicBezTo>
                    <a:pt x="6013" y="6480"/>
                    <a:pt x="6140" y="6504"/>
                    <a:pt x="6264" y="6504"/>
                  </a:cubicBezTo>
                  <a:cubicBezTo>
                    <a:pt x="6571" y="6504"/>
                    <a:pt x="6861" y="6358"/>
                    <a:pt x="6891" y="6010"/>
                  </a:cubicBezTo>
                  <a:cubicBezTo>
                    <a:pt x="6919" y="5690"/>
                    <a:pt x="6735" y="5333"/>
                    <a:pt x="6465" y="5160"/>
                  </a:cubicBezTo>
                  <a:cubicBezTo>
                    <a:pt x="6277" y="5045"/>
                    <a:pt x="6083" y="4982"/>
                    <a:pt x="5864" y="4948"/>
                  </a:cubicBezTo>
                  <a:cubicBezTo>
                    <a:pt x="5820" y="4941"/>
                    <a:pt x="5773" y="4938"/>
                    <a:pt x="5724" y="4938"/>
                  </a:cubicBezTo>
                  <a:cubicBezTo>
                    <a:pt x="5632" y="4938"/>
                    <a:pt x="5533" y="4947"/>
                    <a:pt x="5437" y="4947"/>
                  </a:cubicBezTo>
                  <a:cubicBezTo>
                    <a:pt x="5345" y="4947"/>
                    <a:pt x="5256" y="4939"/>
                    <a:pt x="5181" y="4906"/>
                  </a:cubicBezTo>
                  <a:cubicBezTo>
                    <a:pt x="4876" y="4569"/>
                    <a:pt x="4588" y="4223"/>
                    <a:pt x="4296" y="3869"/>
                  </a:cubicBezTo>
                  <a:cubicBezTo>
                    <a:pt x="3981" y="3480"/>
                    <a:pt x="3602" y="3140"/>
                    <a:pt x="3248" y="2786"/>
                  </a:cubicBezTo>
                  <a:cubicBezTo>
                    <a:pt x="3009" y="2547"/>
                    <a:pt x="2742" y="2314"/>
                    <a:pt x="2575" y="2013"/>
                  </a:cubicBezTo>
                  <a:cubicBezTo>
                    <a:pt x="2370" y="1648"/>
                    <a:pt x="2825" y="1319"/>
                    <a:pt x="2839" y="955"/>
                  </a:cubicBezTo>
                  <a:cubicBezTo>
                    <a:pt x="2859" y="389"/>
                    <a:pt x="2345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9" name="Google Shape;3289;p9"/>
          <p:cNvGrpSpPr/>
          <p:nvPr/>
        </p:nvGrpSpPr>
        <p:grpSpPr>
          <a:xfrm flipH="1">
            <a:off x="477946" y="534994"/>
            <a:ext cx="419556" cy="413909"/>
            <a:chOff x="4129135" y="4735732"/>
            <a:chExt cx="419556" cy="413909"/>
          </a:xfrm>
        </p:grpSpPr>
        <p:sp>
          <p:nvSpPr>
            <p:cNvPr id="3290" name="Google Shape;3290;p9"/>
            <p:cNvSpPr/>
            <p:nvPr/>
          </p:nvSpPr>
          <p:spPr>
            <a:xfrm>
              <a:off x="4144471" y="5002093"/>
              <a:ext cx="124350" cy="107187"/>
            </a:xfrm>
            <a:custGeom>
              <a:avLst/>
              <a:gdLst/>
              <a:ahLst/>
              <a:cxnLst/>
              <a:rect l="l" t="t" r="r" b="b"/>
              <a:pathLst>
                <a:path w="2246" h="1936" extrusionOk="0">
                  <a:moveTo>
                    <a:pt x="645" y="1"/>
                  </a:moveTo>
                  <a:cubicBezTo>
                    <a:pt x="484" y="1"/>
                    <a:pt x="349" y="65"/>
                    <a:pt x="289" y="238"/>
                  </a:cubicBezTo>
                  <a:cubicBezTo>
                    <a:pt x="77" y="443"/>
                    <a:pt x="1" y="786"/>
                    <a:pt x="74" y="1068"/>
                  </a:cubicBezTo>
                  <a:cubicBezTo>
                    <a:pt x="191" y="1526"/>
                    <a:pt x="563" y="1792"/>
                    <a:pt x="1011" y="1893"/>
                  </a:cubicBezTo>
                  <a:cubicBezTo>
                    <a:pt x="1115" y="1916"/>
                    <a:pt x="1245" y="1936"/>
                    <a:pt x="1376" y="1936"/>
                  </a:cubicBezTo>
                  <a:cubicBezTo>
                    <a:pt x="1563" y="1936"/>
                    <a:pt x="1751" y="1895"/>
                    <a:pt x="1867" y="1765"/>
                  </a:cubicBezTo>
                  <a:cubicBezTo>
                    <a:pt x="2245" y="1338"/>
                    <a:pt x="1791" y="661"/>
                    <a:pt x="1458" y="356"/>
                  </a:cubicBezTo>
                  <a:cubicBezTo>
                    <a:pt x="1292" y="201"/>
                    <a:pt x="929" y="1"/>
                    <a:pt x="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9"/>
            <p:cNvSpPr/>
            <p:nvPr/>
          </p:nvSpPr>
          <p:spPr>
            <a:xfrm>
              <a:off x="4129135" y="4845908"/>
              <a:ext cx="151368" cy="123464"/>
            </a:xfrm>
            <a:custGeom>
              <a:avLst/>
              <a:gdLst/>
              <a:ahLst/>
              <a:cxnLst/>
              <a:rect l="l" t="t" r="r" b="b"/>
              <a:pathLst>
                <a:path w="2734" h="2230" extrusionOk="0">
                  <a:moveTo>
                    <a:pt x="823" y="1"/>
                  </a:moveTo>
                  <a:cubicBezTo>
                    <a:pt x="614" y="1"/>
                    <a:pt x="364" y="59"/>
                    <a:pt x="306" y="270"/>
                  </a:cubicBezTo>
                  <a:lnTo>
                    <a:pt x="309" y="277"/>
                  </a:lnTo>
                  <a:cubicBezTo>
                    <a:pt x="108" y="440"/>
                    <a:pt x="0" y="707"/>
                    <a:pt x="94" y="1050"/>
                  </a:cubicBezTo>
                  <a:cubicBezTo>
                    <a:pt x="259" y="1658"/>
                    <a:pt x="867" y="2229"/>
                    <a:pt x="1515" y="2229"/>
                  </a:cubicBezTo>
                  <a:cubicBezTo>
                    <a:pt x="1645" y="2229"/>
                    <a:pt x="1775" y="2206"/>
                    <a:pt x="1905" y="2157"/>
                  </a:cubicBezTo>
                  <a:cubicBezTo>
                    <a:pt x="2734" y="1844"/>
                    <a:pt x="2471" y="933"/>
                    <a:pt x="1936" y="475"/>
                  </a:cubicBezTo>
                  <a:cubicBezTo>
                    <a:pt x="1669" y="249"/>
                    <a:pt x="1312" y="51"/>
                    <a:pt x="961" y="9"/>
                  </a:cubicBezTo>
                  <a:cubicBezTo>
                    <a:pt x="919" y="4"/>
                    <a:pt x="873" y="1"/>
                    <a:pt x="8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9"/>
            <p:cNvSpPr/>
            <p:nvPr/>
          </p:nvSpPr>
          <p:spPr>
            <a:xfrm>
              <a:off x="4263949" y="4903045"/>
              <a:ext cx="284742" cy="246596"/>
            </a:xfrm>
            <a:custGeom>
              <a:avLst/>
              <a:gdLst/>
              <a:ahLst/>
              <a:cxnLst/>
              <a:rect l="l" t="t" r="r" b="b"/>
              <a:pathLst>
                <a:path w="5143" h="4454" extrusionOk="0">
                  <a:moveTo>
                    <a:pt x="3363" y="1"/>
                  </a:moveTo>
                  <a:cubicBezTo>
                    <a:pt x="3016" y="1"/>
                    <a:pt x="2669" y="44"/>
                    <a:pt x="2336" y="116"/>
                  </a:cubicBezTo>
                  <a:cubicBezTo>
                    <a:pt x="2172" y="151"/>
                    <a:pt x="1988" y="192"/>
                    <a:pt x="1805" y="247"/>
                  </a:cubicBezTo>
                  <a:cubicBezTo>
                    <a:pt x="1114" y="313"/>
                    <a:pt x="515" y="1007"/>
                    <a:pt x="271" y="1603"/>
                  </a:cubicBezTo>
                  <a:cubicBezTo>
                    <a:pt x="7" y="2249"/>
                    <a:pt x="1" y="2940"/>
                    <a:pt x="278" y="3585"/>
                  </a:cubicBezTo>
                  <a:cubicBezTo>
                    <a:pt x="432" y="3946"/>
                    <a:pt x="758" y="4453"/>
                    <a:pt x="1206" y="4453"/>
                  </a:cubicBezTo>
                  <a:cubicBezTo>
                    <a:pt x="1266" y="4453"/>
                    <a:pt x="1328" y="4444"/>
                    <a:pt x="1392" y="4425"/>
                  </a:cubicBezTo>
                  <a:cubicBezTo>
                    <a:pt x="2401" y="4109"/>
                    <a:pt x="2405" y="2773"/>
                    <a:pt x="3366" y="2423"/>
                  </a:cubicBezTo>
                  <a:cubicBezTo>
                    <a:pt x="3994" y="2194"/>
                    <a:pt x="5083" y="2031"/>
                    <a:pt x="5122" y="1163"/>
                  </a:cubicBezTo>
                  <a:cubicBezTo>
                    <a:pt x="5142" y="667"/>
                    <a:pt x="4848" y="292"/>
                    <a:pt x="4372" y="143"/>
                  </a:cubicBezTo>
                  <a:cubicBezTo>
                    <a:pt x="4048" y="43"/>
                    <a:pt x="3706" y="1"/>
                    <a:pt x="33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9"/>
            <p:cNvSpPr/>
            <p:nvPr/>
          </p:nvSpPr>
          <p:spPr>
            <a:xfrm>
              <a:off x="4207144" y="4735732"/>
              <a:ext cx="148710" cy="133208"/>
            </a:xfrm>
            <a:custGeom>
              <a:avLst/>
              <a:gdLst/>
              <a:ahLst/>
              <a:cxnLst/>
              <a:rect l="l" t="t" r="r" b="b"/>
              <a:pathLst>
                <a:path w="2686" h="2406" extrusionOk="0">
                  <a:moveTo>
                    <a:pt x="994" y="0"/>
                  </a:moveTo>
                  <a:cubicBezTo>
                    <a:pt x="920" y="0"/>
                    <a:pt x="848" y="10"/>
                    <a:pt x="777" y="29"/>
                  </a:cubicBezTo>
                  <a:cubicBezTo>
                    <a:pt x="645" y="43"/>
                    <a:pt x="516" y="84"/>
                    <a:pt x="409" y="164"/>
                  </a:cubicBezTo>
                  <a:cubicBezTo>
                    <a:pt x="90" y="396"/>
                    <a:pt x="0" y="848"/>
                    <a:pt x="111" y="1216"/>
                  </a:cubicBezTo>
                  <a:cubicBezTo>
                    <a:pt x="267" y="1719"/>
                    <a:pt x="649" y="2079"/>
                    <a:pt x="1134" y="2267"/>
                  </a:cubicBezTo>
                  <a:cubicBezTo>
                    <a:pt x="1316" y="2338"/>
                    <a:pt x="1531" y="2406"/>
                    <a:pt x="1737" y="2406"/>
                  </a:cubicBezTo>
                  <a:cubicBezTo>
                    <a:pt x="1882" y="2406"/>
                    <a:pt x="2022" y="2373"/>
                    <a:pt x="2144" y="2284"/>
                  </a:cubicBezTo>
                  <a:cubicBezTo>
                    <a:pt x="2685" y="1892"/>
                    <a:pt x="2324" y="990"/>
                    <a:pt x="2015" y="574"/>
                  </a:cubicBezTo>
                  <a:cubicBezTo>
                    <a:pt x="1771" y="248"/>
                    <a:pt x="1373" y="0"/>
                    <a:pt x="9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9"/>
            <p:cNvSpPr/>
            <p:nvPr/>
          </p:nvSpPr>
          <p:spPr>
            <a:xfrm>
              <a:off x="4368035" y="4776204"/>
              <a:ext cx="145887" cy="101041"/>
            </a:xfrm>
            <a:custGeom>
              <a:avLst/>
              <a:gdLst/>
              <a:ahLst/>
              <a:cxnLst/>
              <a:rect l="l" t="t" r="r" b="b"/>
              <a:pathLst>
                <a:path w="2635" h="1825" extrusionOk="0">
                  <a:moveTo>
                    <a:pt x="799" y="0"/>
                  </a:moveTo>
                  <a:cubicBezTo>
                    <a:pt x="747" y="0"/>
                    <a:pt x="695" y="5"/>
                    <a:pt x="643" y="16"/>
                  </a:cubicBezTo>
                  <a:cubicBezTo>
                    <a:pt x="605" y="9"/>
                    <a:pt x="567" y="6"/>
                    <a:pt x="528" y="6"/>
                  </a:cubicBezTo>
                  <a:cubicBezTo>
                    <a:pt x="392" y="6"/>
                    <a:pt x="259" y="52"/>
                    <a:pt x="164" y="168"/>
                  </a:cubicBezTo>
                  <a:cubicBezTo>
                    <a:pt x="1" y="367"/>
                    <a:pt x="53" y="655"/>
                    <a:pt x="150" y="869"/>
                  </a:cubicBezTo>
                  <a:cubicBezTo>
                    <a:pt x="369" y="1346"/>
                    <a:pt x="881" y="1825"/>
                    <a:pt x="1435" y="1825"/>
                  </a:cubicBezTo>
                  <a:cubicBezTo>
                    <a:pt x="1539" y="1825"/>
                    <a:pt x="1644" y="1808"/>
                    <a:pt x="1749" y="1771"/>
                  </a:cubicBezTo>
                  <a:cubicBezTo>
                    <a:pt x="2634" y="1464"/>
                    <a:pt x="1696" y="0"/>
                    <a:pt x="7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5" name="Google Shape;3295;p9"/>
          <p:cNvGrpSpPr/>
          <p:nvPr/>
        </p:nvGrpSpPr>
        <p:grpSpPr>
          <a:xfrm flipH="1">
            <a:off x="390704" y="1757956"/>
            <a:ext cx="309324" cy="305227"/>
            <a:chOff x="4583184" y="5084531"/>
            <a:chExt cx="309324" cy="305227"/>
          </a:xfrm>
        </p:grpSpPr>
        <p:sp>
          <p:nvSpPr>
            <p:cNvPr id="3296" name="Google Shape;3296;p9"/>
            <p:cNvSpPr/>
            <p:nvPr/>
          </p:nvSpPr>
          <p:spPr>
            <a:xfrm>
              <a:off x="4594533" y="5281022"/>
              <a:ext cx="91684" cy="78895"/>
            </a:xfrm>
            <a:custGeom>
              <a:avLst/>
              <a:gdLst/>
              <a:ahLst/>
              <a:cxnLst/>
              <a:rect l="l" t="t" r="r" b="b"/>
              <a:pathLst>
                <a:path w="1656" h="1425" extrusionOk="0">
                  <a:moveTo>
                    <a:pt x="474" y="0"/>
                  </a:moveTo>
                  <a:cubicBezTo>
                    <a:pt x="355" y="0"/>
                    <a:pt x="256" y="48"/>
                    <a:pt x="212" y="175"/>
                  </a:cubicBezTo>
                  <a:cubicBezTo>
                    <a:pt x="56" y="328"/>
                    <a:pt x="1" y="578"/>
                    <a:pt x="52" y="786"/>
                  </a:cubicBezTo>
                  <a:cubicBezTo>
                    <a:pt x="139" y="1125"/>
                    <a:pt x="414" y="1320"/>
                    <a:pt x="747" y="1393"/>
                  </a:cubicBezTo>
                  <a:cubicBezTo>
                    <a:pt x="823" y="1410"/>
                    <a:pt x="919" y="1425"/>
                    <a:pt x="1016" y="1425"/>
                  </a:cubicBezTo>
                  <a:cubicBezTo>
                    <a:pt x="1154" y="1425"/>
                    <a:pt x="1293" y="1395"/>
                    <a:pt x="1378" y="1299"/>
                  </a:cubicBezTo>
                  <a:cubicBezTo>
                    <a:pt x="1655" y="987"/>
                    <a:pt x="1319" y="488"/>
                    <a:pt x="1076" y="262"/>
                  </a:cubicBezTo>
                  <a:cubicBezTo>
                    <a:pt x="952" y="149"/>
                    <a:pt x="683" y="0"/>
                    <a:pt x="4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9"/>
            <p:cNvSpPr/>
            <p:nvPr/>
          </p:nvSpPr>
          <p:spPr>
            <a:xfrm>
              <a:off x="4583184" y="5165863"/>
              <a:ext cx="111671" cy="91131"/>
            </a:xfrm>
            <a:custGeom>
              <a:avLst/>
              <a:gdLst/>
              <a:ahLst/>
              <a:cxnLst/>
              <a:rect l="l" t="t" r="r" b="b"/>
              <a:pathLst>
                <a:path w="2017" h="1646" extrusionOk="0">
                  <a:moveTo>
                    <a:pt x="605" y="1"/>
                  </a:moveTo>
                  <a:cubicBezTo>
                    <a:pt x="450" y="1"/>
                    <a:pt x="268" y="44"/>
                    <a:pt x="226" y="198"/>
                  </a:cubicBezTo>
                  <a:lnTo>
                    <a:pt x="226" y="205"/>
                  </a:lnTo>
                  <a:cubicBezTo>
                    <a:pt x="77" y="326"/>
                    <a:pt x="1" y="520"/>
                    <a:pt x="70" y="774"/>
                  </a:cubicBezTo>
                  <a:cubicBezTo>
                    <a:pt x="192" y="1223"/>
                    <a:pt x="640" y="1645"/>
                    <a:pt x="1120" y="1645"/>
                  </a:cubicBezTo>
                  <a:cubicBezTo>
                    <a:pt x="1215" y="1645"/>
                    <a:pt x="1311" y="1629"/>
                    <a:pt x="1406" y="1593"/>
                  </a:cubicBezTo>
                  <a:cubicBezTo>
                    <a:pt x="2017" y="1360"/>
                    <a:pt x="1822" y="687"/>
                    <a:pt x="1426" y="350"/>
                  </a:cubicBezTo>
                  <a:cubicBezTo>
                    <a:pt x="1232" y="184"/>
                    <a:pt x="968" y="38"/>
                    <a:pt x="709" y="7"/>
                  </a:cubicBezTo>
                  <a:cubicBezTo>
                    <a:pt x="677" y="3"/>
                    <a:pt x="642" y="1"/>
                    <a:pt x="6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9"/>
            <p:cNvSpPr/>
            <p:nvPr/>
          </p:nvSpPr>
          <p:spPr>
            <a:xfrm>
              <a:off x="4682508" y="5207940"/>
              <a:ext cx="209999" cy="181819"/>
            </a:xfrm>
            <a:custGeom>
              <a:avLst/>
              <a:gdLst/>
              <a:ahLst/>
              <a:cxnLst/>
              <a:rect l="l" t="t" r="r" b="b"/>
              <a:pathLst>
                <a:path w="3793" h="3284" extrusionOk="0">
                  <a:moveTo>
                    <a:pt x="2477" y="1"/>
                  </a:moveTo>
                  <a:cubicBezTo>
                    <a:pt x="2223" y="1"/>
                    <a:pt x="1968" y="33"/>
                    <a:pt x="1725" y="87"/>
                  </a:cubicBezTo>
                  <a:cubicBezTo>
                    <a:pt x="1603" y="111"/>
                    <a:pt x="1468" y="142"/>
                    <a:pt x="1333" y="184"/>
                  </a:cubicBezTo>
                  <a:cubicBezTo>
                    <a:pt x="823" y="232"/>
                    <a:pt x="382" y="743"/>
                    <a:pt x="202" y="1183"/>
                  </a:cubicBezTo>
                  <a:cubicBezTo>
                    <a:pt x="7" y="1659"/>
                    <a:pt x="0" y="2168"/>
                    <a:pt x="205" y="2644"/>
                  </a:cubicBezTo>
                  <a:cubicBezTo>
                    <a:pt x="321" y="2909"/>
                    <a:pt x="558" y="3283"/>
                    <a:pt x="888" y="3283"/>
                  </a:cubicBezTo>
                  <a:cubicBezTo>
                    <a:pt x="933" y="3283"/>
                    <a:pt x="979" y="3276"/>
                    <a:pt x="1027" y="3261"/>
                  </a:cubicBezTo>
                  <a:cubicBezTo>
                    <a:pt x="1773" y="3032"/>
                    <a:pt x="1776" y="2047"/>
                    <a:pt x="2481" y="1787"/>
                  </a:cubicBezTo>
                  <a:cubicBezTo>
                    <a:pt x="2946" y="1617"/>
                    <a:pt x="3747" y="1495"/>
                    <a:pt x="3775" y="860"/>
                  </a:cubicBezTo>
                  <a:cubicBezTo>
                    <a:pt x="3792" y="493"/>
                    <a:pt x="3574" y="215"/>
                    <a:pt x="3224" y="107"/>
                  </a:cubicBezTo>
                  <a:cubicBezTo>
                    <a:pt x="2984" y="33"/>
                    <a:pt x="2731" y="1"/>
                    <a:pt x="24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9"/>
            <p:cNvSpPr/>
            <p:nvPr/>
          </p:nvSpPr>
          <p:spPr>
            <a:xfrm>
              <a:off x="4640652" y="5084531"/>
              <a:ext cx="109733" cy="98328"/>
            </a:xfrm>
            <a:custGeom>
              <a:avLst/>
              <a:gdLst/>
              <a:ahLst/>
              <a:cxnLst/>
              <a:rect l="l" t="t" r="r" b="b"/>
              <a:pathLst>
                <a:path w="1982" h="1776" extrusionOk="0">
                  <a:moveTo>
                    <a:pt x="733" y="1"/>
                  </a:moveTo>
                  <a:cubicBezTo>
                    <a:pt x="679" y="1"/>
                    <a:pt x="625" y="8"/>
                    <a:pt x="572" y="22"/>
                  </a:cubicBezTo>
                  <a:cubicBezTo>
                    <a:pt x="476" y="32"/>
                    <a:pt x="382" y="64"/>
                    <a:pt x="302" y="123"/>
                  </a:cubicBezTo>
                  <a:cubicBezTo>
                    <a:pt x="66" y="296"/>
                    <a:pt x="0" y="626"/>
                    <a:pt x="84" y="897"/>
                  </a:cubicBezTo>
                  <a:cubicBezTo>
                    <a:pt x="198" y="1268"/>
                    <a:pt x="479" y="1535"/>
                    <a:pt x="840" y="1674"/>
                  </a:cubicBezTo>
                  <a:cubicBezTo>
                    <a:pt x="971" y="1727"/>
                    <a:pt x="1128" y="1776"/>
                    <a:pt x="1279" y="1776"/>
                  </a:cubicBezTo>
                  <a:cubicBezTo>
                    <a:pt x="1386" y="1776"/>
                    <a:pt x="1491" y="1751"/>
                    <a:pt x="1582" y="1684"/>
                  </a:cubicBezTo>
                  <a:cubicBezTo>
                    <a:pt x="1981" y="1396"/>
                    <a:pt x="1714" y="730"/>
                    <a:pt x="1485" y="425"/>
                  </a:cubicBezTo>
                  <a:cubicBezTo>
                    <a:pt x="1305" y="183"/>
                    <a:pt x="1013" y="1"/>
                    <a:pt x="7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9"/>
            <p:cNvSpPr/>
            <p:nvPr/>
          </p:nvSpPr>
          <p:spPr>
            <a:xfrm>
              <a:off x="4759355" y="5114318"/>
              <a:ext cx="107630" cy="74687"/>
            </a:xfrm>
            <a:custGeom>
              <a:avLst/>
              <a:gdLst/>
              <a:ahLst/>
              <a:cxnLst/>
              <a:rect l="l" t="t" r="r" b="b"/>
              <a:pathLst>
                <a:path w="1944" h="1349" extrusionOk="0">
                  <a:moveTo>
                    <a:pt x="589" y="0"/>
                  </a:moveTo>
                  <a:cubicBezTo>
                    <a:pt x="551" y="0"/>
                    <a:pt x="513" y="4"/>
                    <a:pt x="476" y="12"/>
                  </a:cubicBezTo>
                  <a:cubicBezTo>
                    <a:pt x="448" y="7"/>
                    <a:pt x="420" y="5"/>
                    <a:pt x="392" y="5"/>
                  </a:cubicBezTo>
                  <a:cubicBezTo>
                    <a:pt x="289" y="5"/>
                    <a:pt x="189" y="38"/>
                    <a:pt x="118" y="126"/>
                  </a:cubicBezTo>
                  <a:cubicBezTo>
                    <a:pt x="0" y="272"/>
                    <a:pt x="39" y="484"/>
                    <a:pt x="111" y="643"/>
                  </a:cubicBezTo>
                  <a:cubicBezTo>
                    <a:pt x="272" y="997"/>
                    <a:pt x="650" y="1349"/>
                    <a:pt x="1060" y="1349"/>
                  </a:cubicBezTo>
                  <a:cubicBezTo>
                    <a:pt x="1136" y="1349"/>
                    <a:pt x="1214" y="1336"/>
                    <a:pt x="1291" y="1310"/>
                  </a:cubicBezTo>
                  <a:cubicBezTo>
                    <a:pt x="1944" y="1080"/>
                    <a:pt x="1250" y="0"/>
                    <a:pt x="5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1" name="Google Shape;3301;p9"/>
          <p:cNvGrpSpPr/>
          <p:nvPr/>
        </p:nvGrpSpPr>
        <p:grpSpPr>
          <a:xfrm flipH="1">
            <a:off x="260810" y="1112653"/>
            <a:ext cx="366572" cy="362751"/>
            <a:chOff x="4648293" y="4608503"/>
            <a:chExt cx="366572" cy="362751"/>
          </a:xfrm>
        </p:grpSpPr>
        <p:sp>
          <p:nvSpPr>
            <p:cNvPr id="3302" name="Google Shape;3302;p9"/>
            <p:cNvSpPr/>
            <p:nvPr/>
          </p:nvSpPr>
          <p:spPr>
            <a:xfrm>
              <a:off x="4652445" y="4816122"/>
              <a:ext cx="106190" cy="90300"/>
            </a:xfrm>
            <a:custGeom>
              <a:avLst/>
              <a:gdLst/>
              <a:ahLst/>
              <a:cxnLst/>
              <a:rect l="l" t="t" r="r" b="b"/>
              <a:pathLst>
                <a:path w="1918" h="1631" extrusionOk="0">
                  <a:moveTo>
                    <a:pt x="775" y="0"/>
                  </a:moveTo>
                  <a:cubicBezTo>
                    <a:pt x="718" y="0"/>
                    <a:pt x="656" y="12"/>
                    <a:pt x="599" y="34"/>
                  </a:cubicBezTo>
                  <a:cubicBezTo>
                    <a:pt x="367" y="83"/>
                    <a:pt x="165" y="270"/>
                    <a:pt x="110" y="579"/>
                  </a:cubicBezTo>
                  <a:cubicBezTo>
                    <a:pt x="1" y="1174"/>
                    <a:pt x="529" y="1630"/>
                    <a:pt x="1084" y="1630"/>
                  </a:cubicBezTo>
                  <a:cubicBezTo>
                    <a:pt x="1167" y="1630"/>
                    <a:pt x="1250" y="1620"/>
                    <a:pt x="1331" y="1599"/>
                  </a:cubicBezTo>
                  <a:cubicBezTo>
                    <a:pt x="1917" y="1446"/>
                    <a:pt x="1744" y="797"/>
                    <a:pt x="1466" y="440"/>
                  </a:cubicBezTo>
                  <a:cubicBezTo>
                    <a:pt x="1310" y="238"/>
                    <a:pt x="1099" y="48"/>
                    <a:pt x="841" y="6"/>
                  </a:cubicBezTo>
                  <a:cubicBezTo>
                    <a:pt x="821" y="2"/>
                    <a:pt x="798" y="0"/>
                    <a:pt x="7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9"/>
            <p:cNvSpPr/>
            <p:nvPr/>
          </p:nvSpPr>
          <p:spPr>
            <a:xfrm>
              <a:off x="4648293" y="4666913"/>
              <a:ext cx="128945" cy="120142"/>
            </a:xfrm>
            <a:custGeom>
              <a:avLst/>
              <a:gdLst/>
              <a:ahLst/>
              <a:cxnLst/>
              <a:rect l="l" t="t" r="r" b="b"/>
              <a:pathLst>
                <a:path w="2329" h="2170" extrusionOk="0">
                  <a:moveTo>
                    <a:pt x="622" y="0"/>
                  </a:moveTo>
                  <a:cubicBezTo>
                    <a:pt x="489" y="0"/>
                    <a:pt x="374" y="44"/>
                    <a:pt x="303" y="158"/>
                  </a:cubicBezTo>
                  <a:cubicBezTo>
                    <a:pt x="275" y="182"/>
                    <a:pt x="247" y="211"/>
                    <a:pt x="223" y="245"/>
                  </a:cubicBezTo>
                  <a:cubicBezTo>
                    <a:pt x="1" y="585"/>
                    <a:pt x="88" y="1067"/>
                    <a:pt x="271" y="1404"/>
                  </a:cubicBezTo>
                  <a:cubicBezTo>
                    <a:pt x="504" y="1830"/>
                    <a:pt x="868" y="2115"/>
                    <a:pt x="1361" y="2163"/>
                  </a:cubicBezTo>
                  <a:cubicBezTo>
                    <a:pt x="1404" y="2167"/>
                    <a:pt x="1451" y="2169"/>
                    <a:pt x="1498" y="2169"/>
                  </a:cubicBezTo>
                  <a:cubicBezTo>
                    <a:pt x="1717" y="2169"/>
                    <a:pt x="1963" y="2119"/>
                    <a:pt x="2066" y="1913"/>
                  </a:cubicBezTo>
                  <a:cubicBezTo>
                    <a:pt x="2329" y="1393"/>
                    <a:pt x="1832" y="699"/>
                    <a:pt x="1462" y="366"/>
                  </a:cubicBezTo>
                  <a:cubicBezTo>
                    <a:pt x="1299" y="218"/>
                    <a:pt x="918" y="0"/>
                    <a:pt x="6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9"/>
            <p:cNvSpPr/>
            <p:nvPr/>
          </p:nvSpPr>
          <p:spPr>
            <a:xfrm>
              <a:off x="4749943" y="4754667"/>
              <a:ext cx="264922" cy="216588"/>
            </a:xfrm>
            <a:custGeom>
              <a:avLst/>
              <a:gdLst/>
              <a:ahLst/>
              <a:cxnLst/>
              <a:rect l="l" t="t" r="r" b="b"/>
              <a:pathLst>
                <a:path w="4785" h="3912" extrusionOk="0">
                  <a:moveTo>
                    <a:pt x="2750" y="1"/>
                  </a:moveTo>
                  <a:cubicBezTo>
                    <a:pt x="2311" y="1"/>
                    <a:pt x="1870" y="87"/>
                    <a:pt x="1509" y="238"/>
                  </a:cubicBezTo>
                  <a:cubicBezTo>
                    <a:pt x="579" y="596"/>
                    <a:pt x="1" y="1796"/>
                    <a:pt x="135" y="2816"/>
                  </a:cubicBezTo>
                  <a:cubicBezTo>
                    <a:pt x="215" y="3430"/>
                    <a:pt x="558" y="3911"/>
                    <a:pt x="1200" y="3911"/>
                  </a:cubicBezTo>
                  <a:cubicBezTo>
                    <a:pt x="1226" y="3911"/>
                    <a:pt x="1253" y="3910"/>
                    <a:pt x="1280" y="3909"/>
                  </a:cubicBezTo>
                  <a:cubicBezTo>
                    <a:pt x="1946" y="3871"/>
                    <a:pt x="2224" y="3069"/>
                    <a:pt x="2508" y="2594"/>
                  </a:cubicBezTo>
                  <a:cubicBezTo>
                    <a:pt x="2886" y="1966"/>
                    <a:pt x="3473" y="1931"/>
                    <a:pt x="4097" y="1675"/>
                  </a:cubicBezTo>
                  <a:cubicBezTo>
                    <a:pt x="4372" y="1561"/>
                    <a:pt x="4784" y="1332"/>
                    <a:pt x="4625" y="964"/>
                  </a:cubicBezTo>
                  <a:cubicBezTo>
                    <a:pt x="4332" y="282"/>
                    <a:pt x="3545" y="1"/>
                    <a:pt x="27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9"/>
            <p:cNvSpPr/>
            <p:nvPr/>
          </p:nvSpPr>
          <p:spPr>
            <a:xfrm>
              <a:off x="4740476" y="4608503"/>
              <a:ext cx="132599" cy="111173"/>
            </a:xfrm>
            <a:custGeom>
              <a:avLst/>
              <a:gdLst/>
              <a:ahLst/>
              <a:cxnLst/>
              <a:rect l="l" t="t" r="r" b="b"/>
              <a:pathLst>
                <a:path w="2395" h="2008" extrusionOk="0">
                  <a:moveTo>
                    <a:pt x="586" y="1"/>
                  </a:moveTo>
                  <a:cubicBezTo>
                    <a:pt x="437" y="1"/>
                    <a:pt x="305" y="44"/>
                    <a:pt x="216" y="155"/>
                  </a:cubicBezTo>
                  <a:cubicBezTo>
                    <a:pt x="109" y="211"/>
                    <a:pt x="29" y="315"/>
                    <a:pt x="22" y="450"/>
                  </a:cubicBezTo>
                  <a:cubicBezTo>
                    <a:pt x="1" y="755"/>
                    <a:pt x="167" y="1061"/>
                    <a:pt x="351" y="1296"/>
                  </a:cubicBezTo>
                  <a:cubicBezTo>
                    <a:pt x="599" y="1617"/>
                    <a:pt x="1058" y="2008"/>
                    <a:pt x="1490" y="2008"/>
                  </a:cubicBezTo>
                  <a:cubicBezTo>
                    <a:pt x="1675" y="2008"/>
                    <a:pt x="1854" y="1937"/>
                    <a:pt x="2010" y="1758"/>
                  </a:cubicBezTo>
                  <a:cubicBezTo>
                    <a:pt x="2395" y="1317"/>
                    <a:pt x="1864" y="648"/>
                    <a:pt x="1525" y="371"/>
                  </a:cubicBezTo>
                  <a:cubicBezTo>
                    <a:pt x="1337" y="219"/>
                    <a:pt x="920" y="1"/>
                    <a:pt x="5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9"/>
            <p:cNvSpPr/>
            <p:nvPr/>
          </p:nvSpPr>
          <p:spPr>
            <a:xfrm>
              <a:off x="4870528" y="4639784"/>
              <a:ext cx="116100" cy="97332"/>
            </a:xfrm>
            <a:custGeom>
              <a:avLst/>
              <a:gdLst/>
              <a:ahLst/>
              <a:cxnLst/>
              <a:rect l="l" t="t" r="r" b="b"/>
              <a:pathLst>
                <a:path w="2097" h="1758" extrusionOk="0">
                  <a:moveTo>
                    <a:pt x="541" y="0"/>
                  </a:moveTo>
                  <a:cubicBezTo>
                    <a:pt x="444" y="0"/>
                    <a:pt x="360" y="26"/>
                    <a:pt x="310" y="93"/>
                  </a:cubicBezTo>
                  <a:cubicBezTo>
                    <a:pt x="146" y="142"/>
                    <a:pt x="22" y="280"/>
                    <a:pt x="15" y="478"/>
                  </a:cubicBezTo>
                  <a:cubicBezTo>
                    <a:pt x="1" y="818"/>
                    <a:pt x="175" y="1183"/>
                    <a:pt x="417" y="1415"/>
                  </a:cubicBezTo>
                  <a:cubicBezTo>
                    <a:pt x="649" y="1632"/>
                    <a:pt x="914" y="1758"/>
                    <a:pt x="1216" y="1758"/>
                  </a:cubicBezTo>
                  <a:cubicBezTo>
                    <a:pt x="1285" y="1758"/>
                    <a:pt x="1357" y="1751"/>
                    <a:pt x="1430" y="1737"/>
                  </a:cubicBezTo>
                  <a:cubicBezTo>
                    <a:pt x="1642" y="1696"/>
                    <a:pt x="1930" y="1602"/>
                    <a:pt x="1986" y="1359"/>
                  </a:cubicBezTo>
                  <a:cubicBezTo>
                    <a:pt x="2097" y="884"/>
                    <a:pt x="1552" y="419"/>
                    <a:pt x="1191" y="211"/>
                  </a:cubicBezTo>
                  <a:cubicBezTo>
                    <a:pt x="1063" y="136"/>
                    <a:pt x="766" y="0"/>
                    <a:pt x="5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7" name="Google Shape;3307;p9"/>
          <p:cNvGrpSpPr/>
          <p:nvPr/>
        </p:nvGrpSpPr>
        <p:grpSpPr>
          <a:xfrm>
            <a:off x="89620" y="4333303"/>
            <a:ext cx="1028674" cy="871690"/>
            <a:chOff x="5124150" y="3418675"/>
            <a:chExt cx="584175" cy="495025"/>
          </a:xfrm>
        </p:grpSpPr>
        <p:sp>
          <p:nvSpPr>
            <p:cNvPr id="3308" name="Google Shape;3308;p9"/>
            <p:cNvSpPr/>
            <p:nvPr/>
          </p:nvSpPr>
          <p:spPr>
            <a:xfrm>
              <a:off x="5548600" y="3816075"/>
              <a:ext cx="86175" cy="61375"/>
            </a:xfrm>
            <a:custGeom>
              <a:avLst/>
              <a:gdLst/>
              <a:ahLst/>
              <a:cxnLst/>
              <a:rect l="l" t="t" r="r" b="b"/>
              <a:pathLst>
                <a:path w="3447" h="2455" extrusionOk="0">
                  <a:moveTo>
                    <a:pt x="1996" y="1"/>
                  </a:moveTo>
                  <a:cubicBezTo>
                    <a:pt x="175" y="146"/>
                    <a:pt x="1" y="265"/>
                    <a:pt x="8" y="1416"/>
                  </a:cubicBezTo>
                  <a:cubicBezTo>
                    <a:pt x="241" y="1624"/>
                    <a:pt x="511" y="1871"/>
                    <a:pt x="865" y="2190"/>
                  </a:cubicBezTo>
                  <a:cubicBezTo>
                    <a:pt x="1269" y="2247"/>
                    <a:pt x="1718" y="2455"/>
                    <a:pt x="2123" y="2455"/>
                  </a:cubicBezTo>
                  <a:cubicBezTo>
                    <a:pt x="2432" y="2455"/>
                    <a:pt x="2715" y="2334"/>
                    <a:pt x="2933" y="1933"/>
                  </a:cubicBezTo>
                  <a:cubicBezTo>
                    <a:pt x="3446" y="983"/>
                    <a:pt x="2537" y="535"/>
                    <a:pt x="19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9"/>
            <p:cNvSpPr/>
            <p:nvPr/>
          </p:nvSpPr>
          <p:spPr>
            <a:xfrm>
              <a:off x="5498050" y="3418675"/>
              <a:ext cx="84325" cy="60975"/>
            </a:xfrm>
            <a:custGeom>
              <a:avLst/>
              <a:gdLst/>
              <a:ahLst/>
              <a:cxnLst/>
              <a:rect l="l" t="t" r="r" b="b"/>
              <a:pathLst>
                <a:path w="3373" h="2439" extrusionOk="0">
                  <a:moveTo>
                    <a:pt x="2527" y="0"/>
                  </a:moveTo>
                  <a:cubicBezTo>
                    <a:pt x="1329" y="66"/>
                    <a:pt x="399" y="188"/>
                    <a:pt x="0" y="1357"/>
                  </a:cubicBezTo>
                  <a:cubicBezTo>
                    <a:pt x="383" y="1707"/>
                    <a:pt x="761" y="2058"/>
                    <a:pt x="1052" y="2324"/>
                  </a:cubicBezTo>
                  <a:cubicBezTo>
                    <a:pt x="1335" y="2398"/>
                    <a:pt x="1597" y="2439"/>
                    <a:pt x="1846" y="2439"/>
                  </a:cubicBezTo>
                  <a:cubicBezTo>
                    <a:pt x="2406" y="2439"/>
                    <a:pt x="2894" y="2233"/>
                    <a:pt x="3373" y="1735"/>
                  </a:cubicBezTo>
                  <a:cubicBezTo>
                    <a:pt x="3099" y="1169"/>
                    <a:pt x="2811" y="587"/>
                    <a:pt x="25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9"/>
            <p:cNvSpPr/>
            <p:nvPr/>
          </p:nvSpPr>
          <p:spPr>
            <a:xfrm>
              <a:off x="5512800" y="3555500"/>
              <a:ext cx="76950" cy="54350"/>
            </a:xfrm>
            <a:custGeom>
              <a:avLst/>
              <a:gdLst/>
              <a:ahLst/>
              <a:cxnLst/>
              <a:rect l="l" t="t" r="r" b="b"/>
              <a:pathLst>
                <a:path w="3078" h="2174" extrusionOk="0">
                  <a:moveTo>
                    <a:pt x="1901" y="0"/>
                  </a:moveTo>
                  <a:cubicBezTo>
                    <a:pt x="1225" y="0"/>
                    <a:pt x="396" y="455"/>
                    <a:pt x="1" y="1324"/>
                  </a:cubicBezTo>
                  <a:cubicBezTo>
                    <a:pt x="278" y="1504"/>
                    <a:pt x="618" y="1716"/>
                    <a:pt x="944" y="1945"/>
                  </a:cubicBezTo>
                  <a:cubicBezTo>
                    <a:pt x="1165" y="2099"/>
                    <a:pt x="1480" y="2174"/>
                    <a:pt x="1795" y="2174"/>
                  </a:cubicBezTo>
                  <a:cubicBezTo>
                    <a:pt x="2201" y="2174"/>
                    <a:pt x="2607" y="2050"/>
                    <a:pt x="2811" y="1813"/>
                  </a:cubicBezTo>
                  <a:cubicBezTo>
                    <a:pt x="3077" y="1504"/>
                    <a:pt x="3036" y="741"/>
                    <a:pt x="2734" y="356"/>
                  </a:cubicBezTo>
                  <a:cubicBezTo>
                    <a:pt x="2546" y="117"/>
                    <a:pt x="2243" y="0"/>
                    <a:pt x="19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9"/>
            <p:cNvSpPr/>
            <p:nvPr/>
          </p:nvSpPr>
          <p:spPr>
            <a:xfrm>
              <a:off x="5247300" y="3564825"/>
              <a:ext cx="71225" cy="62275"/>
            </a:xfrm>
            <a:custGeom>
              <a:avLst/>
              <a:gdLst/>
              <a:ahLst/>
              <a:cxnLst/>
              <a:rect l="l" t="t" r="r" b="b"/>
              <a:pathLst>
                <a:path w="2849" h="2491" extrusionOk="0">
                  <a:moveTo>
                    <a:pt x="2419" y="212"/>
                  </a:moveTo>
                  <a:cubicBezTo>
                    <a:pt x="1451" y="420"/>
                    <a:pt x="427" y="0"/>
                    <a:pt x="0" y="1277"/>
                  </a:cubicBezTo>
                  <a:cubicBezTo>
                    <a:pt x="436" y="1973"/>
                    <a:pt x="922" y="2490"/>
                    <a:pt x="1793" y="2490"/>
                  </a:cubicBezTo>
                  <a:cubicBezTo>
                    <a:pt x="1859" y="2490"/>
                    <a:pt x="1928" y="2487"/>
                    <a:pt x="1999" y="2481"/>
                  </a:cubicBezTo>
                  <a:cubicBezTo>
                    <a:pt x="2211" y="2324"/>
                    <a:pt x="2477" y="2130"/>
                    <a:pt x="2849" y="1860"/>
                  </a:cubicBezTo>
                  <a:cubicBezTo>
                    <a:pt x="2711" y="1322"/>
                    <a:pt x="2571" y="795"/>
                    <a:pt x="2419" y="21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9"/>
            <p:cNvSpPr/>
            <p:nvPr/>
          </p:nvSpPr>
          <p:spPr>
            <a:xfrm>
              <a:off x="5284525" y="3713475"/>
              <a:ext cx="72950" cy="52850"/>
            </a:xfrm>
            <a:custGeom>
              <a:avLst/>
              <a:gdLst/>
              <a:ahLst/>
              <a:cxnLst/>
              <a:rect l="l" t="t" r="r" b="b"/>
              <a:pathLst>
                <a:path w="2918" h="2114" extrusionOk="0">
                  <a:moveTo>
                    <a:pt x="2317" y="0"/>
                  </a:moveTo>
                  <a:cubicBezTo>
                    <a:pt x="2188" y="19"/>
                    <a:pt x="2058" y="25"/>
                    <a:pt x="1929" y="25"/>
                  </a:cubicBezTo>
                  <a:cubicBezTo>
                    <a:pt x="1709" y="25"/>
                    <a:pt x="1490" y="8"/>
                    <a:pt x="1277" y="8"/>
                  </a:cubicBezTo>
                  <a:cubicBezTo>
                    <a:pt x="813" y="8"/>
                    <a:pt x="375" y="88"/>
                    <a:pt x="0" y="597"/>
                  </a:cubicBezTo>
                  <a:cubicBezTo>
                    <a:pt x="149" y="1403"/>
                    <a:pt x="680" y="1787"/>
                    <a:pt x="1329" y="2030"/>
                  </a:cubicBezTo>
                  <a:cubicBezTo>
                    <a:pt x="1478" y="2086"/>
                    <a:pt x="1618" y="2113"/>
                    <a:pt x="1750" y="2113"/>
                  </a:cubicBezTo>
                  <a:cubicBezTo>
                    <a:pt x="2191" y="2113"/>
                    <a:pt x="2552" y="1819"/>
                    <a:pt x="2918" y="1333"/>
                  </a:cubicBezTo>
                  <a:cubicBezTo>
                    <a:pt x="2741" y="945"/>
                    <a:pt x="2540" y="497"/>
                    <a:pt x="23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9"/>
            <p:cNvSpPr/>
            <p:nvPr/>
          </p:nvSpPr>
          <p:spPr>
            <a:xfrm>
              <a:off x="5425025" y="3757700"/>
              <a:ext cx="76950" cy="53800"/>
            </a:xfrm>
            <a:custGeom>
              <a:avLst/>
              <a:gdLst/>
              <a:ahLst/>
              <a:cxnLst/>
              <a:rect l="l" t="t" r="r" b="b"/>
              <a:pathLst>
                <a:path w="3078" h="2152" extrusionOk="0">
                  <a:moveTo>
                    <a:pt x="1888" y="1"/>
                  </a:moveTo>
                  <a:cubicBezTo>
                    <a:pt x="497" y="67"/>
                    <a:pt x="427" y="98"/>
                    <a:pt x="0" y="785"/>
                  </a:cubicBezTo>
                  <a:cubicBezTo>
                    <a:pt x="404" y="1726"/>
                    <a:pt x="906" y="2151"/>
                    <a:pt x="1724" y="2151"/>
                  </a:cubicBezTo>
                  <a:cubicBezTo>
                    <a:pt x="1974" y="2151"/>
                    <a:pt x="2255" y="2111"/>
                    <a:pt x="2571" y="2034"/>
                  </a:cubicBezTo>
                  <a:cubicBezTo>
                    <a:pt x="3078" y="1056"/>
                    <a:pt x="2394" y="556"/>
                    <a:pt x="18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9"/>
            <p:cNvSpPr/>
            <p:nvPr/>
          </p:nvSpPr>
          <p:spPr>
            <a:xfrm>
              <a:off x="5221625" y="3453700"/>
              <a:ext cx="73250" cy="55750"/>
            </a:xfrm>
            <a:custGeom>
              <a:avLst/>
              <a:gdLst/>
              <a:ahLst/>
              <a:cxnLst/>
              <a:rect l="l" t="t" r="r" b="b"/>
              <a:pathLst>
                <a:path w="2930" h="2230" extrusionOk="0">
                  <a:moveTo>
                    <a:pt x="2026" y="1"/>
                  </a:moveTo>
                  <a:cubicBezTo>
                    <a:pt x="1624" y="81"/>
                    <a:pt x="1267" y="153"/>
                    <a:pt x="907" y="226"/>
                  </a:cubicBezTo>
                  <a:cubicBezTo>
                    <a:pt x="878" y="233"/>
                    <a:pt x="847" y="236"/>
                    <a:pt x="819" y="247"/>
                  </a:cubicBezTo>
                  <a:cubicBezTo>
                    <a:pt x="164" y="455"/>
                    <a:pt x="1" y="952"/>
                    <a:pt x="399" y="1520"/>
                  </a:cubicBezTo>
                  <a:cubicBezTo>
                    <a:pt x="737" y="2006"/>
                    <a:pt x="1106" y="2229"/>
                    <a:pt x="1641" y="2229"/>
                  </a:cubicBezTo>
                  <a:cubicBezTo>
                    <a:pt x="1865" y="2229"/>
                    <a:pt x="2119" y="2190"/>
                    <a:pt x="2412" y="2114"/>
                  </a:cubicBezTo>
                  <a:cubicBezTo>
                    <a:pt x="2929" y="1256"/>
                    <a:pt x="2867" y="865"/>
                    <a:pt x="20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9"/>
            <p:cNvSpPr/>
            <p:nvPr/>
          </p:nvSpPr>
          <p:spPr>
            <a:xfrm>
              <a:off x="5373850" y="3507925"/>
              <a:ext cx="69400" cy="55625"/>
            </a:xfrm>
            <a:custGeom>
              <a:avLst/>
              <a:gdLst/>
              <a:ahLst/>
              <a:cxnLst/>
              <a:rect l="l" t="t" r="r" b="b"/>
              <a:pathLst>
                <a:path w="2776" h="2225" extrusionOk="0">
                  <a:moveTo>
                    <a:pt x="1937" y="0"/>
                  </a:moveTo>
                  <a:cubicBezTo>
                    <a:pt x="1277" y="302"/>
                    <a:pt x="330" y="122"/>
                    <a:pt x="1" y="1124"/>
                  </a:cubicBezTo>
                  <a:cubicBezTo>
                    <a:pt x="392" y="1923"/>
                    <a:pt x="1152" y="2058"/>
                    <a:pt x="1898" y="2224"/>
                  </a:cubicBezTo>
                  <a:cubicBezTo>
                    <a:pt x="2051" y="2168"/>
                    <a:pt x="2200" y="2127"/>
                    <a:pt x="2336" y="2061"/>
                  </a:cubicBezTo>
                  <a:cubicBezTo>
                    <a:pt x="2470" y="1995"/>
                    <a:pt x="2589" y="1902"/>
                    <a:pt x="2689" y="1835"/>
                  </a:cubicBezTo>
                  <a:cubicBezTo>
                    <a:pt x="2776" y="903"/>
                    <a:pt x="2574" y="413"/>
                    <a:pt x="19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9"/>
            <p:cNvSpPr/>
            <p:nvPr/>
          </p:nvSpPr>
          <p:spPr>
            <a:xfrm>
              <a:off x="5185125" y="3788175"/>
              <a:ext cx="60725" cy="63325"/>
            </a:xfrm>
            <a:custGeom>
              <a:avLst/>
              <a:gdLst/>
              <a:ahLst/>
              <a:cxnLst/>
              <a:rect l="l" t="t" r="r" b="b"/>
              <a:pathLst>
                <a:path w="2429" h="2533" extrusionOk="0">
                  <a:moveTo>
                    <a:pt x="1784" y="0"/>
                  </a:moveTo>
                  <a:cubicBezTo>
                    <a:pt x="1287" y="128"/>
                    <a:pt x="826" y="250"/>
                    <a:pt x="399" y="361"/>
                  </a:cubicBezTo>
                  <a:cubicBezTo>
                    <a:pt x="0" y="1096"/>
                    <a:pt x="73" y="1662"/>
                    <a:pt x="545" y="2102"/>
                  </a:cubicBezTo>
                  <a:cubicBezTo>
                    <a:pt x="817" y="2357"/>
                    <a:pt x="1128" y="2533"/>
                    <a:pt x="1500" y="2533"/>
                  </a:cubicBezTo>
                  <a:cubicBezTo>
                    <a:pt x="1731" y="2533"/>
                    <a:pt x="1986" y="2465"/>
                    <a:pt x="2269" y="2307"/>
                  </a:cubicBezTo>
                  <a:cubicBezTo>
                    <a:pt x="2314" y="1883"/>
                    <a:pt x="2370" y="1381"/>
                    <a:pt x="2429" y="850"/>
                  </a:cubicBezTo>
                  <a:cubicBezTo>
                    <a:pt x="2224" y="580"/>
                    <a:pt x="2026" y="319"/>
                    <a:pt x="17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9"/>
            <p:cNvSpPr/>
            <p:nvPr/>
          </p:nvSpPr>
          <p:spPr>
            <a:xfrm>
              <a:off x="5332300" y="3853375"/>
              <a:ext cx="64650" cy="60325"/>
            </a:xfrm>
            <a:custGeom>
              <a:avLst/>
              <a:gdLst/>
              <a:ahLst/>
              <a:cxnLst/>
              <a:rect l="l" t="t" r="r" b="b"/>
              <a:pathLst>
                <a:path w="2586" h="2413" extrusionOk="0">
                  <a:moveTo>
                    <a:pt x="1530" y="1"/>
                  </a:moveTo>
                  <a:cubicBezTo>
                    <a:pt x="816" y="202"/>
                    <a:pt x="174" y="278"/>
                    <a:pt x="1" y="1232"/>
                  </a:cubicBezTo>
                  <a:cubicBezTo>
                    <a:pt x="410" y="1610"/>
                    <a:pt x="882" y="2047"/>
                    <a:pt x="1271" y="2412"/>
                  </a:cubicBezTo>
                  <a:cubicBezTo>
                    <a:pt x="2499" y="2151"/>
                    <a:pt x="2571" y="2058"/>
                    <a:pt x="2585" y="837"/>
                  </a:cubicBezTo>
                  <a:cubicBezTo>
                    <a:pt x="2259" y="577"/>
                    <a:pt x="1871" y="268"/>
                    <a:pt x="15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9"/>
            <p:cNvSpPr/>
            <p:nvPr/>
          </p:nvSpPr>
          <p:spPr>
            <a:xfrm>
              <a:off x="5639600" y="3639925"/>
              <a:ext cx="66975" cy="50850"/>
            </a:xfrm>
            <a:custGeom>
              <a:avLst/>
              <a:gdLst/>
              <a:ahLst/>
              <a:cxnLst/>
              <a:rect l="l" t="t" r="r" b="b"/>
              <a:pathLst>
                <a:path w="2679" h="2034" extrusionOk="0">
                  <a:moveTo>
                    <a:pt x="1666" y="1"/>
                  </a:moveTo>
                  <a:cubicBezTo>
                    <a:pt x="1596" y="1"/>
                    <a:pt x="1523" y="5"/>
                    <a:pt x="1448" y="15"/>
                  </a:cubicBezTo>
                  <a:cubicBezTo>
                    <a:pt x="875" y="87"/>
                    <a:pt x="288" y="206"/>
                    <a:pt x="0" y="976"/>
                  </a:cubicBezTo>
                  <a:cubicBezTo>
                    <a:pt x="229" y="1274"/>
                    <a:pt x="452" y="1562"/>
                    <a:pt x="663" y="1839"/>
                  </a:cubicBezTo>
                  <a:cubicBezTo>
                    <a:pt x="927" y="1909"/>
                    <a:pt x="1159" y="1999"/>
                    <a:pt x="1398" y="2027"/>
                  </a:cubicBezTo>
                  <a:cubicBezTo>
                    <a:pt x="1441" y="2031"/>
                    <a:pt x="1484" y="2034"/>
                    <a:pt x="1527" y="2034"/>
                  </a:cubicBezTo>
                  <a:cubicBezTo>
                    <a:pt x="2150" y="2034"/>
                    <a:pt x="2679" y="1520"/>
                    <a:pt x="2676" y="902"/>
                  </a:cubicBezTo>
                  <a:cubicBezTo>
                    <a:pt x="2676" y="361"/>
                    <a:pt x="2281" y="1"/>
                    <a:pt x="16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9"/>
            <p:cNvSpPr/>
            <p:nvPr/>
          </p:nvSpPr>
          <p:spPr>
            <a:xfrm>
              <a:off x="5408100" y="3633425"/>
              <a:ext cx="66125" cy="52425"/>
            </a:xfrm>
            <a:custGeom>
              <a:avLst/>
              <a:gdLst/>
              <a:ahLst/>
              <a:cxnLst/>
              <a:rect l="l" t="t" r="r" b="b"/>
              <a:pathLst>
                <a:path w="2645" h="2097" extrusionOk="0">
                  <a:moveTo>
                    <a:pt x="1643" y="0"/>
                  </a:moveTo>
                  <a:cubicBezTo>
                    <a:pt x="1004" y="0"/>
                    <a:pt x="484" y="347"/>
                    <a:pt x="0" y="791"/>
                  </a:cubicBezTo>
                  <a:cubicBezTo>
                    <a:pt x="281" y="1721"/>
                    <a:pt x="660" y="2096"/>
                    <a:pt x="1432" y="2096"/>
                  </a:cubicBezTo>
                  <a:cubicBezTo>
                    <a:pt x="1608" y="2096"/>
                    <a:pt x="1804" y="2077"/>
                    <a:pt x="2024" y="2040"/>
                  </a:cubicBezTo>
                  <a:cubicBezTo>
                    <a:pt x="2644" y="989"/>
                    <a:pt x="2644" y="833"/>
                    <a:pt x="1999" y="35"/>
                  </a:cubicBezTo>
                  <a:cubicBezTo>
                    <a:pt x="1876" y="11"/>
                    <a:pt x="1758" y="0"/>
                    <a:pt x="16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9"/>
            <p:cNvSpPr/>
            <p:nvPr/>
          </p:nvSpPr>
          <p:spPr>
            <a:xfrm>
              <a:off x="5532475" y="3692050"/>
              <a:ext cx="67075" cy="50600"/>
            </a:xfrm>
            <a:custGeom>
              <a:avLst/>
              <a:gdLst/>
              <a:ahLst/>
              <a:cxnLst/>
              <a:rect l="l" t="t" r="r" b="b"/>
              <a:pathLst>
                <a:path w="2683" h="2024" extrusionOk="0">
                  <a:moveTo>
                    <a:pt x="1202" y="1"/>
                  </a:moveTo>
                  <a:cubicBezTo>
                    <a:pt x="543" y="1"/>
                    <a:pt x="314" y="197"/>
                    <a:pt x="1" y="733"/>
                  </a:cubicBezTo>
                  <a:cubicBezTo>
                    <a:pt x="547" y="1589"/>
                    <a:pt x="1046" y="2024"/>
                    <a:pt x="1549" y="2024"/>
                  </a:cubicBezTo>
                  <a:cubicBezTo>
                    <a:pt x="1919" y="2024"/>
                    <a:pt x="2290" y="1788"/>
                    <a:pt x="2683" y="1312"/>
                  </a:cubicBezTo>
                  <a:cubicBezTo>
                    <a:pt x="2527" y="927"/>
                    <a:pt x="2343" y="469"/>
                    <a:pt x="2186" y="81"/>
                  </a:cubicBezTo>
                  <a:cubicBezTo>
                    <a:pt x="1775" y="30"/>
                    <a:pt x="1456" y="1"/>
                    <a:pt x="12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9"/>
            <p:cNvSpPr/>
            <p:nvPr/>
          </p:nvSpPr>
          <p:spPr>
            <a:xfrm>
              <a:off x="5144950" y="3660225"/>
              <a:ext cx="55000" cy="60650"/>
            </a:xfrm>
            <a:custGeom>
              <a:avLst/>
              <a:gdLst/>
              <a:ahLst/>
              <a:cxnLst/>
              <a:rect l="l" t="t" r="r" b="b"/>
              <a:pathLst>
                <a:path w="2200" h="2426" extrusionOk="0">
                  <a:moveTo>
                    <a:pt x="1399" y="1"/>
                  </a:moveTo>
                  <a:cubicBezTo>
                    <a:pt x="864" y="379"/>
                    <a:pt x="91" y="316"/>
                    <a:pt x="1" y="1315"/>
                  </a:cubicBezTo>
                  <a:cubicBezTo>
                    <a:pt x="362" y="1631"/>
                    <a:pt x="799" y="2009"/>
                    <a:pt x="1274" y="2425"/>
                  </a:cubicBezTo>
                  <a:cubicBezTo>
                    <a:pt x="1655" y="2130"/>
                    <a:pt x="1934" y="1916"/>
                    <a:pt x="2200" y="1711"/>
                  </a:cubicBezTo>
                  <a:cubicBezTo>
                    <a:pt x="2163" y="1270"/>
                    <a:pt x="2128" y="906"/>
                    <a:pt x="2089" y="483"/>
                  </a:cubicBezTo>
                  <a:cubicBezTo>
                    <a:pt x="1871" y="330"/>
                    <a:pt x="1635" y="164"/>
                    <a:pt x="139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9"/>
            <p:cNvSpPr/>
            <p:nvPr/>
          </p:nvSpPr>
          <p:spPr>
            <a:xfrm>
              <a:off x="5616525" y="3483125"/>
              <a:ext cx="51550" cy="55700"/>
            </a:xfrm>
            <a:custGeom>
              <a:avLst/>
              <a:gdLst/>
              <a:ahLst/>
              <a:cxnLst/>
              <a:rect l="l" t="t" r="r" b="b"/>
              <a:pathLst>
                <a:path w="2062" h="2228" extrusionOk="0">
                  <a:moveTo>
                    <a:pt x="1309" y="0"/>
                  </a:moveTo>
                  <a:cubicBezTo>
                    <a:pt x="87" y="458"/>
                    <a:pt x="87" y="458"/>
                    <a:pt x="1" y="1367"/>
                  </a:cubicBezTo>
                  <a:cubicBezTo>
                    <a:pt x="174" y="1596"/>
                    <a:pt x="358" y="1839"/>
                    <a:pt x="653" y="2228"/>
                  </a:cubicBezTo>
                  <a:cubicBezTo>
                    <a:pt x="1104" y="2151"/>
                    <a:pt x="1565" y="2068"/>
                    <a:pt x="2002" y="1991"/>
                  </a:cubicBezTo>
                  <a:cubicBezTo>
                    <a:pt x="2062" y="531"/>
                    <a:pt x="2044" y="482"/>
                    <a:pt x="13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9"/>
            <p:cNvSpPr/>
            <p:nvPr/>
          </p:nvSpPr>
          <p:spPr>
            <a:xfrm>
              <a:off x="5650350" y="3759575"/>
              <a:ext cx="57975" cy="47075"/>
            </a:xfrm>
            <a:custGeom>
              <a:avLst/>
              <a:gdLst/>
              <a:ahLst/>
              <a:cxnLst/>
              <a:rect l="l" t="t" r="r" b="b"/>
              <a:pathLst>
                <a:path w="2319" h="1883" extrusionOk="0">
                  <a:moveTo>
                    <a:pt x="1242" y="1"/>
                  </a:moveTo>
                  <a:cubicBezTo>
                    <a:pt x="567" y="1"/>
                    <a:pt x="270" y="293"/>
                    <a:pt x="1" y="1029"/>
                  </a:cubicBezTo>
                  <a:cubicBezTo>
                    <a:pt x="223" y="1286"/>
                    <a:pt x="459" y="1560"/>
                    <a:pt x="736" y="1883"/>
                  </a:cubicBezTo>
                  <a:cubicBezTo>
                    <a:pt x="1229" y="1796"/>
                    <a:pt x="1697" y="1713"/>
                    <a:pt x="2318" y="1602"/>
                  </a:cubicBezTo>
                  <a:cubicBezTo>
                    <a:pt x="2225" y="1043"/>
                    <a:pt x="2152" y="585"/>
                    <a:pt x="2072" y="96"/>
                  </a:cubicBezTo>
                  <a:cubicBezTo>
                    <a:pt x="1742" y="34"/>
                    <a:pt x="1470" y="1"/>
                    <a:pt x="12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9"/>
            <p:cNvSpPr/>
            <p:nvPr/>
          </p:nvSpPr>
          <p:spPr>
            <a:xfrm>
              <a:off x="5124150" y="3559000"/>
              <a:ext cx="51550" cy="46425"/>
            </a:xfrm>
            <a:custGeom>
              <a:avLst/>
              <a:gdLst/>
              <a:ahLst/>
              <a:cxnLst/>
              <a:rect l="l" t="t" r="r" b="b"/>
              <a:pathLst>
                <a:path w="2062" h="1857" extrusionOk="0">
                  <a:moveTo>
                    <a:pt x="1384" y="0"/>
                  </a:moveTo>
                  <a:cubicBezTo>
                    <a:pt x="798" y="29"/>
                    <a:pt x="243" y="63"/>
                    <a:pt x="0" y="778"/>
                  </a:cubicBezTo>
                  <a:cubicBezTo>
                    <a:pt x="492" y="1578"/>
                    <a:pt x="767" y="1856"/>
                    <a:pt x="1299" y="1856"/>
                  </a:cubicBezTo>
                  <a:cubicBezTo>
                    <a:pt x="1479" y="1856"/>
                    <a:pt x="1689" y="1824"/>
                    <a:pt x="1946" y="1770"/>
                  </a:cubicBezTo>
                  <a:cubicBezTo>
                    <a:pt x="2037" y="1094"/>
                    <a:pt x="2061" y="445"/>
                    <a:pt x="1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4"/>
        </a:solidFill>
        <a:effectLst/>
      </p:bgPr>
    </p:bg>
    <p:spTree>
      <p:nvGrpSpPr>
        <p:cNvPr id="1" name="Shape 3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6" name="Google Shape;3326;p10"/>
          <p:cNvSpPr txBox="1">
            <a:spLocks noGrp="1"/>
          </p:cNvSpPr>
          <p:nvPr>
            <p:ph type="title"/>
          </p:nvPr>
        </p:nvSpPr>
        <p:spPr>
          <a:xfrm>
            <a:off x="715100" y="535000"/>
            <a:ext cx="5152200" cy="140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4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5100" y="445025"/>
            <a:ext cx="7713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5100" y="1152475"/>
            <a:ext cx="77139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●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○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■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●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○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■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●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Char char="○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Poppins"/>
              <a:buChar char="■"/>
              <a:defRPr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2" r:id="rId14"/>
    <p:sldLayoutId id="2147483664" r:id="rId15"/>
    <p:sldLayoutId id="2147483665" r:id="rId16"/>
    <p:sldLayoutId id="2147483668" r:id="rId17"/>
    <p:sldLayoutId id="2147483670" r:id="rId18"/>
    <p:sldLayoutId id="2147483671" r:id="rId19"/>
    <p:sldLayoutId id="2147483672" r:id="rId20"/>
    <p:sldLayoutId id="2147483673" r:id="rId21"/>
    <p:sldLayoutId id="2147483674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4.jpeg"/><Relationship Id="rId4" Type="http://schemas.openxmlformats.org/officeDocument/2006/relationships/image" Target="../media/image3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0" name="Google Shape;9020;p32"/>
          <p:cNvGrpSpPr/>
          <p:nvPr/>
        </p:nvGrpSpPr>
        <p:grpSpPr>
          <a:xfrm>
            <a:off x="322040" y="2644746"/>
            <a:ext cx="2346052" cy="756106"/>
            <a:chOff x="685806" y="2628775"/>
            <a:chExt cx="2139387" cy="689500"/>
          </a:xfrm>
        </p:grpSpPr>
        <p:sp>
          <p:nvSpPr>
            <p:cNvPr id="9021" name="Google Shape;9021;p32"/>
            <p:cNvSpPr/>
            <p:nvPr/>
          </p:nvSpPr>
          <p:spPr>
            <a:xfrm rot="-5400000">
              <a:off x="1712647" y="1732249"/>
              <a:ext cx="76716" cy="2075258"/>
            </a:xfrm>
            <a:custGeom>
              <a:avLst/>
              <a:gdLst/>
              <a:ahLst/>
              <a:cxnLst/>
              <a:rect l="l" t="t" r="r" b="b"/>
              <a:pathLst>
                <a:path w="896" h="24238" extrusionOk="0">
                  <a:moveTo>
                    <a:pt x="729" y="1"/>
                  </a:moveTo>
                  <a:cubicBezTo>
                    <a:pt x="695" y="7"/>
                    <a:pt x="663" y="11"/>
                    <a:pt x="632" y="18"/>
                  </a:cubicBezTo>
                  <a:cubicBezTo>
                    <a:pt x="500" y="2103"/>
                    <a:pt x="302" y="4185"/>
                    <a:pt x="389" y="6284"/>
                  </a:cubicBezTo>
                  <a:cubicBezTo>
                    <a:pt x="455" y="7914"/>
                    <a:pt x="441" y="9552"/>
                    <a:pt x="448" y="11186"/>
                  </a:cubicBezTo>
                  <a:cubicBezTo>
                    <a:pt x="451" y="12053"/>
                    <a:pt x="431" y="12921"/>
                    <a:pt x="406" y="13788"/>
                  </a:cubicBezTo>
                  <a:cubicBezTo>
                    <a:pt x="386" y="14638"/>
                    <a:pt x="347" y="15491"/>
                    <a:pt x="306" y="16338"/>
                  </a:cubicBezTo>
                  <a:cubicBezTo>
                    <a:pt x="254" y="17376"/>
                    <a:pt x="181" y="18413"/>
                    <a:pt x="139" y="19446"/>
                  </a:cubicBezTo>
                  <a:cubicBezTo>
                    <a:pt x="108" y="20255"/>
                    <a:pt x="122" y="21060"/>
                    <a:pt x="97" y="21864"/>
                  </a:cubicBezTo>
                  <a:cubicBezTo>
                    <a:pt x="80" y="22472"/>
                    <a:pt x="28" y="23076"/>
                    <a:pt x="8" y="23683"/>
                  </a:cubicBezTo>
                  <a:cubicBezTo>
                    <a:pt x="0" y="23856"/>
                    <a:pt x="46" y="24033"/>
                    <a:pt x="70" y="24210"/>
                  </a:cubicBezTo>
                  <a:cubicBezTo>
                    <a:pt x="101" y="24221"/>
                    <a:pt x="136" y="24227"/>
                    <a:pt x="167" y="24237"/>
                  </a:cubicBezTo>
                  <a:cubicBezTo>
                    <a:pt x="240" y="24099"/>
                    <a:pt x="333" y="23971"/>
                    <a:pt x="375" y="23825"/>
                  </a:cubicBezTo>
                  <a:cubicBezTo>
                    <a:pt x="650" y="22923"/>
                    <a:pt x="695" y="21997"/>
                    <a:pt x="698" y="21060"/>
                  </a:cubicBezTo>
                  <a:cubicBezTo>
                    <a:pt x="698" y="20456"/>
                    <a:pt x="767" y="19853"/>
                    <a:pt x="778" y="19246"/>
                  </a:cubicBezTo>
                  <a:cubicBezTo>
                    <a:pt x="784" y="18704"/>
                    <a:pt x="739" y="18159"/>
                    <a:pt x="736" y="17615"/>
                  </a:cubicBezTo>
                  <a:cubicBezTo>
                    <a:pt x="733" y="16948"/>
                    <a:pt x="739" y="16279"/>
                    <a:pt x="757" y="15610"/>
                  </a:cubicBezTo>
                  <a:cubicBezTo>
                    <a:pt x="774" y="14916"/>
                    <a:pt x="812" y="14222"/>
                    <a:pt x="847" y="13528"/>
                  </a:cubicBezTo>
                  <a:cubicBezTo>
                    <a:pt x="861" y="13209"/>
                    <a:pt x="895" y="12886"/>
                    <a:pt x="895" y="12567"/>
                  </a:cubicBezTo>
                  <a:cubicBezTo>
                    <a:pt x="895" y="11828"/>
                    <a:pt x="879" y="11092"/>
                    <a:pt x="874" y="10357"/>
                  </a:cubicBezTo>
                  <a:cubicBezTo>
                    <a:pt x="871" y="9957"/>
                    <a:pt x="892" y="9559"/>
                    <a:pt x="874" y="9160"/>
                  </a:cubicBezTo>
                  <a:cubicBezTo>
                    <a:pt x="812" y="7762"/>
                    <a:pt x="695" y="6364"/>
                    <a:pt x="684" y="4966"/>
                  </a:cubicBezTo>
                  <a:cubicBezTo>
                    <a:pt x="670" y="3536"/>
                    <a:pt x="754" y="2106"/>
                    <a:pt x="788" y="678"/>
                  </a:cubicBezTo>
                  <a:cubicBezTo>
                    <a:pt x="795" y="452"/>
                    <a:pt x="749" y="226"/>
                    <a:pt x="7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2"/>
            <p:cNvSpPr/>
            <p:nvPr/>
          </p:nvSpPr>
          <p:spPr>
            <a:xfrm rot="-5400000">
              <a:off x="1639613" y="1963937"/>
              <a:ext cx="83565" cy="1991179"/>
            </a:xfrm>
            <a:custGeom>
              <a:avLst/>
              <a:gdLst/>
              <a:ahLst/>
              <a:cxnLst/>
              <a:rect l="l" t="t" r="r" b="b"/>
              <a:pathLst>
                <a:path w="976" h="23256" extrusionOk="0">
                  <a:moveTo>
                    <a:pt x="431" y="16386"/>
                  </a:moveTo>
                  <a:lnTo>
                    <a:pt x="420" y="16414"/>
                  </a:lnTo>
                  <a:lnTo>
                    <a:pt x="407" y="16386"/>
                  </a:lnTo>
                  <a:close/>
                  <a:moveTo>
                    <a:pt x="347" y="16674"/>
                  </a:moveTo>
                  <a:cubicBezTo>
                    <a:pt x="361" y="16684"/>
                    <a:pt x="375" y="16695"/>
                    <a:pt x="389" y="16702"/>
                  </a:cubicBezTo>
                  <a:cubicBezTo>
                    <a:pt x="357" y="16747"/>
                    <a:pt x="327" y="16792"/>
                    <a:pt x="295" y="16837"/>
                  </a:cubicBezTo>
                  <a:cubicBezTo>
                    <a:pt x="282" y="16827"/>
                    <a:pt x="264" y="16816"/>
                    <a:pt x="250" y="16806"/>
                  </a:cubicBezTo>
                  <a:cubicBezTo>
                    <a:pt x="282" y="16761"/>
                    <a:pt x="316" y="16719"/>
                    <a:pt x="347" y="16674"/>
                  </a:cubicBezTo>
                  <a:close/>
                  <a:moveTo>
                    <a:pt x="681" y="0"/>
                  </a:moveTo>
                  <a:cubicBezTo>
                    <a:pt x="649" y="87"/>
                    <a:pt x="621" y="139"/>
                    <a:pt x="618" y="194"/>
                  </a:cubicBezTo>
                  <a:cubicBezTo>
                    <a:pt x="556" y="891"/>
                    <a:pt x="476" y="1589"/>
                    <a:pt x="444" y="2290"/>
                  </a:cubicBezTo>
                  <a:cubicBezTo>
                    <a:pt x="413" y="2918"/>
                    <a:pt x="434" y="3549"/>
                    <a:pt x="431" y="4180"/>
                  </a:cubicBezTo>
                  <a:cubicBezTo>
                    <a:pt x="427" y="4451"/>
                    <a:pt x="410" y="4722"/>
                    <a:pt x="423" y="4992"/>
                  </a:cubicBezTo>
                  <a:cubicBezTo>
                    <a:pt x="434" y="5184"/>
                    <a:pt x="511" y="5371"/>
                    <a:pt x="514" y="5558"/>
                  </a:cubicBezTo>
                  <a:cubicBezTo>
                    <a:pt x="517" y="5975"/>
                    <a:pt x="493" y="6394"/>
                    <a:pt x="486" y="6811"/>
                  </a:cubicBezTo>
                  <a:cubicBezTo>
                    <a:pt x="482" y="7120"/>
                    <a:pt x="486" y="7428"/>
                    <a:pt x="465" y="7737"/>
                  </a:cubicBezTo>
                  <a:cubicBezTo>
                    <a:pt x="465" y="8156"/>
                    <a:pt x="507" y="8583"/>
                    <a:pt x="455" y="9000"/>
                  </a:cubicBezTo>
                  <a:cubicBezTo>
                    <a:pt x="399" y="9444"/>
                    <a:pt x="556" y="9863"/>
                    <a:pt x="531" y="10297"/>
                  </a:cubicBezTo>
                  <a:cubicBezTo>
                    <a:pt x="458" y="11570"/>
                    <a:pt x="372" y="12844"/>
                    <a:pt x="298" y="14121"/>
                  </a:cubicBezTo>
                  <a:cubicBezTo>
                    <a:pt x="240" y="15141"/>
                    <a:pt x="173" y="16164"/>
                    <a:pt x="139" y="17187"/>
                  </a:cubicBezTo>
                  <a:cubicBezTo>
                    <a:pt x="84" y="18756"/>
                    <a:pt x="0" y="20324"/>
                    <a:pt x="229" y="21885"/>
                  </a:cubicBezTo>
                  <a:cubicBezTo>
                    <a:pt x="295" y="22340"/>
                    <a:pt x="330" y="22801"/>
                    <a:pt x="378" y="23256"/>
                  </a:cubicBezTo>
                  <a:cubicBezTo>
                    <a:pt x="420" y="23256"/>
                    <a:pt x="458" y="23256"/>
                    <a:pt x="497" y="23252"/>
                  </a:cubicBezTo>
                  <a:cubicBezTo>
                    <a:pt x="521" y="22644"/>
                    <a:pt x="562" y="22034"/>
                    <a:pt x="556" y="21424"/>
                  </a:cubicBezTo>
                  <a:cubicBezTo>
                    <a:pt x="548" y="20743"/>
                    <a:pt x="392" y="20063"/>
                    <a:pt x="535" y="19380"/>
                  </a:cubicBezTo>
                  <a:lnTo>
                    <a:pt x="535" y="19380"/>
                  </a:lnTo>
                  <a:lnTo>
                    <a:pt x="541" y="19387"/>
                  </a:lnTo>
                  <a:cubicBezTo>
                    <a:pt x="538" y="19280"/>
                    <a:pt x="535" y="19172"/>
                    <a:pt x="535" y="19061"/>
                  </a:cubicBezTo>
                  <a:lnTo>
                    <a:pt x="535" y="18569"/>
                  </a:lnTo>
                  <a:cubicBezTo>
                    <a:pt x="437" y="18596"/>
                    <a:pt x="382" y="18614"/>
                    <a:pt x="344" y="18627"/>
                  </a:cubicBezTo>
                  <a:cubicBezTo>
                    <a:pt x="402" y="18367"/>
                    <a:pt x="469" y="18117"/>
                    <a:pt x="524" y="17864"/>
                  </a:cubicBezTo>
                  <a:cubicBezTo>
                    <a:pt x="538" y="17798"/>
                    <a:pt x="514" y="17722"/>
                    <a:pt x="514" y="17653"/>
                  </a:cubicBezTo>
                  <a:cubicBezTo>
                    <a:pt x="517" y="17437"/>
                    <a:pt x="517" y="17219"/>
                    <a:pt x="535" y="17003"/>
                  </a:cubicBezTo>
                  <a:cubicBezTo>
                    <a:pt x="559" y="16670"/>
                    <a:pt x="590" y="16337"/>
                    <a:pt x="631" y="16008"/>
                  </a:cubicBezTo>
                  <a:cubicBezTo>
                    <a:pt x="652" y="15855"/>
                    <a:pt x="708" y="15709"/>
                    <a:pt x="760" y="15519"/>
                  </a:cubicBezTo>
                  <a:cubicBezTo>
                    <a:pt x="719" y="15446"/>
                    <a:pt x="656" y="15335"/>
                    <a:pt x="597" y="15224"/>
                  </a:cubicBezTo>
                  <a:lnTo>
                    <a:pt x="597" y="15224"/>
                  </a:lnTo>
                  <a:cubicBezTo>
                    <a:pt x="615" y="15227"/>
                    <a:pt x="636" y="15230"/>
                    <a:pt x="656" y="15230"/>
                  </a:cubicBezTo>
                  <a:cubicBezTo>
                    <a:pt x="698" y="14822"/>
                    <a:pt x="735" y="14409"/>
                    <a:pt x="777" y="13996"/>
                  </a:cubicBezTo>
                  <a:lnTo>
                    <a:pt x="777" y="13996"/>
                  </a:lnTo>
                  <a:cubicBezTo>
                    <a:pt x="777" y="13999"/>
                    <a:pt x="777" y="14002"/>
                    <a:pt x="777" y="14006"/>
                  </a:cubicBezTo>
                  <a:lnTo>
                    <a:pt x="777" y="13996"/>
                  </a:lnTo>
                  <a:cubicBezTo>
                    <a:pt x="777" y="13996"/>
                    <a:pt x="777" y="13996"/>
                    <a:pt x="777" y="13996"/>
                  </a:cubicBezTo>
                  <a:lnTo>
                    <a:pt x="777" y="13996"/>
                  </a:lnTo>
                  <a:cubicBezTo>
                    <a:pt x="777" y="13861"/>
                    <a:pt x="764" y="13725"/>
                    <a:pt x="777" y="13593"/>
                  </a:cubicBezTo>
                  <a:cubicBezTo>
                    <a:pt x="836" y="13003"/>
                    <a:pt x="913" y="12414"/>
                    <a:pt x="964" y="11820"/>
                  </a:cubicBezTo>
                  <a:cubicBezTo>
                    <a:pt x="975" y="11702"/>
                    <a:pt x="910" y="11578"/>
                    <a:pt x="910" y="11456"/>
                  </a:cubicBezTo>
                  <a:lnTo>
                    <a:pt x="910" y="10002"/>
                  </a:lnTo>
                  <a:cubicBezTo>
                    <a:pt x="902" y="10002"/>
                    <a:pt x="895" y="10002"/>
                    <a:pt x="889" y="10006"/>
                  </a:cubicBezTo>
                  <a:cubicBezTo>
                    <a:pt x="868" y="9628"/>
                    <a:pt x="826" y="9250"/>
                    <a:pt x="833" y="8875"/>
                  </a:cubicBezTo>
                  <a:cubicBezTo>
                    <a:pt x="840" y="8209"/>
                    <a:pt x="895" y="7543"/>
                    <a:pt x="889" y="6876"/>
                  </a:cubicBezTo>
                  <a:cubicBezTo>
                    <a:pt x="878" y="5558"/>
                    <a:pt x="815" y="4239"/>
                    <a:pt x="812" y="2921"/>
                  </a:cubicBezTo>
                  <a:cubicBezTo>
                    <a:pt x="809" y="2158"/>
                    <a:pt x="885" y="1391"/>
                    <a:pt x="910" y="625"/>
                  </a:cubicBezTo>
                  <a:cubicBezTo>
                    <a:pt x="913" y="417"/>
                    <a:pt x="930" y="180"/>
                    <a:pt x="6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2"/>
            <p:cNvSpPr/>
            <p:nvPr/>
          </p:nvSpPr>
          <p:spPr>
            <a:xfrm rot="-5400000">
              <a:off x="1782513" y="1639607"/>
              <a:ext cx="53513" cy="2031848"/>
            </a:xfrm>
            <a:custGeom>
              <a:avLst/>
              <a:gdLst/>
              <a:ahLst/>
              <a:cxnLst/>
              <a:rect l="l" t="t" r="r" b="b"/>
              <a:pathLst>
                <a:path w="625" h="23731" extrusionOk="0">
                  <a:moveTo>
                    <a:pt x="149" y="0"/>
                  </a:moveTo>
                  <a:lnTo>
                    <a:pt x="149" y="805"/>
                  </a:lnTo>
                  <a:cubicBezTo>
                    <a:pt x="157" y="1974"/>
                    <a:pt x="188" y="3147"/>
                    <a:pt x="164" y="4312"/>
                  </a:cubicBezTo>
                  <a:cubicBezTo>
                    <a:pt x="139" y="5686"/>
                    <a:pt x="56" y="7057"/>
                    <a:pt x="18" y="8431"/>
                  </a:cubicBezTo>
                  <a:cubicBezTo>
                    <a:pt x="0" y="9086"/>
                    <a:pt x="35" y="9745"/>
                    <a:pt x="42" y="10405"/>
                  </a:cubicBezTo>
                  <a:cubicBezTo>
                    <a:pt x="42" y="10623"/>
                    <a:pt x="21" y="10845"/>
                    <a:pt x="25" y="11063"/>
                  </a:cubicBezTo>
                  <a:cubicBezTo>
                    <a:pt x="45" y="11865"/>
                    <a:pt x="77" y="12666"/>
                    <a:pt x="87" y="13468"/>
                  </a:cubicBezTo>
                  <a:cubicBezTo>
                    <a:pt x="87" y="13790"/>
                    <a:pt x="15" y="14113"/>
                    <a:pt x="18" y="14436"/>
                  </a:cubicBezTo>
                  <a:cubicBezTo>
                    <a:pt x="25" y="14919"/>
                    <a:pt x="53" y="15397"/>
                    <a:pt x="98" y="15876"/>
                  </a:cubicBezTo>
                  <a:cubicBezTo>
                    <a:pt x="149" y="16442"/>
                    <a:pt x="236" y="17000"/>
                    <a:pt x="282" y="17358"/>
                  </a:cubicBezTo>
                  <a:cubicBezTo>
                    <a:pt x="205" y="18193"/>
                    <a:pt x="146" y="18835"/>
                    <a:pt x="87" y="19473"/>
                  </a:cubicBezTo>
                  <a:cubicBezTo>
                    <a:pt x="164" y="19577"/>
                    <a:pt x="226" y="19671"/>
                    <a:pt x="295" y="19772"/>
                  </a:cubicBezTo>
                  <a:cubicBezTo>
                    <a:pt x="233" y="19865"/>
                    <a:pt x="178" y="19952"/>
                    <a:pt x="157" y="19987"/>
                  </a:cubicBezTo>
                  <a:cubicBezTo>
                    <a:pt x="108" y="21250"/>
                    <a:pt x="66" y="22457"/>
                    <a:pt x="18" y="23731"/>
                  </a:cubicBezTo>
                  <a:cubicBezTo>
                    <a:pt x="358" y="23516"/>
                    <a:pt x="389" y="23204"/>
                    <a:pt x="396" y="22954"/>
                  </a:cubicBezTo>
                  <a:cubicBezTo>
                    <a:pt x="428" y="21944"/>
                    <a:pt x="396" y="20930"/>
                    <a:pt x="413" y="19921"/>
                  </a:cubicBezTo>
                  <a:cubicBezTo>
                    <a:pt x="420" y="19369"/>
                    <a:pt x="462" y="18818"/>
                    <a:pt x="527" y="18270"/>
                  </a:cubicBezTo>
                  <a:cubicBezTo>
                    <a:pt x="625" y="17458"/>
                    <a:pt x="517" y="16677"/>
                    <a:pt x="288" y="15869"/>
                  </a:cubicBezTo>
                  <a:cubicBezTo>
                    <a:pt x="535" y="15761"/>
                    <a:pt x="393" y="15518"/>
                    <a:pt x="372" y="15321"/>
                  </a:cubicBezTo>
                  <a:cubicBezTo>
                    <a:pt x="313" y="14759"/>
                    <a:pt x="465" y="14207"/>
                    <a:pt x="469" y="13649"/>
                  </a:cubicBezTo>
                  <a:cubicBezTo>
                    <a:pt x="469" y="12889"/>
                    <a:pt x="465" y="12125"/>
                    <a:pt x="465" y="11362"/>
                  </a:cubicBezTo>
                  <a:cubicBezTo>
                    <a:pt x="465" y="10301"/>
                    <a:pt x="462" y="9239"/>
                    <a:pt x="469" y="8178"/>
                  </a:cubicBezTo>
                  <a:cubicBezTo>
                    <a:pt x="476" y="7258"/>
                    <a:pt x="486" y="6342"/>
                    <a:pt x="503" y="5422"/>
                  </a:cubicBezTo>
                  <a:cubicBezTo>
                    <a:pt x="521" y="4347"/>
                    <a:pt x="577" y="3268"/>
                    <a:pt x="562" y="2189"/>
                  </a:cubicBezTo>
                  <a:cubicBezTo>
                    <a:pt x="556" y="1638"/>
                    <a:pt x="444" y="1082"/>
                    <a:pt x="358" y="530"/>
                  </a:cubicBezTo>
                  <a:cubicBezTo>
                    <a:pt x="330" y="343"/>
                    <a:pt x="243" y="167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2"/>
            <p:cNvSpPr/>
            <p:nvPr/>
          </p:nvSpPr>
          <p:spPr>
            <a:xfrm rot="-5400000">
              <a:off x="1670436" y="2057520"/>
              <a:ext cx="113275" cy="2069007"/>
            </a:xfrm>
            <a:custGeom>
              <a:avLst/>
              <a:gdLst/>
              <a:ahLst/>
              <a:cxnLst/>
              <a:rect l="l" t="t" r="r" b="b"/>
              <a:pathLst>
                <a:path w="1323" h="24165" extrusionOk="0">
                  <a:moveTo>
                    <a:pt x="1103" y="1"/>
                  </a:moveTo>
                  <a:cubicBezTo>
                    <a:pt x="1083" y="70"/>
                    <a:pt x="1048" y="140"/>
                    <a:pt x="1045" y="209"/>
                  </a:cubicBezTo>
                  <a:cubicBezTo>
                    <a:pt x="962" y="1496"/>
                    <a:pt x="879" y="2780"/>
                    <a:pt x="805" y="4064"/>
                  </a:cubicBezTo>
                  <a:cubicBezTo>
                    <a:pt x="764" y="4792"/>
                    <a:pt x="722" y="5521"/>
                    <a:pt x="722" y="6250"/>
                  </a:cubicBezTo>
                  <a:cubicBezTo>
                    <a:pt x="725" y="6974"/>
                    <a:pt x="802" y="7703"/>
                    <a:pt x="812" y="8428"/>
                  </a:cubicBezTo>
                  <a:cubicBezTo>
                    <a:pt x="823" y="9191"/>
                    <a:pt x="833" y="9962"/>
                    <a:pt x="767" y="10718"/>
                  </a:cubicBezTo>
                  <a:cubicBezTo>
                    <a:pt x="635" y="12141"/>
                    <a:pt x="486" y="13556"/>
                    <a:pt x="504" y="14988"/>
                  </a:cubicBezTo>
                  <a:cubicBezTo>
                    <a:pt x="514" y="15683"/>
                    <a:pt x="386" y="16376"/>
                    <a:pt x="320" y="17070"/>
                  </a:cubicBezTo>
                  <a:cubicBezTo>
                    <a:pt x="306" y="17199"/>
                    <a:pt x="302" y="17327"/>
                    <a:pt x="296" y="17459"/>
                  </a:cubicBezTo>
                  <a:cubicBezTo>
                    <a:pt x="237" y="18295"/>
                    <a:pt x="167" y="19131"/>
                    <a:pt x="129" y="19971"/>
                  </a:cubicBezTo>
                  <a:cubicBezTo>
                    <a:pt x="73" y="21133"/>
                    <a:pt x="32" y="22299"/>
                    <a:pt x="4" y="23465"/>
                  </a:cubicBezTo>
                  <a:cubicBezTo>
                    <a:pt x="0" y="23697"/>
                    <a:pt x="91" y="23933"/>
                    <a:pt x="139" y="24165"/>
                  </a:cubicBezTo>
                  <a:cubicBezTo>
                    <a:pt x="167" y="24162"/>
                    <a:pt x="195" y="24162"/>
                    <a:pt x="222" y="24158"/>
                  </a:cubicBezTo>
                  <a:cubicBezTo>
                    <a:pt x="247" y="24117"/>
                    <a:pt x="288" y="24075"/>
                    <a:pt x="296" y="24033"/>
                  </a:cubicBezTo>
                  <a:cubicBezTo>
                    <a:pt x="386" y="23416"/>
                    <a:pt x="504" y="22799"/>
                    <a:pt x="546" y="22181"/>
                  </a:cubicBezTo>
                  <a:cubicBezTo>
                    <a:pt x="580" y="21622"/>
                    <a:pt x="528" y="21057"/>
                    <a:pt x="525" y="20495"/>
                  </a:cubicBezTo>
                  <a:cubicBezTo>
                    <a:pt x="525" y="20203"/>
                    <a:pt x="517" y="19901"/>
                    <a:pt x="576" y="19617"/>
                  </a:cubicBezTo>
                  <a:cubicBezTo>
                    <a:pt x="677" y="19138"/>
                    <a:pt x="719" y="18663"/>
                    <a:pt x="705" y="18170"/>
                  </a:cubicBezTo>
                  <a:cubicBezTo>
                    <a:pt x="691" y="17619"/>
                    <a:pt x="733" y="17060"/>
                    <a:pt x="820" y="16515"/>
                  </a:cubicBezTo>
                  <a:cubicBezTo>
                    <a:pt x="944" y="15745"/>
                    <a:pt x="927" y="14978"/>
                    <a:pt x="924" y="14205"/>
                  </a:cubicBezTo>
                  <a:cubicBezTo>
                    <a:pt x="916" y="13278"/>
                    <a:pt x="861" y="12349"/>
                    <a:pt x="1052" y="11419"/>
                  </a:cubicBezTo>
                  <a:cubicBezTo>
                    <a:pt x="1177" y="10822"/>
                    <a:pt x="1111" y="10187"/>
                    <a:pt x="1180" y="9573"/>
                  </a:cubicBezTo>
                  <a:cubicBezTo>
                    <a:pt x="1322" y="8300"/>
                    <a:pt x="903" y="7061"/>
                    <a:pt x="1014" y="5784"/>
                  </a:cubicBezTo>
                  <a:cubicBezTo>
                    <a:pt x="1142" y="4324"/>
                    <a:pt x="1187" y="2852"/>
                    <a:pt x="1246" y="1389"/>
                  </a:cubicBezTo>
                  <a:cubicBezTo>
                    <a:pt x="1263" y="927"/>
                    <a:pt x="1215" y="466"/>
                    <a:pt x="1194" y="5"/>
                  </a:cubicBezTo>
                  <a:cubicBezTo>
                    <a:pt x="1166" y="5"/>
                    <a:pt x="1135" y="1"/>
                    <a:pt x="1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2"/>
            <p:cNvSpPr/>
            <p:nvPr/>
          </p:nvSpPr>
          <p:spPr>
            <a:xfrm rot="-5400000">
              <a:off x="1656652" y="2320802"/>
              <a:ext cx="81510" cy="1913436"/>
            </a:xfrm>
            <a:custGeom>
              <a:avLst/>
              <a:gdLst/>
              <a:ahLst/>
              <a:cxnLst/>
              <a:rect l="l" t="t" r="r" b="b"/>
              <a:pathLst>
                <a:path w="952" h="22348" extrusionOk="0">
                  <a:moveTo>
                    <a:pt x="785" y="1"/>
                  </a:moveTo>
                  <a:cubicBezTo>
                    <a:pt x="771" y="56"/>
                    <a:pt x="743" y="112"/>
                    <a:pt x="743" y="167"/>
                  </a:cubicBezTo>
                  <a:cubicBezTo>
                    <a:pt x="764" y="844"/>
                    <a:pt x="812" y="1517"/>
                    <a:pt x="812" y="2190"/>
                  </a:cubicBezTo>
                  <a:cubicBezTo>
                    <a:pt x="812" y="2797"/>
                    <a:pt x="764" y="3404"/>
                    <a:pt x="732" y="4011"/>
                  </a:cubicBezTo>
                  <a:cubicBezTo>
                    <a:pt x="719" y="4324"/>
                    <a:pt x="666" y="4633"/>
                    <a:pt x="684" y="4938"/>
                  </a:cubicBezTo>
                  <a:cubicBezTo>
                    <a:pt x="729" y="5787"/>
                    <a:pt x="615" y="6617"/>
                    <a:pt x="490" y="7453"/>
                  </a:cubicBezTo>
                  <a:cubicBezTo>
                    <a:pt x="392" y="8098"/>
                    <a:pt x="424" y="8772"/>
                    <a:pt x="452" y="9430"/>
                  </a:cubicBezTo>
                  <a:cubicBezTo>
                    <a:pt x="487" y="10211"/>
                    <a:pt x="601" y="10988"/>
                    <a:pt x="628" y="11769"/>
                  </a:cubicBezTo>
                  <a:cubicBezTo>
                    <a:pt x="649" y="12328"/>
                    <a:pt x="597" y="12886"/>
                    <a:pt x="556" y="13441"/>
                  </a:cubicBezTo>
                  <a:cubicBezTo>
                    <a:pt x="469" y="14687"/>
                    <a:pt x="372" y="15929"/>
                    <a:pt x="271" y="17171"/>
                  </a:cubicBezTo>
                  <a:cubicBezTo>
                    <a:pt x="233" y="17622"/>
                    <a:pt x="216" y="18066"/>
                    <a:pt x="223" y="18520"/>
                  </a:cubicBezTo>
                  <a:cubicBezTo>
                    <a:pt x="237" y="19246"/>
                    <a:pt x="112" y="19968"/>
                    <a:pt x="59" y="20692"/>
                  </a:cubicBezTo>
                  <a:cubicBezTo>
                    <a:pt x="18" y="21244"/>
                    <a:pt x="0" y="21799"/>
                    <a:pt x="11" y="22347"/>
                  </a:cubicBezTo>
                  <a:cubicBezTo>
                    <a:pt x="226" y="21449"/>
                    <a:pt x="455" y="20557"/>
                    <a:pt x="646" y="19655"/>
                  </a:cubicBezTo>
                  <a:cubicBezTo>
                    <a:pt x="711" y="19343"/>
                    <a:pt x="695" y="19013"/>
                    <a:pt x="698" y="18690"/>
                  </a:cubicBezTo>
                  <a:cubicBezTo>
                    <a:pt x="701" y="18240"/>
                    <a:pt x="687" y="17785"/>
                    <a:pt x="677" y="17334"/>
                  </a:cubicBezTo>
                  <a:cubicBezTo>
                    <a:pt x="670" y="17049"/>
                    <a:pt x="646" y="16762"/>
                    <a:pt x="656" y="16480"/>
                  </a:cubicBezTo>
                  <a:cubicBezTo>
                    <a:pt x="677" y="15936"/>
                    <a:pt x="722" y="15395"/>
                    <a:pt x="746" y="14850"/>
                  </a:cubicBezTo>
                  <a:cubicBezTo>
                    <a:pt x="799" y="13840"/>
                    <a:pt x="875" y="12831"/>
                    <a:pt x="878" y="11818"/>
                  </a:cubicBezTo>
                  <a:cubicBezTo>
                    <a:pt x="878" y="11096"/>
                    <a:pt x="774" y="10371"/>
                    <a:pt x="726" y="9646"/>
                  </a:cubicBezTo>
                  <a:cubicBezTo>
                    <a:pt x="691" y="9087"/>
                    <a:pt x="660" y="8525"/>
                    <a:pt x="642" y="7963"/>
                  </a:cubicBezTo>
                  <a:cubicBezTo>
                    <a:pt x="636" y="7731"/>
                    <a:pt x="642" y="7494"/>
                    <a:pt x="684" y="7265"/>
                  </a:cubicBezTo>
                  <a:cubicBezTo>
                    <a:pt x="847" y="6447"/>
                    <a:pt x="924" y="5621"/>
                    <a:pt x="895" y="4785"/>
                  </a:cubicBezTo>
                  <a:cubicBezTo>
                    <a:pt x="878" y="4255"/>
                    <a:pt x="951" y="3720"/>
                    <a:pt x="948" y="3190"/>
                  </a:cubicBezTo>
                  <a:cubicBezTo>
                    <a:pt x="945" y="2724"/>
                    <a:pt x="889" y="2260"/>
                    <a:pt x="865" y="1795"/>
                  </a:cubicBezTo>
                  <a:cubicBezTo>
                    <a:pt x="847" y="1475"/>
                    <a:pt x="844" y="1153"/>
                    <a:pt x="840" y="830"/>
                  </a:cubicBezTo>
                  <a:cubicBezTo>
                    <a:pt x="836" y="556"/>
                    <a:pt x="840" y="282"/>
                    <a:pt x="840" y="8"/>
                  </a:cubicBezTo>
                  <a:cubicBezTo>
                    <a:pt x="823" y="5"/>
                    <a:pt x="802" y="1"/>
                    <a:pt x="7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26" name="Google Shape;9026;p32"/>
          <p:cNvSpPr txBox="1">
            <a:spLocks noGrp="1"/>
          </p:cNvSpPr>
          <p:nvPr>
            <p:ph type="ctrTitle"/>
          </p:nvPr>
        </p:nvSpPr>
        <p:spPr>
          <a:xfrm>
            <a:off x="2647966" y="2115619"/>
            <a:ext cx="6149598" cy="164895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b="1" dirty="0">
                <a:solidFill>
                  <a:schemeClr val="accent2"/>
                </a:solidFill>
                <a:latin typeface="Bahnschrift" panose="020B0502040204020203" pitchFamily="34" charset="0"/>
              </a:rPr>
              <a:t>ĐẤT QUÝ, ĐẤT YÊU</a:t>
            </a:r>
            <a:endParaRPr sz="5400" b="1" dirty="0">
              <a:solidFill>
                <a:schemeClr val="accent2"/>
              </a:solidFill>
              <a:latin typeface="Bahnschrift" panose="020B0502040204020203" pitchFamily="34" charset="0"/>
            </a:endParaRPr>
          </a:p>
        </p:txBody>
      </p:sp>
      <p:sp>
        <p:nvSpPr>
          <p:cNvPr id="9027" name="Google Shape;9027;p32"/>
          <p:cNvSpPr txBox="1">
            <a:spLocks noGrp="1"/>
          </p:cNvSpPr>
          <p:nvPr>
            <p:ph type="subTitle" idx="1"/>
          </p:nvPr>
        </p:nvSpPr>
        <p:spPr>
          <a:xfrm>
            <a:off x="4900694" y="1754844"/>
            <a:ext cx="1283131" cy="40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 đọc</a:t>
            </a:r>
            <a:endParaRPr sz="20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9028" name="Google Shape;9028;p32"/>
          <p:cNvGrpSpPr/>
          <p:nvPr/>
        </p:nvGrpSpPr>
        <p:grpSpPr>
          <a:xfrm rot="-573206">
            <a:off x="365220" y="1685973"/>
            <a:ext cx="2062609" cy="2227013"/>
            <a:chOff x="1221450" y="335937"/>
            <a:chExt cx="515551" cy="556658"/>
          </a:xfrm>
        </p:grpSpPr>
        <p:sp>
          <p:nvSpPr>
            <p:cNvPr id="9029" name="Google Shape;9029;p32"/>
            <p:cNvSpPr/>
            <p:nvPr/>
          </p:nvSpPr>
          <p:spPr>
            <a:xfrm>
              <a:off x="1221450" y="335937"/>
              <a:ext cx="515551" cy="556658"/>
            </a:xfrm>
            <a:custGeom>
              <a:avLst/>
              <a:gdLst/>
              <a:ahLst/>
              <a:cxnLst/>
              <a:rect l="l" t="t" r="r" b="b"/>
              <a:pathLst>
                <a:path w="23679" h="25567" extrusionOk="0">
                  <a:moveTo>
                    <a:pt x="2828" y="1"/>
                  </a:moveTo>
                  <a:cubicBezTo>
                    <a:pt x="2592" y="1"/>
                    <a:pt x="2370" y="43"/>
                    <a:pt x="2165" y="123"/>
                  </a:cubicBezTo>
                  <a:cubicBezTo>
                    <a:pt x="1825" y="254"/>
                    <a:pt x="1541" y="501"/>
                    <a:pt x="1367" y="813"/>
                  </a:cubicBezTo>
                  <a:cubicBezTo>
                    <a:pt x="1149" y="1208"/>
                    <a:pt x="695" y="2347"/>
                    <a:pt x="410" y="3724"/>
                  </a:cubicBezTo>
                  <a:cubicBezTo>
                    <a:pt x="243" y="4536"/>
                    <a:pt x="157" y="5316"/>
                    <a:pt x="157" y="6044"/>
                  </a:cubicBezTo>
                  <a:cubicBezTo>
                    <a:pt x="160" y="6981"/>
                    <a:pt x="302" y="7835"/>
                    <a:pt x="583" y="8584"/>
                  </a:cubicBezTo>
                  <a:cubicBezTo>
                    <a:pt x="1007" y="9716"/>
                    <a:pt x="1566" y="10611"/>
                    <a:pt x="2245" y="11242"/>
                  </a:cubicBezTo>
                  <a:cubicBezTo>
                    <a:pt x="2283" y="11277"/>
                    <a:pt x="2322" y="11311"/>
                    <a:pt x="2360" y="11343"/>
                  </a:cubicBezTo>
                  <a:cubicBezTo>
                    <a:pt x="2322" y="11485"/>
                    <a:pt x="2273" y="11655"/>
                    <a:pt x="2214" y="11860"/>
                  </a:cubicBezTo>
                  <a:cubicBezTo>
                    <a:pt x="2030" y="12477"/>
                    <a:pt x="1784" y="13209"/>
                    <a:pt x="1524" y="13986"/>
                  </a:cubicBezTo>
                  <a:cubicBezTo>
                    <a:pt x="1249" y="14801"/>
                    <a:pt x="965" y="15648"/>
                    <a:pt x="736" y="16422"/>
                  </a:cubicBezTo>
                  <a:cubicBezTo>
                    <a:pt x="451" y="17368"/>
                    <a:pt x="292" y="18055"/>
                    <a:pt x="233" y="18587"/>
                  </a:cubicBezTo>
                  <a:cubicBezTo>
                    <a:pt x="0" y="20696"/>
                    <a:pt x="774" y="22122"/>
                    <a:pt x="1465" y="22947"/>
                  </a:cubicBezTo>
                  <a:cubicBezTo>
                    <a:pt x="1929" y="23506"/>
                    <a:pt x="2519" y="23981"/>
                    <a:pt x="3168" y="24329"/>
                  </a:cubicBezTo>
                  <a:cubicBezTo>
                    <a:pt x="3571" y="24543"/>
                    <a:pt x="3984" y="24699"/>
                    <a:pt x="4368" y="24782"/>
                  </a:cubicBezTo>
                  <a:cubicBezTo>
                    <a:pt x="4882" y="25133"/>
                    <a:pt x="5361" y="25299"/>
                    <a:pt x="5625" y="25369"/>
                  </a:cubicBezTo>
                  <a:cubicBezTo>
                    <a:pt x="5860" y="25432"/>
                    <a:pt x="6072" y="25463"/>
                    <a:pt x="6270" y="25463"/>
                  </a:cubicBezTo>
                  <a:cubicBezTo>
                    <a:pt x="6571" y="25463"/>
                    <a:pt x="6853" y="25394"/>
                    <a:pt x="7092" y="25254"/>
                  </a:cubicBezTo>
                  <a:cubicBezTo>
                    <a:pt x="7092" y="25258"/>
                    <a:pt x="7095" y="25258"/>
                    <a:pt x="7095" y="25258"/>
                  </a:cubicBezTo>
                  <a:cubicBezTo>
                    <a:pt x="7501" y="25359"/>
                    <a:pt x="7859" y="25379"/>
                    <a:pt x="8091" y="25379"/>
                  </a:cubicBezTo>
                  <a:lnTo>
                    <a:pt x="8216" y="25379"/>
                  </a:lnTo>
                  <a:cubicBezTo>
                    <a:pt x="9122" y="25459"/>
                    <a:pt x="10138" y="25508"/>
                    <a:pt x="11238" y="25522"/>
                  </a:cubicBezTo>
                  <a:cubicBezTo>
                    <a:pt x="11505" y="25549"/>
                    <a:pt x="11772" y="25567"/>
                    <a:pt x="12036" y="25567"/>
                  </a:cubicBezTo>
                  <a:cubicBezTo>
                    <a:pt x="12293" y="25567"/>
                    <a:pt x="12546" y="25549"/>
                    <a:pt x="12792" y="25522"/>
                  </a:cubicBezTo>
                  <a:cubicBezTo>
                    <a:pt x="13580" y="25515"/>
                    <a:pt x="14419" y="25490"/>
                    <a:pt x="15297" y="25453"/>
                  </a:cubicBezTo>
                  <a:cubicBezTo>
                    <a:pt x="15793" y="25432"/>
                    <a:pt x="16272" y="25390"/>
                    <a:pt x="16730" y="25328"/>
                  </a:cubicBezTo>
                  <a:cubicBezTo>
                    <a:pt x="16914" y="25407"/>
                    <a:pt x="17139" y="25463"/>
                    <a:pt x="17410" y="25463"/>
                  </a:cubicBezTo>
                  <a:cubicBezTo>
                    <a:pt x="17607" y="25463"/>
                    <a:pt x="17819" y="25432"/>
                    <a:pt x="18055" y="25369"/>
                  </a:cubicBezTo>
                  <a:cubicBezTo>
                    <a:pt x="18318" y="25299"/>
                    <a:pt x="18797" y="25133"/>
                    <a:pt x="19311" y="24782"/>
                  </a:cubicBezTo>
                  <a:cubicBezTo>
                    <a:pt x="19696" y="24699"/>
                    <a:pt x="20109" y="24543"/>
                    <a:pt x="20515" y="24329"/>
                  </a:cubicBezTo>
                  <a:cubicBezTo>
                    <a:pt x="21160" y="23981"/>
                    <a:pt x="21750" y="23506"/>
                    <a:pt x="22215" y="22947"/>
                  </a:cubicBezTo>
                  <a:cubicBezTo>
                    <a:pt x="22905" y="22122"/>
                    <a:pt x="23679" y="20696"/>
                    <a:pt x="23447" y="18587"/>
                  </a:cubicBezTo>
                  <a:cubicBezTo>
                    <a:pt x="23388" y="18055"/>
                    <a:pt x="23228" y="17368"/>
                    <a:pt x="22947" y="16422"/>
                  </a:cubicBezTo>
                  <a:cubicBezTo>
                    <a:pt x="22715" y="15648"/>
                    <a:pt x="22430" y="14801"/>
                    <a:pt x="22156" y="13986"/>
                  </a:cubicBezTo>
                  <a:cubicBezTo>
                    <a:pt x="21895" y="13209"/>
                    <a:pt x="21649" y="12477"/>
                    <a:pt x="21466" y="11860"/>
                  </a:cubicBezTo>
                  <a:cubicBezTo>
                    <a:pt x="21407" y="11655"/>
                    <a:pt x="21358" y="11485"/>
                    <a:pt x="21323" y="11343"/>
                  </a:cubicBezTo>
                  <a:cubicBezTo>
                    <a:pt x="21358" y="11311"/>
                    <a:pt x="21396" y="11277"/>
                    <a:pt x="21434" y="11242"/>
                  </a:cubicBezTo>
                  <a:cubicBezTo>
                    <a:pt x="22114" y="10611"/>
                    <a:pt x="22673" y="9716"/>
                    <a:pt x="23096" y="8584"/>
                  </a:cubicBezTo>
                  <a:cubicBezTo>
                    <a:pt x="23377" y="7835"/>
                    <a:pt x="23519" y="6981"/>
                    <a:pt x="23522" y="6044"/>
                  </a:cubicBezTo>
                  <a:cubicBezTo>
                    <a:pt x="23522" y="5316"/>
                    <a:pt x="23436" y="4536"/>
                    <a:pt x="23269" y="3724"/>
                  </a:cubicBezTo>
                  <a:cubicBezTo>
                    <a:pt x="22985" y="2347"/>
                    <a:pt x="22531" y="1208"/>
                    <a:pt x="22312" y="813"/>
                  </a:cubicBezTo>
                  <a:cubicBezTo>
                    <a:pt x="22139" y="501"/>
                    <a:pt x="21854" y="254"/>
                    <a:pt x="21514" y="123"/>
                  </a:cubicBezTo>
                  <a:cubicBezTo>
                    <a:pt x="21309" y="43"/>
                    <a:pt x="21087" y="1"/>
                    <a:pt x="20855" y="1"/>
                  </a:cubicBezTo>
                  <a:cubicBezTo>
                    <a:pt x="20442" y="1"/>
                    <a:pt x="19960" y="126"/>
                    <a:pt x="19415" y="372"/>
                  </a:cubicBezTo>
                  <a:cubicBezTo>
                    <a:pt x="18940" y="587"/>
                    <a:pt x="18430" y="889"/>
                    <a:pt x="17937" y="1243"/>
                  </a:cubicBezTo>
                  <a:cubicBezTo>
                    <a:pt x="17386" y="1645"/>
                    <a:pt x="16865" y="2107"/>
                    <a:pt x="16393" y="2617"/>
                  </a:cubicBezTo>
                  <a:cubicBezTo>
                    <a:pt x="15849" y="3203"/>
                    <a:pt x="15380" y="3841"/>
                    <a:pt x="14999" y="4511"/>
                  </a:cubicBezTo>
                  <a:cubicBezTo>
                    <a:pt x="14711" y="5021"/>
                    <a:pt x="14430" y="5722"/>
                    <a:pt x="14163" y="6596"/>
                  </a:cubicBezTo>
                  <a:lnTo>
                    <a:pt x="14145" y="6596"/>
                  </a:lnTo>
                  <a:cubicBezTo>
                    <a:pt x="13663" y="6596"/>
                    <a:pt x="13135" y="6624"/>
                    <a:pt x="12712" y="6648"/>
                  </a:cubicBezTo>
                  <a:cubicBezTo>
                    <a:pt x="12643" y="6656"/>
                    <a:pt x="12577" y="6659"/>
                    <a:pt x="12515" y="6662"/>
                  </a:cubicBezTo>
                  <a:cubicBezTo>
                    <a:pt x="12435" y="6666"/>
                    <a:pt x="12355" y="6676"/>
                    <a:pt x="12275" y="6693"/>
                  </a:cubicBezTo>
                  <a:lnTo>
                    <a:pt x="12032" y="6693"/>
                  </a:lnTo>
                  <a:cubicBezTo>
                    <a:pt x="11817" y="6693"/>
                    <a:pt x="11602" y="6693"/>
                    <a:pt x="11394" y="6700"/>
                  </a:cubicBezTo>
                  <a:cubicBezTo>
                    <a:pt x="11054" y="6614"/>
                    <a:pt x="10645" y="6572"/>
                    <a:pt x="10148" y="6572"/>
                  </a:cubicBezTo>
                  <a:cubicBezTo>
                    <a:pt x="9950" y="6572"/>
                    <a:pt x="9739" y="6579"/>
                    <a:pt x="9517" y="6593"/>
                  </a:cubicBezTo>
                  <a:cubicBezTo>
                    <a:pt x="9250" y="5719"/>
                    <a:pt x="8969" y="5018"/>
                    <a:pt x="8680" y="4511"/>
                  </a:cubicBezTo>
                  <a:cubicBezTo>
                    <a:pt x="8299" y="3841"/>
                    <a:pt x="7831" y="3203"/>
                    <a:pt x="7290" y="2617"/>
                  </a:cubicBezTo>
                  <a:cubicBezTo>
                    <a:pt x="6818" y="2107"/>
                    <a:pt x="6297" y="1645"/>
                    <a:pt x="5742" y="1243"/>
                  </a:cubicBezTo>
                  <a:cubicBezTo>
                    <a:pt x="5250" y="889"/>
                    <a:pt x="4740" y="587"/>
                    <a:pt x="4264" y="372"/>
                  </a:cubicBezTo>
                  <a:cubicBezTo>
                    <a:pt x="3720" y="126"/>
                    <a:pt x="3237" y="1"/>
                    <a:pt x="2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66675" dir="3180000" algn="bl" rotWithShape="0">
                <a:schemeClr val="dk1">
                  <a:alpha val="18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2"/>
            <p:cNvSpPr/>
            <p:nvPr/>
          </p:nvSpPr>
          <p:spPr>
            <a:xfrm>
              <a:off x="1250691" y="511860"/>
              <a:ext cx="453826" cy="349688"/>
            </a:xfrm>
            <a:custGeom>
              <a:avLst/>
              <a:gdLst/>
              <a:ahLst/>
              <a:cxnLst/>
              <a:rect l="l" t="t" r="r" b="b"/>
              <a:pathLst>
                <a:path w="20844" h="16061" extrusionOk="0">
                  <a:moveTo>
                    <a:pt x="10688" y="1"/>
                  </a:moveTo>
                  <a:cubicBezTo>
                    <a:pt x="9167" y="1"/>
                    <a:pt x="7663" y="131"/>
                    <a:pt x="7175" y="432"/>
                  </a:cubicBezTo>
                  <a:cubicBezTo>
                    <a:pt x="6207" y="1021"/>
                    <a:pt x="1884" y="4910"/>
                    <a:pt x="645" y="10337"/>
                  </a:cubicBezTo>
                  <a:cubicBezTo>
                    <a:pt x="645" y="10337"/>
                    <a:pt x="0" y="12435"/>
                    <a:pt x="1506" y="14153"/>
                  </a:cubicBezTo>
                  <a:cubicBezTo>
                    <a:pt x="2735" y="15557"/>
                    <a:pt x="6201" y="16060"/>
                    <a:pt x="10704" y="16060"/>
                  </a:cubicBezTo>
                  <a:cubicBezTo>
                    <a:pt x="11720" y="16060"/>
                    <a:pt x="12788" y="16035"/>
                    <a:pt x="13895" y="15988"/>
                  </a:cubicBezTo>
                  <a:cubicBezTo>
                    <a:pt x="20029" y="15728"/>
                    <a:pt x="20844" y="12057"/>
                    <a:pt x="20501" y="10659"/>
                  </a:cubicBezTo>
                  <a:cubicBezTo>
                    <a:pt x="20157" y="9264"/>
                    <a:pt x="15442" y="768"/>
                    <a:pt x="14259" y="337"/>
                  </a:cubicBezTo>
                  <a:cubicBezTo>
                    <a:pt x="13675" y="125"/>
                    <a:pt x="12174" y="1"/>
                    <a:pt x="106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2"/>
            <p:cNvSpPr/>
            <p:nvPr/>
          </p:nvSpPr>
          <p:spPr>
            <a:xfrm>
              <a:off x="1432056" y="694401"/>
              <a:ext cx="97976" cy="51427"/>
            </a:xfrm>
            <a:custGeom>
              <a:avLst/>
              <a:gdLst/>
              <a:ahLst/>
              <a:cxnLst/>
              <a:rect l="l" t="t" r="r" b="b"/>
              <a:pathLst>
                <a:path w="4500" h="2362" extrusionOk="0">
                  <a:moveTo>
                    <a:pt x="2271" y="0"/>
                  </a:moveTo>
                  <a:cubicBezTo>
                    <a:pt x="1316" y="0"/>
                    <a:pt x="756" y="179"/>
                    <a:pt x="756" y="179"/>
                  </a:cubicBezTo>
                  <a:cubicBezTo>
                    <a:pt x="1" y="332"/>
                    <a:pt x="1174" y="2362"/>
                    <a:pt x="2297" y="2362"/>
                  </a:cubicBezTo>
                  <a:cubicBezTo>
                    <a:pt x="2375" y="2362"/>
                    <a:pt x="2453" y="2352"/>
                    <a:pt x="2530" y="2331"/>
                  </a:cubicBezTo>
                  <a:cubicBezTo>
                    <a:pt x="3712" y="2008"/>
                    <a:pt x="4500" y="287"/>
                    <a:pt x="3979" y="179"/>
                  </a:cubicBezTo>
                  <a:cubicBezTo>
                    <a:pt x="3325" y="45"/>
                    <a:pt x="2748" y="0"/>
                    <a:pt x="2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2"/>
            <p:cNvSpPr/>
            <p:nvPr/>
          </p:nvSpPr>
          <p:spPr>
            <a:xfrm>
              <a:off x="1419951" y="696818"/>
              <a:ext cx="127304" cy="39212"/>
            </a:xfrm>
            <a:custGeom>
              <a:avLst/>
              <a:gdLst/>
              <a:ahLst/>
              <a:cxnLst/>
              <a:rect l="l" t="t" r="r" b="b"/>
              <a:pathLst>
                <a:path w="5847" h="1801" extrusionOk="0">
                  <a:moveTo>
                    <a:pt x="3918" y="1"/>
                  </a:moveTo>
                  <a:cubicBezTo>
                    <a:pt x="3891" y="1"/>
                    <a:pt x="3863" y="1"/>
                    <a:pt x="3835" y="2"/>
                  </a:cubicBezTo>
                  <a:cubicBezTo>
                    <a:pt x="3717" y="8"/>
                    <a:pt x="3598" y="10"/>
                    <a:pt x="3480" y="10"/>
                  </a:cubicBezTo>
                  <a:cubicBezTo>
                    <a:pt x="3361" y="10"/>
                    <a:pt x="3243" y="8"/>
                    <a:pt x="3127" y="6"/>
                  </a:cubicBezTo>
                  <a:cubicBezTo>
                    <a:pt x="3014" y="5"/>
                    <a:pt x="2902" y="3"/>
                    <a:pt x="2790" y="3"/>
                  </a:cubicBezTo>
                  <a:cubicBezTo>
                    <a:pt x="1631" y="3"/>
                    <a:pt x="572" y="130"/>
                    <a:pt x="15" y="1713"/>
                  </a:cubicBezTo>
                  <a:cubicBezTo>
                    <a:pt x="1" y="1748"/>
                    <a:pt x="18" y="1786"/>
                    <a:pt x="53" y="1796"/>
                  </a:cubicBezTo>
                  <a:cubicBezTo>
                    <a:pt x="60" y="1800"/>
                    <a:pt x="67" y="1800"/>
                    <a:pt x="74" y="1800"/>
                  </a:cubicBezTo>
                  <a:cubicBezTo>
                    <a:pt x="101" y="1800"/>
                    <a:pt x="130" y="1786"/>
                    <a:pt x="136" y="1758"/>
                  </a:cubicBezTo>
                  <a:cubicBezTo>
                    <a:pt x="662" y="262"/>
                    <a:pt x="1674" y="136"/>
                    <a:pt x="2783" y="136"/>
                  </a:cubicBezTo>
                  <a:cubicBezTo>
                    <a:pt x="2895" y="136"/>
                    <a:pt x="3009" y="137"/>
                    <a:pt x="3123" y="138"/>
                  </a:cubicBezTo>
                  <a:cubicBezTo>
                    <a:pt x="3241" y="140"/>
                    <a:pt x="3361" y="141"/>
                    <a:pt x="3481" y="141"/>
                  </a:cubicBezTo>
                  <a:cubicBezTo>
                    <a:pt x="3601" y="141"/>
                    <a:pt x="3722" y="140"/>
                    <a:pt x="3842" y="135"/>
                  </a:cubicBezTo>
                  <a:cubicBezTo>
                    <a:pt x="3867" y="134"/>
                    <a:pt x="3892" y="133"/>
                    <a:pt x="3917" y="133"/>
                  </a:cubicBezTo>
                  <a:cubicBezTo>
                    <a:pt x="5282" y="133"/>
                    <a:pt x="5691" y="1531"/>
                    <a:pt x="5708" y="1592"/>
                  </a:cubicBezTo>
                  <a:cubicBezTo>
                    <a:pt x="5717" y="1620"/>
                    <a:pt x="5744" y="1639"/>
                    <a:pt x="5774" y="1639"/>
                  </a:cubicBezTo>
                  <a:cubicBezTo>
                    <a:pt x="5780" y="1639"/>
                    <a:pt x="5786" y="1639"/>
                    <a:pt x="5792" y="1637"/>
                  </a:cubicBezTo>
                  <a:cubicBezTo>
                    <a:pt x="5826" y="1626"/>
                    <a:pt x="5847" y="1592"/>
                    <a:pt x="5837" y="1557"/>
                  </a:cubicBezTo>
                  <a:cubicBezTo>
                    <a:pt x="5833" y="1540"/>
                    <a:pt x="5392" y="1"/>
                    <a:pt x="39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2"/>
            <p:cNvSpPr/>
            <p:nvPr/>
          </p:nvSpPr>
          <p:spPr>
            <a:xfrm>
              <a:off x="1241394" y="366179"/>
              <a:ext cx="238561" cy="480780"/>
            </a:xfrm>
            <a:custGeom>
              <a:avLst/>
              <a:gdLst/>
              <a:ahLst/>
              <a:cxnLst/>
              <a:rect l="l" t="t" r="r" b="b"/>
              <a:pathLst>
                <a:path w="10957" h="22082" extrusionOk="0">
                  <a:moveTo>
                    <a:pt x="1910" y="0"/>
                  </a:moveTo>
                  <a:cubicBezTo>
                    <a:pt x="1786" y="0"/>
                    <a:pt x="1701" y="32"/>
                    <a:pt x="1665" y="97"/>
                  </a:cubicBezTo>
                  <a:cubicBezTo>
                    <a:pt x="1399" y="575"/>
                    <a:pt x="0" y="4128"/>
                    <a:pt x="965" y="6710"/>
                  </a:cubicBezTo>
                  <a:cubicBezTo>
                    <a:pt x="1804" y="8944"/>
                    <a:pt x="2956" y="9291"/>
                    <a:pt x="2956" y="9291"/>
                  </a:cubicBezTo>
                  <a:cubicBezTo>
                    <a:pt x="3008" y="10471"/>
                    <a:pt x="916" y="15372"/>
                    <a:pt x="698" y="17350"/>
                  </a:cubicBezTo>
                  <a:cubicBezTo>
                    <a:pt x="323" y="20736"/>
                    <a:pt x="3172" y="22082"/>
                    <a:pt x="4084" y="22082"/>
                  </a:cubicBezTo>
                  <a:cubicBezTo>
                    <a:pt x="4084" y="22082"/>
                    <a:pt x="0" y="17835"/>
                    <a:pt x="3869" y="15470"/>
                  </a:cubicBezTo>
                  <a:cubicBezTo>
                    <a:pt x="5132" y="14700"/>
                    <a:pt x="7633" y="15417"/>
                    <a:pt x="9083" y="14665"/>
                  </a:cubicBezTo>
                  <a:cubicBezTo>
                    <a:pt x="10533" y="13912"/>
                    <a:pt x="10957" y="6973"/>
                    <a:pt x="10287" y="6703"/>
                  </a:cubicBezTo>
                  <a:cubicBezTo>
                    <a:pt x="10102" y="6629"/>
                    <a:pt x="9765" y="6569"/>
                    <a:pt x="9236" y="6569"/>
                  </a:cubicBezTo>
                  <a:cubicBezTo>
                    <a:pt x="8812" y="6569"/>
                    <a:pt x="8266" y="6608"/>
                    <a:pt x="7577" y="6710"/>
                  </a:cubicBezTo>
                  <a:cubicBezTo>
                    <a:pt x="7577" y="6710"/>
                    <a:pt x="7137" y="4833"/>
                    <a:pt x="6557" y="3805"/>
                  </a:cubicBezTo>
                  <a:cubicBezTo>
                    <a:pt x="5160" y="1338"/>
                    <a:pt x="2713" y="0"/>
                    <a:pt x="19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2"/>
            <p:cNvSpPr/>
            <p:nvPr/>
          </p:nvSpPr>
          <p:spPr>
            <a:xfrm>
              <a:off x="1281194" y="419435"/>
              <a:ext cx="89986" cy="123537"/>
            </a:xfrm>
            <a:custGeom>
              <a:avLst/>
              <a:gdLst/>
              <a:ahLst/>
              <a:cxnLst/>
              <a:rect l="l" t="t" r="r" b="b"/>
              <a:pathLst>
                <a:path w="4133" h="5674" extrusionOk="0">
                  <a:moveTo>
                    <a:pt x="1036" y="0"/>
                  </a:moveTo>
                  <a:cubicBezTo>
                    <a:pt x="1008" y="0"/>
                    <a:pt x="985" y="6"/>
                    <a:pt x="966" y="17"/>
                  </a:cubicBezTo>
                  <a:cubicBezTo>
                    <a:pt x="583" y="235"/>
                    <a:pt x="1" y="3612"/>
                    <a:pt x="847" y="4624"/>
                  </a:cubicBezTo>
                  <a:cubicBezTo>
                    <a:pt x="1305" y="5176"/>
                    <a:pt x="2020" y="5575"/>
                    <a:pt x="2117" y="5662"/>
                  </a:cubicBezTo>
                  <a:cubicBezTo>
                    <a:pt x="2126" y="5669"/>
                    <a:pt x="2145" y="5673"/>
                    <a:pt x="2173" y="5673"/>
                  </a:cubicBezTo>
                  <a:cubicBezTo>
                    <a:pt x="2466" y="5673"/>
                    <a:pt x="3730" y="5253"/>
                    <a:pt x="3876" y="4648"/>
                  </a:cubicBezTo>
                  <a:cubicBezTo>
                    <a:pt x="3876" y="4648"/>
                    <a:pt x="4133" y="3812"/>
                    <a:pt x="3779" y="2841"/>
                  </a:cubicBezTo>
                  <a:cubicBezTo>
                    <a:pt x="3446" y="1922"/>
                    <a:pt x="1555" y="0"/>
                    <a:pt x="1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2"/>
            <p:cNvSpPr/>
            <p:nvPr/>
          </p:nvSpPr>
          <p:spPr>
            <a:xfrm>
              <a:off x="1328702" y="709707"/>
              <a:ext cx="34466" cy="34466"/>
            </a:xfrm>
            <a:custGeom>
              <a:avLst/>
              <a:gdLst/>
              <a:ahLst/>
              <a:cxnLst/>
              <a:rect l="l" t="t" r="r" b="b"/>
              <a:pathLst>
                <a:path w="1583" h="1583" extrusionOk="0">
                  <a:moveTo>
                    <a:pt x="792" y="1"/>
                  </a:moveTo>
                  <a:cubicBezTo>
                    <a:pt x="355" y="1"/>
                    <a:pt x="1" y="355"/>
                    <a:pt x="1" y="792"/>
                  </a:cubicBezTo>
                  <a:cubicBezTo>
                    <a:pt x="1" y="1229"/>
                    <a:pt x="355" y="1583"/>
                    <a:pt x="792" y="1583"/>
                  </a:cubicBezTo>
                  <a:cubicBezTo>
                    <a:pt x="1229" y="1583"/>
                    <a:pt x="1583" y="1229"/>
                    <a:pt x="1583" y="792"/>
                  </a:cubicBezTo>
                  <a:cubicBezTo>
                    <a:pt x="1583" y="355"/>
                    <a:pt x="1229" y="1"/>
                    <a:pt x="7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2"/>
            <p:cNvSpPr/>
            <p:nvPr/>
          </p:nvSpPr>
          <p:spPr>
            <a:xfrm>
              <a:off x="1340415" y="492090"/>
              <a:ext cx="26911" cy="34836"/>
            </a:xfrm>
            <a:custGeom>
              <a:avLst/>
              <a:gdLst/>
              <a:ahLst/>
              <a:cxnLst/>
              <a:rect l="l" t="t" r="r" b="b"/>
              <a:pathLst>
                <a:path w="1236" h="1600" extrusionOk="0">
                  <a:moveTo>
                    <a:pt x="72" y="1"/>
                  </a:moveTo>
                  <a:cubicBezTo>
                    <a:pt x="44" y="1"/>
                    <a:pt x="19" y="18"/>
                    <a:pt x="11" y="46"/>
                  </a:cubicBezTo>
                  <a:cubicBezTo>
                    <a:pt x="1" y="80"/>
                    <a:pt x="18" y="118"/>
                    <a:pt x="52" y="129"/>
                  </a:cubicBezTo>
                  <a:cubicBezTo>
                    <a:pt x="98" y="142"/>
                    <a:pt x="1104" y="469"/>
                    <a:pt x="1104" y="1534"/>
                  </a:cubicBezTo>
                  <a:cubicBezTo>
                    <a:pt x="1104" y="1572"/>
                    <a:pt x="1132" y="1599"/>
                    <a:pt x="1170" y="1599"/>
                  </a:cubicBezTo>
                  <a:cubicBezTo>
                    <a:pt x="1205" y="1599"/>
                    <a:pt x="1236" y="1572"/>
                    <a:pt x="1236" y="1534"/>
                  </a:cubicBezTo>
                  <a:cubicBezTo>
                    <a:pt x="1236" y="371"/>
                    <a:pt x="105" y="7"/>
                    <a:pt x="94" y="4"/>
                  </a:cubicBezTo>
                  <a:cubicBezTo>
                    <a:pt x="87" y="2"/>
                    <a:pt x="79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2"/>
            <p:cNvSpPr/>
            <p:nvPr/>
          </p:nvSpPr>
          <p:spPr>
            <a:xfrm>
              <a:off x="1332403" y="511947"/>
              <a:ext cx="34705" cy="16329"/>
            </a:xfrm>
            <a:custGeom>
              <a:avLst/>
              <a:gdLst/>
              <a:ahLst/>
              <a:cxnLst/>
              <a:rect l="l" t="t" r="r" b="b"/>
              <a:pathLst>
                <a:path w="1594" h="750" extrusionOk="0">
                  <a:moveTo>
                    <a:pt x="63" y="0"/>
                  </a:moveTo>
                  <a:cubicBezTo>
                    <a:pt x="29" y="0"/>
                    <a:pt x="1" y="32"/>
                    <a:pt x="1" y="66"/>
                  </a:cubicBezTo>
                  <a:cubicBezTo>
                    <a:pt x="1" y="104"/>
                    <a:pt x="29" y="133"/>
                    <a:pt x="63" y="133"/>
                  </a:cubicBezTo>
                  <a:cubicBezTo>
                    <a:pt x="74" y="133"/>
                    <a:pt x="1136" y="143"/>
                    <a:pt x="1461" y="716"/>
                  </a:cubicBezTo>
                  <a:cubicBezTo>
                    <a:pt x="1472" y="736"/>
                    <a:pt x="1493" y="750"/>
                    <a:pt x="1517" y="750"/>
                  </a:cubicBezTo>
                  <a:cubicBezTo>
                    <a:pt x="1528" y="750"/>
                    <a:pt x="1538" y="746"/>
                    <a:pt x="1549" y="740"/>
                  </a:cubicBezTo>
                  <a:cubicBezTo>
                    <a:pt x="1583" y="722"/>
                    <a:pt x="1594" y="681"/>
                    <a:pt x="1576" y="649"/>
                  </a:cubicBezTo>
                  <a:cubicBezTo>
                    <a:pt x="1211" y="11"/>
                    <a:pt x="112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2"/>
            <p:cNvSpPr/>
            <p:nvPr/>
          </p:nvSpPr>
          <p:spPr>
            <a:xfrm>
              <a:off x="1309738" y="814019"/>
              <a:ext cx="93469" cy="46092"/>
            </a:xfrm>
            <a:custGeom>
              <a:avLst/>
              <a:gdLst/>
              <a:ahLst/>
              <a:cxnLst/>
              <a:rect l="l" t="t" r="r" b="b"/>
              <a:pathLst>
                <a:path w="4293" h="2117" extrusionOk="0">
                  <a:moveTo>
                    <a:pt x="67" y="0"/>
                  </a:moveTo>
                  <a:cubicBezTo>
                    <a:pt x="65" y="0"/>
                    <a:pt x="63" y="1"/>
                    <a:pt x="60" y="1"/>
                  </a:cubicBezTo>
                  <a:cubicBezTo>
                    <a:pt x="25" y="7"/>
                    <a:pt x="1" y="42"/>
                    <a:pt x="8" y="81"/>
                  </a:cubicBezTo>
                  <a:cubicBezTo>
                    <a:pt x="244" y="1309"/>
                    <a:pt x="1327" y="1908"/>
                    <a:pt x="1927" y="2072"/>
                  </a:cubicBezTo>
                  <a:cubicBezTo>
                    <a:pt x="2020" y="2096"/>
                    <a:pt x="2128" y="2117"/>
                    <a:pt x="2215" y="2117"/>
                  </a:cubicBezTo>
                  <a:cubicBezTo>
                    <a:pt x="2287" y="2117"/>
                    <a:pt x="2350" y="2103"/>
                    <a:pt x="2385" y="2065"/>
                  </a:cubicBezTo>
                  <a:cubicBezTo>
                    <a:pt x="2486" y="1947"/>
                    <a:pt x="2416" y="1645"/>
                    <a:pt x="2340" y="1406"/>
                  </a:cubicBezTo>
                  <a:lnTo>
                    <a:pt x="2340" y="1406"/>
                  </a:lnTo>
                  <a:cubicBezTo>
                    <a:pt x="2957" y="1964"/>
                    <a:pt x="3698" y="2035"/>
                    <a:pt x="4040" y="2035"/>
                  </a:cubicBezTo>
                  <a:cubicBezTo>
                    <a:pt x="4157" y="2035"/>
                    <a:pt x="4227" y="2027"/>
                    <a:pt x="4230" y="2027"/>
                  </a:cubicBezTo>
                  <a:cubicBezTo>
                    <a:pt x="4268" y="2020"/>
                    <a:pt x="4292" y="1988"/>
                    <a:pt x="4289" y="1950"/>
                  </a:cubicBezTo>
                  <a:cubicBezTo>
                    <a:pt x="4283" y="1918"/>
                    <a:pt x="4255" y="1895"/>
                    <a:pt x="4220" y="1895"/>
                  </a:cubicBezTo>
                  <a:cubicBezTo>
                    <a:pt x="4218" y="1895"/>
                    <a:pt x="4216" y="1895"/>
                    <a:pt x="4213" y="1895"/>
                  </a:cubicBezTo>
                  <a:cubicBezTo>
                    <a:pt x="4211" y="1895"/>
                    <a:pt x="4146" y="1903"/>
                    <a:pt x="4037" y="1903"/>
                  </a:cubicBezTo>
                  <a:cubicBezTo>
                    <a:pt x="3675" y="1903"/>
                    <a:pt x="2831" y="1819"/>
                    <a:pt x="2215" y="1090"/>
                  </a:cubicBezTo>
                  <a:cubicBezTo>
                    <a:pt x="2199" y="1075"/>
                    <a:pt x="2180" y="1067"/>
                    <a:pt x="2161" y="1067"/>
                  </a:cubicBezTo>
                  <a:cubicBezTo>
                    <a:pt x="2150" y="1067"/>
                    <a:pt x="2138" y="1070"/>
                    <a:pt x="2128" y="1076"/>
                  </a:cubicBezTo>
                  <a:cubicBezTo>
                    <a:pt x="2100" y="1093"/>
                    <a:pt x="2090" y="1128"/>
                    <a:pt x="2103" y="1159"/>
                  </a:cubicBezTo>
                  <a:cubicBezTo>
                    <a:pt x="2246" y="1489"/>
                    <a:pt x="2357" y="1895"/>
                    <a:pt x="2287" y="1975"/>
                  </a:cubicBezTo>
                  <a:cubicBezTo>
                    <a:pt x="2278" y="1981"/>
                    <a:pt x="2256" y="1986"/>
                    <a:pt x="2221" y="1986"/>
                  </a:cubicBezTo>
                  <a:cubicBezTo>
                    <a:pt x="2124" y="1986"/>
                    <a:pt x="1930" y="1953"/>
                    <a:pt x="1666" y="1843"/>
                  </a:cubicBezTo>
                  <a:cubicBezTo>
                    <a:pt x="1365" y="1714"/>
                    <a:pt x="358" y="1205"/>
                    <a:pt x="137" y="56"/>
                  </a:cubicBezTo>
                  <a:cubicBezTo>
                    <a:pt x="130" y="21"/>
                    <a:pt x="100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2"/>
            <p:cNvSpPr/>
            <p:nvPr/>
          </p:nvSpPr>
          <p:spPr>
            <a:xfrm>
              <a:off x="1486357" y="706398"/>
              <a:ext cx="20945" cy="4616"/>
            </a:xfrm>
            <a:custGeom>
              <a:avLst/>
              <a:gdLst/>
              <a:ahLst/>
              <a:cxnLst/>
              <a:rect l="l" t="t" r="r" b="b"/>
              <a:pathLst>
                <a:path w="962" h="212" extrusionOk="0">
                  <a:moveTo>
                    <a:pt x="205" y="0"/>
                  </a:moveTo>
                  <a:cubicBezTo>
                    <a:pt x="124" y="0"/>
                    <a:pt x="70" y="3"/>
                    <a:pt x="63" y="3"/>
                  </a:cubicBezTo>
                  <a:cubicBezTo>
                    <a:pt x="28" y="7"/>
                    <a:pt x="1" y="38"/>
                    <a:pt x="4" y="73"/>
                  </a:cubicBezTo>
                  <a:cubicBezTo>
                    <a:pt x="4" y="109"/>
                    <a:pt x="28" y="136"/>
                    <a:pt x="64" y="136"/>
                  </a:cubicBezTo>
                  <a:cubicBezTo>
                    <a:pt x="66" y="136"/>
                    <a:pt x="68" y="135"/>
                    <a:pt x="70" y="135"/>
                  </a:cubicBezTo>
                  <a:cubicBezTo>
                    <a:pt x="72" y="135"/>
                    <a:pt x="117" y="133"/>
                    <a:pt x="188" y="133"/>
                  </a:cubicBezTo>
                  <a:cubicBezTo>
                    <a:pt x="348" y="133"/>
                    <a:pt x="638" y="143"/>
                    <a:pt x="868" y="208"/>
                  </a:cubicBezTo>
                  <a:cubicBezTo>
                    <a:pt x="875" y="208"/>
                    <a:pt x="882" y="211"/>
                    <a:pt x="889" y="211"/>
                  </a:cubicBezTo>
                  <a:cubicBezTo>
                    <a:pt x="917" y="211"/>
                    <a:pt x="941" y="190"/>
                    <a:pt x="952" y="163"/>
                  </a:cubicBezTo>
                  <a:cubicBezTo>
                    <a:pt x="961" y="128"/>
                    <a:pt x="941" y="90"/>
                    <a:pt x="906" y="79"/>
                  </a:cubicBezTo>
                  <a:cubicBezTo>
                    <a:pt x="666" y="11"/>
                    <a:pt x="3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2"/>
            <p:cNvSpPr/>
            <p:nvPr/>
          </p:nvSpPr>
          <p:spPr>
            <a:xfrm>
              <a:off x="1479934" y="366179"/>
              <a:ext cx="237211" cy="480780"/>
            </a:xfrm>
            <a:custGeom>
              <a:avLst/>
              <a:gdLst/>
              <a:ahLst/>
              <a:cxnLst/>
              <a:rect l="l" t="t" r="r" b="b"/>
              <a:pathLst>
                <a:path w="10895" h="22082" extrusionOk="0">
                  <a:moveTo>
                    <a:pt x="8981" y="0"/>
                  </a:moveTo>
                  <a:cubicBezTo>
                    <a:pt x="8179" y="0"/>
                    <a:pt x="5731" y="1338"/>
                    <a:pt x="4334" y="3805"/>
                  </a:cubicBezTo>
                  <a:cubicBezTo>
                    <a:pt x="3754" y="4833"/>
                    <a:pt x="3314" y="6710"/>
                    <a:pt x="3314" y="6710"/>
                  </a:cubicBezTo>
                  <a:cubicBezTo>
                    <a:pt x="3101" y="6622"/>
                    <a:pt x="2712" y="6594"/>
                    <a:pt x="2273" y="6594"/>
                  </a:cubicBezTo>
                  <a:cubicBezTo>
                    <a:pt x="1756" y="6594"/>
                    <a:pt x="1169" y="6633"/>
                    <a:pt x="719" y="6657"/>
                  </a:cubicBezTo>
                  <a:cubicBezTo>
                    <a:pt x="1" y="6699"/>
                    <a:pt x="358" y="13912"/>
                    <a:pt x="1809" y="14665"/>
                  </a:cubicBezTo>
                  <a:cubicBezTo>
                    <a:pt x="3262" y="15417"/>
                    <a:pt x="5759" y="14700"/>
                    <a:pt x="7023" y="15470"/>
                  </a:cubicBezTo>
                  <a:cubicBezTo>
                    <a:pt x="10894" y="17835"/>
                    <a:pt x="6808" y="22082"/>
                    <a:pt x="6808" y="22082"/>
                  </a:cubicBezTo>
                  <a:cubicBezTo>
                    <a:pt x="7720" y="22082"/>
                    <a:pt x="10572" y="20736"/>
                    <a:pt x="10193" y="17350"/>
                  </a:cubicBezTo>
                  <a:cubicBezTo>
                    <a:pt x="9975" y="15372"/>
                    <a:pt x="7883" y="10471"/>
                    <a:pt x="7935" y="9291"/>
                  </a:cubicBezTo>
                  <a:cubicBezTo>
                    <a:pt x="7935" y="9291"/>
                    <a:pt x="9087" y="8944"/>
                    <a:pt x="9927" y="6710"/>
                  </a:cubicBezTo>
                  <a:cubicBezTo>
                    <a:pt x="10894" y="4128"/>
                    <a:pt x="9493" y="575"/>
                    <a:pt x="9226" y="97"/>
                  </a:cubicBezTo>
                  <a:cubicBezTo>
                    <a:pt x="9190" y="32"/>
                    <a:pt x="9105" y="0"/>
                    <a:pt x="89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2"/>
            <p:cNvSpPr/>
            <p:nvPr/>
          </p:nvSpPr>
          <p:spPr>
            <a:xfrm>
              <a:off x="1587273" y="419435"/>
              <a:ext cx="89986" cy="123537"/>
            </a:xfrm>
            <a:custGeom>
              <a:avLst/>
              <a:gdLst/>
              <a:ahLst/>
              <a:cxnLst/>
              <a:rect l="l" t="t" r="r" b="b"/>
              <a:pathLst>
                <a:path w="4133" h="5674" extrusionOk="0">
                  <a:moveTo>
                    <a:pt x="3098" y="0"/>
                  </a:moveTo>
                  <a:cubicBezTo>
                    <a:pt x="2579" y="0"/>
                    <a:pt x="687" y="1922"/>
                    <a:pt x="355" y="2841"/>
                  </a:cubicBezTo>
                  <a:cubicBezTo>
                    <a:pt x="1" y="3812"/>
                    <a:pt x="257" y="4648"/>
                    <a:pt x="257" y="4648"/>
                  </a:cubicBezTo>
                  <a:cubicBezTo>
                    <a:pt x="403" y="5253"/>
                    <a:pt x="1668" y="5673"/>
                    <a:pt x="1961" y="5673"/>
                  </a:cubicBezTo>
                  <a:cubicBezTo>
                    <a:pt x="1989" y="5673"/>
                    <a:pt x="2008" y="5669"/>
                    <a:pt x="2016" y="5662"/>
                  </a:cubicBezTo>
                  <a:cubicBezTo>
                    <a:pt x="2113" y="5575"/>
                    <a:pt x="2828" y="5176"/>
                    <a:pt x="3286" y="4624"/>
                  </a:cubicBezTo>
                  <a:cubicBezTo>
                    <a:pt x="4133" y="3612"/>
                    <a:pt x="3553" y="235"/>
                    <a:pt x="3168" y="17"/>
                  </a:cubicBezTo>
                  <a:cubicBezTo>
                    <a:pt x="3149" y="6"/>
                    <a:pt x="3125" y="0"/>
                    <a:pt x="30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2"/>
            <p:cNvSpPr/>
            <p:nvPr/>
          </p:nvSpPr>
          <p:spPr>
            <a:xfrm>
              <a:off x="1595286" y="709707"/>
              <a:ext cx="34466" cy="34466"/>
            </a:xfrm>
            <a:custGeom>
              <a:avLst/>
              <a:gdLst/>
              <a:ahLst/>
              <a:cxnLst/>
              <a:rect l="l" t="t" r="r" b="b"/>
              <a:pathLst>
                <a:path w="1583" h="1583" extrusionOk="0">
                  <a:moveTo>
                    <a:pt x="791" y="1"/>
                  </a:moveTo>
                  <a:cubicBezTo>
                    <a:pt x="354" y="1"/>
                    <a:pt x="0" y="355"/>
                    <a:pt x="0" y="792"/>
                  </a:cubicBezTo>
                  <a:cubicBezTo>
                    <a:pt x="0" y="1229"/>
                    <a:pt x="354" y="1583"/>
                    <a:pt x="791" y="1583"/>
                  </a:cubicBezTo>
                  <a:cubicBezTo>
                    <a:pt x="1228" y="1583"/>
                    <a:pt x="1582" y="1229"/>
                    <a:pt x="1582" y="792"/>
                  </a:cubicBezTo>
                  <a:cubicBezTo>
                    <a:pt x="1582" y="355"/>
                    <a:pt x="1228" y="1"/>
                    <a:pt x="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2"/>
            <p:cNvSpPr/>
            <p:nvPr/>
          </p:nvSpPr>
          <p:spPr>
            <a:xfrm>
              <a:off x="1591127" y="492090"/>
              <a:ext cx="26911" cy="34836"/>
            </a:xfrm>
            <a:custGeom>
              <a:avLst/>
              <a:gdLst/>
              <a:ahLst/>
              <a:cxnLst/>
              <a:rect l="l" t="t" r="r" b="b"/>
              <a:pathLst>
                <a:path w="1236" h="1600" extrusionOk="0">
                  <a:moveTo>
                    <a:pt x="1166" y="1"/>
                  </a:moveTo>
                  <a:cubicBezTo>
                    <a:pt x="1159" y="1"/>
                    <a:pt x="1152" y="2"/>
                    <a:pt x="1145" y="4"/>
                  </a:cubicBezTo>
                  <a:cubicBezTo>
                    <a:pt x="1131" y="7"/>
                    <a:pt x="0" y="371"/>
                    <a:pt x="0" y="1534"/>
                  </a:cubicBezTo>
                  <a:cubicBezTo>
                    <a:pt x="0" y="1572"/>
                    <a:pt x="32" y="1599"/>
                    <a:pt x="66" y="1599"/>
                  </a:cubicBezTo>
                  <a:cubicBezTo>
                    <a:pt x="105" y="1599"/>
                    <a:pt x="132" y="1572"/>
                    <a:pt x="132" y="1534"/>
                  </a:cubicBezTo>
                  <a:cubicBezTo>
                    <a:pt x="132" y="469"/>
                    <a:pt x="1139" y="142"/>
                    <a:pt x="1184" y="129"/>
                  </a:cubicBezTo>
                  <a:cubicBezTo>
                    <a:pt x="1219" y="118"/>
                    <a:pt x="1235" y="80"/>
                    <a:pt x="1225" y="46"/>
                  </a:cubicBezTo>
                  <a:cubicBezTo>
                    <a:pt x="1217" y="18"/>
                    <a:pt x="1193" y="1"/>
                    <a:pt x="11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2"/>
            <p:cNvSpPr/>
            <p:nvPr/>
          </p:nvSpPr>
          <p:spPr>
            <a:xfrm>
              <a:off x="1591367" y="511947"/>
              <a:ext cx="34749" cy="16329"/>
            </a:xfrm>
            <a:custGeom>
              <a:avLst/>
              <a:gdLst/>
              <a:ahLst/>
              <a:cxnLst/>
              <a:rect l="l" t="t" r="r" b="b"/>
              <a:pathLst>
                <a:path w="1596" h="750" extrusionOk="0">
                  <a:moveTo>
                    <a:pt x="1530" y="0"/>
                  </a:moveTo>
                  <a:cubicBezTo>
                    <a:pt x="1482" y="0"/>
                    <a:pt x="382" y="11"/>
                    <a:pt x="21" y="649"/>
                  </a:cubicBezTo>
                  <a:cubicBezTo>
                    <a:pt x="0" y="681"/>
                    <a:pt x="14" y="722"/>
                    <a:pt x="45" y="740"/>
                  </a:cubicBezTo>
                  <a:cubicBezTo>
                    <a:pt x="55" y="746"/>
                    <a:pt x="66" y="750"/>
                    <a:pt x="76" y="750"/>
                  </a:cubicBezTo>
                  <a:cubicBezTo>
                    <a:pt x="100" y="750"/>
                    <a:pt x="121" y="736"/>
                    <a:pt x="135" y="716"/>
                  </a:cubicBezTo>
                  <a:cubicBezTo>
                    <a:pt x="458" y="143"/>
                    <a:pt x="1520" y="133"/>
                    <a:pt x="1530" y="133"/>
                  </a:cubicBezTo>
                  <a:cubicBezTo>
                    <a:pt x="1565" y="133"/>
                    <a:pt x="1596" y="104"/>
                    <a:pt x="1596" y="66"/>
                  </a:cubicBezTo>
                  <a:cubicBezTo>
                    <a:pt x="1596" y="32"/>
                    <a:pt x="1565" y="0"/>
                    <a:pt x="15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2"/>
            <p:cNvSpPr/>
            <p:nvPr/>
          </p:nvSpPr>
          <p:spPr>
            <a:xfrm>
              <a:off x="1555246" y="814019"/>
              <a:ext cx="93469" cy="46092"/>
            </a:xfrm>
            <a:custGeom>
              <a:avLst/>
              <a:gdLst/>
              <a:ahLst/>
              <a:cxnLst/>
              <a:rect l="l" t="t" r="r" b="b"/>
              <a:pathLst>
                <a:path w="4293" h="2117" extrusionOk="0">
                  <a:moveTo>
                    <a:pt x="4226" y="0"/>
                  </a:moveTo>
                  <a:cubicBezTo>
                    <a:pt x="4194" y="0"/>
                    <a:pt x="4163" y="21"/>
                    <a:pt x="4157" y="56"/>
                  </a:cubicBezTo>
                  <a:cubicBezTo>
                    <a:pt x="3935" y="1205"/>
                    <a:pt x="2929" y="1714"/>
                    <a:pt x="2627" y="1843"/>
                  </a:cubicBezTo>
                  <a:cubicBezTo>
                    <a:pt x="2358" y="1955"/>
                    <a:pt x="2161" y="1987"/>
                    <a:pt x="2067" y="1987"/>
                  </a:cubicBezTo>
                  <a:cubicBezTo>
                    <a:pt x="2037" y="1987"/>
                    <a:pt x="2017" y="1984"/>
                    <a:pt x="2009" y="1978"/>
                  </a:cubicBezTo>
                  <a:cubicBezTo>
                    <a:pt x="1937" y="1895"/>
                    <a:pt x="2047" y="1489"/>
                    <a:pt x="2190" y="1159"/>
                  </a:cubicBezTo>
                  <a:cubicBezTo>
                    <a:pt x="2204" y="1128"/>
                    <a:pt x="2193" y="1093"/>
                    <a:pt x="2166" y="1076"/>
                  </a:cubicBezTo>
                  <a:cubicBezTo>
                    <a:pt x="2155" y="1070"/>
                    <a:pt x="2144" y="1067"/>
                    <a:pt x="2133" y="1067"/>
                  </a:cubicBezTo>
                  <a:cubicBezTo>
                    <a:pt x="2114" y="1067"/>
                    <a:pt x="2095" y="1075"/>
                    <a:pt x="2082" y="1090"/>
                  </a:cubicBezTo>
                  <a:cubicBezTo>
                    <a:pt x="1463" y="1819"/>
                    <a:pt x="619" y="1903"/>
                    <a:pt x="257" y="1903"/>
                  </a:cubicBezTo>
                  <a:cubicBezTo>
                    <a:pt x="148" y="1903"/>
                    <a:pt x="83" y="1895"/>
                    <a:pt x="81" y="1895"/>
                  </a:cubicBezTo>
                  <a:cubicBezTo>
                    <a:pt x="78" y="1895"/>
                    <a:pt x="76" y="1895"/>
                    <a:pt x="74" y="1895"/>
                  </a:cubicBezTo>
                  <a:cubicBezTo>
                    <a:pt x="39" y="1895"/>
                    <a:pt x="10" y="1918"/>
                    <a:pt x="7" y="1950"/>
                  </a:cubicBezTo>
                  <a:cubicBezTo>
                    <a:pt x="1" y="1988"/>
                    <a:pt x="25" y="2020"/>
                    <a:pt x="63" y="2027"/>
                  </a:cubicBezTo>
                  <a:cubicBezTo>
                    <a:pt x="66" y="2027"/>
                    <a:pt x="136" y="2035"/>
                    <a:pt x="253" y="2035"/>
                  </a:cubicBezTo>
                  <a:cubicBezTo>
                    <a:pt x="595" y="2035"/>
                    <a:pt x="1336" y="1964"/>
                    <a:pt x="1954" y="1406"/>
                  </a:cubicBezTo>
                  <a:lnTo>
                    <a:pt x="1954" y="1406"/>
                  </a:lnTo>
                  <a:cubicBezTo>
                    <a:pt x="1877" y="1645"/>
                    <a:pt x="1808" y="1947"/>
                    <a:pt x="1912" y="2065"/>
                  </a:cubicBezTo>
                  <a:cubicBezTo>
                    <a:pt x="1943" y="2103"/>
                    <a:pt x="2006" y="2117"/>
                    <a:pt x="2079" y="2117"/>
                  </a:cubicBezTo>
                  <a:cubicBezTo>
                    <a:pt x="2166" y="2117"/>
                    <a:pt x="2273" y="2096"/>
                    <a:pt x="2367" y="2072"/>
                  </a:cubicBezTo>
                  <a:cubicBezTo>
                    <a:pt x="2967" y="1908"/>
                    <a:pt x="4049" y="1309"/>
                    <a:pt x="4285" y="81"/>
                  </a:cubicBezTo>
                  <a:cubicBezTo>
                    <a:pt x="4292" y="42"/>
                    <a:pt x="4268" y="7"/>
                    <a:pt x="4233" y="1"/>
                  </a:cubicBezTo>
                  <a:cubicBezTo>
                    <a:pt x="4231" y="1"/>
                    <a:pt x="4228" y="0"/>
                    <a:pt x="4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2"/>
            <p:cNvSpPr/>
            <p:nvPr/>
          </p:nvSpPr>
          <p:spPr>
            <a:xfrm>
              <a:off x="1441941" y="850576"/>
              <a:ext cx="85152" cy="11801"/>
            </a:xfrm>
            <a:custGeom>
              <a:avLst/>
              <a:gdLst/>
              <a:ahLst/>
              <a:cxnLst/>
              <a:rect l="l" t="t" r="r" b="b"/>
              <a:pathLst>
                <a:path w="3911" h="542" extrusionOk="0">
                  <a:moveTo>
                    <a:pt x="3838" y="0"/>
                  </a:moveTo>
                  <a:cubicBezTo>
                    <a:pt x="3829" y="0"/>
                    <a:pt x="3819" y="3"/>
                    <a:pt x="3810" y="8"/>
                  </a:cubicBezTo>
                  <a:cubicBezTo>
                    <a:pt x="3173" y="313"/>
                    <a:pt x="2502" y="410"/>
                    <a:pt x="1909" y="410"/>
                  </a:cubicBezTo>
                  <a:cubicBezTo>
                    <a:pt x="898" y="410"/>
                    <a:pt x="111" y="130"/>
                    <a:pt x="98" y="125"/>
                  </a:cubicBezTo>
                  <a:cubicBezTo>
                    <a:pt x="90" y="122"/>
                    <a:pt x="82" y="121"/>
                    <a:pt x="74" y="121"/>
                  </a:cubicBezTo>
                  <a:cubicBezTo>
                    <a:pt x="48" y="121"/>
                    <a:pt x="25" y="137"/>
                    <a:pt x="15" y="164"/>
                  </a:cubicBezTo>
                  <a:cubicBezTo>
                    <a:pt x="1" y="199"/>
                    <a:pt x="18" y="237"/>
                    <a:pt x="52" y="250"/>
                  </a:cubicBezTo>
                  <a:cubicBezTo>
                    <a:pt x="66" y="254"/>
                    <a:pt x="872" y="542"/>
                    <a:pt x="1909" y="542"/>
                  </a:cubicBezTo>
                  <a:cubicBezTo>
                    <a:pt x="2519" y="542"/>
                    <a:pt x="3210" y="442"/>
                    <a:pt x="3866" y="125"/>
                  </a:cubicBezTo>
                  <a:cubicBezTo>
                    <a:pt x="3897" y="109"/>
                    <a:pt x="3911" y="70"/>
                    <a:pt x="3897" y="39"/>
                  </a:cubicBezTo>
                  <a:cubicBezTo>
                    <a:pt x="3884" y="15"/>
                    <a:pt x="3861" y="0"/>
                    <a:pt x="38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2"/>
            <p:cNvSpPr/>
            <p:nvPr/>
          </p:nvSpPr>
          <p:spPr>
            <a:xfrm>
              <a:off x="1291623" y="642582"/>
              <a:ext cx="8339" cy="15785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308" y="0"/>
                  </a:moveTo>
                  <a:cubicBezTo>
                    <a:pt x="290" y="0"/>
                    <a:pt x="271" y="8"/>
                    <a:pt x="258" y="24"/>
                  </a:cubicBezTo>
                  <a:cubicBezTo>
                    <a:pt x="247" y="37"/>
                    <a:pt x="0" y="332"/>
                    <a:pt x="0" y="658"/>
                  </a:cubicBezTo>
                  <a:cubicBezTo>
                    <a:pt x="0" y="693"/>
                    <a:pt x="32" y="724"/>
                    <a:pt x="66" y="724"/>
                  </a:cubicBezTo>
                  <a:cubicBezTo>
                    <a:pt x="104" y="724"/>
                    <a:pt x="133" y="693"/>
                    <a:pt x="133" y="658"/>
                  </a:cubicBezTo>
                  <a:cubicBezTo>
                    <a:pt x="133" y="381"/>
                    <a:pt x="358" y="110"/>
                    <a:pt x="358" y="107"/>
                  </a:cubicBezTo>
                  <a:cubicBezTo>
                    <a:pt x="382" y="79"/>
                    <a:pt x="378" y="37"/>
                    <a:pt x="351" y="16"/>
                  </a:cubicBezTo>
                  <a:cubicBezTo>
                    <a:pt x="339" y="5"/>
                    <a:pt x="323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2"/>
            <p:cNvSpPr/>
            <p:nvPr/>
          </p:nvSpPr>
          <p:spPr>
            <a:xfrm>
              <a:off x="1298808" y="660240"/>
              <a:ext cx="8317" cy="15785"/>
            </a:xfrm>
            <a:custGeom>
              <a:avLst/>
              <a:gdLst/>
              <a:ahLst/>
              <a:cxnLst/>
              <a:rect l="l" t="t" r="r" b="b"/>
              <a:pathLst>
                <a:path w="382" h="725" extrusionOk="0">
                  <a:moveTo>
                    <a:pt x="310" y="0"/>
                  </a:moveTo>
                  <a:cubicBezTo>
                    <a:pt x="291" y="0"/>
                    <a:pt x="271" y="8"/>
                    <a:pt x="256" y="25"/>
                  </a:cubicBezTo>
                  <a:cubicBezTo>
                    <a:pt x="247" y="35"/>
                    <a:pt x="0" y="333"/>
                    <a:pt x="0" y="659"/>
                  </a:cubicBezTo>
                  <a:cubicBezTo>
                    <a:pt x="0" y="694"/>
                    <a:pt x="32" y="725"/>
                    <a:pt x="66" y="725"/>
                  </a:cubicBezTo>
                  <a:cubicBezTo>
                    <a:pt x="104" y="725"/>
                    <a:pt x="132" y="694"/>
                    <a:pt x="132" y="659"/>
                  </a:cubicBezTo>
                  <a:cubicBezTo>
                    <a:pt x="132" y="382"/>
                    <a:pt x="354" y="111"/>
                    <a:pt x="357" y="108"/>
                  </a:cubicBezTo>
                  <a:cubicBezTo>
                    <a:pt x="381" y="80"/>
                    <a:pt x="378" y="38"/>
                    <a:pt x="351" y="14"/>
                  </a:cubicBezTo>
                  <a:cubicBezTo>
                    <a:pt x="339" y="5"/>
                    <a:pt x="324" y="0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2"/>
            <p:cNvSpPr/>
            <p:nvPr/>
          </p:nvSpPr>
          <p:spPr>
            <a:xfrm>
              <a:off x="1284525" y="665465"/>
              <a:ext cx="8252" cy="15785"/>
            </a:xfrm>
            <a:custGeom>
              <a:avLst/>
              <a:gdLst/>
              <a:ahLst/>
              <a:cxnLst/>
              <a:rect l="l" t="t" r="r" b="b"/>
              <a:pathLst>
                <a:path w="379" h="725" extrusionOk="0">
                  <a:moveTo>
                    <a:pt x="304" y="1"/>
                  </a:moveTo>
                  <a:cubicBezTo>
                    <a:pt x="286" y="1"/>
                    <a:pt x="267" y="9"/>
                    <a:pt x="254" y="24"/>
                  </a:cubicBezTo>
                  <a:cubicBezTo>
                    <a:pt x="243" y="38"/>
                    <a:pt x="1" y="332"/>
                    <a:pt x="1" y="659"/>
                  </a:cubicBezTo>
                  <a:cubicBezTo>
                    <a:pt x="1" y="696"/>
                    <a:pt x="28" y="725"/>
                    <a:pt x="63" y="725"/>
                  </a:cubicBezTo>
                  <a:cubicBezTo>
                    <a:pt x="101" y="725"/>
                    <a:pt x="129" y="696"/>
                    <a:pt x="129" y="659"/>
                  </a:cubicBezTo>
                  <a:cubicBezTo>
                    <a:pt x="129" y="381"/>
                    <a:pt x="355" y="110"/>
                    <a:pt x="355" y="110"/>
                  </a:cubicBezTo>
                  <a:cubicBezTo>
                    <a:pt x="379" y="83"/>
                    <a:pt x="375" y="41"/>
                    <a:pt x="347" y="17"/>
                  </a:cubicBezTo>
                  <a:cubicBezTo>
                    <a:pt x="335" y="6"/>
                    <a:pt x="319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2"/>
            <p:cNvSpPr/>
            <p:nvPr/>
          </p:nvSpPr>
          <p:spPr>
            <a:xfrm>
              <a:off x="1289729" y="684102"/>
              <a:ext cx="8339" cy="15807"/>
            </a:xfrm>
            <a:custGeom>
              <a:avLst/>
              <a:gdLst/>
              <a:ahLst/>
              <a:cxnLst/>
              <a:rect l="l" t="t" r="r" b="b"/>
              <a:pathLst>
                <a:path w="383" h="726" extrusionOk="0">
                  <a:moveTo>
                    <a:pt x="310" y="1"/>
                  </a:moveTo>
                  <a:cubicBezTo>
                    <a:pt x="291" y="1"/>
                    <a:pt x="271" y="9"/>
                    <a:pt x="257" y="24"/>
                  </a:cubicBezTo>
                  <a:cubicBezTo>
                    <a:pt x="247" y="35"/>
                    <a:pt x="1" y="333"/>
                    <a:pt x="1" y="660"/>
                  </a:cubicBezTo>
                  <a:cubicBezTo>
                    <a:pt x="1" y="694"/>
                    <a:pt x="28" y="725"/>
                    <a:pt x="66" y="725"/>
                  </a:cubicBezTo>
                  <a:cubicBezTo>
                    <a:pt x="101" y="725"/>
                    <a:pt x="132" y="694"/>
                    <a:pt x="132" y="660"/>
                  </a:cubicBezTo>
                  <a:cubicBezTo>
                    <a:pt x="132" y="382"/>
                    <a:pt x="355" y="111"/>
                    <a:pt x="358" y="108"/>
                  </a:cubicBezTo>
                  <a:cubicBezTo>
                    <a:pt x="382" y="80"/>
                    <a:pt x="379" y="39"/>
                    <a:pt x="351" y="14"/>
                  </a:cubicBezTo>
                  <a:cubicBezTo>
                    <a:pt x="339" y="5"/>
                    <a:pt x="325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2"/>
            <p:cNvSpPr/>
            <p:nvPr/>
          </p:nvSpPr>
          <p:spPr>
            <a:xfrm>
              <a:off x="1275838" y="689350"/>
              <a:ext cx="6597" cy="16765"/>
            </a:xfrm>
            <a:custGeom>
              <a:avLst/>
              <a:gdLst/>
              <a:ahLst/>
              <a:cxnLst/>
              <a:rect l="l" t="t" r="r" b="b"/>
              <a:pathLst>
                <a:path w="303" h="770" extrusionOk="0">
                  <a:moveTo>
                    <a:pt x="229" y="0"/>
                  </a:moveTo>
                  <a:cubicBezTo>
                    <a:pt x="204" y="0"/>
                    <a:pt x="180" y="15"/>
                    <a:pt x="167" y="41"/>
                  </a:cubicBezTo>
                  <a:cubicBezTo>
                    <a:pt x="160" y="54"/>
                    <a:pt x="0" y="405"/>
                    <a:pt x="88" y="720"/>
                  </a:cubicBezTo>
                  <a:cubicBezTo>
                    <a:pt x="94" y="748"/>
                    <a:pt x="122" y="769"/>
                    <a:pt x="150" y="769"/>
                  </a:cubicBezTo>
                  <a:cubicBezTo>
                    <a:pt x="157" y="769"/>
                    <a:pt x="163" y="765"/>
                    <a:pt x="167" y="765"/>
                  </a:cubicBezTo>
                  <a:cubicBezTo>
                    <a:pt x="205" y="755"/>
                    <a:pt x="222" y="720"/>
                    <a:pt x="216" y="686"/>
                  </a:cubicBezTo>
                  <a:cubicBezTo>
                    <a:pt x="142" y="419"/>
                    <a:pt x="285" y="99"/>
                    <a:pt x="288" y="96"/>
                  </a:cubicBezTo>
                  <a:cubicBezTo>
                    <a:pt x="302" y="61"/>
                    <a:pt x="288" y="23"/>
                    <a:pt x="254" y="6"/>
                  </a:cubicBezTo>
                  <a:cubicBezTo>
                    <a:pt x="246" y="2"/>
                    <a:pt x="237" y="0"/>
                    <a:pt x="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2"/>
            <p:cNvSpPr/>
            <p:nvPr/>
          </p:nvSpPr>
          <p:spPr>
            <a:xfrm>
              <a:off x="1299244" y="620984"/>
              <a:ext cx="8121" cy="16003"/>
            </a:xfrm>
            <a:custGeom>
              <a:avLst/>
              <a:gdLst/>
              <a:ahLst/>
              <a:cxnLst/>
              <a:rect l="l" t="t" r="r" b="b"/>
              <a:pathLst>
                <a:path w="373" h="735" extrusionOk="0">
                  <a:moveTo>
                    <a:pt x="301" y="0"/>
                  </a:moveTo>
                  <a:cubicBezTo>
                    <a:pt x="280" y="0"/>
                    <a:pt x="259" y="10"/>
                    <a:pt x="244" y="27"/>
                  </a:cubicBezTo>
                  <a:cubicBezTo>
                    <a:pt x="233" y="41"/>
                    <a:pt x="1" y="345"/>
                    <a:pt x="15" y="672"/>
                  </a:cubicBezTo>
                  <a:cubicBezTo>
                    <a:pt x="15" y="707"/>
                    <a:pt x="46" y="734"/>
                    <a:pt x="81" y="734"/>
                  </a:cubicBezTo>
                  <a:lnTo>
                    <a:pt x="84" y="734"/>
                  </a:lnTo>
                  <a:cubicBezTo>
                    <a:pt x="119" y="731"/>
                    <a:pt x="147" y="699"/>
                    <a:pt x="147" y="665"/>
                  </a:cubicBezTo>
                  <a:cubicBezTo>
                    <a:pt x="137" y="387"/>
                    <a:pt x="348" y="110"/>
                    <a:pt x="348" y="107"/>
                  </a:cubicBezTo>
                  <a:cubicBezTo>
                    <a:pt x="372" y="79"/>
                    <a:pt x="366" y="37"/>
                    <a:pt x="337" y="12"/>
                  </a:cubicBezTo>
                  <a:cubicBezTo>
                    <a:pt x="327" y="4"/>
                    <a:pt x="314" y="0"/>
                    <a:pt x="3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2"/>
            <p:cNvSpPr/>
            <p:nvPr/>
          </p:nvSpPr>
          <p:spPr>
            <a:xfrm>
              <a:off x="1304382" y="638053"/>
              <a:ext cx="7729" cy="16221"/>
            </a:xfrm>
            <a:custGeom>
              <a:avLst/>
              <a:gdLst/>
              <a:ahLst/>
              <a:cxnLst/>
              <a:rect l="l" t="t" r="r" b="b"/>
              <a:pathLst>
                <a:path w="355" h="745" extrusionOk="0">
                  <a:moveTo>
                    <a:pt x="279" y="1"/>
                  </a:moveTo>
                  <a:cubicBezTo>
                    <a:pt x="259" y="1"/>
                    <a:pt x="239" y="10"/>
                    <a:pt x="226" y="27"/>
                  </a:cubicBezTo>
                  <a:cubicBezTo>
                    <a:pt x="216" y="40"/>
                    <a:pt x="0" y="360"/>
                    <a:pt x="32" y="682"/>
                  </a:cubicBezTo>
                  <a:cubicBezTo>
                    <a:pt x="35" y="717"/>
                    <a:pt x="63" y="745"/>
                    <a:pt x="98" y="745"/>
                  </a:cubicBezTo>
                  <a:lnTo>
                    <a:pt x="101" y="745"/>
                  </a:lnTo>
                  <a:cubicBezTo>
                    <a:pt x="140" y="741"/>
                    <a:pt x="167" y="706"/>
                    <a:pt x="164" y="672"/>
                  </a:cubicBezTo>
                  <a:cubicBezTo>
                    <a:pt x="136" y="394"/>
                    <a:pt x="334" y="107"/>
                    <a:pt x="334" y="103"/>
                  </a:cubicBezTo>
                  <a:cubicBezTo>
                    <a:pt x="354" y="72"/>
                    <a:pt x="348" y="34"/>
                    <a:pt x="317" y="13"/>
                  </a:cubicBezTo>
                  <a:cubicBezTo>
                    <a:pt x="306" y="5"/>
                    <a:pt x="292" y="1"/>
                    <a:pt x="2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2"/>
            <p:cNvSpPr/>
            <p:nvPr/>
          </p:nvSpPr>
          <p:spPr>
            <a:xfrm>
              <a:off x="1647104" y="630651"/>
              <a:ext cx="8339" cy="15785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75" y="0"/>
                  </a:moveTo>
                  <a:cubicBezTo>
                    <a:pt x="59" y="0"/>
                    <a:pt x="44" y="5"/>
                    <a:pt x="32" y="16"/>
                  </a:cubicBezTo>
                  <a:cubicBezTo>
                    <a:pt x="4" y="37"/>
                    <a:pt x="1" y="79"/>
                    <a:pt x="25" y="106"/>
                  </a:cubicBezTo>
                  <a:cubicBezTo>
                    <a:pt x="28" y="110"/>
                    <a:pt x="251" y="380"/>
                    <a:pt x="251" y="658"/>
                  </a:cubicBezTo>
                  <a:cubicBezTo>
                    <a:pt x="251" y="692"/>
                    <a:pt x="281" y="724"/>
                    <a:pt x="316" y="724"/>
                  </a:cubicBezTo>
                  <a:cubicBezTo>
                    <a:pt x="355" y="724"/>
                    <a:pt x="382" y="692"/>
                    <a:pt x="382" y="658"/>
                  </a:cubicBezTo>
                  <a:cubicBezTo>
                    <a:pt x="382" y="332"/>
                    <a:pt x="136" y="37"/>
                    <a:pt x="126" y="23"/>
                  </a:cubicBezTo>
                  <a:cubicBezTo>
                    <a:pt x="112" y="8"/>
                    <a:pt x="93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2"/>
            <p:cNvSpPr/>
            <p:nvPr/>
          </p:nvSpPr>
          <p:spPr>
            <a:xfrm>
              <a:off x="1640006" y="648308"/>
              <a:ext cx="8252" cy="15785"/>
            </a:xfrm>
            <a:custGeom>
              <a:avLst/>
              <a:gdLst/>
              <a:ahLst/>
              <a:cxnLst/>
              <a:rect l="l" t="t" r="r" b="b"/>
              <a:pathLst>
                <a:path w="379" h="725" extrusionOk="0">
                  <a:moveTo>
                    <a:pt x="72" y="0"/>
                  </a:moveTo>
                  <a:cubicBezTo>
                    <a:pt x="58" y="0"/>
                    <a:pt x="43" y="5"/>
                    <a:pt x="31" y="14"/>
                  </a:cubicBezTo>
                  <a:cubicBezTo>
                    <a:pt x="4" y="38"/>
                    <a:pt x="0" y="80"/>
                    <a:pt x="21" y="107"/>
                  </a:cubicBezTo>
                  <a:cubicBezTo>
                    <a:pt x="24" y="110"/>
                    <a:pt x="247" y="381"/>
                    <a:pt x="247" y="659"/>
                  </a:cubicBezTo>
                  <a:cubicBezTo>
                    <a:pt x="247" y="693"/>
                    <a:pt x="278" y="725"/>
                    <a:pt x="313" y="725"/>
                  </a:cubicBezTo>
                  <a:cubicBezTo>
                    <a:pt x="351" y="725"/>
                    <a:pt x="378" y="693"/>
                    <a:pt x="378" y="659"/>
                  </a:cubicBezTo>
                  <a:cubicBezTo>
                    <a:pt x="378" y="333"/>
                    <a:pt x="132" y="35"/>
                    <a:pt x="122" y="24"/>
                  </a:cubicBezTo>
                  <a:cubicBezTo>
                    <a:pt x="110" y="8"/>
                    <a:pt x="91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2"/>
            <p:cNvSpPr/>
            <p:nvPr/>
          </p:nvSpPr>
          <p:spPr>
            <a:xfrm>
              <a:off x="1654268" y="653534"/>
              <a:ext cx="8339" cy="15763"/>
            </a:xfrm>
            <a:custGeom>
              <a:avLst/>
              <a:gdLst/>
              <a:ahLst/>
              <a:cxnLst/>
              <a:rect l="l" t="t" r="r" b="b"/>
              <a:pathLst>
                <a:path w="383" h="724" extrusionOk="0">
                  <a:moveTo>
                    <a:pt x="75" y="0"/>
                  </a:moveTo>
                  <a:cubicBezTo>
                    <a:pt x="60" y="0"/>
                    <a:pt x="45" y="5"/>
                    <a:pt x="32" y="16"/>
                  </a:cubicBezTo>
                  <a:cubicBezTo>
                    <a:pt x="5" y="41"/>
                    <a:pt x="1" y="83"/>
                    <a:pt x="26" y="110"/>
                  </a:cubicBezTo>
                  <a:cubicBezTo>
                    <a:pt x="26" y="110"/>
                    <a:pt x="250" y="381"/>
                    <a:pt x="250" y="658"/>
                  </a:cubicBezTo>
                  <a:cubicBezTo>
                    <a:pt x="250" y="696"/>
                    <a:pt x="279" y="724"/>
                    <a:pt x="317" y="724"/>
                  </a:cubicBezTo>
                  <a:cubicBezTo>
                    <a:pt x="351" y="724"/>
                    <a:pt x="383" y="696"/>
                    <a:pt x="383" y="658"/>
                  </a:cubicBezTo>
                  <a:cubicBezTo>
                    <a:pt x="383" y="333"/>
                    <a:pt x="136" y="37"/>
                    <a:pt x="126" y="24"/>
                  </a:cubicBezTo>
                  <a:cubicBezTo>
                    <a:pt x="112" y="8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2"/>
            <p:cNvSpPr/>
            <p:nvPr/>
          </p:nvSpPr>
          <p:spPr>
            <a:xfrm>
              <a:off x="1649064" y="672171"/>
              <a:ext cx="8252" cy="15807"/>
            </a:xfrm>
            <a:custGeom>
              <a:avLst/>
              <a:gdLst/>
              <a:ahLst/>
              <a:cxnLst/>
              <a:rect l="l" t="t" r="r" b="b"/>
              <a:pathLst>
                <a:path w="379" h="726" extrusionOk="0">
                  <a:moveTo>
                    <a:pt x="72" y="1"/>
                  </a:moveTo>
                  <a:cubicBezTo>
                    <a:pt x="58" y="1"/>
                    <a:pt x="43" y="5"/>
                    <a:pt x="31" y="14"/>
                  </a:cubicBezTo>
                  <a:cubicBezTo>
                    <a:pt x="4" y="39"/>
                    <a:pt x="1" y="80"/>
                    <a:pt x="21" y="108"/>
                  </a:cubicBezTo>
                  <a:cubicBezTo>
                    <a:pt x="25" y="111"/>
                    <a:pt x="247" y="382"/>
                    <a:pt x="247" y="659"/>
                  </a:cubicBezTo>
                  <a:cubicBezTo>
                    <a:pt x="247" y="694"/>
                    <a:pt x="278" y="726"/>
                    <a:pt x="313" y="726"/>
                  </a:cubicBezTo>
                  <a:cubicBezTo>
                    <a:pt x="351" y="726"/>
                    <a:pt x="379" y="694"/>
                    <a:pt x="379" y="659"/>
                  </a:cubicBezTo>
                  <a:cubicBezTo>
                    <a:pt x="379" y="333"/>
                    <a:pt x="132" y="34"/>
                    <a:pt x="122" y="24"/>
                  </a:cubicBezTo>
                  <a:cubicBezTo>
                    <a:pt x="110" y="9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2"/>
            <p:cNvSpPr/>
            <p:nvPr/>
          </p:nvSpPr>
          <p:spPr>
            <a:xfrm>
              <a:off x="1664631" y="677418"/>
              <a:ext cx="6597" cy="16743"/>
            </a:xfrm>
            <a:custGeom>
              <a:avLst/>
              <a:gdLst/>
              <a:ahLst/>
              <a:cxnLst/>
              <a:rect l="l" t="t" r="r" b="b"/>
              <a:pathLst>
                <a:path w="303" h="769" extrusionOk="0">
                  <a:moveTo>
                    <a:pt x="75" y="0"/>
                  </a:moveTo>
                  <a:cubicBezTo>
                    <a:pt x="66" y="0"/>
                    <a:pt x="57" y="2"/>
                    <a:pt x="49" y="6"/>
                  </a:cubicBezTo>
                  <a:cubicBezTo>
                    <a:pt x="14" y="22"/>
                    <a:pt x="0" y="61"/>
                    <a:pt x="18" y="96"/>
                  </a:cubicBezTo>
                  <a:cubicBezTo>
                    <a:pt x="18" y="99"/>
                    <a:pt x="163" y="415"/>
                    <a:pt x="91" y="685"/>
                  </a:cubicBezTo>
                  <a:cubicBezTo>
                    <a:pt x="80" y="720"/>
                    <a:pt x="101" y="755"/>
                    <a:pt x="136" y="765"/>
                  </a:cubicBezTo>
                  <a:cubicBezTo>
                    <a:pt x="142" y="765"/>
                    <a:pt x="146" y="769"/>
                    <a:pt x="153" y="769"/>
                  </a:cubicBezTo>
                  <a:cubicBezTo>
                    <a:pt x="181" y="769"/>
                    <a:pt x="208" y="748"/>
                    <a:pt x="216" y="720"/>
                  </a:cubicBezTo>
                  <a:cubicBezTo>
                    <a:pt x="302" y="405"/>
                    <a:pt x="142" y="54"/>
                    <a:pt x="136" y="40"/>
                  </a:cubicBezTo>
                  <a:cubicBezTo>
                    <a:pt x="125" y="15"/>
                    <a:pt x="100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2"/>
            <p:cNvSpPr/>
            <p:nvPr/>
          </p:nvSpPr>
          <p:spPr>
            <a:xfrm>
              <a:off x="1639767" y="609052"/>
              <a:ext cx="8034" cy="16003"/>
            </a:xfrm>
            <a:custGeom>
              <a:avLst/>
              <a:gdLst/>
              <a:ahLst/>
              <a:cxnLst/>
              <a:rect l="l" t="t" r="r" b="b"/>
              <a:pathLst>
                <a:path w="369" h="735" extrusionOk="0">
                  <a:moveTo>
                    <a:pt x="72" y="0"/>
                  </a:moveTo>
                  <a:cubicBezTo>
                    <a:pt x="58" y="0"/>
                    <a:pt x="44" y="4"/>
                    <a:pt x="32" y="13"/>
                  </a:cubicBezTo>
                  <a:cubicBezTo>
                    <a:pt x="5" y="37"/>
                    <a:pt x="0" y="78"/>
                    <a:pt x="21" y="107"/>
                  </a:cubicBezTo>
                  <a:cubicBezTo>
                    <a:pt x="25" y="110"/>
                    <a:pt x="237" y="387"/>
                    <a:pt x="223" y="665"/>
                  </a:cubicBezTo>
                  <a:cubicBezTo>
                    <a:pt x="223" y="699"/>
                    <a:pt x="250" y="731"/>
                    <a:pt x="289" y="734"/>
                  </a:cubicBezTo>
                  <a:cubicBezTo>
                    <a:pt x="327" y="734"/>
                    <a:pt x="354" y="706"/>
                    <a:pt x="354" y="672"/>
                  </a:cubicBezTo>
                  <a:cubicBezTo>
                    <a:pt x="369" y="346"/>
                    <a:pt x="136" y="40"/>
                    <a:pt x="125" y="27"/>
                  </a:cubicBezTo>
                  <a:cubicBezTo>
                    <a:pt x="113" y="10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2"/>
            <p:cNvSpPr/>
            <p:nvPr/>
          </p:nvSpPr>
          <p:spPr>
            <a:xfrm>
              <a:off x="1634955" y="626122"/>
              <a:ext cx="7707" cy="16221"/>
            </a:xfrm>
            <a:custGeom>
              <a:avLst/>
              <a:gdLst/>
              <a:ahLst/>
              <a:cxnLst/>
              <a:rect l="l" t="t" r="r" b="b"/>
              <a:pathLst>
                <a:path w="354" h="745" extrusionOk="0">
                  <a:moveTo>
                    <a:pt x="77" y="1"/>
                  </a:moveTo>
                  <a:cubicBezTo>
                    <a:pt x="64" y="1"/>
                    <a:pt x="51" y="5"/>
                    <a:pt x="38" y="13"/>
                  </a:cubicBezTo>
                  <a:cubicBezTo>
                    <a:pt x="7" y="34"/>
                    <a:pt x="0" y="72"/>
                    <a:pt x="21" y="103"/>
                  </a:cubicBezTo>
                  <a:cubicBezTo>
                    <a:pt x="24" y="106"/>
                    <a:pt x="218" y="394"/>
                    <a:pt x="194" y="672"/>
                  </a:cubicBezTo>
                  <a:cubicBezTo>
                    <a:pt x="191" y="706"/>
                    <a:pt x="215" y="741"/>
                    <a:pt x="253" y="745"/>
                  </a:cubicBezTo>
                  <a:lnTo>
                    <a:pt x="260" y="745"/>
                  </a:lnTo>
                  <a:cubicBezTo>
                    <a:pt x="291" y="745"/>
                    <a:pt x="322" y="717"/>
                    <a:pt x="326" y="682"/>
                  </a:cubicBezTo>
                  <a:cubicBezTo>
                    <a:pt x="354" y="359"/>
                    <a:pt x="138" y="40"/>
                    <a:pt x="128" y="26"/>
                  </a:cubicBezTo>
                  <a:cubicBezTo>
                    <a:pt x="116" y="10"/>
                    <a:pt x="97" y="1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2"/>
            <p:cNvSpPr/>
            <p:nvPr/>
          </p:nvSpPr>
          <p:spPr>
            <a:xfrm>
              <a:off x="1327417" y="565616"/>
              <a:ext cx="317966" cy="109908"/>
            </a:xfrm>
            <a:custGeom>
              <a:avLst/>
              <a:gdLst/>
              <a:ahLst/>
              <a:cxnLst/>
              <a:rect l="l" t="t" r="r" b="b"/>
              <a:pathLst>
                <a:path w="14604" h="5048" extrusionOk="0">
                  <a:moveTo>
                    <a:pt x="11402" y="0"/>
                  </a:moveTo>
                  <a:cubicBezTo>
                    <a:pt x="7917" y="0"/>
                    <a:pt x="1624" y="158"/>
                    <a:pt x="1624" y="158"/>
                  </a:cubicBezTo>
                  <a:cubicBezTo>
                    <a:pt x="220" y="203"/>
                    <a:pt x="92" y="377"/>
                    <a:pt x="46" y="686"/>
                  </a:cubicBezTo>
                  <a:cubicBezTo>
                    <a:pt x="1" y="991"/>
                    <a:pt x="660" y="991"/>
                    <a:pt x="878" y="1123"/>
                  </a:cubicBezTo>
                  <a:cubicBezTo>
                    <a:pt x="1097" y="1255"/>
                    <a:pt x="265" y="4499"/>
                    <a:pt x="1274" y="4849"/>
                  </a:cubicBezTo>
                  <a:cubicBezTo>
                    <a:pt x="1552" y="4947"/>
                    <a:pt x="2285" y="4990"/>
                    <a:pt x="3025" y="4990"/>
                  </a:cubicBezTo>
                  <a:cubicBezTo>
                    <a:pt x="3680" y="4990"/>
                    <a:pt x="4340" y="4956"/>
                    <a:pt x="4695" y="4894"/>
                  </a:cubicBezTo>
                  <a:cubicBezTo>
                    <a:pt x="5924" y="4682"/>
                    <a:pt x="6048" y="2211"/>
                    <a:pt x="7048" y="2211"/>
                  </a:cubicBezTo>
                  <a:cubicBezTo>
                    <a:pt x="7082" y="2211"/>
                    <a:pt x="7116" y="2213"/>
                    <a:pt x="7152" y="2219"/>
                  </a:cubicBezTo>
                  <a:cubicBezTo>
                    <a:pt x="8247" y="2396"/>
                    <a:pt x="7852" y="3666"/>
                    <a:pt x="8598" y="4499"/>
                  </a:cubicBezTo>
                  <a:cubicBezTo>
                    <a:pt x="8972" y="4916"/>
                    <a:pt x="9564" y="5047"/>
                    <a:pt x="10278" y="5047"/>
                  </a:cubicBezTo>
                  <a:cubicBezTo>
                    <a:pt x="10989" y="5047"/>
                    <a:pt x="11821" y="4917"/>
                    <a:pt x="12675" y="4808"/>
                  </a:cubicBezTo>
                  <a:cubicBezTo>
                    <a:pt x="13864" y="4655"/>
                    <a:pt x="13157" y="991"/>
                    <a:pt x="13157" y="859"/>
                  </a:cubicBezTo>
                  <a:cubicBezTo>
                    <a:pt x="13157" y="728"/>
                    <a:pt x="14604" y="422"/>
                    <a:pt x="13639" y="72"/>
                  </a:cubicBezTo>
                  <a:cubicBezTo>
                    <a:pt x="13496" y="19"/>
                    <a:pt x="12621" y="0"/>
                    <a:pt x="11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2"/>
            <p:cNvSpPr/>
            <p:nvPr/>
          </p:nvSpPr>
          <p:spPr>
            <a:xfrm>
              <a:off x="1539700" y="591504"/>
              <a:ext cx="40497" cy="58241"/>
            </a:xfrm>
            <a:custGeom>
              <a:avLst/>
              <a:gdLst/>
              <a:ahLst/>
              <a:cxnLst/>
              <a:rect l="l" t="t" r="r" b="b"/>
              <a:pathLst>
                <a:path w="1860" h="2675" extrusionOk="0">
                  <a:moveTo>
                    <a:pt x="1785" y="0"/>
                  </a:moveTo>
                  <a:cubicBezTo>
                    <a:pt x="1766" y="0"/>
                    <a:pt x="1747" y="8"/>
                    <a:pt x="1735" y="24"/>
                  </a:cubicBezTo>
                  <a:cubicBezTo>
                    <a:pt x="1672" y="97"/>
                    <a:pt x="257" y="1800"/>
                    <a:pt x="10" y="2588"/>
                  </a:cubicBezTo>
                  <a:cubicBezTo>
                    <a:pt x="0" y="2623"/>
                    <a:pt x="21" y="2661"/>
                    <a:pt x="55" y="2671"/>
                  </a:cubicBezTo>
                  <a:cubicBezTo>
                    <a:pt x="63" y="2675"/>
                    <a:pt x="69" y="2675"/>
                    <a:pt x="76" y="2675"/>
                  </a:cubicBezTo>
                  <a:cubicBezTo>
                    <a:pt x="104" y="2675"/>
                    <a:pt x="128" y="2657"/>
                    <a:pt x="138" y="2630"/>
                  </a:cubicBezTo>
                  <a:cubicBezTo>
                    <a:pt x="375" y="1863"/>
                    <a:pt x="1821" y="125"/>
                    <a:pt x="1835" y="107"/>
                  </a:cubicBezTo>
                  <a:cubicBezTo>
                    <a:pt x="1860" y="80"/>
                    <a:pt x="1853" y="38"/>
                    <a:pt x="1825" y="13"/>
                  </a:cubicBezTo>
                  <a:cubicBezTo>
                    <a:pt x="1813" y="5"/>
                    <a:pt x="1799" y="0"/>
                    <a:pt x="17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2"/>
            <p:cNvSpPr/>
            <p:nvPr/>
          </p:nvSpPr>
          <p:spPr>
            <a:xfrm>
              <a:off x="1565218" y="610642"/>
              <a:ext cx="24494" cy="32093"/>
            </a:xfrm>
            <a:custGeom>
              <a:avLst/>
              <a:gdLst/>
              <a:ahLst/>
              <a:cxnLst/>
              <a:rect l="l" t="t" r="r" b="b"/>
              <a:pathLst>
                <a:path w="1125" h="1474" extrusionOk="0">
                  <a:moveTo>
                    <a:pt x="1050" y="1"/>
                  </a:moveTo>
                  <a:cubicBezTo>
                    <a:pt x="1029" y="1"/>
                    <a:pt x="1009" y="10"/>
                    <a:pt x="996" y="26"/>
                  </a:cubicBezTo>
                  <a:cubicBezTo>
                    <a:pt x="989" y="37"/>
                    <a:pt x="215" y="1137"/>
                    <a:pt x="25" y="1362"/>
                  </a:cubicBezTo>
                  <a:cubicBezTo>
                    <a:pt x="1" y="1390"/>
                    <a:pt x="4" y="1432"/>
                    <a:pt x="31" y="1456"/>
                  </a:cubicBezTo>
                  <a:cubicBezTo>
                    <a:pt x="46" y="1466"/>
                    <a:pt x="60" y="1473"/>
                    <a:pt x="73" y="1473"/>
                  </a:cubicBezTo>
                  <a:cubicBezTo>
                    <a:pt x="94" y="1473"/>
                    <a:pt x="111" y="1462"/>
                    <a:pt x="126" y="1449"/>
                  </a:cubicBezTo>
                  <a:cubicBezTo>
                    <a:pt x="320" y="1216"/>
                    <a:pt x="1072" y="148"/>
                    <a:pt x="1104" y="103"/>
                  </a:cubicBezTo>
                  <a:cubicBezTo>
                    <a:pt x="1125" y="75"/>
                    <a:pt x="1118" y="34"/>
                    <a:pt x="1090" y="13"/>
                  </a:cubicBezTo>
                  <a:cubicBezTo>
                    <a:pt x="1077" y="5"/>
                    <a:pt x="1064" y="1"/>
                    <a:pt x="10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2"/>
            <p:cNvSpPr/>
            <p:nvPr/>
          </p:nvSpPr>
          <p:spPr>
            <a:xfrm>
              <a:off x="1374555" y="586714"/>
              <a:ext cx="40432" cy="58285"/>
            </a:xfrm>
            <a:custGeom>
              <a:avLst/>
              <a:gdLst/>
              <a:ahLst/>
              <a:cxnLst/>
              <a:rect l="l" t="t" r="r" b="b"/>
              <a:pathLst>
                <a:path w="1857" h="2677" extrusionOk="0">
                  <a:moveTo>
                    <a:pt x="1786" y="0"/>
                  </a:moveTo>
                  <a:cubicBezTo>
                    <a:pt x="1766" y="0"/>
                    <a:pt x="1746" y="9"/>
                    <a:pt x="1732" y="25"/>
                  </a:cubicBezTo>
                  <a:cubicBezTo>
                    <a:pt x="1673" y="95"/>
                    <a:pt x="258" y="1802"/>
                    <a:pt x="12" y="2590"/>
                  </a:cubicBezTo>
                  <a:cubicBezTo>
                    <a:pt x="1" y="2624"/>
                    <a:pt x="18" y="2662"/>
                    <a:pt x="53" y="2673"/>
                  </a:cubicBezTo>
                  <a:cubicBezTo>
                    <a:pt x="60" y="2676"/>
                    <a:pt x="66" y="2676"/>
                    <a:pt x="74" y="2676"/>
                  </a:cubicBezTo>
                  <a:cubicBezTo>
                    <a:pt x="101" y="2676"/>
                    <a:pt x="129" y="2659"/>
                    <a:pt x="136" y="2627"/>
                  </a:cubicBezTo>
                  <a:cubicBezTo>
                    <a:pt x="372" y="1865"/>
                    <a:pt x="1819" y="126"/>
                    <a:pt x="1833" y="108"/>
                  </a:cubicBezTo>
                  <a:cubicBezTo>
                    <a:pt x="1857" y="81"/>
                    <a:pt x="1853" y="39"/>
                    <a:pt x="1826" y="15"/>
                  </a:cubicBezTo>
                  <a:cubicBezTo>
                    <a:pt x="1814" y="5"/>
                    <a:pt x="1800" y="0"/>
                    <a:pt x="1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2"/>
            <p:cNvSpPr/>
            <p:nvPr/>
          </p:nvSpPr>
          <p:spPr>
            <a:xfrm>
              <a:off x="1400007" y="605808"/>
              <a:ext cx="24581" cy="32071"/>
            </a:xfrm>
            <a:custGeom>
              <a:avLst/>
              <a:gdLst/>
              <a:ahLst/>
              <a:cxnLst/>
              <a:rect l="l" t="t" r="r" b="b"/>
              <a:pathLst>
                <a:path w="1129" h="1473" extrusionOk="0">
                  <a:moveTo>
                    <a:pt x="1054" y="1"/>
                  </a:moveTo>
                  <a:cubicBezTo>
                    <a:pt x="1033" y="1"/>
                    <a:pt x="1013" y="11"/>
                    <a:pt x="1000" y="30"/>
                  </a:cubicBezTo>
                  <a:cubicBezTo>
                    <a:pt x="990" y="40"/>
                    <a:pt x="216" y="1140"/>
                    <a:pt x="26" y="1366"/>
                  </a:cubicBezTo>
                  <a:cubicBezTo>
                    <a:pt x="1" y="1393"/>
                    <a:pt x="5" y="1435"/>
                    <a:pt x="32" y="1459"/>
                  </a:cubicBezTo>
                  <a:cubicBezTo>
                    <a:pt x="47" y="1470"/>
                    <a:pt x="60" y="1473"/>
                    <a:pt x="77" y="1473"/>
                  </a:cubicBezTo>
                  <a:cubicBezTo>
                    <a:pt x="95" y="1473"/>
                    <a:pt x="112" y="1466"/>
                    <a:pt x="126" y="1452"/>
                  </a:cubicBezTo>
                  <a:cubicBezTo>
                    <a:pt x="320" y="1220"/>
                    <a:pt x="1076" y="152"/>
                    <a:pt x="1108" y="106"/>
                  </a:cubicBezTo>
                  <a:cubicBezTo>
                    <a:pt x="1129" y="75"/>
                    <a:pt x="1121" y="33"/>
                    <a:pt x="1091" y="12"/>
                  </a:cubicBezTo>
                  <a:cubicBezTo>
                    <a:pt x="1080" y="4"/>
                    <a:pt x="1067" y="1"/>
                    <a:pt x="10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2"/>
            <p:cNvSpPr/>
            <p:nvPr/>
          </p:nvSpPr>
          <p:spPr>
            <a:xfrm>
              <a:off x="1439742" y="746111"/>
              <a:ext cx="106990" cy="83040"/>
            </a:xfrm>
            <a:custGeom>
              <a:avLst/>
              <a:gdLst/>
              <a:ahLst/>
              <a:cxnLst/>
              <a:rect l="l" t="t" r="r" b="b"/>
              <a:pathLst>
                <a:path w="4914" h="3814" extrusionOk="0">
                  <a:moveTo>
                    <a:pt x="2065" y="1"/>
                  </a:moveTo>
                  <a:cubicBezTo>
                    <a:pt x="1645" y="874"/>
                    <a:pt x="1088" y="1048"/>
                    <a:pt x="711" y="1048"/>
                  </a:cubicBezTo>
                  <a:cubicBezTo>
                    <a:pt x="462" y="1048"/>
                    <a:pt x="292" y="972"/>
                    <a:pt x="292" y="972"/>
                  </a:cubicBezTo>
                  <a:lnTo>
                    <a:pt x="292" y="972"/>
                  </a:lnTo>
                  <a:cubicBezTo>
                    <a:pt x="1" y="2480"/>
                    <a:pt x="325" y="3814"/>
                    <a:pt x="2063" y="3814"/>
                  </a:cubicBezTo>
                  <a:cubicBezTo>
                    <a:pt x="2244" y="3814"/>
                    <a:pt x="2442" y="3799"/>
                    <a:pt x="2655" y="3768"/>
                  </a:cubicBezTo>
                  <a:cubicBezTo>
                    <a:pt x="4913" y="3445"/>
                    <a:pt x="3983" y="882"/>
                    <a:pt x="3983" y="882"/>
                  </a:cubicBezTo>
                  <a:lnTo>
                    <a:pt x="3983" y="882"/>
                  </a:lnTo>
                  <a:cubicBezTo>
                    <a:pt x="3764" y="962"/>
                    <a:pt x="3567" y="996"/>
                    <a:pt x="3389" y="996"/>
                  </a:cubicBezTo>
                  <a:cubicBezTo>
                    <a:pt x="2431" y="996"/>
                    <a:pt x="2065" y="1"/>
                    <a:pt x="2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2"/>
            <p:cNvSpPr/>
            <p:nvPr/>
          </p:nvSpPr>
          <p:spPr>
            <a:xfrm>
              <a:off x="1425699" y="741277"/>
              <a:ext cx="60310" cy="28130"/>
            </a:xfrm>
            <a:custGeom>
              <a:avLst/>
              <a:gdLst/>
              <a:ahLst/>
              <a:cxnLst/>
              <a:rect l="l" t="t" r="r" b="b"/>
              <a:pathLst>
                <a:path w="2770" h="1292" extrusionOk="0">
                  <a:moveTo>
                    <a:pt x="69" y="0"/>
                  </a:moveTo>
                  <a:cubicBezTo>
                    <a:pt x="67" y="0"/>
                    <a:pt x="65" y="0"/>
                    <a:pt x="63" y="0"/>
                  </a:cubicBezTo>
                  <a:cubicBezTo>
                    <a:pt x="25" y="4"/>
                    <a:pt x="1" y="35"/>
                    <a:pt x="4" y="74"/>
                  </a:cubicBezTo>
                  <a:cubicBezTo>
                    <a:pt x="4" y="84"/>
                    <a:pt x="115" y="1118"/>
                    <a:pt x="972" y="1260"/>
                  </a:cubicBezTo>
                  <a:cubicBezTo>
                    <a:pt x="1104" y="1281"/>
                    <a:pt x="1225" y="1291"/>
                    <a:pt x="1336" y="1291"/>
                  </a:cubicBezTo>
                  <a:cubicBezTo>
                    <a:pt x="1818" y="1291"/>
                    <a:pt x="2138" y="1114"/>
                    <a:pt x="2332" y="951"/>
                  </a:cubicBezTo>
                  <a:cubicBezTo>
                    <a:pt x="2634" y="695"/>
                    <a:pt x="2769" y="348"/>
                    <a:pt x="2769" y="119"/>
                  </a:cubicBezTo>
                  <a:cubicBezTo>
                    <a:pt x="2769" y="84"/>
                    <a:pt x="2738" y="53"/>
                    <a:pt x="2703" y="53"/>
                  </a:cubicBezTo>
                  <a:cubicBezTo>
                    <a:pt x="2665" y="53"/>
                    <a:pt x="2638" y="84"/>
                    <a:pt x="2638" y="119"/>
                  </a:cubicBezTo>
                  <a:cubicBezTo>
                    <a:pt x="2638" y="320"/>
                    <a:pt x="2516" y="622"/>
                    <a:pt x="2245" y="851"/>
                  </a:cubicBezTo>
                  <a:cubicBezTo>
                    <a:pt x="2069" y="1001"/>
                    <a:pt x="1780" y="1159"/>
                    <a:pt x="1342" y="1159"/>
                  </a:cubicBezTo>
                  <a:cubicBezTo>
                    <a:pt x="1235" y="1159"/>
                    <a:pt x="1119" y="1149"/>
                    <a:pt x="993" y="1128"/>
                  </a:cubicBezTo>
                  <a:cubicBezTo>
                    <a:pt x="236" y="1003"/>
                    <a:pt x="136" y="70"/>
                    <a:pt x="136" y="60"/>
                  </a:cubicBezTo>
                  <a:cubicBezTo>
                    <a:pt x="129" y="26"/>
                    <a:pt x="101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2"/>
            <p:cNvSpPr/>
            <p:nvPr/>
          </p:nvSpPr>
          <p:spPr>
            <a:xfrm>
              <a:off x="1483505" y="741277"/>
              <a:ext cx="60288" cy="28130"/>
            </a:xfrm>
            <a:custGeom>
              <a:avLst/>
              <a:gdLst/>
              <a:ahLst/>
              <a:cxnLst/>
              <a:rect l="l" t="t" r="r" b="b"/>
              <a:pathLst>
                <a:path w="2769" h="1292" extrusionOk="0">
                  <a:moveTo>
                    <a:pt x="2700" y="0"/>
                  </a:moveTo>
                  <a:cubicBezTo>
                    <a:pt x="2668" y="0"/>
                    <a:pt x="2639" y="26"/>
                    <a:pt x="2636" y="60"/>
                  </a:cubicBezTo>
                  <a:cubicBezTo>
                    <a:pt x="2633" y="70"/>
                    <a:pt x="2532" y="1003"/>
                    <a:pt x="1776" y="1128"/>
                  </a:cubicBezTo>
                  <a:cubicBezTo>
                    <a:pt x="1652" y="1149"/>
                    <a:pt x="1537" y="1158"/>
                    <a:pt x="1430" y="1158"/>
                  </a:cubicBezTo>
                  <a:cubicBezTo>
                    <a:pt x="990" y="1158"/>
                    <a:pt x="699" y="999"/>
                    <a:pt x="524" y="851"/>
                  </a:cubicBezTo>
                  <a:cubicBezTo>
                    <a:pt x="253" y="622"/>
                    <a:pt x="132" y="320"/>
                    <a:pt x="132" y="119"/>
                  </a:cubicBezTo>
                  <a:cubicBezTo>
                    <a:pt x="132" y="84"/>
                    <a:pt x="104" y="53"/>
                    <a:pt x="66" y="53"/>
                  </a:cubicBezTo>
                  <a:cubicBezTo>
                    <a:pt x="31" y="53"/>
                    <a:pt x="0" y="84"/>
                    <a:pt x="0" y="119"/>
                  </a:cubicBezTo>
                  <a:cubicBezTo>
                    <a:pt x="0" y="348"/>
                    <a:pt x="135" y="695"/>
                    <a:pt x="437" y="951"/>
                  </a:cubicBezTo>
                  <a:cubicBezTo>
                    <a:pt x="631" y="1114"/>
                    <a:pt x="953" y="1291"/>
                    <a:pt x="1432" y="1291"/>
                  </a:cubicBezTo>
                  <a:cubicBezTo>
                    <a:pt x="1544" y="1291"/>
                    <a:pt x="1669" y="1281"/>
                    <a:pt x="1797" y="1260"/>
                  </a:cubicBezTo>
                  <a:cubicBezTo>
                    <a:pt x="2654" y="1118"/>
                    <a:pt x="2764" y="84"/>
                    <a:pt x="2764" y="74"/>
                  </a:cubicBezTo>
                  <a:cubicBezTo>
                    <a:pt x="2769" y="35"/>
                    <a:pt x="2744" y="4"/>
                    <a:pt x="2706" y="0"/>
                  </a:cubicBezTo>
                  <a:cubicBezTo>
                    <a:pt x="2704" y="0"/>
                    <a:pt x="2702" y="0"/>
                    <a:pt x="27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2"/>
            <p:cNvSpPr/>
            <p:nvPr/>
          </p:nvSpPr>
          <p:spPr>
            <a:xfrm>
              <a:off x="1483266" y="726385"/>
              <a:ext cx="3266" cy="70434"/>
            </a:xfrm>
            <a:custGeom>
              <a:avLst/>
              <a:gdLst/>
              <a:ahLst/>
              <a:cxnLst/>
              <a:rect l="l" t="t" r="r" b="b"/>
              <a:pathLst>
                <a:path w="150" h="3235" extrusionOk="0">
                  <a:moveTo>
                    <a:pt x="63" y="1"/>
                  </a:moveTo>
                  <a:cubicBezTo>
                    <a:pt x="28" y="1"/>
                    <a:pt x="0" y="32"/>
                    <a:pt x="0" y="67"/>
                  </a:cubicBezTo>
                  <a:lnTo>
                    <a:pt x="18" y="3169"/>
                  </a:lnTo>
                  <a:cubicBezTo>
                    <a:pt x="18" y="3207"/>
                    <a:pt x="49" y="3235"/>
                    <a:pt x="84" y="3235"/>
                  </a:cubicBezTo>
                  <a:cubicBezTo>
                    <a:pt x="122" y="3235"/>
                    <a:pt x="149" y="3203"/>
                    <a:pt x="149" y="3169"/>
                  </a:cubicBezTo>
                  <a:lnTo>
                    <a:pt x="132" y="67"/>
                  </a:lnTo>
                  <a:cubicBezTo>
                    <a:pt x="128" y="29"/>
                    <a:pt x="101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TextBox 185">
            <a:extLst>
              <a:ext uri="{FF2B5EF4-FFF2-40B4-BE49-F238E27FC236}">
                <a16:creationId xmlns:a16="http://schemas.microsoft.com/office/drawing/2014/main" id="{AFE7E919-14E3-417D-B7C2-A8F1963EF694}"/>
              </a:ext>
            </a:extLst>
          </p:cNvPr>
          <p:cNvSpPr txBox="1"/>
          <p:nvPr/>
        </p:nvSpPr>
        <p:spPr>
          <a:xfrm>
            <a:off x="850618" y="1740753"/>
            <a:ext cx="766381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400" dirty="0">
                <a:latin typeface="+mj-lt"/>
              </a:rPr>
              <a:t>Ông sai người cạo sạch đất ở đế giày của khách</a:t>
            </a:r>
            <a:r>
              <a:rPr lang="en-US" sz="2400" dirty="0">
                <a:latin typeface="+mj-lt"/>
              </a:rPr>
              <a:t> </a:t>
            </a:r>
            <a:r>
              <a:rPr lang="vi-VN" sz="2400" dirty="0">
                <a:latin typeface="+mj-lt"/>
              </a:rPr>
              <a:t>rồi mới để họ xuống tàu trở về nước.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86276C09-56EF-4555-BC34-15C1A5A8919F}"/>
              </a:ext>
            </a:extLst>
          </p:cNvPr>
          <p:cNvSpPr/>
          <p:nvPr/>
        </p:nvSpPr>
        <p:spPr>
          <a:xfrm>
            <a:off x="3020992" y="393539"/>
            <a:ext cx="2916821" cy="59030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/>
              <a:t>Luyện</a:t>
            </a:r>
            <a:r>
              <a:rPr lang="en-US" sz="2400" dirty="0"/>
              <a:t> </a:t>
            </a:r>
            <a:r>
              <a:rPr lang="en-US" sz="2400" dirty="0" err="1"/>
              <a:t>đọc</a:t>
            </a:r>
            <a:r>
              <a:rPr lang="en-US" sz="2400" dirty="0"/>
              <a:t> </a:t>
            </a:r>
            <a:r>
              <a:rPr lang="en-US" sz="2400" dirty="0" err="1"/>
              <a:t>câu</a:t>
            </a:r>
            <a:r>
              <a:rPr lang="en-US" sz="2400" dirty="0"/>
              <a:t> </a:t>
            </a:r>
            <a:r>
              <a:rPr lang="en-US" sz="2400" dirty="0" err="1"/>
              <a:t>dài</a:t>
            </a:r>
            <a:endParaRPr lang="en-US" sz="2400" dirty="0"/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7CACD559-DA05-4AB9-B0C6-038E239DA7EA}"/>
              </a:ext>
            </a:extLst>
          </p:cNvPr>
          <p:cNvCxnSpPr/>
          <p:nvPr/>
        </p:nvCxnSpPr>
        <p:spPr>
          <a:xfrm flipH="1">
            <a:off x="6748041" y="1805651"/>
            <a:ext cx="104172" cy="324091"/>
          </a:xfrm>
          <a:prstGeom prst="line">
            <a:avLst/>
          </a:prstGeom>
          <a:ln w="19050"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90" name="Straight Connector 189">
            <a:extLst>
              <a:ext uri="{FF2B5EF4-FFF2-40B4-BE49-F238E27FC236}">
                <a16:creationId xmlns:a16="http://schemas.microsoft.com/office/drawing/2014/main" id="{3DBF850C-1788-4822-9A40-6EF72416579D}"/>
              </a:ext>
            </a:extLst>
          </p:cNvPr>
          <p:cNvCxnSpPr/>
          <p:nvPr/>
        </p:nvCxnSpPr>
        <p:spPr>
          <a:xfrm flipH="1">
            <a:off x="4110943" y="2156251"/>
            <a:ext cx="104172" cy="324091"/>
          </a:xfrm>
          <a:prstGeom prst="line">
            <a:avLst/>
          </a:prstGeom>
          <a:ln w="19050"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91" name="Straight Connector 190">
            <a:extLst>
              <a:ext uri="{FF2B5EF4-FFF2-40B4-BE49-F238E27FC236}">
                <a16:creationId xmlns:a16="http://schemas.microsoft.com/office/drawing/2014/main" id="{3AA90D0A-53EA-4BBE-8E49-A79BDB689D76}"/>
              </a:ext>
            </a:extLst>
          </p:cNvPr>
          <p:cNvCxnSpPr/>
          <p:nvPr/>
        </p:nvCxnSpPr>
        <p:spPr>
          <a:xfrm flipH="1">
            <a:off x="4163029" y="2156250"/>
            <a:ext cx="104172" cy="324091"/>
          </a:xfrm>
          <a:prstGeom prst="line">
            <a:avLst/>
          </a:prstGeom>
          <a:ln w="19050"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sp>
        <p:nvSpPr>
          <p:cNvPr id="192" name="TextBox 191">
            <a:extLst>
              <a:ext uri="{FF2B5EF4-FFF2-40B4-BE49-F238E27FC236}">
                <a16:creationId xmlns:a16="http://schemas.microsoft.com/office/drawing/2014/main" id="{55CF144B-EEEA-4CEB-8877-54924A3AC50C}"/>
              </a:ext>
            </a:extLst>
          </p:cNvPr>
          <p:cNvSpPr txBox="1"/>
          <p:nvPr/>
        </p:nvSpPr>
        <p:spPr>
          <a:xfrm>
            <a:off x="850618" y="2987247"/>
            <a:ext cx="766381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400" dirty="0">
                <a:latin typeface="+mj-lt"/>
              </a:rPr>
              <a:t>Đất Ê-ti-ô-pi-a là cha, là mẹ, là anh em ruột thịt</a:t>
            </a:r>
          </a:p>
          <a:p>
            <a:r>
              <a:rPr lang="vi-VN" sz="2400" dirty="0">
                <a:latin typeface="+mj-lt"/>
              </a:rPr>
              <a:t>của chúng tôi.</a:t>
            </a:r>
          </a:p>
        </p:txBody>
      </p:sp>
      <p:cxnSp>
        <p:nvCxnSpPr>
          <p:cNvPr id="193" name="Straight Connector 192">
            <a:extLst>
              <a:ext uri="{FF2B5EF4-FFF2-40B4-BE49-F238E27FC236}">
                <a16:creationId xmlns:a16="http://schemas.microsoft.com/office/drawing/2014/main" id="{A6E08D4B-9D47-4633-A2CD-24AE23060580}"/>
              </a:ext>
            </a:extLst>
          </p:cNvPr>
          <p:cNvCxnSpPr/>
          <p:nvPr/>
        </p:nvCxnSpPr>
        <p:spPr>
          <a:xfrm flipH="1">
            <a:off x="3613231" y="3058863"/>
            <a:ext cx="104172" cy="324091"/>
          </a:xfrm>
          <a:prstGeom prst="line">
            <a:avLst/>
          </a:prstGeom>
          <a:ln w="19050"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94" name="Straight Connector 193">
            <a:extLst>
              <a:ext uri="{FF2B5EF4-FFF2-40B4-BE49-F238E27FC236}">
                <a16:creationId xmlns:a16="http://schemas.microsoft.com/office/drawing/2014/main" id="{42259AC4-55AA-49C2-8C65-4CE16D767A37}"/>
              </a:ext>
            </a:extLst>
          </p:cNvPr>
          <p:cNvCxnSpPr/>
          <p:nvPr/>
        </p:nvCxnSpPr>
        <p:spPr>
          <a:xfrm flipH="1">
            <a:off x="4427316" y="3058862"/>
            <a:ext cx="104172" cy="324091"/>
          </a:xfrm>
          <a:prstGeom prst="line">
            <a:avLst/>
          </a:prstGeom>
          <a:ln w="19050"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95" name="Straight Connector 194">
            <a:extLst>
              <a:ext uri="{FF2B5EF4-FFF2-40B4-BE49-F238E27FC236}">
                <a16:creationId xmlns:a16="http://schemas.microsoft.com/office/drawing/2014/main" id="{DC342D3C-3CF0-4666-BCEB-ECF1DD7CFFA1}"/>
              </a:ext>
            </a:extLst>
          </p:cNvPr>
          <p:cNvCxnSpPr/>
          <p:nvPr/>
        </p:nvCxnSpPr>
        <p:spPr>
          <a:xfrm flipH="1">
            <a:off x="2655523" y="3382954"/>
            <a:ext cx="104172" cy="324091"/>
          </a:xfrm>
          <a:prstGeom prst="line">
            <a:avLst/>
          </a:prstGeom>
          <a:ln w="19050"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  <p:cxnSp>
        <p:nvCxnSpPr>
          <p:cNvPr id="196" name="Straight Connector 195">
            <a:extLst>
              <a:ext uri="{FF2B5EF4-FFF2-40B4-BE49-F238E27FC236}">
                <a16:creationId xmlns:a16="http://schemas.microsoft.com/office/drawing/2014/main" id="{78E261D6-3865-4D35-AF4C-2F1580D007C2}"/>
              </a:ext>
            </a:extLst>
          </p:cNvPr>
          <p:cNvCxnSpPr/>
          <p:nvPr/>
        </p:nvCxnSpPr>
        <p:spPr>
          <a:xfrm flipH="1">
            <a:off x="2707609" y="3382953"/>
            <a:ext cx="104172" cy="324091"/>
          </a:xfrm>
          <a:prstGeom prst="line">
            <a:avLst/>
          </a:prstGeom>
          <a:ln w="19050"/>
        </p:spPr>
        <p:style>
          <a:lnRef idx="1">
            <a:schemeClr val="accent5"/>
          </a:lnRef>
          <a:fillRef idx="0">
            <a:schemeClr val="accent5"/>
          </a:fillRef>
          <a:effectRef idx="0">
            <a:schemeClr val="accent5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14" name="Google Shape;9914;p38"/>
          <p:cNvSpPr txBox="1">
            <a:spLocks noGrp="1"/>
          </p:cNvSpPr>
          <p:nvPr>
            <p:ph type="title"/>
          </p:nvPr>
        </p:nvSpPr>
        <p:spPr>
          <a:xfrm>
            <a:off x="2908840" y="1575448"/>
            <a:ext cx="4008342" cy="212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LUYỆN ĐỌC CÁ NHÂN</a:t>
            </a:r>
            <a:endParaRPr sz="4800" b="1" spc="50" dirty="0">
              <a:ln w="0"/>
              <a:solidFill>
                <a:schemeClr val="bg2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9915" name="Google Shape;9915;p38"/>
          <p:cNvGrpSpPr/>
          <p:nvPr/>
        </p:nvGrpSpPr>
        <p:grpSpPr>
          <a:xfrm>
            <a:off x="638901" y="2536864"/>
            <a:ext cx="2301953" cy="2071625"/>
            <a:chOff x="471051" y="2577014"/>
            <a:chExt cx="2301953" cy="2071625"/>
          </a:xfrm>
        </p:grpSpPr>
        <p:grpSp>
          <p:nvGrpSpPr>
            <p:cNvPr id="9916" name="Google Shape;9916;p38"/>
            <p:cNvGrpSpPr/>
            <p:nvPr/>
          </p:nvGrpSpPr>
          <p:grpSpPr>
            <a:xfrm rot="8875708">
              <a:off x="1009448" y="2875384"/>
              <a:ext cx="1505492" cy="1474054"/>
              <a:chOff x="964484" y="2378654"/>
              <a:chExt cx="1540442" cy="1597709"/>
            </a:xfrm>
          </p:grpSpPr>
          <p:sp>
            <p:nvSpPr>
              <p:cNvPr id="9917" name="Google Shape;9917;p38"/>
              <p:cNvSpPr/>
              <p:nvPr/>
            </p:nvSpPr>
            <p:spPr>
              <a:xfrm rot="-8147646">
                <a:off x="1571191" y="2240557"/>
                <a:ext cx="74515" cy="1632714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4238" extrusionOk="0">
                    <a:moveTo>
                      <a:pt x="729" y="1"/>
                    </a:moveTo>
                    <a:cubicBezTo>
                      <a:pt x="695" y="7"/>
                      <a:pt x="663" y="11"/>
                      <a:pt x="632" y="18"/>
                    </a:cubicBezTo>
                    <a:cubicBezTo>
                      <a:pt x="500" y="2103"/>
                      <a:pt x="302" y="4185"/>
                      <a:pt x="389" y="6284"/>
                    </a:cubicBezTo>
                    <a:cubicBezTo>
                      <a:pt x="455" y="7914"/>
                      <a:pt x="441" y="9552"/>
                      <a:pt x="448" y="11186"/>
                    </a:cubicBezTo>
                    <a:cubicBezTo>
                      <a:pt x="451" y="12053"/>
                      <a:pt x="431" y="12921"/>
                      <a:pt x="406" y="13788"/>
                    </a:cubicBezTo>
                    <a:cubicBezTo>
                      <a:pt x="386" y="14638"/>
                      <a:pt x="347" y="15491"/>
                      <a:pt x="306" y="16338"/>
                    </a:cubicBezTo>
                    <a:cubicBezTo>
                      <a:pt x="254" y="17376"/>
                      <a:pt x="181" y="18413"/>
                      <a:pt x="139" y="19446"/>
                    </a:cubicBezTo>
                    <a:cubicBezTo>
                      <a:pt x="108" y="20255"/>
                      <a:pt x="122" y="21060"/>
                      <a:pt x="97" y="21864"/>
                    </a:cubicBezTo>
                    <a:cubicBezTo>
                      <a:pt x="80" y="22472"/>
                      <a:pt x="28" y="23076"/>
                      <a:pt x="8" y="23683"/>
                    </a:cubicBezTo>
                    <a:cubicBezTo>
                      <a:pt x="0" y="23856"/>
                      <a:pt x="46" y="24033"/>
                      <a:pt x="70" y="24210"/>
                    </a:cubicBezTo>
                    <a:cubicBezTo>
                      <a:pt x="101" y="24221"/>
                      <a:pt x="136" y="24227"/>
                      <a:pt x="167" y="24237"/>
                    </a:cubicBezTo>
                    <a:cubicBezTo>
                      <a:pt x="240" y="24099"/>
                      <a:pt x="333" y="23971"/>
                      <a:pt x="375" y="23825"/>
                    </a:cubicBezTo>
                    <a:cubicBezTo>
                      <a:pt x="650" y="22923"/>
                      <a:pt x="695" y="21997"/>
                      <a:pt x="698" y="21060"/>
                    </a:cubicBezTo>
                    <a:cubicBezTo>
                      <a:pt x="698" y="20456"/>
                      <a:pt x="767" y="19853"/>
                      <a:pt x="778" y="19246"/>
                    </a:cubicBezTo>
                    <a:cubicBezTo>
                      <a:pt x="784" y="18704"/>
                      <a:pt x="739" y="18159"/>
                      <a:pt x="736" y="17615"/>
                    </a:cubicBezTo>
                    <a:cubicBezTo>
                      <a:pt x="733" y="16948"/>
                      <a:pt x="739" y="16279"/>
                      <a:pt x="757" y="15610"/>
                    </a:cubicBezTo>
                    <a:cubicBezTo>
                      <a:pt x="774" y="14916"/>
                      <a:pt x="812" y="14222"/>
                      <a:pt x="847" y="13528"/>
                    </a:cubicBezTo>
                    <a:cubicBezTo>
                      <a:pt x="861" y="13209"/>
                      <a:pt x="895" y="12886"/>
                      <a:pt x="895" y="12567"/>
                    </a:cubicBezTo>
                    <a:cubicBezTo>
                      <a:pt x="895" y="11828"/>
                      <a:pt x="879" y="11092"/>
                      <a:pt x="874" y="10357"/>
                    </a:cubicBezTo>
                    <a:cubicBezTo>
                      <a:pt x="871" y="9957"/>
                      <a:pt x="892" y="9559"/>
                      <a:pt x="874" y="9160"/>
                    </a:cubicBezTo>
                    <a:cubicBezTo>
                      <a:pt x="812" y="7762"/>
                      <a:pt x="695" y="6364"/>
                      <a:pt x="684" y="4966"/>
                    </a:cubicBezTo>
                    <a:cubicBezTo>
                      <a:pt x="670" y="3536"/>
                      <a:pt x="754" y="2106"/>
                      <a:pt x="788" y="678"/>
                    </a:cubicBezTo>
                    <a:cubicBezTo>
                      <a:pt x="795" y="452"/>
                      <a:pt x="749" y="226"/>
                      <a:pt x="7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8" name="Google Shape;9918;p38"/>
              <p:cNvSpPr/>
              <p:nvPr/>
            </p:nvSpPr>
            <p:spPr>
              <a:xfrm rot="-8147646">
                <a:off x="1660248" y="2439830"/>
                <a:ext cx="81168" cy="1566564"/>
              </a:xfrm>
              <a:custGeom>
                <a:avLst/>
                <a:gdLst/>
                <a:ahLst/>
                <a:cxnLst/>
                <a:rect l="l" t="t" r="r" b="b"/>
                <a:pathLst>
                  <a:path w="976" h="23256" extrusionOk="0">
                    <a:moveTo>
                      <a:pt x="431" y="16386"/>
                    </a:moveTo>
                    <a:lnTo>
                      <a:pt x="420" y="16414"/>
                    </a:lnTo>
                    <a:lnTo>
                      <a:pt x="407" y="16386"/>
                    </a:lnTo>
                    <a:close/>
                    <a:moveTo>
                      <a:pt x="347" y="16674"/>
                    </a:moveTo>
                    <a:cubicBezTo>
                      <a:pt x="361" y="16684"/>
                      <a:pt x="375" y="16695"/>
                      <a:pt x="389" y="16702"/>
                    </a:cubicBezTo>
                    <a:cubicBezTo>
                      <a:pt x="357" y="16747"/>
                      <a:pt x="327" y="16792"/>
                      <a:pt x="295" y="16837"/>
                    </a:cubicBezTo>
                    <a:cubicBezTo>
                      <a:pt x="282" y="16827"/>
                      <a:pt x="264" y="16816"/>
                      <a:pt x="250" y="16806"/>
                    </a:cubicBezTo>
                    <a:cubicBezTo>
                      <a:pt x="282" y="16761"/>
                      <a:pt x="316" y="16719"/>
                      <a:pt x="347" y="16674"/>
                    </a:cubicBezTo>
                    <a:close/>
                    <a:moveTo>
                      <a:pt x="681" y="0"/>
                    </a:moveTo>
                    <a:cubicBezTo>
                      <a:pt x="649" y="87"/>
                      <a:pt x="621" y="139"/>
                      <a:pt x="618" y="194"/>
                    </a:cubicBezTo>
                    <a:cubicBezTo>
                      <a:pt x="556" y="891"/>
                      <a:pt x="476" y="1589"/>
                      <a:pt x="444" y="2290"/>
                    </a:cubicBezTo>
                    <a:cubicBezTo>
                      <a:pt x="413" y="2918"/>
                      <a:pt x="434" y="3549"/>
                      <a:pt x="431" y="4180"/>
                    </a:cubicBezTo>
                    <a:cubicBezTo>
                      <a:pt x="427" y="4451"/>
                      <a:pt x="410" y="4722"/>
                      <a:pt x="423" y="4992"/>
                    </a:cubicBezTo>
                    <a:cubicBezTo>
                      <a:pt x="434" y="5184"/>
                      <a:pt x="511" y="5371"/>
                      <a:pt x="514" y="5558"/>
                    </a:cubicBezTo>
                    <a:cubicBezTo>
                      <a:pt x="517" y="5975"/>
                      <a:pt x="493" y="6394"/>
                      <a:pt x="486" y="6811"/>
                    </a:cubicBezTo>
                    <a:cubicBezTo>
                      <a:pt x="482" y="7120"/>
                      <a:pt x="486" y="7428"/>
                      <a:pt x="465" y="7737"/>
                    </a:cubicBezTo>
                    <a:cubicBezTo>
                      <a:pt x="465" y="8156"/>
                      <a:pt x="507" y="8583"/>
                      <a:pt x="455" y="9000"/>
                    </a:cubicBezTo>
                    <a:cubicBezTo>
                      <a:pt x="399" y="9444"/>
                      <a:pt x="556" y="9863"/>
                      <a:pt x="531" y="10297"/>
                    </a:cubicBezTo>
                    <a:cubicBezTo>
                      <a:pt x="458" y="11570"/>
                      <a:pt x="372" y="12844"/>
                      <a:pt x="298" y="14121"/>
                    </a:cubicBezTo>
                    <a:cubicBezTo>
                      <a:pt x="240" y="15141"/>
                      <a:pt x="173" y="16164"/>
                      <a:pt x="139" y="17187"/>
                    </a:cubicBezTo>
                    <a:cubicBezTo>
                      <a:pt x="84" y="18756"/>
                      <a:pt x="0" y="20324"/>
                      <a:pt x="229" y="21885"/>
                    </a:cubicBezTo>
                    <a:cubicBezTo>
                      <a:pt x="295" y="22340"/>
                      <a:pt x="330" y="22801"/>
                      <a:pt x="378" y="23256"/>
                    </a:cubicBezTo>
                    <a:cubicBezTo>
                      <a:pt x="420" y="23256"/>
                      <a:pt x="458" y="23256"/>
                      <a:pt x="497" y="23252"/>
                    </a:cubicBezTo>
                    <a:cubicBezTo>
                      <a:pt x="521" y="22644"/>
                      <a:pt x="562" y="22034"/>
                      <a:pt x="556" y="21424"/>
                    </a:cubicBezTo>
                    <a:cubicBezTo>
                      <a:pt x="548" y="20743"/>
                      <a:pt x="392" y="20063"/>
                      <a:pt x="535" y="19380"/>
                    </a:cubicBezTo>
                    <a:lnTo>
                      <a:pt x="535" y="19380"/>
                    </a:lnTo>
                    <a:lnTo>
                      <a:pt x="541" y="19387"/>
                    </a:lnTo>
                    <a:cubicBezTo>
                      <a:pt x="538" y="19280"/>
                      <a:pt x="535" y="19172"/>
                      <a:pt x="535" y="19061"/>
                    </a:cubicBezTo>
                    <a:lnTo>
                      <a:pt x="535" y="18569"/>
                    </a:lnTo>
                    <a:cubicBezTo>
                      <a:pt x="437" y="18596"/>
                      <a:pt x="382" y="18614"/>
                      <a:pt x="344" y="18627"/>
                    </a:cubicBezTo>
                    <a:cubicBezTo>
                      <a:pt x="402" y="18367"/>
                      <a:pt x="469" y="18117"/>
                      <a:pt x="524" y="17864"/>
                    </a:cubicBezTo>
                    <a:cubicBezTo>
                      <a:pt x="538" y="17798"/>
                      <a:pt x="514" y="17722"/>
                      <a:pt x="514" y="17653"/>
                    </a:cubicBezTo>
                    <a:cubicBezTo>
                      <a:pt x="517" y="17437"/>
                      <a:pt x="517" y="17219"/>
                      <a:pt x="535" y="17003"/>
                    </a:cubicBezTo>
                    <a:cubicBezTo>
                      <a:pt x="559" y="16670"/>
                      <a:pt x="590" y="16337"/>
                      <a:pt x="631" y="16008"/>
                    </a:cubicBezTo>
                    <a:cubicBezTo>
                      <a:pt x="652" y="15855"/>
                      <a:pt x="708" y="15709"/>
                      <a:pt x="760" y="15519"/>
                    </a:cubicBezTo>
                    <a:cubicBezTo>
                      <a:pt x="719" y="15446"/>
                      <a:pt x="656" y="15335"/>
                      <a:pt x="597" y="15224"/>
                    </a:cubicBezTo>
                    <a:lnTo>
                      <a:pt x="597" y="15224"/>
                    </a:lnTo>
                    <a:cubicBezTo>
                      <a:pt x="615" y="15227"/>
                      <a:pt x="636" y="15230"/>
                      <a:pt x="656" y="15230"/>
                    </a:cubicBezTo>
                    <a:cubicBezTo>
                      <a:pt x="698" y="14822"/>
                      <a:pt x="735" y="14409"/>
                      <a:pt x="777" y="13996"/>
                    </a:cubicBezTo>
                    <a:lnTo>
                      <a:pt x="777" y="13996"/>
                    </a:lnTo>
                    <a:cubicBezTo>
                      <a:pt x="777" y="13999"/>
                      <a:pt x="777" y="14002"/>
                      <a:pt x="777" y="14006"/>
                    </a:cubicBezTo>
                    <a:lnTo>
                      <a:pt x="777" y="13996"/>
                    </a:lnTo>
                    <a:cubicBezTo>
                      <a:pt x="777" y="13996"/>
                      <a:pt x="777" y="13996"/>
                      <a:pt x="777" y="13996"/>
                    </a:cubicBezTo>
                    <a:lnTo>
                      <a:pt x="777" y="13996"/>
                    </a:lnTo>
                    <a:cubicBezTo>
                      <a:pt x="777" y="13861"/>
                      <a:pt x="764" y="13725"/>
                      <a:pt x="777" y="13593"/>
                    </a:cubicBezTo>
                    <a:cubicBezTo>
                      <a:pt x="836" y="13003"/>
                      <a:pt x="913" y="12414"/>
                      <a:pt x="964" y="11820"/>
                    </a:cubicBezTo>
                    <a:cubicBezTo>
                      <a:pt x="975" y="11702"/>
                      <a:pt x="910" y="11578"/>
                      <a:pt x="910" y="11456"/>
                    </a:cubicBezTo>
                    <a:lnTo>
                      <a:pt x="910" y="10002"/>
                    </a:lnTo>
                    <a:cubicBezTo>
                      <a:pt x="902" y="10002"/>
                      <a:pt x="895" y="10002"/>
                      <a:pt x="889" y="10006"/>
                    </a:cubicBezTo>
                    <a:cubicBezTo>
                      <a:pt x="868" y="9628"/>
                      <a:pt x="826" y="9250"/>
                      <a:pt x="833" y="8875"/>
                    </a:cubicBezTo>
                    <a:cubicBezTo>
                      <a:pt x="840" y="8209"/>
                      <a:pt x="895" y="7543"/>
                      <a:pt x="889" y="6876"/>
                    </a:cubicBezTo>
                    <a:cubicBezTo>
                      <a:pt x="878" y="5558"/>
                      <a:pt x="815" y="4239"/>
                      <a:pt x="812" y="2921"/>
                    </a:cubicBezTo>
                    <a:cubicBezTo>
                      <a:pt x="809" y="2158"/>
                      <a:pt x="885" y="1391"/>
                      <a:pt x="910" y="625"/>
                    </a:cubicBezTo>
                    <a:cubicBezTo>
                      <a:pt x="913" y="417"/>
                      <a:pt x="930" y="180"/>
                      <a:pt x="6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9" name="Google Shape;9919;p38"/>
              <p:cNvSpPr/>
              <p:nvPr/>
            </p:nvSpPr>
            <p:spPr>
              <a:xfrm rot="-8147646">
                <a:off x="1536043" y="2148587"/>
                <a:ext cx="51977" cy="1598561"/>
              </a:xfrm>
              <a:custGeom>
                <a:avLst/>
                <a:gdLst/>
                <a:ahLst/>
                <a:cxnLst/>
                <a:rect l="l" t="t" r="r" b="b"/>
                <a:pathLst>
                  <a:path w="625" h="23731" extrusionOk="0">
                    <a:moveTo>
                      <a:pt x="149" y="0"/>
                    </a:moveTo>
                    <a:lnTo>
                      <a:pt x="149" y="805"/>
                    </a:lnTo>
                    <a:cubicBezTo>
                      <a:pt x="157" y="1974"/>
                      <a:pt x="188" y="3147"/>
                      <a:pt x="164" y="4312"/>
                    </a:cubicBezTo>
                    <a:cubicBezTo>
                      <a:pt x="139" y="5686"/>
                      <a:pt x="56" y="7057"/>
                      <a:pt x="18" y="8431"/>
                    </a:cubicBezTo>
                    <a:cubicBezTo>
                      <a:pt x="0" y="9086"/>
                      <a:pt x="35" y="9745"/>
                      <a:pt x="42" y="10405"/>
                    </a:cubicBezTo>
                    <a:cubicBezTo>
                      <a:pt x="42" y="10623"/>
                      <a:pt x="21" y="10845"/>
                      <a:pt x="25" y="11063"/>
                    </a:cubicBezTo>
                    <a:cubicBezTo>
                      <a:pt x="45" y="11865"/>
                      <a:pt x="77" y="12666"/>
                      <a:pt x="87" y="13468"/>
                    </a:cubicBezTo>
                    <a:cubicBezTo>
                      <a:pt x="87" y="13790"/>
                      <a:pt x="15" y="14113"/>
                      <a:pt x="18" y="14436"/>
                    </a:cubicBezTo>
                    <a:cubicBezTo>
                      <a:pt x="25" y="14919"/>
                      <a:pt x="53" y="15397"/>
                      <a:pt x="98" y="15876"/>
                    </a:cubicBezTo>
                    <a:cubicBezTo>
                      <a:pt x="149" y="16442"/>
                      <a:pt x="236" y="17000"/>
                      <a:pt x="282" y="17358"/>
                    </a:cubicBezTo>
                    <a:cubicBezTo>
                      <a:pt x="205" y="18193"/>
                      <a:pt x="146" y="18835"/>
                      <a:pt x="87" y="19473"/>
                    </a:cubicBezTo>
                    <a:cubicBezTo>
                      <a:pt x="164" y="19577"/>
                      <a:pt x="226" y="19671"/>
                      <a:pt x="295" y="19772"/>
                    </a:cubicBezTo>
                    <a:cubicBezTo>
                      <a:pt x="233" y="19865"/>
                      <a:pt x="178" y="19952"/>
                      <a:pt x="157" y="19987"/>
                    </a:cubicBezTo>
                    <a:cubicBezTo>
                      <a:pt x="108" y="21250"/>
                      <a:pt x="66" y="22457"/>
                      <a:pt x="18" y="23731"/>
                    </a:cubicBezTo>
                    <a:cubicBezTo>
                      <a:pt x="358" y="23516"/>
                      <a:pt x="389" y="23204"/>
                      <a:pt x="396" y="22954"/>
                    </a:cubicBezTo>
                    <a:cubicBezTo>
                      <a:pt x="428" y="21944"/>
                      <a:pt x="396" y="20930"/>
                      <a:pt x="413" y="19921"/>
                    </a:cubicBezTo>
                    <a:cubicBezTo>
                      <a:pt x="420" y="19369"/>
                      <a:pt x="462" y="18818"/>
                      <a:pt x="527" y="18270"/>
                    </a:cubicBezTo>
                    <a:cubicBezTo>
                      <a:pt x="625" y="17458"/>
                      <a:pt x="517" y="16677"/>
                      <a:pt x="288" y="15869"/>
                    </a:cubicBezTo>
                    <a:cubicBezTo>
                      <a:pt x="535" y="15761"/>
                      <a:pt x="393" y="15518"/>
                      <a:pt x="372" y="15321"/>
                    </a:cubicBezTo>
                    <a:cubicBezTo>
                      <a:pt x="313" y="14759"/>
                      <a:pt x="465" y="14207"/>
                      <a:pt x="469" y="13649"/>
                    </a:cubicBezTo>
                    <a:cubicBezTo>
                      <a:pt x="469" y="12889"/>
                      <a:pt x="465" y="12125"/>
                      <a:pt x="465" y="11362"/>
                    </a:cubicBezTo>
                    <a:cubicBezTo>
                      <a:pt x="465" y="10301"/>
                      <a:pt x="462" y="9239"/>
                      <a:pt x="469" y="8178"/>
                    </a:cubicBezTo>
                    <a:cubicBezTo>
                      <a:pt x="476" y="7258"/>
                      <a:pt x="486" y="6342"/>
                      <a:pt x="503" y="5422"/>
                    </a:cubicBezTo>
                    <a:cubicBezTo>
                      <a:pt x="521" y="4347"/>
                      <a:pt x="577" y="3268"/>
                      <a:pt x="562" y="2189"/>
                    </a:cubicBezTo>
                    <a:cubicBezTo>
                      <a:pt x="556" y="1638"/>
                      <a:pt x="444" y="1082"/>
                      <a:pt x="358" y="530"/>
                    </a:cubicBezTo>
                    <a:cubicBezTo>
                      <a:pt x="330" y="343"/>
                      <a:pt x="243" y="167"/>
                      <a:pt x="14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0" name="Google Shape;9920;p38"/>
              <p:cNvSpPr/>
              <p:nvPr/>
            </p:nvSpPr>
            <p:spPr>
              <a:xfrm rot="-8147646">
                <a:off x="1764105" y="2474169"/>
                <a:ext cx="110026" cy="1627796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4165" extrusionOk="0">
                    <a:moveTo>
                      <a:pt x="1103" y="1"/>
                    </a:moveTo>
                    <a:cubicBezTo>
                      <a:pt x="1083" y="70"/>
                      <a:pt x="1048" y="140"/>
                      <a:pt x="1045" y="209"/>
                    </a:cubicBezTo>
                    <a:cubicBezTo>
                      <a:pt x="962" y="1496"/>
                      <a:pt x="879" y="2780"/>
                      <a:pt x="805" y="4064"/>
                    </a:cubicBezTo>
                    <a:cubicBezTo>
                      <a:pt x="764" y="4792"/>
                      <a:pt x="722" y="5521"/>
                      <a:pt x="722" y="6250"/>
                    </a:cubicBezTo>
                    <a:cubicBezTo>
                      <a:pt x="725" y="6974"/>
                      <a:pt x="802" y="7703"/>
                      <a:pt x="812" y="8428"/>
                    </a:cubicBezTo>
                    <a:cubicBezTo>
                      <a:pt x="823" y="9191"/>
                      <a:pt x="833" y="9962"/>
                      <a:pt x="767" y="10718"/>
                    </a:cubicBezTo>
                    <a:cubicBezTo>
                      <a:pt x="635" y="12141"/>
                      <a:pt x="486" y="13556"/>
                      <a:pt x="504" y="14988"/>
                    </a:cubicBezTo>
                    <a:cubicBezTo>
                      <a:pt x="514" y="15683"/>
                      <a:pt x="386" y="16376"/>
                      <a:pt x="320" y="17070"/>
                    </a:cubicBezTo>
                    <a:cubicBezTo>
                      <a:pt x="306" y="17199"/>
                      <a:pt x="302" y="17327"/>
                      <a:pt x="296" y="17459"/>
                    </a:cubicBezTo>
                    <a:cubicBezTo>
                      <a:pt x="237" y="18295"/>
                      <a:pt x="167" y="19131"/>
                      <a:pt x="129" y="19971"/>
                    </a:cubicBezTo>
                    <a:cubicBezTo>
                      <a:pt x="73" y="21133"/>
                      <a:pt x="32" y="22299"/>
                      <a:pt x="4" y="23465"/>
                    </a:cubicBezTo>
                    <a:cubicBezTo>
                      <a:pt x="0" y="23697"/>
                      <a:pt x="91" y="23933"/>
                      <a:pt x="139" y="24165"/>
                    </a:cubicBezTo>
                    <a:cubicBezTo>
                      <a:pt x="167" y="24162"/>
                      <a:pt x="195" y="24162"/>
                      <a:pt x="222" y="24158"/>
                    </a:cubicBezTo>
                    <a:cubicBezTo>
                      <a:pt x="247" y="24117"/>
                      <a:pt x="288" y="24075"/>
                      <a:pt x="296" y="24033"/>
                    </a:cubicBezTo>
                    <a:cubicBezTo>
                      <a:pt x="386" y="23416"/>
                      <a:pt x="504" y="22799"/>
                      <a:pt x="546" y="22181"/>
                    </a:cubicBezTo>
                    <a:cubicBezTo>
                      <a:pt x="580" y="21622"/>
                      <a:pt x="528" y="21057"/>
                      <a:pt x="525" y="20495"/>
                    </a:cubicBezTo>
                    <a:cubicBezTo>
                      <a:pt x="525" y="20203"/>
                      <a:pt x="517" y="19901"/>
                      <a:pt x="576" y="19617"/>
                    </a:cubicBezTo>
                    <a:cubicBezTo>
                      <a:pt x="677" y="19138"/>
                      <a:pt x="719" y="18663"/>
                      <a:pt x="705" y="18170"/>
                    </a:cubicBezTo>
                    <a:cubicBezTo>
                      <a:pt x="691" y="17619"/>
                      <a:pt x="733" y="17060"/>
                      <a:pt x="820" y="16515"/>
                    </a:cubicBezTo>
                    <a:cubicBezTo>
                      <a:pt x="944" y="15745"/>
                      <a:pt x="927" y="14978"/>
                      <a:pt x="924" y="14205"/>
                    </a:cubicBezTo>
                    <a:cubicBezTo>
                      <a:pt x="916" y="13278"/>
                      <a:pt x="861" y="12349"/>
                      <a:pt x="1052" y="11419"/>
                    </a:cubicBezTo>
                    <a:cubicBezTo>
                      <a:pt x="1177" y="10822"/>
                      <a:pt x="1111" y="10187"/>
                      <a:pt x="1180" y="9573"/>
                    </a:cubicBezTo>
                    <a:cubicBezTo>
                      <a:pt x="1322" y="8300"/>
                      <a:pt x="903" y="7061"/>
                      <a:pt x="1014" y="5784"/>
                    </a:cubicBezTo>
                    <a:cubicBezTo>
                      <a:pt x="1142" y="4324"/>
                      <a:pt x="1187" y="2852"/>
                      <a:pt x="1246" y="1389"/>
                    </a:cubicBezTo>
                    <a:cubicBezTo>
                      <a:pt x="1263" y="927"/>
                      <a:pt x="1215" y="466"/>
                      <a:pt x="1194" y="5"/>
                    </a:cubicBezTo>
                    <a:cubicBezTo>
                      <a:pt x="1166" y="5"/>
                      <a:pt x="1135" y="1"/>
                      <a:pt x="11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1" name="Google Shape;9921;p38"/>
              <p:cNvSpPr/>
              <p:nvPr/>
            </p:nvSpPr>
            <p:spPr>
              <a:xfrm rot="-8147646">
                <a:off x="1891784" y="2677085"/>
                <a:ext cx="79172" cy="1505400"/>
              </a:xfrm>
              <a:custGeom>
                <a:avLst/>
                <a:gdLst/>
                <a:ahLst/>
                <a:cxnLst/>
                <a:rect l="l" t="t" r="r" b="b"/>
                <a:pathLst>
                  <a:path w="952" h="22348" extrusionOk="0">
                    <a:moveTo>
                      <a:pt x="785" y="1"/>
                    </a:moveTo>
                    <a:cubicBezTo>
                      <a:pt x="771" y="56"/>
                      <a:pt x="743" y="112"/>
                      <a:pt x="743" y="167"/>
                    </a:cubicBezTo>
                    <a:cubicBezTo>
                      <a:pt x="764" y="844"/>
                      <a:pt x="812" y="1517"/>
                      <a:pt x="812" y="2190"/>
                    </a:cubicBezTo>
                    <a:cubicBezTo>
                      <a:pt x="812" y="2797"/>
                      <a:pt x="764" y="3404"/>
                      <a:pt x="732" y="4011"/>
                    </a:cubicBezTo>
                    <a:cubicBezTo>
                      <a:pt x="719" y="4324"/>
                      <a:pt x="666" y="4633"/>
                      <a:pt x="684" y="4938"/>
                    </a:cubicBezTo>
                    <a:cubicBezTo>
                      <a:pt x="729" y="5787"/>
                      <a:pt x="615" y="6617"/>
                      <a:pt x="490" y="7453"/>
                    </a:cubicBezTo>
                    <a:cubicBezTo>
                      <a:pt x="392" y="8098"/>
                      <a:pt x="424" y="8772"/>
                      <a:pt x="452" y="9430"/>
                    </a:cubicBezTo>
                    <a:cubicBezTo>
                      <a:pt x="487" y="10211"/>
                      <a:pt x="601" y="10988"/>
                      <a:pt x="628" y="11769"/>
                    </a:cubicBezTo>
                    <a:cubicBezTo>
                      <a:pt x="649" y="12328"/>
                      <a:pt x="597" y="12886"/>
                      <a:pt x="556" y="13441"/>
                    </a:cubicBezTo>
                    <a:cubicBezTo>
                      <a:pt x="469" y="14687"/>
                      <a:pt x="372" y="15929"/>
                      <a:pt x="271" y="17171"/>
                    </a:cubicBezTo>
                    <a:cubicBezTo>
                      <a:pt x="233" y="17622"/>
                      <a:pt x="216" y="18066"/>
                      <a:pt x="223" y="18520"/>
                    </a:cubicBezTo>
                    <a:cubicBezTo>
                      <a:pt x="237" y="19246"/>
                      <a:pt x="112" y="19968"/>
                      <a:pt x="59" y="20692"/>
                    </a:cubicBezTo>
                    <a:cubicBezTo>
                      <a:pt x="18" y="21244"/>
                      <a:pt x="0" y="21799"/>
                      <a:pt x="11" y="22347"/>
                    </a:cubicBezTo>
                    <a:cubicBezTo>
                      <a:pt x="226" y="21449"/>
                      <a:pt x="455" y="20557"/>
                      <a:pt x="646" y="19655"/>
                    </a:cubicBezTo>
                    <a:cubicBezTo>
                      <a:pt x="711" y="19343"/>
                      <a:pt x="695" y="19013"/>
                      <a:pt x="698" y="18690"/>
                    </a:cubicBezTo>
                    <a:cubicBezTo>
                      <a:pt x="701" y="18240"/>
                      <a:pt x="687" y="17785"/>
                      <a:pt x="677" y="17334"/>
                    </a:cubicBezTo>
                    <a:cubicBezTo>
                      <a:pt x="670" y="17049"/>
                      <a:pt x="646" y="16762"/>
                      <a:pt x="656" y="16480"/>
                    </a:cubicBezTo>
                    <a:cubicBezTo>
                      <a:pt x="677" y="15936"/>
                      <a:pt x="722" y="15395"/>
                      <a:pt x="746" y="14850"/>
                    </a:cubicBezTo>
                    <a:cubicBezTo>
                      <a:pt x="799" y="13840"/>
                      <a:pt x="875" y="12831"/>
                      <a:pt x="878" y="11818"/>
                    </a:cubicBezTo>
                    <a:cubicBezTo>
                      <a:pt x="878" y="11096"/>
                      <a:pt x="774" y="10371"/>
                      <a:pt x="726" y="9646"/>
                    </a:cubicBezTo>
                    <a:cubicBezTo>
                      <a:pt x="691" y="9087"/>
                      <a:pt x="660" y="8525"/>
                      <a:pt x="642" y="7963"/>
                    </a:cubicBezTo>
                    <a:cubicBezTo>
                      <a:pt x="636" y="7731"/>
                      <a:pt x="642" y="7494"/>
                      <a:pt x="684" y="7265"/>
                    </a:cubicBezTo>
                    <a:cubicBezTo>
                      <a:pt x="847" y="6447"/>
                      <a:pt x="924" y="5621"/>
                      <a:pt x="895" y="4785"/>
                    </a:cubicBezTo>
                    <a:cubicBezTo>
                      <a:pt x="878" y="4255"/>
                      <a:pt x="951" y="3720"/>
                      <a:pt x="948" y="3190"/>
                    </a:cubicBezTo>
                    <a:cubicBezTo>
                      <a:pt x="945" y="2724"/>
                      <a:pt x="889" y="2260"/>
                      <a:pt x="865" y="1795"/>
                    </a:cubicBezTo>
                    <a:cubicBezTo>
                      <a:pt x="847" y="1475"/>
                      <a:pt x="844" y="1153"/>
                      <a:pt x="840" y="830"/>
                    </a:cubicBezTo>
                    <a:cubicBezTo>
                      <a:pt x="836" y="556"/>
                      <a:pt x="840" y="282"/>
                      <a:pt x="840" y="8"/>
                    </a:cubicBezTo>
                    <a:cubicBezTo>
                      <a:pt x="823" y="5"/>
                      <a:pt x="802" y="1"/>
                      <a:pt x="7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22" name="Google Shape;9922;p38"/>
            <p:cNvGrpSpPr/>
            <p:nvPr/>
          </p:nvGrpSpPr>
          <p:grpSpPr>
            <a:xfrm rot="-680349">
              <a:off x="934864" y="3256655"/>
              <a:ext cx="1256292" cy="1149179"/>
              <a:chOff x="2354950" y="2087600"/>
              <a:chExt cx="805175" cy="736525"/>
            </a:xfrm>
          </p:grpSpPr>
          <p:sp>
            <p:nvSpPr>
              <p:cNvPr id="9923" name="Google Shape;9923;p38"/>
              <p:cNvSpPr/>
              <p:nvPr/>
            </p:nvSpPr>
            <p:spPr>
              <a:xfrm>
                <a:off x="2354950" y="2087600"/>
                <a:ext cx="805175" cy="736525"/>
              </a:xfrm>
              <a:custGeom>
                <a:avLst/>
                <a:gdLst/>
                <a:ahLst/>
                <a:cxnLst/>
                <a:rect l="l" t="t" r="r" b="b"/>
                <a:pathLst>
                  <a:path w="32207" h="29461" extrusionOk="0">
                    <a:moveTo>
                      <a:pt x="16105" y="0"/>
                    </a:moveTo>
                    <a:cubicBezTo>
                      <a:pt x="15663" y="0"/>
                      <a:pt x="15225" y="139"/>
                      <a:pt x="14875" y="397"/>
                    </a:cubicBezTo>
                    <a:lnTo>
                      <a:pt x="850" y="10725"/>
                    </a:lnTo>
                    <a:cubicBezTo>
                      <a:pt x="382" y="11068"/>
                      <a:pt x="89" y="11598"/>
                      <a:pt x="43" y="12175"/>
                    </a:cubicBezTo>
                    <a:cubicBezTo>
                      <a:pt x="0" y="12752"/>
                      <a:pt x="212" y="13322"/>
                      <a:pt x="623" y="13733"/>
                    </a:cubicBezTo>
                    <a:lnTo>
                      <a:pt x="1758" y="14867"/>
                    </a:lnTo>
                    <a:cubicBezTo>
                      <a:pt x="1958" y="15067"/>
                      <a:pt x="2196" y="15221"/>
                      <a:pt x="2466" y="15325"/>
                    </a:cubicBezTo>
                    <a:cubicBezTo>
                      <a:pt x="2700" y="15417"/>
                      <a:pt x="2950" y="15464"/>
                      <a:pt x="3204" y="15464"/>
                    </a:cubicBezTo>
                    <a:cubicBezTo>
                      <a:pt x="3531" y="15464"/>
                      <a:pt x="3850" y="15386"/>
                      <a:pt x="4134" y="15240"/>
                    </a:cubicBezTo>
                    <a:lnTo>
                      <a:pt x="4134" y="27615"/>
                    </a:lnTo>
                    <a:cubicBezTo>
                      <a:pt x="4134" y="28103"/>
                      <a:pt x="4331" y="28573"/>
                      <a:pt x="4677" y="28919"/>
                    </a:cubicBezTo>
                    <a:cubicBezTo>
                      <a:pt x="5023" y="29265"/>
                      <a:pt x="5492" y="29461"/>
                      <a:pt x="5980" y="29461"/>
                    </a:cubicBezTo>
                    <a:lnTo>
                      <a:pt x="26261" y="29461"/>
                    </a:lnTo>
                    <a:cubicBezTo>
                      <a:pt x="26754" y="29461"/>
                      <a:pt x="27223" y="29265"/>
                      <a:pt x="27569" y="28919"/>
                    </a:cubicBezTo>
                    <a:cubicBezTo>
                      <a:pt x="27915" y="28573"/>
                      <a:pt x="28107" y="28103"/>
                      <a:pt x="28107" y="27615"/>
                    </a:cubicBezTo>
                    <a:lnTo>
                      <a:pt x="28107" y="15256"/>
                    </a:lnTo>
                    <a:cubicBezTo>
                      <a:pt x="28384" y="15390"/>
                      <a:pt x="28688" y="15464"/>
                      <a:pt x="29003" y="15464"/>
                    </a:cubicBezTo>
                    <a:cubicBezTo>
                      <a:pt x="29257" y="15464"/>
                      <a:pt x="29507" y="15417"/>
                      <a:pt x="29741" y="15325"/>
                    </a:cubicBezTo>
                    <a:cubicBezTo>
                      <a:pt x="30011" y="15221"/>
                      <a:pt x="30249" y="15067"/>
                      <a:pt x="30449" y="14867"/>
                    </a:cubicBezTo>
                    <a:lnTo>
                      <a:pt x="31583" y="13733"/>
                    </a:lnTo>
                    <a:cubicBezTo>
                      <a:pt x="31995" y="13322"/>
                      <a:pt x="32206" y="12752"/>
                      <a:pt x="32164" y="12175"/>
                    </a:cubicBezTo>
                    <a:cubicBezTo>
                      <a:pt x="32118" y="11598"/>
                      <a:pt x="31826" y="11068"/>
                      <a:pt x="31356" y="10725"/>
                    </a:cubicBezTo>
                    <a:lnTo>
                      <a:pt x="17332" y="397"/>
                    </a:lnTo>
                    <a:cubicBezTo>
                      <a:pt x="16982" y="139"/>
                      <a:pt x="16544" y="0"/>
                      <a:pt x="1610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4" name="Google Shape;9924;p38"/>
              <p:cNvSpPr/>
              <p:nvPr/>
            </p:nvSpPr>
            <p:spPr>
              <a:xfrm>
                <a:off x="2504450" y="2171150"/>
                <a:ext cx="507025" cy="606825"/>
              </a:xfrm>
              <a:custGeom>
                <a:avLst/>
                <a:gdLst/>
                <a:ahLst/>
                <a:cxnLst/>
                <a:rect l="l" t="t" r="r" b="b"/>
                <a:pathLst>
                  <a:path w="20281" h="24273" extrusionOk="0">
                    <a:moveTo>
                      <a:pt x="10141" y="0"/>
                    </a:moveTo>
                    <a:lnTo>
                      <a:pt x="0" y="7541"/>
                    </a:lnTo>
                    <a:lnTo>
                      <a:pt x="0" y="24273"/>
                    </a:lnTo>
                    <a:lnTo>
                      <a:pt x="20281" y="24273"/>
                    </a:lnTo>
                    <a:lnTo>
                      <a:pt x="20281" y="7541"/>
                    </a:lnTo>
                    <a:lnTo>
                      <a:pt x="1014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5" name="Google Shape;9925;p38"/>
              <p:cNvSpPr/>
              <p:nvPr/>
            </p:nvSpPr>
            <p:spPr>
              <a:xfrm>
                <a:off x="2653375" y="2456875"/>
                <a:ext cx="208350" cy="321100"/>
              </a:xfrm>
              <a:custGeom>
                <a:avLst/>
                <a:gdLst/>
                <a:ahLst/>
                <a:cxnLst/>
                <a:rect l="l" t="t" r="r" b="b"/>
                <a:pathLst>
                  <a:path w="8334" h="12844" extrusionOk="0">
                    <a:moveTo>
                      <a:pt x="4168" y="0"/>
                    </a:moveTo>
                    <a:cubicBezTo>
                      <a:pt x="1865" y="0"/>
                      <a:pt x="0" y="1865"/>
                      <a:pt x="0" y="4168"/>
                    </a:cubicBezTo>
                    <a:lnTo>
                      <a:pt x="0" y="4310"/>
                    </a:lnTo>
                    <a:lnTo>
                      <a:pt x="0" y="12844"/>
                    </a:lnTo>
                    <a:lnTo>
                      <a:pt x="8333" y="12844"/>
                    </a:lnTo>
                    <a:lnTo>
                      <a:pt x="8333" y="4310"/>
                    </a:lnTo>
                    <a:lnTo>
                      <a:pt x="8333" y="4168"/>
                    </a:lnTo>
                    <a:cubicBezTo>
                      <a:pt x="8333" y="1865"/>
                      <a:pt x="6468" y="0"/>
                      <a:pt x="41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6" name="Google Shape;9926;p38"/>
              <p:cNvSpPr/>
              <p:nvPr/>
            </p:nvSpPr>
            <p:spPr>
              <a:xfrm>
                <a:off x="2665375" y="2346125"/>
                <a:ext cx="17740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7096" h="2500" extrusionOk="0">
                    <a:moveTo>
                      <a:pt x="685" y="0"/>
                    </a:moveTo>
                    <a:cubicBezTo>
                      <a:pt x="309" y="0"/>
                      <a:pt x="0" y="308"/>
                      <a:pt x="0" y="684"/>
                    </a:cubicBezTo>
                    <a:cubicBezTo>
                      <a:pt x="0" y="919"/>
                      <a:pt x="120" y="1126"/>
                      <a:pt x="300" y="1250"/>
                    </a:cubicBezTo>
                    <a:cubicBezTo>
                      <a:pt x="120" y="1373"/>
                      <a:pt x="0" y="1580"/>
                      <a:pt x="0" y="1815"/>
                    </a:cubicBezTo>
                    <a:cubicBezTo>
                      <a:pt x="0" y="2196"/>
                      <a:pt x="309" y="2500"/>
                      <a:pt x="685" y="2500"/>
                    </a:cubicBezTo>
                    <a:cubicBezTo>
                      <a:pt x="1035" y="2500"/>
                      <a:pt x="1327" y="2234"/>
                      <a:pt x="1362" y="1892"/>
                    </a:cubicBezTo>
                    <a:cubicBezTo>
                      <a:pt x="1750" y="1852"/>
                      <a:pt x="2650" y="1831"/>
                      <a:pt x="3549" y="1831"/>
                    </a:cubicBezTo>
                    <a:cubicBezTo>
                      <a:pt x="4448" y="1831"/>
                      <a:pt x="5346" y="1852"/>
                      <a:pt x="5731" y="1892"/>
                    </a:cubicBezTo>
                    <a:cubicBezTo>
                      <a:pt x="5769" y="2234"/>
                      <a:pt x="6061" y="2500"/>
                      <a:pt x="6411" y="2500"/>
                    </a:cubicBezTo>
                    <a:cubicBezTo>
                      <a:pt x="6788" y="2500"/>
                      <a:pt x="7096" y="2196"/>
                      <a:pt x="7096" y="1815"/>
                    </a:cubicBezTo>
                    <a:cubicBezTo>
                      <a:pt x="7096" y="1580"/>
                      <a:pt x="6977" y="1373"/>
                      <a:pt x="6796" y="1250"/>
                    </a:cubicBezTo>
                    <a:cubicBezTo>
                      <a:pt x="6977" y="1126"/>
                      <a:pt x="7096" y="919"/>
                      <a:pt x="7096" y="684"/>
                    </a:cubicBezTo>
                    <a:cubicBezTo>
                      <a:pt x="7096" y="308"/>
                      <a:pt x="6788" y="0"/>
                      <a:pt x="6411" y="0"/>
                    </a:cubicBezTo>
                    <a:cubicBezTo>
                      <a:pt x="6061" y="0"/>
                      <a:pt x="5769" y="265"/>
                      <a:pt x="5731" y="608"/>
                    </a:cubicBezTo>
                    <a:cubicBezTo>
                      <a:pt x="5346" y="648"/>
                      <a:pt x="4448" y="668"/>
                      <a:pt x="3549" y="668"/>
                    </a:cubicBezTo>
                    <a:cubicBezTo>
                      <a:pt x="2650" y="668"/>
                      <a:pt x="1750" y="648"/>
                      <a:pt x="1362" y="608"/>
                    </a:cubicBezTo>
                    <a:cubicBezTo>
                      <a:pt x="1327" y="265"/>
                      <a:pt x="1035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7" name="Google Shape;9927;p38"/>
              <p:cNvSpPr/>
              <p:nvPr/>
            </p:nvSpPr>
            <p:spPr>
              <a:xfrm>
                <a:off x="2401575" y="2133700"/>
                <a:ext cx="711925" cy="294300"/>
              </a:xfrm>
              <a:custGeom>
                <a:avLst/>
                <a:gdLst/>
                <a:ahLst/>
                <a:cxnLst/>
                <a:rect l="l" t="t" r="r" b="b"/>
                <a:pathLst>
                  <a:path w="28477" h="11772" extrusionOk="0">
                    <a:moveTo>
                      <a:pt x="14239" y="1"/>
                    </a:moveTo>
                    <a:cubicBezTo>
                      <a:pt x="14191" y="1"/>
                      <a:pt x="14142" y="14"/>
                      <a:pt x="14106" y="41"/>
                    </a:cubicBezTo>
                    <a:lnTo>
                      <a:pt x="82" y="10366"/>
                    </a:lnTo>
                    <a:cubicBezTo>
                      <a:pt x="8" y="10420"/>
                      <a:pt x="1" y="10516"/>
                      <a:pt x="62" y="10581"/>
                    </a:cubicBezTo>
                    <a:lnTo>
                      <a:pt x="1197" y="11716"/>
                    </a:lnTo>
                    <a:cubicBezTo>
                      <a:pt x="1234" y="11753"/>
                      <a:pt x="1287" y="11771"/>
                      <a:pt x="1339" y="11771"/>
                    </a:cubicBezTo>
                    <a:cubicBezTo>
                      <a:pt x="1379" y="11771"/>
                      <a:pt x="1419" y="11760"/>
                      <a:pt x="1451" y="11739"/>
                    </a:cubicBezTo>
                    <a:lnTo>
                      <a:pt x="14102" y="2775"/>
                    </a:lnTo>
                    <a:cubicBezTo>
                      <a:pt x="14141" y="2748"/>
                      <a:pt x="14190" y="2734"/>
                      <a:pt x="14239" y="2734"/>
                    </a:cubicBezTo>
                    <a:cubicBezTo>
                      <a:pt x="14288" y="2734"/>
                      <a:pt x="14337" y="2748"/>
                      <a:pt x="14375" y="2775"/>
                    </a:cubicBezTo>
                    <a:lnTo>
                      <a:pt x="27026" y="11739"/>
                    </a:lnTo>
                    <a:cubicBezTo>
                      <a:pt x="27058" y="11760"/>
                      <a:pt x="27098" y="11771"/>
                      <a:pt x="27138" y="11771"/>
                    </a:cubicBezTo>
                    <a:cubicBezTo>
                      <a:pt x="27191" y="11771"/>
                      <a:pt x="27244" y="11753"/>
                      <a:pt x="27280" y="11716"/>
                    </a:cubicBezTo>
                    <a:lnTo>
                      <a:pt x="28415" y="10581"/>
                    </a:lnTo>
                    <a:cubicBezTo>
                      <a:pt x="28476" y="10516"/>
                      <a:pt x="28469" y="10420"/>
                      <a:pt x="28396" y="10366"/>
                    </a:cubicBezTo>
                    <a:lnTo>
                      <a:pt x="14371" y="41"/>
                    </a:lnTo>
                    <a:cubicBezTo>
                      <a:pt x="14335" y="14"/>
                      <a:pt x="14287" y="1"/>
                      <a:pt x="1423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8" name="Google Shape;9928;p38"/>
              <p:cNvSpPr/>
              <p:nvPr/>
            </p:nvSpPr>
            <p:spPr>
              <a:xfrm>
                <a:off x="2576075" y="2207775"/>
                <a:ext cx="398400" cy="153450"/>
              </a:xfrm>
              <a:custGeom>
                <a:avLst/>
                <a:gdLst/>
                <a:ahLst/>
                <a:cxnLst/>
                <a:rect l="l" t="t" r="r" b="b"/>
                <a:pathLst>
                  <a:path w="15936" h="6138" fill="none" extrusionOk="0">
                    <a:moveTo>
                      <a:pt x="1" y="4938"/>
                    </a:moveTo>
                    <a:cubicBezTo>
                      <a:pt x="2196" y="3412"/>
                      <a:pt x="4388" y="1881"/>
                      <a:pt x="6580" y="354"/>
                    </a:cubicBezTo>
                    <a:cubicBezTo>
                      <a:pt x="6830" y="181"/>
                      <a:pt x="7099" y="1"/>
                      <a:pt x="7402" y="4"/>
                    </a:cubicBezTo>
                    <a:cubicBezTo>
                      <a:pt x="7714" y="4"/>
                      <a:pt x="7988" y="200"/>
                      <a:pt x="8238" y="389"/>
                    </a:cubicBezTo>
                    <a:cubicBezTo>
                      <a:pt x="10802" y="2304"/>
                      <a:pt x="13367" y="4219"/>
                      <a:pt x="15936" y="6138"/>
                    </a:cubicBezTo>
                  </a:path>
                </a:pathLst>
              </a:custGeom>
              <a:noFill/>
              <a:ln w="6925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9" name="Google Shape;9929;p38"/>
              <p:cNvSpPr/>
              <p:nvPr/>
            </p:nvSpPr>
            <p:spPr>
              <a:xfrm>
                <a:off x="2765150" y="2345425"/>
                <a:ext cx="80600" cy="64050"/>
              </a:xfrm>
              <a:custGeom>
                <a:avLst/>
                <a:gdLst/>
                <a:ahLst/>
                <a:cxnLst/>
                <a:rect l="l" t="t" r="r" b="b"/>
                <a:pathLst>
                  <a:path w="3224" h="2562" fill="none" extrusionOk="0">
                    <a:moveTo>
                      <a:pt x="1" y="578"/>
                    </a:moveTo>
                    <a:cubicBezTo>
                      <a:pt x="586" y="651"/>
                      <a:pt x="1216" y="712"/>
                      <a:pt x="1731" y="424"/>
                    </a:cubicBezTo>
                    <a:cubicBezTo>
                      <a:pt x="1978" y="290"/>
                      <a:pt x="2193" y="75"/>
                      <a:pt x="2474" y="39"/>
                    </a:cubicBezTo>
                    <a:cubicBezTo>
                      <a:pt x="2778" y="1"/>
                      <a:pt x="3089" y="220"/>
                      <a:pt x="3154" y="517"/>
                    </a:cubicBezTo>
                    <a:cubicBezTo>
                      <a:pt x="3224" y="813"/>
                      <a:pt x="3035" y="1147"/>
                      <a:pt x="2747" y="1243"/>
                    </a:cubicBezTo>
                    <a:cubicBezTo>
                      <a:pt x="3023" y="1404"/>
                      <a:pt x="3154" y="1782"/>
                      <a:pt x="3035" y="2077"/>
                    </a:cubicBezTo>
                    <a:cubicBezTo>
                      <a:pt x="2916" y="2377"/>
                      <a:pt x="2567" y="2562"/>
                      <a:pt x="2255" y="2489"/>
                    </a:cubicBezTo>
                    <a:cubicBezTo>
                      <a:pt x="1939" y="2420"/>
                      <a:pt x="1705" y="2100"/>
                      <a:pt x="1728" y="1782"/>
                    </a:cubicBezTo>
                  </a:path>
                </a:pathLst>
              </a:custGeom>
              <a:noFill/>
              <a:ln w="6925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0" name="Google Shape;9930;p38"/>
              <p:cNvSpPr/>
              <p:nvPr/>
            </p:nvSpPr>
            <p:spPr>
              <a:xfrm>
                <a:off x="2694800" y="2452625"/>
                <a:ext cx="171050" cy="214225"/>
              </a:xfrm>
              <a:custGeom>
                <a:avLst/>
                <a:gdLst/>
                <a:ahLst/>
                <a:cxnLst/>
                <a:rect l="l" t="t" r="r" b="b"/>
                <a:pathLst>
                  <a:path w="6842" h="8569" fill="none" extrusionOk="0">
                    <a:moveTo>
                      <a:pt x="0" y="1166"/>
                    </a:moveTo>
                    <a:cubicBezTo>
                      <a:pt x="770" y="362"/>
                      <a:pt x="1954" y="1"/>
                      <a:pt x="3054" y="170"/>
                    </a:cubicBezTo>
                    <a:cubicBezTo>
                      <a:pt x="4153" y="339"/>
                      <a:pt x="5154" y="1012"/>
                      <a:pt x="5784" y="1928"/>
                    </a:cubicBezTo>
                    <a:cubicBezTo>
                      <a:pt x="6434" y="2865"/>
                      <a:pt x="6707" y="4024"/>
                      <a:pt x="6753" y="5162"/>
                    </a:cubicBezTo>
                    <a:cubicBezTo>
                      <a:pt x="6795" y="6303"/>
                      <a:pt x="6842" y="7442"/>
                      <a:pt x="6668" y="8569"/>
                    </a:cubicBezTo>
                  </a:path>
                </a:pathLst>
              </a:custGeom>
              <a:noFill/>
              <a:ln w="6925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31" name="Google Shape;9931;p38"/>
            <p:cNvGrpSpPr/>
            <p:nvPr/>
          </p:nvGrpSpPr>
          <p:grpSpPr>
            <a:xfrm rot="-680349">
              <a:off x="528560" y="3350190"/>
              <a:ext cx="649766" cy="649490"/>
              <a:chOff x="1947950" y="732088"/>
              <a:chExt cx="498175" cy="497925"/>
            </a:xfrm>
          </p:grpSpPr>
          <p:sp>
            <p:nvSpPr>
              <p:cNvPr id="9932" name="Google Shape;9932;p38"/>
              <p:cNvSpPr/>
              <p:nvPr/>
            </p:nvSpPr>
            <p:spPr>
              <a:xfrm>
                <a:off x="1947950" y="732088"/>
                <a:ext cx="498175" cy="497925"/>
              </a:xfrm>
              <a:custGeom>
                <a:avLst/>
                <a:gdLst/>
                <a:ahLst/>
                <a:cxnLst/>
                <a:rect l="l" t="t" r="r" b="b"/>
                <a:pathLst>
                  <a:path w="19927" h="19917" extrusionOk="0">
                    <a:moveTo>
                      <a:pt x="9964" y="0"/>
                    </a:moveTo>
                    <a:cubicBezTo>
                      <a:pt x="8852" y="0"/>
                      <a:pt x="7756" y="185"/>
                      <a:pt x="6714" y="543"/>
                    </a:cubicBezTo>
                    <a:cubicBezTo>
                      <a:pt x="6484" y="623"/>
                      <a:pt x="6280" y="742"/>
                      <a:pt x="6103" y="900"/>
                    </a:cubicBezTo>
                    <a:cubicBezTo>
                      <a:pt x="5972" y="946"/>
                      <a:pt x="5845" y="1005"/>
                      <a:pt x="5726" y="1077"/>
                    </a:cubicBezTo>
                    <a:cubicBezTo>
                      <a:pt x="5495" y="1108"/>
                      <a:pt x="5272" y="1177"/>
                      <a:pt x="5061" y="1289"/>
                    </a:cubicBezTo>
                    <a:lnTo>
                      <a:pt x="5061" y="1293"/>
                    </a:lnTo>
                    <a:cubicBezTo>
                      <a:pt x="5045" y="1296"/>
                      <a:pt x="5034" y="1305"/>
                      <a:pt x="5022" y="1312"/>
                    </a:cubicBezTo>
                    <a:cubicBezTo>
                      <a:pt x="4361" y="1693"/>
                      <a:pt x="3738" y="2150"/>
                      <a:pt x="3176" y="2670"/>
                    </a:cubicBezTo>
                    <a:cubicBezTo>
                      <a:pt x="2619" y="3193"/>
                      <a:pt x="2119" y="3777"/>
                      <a:pt x="1692" y="4416"/>
                    </a:cubicBezTo>
                    <a:cubicBezTo>
                      <a:pt x="1257" y="5057"/>
                      <a:pt x="904" y="5749"/>
                      <a:pt x="631" y="6473"/>
                    </a:cubicBezTo>
                    <a:cubicBezTo>
                      <a:pt x="354" y="7215"/>
                      <a:pt x="165" y="7987"/>
                      <a:pt x="73" y="8776"/>
                    </a:cubicBezTo>
                    <a:cubicBezTo>
                      <a:pt x="38" y="9061"/>
                      <a:pt x="73" y="9345"/>
                      <a:pt x="162" y="9602"/>
                    </a:cubicBezTo>
                    <a:cubicBezTo>
                      <a:pt x="54" y="9856"/>
                      <a:pt x="0" y="10138"/>
                      <a:pt x="11" y="10422"/>
                    </a:cubicBezTo>
                    <a:cubicBezTo>
                      <a:pt x="123" y="12902"/>
                      <a:pt x="1154" y="15237"/>
                      <a:pt x="2911" y="16998"/>
                    </a:cubicBezTo>
                    <a:cubicBezTo>
                      <a:pt x="4665" y="18759"/>
                      <a:pt x="6999" y="19797"/>
                      <a:pt x="9475" y="19916"/>
                    </a:cubicBezTo>
                    <a:lnTo>
                      <a:pt x="9563" y="19916"/>
                    </a:lnTo>
                    <a:cubicBezTo>
                      <a:pt x="9803" y="19916"/>
                      <a:pt x="10029" y="19875"/>
                      <a:pt x="10245" y="19790"/>
                    </a:cubicBezTo>
                    <a:cubicBezTo>
                      <a:pt x="10429" y="19851"/>
                      <a:pt x="10625" y="19882"/>
                      <a:pt x="10825" y="19882"/>
                    </a:cubicBezTo>
                    <a:cubicBezTo>
                      <a:pt x="10891" y="19882"/>
                      <a:pt x="10956" y="19878"/>
                      <a:pt x="11017" y="19875"/>
                    </a:cubicBezTo>
                    <a:cubicBezTo>
                      <a:pt x="13452" y="19616"/>
                      <a:pt x="15701" y="18471"/>
                      <a:pt x="17351" y="16652"/>
                    </a:cubicBezTo>
                    <a:cubicBezTo>
                      <a:pt x="19012" y="14817"/>
                      <a:pt x="19927" y="12440"/>
                      <a:pt x="19927" y="9964"/>
                    </a:cubicBezTo>
                    <a:cubicBezTo>
                      <a:pt x="19927" y="9403"/>
                      <a:pt x="19881" y="8834"/>
                      <a:pt x="19788" y="8284"/>
                    </a:cubicBezTo>
                    <a:cubicBezTo>
                      <a:pt x="19742" y="8022"/>
                      <a:pt x="19646" y="7784"/>
                      <a:pt x="19504" y="7572"/>
                    </a:cubicBezTo>
                    <a:cubicBezTo>
                      <a:pt x="19531" y="7318"/>
                      <a:pt x="19500" y="7061"/>
                      <a:pt x="19419" y="6811"/>
                    </a:cubicBezTo>
                    <a:cubicBezTo>
                      <a:pt x="19119" y="5919"/>
                      <a:pt x="18697" y="5069"/>
                      <a:pt x="18159" y="4292"/>
                    </a:cubicBezTo>
                    <a:cubicBezTo>
                      <a:pt x="17624" y="3527"/>
                      <a:pt x="16989" y="2838"/>
                      <a:pt x="16267" y="2247"/>
                    </a:cubicBezTo>
                    <a:cubicBezTo>
                      <a:pt x="15397" y="1535"/>
                      <a:pt x="14421" y="982"/>
                      <a:pt x="13367" y="597"/>
                    </a:cubicBezTo>
                    <a:cubicBezTo>
                      <a:pt x="12279" y="201"/>
                      <a:pt x="11132" y="0"/>
                      <a:pt x="99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3" name="Google Shape;9933;p38"/>
              <p:cNvSpPr/>
              <p:nvPr/>
            </p:nvSpPr>
            <p:spPr>
              <a:xfrm>
                <a:off x="1995525" y="804863"/>
                <a:ext cx="100975" cy="152125"/>
              </a:xfrm>
              <a:custGeom>
                <a:avLst/>
                <a:gdLst/>
                <a:ahLst/>
                <a:cxnLst/>
                <a:rect l="l" t="t" r="r" b="b"/>
                <a:pathLst>
                  <a:path w="4039" h="6085" extrusionOk="0">
                    <a:moveTo>
                      <a:pt x="4038" y="0"/>
                    </a:moveTo>
                    <a:lnTo>
                      <a:pt x="4038" y="0"/>
                    </a:lnTo>
                    <a:cubicBezTo>
                      <a:pt x="1858" y="1246"/>
                      <a:pt x="312" y="3477"/>
                      <a:pt x="0" y="6084"/>
                    </a:cubicBezTo>
                    <a:lnTo>
                      <a:pt x="0" y="6084"/>
                    </a:lnTo>
                    <a:cubicBezTo>
                      <a:pt x="131" y="5996"/>
                      <a:pt x="266" y="5907"/>
                      <a:pt x="405" y="5819"/>
                    </a:cubicBezTo>
                    <a:cubicBezTo>
                      <a:pt x="2011" y="4781"/>
                      <a:pt x="3373" y="1727"/>
                      <a:pt x="40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4" name="Google Shape;9934;p38"/>
              <p:cNvSpPr/>
              <p:nvPr/>
            </p:nvSpPr>
            <p:spPr>
              <a:xfrm>
                <a:off x="1994375" y="778238"/>
                <a:ext cx="395225" cy="405625"/>
              </a:xfrm>
              <a:custGeom>
                <a:avLst/>
                <a:gdLst/>
                <a:ahLst/>
                <a:cxnLst/>
                <a:rect l="l" t="t" r="r" b="b"/>
                <a:pathLst>
                  <a:path w="15809" h="16225" extrusionOk="0">
                    <a:moveTo>
                      <a:pt x="8107" y="0"/>
                    </a:moveTo>
                    <a:cubicBezTo>
                      <a:pt x="7179" y="0"/>
                      <a:pt x="6288" y="158"/>
                      <a:pt x="5457" y="442"/>
                    </a:cubicBezTo>
                    <a:cubicBezTo>
                      <a:pt x="5288" y="946"/>
                      <a:pt x="4884" y="2057"/>
                      <a:pt x="4304" y="3296"/>
                    </a:cubicBezTo>
                    <a:cubicBezTo>
                      <a:pt x="3246" y="5557"/>
                      <a:pt x="2146" y="7069"/>
                      <a:pt x="1035" y="7784"/>
                    </a:cubicBezTo>
                    <a:cubicBezTo>
                      <a:pt x="643" y="8038"/>
                      <a:pt x="300" y="8276"/>
                      <a:pt x="0" y="8491"/>
                    </a:cubicBezTo>
                    <a:cubicBezTo>
                      <a:pt x="188" y="12667"/>
                      <a:pt x="3534" y="16025"/>
                      <a:pt x="7706" y="16224"/>
                    </a:cubicBezTo>
                    <a:cubicBezTo>
                      <a:pt x="7853" y="15990"/>
                      <a:pt x="8026" y="15686"/>
                      <a:pt x="8199" y="15336"/>
                    </a:cubicBezTo>
                    <a:cubicBezTo>
                      <a:pt x="8553" y="14840"/>
                      <a:pt x="8745" y="14236"/>
                      <a:pt x="8810" y="13610"/>
                    </a:cubicBezTo>
                    <a:cubicBezTo>
                      <a:pt x="9002" y="12702"/>
                      <a:pt x="8979" y="11730"/>
                      <a:pt x="8453" y="10887"/>
                    </a:cubicBezTo>
                    <a:cubicBezTo>
                      <a:pt x="8399" y="10802"/>
                      <a:pt x="8349" y="10722"/>
                      <a:pt x="8299" y="10637"/>
                    </a:cubicBezTo>
                    <a:cubicBezTo>
                      <a:pt x="8061" y="9976"/>
                      <a:pt x="7776" y="9325"/>
                      <a:pt x="7541" y="8665"/>
                    </a:cubicBezTo>
                    <a:cubicBezTo>
                      <a:pt x="7465" y="8445"/>
                      <a:pt x="7392" y="8226"/>
                      <a:pt x="7330" y="7999"/>
                    </a:cubicBezTo>
                    <a:cubicBezTo>
                      <a:pt x="7249" y="7541"/>
                      <a:pt x="7222" y="7087"/>
                      <a:pt x="7241" y="6642"/>
                    </a:cubicBezTo>
                    <a:cubicBezTo>
                      <a:pt x="7303" y="5334"/>
                      <a:pt x="7788" y="4226"/>
                      <a:pt x="8576" y="3612"/>
                    </a:cubicBezTo>
                    <a:cubicBezTo>
                      <a:pt x="9266" y="3068"/>
                      <a:pt x="10164" y="2769"/>
                      <a:pt x="11034" y="2769"/>
                    </a:cubicBezTo>
                    <a:cubicBezTo>
                      <a:pt x="11260" y="2769"/>
                      <a:pt x="11484" y="2790"/>
                      <a:pt x="11702" y="2831"/>
                    </a:cubicBezTo>
                    <a:cubicBezTo>
                      <a:pt x="11764" y="2842"/>
                      <a:pt x="11829" y="2858"/>
                      <a:pt x="11886" y="2873"/>
                    </a:cubicBezTo>
                    <a:cubicBezTo>
                      <a:pt x="12656" y="3065"/>
                      <a:pt x="13286" y="3527"/>
                      <a:pt x="13668" y="4180"/>
                    </a:cubicBezTo>
                    <a:cubicBezTo>
                      <a:pt x="13952" y="4669"/>
                      <a:pt x="14575" y="5103"/>
                      <a:pt x="15467" y="5431"/>
                    </a:cubicBezTo>
                    <a:cubicBezTo>
                      <a:pt x="15583" y="5477"/>
                      <a:pt x="15702" y="5515"/>
                      <a:pt x="15809" y="5550"/>
                    </a:cubicBezTo>
                    <a:cubicBezTo>
                      <a:pt x="15320" y="4077"/>
                      <a:pt x="14417" y="2792"/>
                      <a:pt x="13240" y="1831"/>
                    </a:cubicBezTo>
                    <a:cubicBezTo>
                      <a:pt x="11840" y="685"/>
                      <a:pt x="10056" y="0"/>
                      <a:pt x="81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5" name="Google Shape;9935;p38"/>
              <p:cNvSpPr/>
              <p:nvPr/>
            </p:nvSpPr>
            <p:spPr>
              <a:xfrm>
                <a:off x="2187600" y="874338"/>
                <a:ext cx="212375" cy="3086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12347" extrusionOk="0">
                    <a:moveTo>
                      <a:pt x="3304" y="0"/>
                    </a:moveTo>
                    <a:cubicBezTo>
                      <a:pt x="2674" y="0"/>
                      <a:pt x="2008" y="224"/>
                      <a:pt x="1509" y="613"/>
                    </a:cubicBezTo>
                    <a:cubicBezTo>
                      <a:pt x="512" y="1394"/>
                      <a:pt x="1" y="3866"/>
                      <a:pt x="1631" y="6474"/>
                    </a:cubicBezTo>
                    <a:cubicBezTo>
                      <a:pt x="2081" y="7193"/>
                      <a:pt x="2297" y="8024"/>
                      <a:pt x="2262" y="8951"/>
                    </a:cubicBezTo>
                    <a:cubicBezTo>
                      <a:pt x="2239" y="9662"/>
                      <a:pt x="2066" y="10427"/>
                      <a:pt x="1754" y="11227"/>
                    </a:cubicBezTo>
                    <a:cubicBezTo>
                      <a:pt x="1596" y="11642"/>
                      <a:pt x="1416" y="12019"/>
                      <a:pt x="1239" y="12346"/>
                    </a:cubicBezTo>
                    <a:cubicBezTo>
                      <a:pt x="5319" y="11919"/>
                      <a:pt x="8495" y="8466"/>
                      <a:pt x="8495" y="4274"/>
                    </a:cubicBezTo>
                    <a:cubicBezTo>
                      <a:pt x="8495" y="3805"/>
                      <a:pt x="8457" y="3348"/>
                      <a:pt x="8380" y="2902"/>
                    </a:cubicBezTo>
                    <a:cubicBezTo>
                      <a:pt x="8107" y="2836"/>
                      <a:pt x="7757" y="2740"/>
                      <a:pt x="7384" y="2602"/>
                    </a:cubicBezTo>
                    <a:cubicBezTo>
                      <a:pt x="6230" y="2178"/>
                      <a:pt x="5431" y="1598"/>
                      <a:pt x="5011" y="879"/>
                    </a:cubicBezTo>
                    <a:cubicBezTo>
                      <a:pt x="4684" y="321"/>
                      <a:pt x="4157" y="117"/>
                      <a:pt x="3773" y="45"/>
                    </a:cubicBezTo>
                    <a:cubicBezTo>
                      <a:pt x="3621" y="15"/>
                      <a:pt x="3464" y="0"/>
                      <a:pt x="33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6" name="Google Shape;9936;p38"/>
              <p:cNvSpPr/>
              <p:nvPr/>
            </p:nvSpPr>
            <p:spPr>
              <a:xfrm>
                <a:off x="2189425" y="1161638"/>
                <a:ext cx="9950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98" h="439" fill="none" extrusionOk="0">
                    <a:moveTo>
                      <a:pt x="397" y="0"/>
                    </a:moveTo>
                    <a:cubicBezTo>
                      <a:pt x="282" y="158"/>
                      <a:pt x="151" y="304"/>
                      <a:pt x="0" y="43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7" name="Google Shape;9937;p38"/>
              <p:cNvSpPr/>
              <p:nvPr/>
            </p:nvSpPr>
            <p:spPr>
              <a:xfrm>
                <a:off x="2201825" y="1044138"/>
                <a:ext cx="13875" cy="7435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2974" fill="none" extrusionOk="0">
                    <a:moveTo>
                      <a:pt x="1" y="1"/>
                    </a:moveTo>
                    <a:cubicBezTo>
                      <a:pt x="197" y="532"/>
                      <a:pt x="363" y="1066"/>
                      <a:pt x="459" y="1624"/>
                    </a:cubicBezTo>
                    <a:cubicBezTo>
                      <a:pt x="535" y="2066"/>
                      <a:pt x="555" y="2524"/>
                      <a:pt x="512" y="2974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8" name="Google Shape;9938;p38"/>
              <p:cNvSpPr/>
              <p:nvPr/>
            </p:nvSpPr>
            <p:spPr>
              <a:xfrm>
                <a:off x="2167400" y="841188"/>
                <a:ext cx="149150" cy="1370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5482" fill="none" extrusionOk="0">
                    <a:moveTo>
                      <a:pt x="409" y="5481"/>
                    </a:moveTo>
                    <a:cubicBezTo>
                      <a:pt x="120" y="4473"/>
                      <a:pt x="1" y="3408"/>
                      <a:pt x="336" y="2428"/>
                    </a:cubicBezTo>
                    <a:cubicBezTo>
                      <a:pt x="709" y="1344"/>
                      <a:pt x="1651" y="471"/>
                      <a:pt x="2762" y="186"/>
                    </a:cubicBezTo>
                    <a:cubicBezTo>
                      <a:pt x="3489" y="1"/>
                      <a:pt x="4273" y="70"/>
                      <a:pt x="4965" y="355"/>
                    </a:cubicBezTo>
                    <a:cubicBezTo>
                      <a:pt x="5331" y="505"/>
                      <a:pt x="5673" y="716"/>
                      <a:pt x="5966" y="982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9" name="Google Shape;9939;p38"/>
              <p:cNvSpPr/>
              <p:nvPr/>
            </p:nvSpPr>
            <p:spPr>
              <a:xfrm>
                <a:off x="2036950" y="801313"/>
                <a:ext cx="802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5870" fill="none" extrusionOk="0">
                    <a:moveTo>
                      <a:pt x="3208" y="0"/>
                    </a:moveTo>
                    <a:cubicBezTo>
                      <a:pt x="2854" y="2247"/>
                      <a:pt x="1701" y="4354"/>
                      <a:pt x="1" y="586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40" name="Google Shape;9940;p38"/>
            <p:cNvGrpSpPr/>
            <p:nvPr/>
          </p:nvGrpSpPr>
          <p:grpSpPr>
            <a:xfrm rot="436666">
              <a:off x="1788976" y="3932371"/>
              <a:ext cx="672468" cy="676398"/>
              <a:chOff x="3124250" y="3536675"/>
              <a:chExt cx="515600" cy="518575"/>
            </a:xfrm>
          </p:grpSpPr>
          <p:sp>
            <p:nvSpPr>
              <p:cNvPr id="9941" name="Google Shape;9941;p38"/>
              <p:cNvSpPr/>
              <p:nvPr/>
            </p:nvSpPr>
            <p:spPr>
              <a:xfrm>
                <a:off x="3124250" y="3536675"/>
                <a:ext cx="515600" cy="518575"/>
              </a:xfrm>
              <a:custGeom>
                <a:avLst/>
                <a:gdLst/>
                <a:ahLst/>
                <a:cxnLst/>
                <a:rect l="l" t="t" r="r" b="b"/>
                <a:pathLst>
                  <a:path w="20624" h="20743" extrusionOk="0">
                    <a:moveTo>
                      <a:pt x="11294" y="0"/>
                    </a:moveTo>
                    <a:cubicBezTo>
                      <a:pt x="10856" y="0"/>
                      <a:pt x="10433" y="111"/>
                      <a:pt x="10044" y="323"/>
                    </a:cubicBezTo>
                    <a:cubicBezTo>
                      <a:pt x="9821" y="238"/>
                      <a:pt x="9579" y="196"/>
                      <a:pt x="9337" y="196"/>
                    </a:cubicBezTo>
                    <a:cubicBezTo>
                      <a:pt x="9241" y="196"/>
                      <a:pt x="9148" y="200"/>
                      <a:pt x="9056" y="215"/>
                    </a:cubicBezTo>
                    <a:cubicBezTo>
                      <a:pt x="8930" y="196"/>
                      <a:pt x="8806" y="185"/>
                      <a:pt x="8679" y="185"/>
                    </a:cubicBezTo>
                    <a:cubicBezTo>
                      <a:pt x="8241" y="185"/>
                      <a:pt x="7810" y="311"/>
                      <a:pt x="7437" y="549"/>
                    </a:cubicBezTo>
                    <a:cubicBezTo>
                      <a:pt x="7157" y="730"/>
                      <a:pt x="6910" y="973"/>
                      <a:pt x="6711" y="1269"/>
                    </a:cubicBezTo>
                    <a:cubicBezTo>
                      <a:pt x="6476" y="1615"/>
                      <a:pt x="6299" y="2034"/>
                      <a:pt x="6172" y="2553"/>
                    </a:cubicBezTo>
                    <a:cubicBezTo>
                      <a:pt x="6045" y="3064"/>
                      <a:pt x="5976" y="3630"/>
                      <a:pt x="5926" y="4141"/>
                    </a:cubicBezTo>
                    <a:cubicBezTo>
                      <a:pt x="5722" y="4445"/>
                      <a:pt x="5534" y="4814"/>
                      <a:pt x="5361" y="5253"/>
                    </a:cubicBezTo>
                    <a:cubicBezTo>
                      <a:pt x="5146" y="5799"/>
                      <a:pt x="4949" y="6449"/>
                      <a:pt x="4846" y="6991"/>
                    </a:cubicBezTo>
                    <a:cubicBezTo>
                      <a:pt x="4773" y="7364"/>
                      <a:pt x="4530" y="7760"/>
                      <a:pt x="4111" y="8202"/>
                    </a:cubicBezTo>
                    <a:cubicBezTo>
                      <a:pt x="3634" y="8706"/>
                      <a:pt x="3015" y="9175"/>
                      <a:pt x="2415" y="9629"/>
                    </a:cubicBezTo>
                    <a:cubicBezTo>
                      <a:pt x="2027" y="9925"/>
                      <a:pt x="1662" y="10202"/>
                      <a:pt x="1327" y="10494"/>
                    </a:cubicBezTo>
                    <a:cubicBezTo>
                      <a:pt x="854" y="10902"/>
                      <a:pt x="527" y="11275"/>
                      <a:pt x="297" y="11659"/>
                    </a:cubicBezTo>
                    <a:cubicBezTo>
                      <a:pt x="93" y="12002"/>
                      <a:pt x="0" y="12401"/>
                      <a:pt x="43" y="12801"/>
                    </a:cubicBezTo>
                    <a:cubicBezTo>
                      <a:pt x="208" y="14378"/>
                      <a:pt x="781" y="15770"/>
                      <a:pt x="1750" y="16943"/>
                    </a:cubicBezTo>
                    <a:cubicBezTo>
                      <a:pt x="2549" y="17909"/>
                      <a:pt x="3611" y="18708"/>
                      <a:pt x="4899" y="19327"/>
                    </a:cubicBezTo>
                    <a:cubicBezTo>
                      <a:pt x="5895" y="19801"/>
                      <a:pt x="7022" y="20166"/>
                      <a:pt x="8257" y="20411"/>
                    </a:cubicBezTo>
                    <a:cubicBezTo>
                      <a:pt x="9406" y="20642"/>
                      <a:pt x="10406" y="20720"/>
                      <a:pt x="11040" y="20743"/>
                    </a:cubicBezTo>
                    <a:lnTo>
                      <a:pt x="11109" y="20743"/>
                    </a:lnTo>
                    <a:cubicBezTo>
                      <a:pt x="11898" y="20743"/>
                      <a:pt x="12598" y="20246"/>
                      <a:pt x="12856" y="19497"/>
                    </a:cubicBezTo>
                    <a:cubicBezTo>
                      <a:pt x="13090" y="18819"/>
                      <a:pt x="13120" y="18232"/>
                      <a:pt x="13148" y="17712"/>
                    </a:cubicBezTo>
                    <a:cubicBezTo>
                      <a:pt x="13167" y="17343"/>
                      <a:pt x="13186" y="16993"/>
                      <a:pt x="13278" y="16567"/>
                    </a:cubicBezTo>
                    <a:cubicBezTo>
                      <a:pt x="13467" y="15685"/>
                      <a:pt x="13690" y="15478"/>
                      <a:pt x="13709" y="15463"/>
                    </a:cubicBezTo>
                    <a:cubicBezTo>
                      <a:pt x="13720" y="15459"/>
                      <a:pt x="13790" y="15436"/>
                      <a:pt x="13986" y="15436"/>
                    </a:cubicBezTo>
                    <a:cubicBezTo>
                      <a:pt x="14213" y="15436"/>
                      <a:pt x="14494" y="15466"/>
                      <a:pt x="14790" y="15501"/>
                    </a:cubicBezTo>
                    <a:cubicBezTo>
                      <a:pt x="15156" y="15543"/>
                      <a:pt x="15571" y="15593"/>
                      <a:pt x="16005" y="15593"/>
                    </a:cubicBezTo>
                    <a:cubicBezTo>
                      <a:pt x="16228" y="15593"/>
                      <a:pt x="16439" y="15578"/>
                      <a:pt x="16643" y="15555"/>
                    </a:cubicBezTo>
                    <a:cubicBezTo>
                      <a:pt x="17112" y="15493"/>
                      <a:pt x="17570" y="15362"/>
                      <a:pt x="18001" y="15159"/>
                    </a:cubicBezTo>
                    <a:cubicBezTo>
                      <a:pt x="18409" y="14966"/>
                      <a:pt x="18785" y="14716"/>
                      <a:pt x="19112" y="14416"/>
                    </a:cubicBezTo>
                    <a:cubicBezTo>
                      <a:pt x="19666" y="13913"/>
                      <a:pt x="20058" y="13301"/>
                      <a:pt x="20255" y="12648"/>
                    </a:cubicBezTo>
                    <a:cubicBezTo>
                      <a:pt x="20493" y="12259"/>
                      <a:pt x="20624" y="11809"/>
                      <a:pt x="20624" y="11344"/>
                    </a:cubicBezTo>
                    <a:cubicBezTo>
                      <a:pt x="20624" y="11010"/>
                      <a:pt x="20555" y="10678"/>
                      <a:pt x="20423" y="10367"/>
                    </a:cubicBezTo>
                    <a:cubicBezTo>
                      <a:pt x="20296" y="10067"/>
                      <a:pt x="20116" y="9798"/>
                      <a:pt x="19885" y="9567"/>
                    </a:cubicBezTo>
                    <a:cubicBezTo>
                      <a:pt x="19655" y="9336"/>
                      <a:pt x="19385" y="9156"/>
                      <a:pt x="19085" y="9029"/>
                    </a:cubicBezTo>
                    <a:cubicBezTo>
                      <a:pt x="18963" y="8979"/>
                      <a:pt x="18839" y="8937"/>
                      <a:pt x="18709" y="8906"/>
                    </a:cubicBezTo>
                    <a:cubicBezTo>
                      <a:pt x="18635" y="8860"/>
                      <a:pt x="18562" y="8814"/>
                      <a:pt x="18493" y="8768"/>
                    </a:cubicBezTo>
                    <a:cubicBezTo>
                      <a:pt x="17490" y="8145"/>
                      <a:pt x="16678" y="7637"/>
                      <a:pt x="16258" y="7249"/>
                    </a:cubicBezTo>
                    <a:cubicBezTo>
                      <a:pt x="16255" y="7206"/>
                      <a:pt x="16247" y="7160"/>
                      <a:pt x="16244" y="7121"/>
                    </a:cubicBezTo>
                    <a:cubicBezTo>
                      <a:pt x="16174" y="6553"/>
                      <a:pt x="16047" y="5538"/>
                      <a:pt x="15156" y="4607"/>
                    </a:cubicBezTo>
                    <a:cubicBezTo>
                      <a:pt x="15074" y="4310"/>
                      <a:pt x="14943" y="3865"/>
                      <a:pt x="14767" y="3384"/>
                    </a:cubicBezTo>
                    <a:cubicBezTo>
                      <a:pt x="14224" y="1911"/>
                      <a:pt x="13555" y="946"/>
                      <a:pt x="12725" y="427"/>
                    </a:cubicBezTo>
                    <a:cubicBezTo>
                      <a:pt x="12282" y="146"/>
                      <a:pt x="11787" y="0"/>
                      <a:pt x="112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2" name="Google Shape;9942;p38"/>
              <p:cNvSpPr/>
              <p:nvPr/>
            </p:nvSpPr>
            <p:spPr>
              <a:xfrm>
                <a:off x="3171250" y="3582800"/>
                <a:ext cx="422450" cy="426300"/>
              </a:xfrm>
              <a:custGeom>
                <a:avLst/>
                <a:gdLst/>
                <a:ahLst/>
                <a:cxnLst/>
                <a:rect l="l" t="t" r="r" b="b"/>
                <a:pathLst>
                  <a:path w="16898" h="17052" extrusionOk="0">
                    <a:moveTo>
                      <a:pt x="9413" y="1"/>
                    </a:moveTo>
                    <a:cubicBezTo>
                      <a:pt x="8700" y="1"/>
                      <a:pt x="8168" y="1093"/>
                      <a:pt x="8107" y="2142"/>
                    </a:cubicBezTo>
                    <a:cubicBezTo>
                      <a:pt x="7845" y="1542"/>
                      <a:pt x="8376" y="1116"/>
                      <a:pt x="7242" y="351"/>
                    </a:cubicBezTo>
                    <a:cubicBezTo>
                      <a:pt x="7074" y="237"/>
                      <a:pt x="6928" y="186"/>
                      <a:pt x="6800" y="186"/>
                    </a:cubicBezTo>
                    <a:cubicBezTo>
                      <a:pt x="6061" y="186"/>
                      <a:pt x="5929" y="1886"/>
                      <a:pt x="5834" y="3047"/>
                    </a:cubicBezTo>
                    <a:cubicBezTo>
                      <a:pt x="5385" y="3354"/>
                      <a:pt x="4931" y="4700"/>
                      <a:pt x="4776" y="5504"/>
                    </a:cubicBezTo>
                    <a:cubicBezTo>
                      <a:pt x="4273" y="8061"/>
                      <a:pt x="777" y="9465"/>
                      <a:pt x="0" y="10764"/>
                    </a:cubicBezTo>
                    <a:cubicBezTo>
                      <a:pt x="539" y="15952"/>
                      <a:pt x="6561" y="16951"/>
                      <a:pt x="9229" y="17052"/>
                    </a:cubicBezTo>
                    <a:cubicBezTo>
                      <a:pt x="9515" y="16225"/>
                      <a:pt x="9334" y="15533"/>
                      <a:pt x="9595" y="14333"/>
                    </a:cubicBezTo>
                    <a:cubicBezTo>
                      <a:pt x="10065" y="12157"/>
                      <a:pt x="11031" y="11744"/>
                      <a:pt x="12107" y="11744"/>
                    </a:cubicBezTo>
                    <a:cubicBezTo>
                      <a:pt x="12767" y="11744"/>
                      <a:pt x="13467" y="11899"/>
                      <a:pt x="14121" y="11899"/>
                    </a:cubicBezTo>
                    <a:cubicBezTo>
                      <a:pt x="14259" y="11899"/>
                      <a:pt x="14395" y="11892"/>
                      <a:pt x="14529" y="11875"/>
                    </a:cubicBezTo>
                    <a:cubicBezTo>
                      <a:pt x="15679" y="11733"/>
                      <a:pt x="16567" y="10860"/>
                      <a:pt x="16659" y="10003"/>
                    </a:cubicBezTo>
                    <a:cubicBezTo>
                      <a:pt x="16801" y="9880"/>
                      <a:pt x="16898" y="9703"/>
                      <a:pt x="16898" y="9499"/>
                    </a:cubicBezTo>
                    <a:cubicBezTo>
                      <a:pt x="16898" y="9130"/>
                      <a:pt x="16598" y="8833"/>
                      <a:pt x="16229" y="8833"/>
                    </a:cubicBezTo>
                    <a:cubicBezTo>
                      <a:pt x="16197" y="8833"/>
                      <a:pt x="16171" y="8849"/>
                      <a:pt x="16140" y="8853"/>
                    </a:cubicBezTo>
                    <a:cubicBezTo>
                      <a:pt x="16082" y="8803"/>
                      <a:pt x="16048" y="8749"/>
                      <a:pt x="15975" y="8703"/>
                    </a:cubicBezTo>
                    <a:cubicBezTo>
                      <a:pt x="14452" y="7749"/>
                      <a:pt x="13444" y="7145"/>
                      <a:pt x="12860" y="6488"/>
                    </a:cubicBezTo>
                    <a:cubicBezTo>
                      <a:pt x="12279" y="5827"/>
                      <a:pt x="12856" y="4788"/>
                      <a:pt x="11748" y="3858"/>
                    </a:cubicBezTo>
                    <a:cubicBezTo>
                      <a:pt x="11718" y="3835"/>
                      <a:pt x="11664" y="3800"/>
                      <a:pt x="11614" y="3769"/>
                    </a:cubicBezTo>
                    <a:cubicBezTo>
                      <a:pt x="11606" y="3661"/>
                      <a:pt x="10979" y="839"/>
                      <a:pt x="9864" y="143"/>
                    </a:cubicBezTo>
                    <a:cubicBezTo>
                      <a:pt x="9708" y="45"/>
                      <a:pt x="9557" y="1"/>
                      <a:pt x="94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3" name="Google Shape;9943;p38"/>
              <p:cNvSpPr/>
              <p:nvPr/>
            </p:nvSpPr>
            <p:spPr>
              <a:xfrm>
                <a:off x="3357650" y="3591175"/>
                <a:ext cx="66075" cy="100475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4019" fill="none" extrusionOk="0">
                    <a:moveTo>
                      <a:pt x="1" y="0"/>
                    </a:moveTo>
                    <a:cubicBezTo>
                      <a:pt x="282" y="904"/>
                      <a:pt x="563" y="1812"/>
                      <a:pt x="843" y="2719"/>
                    </a:cubicBezTo>
                    <a:cubicBezTo>
                      <a:pt x="1443" y="3154"/>
                      <a:pt x="2043" y="3584"/>
                      <a:pt x="2643" y="401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4" name="Google Shape;9944;p38"/>
              <p:cNvSpPr/>
              <p:nvPr/>
            </p:nvSpPr>
            <p:spPr>
              <a:xfrm>
                <a:off x="3285375" y="3734400"/>
                <a:ext cx="110475" cy="151075"/>
              </a:xfrm>
              <a:custGeom>
                <a:avLst/>
                <a:gdLst/>
                <a:ahLst/>
                <a:cxnLst/>
                <a:rect l="l" t="t" r="r" b="b"/>
                <a:pathLst>
                  <a:path w="4419" h="6043" fill="none" extrusionOk="0">
                    <a:moveTo>
                      <a:pt x="3250" y="1"/>
                    </a:moveTo>
                    <a:cubicBezTo>
                      <a:pt x="1931" y="1058"/>
                      <a:pt x="820" y="2377"/>
                      <a:pt x="0" y="3862"/>
                    </a:cubicBezTo>
                    <a:cubicBezTo>
                      <a:pt x="869" y="3500"/>
                      <a:pt x="1734" y="3143"/>
                      <a:pt x="2604" y="2785"/>
                    </a:cubicBezTo>
                    <a:cubicBezTo>
                      <a:pt x="2103" y="3554"/>
                      <a:pt x="1604" y="4320"/>
                      <a:pt x="1104" y="5089"/>
                    </a:cubicBezTo>
                    <a:cubicBezTo>
                      <a:pt x="1784" y="4835"/>
                      <a:pt x="2465" y="4585"/>
                      <a:pt x="3142" y="4331"/>
                    </a:cubicBezTo>
                    <a:cubicBezTo>
                      <a:pt x="3003" y="5115"/>
                      <a:pt x="3626" y="5950"/>
                      <a:pt x="4419" y="6042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2" name="Google Shape;9752;p36"/>
          <p:cNvSpPr txBox="1">
            <a:spLocks noGrp="1"/>
          </p:cNvSpPr>
          <p:nvPr>
            <p:ph type="title"/>
          </p:nvPr>
        </p:nvSpPr>
        <p:spPr>
          <a:xfrm>
            <a:off x="3790168" y="1837761"/>
            <a:ext cx="4379492" cy="163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 HIỂU BÀI</a:t>
            </a:r>
            <a:endParaRPr sz="4800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9755" name="Google Shape;9755;p36"/>
          <p:cNvGrpSpPr/>
          <p:nvPr/>
        </p:nvGrpSpPr>
        <p:grpSpPr>
          <a:xfrm>
            <a:off x="1222717" y="873101"/>
            <a:ext cx="2628299" cy="3622483"/>
            <a:chOff x="715105" y="873101"/>
            <a:chExt cx="2628299" cy="3622483"/>
          </a:xfrm>
        </p:grpSpPr>
        <p:grpSp>
          <p:nvGrpSpPr>
            <p:cNvPr id="9756" name="Google Shape;9756;p36"/>
            <p:cNvGrpSpPr/>
            <p:nvPr/>
          </p:nvGrpSpPr>
          <p:grpSpPr>
            <a:xfrm rot="-8229111">
              <a:off x="1218593" y="3157045"/>
              <a:ext cx="2013960" cy="754044"/>
              <a:chOff x="7115700" y="875967"/>
              <a:chExt cx="1600946" cy="526421"/>
            </a:xfrm>
          </p:grpSpPr>
          <p:sp>
            <p:nvSpPr>
              <p:cNvPr id="9757" name="Google Shape;9757;p36"/>
              <p:cNvSpPr/>
              <p:nvPr/>
            </p:nvSpPr>
            <p:spPr>
              <a:xfrm>
                <a:off x="7117548" y="875967"/>
                <a:ext cx="1599098" cy="245772"/>
              </a:xfrm>
              <a:custGeom>
                <a:avLst/>
                <a:gdLst/>
                <a:ahLst/>
                <a:cxnLst/>
                <a:rect l="l" t="t" r="r" b="b"/>
                <a:pathLst>
                  <a:path w="26826" h="4123" extrusionOk="0">
                    <a:moveTo>
                      <a:pt x="8511" y="1813"/>
                    </a:moveTo>
                    <a:lnTo>
                      <a:pt x="8511" y="1813"/>
                    </a:lnTo>
                    <a:cubicBezTo>
                      <a:pt x="8511" y="1813"/>
                      <a:pt x="8510" y="1821"/>
                      <a:pt x="8509" y="1832"/>
                    </a:cubicBezTo>
                    <a:lnTo>
                      <a:pt x="8509" y="1832"/>
                    </a:lnTo>
                    <a:cubicBezTo>
                      <a:pt x="8508" y="1831"/>
                      <a:pt x="8508" y="1830"/>
                      <a:pt x="8508" y="1829"/>
                    </a:cubicBezTo>
                    <a:lnTo>
                      <a:pt x="8508" y="1829"/>
                    </a:lnTo>
                    <a:cubicBezTo>
                      <a:pt x="8510" y="1818"/>
                      <a:pt x="8511" y="1813"/>
                      <a:pt x="8511" y="1813"/>
                    </a:cubicBezTo>
                    <a:close/>
                    <a:moveTo>
                      <a:pt x="329" y="1"/>
                    </a:moveTo>
                    <a:cubicBezTo>
                      <a:pt x="234" y="1"/>
                      <a:pt x="126" y="42"/>
                      <a:pt x="1" y="119"/>
                    </a:cubicBezTo>
                    <a:cubicBezTo>
                      <a:pt x="111" y="386"/>
                      <a:pt x="246" y="646"/>
                      <a:pt x="323" y="923"/>
                    </a:cubicBezTo>
                    <a:cubicBezTo>
                      <a:pt x="486" y="1527"/>
                      <a:pt x="611" y="2141"/>
                      <a:pt x="767" y="2748"/>
                    </a:cubicBezTo>
                    <a:cubicBezTo>
                      <a:pt x="930" y="3390"/>
                      <a:pt x="1280" y="3883"/>
                      <a:pt x="1957" y="4122"/>
                    </a:cubicBezTo>
                    <a:cubicBezTo>
                      <a:pt x="2366" y="3983"/>
                      <a:pt x="2592" y="3671"/>
                      <a:pt x="2675" y="3272"/>
                    </a:cubicBezTo>
                    <a:cubicBezTo>
                      <a:pt x="2779" y="2790"/>
                      <a:pt x="2832" y="2294"/>
                      <a:pt x="2898" y="1805"/>
                    </a:cubicBezTo>
                    <a:cubicBezTo>
                      <a:pt x="2928" y="1583"/>
                      <a:pt x="2973" y="1378"/>
                      <a:pt x="3237" y="1256"/>
                    </a:cubicBezTo>
                    <a:cubicBezTo>
                      <a:pt x="3327" y="1458"/>
                      <a:pt x="3404" y="1645"/>
                      <a:pt x="3490" y="1826"/>
                    </a:cubicBezTo>
                    <a:cubicBezTo>
                      <a:pt x="3733" y="2325"/>
                      <a:pt x="3956" y="2835"/>
                      <a:pt x="4236" y="3310"/>
                    </a:cubicBezTo>
                    <a:cubicBezTo>
                      <a:pt x="4368" y="3529"/>
                      <a:pt x="4622" y="3678"/>
                      <a:pt x="4774" y="3817"/>
                    </a:cubicBezTo>
                    <a:cubicBezTo>
                      <a:pt x="5274" y="3706"/>
                      <a:pt x="5444" y="3432"/>
                      <a:pt x="5503" y="3051"/>
                    </a:cubicBezTo>
                    <a:cubicBezTo>
                      <a:pt x="5559" y="2693"/>
                      <a:pt x="5666" y="2339"/>
                      <a:pt x="5697" y="1978"/>
                    </a:cubicBezTo>
                    <a:cubicBezTo>
                      <a:pt x="5725" y="1663"/>
                      <a:pt x="5881" y="1454"/>
                      <a:pt x="6158" y="1187"/>
                    </a:cubicBezTo>
                    <a:cubicBezTo>
                      <a:pt x="6350" y="1589"/>
                      <a:pt x="6523" y="1937"/>
                      <a:pt x="6683" y="2290"/>
                    </a:cubicBezTo>
                    <a:cubicBezTo>
                      <a:pt x="6856" y="2676"/>
                      <a:pt x="6998" y="3078"/>
                      <a:pt x="7196" y="3453"/>
                    </a:cubicBezTo>
                    <a:cubicBezTo>
                      <a:pt x="7322" y="3694"/>
                      <a:pt x="7497" y="3809"/>
                      <a:pt x="7679" y="3809"/>
                    </a:cubicBezTo>
                    <a:cubicBezTo>
                      <a:pt x="7822" y="3809"/>
                      <a:pt x="7969" y="3739"/>
                      <a:pt x="8102" y="3605"/>
                    </a:cubicBezTo>
                    <a:cubicBezTo>
                      <a:pt x="8247" y="2984"/>
                      <a:pt x="8382" y="2415"/>
                      <a:pt x="8515" y="1850"/>
                    </a:cubicBezTo>
                    <a:cubicBezTo>
                      <a:pt x="8514" y="1849"/>
                      <a:pt x="8514" y="1847"/>
                      <a:pt x="8513" y="1846"/>
                    </a:cubicBezTo>
                    <a:lnTo>
                      <a:pt x="8513" y="1846"/>
                    </a:lnTo>
                    <a:cubicBezTo>
                      <a:pt x="8708" y="1570"/>
                      <a:pt x="8899" y="1297"/>
                      <a:pt x="9101" y="1011"/>
                    </a:cubicBezTo>
                    <a:cubicBezTo>
                      <a:pt x="9496" y="1208"/>
                      <a:pt x="9555" y="1541"/>
                      <a:pt x="9649" y="1836"/>
                    </a:cubicBezTo>
                    <a:cubicBezTo>
                      <a:pt x="9764" y="2214"/>
                      <a:pt x="9843" y="2603"/>
                      <a:pt x="9947" y="2984"/>
                    </a:cubicBezTo>
                    <a:cubicBezTo>
                      <a:pt x="10047" y="3335"/>
                      <a:pt x="10225" y="3626"/>
                      <a:pt x="10606" y="3762"/>
                    </a:cubicBezTo>
                    <a:cubicBezTo>
                      <a:pt x="10755" y="3678"/>
                      <a:pt x="10904" y="3592"/>
                      <a:pt x="11043" y="3512"/>
                    </a:cubicBezTo>
                    <a:cubicBezTo>
                      <a:pt x="11432" y="2686"/>
                      <a:pt x="11456" y="1718"/>
                      <a:pt x="12206" y="961"/>
                    </a:cubicBezTo>
                    <a:cubicBezTo>
                      <a:pt x="12386" y="1739"/>
                      <a:pt x="12542" y="2433"/>
                      <a:pt x="12699" y="3106"/>
                    </a:cubicBezTo>
                    <a:cubicBezTo>
                      <a:pt x="12882" y="3269"/>
                      <a:pt x="13045" y="3411"/>
                      <a:pt x="13271" y="3613"/>
                    </a:cubicBezTo>
                    <a:cubicBezTo>
                      <a:pt x="13430" y="3400"/>
                      <a:pt x="13610" y="3230"/>
                      <a:pt x="13701" y="3022"/>
                    </a:cubicBezTo>
                    <a:cubicBezTo>
                      <a:pt x="13885" y="2596"/>
                      <a:pt x="13996" y="2141"/>
                      <a:pt x="14180" y="1718"/>
                    </a:cubicBezTo>
                    <a:cubicBezTo>
                      <a:pt x="14322" y="1381"/>
                      <a:pt x="14460" y="1021"/>
                      <a:pt x="14859" y="798"/>
                    </a:cubicBezTo>
                    <a:cubicBezTo>
                      <a:pt x="15227" y="1635"/>
                      <a:pt x="15266" y="2519"/>
                      <a:pt x="15530" y="3421"/>
                    </a:cubicBezTo>
                    <a:cubicBezTo>
                      <a:pt x="15668" y="3578"/>
                      <a:pt x="15855" y="3789"/>
                      <a:pt x="16036" y="3991"/>
                    </a:cubicBezTo>
                    <a:cubicBezTo>
                      <a:pt x="16483" y="3796"/>
                      <a:pt x="16598" y="3453"/>
                      <a:pt x="16709" y="3075"/>
                    </a:cubicBezTo>
                    <a:cubicBezTo>
                      <a:pt x="16851" y="2588"/>
                      <a:pt x="17014" y="2106"/>
                      <a:pt x="17229" y="1652"/>
                    </a:cubicBezTo>
                    <a:cubicBezTo>
                      <a:pt x="17365" y="1371"/>
                      <a:pt x="17580" y="1111"/>
                      <a:pt x="18013" y="1076"/>
                    </a:cubicBezTo>
                    <a:cubicBezTo>
                      <a:pt x="18111" y="1235"/>
                      <a:pt x="18249" y="1409"/>
                      <a:pt x="18326" y="1603"/>
                    </a:cubicBezTo>
                    <a:cubicBezTo>
                      <a:pt x="18489" y="2026"/>
                      <a:pt x="18635" y="2457"/>
                      <a:pt x="18763" y="2891"/>
                    </a:cubicBezTo>
                    <a:cubicBezTo>
                      <a:pt x="18881" y="3280"/>
                      <a:pt x="19120" y="3533"/>
                      <a:pt x="19467" y="3696"/>
                    </a:cubicBezTo>
                    <a:cubicBezTo>
                      <a:pt x="20289" y="3189"/>
                      <a:pt x="20130" y="2284"/>
                      <a:pt x="20431" y="1589"/>
                    </a:cubicBezTo>
                    <a:cubicBezTo>
                      <a:pt x="20750" y="1406"/>
                      <a:pt x="21073" y="1222"/>
                      <a:pt x="21371" y="1048"/>
                    </a:cubicBezTo>
                    <a:cubicBezTo>
                      <a:pt x="22020" y="1250"/>
                      <a:pt x="22212" y="1773"/>
                      <a:pt x="22395" y="2276"/>
                    </a:cubicBezTo>
                    <a:cubicBezTo>
                      <a:pt x="22569" y="2752"/>
                      <a:pt x="22690" y="3241"/>
                      <a:pt x="23221" y="3470"/>
                    </a:cubicBezTo>
                    <a:cubicBezTo>
                      <a:pt x="23703" y="3234"/>
                      <a:pt x="23821" y="2755"/>
                      <a:pt x="23973" y="2305"/>
                    </a:cubicBezTo>
                    <a:cubicBezTo>
                      <a:pt x="24047" y="2093"/>
                      <a:pt x="24064" y="1857"/>
                      <a:pt x="24164" y="1663"/>
                    </a:cubicBezTo>
                    <a:cubicBezTo>
                      <a:pt x="24277" y="1449"/>
                      <a:pt x="24436" y="1341"/>
                      <a:pt x="24606" y="1341"/>
                    </a:cubicBezTo>
                    <a:cubicBezTo>
                      <a:pt x="24743" y="1341"/>
                      <a:pt x="24888" y="1412"/>
                      <a:pt x="25022" y="1555"/>
                    </a:cubicBezTo>
                    <a:cubicBezTo>
                      <a:pt x="25202" y="1749"/>
                      <a:pt x="25344" y="1971"/>
                      <a:pt x="25496" y="2186"/>
                    </a:cubicBezTo>
                    <a:cubicBezTo>
                      <a:pt x="25698" y="2468"/>
                      <a:pt x="25948" y="2683"/>
                      <a:pt x="26329" y="2783"/>
                    </a:cubicBezTo>
                    <a:cubicBezTo>
                      <a:pt x="26596" y="2609"/>
                      <a:pt x="26784" y="2374"/>
                      <a:pt x="26825" y="2020"/>
                    </a:cubicBezTo>
                    <a:cubicBezTo>
                      <a:pt x="26354" y="2016"/>
                      <a:pt x="26163" y="1933"/>
                      <a:pt x="25909" y="1568"/>
                    </a:cubicBezTo>
                    <a:cubicBezTo>
                      <a:pt x="25621" y="1160"/>
                      <a:pt x="25261" y="861"/>
                      <a:pt x="24747" y="722"/>
                    </a:cubicBezTo>
                    <a:cubicBezTo>
                      <a:pt x="24497" y="830"/>
                      <a:pt x="24231" y="944"/>
                      <a:pt x="24036" y="1027"/>
                    </a:cubicBezTo>
                    <a:cubicBezTo>
                      <a:pt x="23685" y="1402"/>
                      <a:pt x="23384" y="1722"/>
                      <a:pt x="23058" y="2061"/>
                    </a:cubicBezTo>
                    <a:cubicBezTo>
                      <a:pt x="22673" y="1305"/>
                      <a:pt x="22406" y="490"/>
                      <a:pt x="21472" y="365"/>
                    </a:cubicBezTo>
                    <a:cubicBezTo>
                      <a:pt x="21314" y="406"/>
                      <a:pt x="21214" y="584"/>
                      <a:pt x="21074" y="584"/>
                    </a:cubicBezTo>
                    <a:cubicBezTo>
                      <a:pt x="21026" y="584"/>
                      <a:pt x="20974" y="564"/>
                      <a:pt x="20914" y="511"/>
                    </a:cubicBezTo>
                    <a:lnTo>
                      <a:pt x="20914" y="511"/>
                    </a:lnTo>
                    <a:lnTo>
                      <a:pt x="20921" y="521"/>
                    </a:lnTo>
                    <a:cubicBezTo>
                      <a:pt x="20251" y="920"/>
                      <a:pt x="19869" y="1610"/>
                      <a:pt x="19283" y="2114"/>
                    </a:cubicBezTo>
                    <a:cubicBezTo>
                      <a:pt x="19131" y="1808"/>
                      <a:pt x="18978" y="1499"/>
                      <a:pt x="18763" y="1069"/>
                    </a:cubicBezTo>
                    <a:cubicBezTo>
                      <a:pt x="18766" y="830"/>
                      <a:pt x="18551" y="545"/>
                      <a:pt x="18201" y="462"/>
                    </a:cubicBezTo>
                    <a:cubicBezTo>
                      <a:pt x="18084" y="434"/>
                      <a:pt x="17971" y="419"/>
                      <a:pt x="17861" y="419"/>
                    </a:cubicBezTo>
                    <a:cubicBezTo>
                      <a:pt x="17551" y="419"/>
                      <a:pt x="17275" y="537"/>
                      <a:pt x="17053" y="798"/>
                    </a:cubicBezTo>
                    <a:cubicBezTo>
                      <a:pt x="16695" y="1222"/>
                      <a:pt x="16355" y="1659"/>
                      <a:pt x="15998" y="2100"/>
                    </a:cubicBezTo>
                    <a:cubicBezTo>
                      <a:pt x="15744" y="1451"/>
                      <a:pt x="15863" y="636"/>
                      <a:pt x="15137" y="223"/>
                    </a:cubicBezTo>
                    <a:cubicBezTo>
                      <a:pt x="15045" y="198"/>
                      <a:pt x="14958" y="186"/>
                      <a:pt x="14876" y="186"/>
                    </a:cubicBezTo>
                    <a:cubicBezTo>
                      <a:pt x="14608" y="186"/>
                      <a:pt x="14393" y="316"/>
                      <a:pt x="14228" y="577"/>
                    </a:cubicBezTo>
                    <a:cubicBezTo>
                      <a:pt x="14093" y="785"/>
                      <a:pt x="13954" y="990"/>
                      <a:pt x="13823" y="1198"/>
                    </a:cubicBezTo>
                    <a:cubicBezTo>
                      <a:pt x="13625" y="1514"/>
                      <a:pt x="13437" y="1829"/>
                      <a:pt x="13191" y="2228"/>
                    </a:cubicBezTo>
                    <a:cubicBezTo>
                      <a:pt x="13115" y="1951"/>
                      <a:pt x="13066" y="1773"/>
                      <a:pt x="13021" y="1593"/>
                    </a:cubicBezTo>
                    <a:cubicBezTo>
                      <a:pt x="12973" y="1409"/>
                      <a:pt x="12944" y="1222"/>
                      <a:pt x="12878" y="1045"/>
                    </a:cubicBezTo>
                    <a:cubicBezTo>
                      <a:pt x="12732" y="634"/>
                      <a:pt x="12527" y="448"/>
                      <a:pt x="12152" y="448"/>
                    </a:cubicBezTo>
                    <a:cubicBezTo>
                      <a:pt x="12041" y="448"/>
                      <a:pt x="11914" y="465"/>
                      <a:pt x="11769" y="497"/>
                    </a:cubicBezTo>
                    <a:cubicBezTo>
                      <a:pt x="11376" y="1229"/>
                      <a:pt x="10963" y="1999"/>
                      <a:pt x="10499" y="2870"/>
                    </a:cubicBezTo>
                    <a:cubicBezTo>
                      <a:pt x="10419" y="2516"/>
                      <a:pt x="10391" y="2266"/>
                      <a:pt x="10301" y="2041"/>
                    </a:cubicBezTo>
                    <a:cubicBezTo>
                      <a:pt x="10142" y="1638"/>
                      <a:pt x="9975" y="1229"/>
                      <a:pt x="9743" y="868"/>
                    </a:cubicBezTo>
                    <a:cubicBezTo>
                      <a:pt x="9622" y="675"/>
                      <a:pt x="9390" y="568"/>
                      <a:pt x="9188" y="568"/>
                    </a:cubicBezTo>
                    <a:cubicBezTo>
                      <a:pt x="9088" y="568"/>
                      <a:pt x="8996" y="594"/>
                      <a:pt x="8927" y="649"/>
                    </a:cubicBezTo>
                    <a:cubicBezTo>
                      <a:pt x="8674" y="854"/>
                      <a:pt x="8420" y="1097"/>
                      <a:pt x="8251" y="1374"/>
                    </a:cubicBezTo>
                    <a:cubicBezTo>
                      <a:pt x="7987" y="1805"/>
                      <a:pt x="7796" y="2276"/>
                      <a:pt x="7522" y="2832"/>
                    </a:cubicBezTo>
                    <a:cubicBezTo>
                      <a:pt x="7341" y="2391"/>
                      <a:pt x="7199" y="2037"/>
                      <a:pt x="7053" y="1683"/>
                    </a:cubicBezTo>
                    <a:cubicBezTo>
                      <a:pt x="6880" y="1256"/>
                      <a:pt x="6683" y="851"/>
                      <a:pt x="6145" y="694"/>
                    </a:cubicBezTo>
                    <a:cubicBezTo>
                      <a:pt x="5961" y="774"/>
                      <a:pt x="5753" y="868"/>
                      <a:pt x="5559" y="955"/>
                    </a:cubicBezTo>
                    <a:cubicBezTo>
                      <a:pt x="5256" y="1642"/>
                      <a:pt x="4968" y="2294"/>
                      <a:pt x="4680" y="2950"/>
                    </a:cubicBezTo>
                    <a:cubicBezTo>
                      <a:pt x="4406" y="2658"/>
                      <a:pt x="4070" y="1937"/>
                      <a:pt x="3980" y="1469"/>
                    </a:cubicBezTo>
                    <a:cubicBezTo>
                      <a:pt x="3883" y="974"/>
                      <a:pt x="3648" y="718"/>
                      <a:pt x="3293" y="718"/>
                    </a:cubicBezTo>
                    <a:cubicBezTo>
                      <a:pt x="3140" y="718"/>
                      <a:pt x="2965" y="765"/>
                      <a:pt x="2769" y="861"/>
                    </a:cubicBezTo>
                    <a:cubicBezTo>
                      <a:pt x="2669" y="1069"/>
                      <a:pt x="2519" y="1281"/>
                      <a:pt x="2457" y="1514"/>
                    </a:cubicBezTo>
                    <a:cubicBezTo>
                      <a:pt x="2318" y="2047"/>
                      <a:pt x="2228" y="2593"/>
                      <a:pt x="2096" y="3126"/>
                    </a:cubicBezTo>
                    <a:cubicBezTo>
                      <a:pt x="2062" y="3269"/>
                      <a:pt x="1947" y="3394"/>
                      <a:pt x="1853" y="3550"/>
                    </a:cubicBezTo>
                    <a:cubicBezTo>
                      <a:pt x="1475" y="3307"/>
                      <a:pt x="1277" y="2998"/>
                      <a:pt x="1204" y="2609"/>
                    </a:cubicBezTo>
                    <a:cubicBezTo>
                      <a:pt x="1125" y="2165"/>
                      <a:pt x="1072" y="1711"/>
                      <a:pt x="975" y="1270"/>
                    </a:cubicBezTo>
                    <a:cubicBezTo>
                      <a:pt x="899" y="931"/>
                      <a:pt x="808" y="587"/>
                      <a:pt x="663" y="275"/>
                    </a:cubicBezTo>
                    <a:cubicBezTo>
                      <a:pt x="575" y="86"/>
                      <a:pt x="466" y="1"/>
                      <a:pt x="3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8" name="Google Shape;9758;p36"/>
              <p:cNvSpPr/>
              <p:nvPr/>
            </p:nvSpPr>
            <p:spPr>
              <a:xfrm>
                <a:off x="7115700" y="1136527"/>
                <a:ext cx="1442562" cy="265861"/>
              </a:xfrm>
              <a:custGeom>
                <a:avLst/>
                <a:gdLst/>
                <a:ahLst/>
                <a:cxnLst/>
                <a:rect l="l" t="t" r="r" b="b"/>
                <a:pathLst>
                  <a:path w="24200" h="4460" extrusionOk="0">
                    <a:moveTo>
                      <a:pt x="15270" y="1512"/>
                    </a:moveTo>
                    <a:lnTo>
                      <a:pt x="15270" y="1512"/>
                    </a:lnTo>
                    <a:cubicBezTo>
                      <a:pt x="15267" y="1515"/>
                      <a:pt x="15264" y="1518"/>
                      <a:pt x="15262" y="1521"/>
                    </a:cubicBezTo>
                    <a:lnTo>
                      <a:pt x="15276" y="1524"/>
                    </a:lnTo>
                    <a:cubicBezTo>
                      <a:pt x="15274" y="1520"/>
                      <a:pt x="15272" y="1516"/>
                      <a:pt x="15270" y="1512"/>
                    </a:cubicBezTo>
                    <a:close/>
                    <a:moveTo>
                      <a:pt x="11779" y="1840"/>
                    </a:moveTo>
                    <a:cubicBezTo>
                      <a:pt x="11789" y="1860"/>
                      <a:pt x="11800" y="1878"/>
                      <a:pt x="11810" y="1899"/>
                    </a:cubicBezTo>
                    <a:lnTo>
                      <a:pt x="11747" y="1899"/>
                    </a:lnTo>
                    <a:cubicBezTo>
                      <a:pt x="11758" y="1881"/>
                      <a:pt x="11768" y="1860"/>
                      <a:pt x="11779" y="1840"/>
                    </a:cubicBezTo>
                    <a:close/>
                    <a:moveTo>
                      <a:pt x="295" y="0"/>
                    </a:moveTo>
                    <a:cubicBezTo>
                      <a:pt x="179" y="0"/>
                      <a:pt x="75" y="37"/>
                      <a:pt x="0" y="168"/>
                    </a:cubicBezTo>
                    <a:cubicBezTo>
                      <a:pt x="128" y="352"/>
                      <a:pt x="282" y="501"/>
                      <a:pt x="351" y="678"/>
                    </a:cubicBezTo>
                    <a:cubicBezTo>
                      <a:pt x="448" y="938"/>
                      <a:pt x="490" y="1215"/>
                      <a:pt x="545" y="1490"/>
                    </a:cubicBezTo>
                    <a:cubicBezTo>
                      <a:pt x="677" y="2131"/>
                      <a:pt x="788" y="2780"/>
                      <a:pt x="940" y="3422"/>
                    </a:cubicBezTo>
                    <a:cubicBezTo>
                      <a:pt x="1030" y="3803"/>
                      <a:pt x="1302" y="4041"/>
                      <a:pt x="1550" y="4041"/>
                    </a:cubicBezTo>
                    <a:cubicBezTo>
                      <a:pt x="1562" y="4041"/>
                      <a:pt x="1574" y="4040"/>
                      <a:pt x="1585" y="4039"/>
                    </a:cubicBezTo>
                    <a:cubicBezTo>
                      <a:pt x="1846" y="4015"/>
                      <a:pt x="2033" y="3713"/>
                      <a:pt x="2068" y="3290"/>
                    </a:cubicBezTo>
                    <a:cubicBezTo>
                      <a:pt x="2093" y="2999"/>
                      <a:pt x="2085" y="2697"/>
                      <a:pt x="2165" y="2422"/>
                    </a:cubicBezTo>
                    <a:cubicBezTo>
                      <a:pt x="2290" y="1985"/>
                      <a:pt x="2411" y="1535"/>
                      <a:pt x="2769" y="1098"/>
                    </a:cubicBezTo>
                    <a:cubicBezTo>
                      <a:pt x="2897" y="1389"/>
                      <a:pt x="3004" y="1607"/>
                      <a:pt x="3084" y="1833"/>
                    </a:cubicBezTo>
                    <a:cubicBezTo>
                      <a:pt x="3220" y="2218"/>
                      <a:pt x="3303" y="2624"/>
                      <a:pt x="3466" y="2995"/>
                    </a:cubicBezTo>
                    <a:cubicBezTo>
                      <a:pt x="3685" y="3495"/>
                      <a:pt x="3862" y="4050"/>
                      <a:pt x="4528" y="4233"/>
                    </a:cubicBezTo>
                    <a:cubicBezTo>
                      <a:pt x="4621" y="4154"/>
                      <a:pt x="4784" y="4081"/>
                      <a:pt x="4826" y="3967"/>
                    </a:cubicBezTo>
                    <a:cubicBezTo>
                      <a:pt x="4958" y="3616"/>
                      <a:pt x="5069" y="3252"/>
                      <a:pt x="5132" y="2880"/>
                    </a:cubicBezTo>
                    <a:cubicBezTo>
                      <a:pt x="5194" y="2513"/>
                      <a:pt x="5173" y="2131"/>
                      <a:pt x="5211" y="1756"/>
                    </a:cubicBezTo>
                    <a:cubicBezTo>
                      <a:pt x="5257" y="1372"/>
                      <a:pt x="5423" y="1063"/>
                      <a:pt x="5894" y="910"/>
                    </a:cubicBezTo>
                    <a:cubicBezTo>
                      <a:pt x="6002" y="1032"/>
                      <a:pt x="6141" y="1153"/>
                      <a:pt x="6235" y="1302"/>
                    </a:cubicBezTo>
                    <a:cubicBezTo>
                      <a:pt x="6668" y="2006"/>
                      <a:pt x="6735" y="2822"/>
                      <a:pt x="6887" y="3606"/>
                    </a:cubicBezTo>
                    <a:cubicBezTo>
                      <a:pt x="6967" y="4025"/>
                      <a:pt x="7147" y="4296"/>
                      <a:pt x="7598" y="4459"/>
                    </a:cubicBezTo>
                    <a:cubicBezTo>
                      <a:pt x="7785" y="4175"/>
                      <a:pt x="7969" y="3900"/>
                      <a:pt x="8157" y="3623"/>
                    </a:cubicBezTo>
                    <a:cubicBezTo>
                      <a:pt x="8136" y="3616"/>
                      <a:pt x="8118" y="3609"/>
                      <a:pt x="8101" y="3602"/>
                    </a:cubicBezTo>
                    <a:cubicBezTo>
                      <a:pt x="8157" y="3408"/>
                      <a:pt x="8212" y="3213"/>
                      <a:pt x="8267" y="3019"/>
                    </a:cubicBezTo>
                    <a:cubicBezTo>
                      <a:pt x="8288" y="2377"/>
                      <a:pt x="8795" y="1399"/>
                      <a:pt x="9357" y="1125"/>
                    </a:cubicBezTo>
                    <a:cubicBezTo>
                      <a:pt x="9468" y="1351"/>
                      <a:pt x="9611" y="1566"/>
                      <a:pt x="9686" y="1805"/>
                    </a:cubicBezTo>
                    <a:cubicBezTo>
                      <a:pt x="9832" y="2263"/>
                      <a:pt x="9919" y="2742"/>
                      <a:pt x="10072" y="3200"/>
                    </a:cubicBezTo>
                    <a:cubicBezTo>
                      <a:pt x="10224" y="3665"/>
                      <a:pt x="10370" y="4161"/>
                      <a:pt x="10964" y="4358"/>
                    </a:cubicBezTo>
                    <a:cubicBezTo>
                      <a:pt x="11307" y="4133"/>
                      <a:pt x="11317" y="3692"/>
                      <a:pt x="11526" y="3418"/>
                    </a:cubicBezTo>
                    <a:lnTo>
                      <a:pt x="11526" y="2343"/>
                    </a:lnTo>
                    <a:cubicBezTo>
                      <a:pt x="11619" y="2457"/>
                      <a:pt x="11657" y="2502"/>
                      <a:pt x="11702" y="2558"/>
                    </a:cubicBezTo>
                    <a:cubicBezTo>
                      <a:pt x="11775" y="2073"/>
                      <a:pt x="11879" y="1628"/>
                      <a:pt x="12427" y="1337"/>
                    </a:cubicBezTo>
                    <a:cubicBezTo>
                      <a:pt x="12521" y="1656"/>
                      <a:pt x="12601" y="1913"/>
                      <a:pt x="12670" y="2177"/>
                    </a:cubicBezTo>
                    <a:cubicBezTo>
                      <a:pt x="12757" y="2513"/>
                      <a:pt x="12834" y="2856"/>
                      <a:pt x="12920" y="3197"/>
                    </a:cubicBezTo>
                    <a:cubicBezTo>
                      <a:pt x="13014" y="3561"/>
                      <a:pt x="13274" y="3783"/>
                      <a:pt x="13572" y="3963"/>
                    </a:cubicBezTo>
                    <a:cubicBezTo>
                      <a:pt x="14395" y="3575"/>
                      <a:pt x="14586" y="2752"/>
                      <a:pt x="14890" y="2044"/>
                    </a:cubicBezTo>
                    <a:cubicBezTo>
                      <a:pt x="14953" y="1830"/>
                      <a:pt x="15012" y="1611"/>
                      <a:pt x="15071" y="1396"/>
                    </a:cubicBezTo>
                    <a:cubicBezTo>
                      <a:pt x="15113" y="1386"/>
                      <a:pt x="15151" y="1375"/>
                      <a:pt x="15193" y="1365"/>
                    </a:cubicBezTo>
                    <a:cubicBezTo>
                      <a:pt x="15218" y="1416"/>
                      <a:pt x="15244" y="1464"/>
                      <a:pt x="15270" y="1512"/>
                    </a:cubicBezTo>
                    <a:lnTo>
                      <a:pt x="15270" y="1512"/>
                    </a:lnTo>
                    <a:cubicBezTo>
                      <a:pt x="15444" y="1321"/>
                      <a:pt x="15623" y="1128"/>
                      <a:pt x="15865" y="861"/>
                    </a:cubicBezTo>
                    <a:cubicBezTo>
                      <a:pt x="16358" y="1826"/>
                      <a:pt x="16368" y="2818"/>
                      <a:pt x="16719" y="3706"/>
                    </a:cubicBezTo>
                    <a:cubicBezTo>
                      <a:pt x="16909" y="3891"/>
                      <a:pt x="17079" y="4138"/>
                      <a:pt x="17359" y="4138"/>
                    </a:cubicBezTo>
                    <a:cubicBezTo>
                      <a:pt x="17448" y="4138"/>
                      <a:pt x="17548" y="4113"/>
                      <a:pt x="17663" y="4054"/>
                    </a:cubicBezTo>
                    <a:cubicBezTo>
                      <a:pt x="17780" y="3363"/>
                      <a:pt x="17905" y="2645"/>
                      <a:pt x="18020" y="1979"/>
                    </a:cubicBezTo>
                    <a:cubicBezTo>
                      <a:pt x="18183" y="1764"/>
                      <a:pt x="18315" y="1594"/>
                      <a:pt x="18499" y="1351"/>
                    </a:cubicBezTo>
                    <a:cubicBezTo>
                      <a:pt x="18658" y="1753"/>
                      <a:pt x="18895" y="2103"/>
                      <a:pt x="18915" y="2464"/>
                    </a:cubicBezTo>
                    <a:cubicBezTo>
                      <a:pt x="18946" y="3002"/>
                      <a:pt x="19210" y="3397"/>
                      <a:pt x="19467" y="3838"/>
                    </a:cubicBezTo>
                    <a:cubicBezTo>
                      <a:pt x="19599" y="3876"/>
                      <a:pt x="19737" y="3918"/>
                      <a:pt x="19862" y="3953"/>
                    </a:cubicBezTo>
                    <a:cubicBezTo>
                      <a:pt x="20019" y="3831"/>
                      <a:pt x="20157" y="3727"/>
                      <a:pt x="20299" y="3613"/>
                    </a:cubicBezTo>
                    <a:cubicBezTo>
                      <a:pt x="20483" y="3078"/>
                      <a:pt x="20667" y="2541"/>
                      <a:pt x="20848" y="2003"/>
                    </a:cubicBezTo>
                    <a:cubicBezTo>
                      <a:pt x="20962" y="1660"/>
                      <a:pt x="21184" y="1410"/>
                      <a:pt x="21548" y="1191"/>
                    </a:cubicBezTo>
                    <a:cubicBezTo>
                      <a:pt x="21621" y="1347"/>
                      <a:pt x="21701" y="1461"/>
                      <a:pt x="21729" y="1590"/>
                    </a:cubicBezTo>
                    <a:cubicBezTo>
                      <a:pt x="21788" y="1847"/>
                      <a:pt x="21868" y="2114"/>
                      <a:pt x="21850" y="2371"/>
                    </a:cubicBezTo>
                    <a:cubicBezTo>
                      <a:pt x="21819" y="2943"/>
                      <a:pt x="22149" y="3200"/>
                      <a:pt x="22592" y="3377"/>
                    </a:cubicBezTo>
                    <a:cubicBezTo>
                      <a:pt x="22898" y="3283"/>
                      <a:pt x="23037" y="3068"/>
                      <a:pt x="23151" y="2822"/>
                    </a:cubicBezTo>
                    <a:cubicBezTo>
                      <a:pt x="23150" y="2821"/>
                      <a:pt x="23149" y="2820"/>
                      <a:pt x="23147" y="2820"/>
                    </a:cubicBezTo>
                    <a:lnTo>
                      <a:pt x="23147" y="2820"/>
                    </a:lnTo>
                    <a:cubicBezTo>
                      <a:pt x="23281" y="2536"/>
                      <a:pt x="23206" y="2149"/>
                      <a:pt x="23585" y="1934"/>
                    </a:cubicBezTo>
                    <a:cubicBezTo>
                      <a:pt x="23661" y="2180"/>
                      <a:pt x="23734" y="2402"/>
                      <a:pt x="23817" y="2665"/>
                    </a:cubicBezTo>
                    <a:cubicBezTo>
                      <a:pt x="24199" y="2332"/>
                      <a:pt x="24074" y="1906"/>
                      <a:pt x="24192" y="1524"/>
                    </a:cubicBezTo>
                    <a:cubicBezTo>
                      <a:pt x="23963" y="1389"/>
                      <a:pt x="23745" y="1264"/>
                      <a:pt x="23529" y="1136"/>
                    </a:cubicBezTo>
                    <a:cubicBezTo>
                      <a:pt x="23522" y="1173"/>
                      <a:pt x="23519" y="1208"/>
                      <a:pt x="23512" y="1243"/>
                    </a:cubicBezTo>
                    <a:cubicBezTo>
                      <a:pt x="23186" y="1337"/>
                      <a:pt x="22860" y="1431"/>
                      <a:pt x="22534" y="1527"/>
                    </a:cubicBezTo>
                    <a:cubicBezTo>
                      <a:pt x="22377" y="958"/>
                      <a:pt x="22155" y="661"/>
                      <a:pt x="21514" y="661"/>
                    </a:cubicBezTo>
                    <a:cubicBezTo>
                      <a:pt x="21475" y="661"/>
                      <a:pt x="21434" y="662"/>
                      <a:pt x="21392" y="664"/>
                    </a:cubicBezTo>
                    <a:cubicBezTo>
                      <a:pt x="20636" y="1205"/>
                      <a:pt x="20254" y="2031"/>
                      <a:pt x="19734" y="2850"/>
                    </a:cubicBezTo>
                    <a:cubicBezTo>
                      <a:pt x="19678" y="2665"/>
                      <a:pt x="19651" y="2576"/>
                      <a:pt x="19620" y="2481"/>
                    </a:cubicBezTo>
                    <a:cubicBezTo>
                      <a:pt x="19477" y="2073"/>
                      <a:pt x="19342" y="1663"/>
                      <a:pt x="19189" y="1257"/>
                    </a:cubicBezTo>
                    <a:cubicBezTo>
                      <a:pt x="19074" y="944"/>
                      <a:pt x="18856" y="744"/>
                      <a:pt x="18506" y="720"/>
                    </a:cubicBezTo>
                    <a:cubicBezTo>
                      <a:pt x="18054" y="879"/>
                      <a:pt x="17996" y="934"/>
                      <a:pt x="17780" y="1399"/>
                    </a:cubicBezTo>
                    <a:cubicBezTo>
                      <a:pt x="17607" y="1785"/>
                      <a:pt x="17492" y="2214"/>
                      <a:pt x="17039" y="2416"/>
                    </a:cubicBezTo>
                    <a:cubicBezTo>
                      <a:pt x="16962" y="2076"/>
                      <a:pt x="16882" y="1750"/>
                      <a:pt x="16813" y="1423"/>
                    </a:cubicBezTo>
                    <a:cubicBezTo>
                      <a:pt x="16622" y="563"/>
                      <a:pt x="16327" y="428"/>
                      <a:pt x="15706" y="362"/>
                    </a:cubicBezTo>
                    <a:cubicBezTo>
                      <a:pt x="15515" y="494"/>
                      <a:pt x="15327" y="622"/>
                      <a:pt x="15207" y="709"/>
                    </a:cubicBezTo>
                    <a:cubicBezTo>
                      <a:pt x="14661" y="1476"/>
                      <a:pt x="14162" y="2183"/>
                      <a:pt x="13607" y="2968"/>
                    </a:cubicBezTo>
                    <a:cubicBezTo>
                      <a:pt x="13548" y="2752"/>
                      <a:pt x="13513" y="2645"/>
                      <a:pt x="13486" y="2534"/>
                    </a:cubicBezTo>
                    <a:cubicBezTo>
                      <a:pt x="13399" y="2180"/>
                      <a:pt x="13343" y="1819"/>
                      <a:pt x="13229" y="1476"/>
                    </a:cubicBezTo>
                    <a:cubicBezTo>
                      <a:pt x="13073" y="1021"/>
                      <a:pt x="12775" y="816"/>
                      <a:pt x="12372" y="816"/>
                    </a:cubicBezTo>
                    <a:cubicBezTo>
                      <a:pt x="12317" y="816"/>
                      <a:pt x="12260" y="820"/>
                      <a:pt x="12202" y="827"/>
                    </a:cubicBezTo>
                    <a:cubicBezTo>
                      <a:pt x="11779" y="1014"/>
                      <a:pt x="11622" y="1357"/>
                      <a:pt x="11473" y="1711"/>
                    </a:cubicBezTo>
                    <a:cubicBezTo>
                      <a:pt x="11244" y="2249"/>
                      <a:pt x="11009" y="2784"/>
                      <a:pt x="10741" y="3401"/>
                    </a:cubicBezTo>
                    <a:cubicBezTo>
                      <a:pt x="10640" y="3189"/>
                      <a:pt x="10554" y="3072"/>
                      <a:pt x="10526" y="2939"/>
                    </a:cubicBezTo>
                    <a:cubicBezTo>
                      <a:pt x="10443" y="2561"/>
                      <a:pt x="10384" y="2180"/>
                      <a:pt x="10307" y="1802"/>
                    </a:cubicBezTo>
                    <a:cubicBezTo>
                      <a:pt x="10207" y="1285"/>
                      <a:pt x="9950" y="879"/>
                      <a:pt x="9461" y="646"/>
                    </a:cubicBezTo>
                    <a:cubicBezTo>
                      <a:pt x="9132" y="646"/>
                      <a:pt x="8864" y="744"/>
                      <a:pt x="8691" y="1048"/>
                    </a:cubicBezTo>
                    <a:cubicBezTo>
                      <a:pt x="8493" y="1407"/>
                      <a:pt x="8271" y="1750"/>
                      <a:pt x="8073" y="2107"/>
                    </a:cubicBezTo>
                    <a:cubicBezTo>
                      <a:pt x="7893" y="2443"/>
                      <a:pt x="7734" y="2790"/>
                      <a:pt x="7526" y="3210"/>
                    </a:cubicBezTo>
                    <a:cubicBezTo>
                      <a:pt x="7459" y="3037"/>
                      <a:pt x="7428" y="2957"/>
                      <a:pt x="7396" y="2880"/>
                    </a:cubicBezTo>
                    <a:cubicBezTo>
                      <a:pt x="7151" y="2287"/>
                      <a:pt x="6935" y="1680"/>
                      <a:pt x="6647" y="1108"/>
                    </a:cubicBezTo>
                    <a:cubicBezTo>
                      <a:pt x="6458" y="726"/>
                      <a:pt x="6186" y="536"/>
                      <a:pt x="5906" y="536"/>
                    </a:cubicBezTo>
                    <a:cubicBezTo>
                      <a:pt x="5643" y="536"/>
                      <a:pt x="5372" y="703"/>
                      <a:pt x="5153" y="1035"/>
                    </a:cubicBezTo>
                    <a:cubicBezTo>
                      <a:pt x="5083" y="1143"/>
                      <a:pt x="5041" y="1271"/>
                      <a:pt x="4993" y="1392"/>
                    </a:cubicBezTo>
                    <a:cubicBezTo>
                      <a:pt x="4750" y="2010"/>
                      <a:pt x="4511" y="2631"/>
                      <a:pt x="4250" y="3297"/>
                    </a:cubicBezTo>
                    <a:cubicBezTo>
                      <a:pt x="3667" y="2510"/>
                      <a:pt x="3758" y="1511"/>
                      <a:pt x="3233" y="754"/>
                    </a:cubicBezTo>
                    <a:cubicBezTo>
                      <a:pt x="2998" y="695"/>
                      <a:pt x="2772" y="640"/>
                      <a:pt x="2525" y="577"/>
                    </a:cubicBezTo>
                    <a:cubicBezTo>
                      <a:pt x="1755" y="1323"/>
                      <a:pt x="1714" y="2371"/>
                      <a:pt x="1318" y="3359"/>
                    </a:cubicBezTo>
                    <a:cubicBezTo>
                      <a:pt x="1263" y="3106"/>
                      <a:pt x="1214" y="2950"/>
                      <a:pt x="1201" y="2794"/>
                    </a:cubicBezTo>
                    <a:cubicBezTo>
                      <a:pt x="1156" y="2343"/>
                      <a:pt x="1131" y="1892"/>
                      <a:pt x="1083" y="1441"/>
                    </a:cubicBezTo>
                    <a:cubicBezTo>
                      <a:pt x="1031" y="931"/>
                      <a:pt x="968" y="417"/>
                      <a:pt x="555" y="36"/>
                    </a:cubicBezTo>
                    <a:cubicBezTo>
                      <a:pt x="466" y="19"/>
                      <a:pt x="378" y="0"/>
                      <a:pt x="2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759" name="Google Shape;9759;p36"/>
            <p:cNvGrpSpPr/>
            <p:nvPr/>
          </p:nvGrpSpPr>
          <p:grpSpPr>
            <a:xfrm rot="834340">
              <a:off x="937731" y="1461948"/>
              <a:ext cx="2183046" cy="2118665"/>
              <a:chOff x="1911032" y="3327380"/>
              <a:chExt cx="576209" cy="559227"/>
            </a:xfrm>
          </p:grpSpPr>
          <p:sp>
            <p:nvSpPr>
              <p:cNvPr id="9760" name="Google Shape;9760;p36"/>
              <p:cNvSpPr/>
              <p:nvPr/>
            </p:nvSpPr>
            <p:spPr>
              <a:xfrm>
                <a:off x="1911032" y="3327380"/>
                <a:ext cx="576209" cy="559227"/>
              </a:xfrm>
              <a:custGeom>
                <a:avLst/>
                <a:gdLst/>
                <a:ahLst/>
                <a:cxnLst/>
                <a:rect l="l" t="t" r="r" b="b"/>
                <a:pathLst>
                  <a:path w="26465" h="25685" extrusionOk="0">
                    <a:moveTo>
                      <a:pt x="5440" y="0"/>
                    </a:moveTo>
                    <a:cubicBezTo>
                      <a:pt x="5204" y="0"/>
                      <a:pt x="4982" y="38"/>
                      <a:pt x="4781" y="118"/>
                    </a:cubicBezTo>
                    <a:cubicBezTo>
                      <a:pt x="4438" y="250"/>
                      <a:pt x="4153" y="496"/>
                      <a:pt x="3980" y="812"/>
                    </a:cubicBezTo>
                    <a:cubicBezTo>
                      <a:pt x="3761" y="1204"/>
                      <a:pt x="3307" y="2346"/>
                      <a:pt x="3022" y="3723"/>
                    </a:cubicBezTo>
                    <a:cubicBezTo>
                      <a:pt x="2856" y="4535"/>
                      <a:pt x="2769" y="5316"/>
                      <a:pt x="2772" y="6044"/>
                    </a:cubicBezTo>
                    <a:cubicBezTo>
                      <a:pt x="2772" y="6981"/>
                      <a:pt x="2915" y="7835"/>
                      <a:pt x="3195" y="8584"/>
                    </a:cubicBezTo>
                    <a:cubicBezTo>
                      <a:pt x="3473" y="9326"/>
                      <a:pt x="3810" y="9964"/>
                      <a:pt x="4202" y="10495"/>
                    </a:cubicBezTo>
                    <a:cubicBezTo>
                      <a:pt x="4164" y="10610"/>
                      <a:pt x="4125" y="10735"/>
                      <a:pt x="4090" y="10866"/>
                    </a:cubicBezTo>
                    <a:cubicBezTo>
                      <a:pt x="3858" y="11720"/>
                      <a:pt x="3855" y="12466"/>
                      <a:pt x="4084" y="13084"/>
                    </a:cubicBezTo>
                    <a:cubicBezTo>
                      <a:pt x="4139" y="13236"/>
                      <a:pt x="4209" y="13382"/>
                      <a:pt x="4292" y="13517"/>
                    </a:cubicBezTo>
                    <a:cubicBezTo>
                      <a:pt x="4244" y="13670"/>
                      <a:pt x="4191" y="13825"/>
                      <a:pt x="4136" y="13985"/>
                    </a:cubicBezTo>
                    <a:cubicBezTo>
                      <a:pt x="3886" y="14731"/>
                      <a:pt x="3629" y="15498"/>
                      <a:pt x="3411" y="16213"/>
                    </a:cubicBezTo>
                    <a:cubicBezTo>
                      <a:pt x="3408" y="16209"/>
                      <a:pt x="3403" y="16209"/>
                      <a:pt x="3400" y="16206"/>
                    </a:cubicBezTo>
                    <a:cubicBezTo>
                      <a:pt x="3182" y="16109"/>
                      <a:pt x="2945" y="16057"/>
                      <a:pt x="2703" y="16057"/>
                    </a:cubicBezTo>
                    <a:cubicBezTo>
                      <a:pt x="2318" y="16057"/>
                      <a:pt x="1925" y="16189"/>
                      <a:pt x="1572" y="16438"/>
                    </a:cubicBezTo>
                    <a:cubicBezTo>
                      <a:pt x="1541" y="16438"/>
                      <a:pt x="1513" y="16435"/>
                      <a:pt x="1482" y="16435"/>
                    </a:cubicBezTo>
                    <a:cubicBezTo>
                      <a:pt x="1235" y="16435"/>
                      <a:pt x="868" y="16497"/>
                      <a:pt x="527" y="16789"/>
                    </a:cubicBezTo>
                    <a:lnTo>
                      <a:pt x="527" y="16792"/>
                    </a:lnTo>
                    <a:cubicBezTo>
                      <a:pt x="205" y="17069"/>
                      <a:pt x="87" y="17399"/>
                      <a:pt x="45" y="17628"/>
                    </a:cubicBezTo>
                    <a:cubicBezTo>
                      <a:pt x="0" y="17875"/>
                      <a:pt x="21" y="18121"/>
                      <a:pt x="104" y="18384"/>
                    </a:cubicBezTo>
                    <a:cubicBezTo>
                      <a:pt x="129" y="18464"/>
                      <a:pt x="164" y="18551"/>
                      <a:pt x="212" y="18662"/>
                    </a:cubicBezTo>
                    <a:cubicBezTo>
                      <a:pt x="132" y="19079"/>
                      <a:pt x="129" y="19498"/>
                      <a:pt x="205" y="19897"/>
                    </a:cubicBezTo>
                    <a:cubicBezTo>
                      <a:pt x="351" y="20647"/>
                      <a:pt x="774" y="21295"/>
                      <a:pt x="1423" y="21771"/>
                    </a:cubicBezTo>
                    <a:cubicBezTo>
                      <a:pt x="2165" y="22312"/>
                      <a:pt x="2911" y="22589"/>
                      <a:pt x="3637" y="22589"/>
                    </a:cubicBezTo>
                    <a:cubicBezTo>
                      <a:pt x="3692" y="22589"/>
                      <a:pt x="3744" y="22586"/>
                      <a:pt x="3799" y="22582"/>
                    </a:cubicBezTo>
                    <a:cubicBezTo>
                      <a:pt x="4170" y="23114"/>
                      <a:pt x="4642" y="23582"/>
                      <a:pt x="5190" y="23963"/>
                    </a:cubicBezTo>
                    <a:cubicBezTo>
                      <a:pt x="5760" y="24363"/>
                      <a:pt x="6401" y="24650"/>
                      <a:pt x="6980" y="24782"/>
                    </a:cubicBezTo>
                    <a:cubicBezTo>
                      <a:pt x="7494" y="25133"/>
                      <a:pt x="7973" y="25295"/>
                      <a:pt x="8237" y="25368"/>
                    </a:cubicBezTo>
                    <a:cubicBezTo>
                      <a:pt x="8473" y="25431"/>
                      <a:pt x="8684" y="25462"/>
                      <a:pt x="8886" y="25462"/>
                    </a:cubicBezTo>
                    <a:cubicBezTo>
                      <a:pt x="9184" y="25462"/>
                      <a:pt x="9465" y="25389"/>
                      <a:pt x="9704" y="25254"/>
                    </a:cubicBezTo>
                    <a:lnTo>
                      <a:pt x="9711" y="25254"/>
                    </a:lnTo>
                    <a:cubicBezTo>
                      <a:pt x="10114" y="25354"/>
                      <a:pt x="10471" y="25378"/>
                      <a:pt x="10707" y="25378"/>
                    </a:cubicBezTo>
                    <a:cubicBezTo>
                      <a:pt x="10745" y="25378"/>
                      <a:pt x="10787" y="25378"/>
                      <a:pt x="10828" y="25375"/>
                    </a:cubicBezTo>
                    <a:cubicBezTo>
                      <a:pt x="11588" y="25445"/>
                      <a:pt x="12428" y="25487"/>
                      <a:pt x="13326" y="25511"/>
                    </a:cubicBezTo>
                    <a:cubicBezTo>
                      <a:pt x="13725" y="25597"/>
                      <a:pt x="14290" y="25684"/>
                      <a:pt x="14929" y="25684"/>
                    </a:cubicBezTo>
                    <a:cubicBezTo>
                      <a:pt x="15467" y="25684"/>
                      <a:pt x="15984" y="25622"/>
                      <a:pt x="16466" y="25500"/>
                    </a:cubicBezTo>
                    <a:cubicBezTo>
                      <a:pt x="16934" y="25490"/>
                      <a:pt x="17417" y="25473"/>
                      <a:pt x="17909" y="25452"/>
                    </a:cubicBezTo>
                    <a:cubicBezTo>
                      <a:pt x="18405" y="25431"/>
                      <a:pt x="18884" y="25389"/>
                      <a:pt x="19345" y="25324"/>
                    </a:cubicBezTo>
                    <a:cubicBezTo>
                      <a:pt x="19526" y="25407"/>
                      <a:pt x="19752" y="25462"/>
                      <a:pt x="20022" y="25462"/>
                    </a:cubicBezTo>
                    <a:cubicBezTo>
                      <a:pt x="20223" y="25462"/>
                      <a:pt x="20435" y="25431"/>
                      <a:pt x="20668" y="25368"/>
                    </a:cubicBezTo>
                    <a:cubicBezTo>
                      <a:pt x="20935" y="25295"/>
                      <a:pt x="21409" y="25133"/>
                      <a:pt x="21923" y="24782"/>
                    </a:cubicBezTo>
                    <a:cubicBezTo>
                      <a:pt x="22648" y="24622"/>
                      <a:pt x="23449" y="24213"/>
                      <a:pt x="24116" y="23658"/>
                    </a:cubicBezTo>
                    <a:cubicBezTo>
                      <a:pt x="24612" y="23242"/>
                      <a:pt x="25028" y="22756"/>
                      <a:pt x="25348" y="22208"/>
                    </a:cubicBezTo>
                    <a:cubicBezTo>
                      <a:pt x="25643" y="21708"/>
                      <a:pt x="25851" y="21164"/>
                      <a:pt x="25972" y="20584"/>
                    </a:cubicBezTo>
                    <a:cubicBezTo>
                      <a:pt x="26069" y="20453"/>
                      <a:pt x="26152" y="20307"/>
                      <a:pt x="26218" y="20150"/>
                    </a:cubicBezTo>
                    <a:cubicBezTo>
                      <a:pt x="26340" y="19866"/>
                      <a:pt x="26413" y="19547"/>
                      <a:pt x="26434" y="19196"/>
                    </a:cubicBezTo>
                    <a:cubicBezTo>
                      <a:pt x="26464" y="18634"/>
                      <a:pt x="26357" y="17985"/>
                      <a:pt x="26135" y="17372"/>
                    </a:cubicBezTo>
                    <a:cubicBezTo>
                      <a:pt x="26006" y="17021"/>
                      <a:pt x="25798" y="16567"/>
                      <a:pt x="25486" y="16182"/>
                    </a:cubicBezTo>
                    <a:cubicBezTo>
                      <a:pt x="25268" y="15474"/>
                      <a:pt x="25015" y="14717"/>
                      <a:pt x="24768" y="13985"/>
                    </a:cubicBezTo>
                    <a:cubicBezTo>
                      <a:pt x="24508" y="13208"/>
                      <a:pt x="24261" y="12472"/>
                      <a:pt x="24078" y="11855"/>
                    </a:cubicBezTo>
                    <a:cubicBezTo>
                      <a:pt x="24019" y="11651"/>
                      <a:pt x="23970" y="11481"/>
                      <a:pt x="23936" y="11342"/>
                    </a:cubicBezTo>
                    <a:cubicBezTo>
                      <a:pt x="23970" y="11311"/>
                      <a:pt x="24008" y="11276"/>
                      <a:pt x="24046" y="11241"/>
                    </a:cubicBezTo>
                    <a:cubicBezTo>
                      <a:pt x="24727" y="10606"/>
                      <a:pt x="25285" y="9715"/>
                      <a:pt x="25708" y="8584"/>
                    </a:cubicBezTo>
                    <a:cubicBezTo>
                      <a:pt x="25989" y="7835"/>
                      <a:pt x="26135" y="6981"/>
                      <a:pt x="26135" y="6044"/>
                    </a:cubicBezTo>
                    <a:cubicBezTo>
                      <a:pt x="26135" y="5316"/>
                      <a:pt x="26051" y="4535"/>
                      <a:pt x="25882" y="3723"/>
                    </a:cubicBezTo>
                    <a:cubicBezTo>
                      <a:pt x="25598" y="2346"/>
                      <a:pt x="25143" y="1204"/>
                      <a:pt x="24924" y="812"/>
                    </a:cubicBezTo>
                    <a:cubicBezTo>
                      <a:pt x="24751" y="496"/>
                      <a:pt x="24466" y="250"/>
                      <a:pt x="24126" y="118"/>
                    </a:cubicBezTo>
                    <a:cubicBezTo>
                      <a:pt x="23922" y="38"/>
                      <a:pt x="23699" y="0"/>
                      <a:pt x="23467" y="0"/>
                    </a:cubicBezTo>
                    <a:cubicBezTo>
                      <a:pt x="23058" y="0"/>
                      <a:pt x="22572" y="125"/>
                      <a:pt x="22027" y="371"/>
                    </a:cubicBezTo>
                    <a:cubicBezTo>
                      <a:pt x="21552" y="583"/>
                      <a:pt x="21042" y="885"/>
                      <a:pt x="20549" y="1242"/>
                    </a:cubicBezTo>
                    <a:cubicBezTo>
                      <a:pt x="19998" y="1645"/>
                      <a:pt x="19478" y="2106"/>
                      <a:pt x="19006" y="2613"/>
                    </a:cubicBezTo>
                    <a:cubicBezTo>
                      <a:pt x="18461" y="3199"/>
                      <a:pt x="17992" y="3838"/>
                      <a:pt x="17611" y="4511"/>
                    </a:cubicBezTo>
                    <a:cubicBezTo>
                      <a:pt x="17371" y="4937"/>
                      <a:pt x="17156" y="5465"/>
                      <a:pt x="16976" y="5978"/>
                    </a:cubicBezTo>
                    <a:cubicBezTo>
                      <a:pt x="16601" y="6048"/>
                      <a:pt x="16255" y="6242"/>
                      <a:pt x="15984" y="6547"/>
                    </a:cubicBezTo>
                    <a:cubicBezTo>
                      <a:pt x="15963" y="6571"/>
                      <a:pt x="15946" y="6592"/>
                      <a:pt x="15925" y="6616"/>
                    </a:cubicBezTo>
                    <a:cubicBezTo>
                      <a:pt x="15713" y="6627"/>
                      <a:pt x="15508" y="6637"/>
                      <a:pt x="15324" y="6648"/>
                    </a:cubicBezTo>
                    <a:cubicBezTo>
                      <a:pt x="15259" y="6651"/>
                      <a:pt x="15190" y="6655"/>
                      <a:pt x="15127" y="6658"/>
                    </a:cubicBezTo>
                    <a:cubicBezTo>
                      <a:pt x="15047" y="6661"/>
                      <a:pt x="14967" y="6675"/>
                      <a:pt x="14891" y="6693"/>
                    </a:cubicBezTo>
                    <a:cubicBezTo>
                      <a:pt x="14807" y="6690"/>
                      <a:pt x="14724" y="6690"/>
                      <a:pt x="14644" y="6690"/>
                    </a:cubicBezTo>
                    <a:cubicBezTo>
                      <a:pt x="14429" y="6690"/>
                      <a:pt x="14215" y="6693"/>
                      <a:pt x="14006" y="6696"/>
                    </a:cubicBezTo>
                    <a:cubicBezTo>
                      <a:pt x="13666" y="6610"/>
                      <a:pt x="13257" y="6568"/>
                      <a:pt x="12761" y="6568"/>
                    </a:cubicBezTo>
                    <a:cubicBezTo>
                      <a:pt x="12563" y="6568"/>
                      <a:pt x="12351" y="6575"/>
                      <a:pt x="12130" y="6589"/>
                    </a:cubicBezTo>
                    <a:cubicBezTo>
                      <a:pt x="11862" y="5718"/>
                      <a:pt x="11581" y="5017"/>
                      <a:pt x="11293" y="4511"/>
                    </a:cubicBezTo>
                    <a:cubicBezTo>
                      <a:pt x="10911" y="3838"/>
                      <a:pt x="10443" y="3199"/>
                      <a:pt x="9902" y="2613"/>
                    </a:cubicBezTo>
                    <a:cubicBezTo>
                      <a:pt x="9430" y="2106"/>
                      <a:pt x="8910" y="1645"/>
                      <a:pt x="8354" y="1242"/>
                    </a:cubicBezTo>
                    <a:cubicBezTo>
                      <a:pt x="7862" y="885"/>
                      <a:pt x="7352" y="583"/>
                      <a:pt x="6876" y="371"/>
                    </a:cubicBezTo>
                    <a:cubicBezTo>
                      <a:pt x="6332" y="125"/>
                      <a:pt x="5850" y="0"/>
                      <a:pt x="54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1" name="Google Shape;9761;p36"/>
              <p:cNvSpPr/>
              <p:nvPr/>
            </p:nvSpPr>
            <p:spPr>
              <a:xfrm>
                <a:off x="1997208" y="3503237"/>
                <a:ext cx="453848" cy="349666"/>
              </a:xfrm>
              <a:custGeom>
                <a:avLst/>
                <a:gdLst/>
                <a:ahLst/>
                <a:cxnLst/>
                <a:rect l="l" t="t" r="r" b="b"/>
                <a:pathLst>
                  <a:path w="20845" h="16060" extrusionOk="0">
                    <a:moveTo>
                      <a:pt x="10696" y="1"/>
                    </a:moveTo>
                    <a:cubicBezTo>
                      <a:pt x="9173" y="1"/>
                      <a:pt x="7663" y="131"/>
                      <a:pt x="7172" y="430"/>
                    </a:cubicBezTo>
                    <a:cubicBezTo>
                      <a:pt x="6204" y="1020"/>
                      <a:pt x="1881" y="4909"/>
                      <a:pt x="646" y="10339"/>
                    </a:cubicBezTo>
                    <a:cubicBezTo>
                      <a:pt x="646" y="10339"/>
                      <a:pt x="1" y="12435"/>
                      <a:pt x="1503" y="14155"/>
                    </a:cubicBezTo>
                    <a:cubicBezTo>
                      <a:pt x="2731" y="15558"/>
                      <a:pt x="6193" y="16059"/>
                      <a:pt x="10690" y="16059"/>
                    </a:cubicBezTo>
                    <a:cubicBezTo>
                      <a:pt x="11709" y="16059"/>
                      <a:pt x="12781" y="16033"/>
                      <a:pt x="13892" y="15987"/>
                    </a:cubicBezTo>
                    <a:cubicBezTo>
                      <a:pt x="20026" y="15730"/>
                      <a:pt x="20844" y="12060"/>
                      <a:pt x="20501" y="10661"/>
                    </a:cubicBezTo>
                    <a:cubicBezTo>
                      <a:pt x="20154" y="9263"/>
                      <a:pt x="15440" y="767"/>
                      <a:pt x="14257" y="336"/>
                    </a:cubicBezTo>
                    <a:cubicBezTo>
                      <a:pt x="13673" y="124"/>
                      <a:pt x="12178" y="1"/>
                      <a:pt x="106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2" name="Google Shape;9762;p36"/>
              <p:cNvSpPr/>
              <p:nvPr/>
            </p:nvSpPr>
            <p:spPr>
              <a:xfrm>
                <a:off x="2178595" y="3685844"/>
                <a:ext cx="97889" cy="51340"/>
              </a:xfrm>
              <a:custGeom>
                <a:avLst/>
                <a:gdLst/>
                <a:ahLst/>
                <a:cxnLst/>
                <a:rect l="l" t="t" r="r" b="b"/>
                <a:pathLst>
                  <a:path w="4496" h="2358" extrusionOk="0">
                    <a:moveTo>
                      <a:pt x="2267" y="0"/>
                    </a:moveTo>
                    <a:cubicBezTo>
                      <a:pt x="1312" y="0"/>
                      <a:pt x="752" y="179"/>
                      <a:pt x="752" y="179"/>
                    </a:cubicBezTo>
                    <a:cubicBezTo>
                      <a:pt x="0" y="328"/>
                      <a:pt x="1171" y="2357"/>
                      <a:pt x="2293" y="2357"/>
                    </a:cubicBezTo>
                    <a:cubicBezTo>
                      <a:pt x="2371" y="2357"/>
                      <a:pt x="2449" y="2348"/>
                      <a:pt x="2526" y="2327"/>
                    </a:cubicBezTo>
                    <a:cubicBezTo>
                      <a:pt x="3708" y="2003"/>
                      <a:pt x="4496" y="283"/>
                      <a:pt x="3976" y="179"/>
                    </a:cubicBezTo>
                    <a:cubicBezTo>
                      <a:pt x="3321" y="45"/>
                      <a:pt x="2745" y="0"/>
                      <a:pt x="22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3" name="Google Shape;9763;p36"/>
              <p:cNvSpPr/>
              <p:nvPr/>
            </p:nvSpPr>
            <p:spPr>
              <a:xfrm>
                <a:off x="2166403" y="3688261"/>
                <a:ext cx="127304" cy="39190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800" extrusionOk="0">
                    <a:moveTo>
                      <a:pt x="3914" y="1"/>
                    </a:moveTo>
                    <a:cubicBezTo>
                      <a:pt x="3888" y="1"/>
                      <a:pt x="3862" y="1"/>
                      <a:pt x="3835" y="2"/>
                    </a:cubicBezTo>
                    <a:cubicBezTo>
                      <a:pt x="3717" y="6"/>
                      <a:pt x="3598" y="7"/>
                      <a:pt x="3480" y="7"/>
                    </a:cubicBezTo>
                    <a:cubicBezTo>
                      <a:pt x="3361" y="7"/>
                      <a:pt x="3244" y="6"/>
                      <a:pt x="3128" y="6"/>
                    </a:cubicBezTo>
                    <a:cubicBezTo>
                      <a:pt x="3010" y="4"/>
                      <a:pt x="2892" y="3"/>
                      <a:pt x="2776" y="3"/>
                    </a:cubicBezTo>
                    <a:cubicBezTo>
                      <a:pt x="1623" y="3"/>
                      <a:pt x="569" y="133"/>
                      <a:pt x="15" y="1713"/>
                    </a:cubicBezTo>
                    <a:cubicBezTo>
                      <a:pt x="1" y="1747"/>
                      <a:pt x="18" y="1782"/>
                      <a:pt x="53" y="1796"/>
                    </a:cubicBezTo>
                    <a:cubicBezTo>
                      <a:pt x="60" y="1799"/>
                      <a:pt x="71" y="1799"/>
                      <a:pt x="78" y="1799"/>
                    </a:cubicBezTo>
                    <a:cubicBezTo>
                      <a:pt x="102" y="1799"/>
                      <a:pt x="130" y="1782"/>
                      <a:pt x="137" y="1754"/>
                    </a:cubicBezTo>
                    <a:cubicBezTo>
                      <a:pt x="666" y="261"/>
                      <a:pt x="1679" y="135"/>
                      <a:pt x="2785" y="135"/>
                    </a:cubicBezTo>
                    <a:cubicBezTo>
                      <a:pt x="2897" y="135"/>
                      <a:pt x="3010" y="136"/>
                      <a:pt x="3123" y="137"/>
                    </a:cubicBezTo>
                    <a:cubicBezTo>
                      <a:pt x="3242" y="137"/>
                      <a:pt x="3361" y="138"/>
                      <a:pt x="3481" y="138"/>
                    </a:cubicBezTo>
                    <a:cubicBezTo>
                      <a:pt x="3601" y="138"/>
                      <a:pt x="3722" y="137"/>
                      <a:pt x="3842" y="134"/>
                    </a:cubicBezTo>
                    <a:cubicBezTo>
                      <a:pt x="3867" y="133"/>
                      <a:pt x="3893" y="133"/>
                      <a:pt x="3918" y="133"/>
                    </a:cubicBezTo>
                    <a:cubicBezTo>
                      <a:pt x="5293" y="133"/>
                      <a:pt x="5695" y="1530"/>
                      <a:pt x="5712" y="1591"/>
                    </a:cubicBezTo>
                    <a:cubicBezTo>
                      <a:pt x="5718" y="1620"/>
                      <a:pt x="5744" y="1639"/>
                      <a:pt x="5773" y="1639"/>
                    </a:cubicBezTo>
                    <a:cubicBezTo>
                      <a:pt x="5779" y="1639"/>
                      <a:pt x="5786" y="1638"/>
                      <a:pt x="5792" y="1636"/>
                    </a:cubicBezTo>
                    <a:cubicBezTo>
                      <a:pt x="5826" y="1626"/>
                      <a:pt x="5847" y="1591"/>
                      <a:pt x="5837" y="1556"/>
                    </a:cubicBezTo>
                    <a:cubicBezTo>
                      <a:pt x="5834" y="1539"/>
                      <a:pt x="5387" y="1"/>
                      <a:pt x="391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4" name="Google Shape;9764;p36"/>
              <p:cNvSpPr/>
              <p:nvPr/>
            </p:nvSpPr>
            <p:spPr>
              <a:xfrm>
                <a:off x="1987846" y="3357601"/>
                <a:ext cx="238583" cy="480737"/>
              </a:xfrm>
              <a:custGeom>
                <a:avLst/>
                <a:gdLst/>
                <a:ahLst/>
                <a:cxnLst/>
                <a:rect l="l" t="t" r="r" b="b"/>
                <a:pathLst>
                  <a:path w="10958" h="22080" extrusionOk="0">
                    <a:moveTo>
                      <a:pt x="1912" y="0"/>
                    </a:moveTo>
                    <a:cubicBezTo>
                      <a:pt x="1787" y="0"/>
                      <a:pt x="1702" y="32"/>
                      <a:pt x="1666" y="98"/>
                    </a:cubicBezTo>
                    <a:cubicBezTo>
                      <a:pt x="1399" y="576"/>
                      <a:pt x="0" y="4128"/>
                      <a:pt x="969" y="6706"/>
                    </a:cubicBezTo>
                    <a:cubicBezTo>
                      <a:pt x="1805" y="8944"/>
                      <a:pt x="2956" y="9288"/>
                      <a:pt x="2956" y="9288"/>
                    </a:cubicBezTo>
                    <a:cubicBezTo>
                      <a:pt x="3009" y="10471"/>
                      <a:pt x="920" y="15369"/>
                      <a:pt x="698" y="17350"/>
                    </a:cubicBezTo>
                    <a:cubicBezTo>
                      <a:pt x="323" y="20736"/>
                      <a:pt x="3172" y="22080"/>
                      <a:pt x="4084" y="22080"/>
                    </a:cubicBezTo>
                    <a:cubicBezTo>
                      <a:pt x="4084" y="22080"/>
                      <a:pt x="0" y="17833"/>
                      <a:pt x="3869" y="15470"/>
                    </a:cubicBezTo>
                    <a:cubicBezTo>
                      <a:pt x="5132" y="14696"/>
                      <a:pt x="7633" y="15414"/>
                      <a:pt x="9084" y="14661"/>
                    </a:cubicBezTo>
                    <a:cubicBezTo>
                      <a:pt x="10533" y="13909"/>
                      <a:pt x="10957" y="6970"/>
                      <a:pt x="10288" y="6703"/>
                    </a:cubicBezTo>
                    <a:cubicBezTo>
                      <a:pt x="10102" y="6629"/>
                      <a:pt x="9761" y="6569"/>
                      <a:pt x="9226" y="6569"/>
                    </a:cubicBezTo>
                    <a:cubicBezTo>
                      <a:pt x="8804" y="6569"/>
                      <a:pt x="8261" y="6607"/>
                      <a:pt x="7577" y="6706"/>
                    </a:cubicBezTo>
                    <a:cubicBezTo>
                      <a:pt x="7577" y="6706"/>
                      <a:pt x="7137" y="4833"/>
                      <a:pt x="6557" y="3806"/>
                    </a:cubicBezTo>
                    <a:cubicBezTo>
                      <a:pt x="5161" y="1340"/>
                      <a:pt x="2717" y="0"/>
                      <a:pt x="19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5" name="Google Shape;9765;p36"/>
              <p:cNvSpPr/>
              <p:nvPr/>
            </p:nvSpPr>
            <p:spPr>
              <a:xfrm>
                <a:off x="2027646" y="3410791"/>
                <a:ext cx="90008" cy="123581"/>
              </a:xfrm>
              <a:custGeom>
                <a:avLst/>
                <a:gdLst/>
                <a:ahLst/>
                <a:cxnLst/>
                <a:rect l="l" t="t" r="r" b="b"/>
                <a:pathLst>
                  <a:path w="4134" h="5676" extrusionOk="0">
                    <a:moveTo>
                      <a:pt x="1035" y="1"/>
                    </a:moveTo>
                    <a:cubicBezTo>
                      <a:pt x="1008" y="1"/>
                      <a:pt x="985" y="6"/>
                      <a:pt x="966" y="17"/>
                    </a:cubicBezTo>
                    <a:cubicBezTo>
                      <a:pt x="584" y="239"/>
                      <a:pt x="1" y="3611"/>
                      <a:pt x="848" y="4628"/>
                    </a:cubicBezTo>
                    <a:cubicBezTo>
                      <a:pt x="1306" y="5179"/>
                      <a:pt x="2020" y="5575"/>
                      <a:pt x="2117" y="5665"/>
                    </a:cubicBezTo>
                    <a:cubicBezTo>
                      <a:pt x="2126" y="5672"/>
                      <a:pt x="2144" y="5676"/>
                      <a:pt x="2171" y="5676"/>
                    </a:cubicBezTo>
                    <a:cubicBezTo>
                      <a:pt x="2460" y="5676"/>
                      <a:pt x="3730" y="5255"/>
                      <a:pt x="3876" y="4652"/>
                    </a:cubicBezTo>
                    <a:cubicBezTo>
                      <a:pt x="3876" y="4652"/>
                      <a:pt x="4133" y="3812"/>
                      <a:pt x="3779" y="2844"/>
                    </a:cubicBezTo>
                    <a:cubicBezTo>
                      <a:pt x="3446" y="1921"/>
                      <a:pt x="1552" y="1"/>
                      <a:pt x="10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6" name="Google Shape;9766;p36"/>
              <p:cNvSpPr/>
              <p:nvPr/>
            </p:nvSpPr>
            <p:spPr>
              <a:xfrm>
                <a:off x="2075175" y="3701063"/>
                <a:ext cx="34466" cy="34466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1583" extrusionOk="0">
                    <a:moveTo>
                      <a:pt x="791" y="1"/>
                    </a:moveTo>
                    <a:cubicBezTo>
                      <a:pt x="354" y="1"/>
                      <a:pt x="0" y="354"/>
                      <a:pt x="0" y="792"/>
                    </a:cubicBezTo>
                    <a:cubicBezTo>
                      <a:pt x="0" y="1229"/>
                      <a:pt x="354" y="1583"/>
                      <a:pt x="791" y="1583"/>
                    </a:cubicBezTo>
                    <a:cubicBezTo>
                      <a:pt x="1228" y="1583"/>
                      <a:pt x="1582" y="1229"/>
                      <a:pt x="1582" y="792"/>
                    </a:cubicBezTo>
                    <a:cubicBezTo>
                      <a:pt x="1582" y="354"/>
                      <a:pt x="1228" y="1"/>
                      <a:pt x="7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7" name="Google Shape;9767;p36"/>
              <p:cNvSpPr/>
              <p:nvPr/>
            </p:nvSpPr>
            <p:spPr>
              <a:xfrm>
                <a:off x="2086889" y="3483446"/>
                <a:ext cx="26889" cy="34923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604" extrusionOk="0">
                    <a:moveTo>
                      <a:pt x="75" y="1"/>
                    </a:moveTo>
                    <a:cubicBezTo>
                      <a:pt x="46" y="1"/>
                      <a:pt x="19" y="20"/>
                      <a:pt x="10" y="49"/>
                    </a:cubicBezTo>
                    <a:cubicBezTo>
                      <a:pt x="0" y="84"/>
                      <a:pt x="18" y="118"/>
                      <a:pt x="52" y="132"/>
                    </a:cubicBezTo>
                    <a:cubicBezTo>
                      <a:pt x="98" y="142"/>
                      <a:pt x="1103" y="468"/>
                      <a:pt x="1103" y="1537"/>
                    </a:cubicBezTo>
                    <a:cubicBezTo>
                      <a:pt x="1103" y="1572"/>
                      <a:pt x="1134" y="1603"/>
                      <a:pt x="1169" y="1603"/>
                    </a:cubicBezTo>
                    <a:cubicBezTo>
                      <a:pt x="1207" y="1603"/>
                      <a:pt x="1235" y="1572"/>
                      <a:pt x="1235" y="1537"/>
                    </a:cubicBezTo>
                    <a:cubicBezTo>
                      <a:pt x="1235" y="371"/>
                      <a:pt x="104" y="7"/>
                      <a:pt x="93" y="4"/>
                    </a:cubicBezTo>
                    <a:cubicBezTo>
                      <a:pt x="87" y="2"/>
                      <a:pt x="81" y="1"/>
                      <a:pt x="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8" name="Google Shape;9768;p36"/>
              <p:cNvSpPr/>
              <p:nvPr/>
            </p:nvSpPr>
            <p:spPr>
              <a:xfrm>
                <a:off x="2078877" y="3503390"/>
                <a:ext cx="34684" cy="16242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746" extrusionOk="0">
                    <a:moveTo>
                      <a:pt x="66" y="0"/>
                    </a:moveTo>
                    <a:cubicBezTo>
                      <a:pt x="28" y="0"/>
                      <a:pt x="0" y="28"/>
                      <a:pt x="0" y="66"/>
                    </a:cubicBezTo>
                    <a:cubicBezTo>
                      <a:pt x="0" y="100"/>
                      <a:pt x="28" y="132"/>
                      <a:pt x="66" y="132"/>
                    </a:cubicBezTo>
                    <a:cubicBezTo>
                      <a:pt x="77" y="132"/>
                      <a:pt x="1135" y="139"/>
                      <a:pt x="1461" y="715"/>
                    </a:cubicBezTo>
                    <a:cubicBezTo>
                      <a:pt x="1471" y="736"/>
                      <a:pt x="1495" y="746"/>
                      <a:pt x="1516" y="746"/>
                    </a:cubicBezTo>
                    <a:cubicBezTo>
                      <a:pt x="1527" y="746"/>
                      <a:pt x="1540" y="742"/>
                      <a:pt x="1551" y="739"/>
                    </a:cubicBezTo>
                    <a:cubicBezTo>
                      <a:pt x="1582" y="721"/>
                      <a:pt x="1593" y="680"/>
                      <a:pt x="1575" y="649"/>
                    </a:cubicBezTo>
                    <a:cubicBezTo>
                      <a:pt x="1211" y="10"/>
                      <a:pt x="112" y="0"/>
                      <a:pt x="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9" name="Google Shape;9769;p36"/>
              <p:cNvSpPr/>
              <p:nvPr/>
            </p:nvSpPr>
            <p:spPr>
              <a:xfrm>
                <a:off x="2056212" y="3805419"/>
                <a:ext cx="93448" cy="46136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2119" extrusionOk="0">
                    <a:moveTo>
                      <a:pt x="71" y="1"/>
                    </a:moveTo>
                    <a:cubicBezTo>
                      <a:pt x="67" y="1"/>
                      <a:pt x="63" y="1"/>
                      <a:pt x="59" y="2"/>
                    </a:cubicBezTo>
                    <a:cubicBezTo>
                      <a:pt x="24" y="9"/>
                      <a:pt x="0" y="44"/>
                      <a:pt x="8" y="79"/>
                    </a:cubicBezTo>
                    <a:cubicBezTo>
                      <a:pt x="243" y="1307"/>
                      <a:pt x="1326" y="1910"/>
                      <a:pt x="1929" y="2069"/>
                    </a:cubicBezTo>
                    <a:cubicBezTo>
                      <a:pt x="2019" y="2094"/>
                      <a:pt x="2127" y="2119"/>
                      <a:pt x="2218" y="2119"/>
                    </a:cubicBezTo>
                    <a:cubicBezTo>
                      <a:pt x="2287" y="2119"/>
                      <a:pt x="2349" y="2104"/>
                      <a:pt x="2384" y="2066"/>
                    </a:cubicBezTo>
                    <a:cubicBezTo>
                      <a:pt x="2488" y="1945"/>
                      <a:pt x="2418" y="1643"/>
                      <a:pt x="2339" y="1407"/>
                    </a:cubicBezTo>
                    <a:lnTo>
                      <a:pt x="2339" y="1407"/>
                    </a:lnTo>
                    <a:cubicBezTo>
                      <a:pt x="2954" y="1960"/>
                      <a:pt x="3691" y="2034"/>
                      <a:pt x="4035" y="2034"/>
                    </a:cubicBezTo>
                    <a:cubicBezTo>
                      <a:pt x="4155" y="2034"/>
                      <a:pt x="4227" y="2025"/>
                      <a:pt x="4229" y="2024"/>
                    </a:cubicBezTo>
                    <a:cubicBezTo>
                      <a:pt x="4268" y="2021"/>
                      <a:pt x="4292" y="1986"/>
                      <a:pt x="4288" y="1952"/>
                    </a:cubicBezTo>
                    <a:cubicBezTo>
                      <a:pt x="4282" y="1921"/>
                      <a:pt x="4256" y="1895"/>
                      <a:pt x="4226" y="1895"/>
                    </a:cubicBezTo>
                    <a:cubicBezTo>
                      <a:pt x="4223" y="1895"/>
                      <a:pt x="4219" y="1896"/>
                      <a:pt x="4216" y="1896"/>
                    </a:cubicBezTo>
                    <a:cubicBezTo>
                      <a:pt x="4213" y="1896"/>
                      <a:pt x="4147" y="1904"/>
                      <a:pt x="4038" y="1904"/>
                    </a:cubicBezTo>
                    <a:cubicBezTo>
                      <a:pt x="3675" y="1904"/>
                      <a:pt x="2831" y="1819"/>
                      <a:pt x="2214" y="1088"/>
                    </a:cubicBezTo>
                    <a:cubicBezTo>
                      <a:pt x="2202" y="1073"/>
                      <a:pt x="2182" y="1066"/>
                      <a:pt x="2163" y="1066"/>
                    </a:cubicBezTo>
                    <a:cubicBezTo>
                      <a:pt x="2150" y="1066"/>
                      <a:pt x="2138" y="1069"/>
                      <a:pt x="2127" y="1074"/>
                    </a:cubicBezTo>
                    <a:cubicBezTo>
                      <a:pt x="2099" y="1091"/>
                      <a:pt x="2089" y="1129"/>
                      <a:pt x="2103" y="1158"/>
                    </a:cubicBezTo>
                    <a:cubicBezTo>
                      <a:pt x="2245" y="1487"/>
                      <a:pt x="2356" y="1896"/>
                      <a:pt x="2287" y="1976"/>
                    </a:cubicBezTo>
                    <a:cubicBezTo>
                      <a:pt x="2278" y="1983"/>
                      <a:pt x="2255" y="1987"/>
                      <a:pt x="2220" y="1987"/>
                    </a:cubicBezTo>
                    <a:cubicBezTo>
                      <a:pt x="2123" y="1987"/>
                      <a:pt x="1930" y="1953"/>
                      <a:pt x="1669" y="1840"/>
                    </a:cubicBezTo>
                    <a:cubicBezTo>
                      <a:pt x="1364" y="1712"/>
                      <a:pt x="357" y="1206"/>
                      <a:pt x="136" y="54"/>
                    </a:cubicBezTo>
                    <a:cubicBezTo>
                      <a:pt x="129" y="23"/>
                      <a:pt x="102" y="1"/>
                      <a:pt x="7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0" name="Google Shape;9770;p36"/>
              <p:cNvSpPr/>
              <p:nvPr/>
            </p:nvSpPr>
            <p:spPr>
              <a:xfrm>
                <a:off x="2226408" y="3357601"/>
                <a:ext cx="237190" cy="480737"/>
              </a:xfrm>
              <a:custGeom>
                <a:avLst/>
                <a:gdLst/>
                <a:ahLst/>
                <a:cxnLst/>
                <a:rect l="l" t="t" r="r" b="b"/>
                <a:pathLst>
                  <a:path w="10894" h="22080" extrusionOk="0">
                    <a:moveTo>
                      <a:pt x="8979" y="0"/>
                    </a:moveTo>
                    <a:cubicBezTo>
                      <a:pt x="8174" y="0"/>
                      <a:pt x="5730" y="1340"/>
                      <a:pt x="4337" y="3806"/>
                    </a:cubicBezTo>
                    <a:cubicBezTo>
                      <a:pt x="3754" y="4833"/>
                      <a:pt x="3313" y="6706"/>
                      <a:pt x="3313" y="6706"/>
                    </a:cubicBezTo>
                    <a:cubicBezTo>
                      <a:pt x="3100" y="6620"/>
                      <a:pt x="2713" y="6593"/>
                      <a:pt x="2275" y="6593"/>
                    </a:cubicBezTo>
                    <a:cubicBezTo>
                      <a:pt x="1758" y="6593"/>
                      <a:pt x="1171" y="6631"/>
                      <a:pt x="718" y="6658"/>
                    </a:cubicBezTo>
                    <a:cubicBezTo>
                      <a:pt x="0" y="6696"/>
                      <a:pt x="357" y="13909"/>
                      <a:pt x="1808" y="14661"/>
                    </a:cubicBezTo>
                    <a:cubicBezTo>
                      <a:pt x="3261" y="15414"/>
                      <a:pt x="5763" y="14696"/>
                      <a:pt x="7022" y="15470"/>
                    </a:cubicBezTo>
                    <a:cubicBezTo>
                      <a:pt x="10894" y="17833"/>
                      <a:pt x="6807" y="22080"/>
                      <a:pt x="6807" y="22080"/>
                    </a:cubicBezTo>
                    <a:cubicBezTo>
                      <a:pt x="7723" y="22080"/>
                      <a:pt x="10571" y="20736"/>
                      <a:pt x="10193" y="17350"/>
                    </a:cubicBezTo>
                    <a:cubicBezTo>
                      <a:pt x="9974" y="15369"/>
                      <a:pt x="7882" y="10471"/>
                      <a:pt x="7938" y="9288"/>
                    </a:cubicBezTo>
                    <a:cubicBezTo>
                      <a:pt x="7938" y="9288"/>
                      <a:pt x="9086" y="8944"/>
                      <a:pt x="9926" y="6706"/>
                    </a:cubicBezTo>
                    <a:cubicBezTo>
                      <a:pt x="10894" y="4128"/>
                      <a:pt x="9492" y="576"/>
                      <a:pt x="9225" y="98"/>
                    </a:cubicBezTo>
                    <a:cubicBezTo>
                      <a:pt x="9189" y="32"/>
                      <a:pt x="9104" y="0"/>
                      <a:pt x="897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1" name="Google Shape;9771;p36"/>
              <p:cNvSpPr/>
              <p:nvPr/>
            </p:nvSpPr>
            <p:spPr>
              <a:xfrm>
                <a:off x="2333812" y="3410791"/>
                <a:ext cx="89899" cy="123581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5676" extrusionOk="0">
                    <a:moveTo>
                      <a:pt x="3096" y="1"/>
                    </a:moveTo>
                    <a:cubicBezTo>
                      <a:pt x="2578" y="1"/>
                      <a:pt x="684" y="1921"/>
                      <a:pt x="351" y="2844"/>
                    </a:cubicBezTo>
                    <a:cubicBezTo>
                      <a:pt x="1" y="3812"/>
                      <a:pt x="254" y="4652"/>
                      <a:pt x="254" y="4652"/>
                    </a:cubicBezTo>
                    <a:cubicBezTo>
                      <a:pt x="400" y="5255"/>
                      <a:pt x="1673" y="5676"/>
                      <a:pt x="1960" y="5676"/>
                    </a:cubicBezTo>
                    <a:cubicBezTo>
                      <a:pt x="1986" y="5676"/>
                      <a:pt x="2004" y="5672"/>
                      <a:pt x="2012" y="5665"/>
                    </a:cubicBezTo>
                    <a:cubicBezTo>
                      <a:pt x="2110" y="5575"/>
                      <a:pt x="2824" y="5179"/>
                      <a:pt x="3282" y="4628"/>
                    </a:cubicBezTo>
                    <a:cubicBezTo>
                      <a:pt x="4129" y="3611"/>
                      <a:pt x="3549" y="239"/>
                      <a:pt x="3165" y="17"/>
                    </a:cubicBezTo>
                    <a:cubicBezTo>
                      <a:pt x="3146" y="6"/>
                      <a:pt x="3122" y="1"/>
                      <a:pt x="30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2" name="Google Shape;9772;p36"/>
              <p:cNvSpPr/>
              <p:nvPr/>
            </p:nvSpPr>
            <p:spPr>
              <a:xfrm>
                <a:off x="2341737" y="3701063"/>
                <a:ext cx="34466" cy="34466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1583" extrusionOk="0">
                    <a:moveTo>
                      <a:pt x="791" y="1"/>
                    </a:moveTo>
                    <a:cubicBezTo>
                      <a:pt x="354" y="1"/>
                      <a:pt x="0" y="354"/>
                      <a:pt x="0" y="792"/>
                    </a:cubicBezTo>
                    <a:cubicBezTo>
                      <a:pt x="0" y="1229"/>
                      <a:pt x="354" y="1583"/>
                      <a:pt x="791" y="1583"/>
                    </a:cubicBezTo>
                    <a:cubicBezTo>
                      <a:pt x="1229" y="1583"/>
                      <a:pt x="1582" y="1229"/>
                      <a:pt x="1582" y="792"/>
                    </a:cubicBezTo>
                    <a:cubicBezTo>
                      <a:pt x="1582" y="354"/>
                      <a:pt x="1229" y="1"/>
                      <a:pt x="7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3" name="Google Shape;9773;p36"/>
              <p:cNvSpPr/>
              <p:nvPr/>
            </p:nvSpPr>
            <p:spPr>
              <a:xfrm>
                <a:off x="2337579" y="3483446"/>
                <a:ext cx="26998" cy="34923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1604" extrusionOk="0">
                    <a:moveTo>
                      <a:pt x="1164" y="1"/>
                    </a:moveTo>
                    <a:cubicBezTo>
                      <a:pt x="1158" y="1"/>
                      <a:pt x="1152" y="2"/>
                      <a:pt x="1146" y="4"/>
                    </a:cubicBezTo>
                    <a:cubicBezTo>
                      <a:pt x="1132" y="7"/>
                      <a:pt x="1" y="371"/>
                      <a:pt x="1" y="1537"/>
                    </a:cubicBezTo>
                    <a:cubicBezTo>
                      <a:pt x="1" y="1572"/>
                      <a:pt x="32" y="1603"/>
                      <a:pt x="67" y="1603"/>
                    </a:cubicBezTo>
                    <a:cubicBezTo>
                      <a:pt x="105" y="1603"/>
                      <a:pt x="132" y="1572"/>
                      <a:pt x="132" y="1537"/>
                    </a:cubicBezTo>
                    <a:cubicBezTo>
                      <a:pt x="132" y="468"/>
                      <a:pt x="1142" y="142"/>
                      <a:pt x="1184" y="132"/>
                    </a:cubicBezTo>
                    <a:cubicBezTo>
                      <a:pt x="1219" y="118"/>
                      <a:pt x="1240" y="84"/>
                      <a:pt x="1226" y="49"/>
                    </a:cubicBezTo>
                    <a:cubicBezTo>
                      <a:pt x="1217" y="20"/>
                      <a:pt x="1192" y="1"/>
                      <a:pt x="11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4" name="Google Shape;9774;p36"/>
              <p:cNvSpPr/>
              <p:nvPr/>
            </p:nvSpPr>
            <p:spPr>
              <a:xfrm>
                <a:off x="2337884" y="3503390"/>
                <a:ext cx="34684" cy="16242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746" extrusionOk="0">
                    <a:moveTo>
                      <a:pt x="1527" y="0"/>
                    </a:moveTo>
                    <a:cubicBezTo>
                      <a:pt x="1479" y="0"/>
                      <a:pt x="379" y="10"/>
                      <a:pt x="18" y="649"/>
                    </a:cubicBezTo>
                    <a:cubicBezTo>
                      <a:pt x="1" y="680"/>
                      <a:pt x="11" y="721"/>
                      <a:pt x="43" y="739"/>
                    </a:cubicBezTo>
                    <a:cubicBezTo>
                      <a:pt x="53" y="742"/>
                      <a:pt x="63" y="746"/>
                      <a:pt x="73" y="746"/>
                    </a:cubicBezTo>
                    <a:cubicBezTo>
                      <a:pt x="98" y="746"/>
                      <a:pt x="118" y="736"/>
                      <a:pt x="132" y="715"/>
                    </a:cubicBezTo>
                    <a:cubicBezTo>
                      <a:pt x="456" y="142"/>
                      <a:pt x="1517" y="132"/>
                      <a:pt x="1527" y="132"/>
                    </a:cubicBezTo>
                    <a:cubicBezTo>
                      <a:pt x="1562" y="132"/>
                      <a:pt x="1593" y="100"/>
                      <a:pt x="1593" y="66"/>
                    </a:cubicBezTo>
                    <a:cubicBezTo>
                      <a:pt x="1593" y="28"/>
                      <a:pt x="1562" y="0"/>
                      <a:pt x="15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5" name="Google Shape;9775;p36"/>
              <p:cNvSpPr/>
              <p:nvPr/>
            </p:nvSpPr>
            <p:spPr>
              <a:xfrm>
                <a:off x="2301698" y="3805419"/>
                <a:ext cx="93469" cy="46136"/>
              </a:xfrm>
              <a:custGeom>
                <a:avLst/>
                <a:gdLst/>
                <a:ahLst/>
                <a:cxnLst/>
                <a:rect l="l" t="t" r="r" b="b"/>
                <a:pathLst>
                  <a:path w="4293" h="2119" extrusionOk="0">
                    <a:moveTo>
                      <a:pt x="4222" y="1"/>
                    </a:moveTo>
                    <a:cubicBezTo>
                      <a:pt x="4192" y="1"/>
                      <a:pt x="4163" y="23"/>
                      <a:pt x="4158" y="54"/>
                    </a:cubicBezTo>
                    <a:cubicBezTo>
                      <a:pt x="3935" y="1206"/>
                      <a:pt x="2929" y="1712"/>
                      <a:pt x="2627" y="1840"/>
                    </a:cubicBezTo>
                    <a:cubicBezTo>
                      <a:pt x="2356" y="1957"/>
                      <a:pt x="2160" y="1987"/>
                      <a:pt x="2067" y="1987"/>
                    </a:cubicBezTo>
                    <a:cubicBezTo>
                      <a:pt x="2037" y="1987"/>
                      <a:pt x="2018" y="1984"/>
                      <a:pt x="2009" y="1979"/>
                    </a:cubicBezTo>
                    <a:cubicBezTo>
                      <a:pt x="1937" y="1896"/>
                      <a:pt x="2048" y="1487"/>
                      <a:pt x="2193" y="1158"/>
                    </a:cubicBezTo>
                    <a:cubicBezTo>
                      <a:pt x="2204" y="1129"/>
                      <a:pt x="2193" y="1091"/>
                      <a:pt x="2166" y="1074"/>
                    </a:cubicBezTo>
                    <a:cubicBezTo>
                      <a:pt x="2155" y="1069"/>
                      <a:pt x="2143" y="1066"/>
                      <a:pt x="2132" y="1066"/>
                    </a:cubicBezTo>
                    <a:cubicBezTo>
                      <a:pt x="2113" y="1066"/>
                      <a:pt x="2095" y="1073"/>
                      <a:pt x="2083" y="1088"/>
                    </a:cubicBezTo>
                    <a:cubicBezTo>
                      <a:pt x="1463" y="1819"/>
                      <a:pt x="618" y="1904"/>
                      <a:pt x="256" y="1904"/>
                    </a:cubicBezTo>
                    <a:cubicBezTo>
                      <a:pt x="148" y="1904"/>
                      <a:pt x="83" y="1896"/>
                      <a:pt x="81" y="1896"/>
                    </a:cubicBezTo>
                    <a:cubicBezTo>
                      <a:pt x="77" y="1896"/>
                      <a:pt x="74" y="1895"/>
                      <a:pt x="70" y="1895"/>
                    </a:cubicBezTo>
                    <a:cubicBezTo>
                      <a:pt x="39" y="1895"/>
                      <a:pt x="11" y="1921"/>
                      <a:pt x="8" y="1952"/>
                    </a:cubicBezTo>
                    <a:cubicBezTo>
                      <a:pt x="1" y="1986"/>
                      <a:pt x="28" y="2021"/>
                      <a:pt x="63" y="2024"/>
                    </a:cubicBezTo>
                    <a:cubicBezTo>
                      <a:pt x="66" y="2025"/>
                      <a:pt x="138" y="2034"/>
                      <a:pt x="258" y="2034"/>
                    </a:cubicBezTo>
                    <a:cubicBezTo>
                      <a:pt x="602" y="2034"/>
                      <a:pt x="1339" y="1960"/>
                      <a:pt x="1954" y="1407"/>
                    </a:cubicBezTo>
                    <a:lnTo>
                      <a:pt x="1954" y="1407"/>
                    </a:lnTo>
                    <a:cubicBezTo>
                      <a:pt x="1878" y="1643"/>
                      <a:pt x="1809" y="1945"/>
                      <a:pt x="1913" y="2066"/>
                    </a:cubicBezTo>
                    <a:cubicBezTo>
                      <a:pt x="1944" y="2104"/>
                      <a:pt x="2006" y="2119"/>
                      <a:pt x="2079" y="2119"/>
                    </a:cubicBezTo>
                    <a:cubicBezTo>
                      <a:pt x="2169" y="2119"/>
                      <a:pt x="2273" y="2094"/>
                      <a:pt x="2367" y="2069"/>
                    </a:cubicBezTo>
                    <a:cubicBezTo>
                      <a:pt x="2967" y="1910"/>
                      <a:pt x="4049" y="1307"/>
                      <a:pt x="4286" y="79"/>
                    </a:cubicBezTo>
                    <a:cubicBezTo>
                      <a:pt x="4292" y="44"/>
                      <a:pt x="4272" y="9"/>
                      <a:pt x="4233" y="2"/>
                    </a:cubicBezTo>
                    <a:cubicBezTo>
                      <a:pt x="4229" y="1"/>
                      <a:pt x="4226" y="1"/>
                      <a:pt x="42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6" name="Google Shape;9776;p36"/>
              <p:cNvSpPr/>
              <p:nvPr/>
            </p:nvSpPr>
            <p:spPr>
              <a:xfrm>
                <a:off x="2182514" y="3727952"/>
                <a:ext cx="49489" cy="94819"/>
              </a:xfrm>
              <a:custGeom>
                <a:avLst/>
                <a:gdLst/>
                <a:ahLst/>
                <a:cxnLst/>
                <a:rect l="l" t="t" r="r" b="b"/>
                <a:pathLst>
                  <a:path w="2273" h="4355" extrusionOk="0">
                    <a:moveTo>
                      <a:pt x="2207" y="0"/>
                    </a:moveTo>
                    <a:cubicBezTo>
                      <a:pt x="2172" y="0"/>
                      <a:pt x="2141" y="28"/>
                      <a:pt x="2141" y="66"/>
                    </a:cubicBezTo>
                    <a:lnTo>
                      <a:pt x="2141" y="1392"/>
                    </a:lnTo>
                    <a:cubicBezTo>
                      <a:pt x="1912" y="1320"/>
                      <a:pt x="1331" y="1154"/>
                      <a:pt x="920" y="1154"/>
                    </a:cubicBezTo>
                    <a:cubicBezTo>
                      <a:pt x="772" y="1154"/>
                      <a:pt x="645" y="1176"/>
                      <a:pt x="566" y="1232"/>
                    </a:cubicBezTo>
                    <a:cubicBezTo>
                      <a:pt x="503" y="1281"/>
                      <a:pt x="468" y="1347"/>
                      <a:pt x="468" y="1427"/>
                    </a:cubicBezTo>
                    <a:cubicBezTo>
                      <a:pt x="468" y="1856"/>
                      <a:pt x="1152" y="2412"/>
                      <a:pt x="1426" y="2620"/>
                    </a:cubicBezTo>
                    <a:cubicBezTo>
                      <a:pt x="1072" y="2727"/>
                      <a:pt x="164" y="3036"/>
                      <a:pt x="31" y="3408"/>
                    </a:cubicBezTo>
                    <a:cubicBezTo>
                      <a:pt x="0" y="3501"/>
                      <a:pt x="14" y="3595"/>
                      <a:pt x="77" y="3678"/>
                    </a:cubicBezTo>
                    <a:cubicBezTo>
                      <a:pt x="406" y="4136"/>
                      <a:pt x="1378" y="4354"/>
                      <a:pt x="1877" y="4354"/>
                    </a:cubicBezTo>
                    <a:cubicBezTo>
                      <a:pt x="1960" y="4354"/>
                      <a:pt x="2034" y="4348"/>
                      <a:pt x="2085" y="4333"/>
                    </a:cubicBezTo>
                    <a:cubicBezTo>
                      <a:pt x="2120" y="4327"/>
                      <a:pt x="2144" y="4289"/>
                      <a:pt x="2134" y="4254"/>
                    </a:cubicBezTo>
                    <a:cubicBezTo>
                      <a:pt x="2128" y="4225"/>
                      <a:pt x="2101" y="4206"/>
                      <a:pt x="2072" y="4206"/>
                    </a:cubicBezTo>
                    <a:cubicBezTo>
                      <a:pt x="2066" y="4206"/>
                      <a:pt x="2060" y="4207"/>
                      <a:pt x="2054" y="4209"/>
                    </a:cubicBezTo>
                    <a:cubicBezTo>
                      <a:pt x="2006" y="4220"/>
                      <a:pt x="1942" y="4226"/>
                      <a:pt x="1865" y="4226"/>
                    </a:cubicBezTo>
                    <a:cubicBezTo>
                      <a:pt x="1396" y="4226"/>
                      <a:pt x="479" y="4010"/>
                      <a:pt x="181" y="3602"/>
                    </a:cubicBezTo>
                    <a:cubicBezTo>
                      <a:pt x="146" y="3550"/>
                      <a:pt x="139" y="3504"/>
                      <a:pt x="156" y="3453"/>
                    </a:cubicBezTo>
                    <a:cubicBezTo>
                      <a:pt x="268" y="3137"/>
                      <a:pt x="1228" y="2807"/>
                      <a:pt x="1592" y="2710"/>
                    </a:cubicBezTo>
                    <a:cubicBezTo>
                      <a:pt x="1617" y="2703"/>
                      <a:pt x="1634" y="2682"/>
                      <a:pt x="1638" y="2655"/>
                    </a:cubicBezTo>
                    <a:cubicBezTo>
                      <a:pt x="1641" y="2630"/>
                      <a:pt x="1631" y="2606"/>
                      <a:pt x="1610" y="2592"/>
                    </a:cubicBezTo>
                    <a:cubicBezTo>
                      <a:pt x="1329" y="2394"/>
                      <a:pt x="601" y="1805"/>
                      <a:pt x="601" y="1427"/>
                    </a:cubicBezTo>
                    <a:cubicBezTo>
                      <a:pt x="601" y="1388"/>
                      <a:pt x="614" y="1360"/>
                      <a:pt x="642" y="1339"/>
                    </a:cubicBezTo>
                    <a:cubicBezTo>
                      <a:pt x="698" y="1299"/>
                      <a:pt x="794" y="1282"/>
                      <a:pt x="913" y="1282"/>
                    </a:cubicBezTo>
                    <a:cubicBezTo>
                      <a:pt x="1298" y="1282"/>
                      <a:pt x="1920" y="1457"/>
                      <a:pt x="2186" y="1544"/>
                    </a:cubicBezTo>
                    <a:cubicBezTo>
                      <a:pt x="2193" y="1547"/>
                      <a:pt x="2200" y="1548"/>
                      <a:pt x="2207" y="1548"/>
                    </a:cubicBezTo>
                    <a:cubicBezTo>
                      <a:pt x="2220" y="1548"/>
                      <a:pt x="2233" y="1543"/>
                      <a:pt x="2245" y="1534"/>
                    </a:cubicBezTo>
                    <a:cubicBezTo>
                      <a:pt x="2263" y="1523"/>
                      <a:pt x="2273" y="1502"/>
                      <a:pt x="2273" y="1482"/>
                    </a:cubicBezTo>
                    <a:lnTo>
                      <a:pt x="2273" y="66"/>
                    </a:lnTo>
                    <a:cubicBezTo>
                      <a:pt x="2273" y="28"/>
                      <a:pt x="2245" y="0"/>
                      <a:pt x="22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7" name="Google Shape;9777;p36"/>
              <p:cNvSpPr/>
              <p:nvPr/>
            </p:nvSpPr>
            <p:spPr>
              <a:xfrm>
                <a:off x="2194598" y="3844610"/>
                <a:ext cx="85130" cy="11779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541" extrusionOk="0">
                    <a:moveTo>
                      <a:pt x="3834" y="1"/>
                    </a:moveTo>
                    <a:cubicBezTo>
                      <a:pt x="3825" y="1"/>
                      <a:pt x="3815" y="3"/>
                      <a:pt x="3806" y="6"/>
                    </a:cubicBezTo>
                    <a:cubicBezTo>
                      <a:pt x="3169" y="314"/>
                      <a:pt x="2497" y="411"/>
                      <a:pt x="1903" y="411"/>
                    </a:cubicBezTo>
                    <a:cubicBezTo>
                      <a:pt x="895" y="411"/>
                      <a:pt x="110" y="132"/>
                      <a:pt x="97" y="128"/>
                    </a:cubicBezTo>
                    <a:cubicBezTo>
                      <a:pt x="89" y="125"/>
                      <a:pt x="81" y="123"/>
                      <a:pt x="73" y="123"/>
                    </a:cubicBezTo>
                    <a:cubicBezTo>
                      <a:pt x="47" y="123"/>
                      <a:pt x="22" y="139"/>
                      <a:pt x="14" y="165"/>
                    </a:cubicBezTo>
                    <a:cubicBezTo>
                      <a:pt x="1" y="200"/>
                      <a:pt x="17" y="239"/>
                      <a:pt x="52" y="249"/>
                    </a:cubicBezTo>
                    <a:cubicBezTo>
                      <a:pt x="66" y="253"/>
                      <a:pt x="871" y="540"/>
                      <a:pt x="1905" y="540"/>
                    </a:cubicBezTo>
                    <a:cubicBezTo>
                      <a:pt x="2515" y="540"/>
                      <a:pt x="3206" y="440"/>
                      <a:pt x="3865" y="124"/>
                    </a:cubicBezTo>
                    <a:cubicBezTo>
                      <a:pt x="3897" y="110"/>
                      <a:pt x="3910" y="72"/>
                      <a:pt x="3897" y="37"/>
                    </a:cubicBezTo>
                    <a:cubicBezTo>
                      <a:pt x="3884" y="14"/>
                      <a:pt x="3860" y="1"/>
                      <a:pt x="38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8" name="Google Shape;9778;p36"/>
              <p:cNvSpPr/>
              <p:nvPr/>
            </p:nvSpPr>
            <p:spPr>
              <a:xfrm>
                <a:off x="2044433" y="3636050"/>
                <a:ext cx="8252" cy="1578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25" extrusionOk="0">
                    <a:moveTo>
                      <a:pt x="305" y="0"/>
                    </a:moveTo>
                    <a:cubicBezTo>
                      <a:pt x="286" y="0"/>
                      <a:pt x="269" y="8"/>
                      <a:pt x="257" y="23"/>
                    </a:cubicBezTo>
                    <a:cubicBezTo>
                      <a:pt x="246" y="37"/>
                      <a:pt x="0" y="332"/>
                      <a:pt x="0" y="658"/>
                    </a:cubicBezTo>
                    <a:cubicBezTo>
                      <a:pt x="0" y="697"/>
                      <a:pt x="28" y="724"/>
                      <a:pt x="66" y="724"/>
                    </a:cubicBezTo>
                    <a:cubicBezTo>
                      <a:pt x="101" y="724"/>
                      <a:pt x="132" y="697"/>
                      <a:pt x="132" y="658"/>
                    </a:cubicBezTo>
                    <a:cubicBezTo>
                      <a:pt x="132" y="381"/>
                      <a:pt x="354" y="114"/>
                      <a:pt x="357" y="111"/>
                    </a:cubicBezTo>
                    <a:cubicBezTo>
                      <a:pt x="378" y="82"/>
                      <a:pt x="375" y="41"/>
                      <a:pt x="347" y="16"/>
                    </a:cubicBezTo>
                    <a:cubicBezTo>
                      <a:pt x="335" y="6"/>
                      <a:pt x="320" y="0"/>
                      <a:pt x="30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9" name="Google Shape;9779;p36"/>
              <p:cNvSpPr/>
              <p:nvPr/>
            </p:nvSpPr>
            <p:spPr>
              <a:xfrm>
                <a:off x="2051596" y="3653729"/>
                <a:ext cx="8252" cy="1578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25" extrusionOk="0">
                    <a:moveTo>
                      <a:pt x="304" y="0"/>
                    </a:moveTo>
                    <a:cubicBezTo>
                      <a:pt x="286" y="0"/>
                      <a:pt x="267" y="8"/>
                      <a:pt x="254" y="23"/>
                    </a:cubicBezTo>
                    <a:cubicBezTo>
                      <a:pt x="244" y="37"/>
                      <a:pt x="1" y="332"/>
                      <a:pt x="1" y="658"/>
                    </a:cubicBezTo>
                    <a:cubicBezTo>
                      <a:pt x="1" y="697"/>
                      <a:pt x="28" y="724"/>
                      <a:pt x="63" y="724"/>
                    </a:cubicBezTo>
                    <a:cubicBezTo>
                      <a:pt x="102" y="724"/>
                      <a:pt x="129" y="697"/>
                      <a:pt x="129" y="658"/>
                    </a:cubicBezTo>
                    <a:cubicBezTo>
                      <a:pt x="129" y="381"/>
                      <a:pt x="355" y="110"/>
                      <a:pt x="355" y="110"/>
                    </a:cubicBezTo>
                    <a:cubicBezTo>
                      <a:pt x="379" y="82"/>
                      <a:pt x="375" y="40"/>
                      <a:pt x="348" y="16"/>
                    </a:cubicBezTo>
                    <a:cubicBezTo>
                      <a:pt x="335" y="5"/>
                      <a:pt x="320" y="0"/>
                      <a:pt x="3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0" name="Google Shape;9780;p36"/>
              <p:cNvSpPr/>
              <p:nvPr/>
            </p:nvSpPr>
            <p:spPr>
              <a:xfrm>
                <a:off x="2037248" y="3658998"/>
                <a:ext cx="8339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6" extrusionOk="0">
                    <a:moveTo>
                      <a:pt x="310" y="1"/>
                    </a:moveTo>
                    <a:cubicBezTo>
                      <a:pt x="291" y="1"/>
                      <a:pt x="271" y="8"/>
                      <a:pt x="258" y="24"/>
                    </a:cubicBezTo>
                    <a:cubicBezTo>
                      <a:pt x="247" y="35"/>
                      <a:pt x="0" y="333"/>
                      <a:pt x="0" y="659"/>
                    </a:cubicBezTo>
                    <a:cubicBezTo>
                      <a:pt x="0" y="694"/>
                      <a:pt x="29" y="725"/>
                      <a:pt x="67" y="725"/>
                    </a:cubicBezTo>
                    <a:cubicBezTo>
                      <a:pt x="101" y="725"/>
                      <a:pt x="133" y="694"/>
                      <a:pt x="133" y="659"/>
                    </a:cubicBezTo>
                    <a:cubicBezTo>
                      <a:pt x="133" y="381"/>
                      <a:pt x="354" y="111"/>
                      <a:pt x="358" y="107"/>
                    </a:cubicBezTo>
                    <a:cubicBezTo>
                      <a:pt x="382" y="80"/>
                      <a:pt x="379" y="38"/>
                      <a:pt x="351" y="14"/>
                    </a:cubicBezTo>
                    <a:cubicBezTo>
                      <a:pt x="339" y="5"/>
                      <a:pt x="325" y="1"/>
                      <a:pt x="3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1" name="Google Shape;9781;p36"/>
              <p:cNvSpPr/>
              <p:nvPr/>
            </p:nvSpPr>
            <p:spPr>
              <a:xfrm>
                <a:off x="2042473" y="3677592"/>
                <a:ext cx="8317" cy="15785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25" extrusionOk="0">
                    <a:moveTo>
                      <a:pt x="307" y="1"/>
                    </a:moveTo>
                    <a:cubicBezTo>
                      <a:pt x="288" y="1"/>
                      <a:pt x="270" y="9"/>
                      <a:pt x="257" y="24"/>
                    </a:cubicBezTo>
                    <a:cubicBezTo>
                      <a:pt x="247" y="38"/>
                      <a:pt x="0" y="332"/>
                      <a:pt x="0" y="659"/>
                    </a:cubicBezTo>
                    <a:cubicBezTo>
                      <a:pt x="0" y="696"/>
                      <a:pt x="31" y="725"/>
                      <a:pt x="66" y="725"/>
                    </a:cubicBezTo>
                    <a:cubicBezTo>
                      <a:pt x="104" y="725"/>
                      <a:pt x="132" y="696"/>
                      <a:pt x="132" y="659"/>
                    </a:cubicBezTo>
                    <a:cubicBezTo>
                      <a:pt x="132" y="381"/>
                      <a:pt x="357" y="110"/>
                      <a:pt x="357" y="110"/>
                    </a:cubicBezTo>
                    <a:cubicBezTo>
                      <a:pt x="381" y="83"/>
                      <a:pt x="378" y="41"/>
                      <a:pt x="351" y="17"/>
                    </a:cubicBezTo>
                    <a:cubicBezTo>
                      <a:pt x="338" y="6"/>
                      <a:pt x="322" y="1"/>
                      <a:pt x="3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2" name="Google Shape;9782;p36"/>
              <p:cNvSpPr/>
              <p:nvPr/>
            </p:nvSpPr>
            <p:spPr>
              <a:xfrm>
                <a:off x="2028626" y="3682883"/>
                <a:ext cx="6532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766" extrusionOk="0">
                    <a:moveTo>
                      <a:pt x="227" y="1"/>
                    </a:moveTo>
                    <a:cubicBezTo>
                      <a:pt x="201" y="1"/>
                      <a:pt x="178" y="14"/>
                      <a:pt x="167" y="37"/>
                    </a:cubicBezTo>
                    <a:cubicBezTo>
                      <a:pt x="161" y="51"/>
                      <a:pt x="1" y="402"/>
                      <a:pt x="88" y="717"/>
                    </a:cubicBezTo>
                    <a:cubicBezTo>
                      <a:pt x="95" y="745"/>
                      <a:pt x="122" y="766"/>
                      <a:pt x="151" y="766"/>
                    </a:cubicBezTo>
                    <a:cubicBezTo>
                      <a:pt x="154" y="766"/>
                      <a:pt x="161" y="766"/>
                      <a:pt x="167" y="762"/>
                    </a:cubicBezTo>
                    <a:cubicBezTo>
                      <a:pt x="202" y="756"/>
                      <a:pt x="223" y="717"/>
                      <a:pt x="213" y="682"/>
                    </a:cubicBezTo>
                    <a:cubicBezTo>
                      <a:pt x="140" y="416"/>
                      <a:pt x="286" y="96"/>
                      <a:pt x="286" y="93"/>
                    </a:cubicBezTo>
                    <a:cubicBezTo>
                      <a:pt x="300" y="62"/>
                      <a:pt x="286" y="20"/>
                      <a:pt x="255" y="6"/>
                    </a:cubicBezTo>
                    <a:cubicBezTo>
                      <a:pt x="246" y="2"/>
                      <a:pt x="236" y="1"/>
                      <a:pt x="2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3" name="Google Shape;9783;p36"/>
              <p:cNvSpPr/>
              <p:nvPr/>
            </p:nvSpPr>
            <p:spPr>
              <a:xfrm>
                <a:off x="2052053" y="3614474"/>
                <a:ext cx="8034" cy="15981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34" extrusionOk="0">
                    <a:moveTo>
                      <a:pt x="295" y="0"/>
                    </a:moveTo>
                    <a:cubicBezTo>
                      <a:pt x="275" y="0"/>
                      <a:pt x="256" y="10"/>
                      <a:pt x="244" y="26"/>
                    </a:cubicBezTo>
                    <a:cubicBezTo>
                      <a:pt x="233" y="40"/>
                      <a:pt x="1" y="345"/>
                      <a:pt x="11" y="671"/>
                    </a:cubicBezTo>
                    <a:cubicBezTo>
                      <a:pt x="15" y="706"/>
                      <a:pt x="42" y="734"/>
                      <a:pt x="77" y="734"/>
                    </a:cubicBezTo>
                    <a:lnTo>
                      <a:pt x="81" y="734"/>
                    </a:lnTo>
                    <a:cubicBezTo>
                      <a:pt x="119" y="734"/>
                      <a:pt x="146" y="702"/>
                      <a:pt x="143" y="664"/>
                    </a:cubicBezTo>
                    <a:cubicBezTo>
                      <a:pt x="132" y="390"/>
                      <a:pt x="344" y="109"/>
                      <a:pt x="348" y="106"/>
                    </a:cubicBezTo>
                    <a:cubicBezTo>
                      <a:pt x="369" y="77"/>
                      <a:pt x="365" y="36"/>
                      <a:pt x="334" y="15"/>
                    </a:cubicBezTo>
                    <a:cubicBezTo>
                      <a:pt x="322" y="5"/>
                      <a:pt x="309" y="0"/>
                      <a:pt x="2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4" name="Google Shape;9784;p36"/>
              <p:cNvSpPr/>
              <p:nvPr/>
            </p:nvSpPr>
            <p:spPr>
              <a:xfrm>
                <a:off x="2057104" y="3631543"/>
                <a:ext cx="7816" cy="1619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744" extrusionOk="0">
                    <a:moveTo>
                      <a:pt x="281" y="0"/>
                    </a:moveTo>
                    <a:cubicBezTo>
                      <a:pt x="260" y="0"/>
                      <a:pt x="239" y="10"/>
                      <a:pt x="227" y="29"/>
                    </a:cubicBezTo>
                    <a:cubicBezTo>
                      <a:pt x="220" y="43"/>
                      <a:pt x="1" y="359"/>
                      <a:pt x="33" y="685"/>
                    </a:cubicBezTo>
                    <a:cubicBezTo>
                      <a:pt x="36" y="720"/>
                      <a:pt x="63" y="744"/>
                      <a:pt x="98" y="744"/>
                    </a:cubicBezTo>
                    <a:lnTo>
                      <a:pt x="105" y="744"/>
                    </a:lnTo>
                    <a:cubicBezTo>
                      <a:pt x="140" y="741"/>
                      <a:pt x="167" y="709"/>
                      <a:pt x="164" y="671"/>
                    </a:cubicBezTo>
                    <a:cubicBezTo>
                      <a:pt x="137" y="397"/>
                      <a:pt x="334" y="105"/>
                      <a:pt x="337" y="102"/>
                    </a:cubicBezTo>
                    <a:cubicBezTo>
                      <a:pt x="358" y="74"/>
                      <a:pt x="348" y="33"/>
                      <a:pt x="321" y="12"/>
                    </a:cubicBezTo>
                    <a:cubicBezTo>
                      <a:pt x="308" y="4"/>
                      <a:pt x="295" y="0"/>
                      <a:pt x="2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5" name="Google Shape;9785;p36"/>
              <p:cNvSpPr/>
              <p:nvPr/>
            </p:nvSpPr>
            <p:spPr>
              <a:xfrm>
                <a:off x="2399914" y="3624119"/>
                <a:ext cx="8252" cy="1578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25" extrusionOk="0">
                    <a:moveTo>
                      <a:pt x="74" y="0"/>
                    </a:moveTo>
                    <a:cubicBezTo>
                      <a:pt x="59" y="0"/>
                      <a:pt x="44" y="6"/>
                      <a:pt x="31" y="17"/>
                    </a:cubicBezTo>
                    <a:cubicBezTo>
                      <a:pt x="4" y="41"/>
                      <a:pt x="0" y="82"/>
                      <a:pt x="21" y="110"/>
                    </a:cubicBezTo>
                    <a:cubicBezTo>
                      <a:pt x="25" y="113"/>
                      <a:pt x="250" y="380"/>
                      <a:pt x="250" y="659"/>
                    </a:cubicBezTo>
                    <a:cubicBezTo>
                      <a:pt x="250" y="696"/>
                      <a:pt x="278" y="724"/>
                      <a:pt x="313" y="724"/>
                    </a:cubicBezTo>
                    <a:cubicBezTo>
                      <a:pt x="350" y="724"/>
                      <a:pt x="378" y="696"/>
                      <a:pt x="378" y="659"/>
                    </a:cubicBezTo>
                    <a:cubicBezTo>
                      <a:pt x="378" y="332"/>
                      <a:pt x="132" y="37"/>
                      <a:pt x="121" y="23"/>
                    </a:cubicBezTo>
                    <a:cubicBezTo>
                      <a:pt x="110" y="8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6" name="Google Shape;9786;p36"/>
              <p:cNvSpPr/>
              <p:nvPr/>
            </p:nvSpPr>
            <p:spPr>
              <a:xfrm>
                <a:off x="2392729" y="3641798"/>
                <a:ext cx="8339" cy="1578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5" extrusionOk="0">
                    <a:moveTo>
                      <a:pt x="75" y="0"/>
                    </a:moveTo>
                    <a:cubicBezTo>
                      <a:pt x="60" y="0"/>
                      <a:pt x="44" y="6"/>
                      <a:pt x="32" y="16"/>
                    </a:cubicBezTo>
                    <a:cubicBezTo>
                      <a:pt x="4" y="41"/>
                      <a:pt x="1" y="82"/>
                      <a:pt x="25" y="110"/>
                    </a:cubicBezTo>
                    <a:cubicBezTo>
                      <a:pt x="25" y="110"/>
                      <a:pt x="250" y="380"/>
                      <a:pt x="250" y="658"/>
                    </a:cubicBezTo>
                    <a:cubicBezTo>
                      <a:pt x="250" y="696"/>
                      <a:pt x="278" y="724"/>
                      <a:pt x="316" y="724"/>
                    </a:cubicBezTo>
                    <a:cubicBezTo>
                      <a:pt x="351" y="724"/>
                      <a:pt x="382" y="696"/>
                      <a:pt x="382" y="658"/>
                    </a:cubicBezTo>
                    <a:cubicBezTo>
                      <a:pt x="382" y="332"/>
                      <a:pt x="136" y="37"/>
                      <a:pt x="126" y="23"/>
                    </a:cubicBezTo>
                    <a:cubicBezTo>
                      <a:pt x="112" y="8"/>
                      <a:pt x="94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7" name="Google Shape;9787;p36"/>
              <p:cNvSpPr/>
              <p:nvPr/>
            </p:nvSpPr>
            <p:spPr>
              <a:xfrm>
                <a:off x="2406990" y="3647067"/>
                <a:ext cx="8361" cy="15785"/>
              </a:xfrm>
              <a:custGeom>
                <a:avLst/>
                <a:gdLst/>
                <a:ahLst/>
                <a:cxnLst/>
                <a:rect l="l" t="t" r="r" b="b"/>
                <a:pathLst>
                  <a:path w="384" h="725" extrusionOk="0">
                    <a:moveTo>
                      <a:pt x="75" y="0"/>
                    </a:moveTo>
                    <a:cubicBezTo>
                      <a:pt x="61" y="0"/>
                      <a:pt x="48" y="4"/>
                      <a:pt x="36" y="13"/>
                    </a:cubicBezTo>
                    <a:cubicBezTo>
                      <a:pt x="8" y="38"/>
                      <a:pt x="1" y="79"/>
                      <a:pt x="25" y="107"/>
                    </a:cubicBezTo>
                    <a:cubicBezTo>
                      <a:pt x="29" y="111"/>
                      <a:pt x="251" y="378"/>
                      <a:pt x="251" y="659"/>
                    </a:cubicBezTo>
                    <a:cubicBezTo>
                      <a:pt x="251" y="694"/>
                      <a:pt x="282" y="724"/>
                      <a:pt x="317" y="724"/>
                    </a:cubicBezTo>
                    <a:cubicBezTo>
                      <a:pt x="355" y="724"/>
                      <a:pt x="383" y="694"/>
                      <a:pt x="383" y="659"/>
                    </a:cubicBezTo>
                    <a:cubicBezTo>
                      <a:pt x="383" y="333"/>
                      <a:pt x="137" y="34"/>
                      <a:pt x="126" y="24"/>
                    </a:cubicBezTo>
                    <a:cubicBezTo>
                      <a:pt x="112" y="8"/>
                      <a:pt x="94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8" name="Google Shape;9788;p36"/>
              <p:cNvSpPr/>
              <p:nvPr/>
            </p:nvSpPr>
            <p:spPr>
              <a:xfrm>
                <a:off x="2401808" y="3665661"/>
                <a:ext cx="8317" cy="1576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24" extrusionOk="0">
                    <a:moveTo>
                      <a:pt x="74" y="0"/>
                    </a:moveTo>
                    <a:cubicBezTo>
                      <a:pt x="59" y="0"/>
                      <a:pt x="44" y="5"/>
                      <a:pt x="31" y="16"/>
                    </a:cubicBezTo>
                    <a:cubicBezTo>
                      <a:pt x="3" y="41"/>
                      <a:pt x="0" y="83"/>
                      <a:pt x="24" y="110"/>
                    </a:cubicBezTo>
                    <a:cubicBezTo>
                      <a:pt x="24" y="110"/>
                      <a:pt x="250" y="381"/>
                      <a:pt x="250" y="658"/>
                    </a:cubicBezTo>
                    <a:cubicBezTo>
                      <a:pt x="250" y="696"/>
                      <a:pt x="277" y="724"/>
                      <a:pt x="316" y="724"/>
                    </a:cubicBezTo>
                    <a:cubicBezTo>
                      <a:pt x="351" y="724"/>
                      <a:pt x="381" y="696"/>
                      <a:pt x="381" y="658"/>
                    </a:cubicBezTo>
                    <a:cubicBezTo>
                      <a:pt x="381" y="333"/>
                      <a:pt x="135" y="37"/>
                      <a:pt x="125" y="24"/>
                    </a:cubicBezTo>
                    <a:cubicBezTo>
                      <a:pt x="112" y="8"/>
                      <a:pt x="93" y="0"/>
                      <a:pt x="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9" name="Google Shape;9789;p36"/>
              <p:cNvSpPr/>
              <p:nvPr/>
            </p:nvSpPr>
            <p:spPr>
              <a:xfrm>
                <a:off x="2417419" y="3670952"/>
                <a:ext cx="6532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300" h="766" extrusionOk="0">
                    <a:moveTo>
                      <a:pt x="74" y="1"/>
                    </a:moveTo>
                    <a:cubicBezTo>
                      <a:pt x="64" y="1"/>
                      <a:pt x="55" y="3"/>
                      <a:pt x="46" y="6"/>
                    </a:cubicBezTo>
                    <a:cubicBezTo>
                      <a:pt x="15" y="20"/>
                      <a:pt x="1" y="61"/>
                      <a:pt x="15" y="93"/>
                    </a:cubicBezTo>
                    <a:cubicBezTo>
                      <a:pt x="15" y="96"/>
                      <a:pt x="161" y="415"/>
                      <a:pt x="87" y="682"/>
                    </a:cubicBezTo>
                    <a:cubicBezTo>
                      <a:pt x="77" y="717"/>
                      <a:pt x="98" y="756"/>
                      <a:pt x="133" y="762"/>
                    </a:cubicBezTo>
                    <a:cubicBezTo>
                      <a:pt x="140" y="766"/>
                      <a:pt x="146" y="766"/>
                      <a:pt x="150" y="766"/>
                    </a:cubicBezTo>
                    <a:cubicBezTo>
                      <a:pt x="181" y="766"/>
                      <a:pt x="206" y="745"/>
                      <a:pt x="216" y="717"/>
                    </a:cubicBezTo>
                    <a:cubicBezTo>
                      <a:pt x="300" y="402"/>
                      <a:pt x="140" y="51"/>
                      <a:pt x="133" y="37"/>
                    </a:cubicBezTo>
                    <a:cubicBezTo>
                      <a:pt x="123" y="14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0" name="Google Shape;9790;p36"/>
              <p:cNvSpPr/>
              <p:nvPr/>
            </p:nvSpPr>
            <p:spPr>
              <a:xfrm>
                <a:off x="2392489" y="3602542"/>
                <a:ext cx="8121" cy="15981"/>
              </a:xfrm>
              <a:custGeom>
                <a:avLst/>
                <a:gdLst/>
                <a:ahLst/>
                <a:cxnLst/>
                <a:rect l="l" t="t" r="r" b="b"/>
                <a:pathLst>
                  <a:path w="373" h="734" extrusionOk="0">
                    <a:moveTo>
                      <a:pt x="75" y="0"/>
                    </a:moveTo>
                    <a:cubicBezTo>
                      <a:pt x="61" y="0"/>
                      <a:pt x="47" y="5"/>
                      <a:pt x="36" y="15"/>
                    </a:cubicBezTo>
                    <a:cubicBezTo>
                      <a:pt x="4" y="36"/>
                      <a:pt x="1" y="78"/>
                      <a:pt x="22" y="105"/>
                    </a:cubicBezTo>
                    <a:cubicBezTo>
                      <a:pt x="25" y="109"/>
                      <a:pt x="237" y="386"/>
                      <a:pt x="227" y="664"/>
                    </a:cubicBezTo>
                    <a:cubicBezTo>
                      <a:pt x="223" y="702"/>
                      <a:pt x="254" y="734"/>
                      <a:pt x="289" y="734"/>
                    </a:cubicBezTo>
                    <a:lnTo>
                      <a:pt x="292" y="734"/>
                    </a:lnTo>
                    <a:cubicBezTo>
                      <a:pt x="327" y="734"/>
                      <a:pt x="355" y="705"/>
                      <a:pt x="358" y="671"/>
                    </a:cubicBezTo>
                    <a:cubicBezTo>
                      <a:pt x="372" y="345"/>
                      <a:pt x="137" y="39"/>
                      <a:pt x="126" y="26"/>
                    </a:cubicBezTo>
                    <a:cubicBezTo>
                      <a:pt x="114" y="9"/>
                      <a:pt x="94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1" name="Google Shape;9791;p36"/>
              <p:cNvSpPr/>
              <p:nvPr/>
            </p:nvSpPr>
            <p:spPr>
              <a:xfrm>
                <a:off x="2387743" y="3619612"/>
                <a:ext cx="7729" cy="1619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44" extrusionOk="0">
                    <a:moveTo>
                      <a:pt x="74" y="0"/>
                    </a:moveTo>
                    <a:cubicBezTo>
                      <a:pt x="61" y="0"/>
                      <a:pt x="47" y="4"/>
                      <a:pt x="35" y="12"/>
                    </a:cubicBezTo>
                    <a:cubicBezTo>
                      <a:pt x="7" y="33"/>
                      <a:pt x="1" y="75"/>
                      <a:pt x="18" y="102"/>
                    </a:cubicBezTo>
                    <a:cubicBezTo>
                      <a:pt x="22" y="105"/>
                      <a:pt x="219" y="397"/>
                      <a:pt x="191" y="671"/>
                    </a:cubicBezTo>
                    <a:cubicBezTo>
                      <a:pt x="188" y="709"/>
                      <a:pt x="216" y="741"/>
                      <a:pt x="251" y="744"/>
                    </a:cubicBezTo>
                    <a:lnTo>
                      <a:pt x="257" y="744"/>
                    </a:lnTo>
                    <a:cubicBezTo>
                      <a:pt x="292" y="744"/>
                      <a:pt x="320" y="720"/>
                      <a:pt x="323" y="685"/>
                    </a:cubicBezTo>
                    <a:cubicBezTo>
                      <a:pt x="355" y="358"/>
                      <a:pt x="136" y="43"/>
                      <a:pt x="129" y="29"/>
                    </a:cubicBezTo>
                    <a:cubicBezTo>
                      <a:pt x="116" y="10"/>
                      <a:pt x="96" y="0"/>
                      <a:pt x="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2" name="Google Shape;9792;p36"/>
              <p:cNvSpPr/>
              <p:nvPr/>
            </p:nvSpPr>
            <p:spPr>
              <a:xfrm>
                <a:off x="2098276" y="3590371"/>
                <a:ext cx="81690" cy="3745"/>
              </a:xfrm>
              <a:custGeom>
                <a:avLst/>
                <a:gdLst/>
                <a:ahLst/>
                <a:cxnLst/>
                <a:rect l="l" t="t" r="r" b="b"/>
                <a:pathLst>
                  <a:path w="3752" h="172" extrusionOk="0">
                    <a:moveTo>
                      <a:pt x="3686" y="1"/>
                    </a:moveTo>
                    <a:cubicBezTo>
                      <a:pt x="3683" y="1"/>
                      <a:pt x="3679" y="1"/>
                      <a:pt x="3675" y="2"/>
                    </a:cubicBezTo>
                    <a:cubicBezTo>
                      <a:pt x="3423" y="31"/>
                      <a:pt x="2941" y="41"/>
                      <a:pt x="2410" y="41"/>
                    </a:cubicBezTo>
                    <a:cubicBezTo>
                      <a:pt x="1349" y="41"/>
                      <a:pt x="89" y="2"/>
                      <a:pt x="70" y="2"/>
                    </a:cubicBezTo>
                    <a:cubicBezTo>
                      <a:pt x="67" y="2"/>
                      <a:pt x="65" y="2"/>
                      <a:pt x="63" y="2"/>
                    </a:cubicBezTo>
                    <a:cubicBezTo>
                      <a:pt x="29" y="2"/>
                      <a:pt x="4" y="29"/>
                      <a:pt x="1" y="64"/>
                    </a:cubicBezTo>
                    <a:cubicBezTo>
                      <a:pt x="1" y="99"/>
                      <a:pt x="28" y="130"/>
                      <a:pt x="67" y="130"/>
                    </a:cubicBezTo>
                    <a:cubicBezTo>
                      <a:pt x="143" y="134"/>
                      <a:pt x="1357" y="172"/>
                      <a:pt x="2398" y="172"/>
                    </a:cubicBezTo>
                    <a:cubicBezTo>
                      <a:pt x="2936" y="172"/>
                      <a:pt x="3429" y="161"/>
                      <a:pt x="3689" y="130"/>
                    </a:cubicBezTo>
                    <a:cubicBezTo>
                      <a:pt x="3724" y="127"/>
                      <a:pt x="3751" y="95"/>
                      <a:pt x="3748" y="57"/>
                    </a:cubicBezTo>
                    <a:cubicBezTo>
                      <a:pt x="3742" y="27"/>
                      <a:pt x="3716" y="1"/>
                      <a:pt x="36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3" name="Google Shape;9793;p36"/>
              <p:cNvSpPr/>
              <p:nvPr/>
            </p:nvSpPr>
            <p:spPr>
              <a:xfrm>
                <a:off x="2129934" y="3591765"/>
                <a:ext cx="50186" cy="50164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2304" extrusionOk="0">
                    <a:moveTo>
                      <a:pt x="1152" y="0"/>
                    </a:moveTo>
                    <a:cubicBezTo>
                      <a:pt x="518" y="0"/>
                      <a:pt x="1" y="517"/>
                      <a:pt x="1" y="1152"/>
                    </a:cubicBezTo>
                    <a:cubicBezTo>
                      <a:pt x="1" y="1791"/>
                      <a:pt x="518" y="2304"/>
                      <a:pt x="1152" y="2304"/>
                    </a:cubicBezTo>
                    <a:cubicBezTo>
                      <a:pt x="1787" y="2304"/>
                      <a:pt x="2305" y="1791"/>
                      <a:pt x="2305" y="1152"/>
                    </a:cubicBezTo>
                    <a:cubicBezTo>
                      <a:pt x="2305" y="517"/>
                      <a:pt x="1787" y="0"/>
                      <a:pt x="1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4" name="Google Shape;9794;p36"/>
              <p:cNvSpPr/>
              <p:nvPr/>
            </p:nvSpPr>
            <p:spPr>
              <a:xfrm>
                <a:off x="2263487" y="3590371"/>
                <a:ext cx="81669" cy="3745"/>
              </a:xfrm>
              <a:custGeom>
                <a:avLst/>
                <a:gdLst/>
                <a:ahLst/>
                <a:cxnLst/>
                <a:rect l="l" t="t" r="r" b="b"/>
                <a:pathLst>
                  <a:path w="3751" h="172" extrusionOk="0">
                    <a:moveTo>
                      <a:pt x="3686" y="1"/>
                    </a:moveTo>
                    <a:cubicBezTo>
                      <a:pt x="3682" y="1"/>
                      <a:pt x="3678" y="1"/>
                      <a:pt x="3674" y="2"/>
                    </a:cubicBezTo>
                    <a:cubicBezTo>
                      <a:pt x="3422" y="31"/>
                      <a:pt x="2941" y="41"/>
                      <a:pt x="2410" y="41"/>
                    </a:cubicBezTo>
                    <a:cubicBezTo>
                      <a:pt x="1348" y="41"/>
                      <a:pt x="88" y="2"/>
                      <a:pt x="70" y="2"/>
                    </a:cubicBezTo>
                    <a:cubicBezTo>
                      <a:pt x="68" y="2"/>
                      <a:pt x="65" y="2"/>
                      <a:pt x="63" y="2"/>
                    </a:cubicBezTo>
                    <a:cubicBezTo>
                      <a:pt x="31" y="2"/>
                      <a:pt x="4" y="29"/>
                      <a:pt x="1" y="64"/>
                    </a:cubicBezTo>
                    <a:cubicBezTo>
                      <a:pt x="1" y="99"/>
                      <a:pt x="28" y="130"/>
                      <a:pt x="67" y="130"/>
                    </a:cubicBezTo>
                    <a:cubicBezTo>
                      <a:pt x="142" y="134"/>
                      <a:pt x="1357" y="172"/>
                      <a:pt x="2398" y="172"/>
                    </a:cubicBezTo>
                    <a:cubicBezTo>
                      <a:pt x="2936" y="172"/>
                      <a:pt x="3428" y="161"/>
                      <a:pt x="3689" y="130"/>
                    </a:cubicBezTo>
                    <a:cubicBezTo>
                      <a:pt x="3727" y="127"/>
                      <a:pt x="3751" y="95"/>
                      <a:pt x="3748" y="57"/>
                    </a:cubicBezTo>
                    <a:cubicBezTo>
                      <a:pt x="3744" y="27"/>
                      <a:pt x="3716" y="1"/>
                      <a:pt x="36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5" name="Google Shape;9795;p36"/>
              <p:cNvSpPr/>
              <p:nvPr/>
            </p:nvSpPr>
            <p:spPr>
              <a:xfrm>
                <a:off x="2301850" y="3591765"/>
                <a:ext cx="50186" cy="50164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2304" extrusionOk="0">
                    <a:moveTo>
                      <a:pt x="1153" y="0"/>
                    </a:moveTo>
                    <a:cubicBezTo>
                      <a:pt x="514" y="0"/>
                      <a:pt x="1" y="517"/>
                      <a:pt x="1" y="1152"/>
                    </a:cubicBezTo>
                    <a:cubicBezTo>
                      <a:pt x="1" y="1791"/>
                      <a:pt x="514" y="2304"/>
                      <a:pt x="1153" y="2304"/>
                    </a:cubicBezTo>
                    <a:cubicBezTo>
                      <a:pt x="1787" y="2304"/>
                      <a:pt x="2305" y="1791"/>
                      <a:pt x="2305" y="1152"/>
                    </a:cubicBezTo>
                    <a:cubicBezTo>
                      <a:pt x="2305" y="517"/>
                      <a:pt x="1787" y="0"/>
                      <a:pt x="115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6" name="Google Shape;9796;p36"/>
              <p:cNvSpPr/>
              <p:nvPr/>
            </p:nvSpPr>
            <p:spPr>
              <a:xfrm>
                <a:off x="1940795" y="3715433"/>
                <a:ext cx="17091" cy="18289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40" extrusionOk="0">
                    <a:moveTo>
                      <a:pt x="114" y="0"/>
                    </a:moveTo>
                    <a:cubicBezTo>
                      <a:pt x="87" y="0"/>
                      <a:pt x="77" y="8"/>
                      <a:pt x="66" y="17"/>
                    </a:cubicBezTo>
                    <a:cubicBezTo>
                      <a:pt x="25" y="55"/>
                      <a:pt x="1" y="76"/>
                      <a:pt x="361" y="801"/>
                    </a:cubicBezTo>
                    <a:cubicBezTo>
                      <a:pt x="371" y="825"/>
                      <a:pt x="396" y="839"/>
                      <a:pt x="420" y="839"/>
                    </a:cubicBezTo>
                    <a:cubicBezTo>
                      <a:pt x="430" y="839"/>
                      <a:pt x="441" y="836"/>
                      <a:pt x="448" y="832"/>
                    </a:cubicBezTo>
                    <a:cubicBezTo>
                      <a:pt x="483" y="815"/>
                      <a:pt x="496" y="777"/>
                      <a:pt x="479" y="745"/>
                    </a:cubicBezTo>
                    <a:cubicBezTo>
                      <a:pt x="371" y="524"/>
                      <a:pt x="257" y="281"/>
                      <a:pt x="205" y="152"/>
                    </a:cubicBezTo>
                    <a:lnTo>
                      <a:pt x="205" y="152"/>
                    </a:lnTo>
                    <a:cubicBezTo>
                      <a:pt x="316" y="183"/>
                      <a:pt x="510" y="253"/>
                      <a:pt x="688" y="316"/>
                    </a:cubicBezTo>
                    <a:cubicBezTo>
                      <a:pt x="695" y="319"/>
                      <a:pt x="702" y="320"/>
                      <a:pt x="709" y="320"/>
                    </a:cubicBezTo>
                    <a:cubicBezTo>
                      <a:pt x="735" y="320"/>
                      <a:pt x="760" y="304"/>
                      <a:pt x="771" y="277"/>
                    </a:cubicBezTo>
                    <a:cubicBezTo>
                      <a:pt x="784" y="242"/>
                      <a:pt x="767" y="204"/>
                      <a:pt x="733" y="194"/>
                    </a:cubicBezTo>
                    <a:cubicBezTo>
                      <a:pt x="315" y="39"/>
                      <a:pt x="173" y="0"/>
                      <a:pt x="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7" name="Google Shape;9797;p36"/>
              <p:cNvSpPr/>
              <p:nvPr/>
            </p:nvSpPr>
            <p:spPr>
              <a:xfrm>
                <a:off x="1926948" y="3707225"/>
                <a:ext cx="102265" cy="81756"/>
              </a:xfrm>
              <a:custGeom>
                <a:avLst/>
                <a:gdLst/>
                <a:ahLst/>
                <a:cxnLst/>
                <a:rect l="l" t="t" r="r" b="b"/>
                <a:pathLst>
                  <a:path w="4697" h="3755" extrusionOk="0">
                    <a:moveTo>
                      <a:pt x="1973" y="0"/>
                    </a:moveTo>
                    <a:cubicBezTo>
                      <a:pt x="1288" y="0"/>
                      <a:pt x="1" y="2102"/>
                      <a:pt x="1511" y="3204"/>
                    </a:cubicBezTo>
                    <a:cubicBezTo>
                      <a:pt x="2061" y="3605"/>
                      <a:pt x="2521" y="3755"/>
                      <a:pt x="2905" y="3755"/>
                    </a:cubicBezTo>
                    <a:cubicBezTo>
                      <a:pt x="4001" y="3755"/>
                      <a:pt x="4474" y="2535"/>
                      <a:pt x="4626" y="2479"/>
                    </a:cubicBezTo>
                    <a:cubicBezTo>
                      <a:pt x="4696" y="2451"/>
                      <a:pt x="4563" y="2443"/>
                      <a:pt x="4358" y="2443"/>
                    </a:cubicBezTo>
                    <a:cubicBezTo>
                      <a:pt x="4099" y="2443"/>
                      <a:pt x="3724" y="2457"/>
                      <a:pt x="3499" y="2467"/>
                    </a:cubicBezTo>
                    <a:lnTo>
                      <a:pt x="3499" y="2467"/>
                    </a:lnTo>
                    <a:cubicBezTo>
                      <a:pt x="3598" y="2410"/>
                      <a:pt x="3741" y="2281"/>
                      <a:pt x="3946" y="2007"/>
                    </a:cubicBezTo>
                    <a:cubicBezTo>
                      <a:pt x="4453" y="1327"/>
                      <a:pt x="4081" y="186"/>
                      <a:pt x="4081" y="185"/>
                    </a:cubicBezTo>
                    <a:lnTo>
                      <a:pt x="4081" y="185"/>
                    </a:lnTo>
                    <a:lnTo>
                      <a:pt x="2284" y="1234"/>
                    </a:lnTo>
                    <a:cubicBezTo>
                      <a:pt x="2428" y="343"/>
                      <a:pt x="2250" y="0"/>
                      <a:pt x="19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8" name="Google Shape;9798;p36"/>
              <p:cNvSpPr/>
              <p:nvPr/>
            </p:nvSpPr>
            <p:spPr>
              <a:xfrm>
                <a:off x="1971451" y="3727386"/>
                <a:ext cx="32898" cy="37362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1716" extrusionOk="0">
                    <a:moveTo>
                      <a:pt x="1325" y="0"/>
                    </a:moveTo>
                    <a:cubicBezTo>
                      <a:pt x="1049" y="0"/>
                      <a:pt x="349" y="444"/>
                      <a:pt x="39" y="651"/>
                    </a:cubicBezTo>
                    <a:cubicBezTo>
                      <a:pt x="8" y="672"/>
                      <a:pt x="1" y="713"/>
                      <a:pt x="21" y="745"/>
                    </a:cubicBezTo>
                    <a:cubicBezTo>
                      <a:pt x="33" y="762"/>
                      <a:pt x="53" y="773"/>
                      <a:pt x="75" y="773"/>
                    </a:cubicBezTo>
                    <a:cubicBezTo>
                      <a:pt x="88" y="773"/>
                      <a:pt x="101" y="769"/>
                      <a:pt x="112" y="762"/>
                    </a:cubicBezTo>
                    <a:cubicBezTo>
                      <a:pt x="595" y="440"/>
                      <a:pt x="1168" y="124"/>
                      <a:pt x="1307" y="124"/>
                    </a:cubicBezTo>
                    <a:cubicBezTo>
                      <a:pt x="1315" y="124"/>
                      <a:pt x="1321" y="125"/>
                      <a:pt x="1326" y="127"/>
                    </a:cubicBezTo>
                    <a:cubicBezTo>
                      <a:pt x="1315" y="228"/>
                      <a:pt x="1028" y="564"/>
                      <a:pt x="823" y="769"/>
                    </a:cubicBezTo>
                    <a:cubicBezTo>
                      <a:pt x="806" y="790"/>
                      <a:pt x="799" y="821"/>
                      <a:pt x="812" y="845"/>
                    </a:cubicBezTo>
                    <a:cubicBezTo>
                      <a:pt x="825" y="867"/>
                      <a:pt x="849" y="880"/>
                      <a:pt x="874" y="880"/>
                    </a:cubicBezTo>
                    <a:cubicBezTo>
                      <a:pt x="877" y="880"/>
                      <a:pt x="880" y="880"/>
                      <a:pt x="882" y="880"/>
                    </a:cubicBezTo>
                    <a:cubicBezTo>
                      <a:pt x="1030" y="854"/>
                      <a:pt x="1203" y="832"/>
                      <a:pt x="1306" y="832"/>
                    </a:cubicBezTo>
                    <a:cubicBezTo>
                      <a:pt x="1326" y="832"/>
                      <a:pt x="1343" y="833"/>
                      <a:pt x="1357" y="835"/>
                    </a:cubicBezTo>
                    <a:cubicBezTo>
                      <a:pt x="1288" y="974"/>
                      <a:pt x="1028" y="1397"/>
                      <a:pt x="691" y="1539"/>
                    </a:cubicBezTo>
                    <a:cubicBezTo>
                      <a:pt x="619" y="1569"/>
                      <a:pt x="548" y="1584"/>
                      <a:pt x="477" y="1584"/>
                    </a:cubicBezTo>
                    <a:cubicBezTo>
                      <a:pt x="400" y="1584"/>
                      <a:pt x="323" y="1567"/>
                      <a:pt x="247" y="1532"/>
                    </a:cubicBezTo>
                    <a:cubicBezTo>
                      <a:pt x="239" y="1528"/>
                      <a:pt x="231" y="1527"/>
                      <a:pt x="222" y="1527"/>
                    </a:cubicBezTo>
                    <a:cubicBezTo>
                      <a:pt x="197" y="1527"/>
                      <a:pt x="171" y="1541"/>
                      <a:pt x="160" y="1567"/>
                    </a:cubicBezTo>
                    <a:cubicBezTo>
                      <a:pt x="146" y="1598"/>
                      <a:pt x="160" y="1640"/>
                      <a:pt x="191" y="1653"/>
                    </a:cubicBezTo>
                    <a:cubicBezTo>
                      <a:pt x="285" y="1695"/>
                      <a:pt x="379" y="1716"/>
                      <a:pt x="473" y="1716"/>
                    </a:cubicBezTo>
                    <a:cubicBezTo>
                      <a:pt x="559" y="1716"/>
                      <a:pt x="649" y="1695"/>
                      <a:pt x="743" y="1657"/>
                    </a:cubicBezTo>
                    <a:cubicBezTo>
                      <a:pt x="1180" y="1477"/>
                      <a:pt x="1472" y="918"/>
                      <a:pt x="1499" y="842"/>
                    </a:cubicBezTo>
                    <a:cubicBezTo>
                      <a:pt x="1510" y="807"/>
                      <a:pt x="1507" y="776"/>
                      <a:pt x="1486" y="752"/>
                    </a:cubicBezTo>
                    <a:cubicBezTo>
                      <a:pt x="1473" y="737"/>
                      <a:pt x="1444" y="701"/>
                      <a:pt x="1290" y="701"/>
                    </a:cubicBezTo>
                    <a:cubicBezTo>
                      <a:pt x="1231" y="701"/>
                      <a:pt x="1154" y="707"/>
                      <a:pt x="1052" y="720"/>
                    </a:cubicBezTo>
                    <a:cubicBezTo>
                      <a:pt x="1211" y="547"/>
                      <a:pt x="1444" y="273"/>
                      <a:pt x="1458" y="141"/>
                    </a:cubicBezTo>
                    <a:cubicBezTo>
                      <a:pt x="1461" y="65"/>
                      <a:pt x="1424" y="30"/>
                      <a:pt x="1399" y="16"/>
                    </a:cubicBezTo>
                    <a:cubicBezTo>
                      <a:pt x="1380" y="5"/>
                      <a:pt x="1355" y="0"/>
                      <a:pt x="13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9" name="Google Shape;9799;p36"/>
              <p:cNvSpPr/>
              <p:nvPr/>
            </p:nvSpPr>
            <p:spPr>
              <a:xfrm>
                <a:off x="1960652" y="3714714"/>
                <a:ext cx="10756" cy="11126"/>
              </a:xfrm>
              <a:custGeom>
                <a:avLst/>
                <a:gdLst/>
                <a:ahLst/>
                <a:cxnLst/>
                <a:rect l="l" t="t" r="r" b="b"/>
                <a:pathLst>
                  <a:path w="494" h="511" extrusionOk="0">
                    <a:moveTo>
                      <a:pt x="104" y="0"/>
                    </a:moveTo>
                    <a:cubicBezTo>
                      <a:pt x="73" y="0"/>
                      <a:pt x="46" y="23"/>
                      <a:pt x="42" y="53"/>
                    </a:cubicBezTo>
                    <a:cubicBezTo>
                      <a:pt x="0" y="307"/>
                      <a:pt x="18" y="456"/>
                      <a:pt x="94" y="498"/>
                    </a:cubicBezTo>
                    <a:cubicBezTo>
                      <a:pt x="101" y="504"/>
                      <a:pt x="115" y="511"/>
                      <a:pt x="139" y="511"/>
                    </a:cubicBezTo>
                    <a:cubicBezTo>
                      <a:pt x="195" y="511"/>
                      <a:pt x="292" y="469"/>
                      <a:pt x="469" y="244"/>
                    </a:cubicBezTo>
                    <a:cubicBezTo>
                      <a:pt x="493" y="216"/>
                      <a:pt x="490" y="175"/>
                      <a:pt x="458" y="150"/>
                    </a:cubicBezTo>
                    <a:cubicBezTo>
                      <a:pt x="447" y="142"/>
                      <a:pt x="432" y="137"/>
                      <a:pt x="418" y="137"/>
                    </a:cubicBezTo>
                    <a:cubicBezTo>
                      <a:pt x="399" y="137"/>
                      <a:pt x="380" y="145"/>
                      <a:pt x="368" y="161"/>
                    </a:cubicBezTo>
                    <a:cubicBezTo>
                      <a:pt x="292" y="254"/>
                      <a:pt x="205" y="341"/>
                      <a:pt x="160" y="373"/>
                    </a:cubicBezTo>
                    <a:cubicBezTo>
                      <a:pt x="150" y="317"/>
                      <a:pt x="154" y="192"/>
                      <a:pt x="171" y="74"/>
                    </a:cubicBezTo>
                    <a:cubicBezTo>
                      <a:pt x="178" y="40"/>
                      <a:pt x="154" y="5"/>
                      <a:pt x="115" y="1"/>
                    </a:cubicBezTo>
                    <a:cubicBezTo>
                      <a:pt x="111" y="1"/>
                      <a:pt x="107" y="0"/>
                      <a:pt x="1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0" name="Google Shape;9800;p36"/>
              <p:cNvSpPr/>
              <p:nvPr/>
            </p:nvSpPr>
            <p:spPr>
              <a:xfrm>
                <a:off x="2032871" y="3759501"/>
                <a:ext cx="145440" cy="32223"/>
              </a:xfrm>
              <a:custGeom>
                <a:avLst/>
                <a:gdLst/>
                <a:ahLst/>
                <a:cxnLst/>
                <a:rect l="l" t="t" r="r" b="b"/>
                <a:pathLst>
                  <a:path w="6680" h="1480" extrusionOk="0">
                    <a:moveTo>
                      <a:pt x="4156" y="14"/>
                    </a:moveTo>
                    <a:cubicBezTo>
                      <a:pt x="4133" y="14"/>
                      <a:pt x="4112" y="26"/>
                      <a:pt x="4098" y="47"/>
                    </a:cubicBezTo>
                    <a:cubicBezTo>
                      <a:pt x="4081" y="78"/>
                      <a:pt x="4091" y="119"/>
                      <a:pt x="4126" y="137"/>
                    </a:cubicBezTo>
                    <a:cubicBezTo>
                      <a:pt x="4195" y="178"/>
                      <a:pt x="4244" y="231"/>
                      <a:pt x="4260" y="293"/>
                    </a:cubicBezTo>
                    <a:cubicBezTo>
                      <a:pt x="4271" y="321"/>
                      <a:pt x="4295" y="338"/>
                      <a:pt x="4323" y="338"/>
                    </a:cubicBezTo>
                    <a:lnTo>
                      <a:pt x="4344" y="338"/>
                    </a:lnTo>
                    <a:cubicBezTo>
                      <a:pt x="4379" y="327"/>
                      <a:pt x="4396" y="290"/>
                      <a:pt x="4385" y="255"/>
                    </a:cubicBezTo>
                    <a:cubicBezTo>
                      <a:pt x="4358" y="161"/>
                      <a:pt x="4292" y="82"/>
                      <a:pt x="4188" y="23"/>
                    </a:cubicBezTo>
                    <a:cubicBezTo>
                      <a:pt x="4178" y="17"/>
                      <a:pt x="4167" y="14"/>
                      <a:pt x="4156" y="14"/>
                    </a:cubicBezTo>
                    <a:close/>
                    <a:moveTo>
                      <a:pt x="3912" y="1"/>
                    </a:moveTo>
                    <a:cubicBezTo>
                      <a:pt x="3895" y="1"/>
                      <a:pt x="3879" y="7"/>
                      <a:pt x="3865" y="19"/>
                    </a:cubicBezTo>
                    <a:cubicBezTo>
                      <a:pt x="3817" y="64"/>
                      <a:pt x="3789" y="137"/>
                      <a:pt x="3789" y="223"/>
                    </a:cubicBezTo>
                    <a:cubicBezTo>
                      <a:pt x="3789" y="258"/>
                      <a:pt x="3796" y="293"/>
                      <a:pt x="3803" y="332"/>
                    </a:cubicBezTo>
                    <a:cubicBezTo>
                      <a:pt x="3810" y="359"/>
                      <a:pt x="3834" y="383"/>
                      <a:pt x="3865" y="383"/>
                    </a:cubicBezTo>
                    <a:cubicBezTo>
                      <a:pt x="3872" y="383"/>
                      <a:pt x="3876" y="380"/>
                      <a:pt x="3879" y="380"/>
                    </a:cubicBezTo>
                    <a:cubicBezTo>
                      <a:pt x="3914" y="373"/>
                      <a:pt x="3938" y="338"/>
                      <a:pt x="3932" y="303"/>
                    </a:cubicBezTo>
                    <a:cubicBezTo>
                      <a:pt x="3924" y="276"/>
                      <a:pt x="3921" y="248"/>
                      <a:pt x="3921" y="223"/>
                    </a:cubicBezTo>
                    <a:cubicBezTo>
                      <a:pt x="3921" y="175"/>
                      <a:pt x="3935" y="137"/>
                      <a:pt x="3956" y="116"/>
                    </a:cubicBezTo>
                    <a:cubicBezTo>
                      <a:pt x="3983" y="92"/>
                      <a:pt x="3983" y="50"/>
                      <a:pt x="3959" y="23"/>
                    </a:cubicBezTo>
                    <a:cubicBezTo>
                      <a:pt x="3947" y="8"/>
                      <a:pt x="3929" y="1"/>
                      <a:pt x="3912" y="1"/>
                    </a:cubicBezTo>
                    <a:close/>
                    <a:moveTo>
                      <a:pt x="72" y="406"/>
                    </a:moveTo>
                    <a:cubicBezTo>
                      <a:pt x="68" y="406"/>
                      <a:pt x="64" y="407"/>
                      <a:pt x="60" y="407"/>
                    </a:cubicBezTo>
                    <a:cubicBezTo>
                      <a:pt x="25" y="415"/>
                      <a:pt x="1" y="446"/>
                      <a:pt x="7" y="484"/>
                    </a:cubicBezTo>
                    <a:cubicBezTo>
                      <a:pt x="14" y="532"/>
                      <a:pt x="31" y="581"/>
                      <a:pt x="49" y="630"/>
                    </a:cubicBezTo>
                    <a:cubicBezTo>
                      <a:pt x="60" y="654"/>
                      <a:pt x="84" y="671"/>
                      <a:pt x="108" y="671"/>
                    </a:cubicBezTo>
                    <a:cubicBezTo>
                      <a:pt x="118" y="671"/>
                      <a:pt x="126" y="668"/>
                      <a:pt x="132" y="668"/>
                    </a:cubicBezTo>
                    <a:cubicBezTo>
                      <a:pt x="167" y="654"/>
                      <a:pt x="185" y="616"/>
                      <a:pt x="170" y="581"/>
                    </a:cubicBezTo>
                    <a:cubicBezTo>
                      <a:pt x="156" y="543"/>
                      <a:pt x="143" y="501"/>
                      <a:pt x="136" y="460"/>
                    </a:cubicBezTo>
                    <a:cubicBezTo>
                      <a:pt x="130" y="426"/>
                      <a:pt x="102" y="406"/>
                      <a:pt x="72" y="406"/>
                    </a:cubicBezTo>
                    <a:close/>
                    <a:moveTo>
                      <a:pt x="4296" y="465"/>
                    </a:moveTo>
                    <a:cubicBezTo>
                      <a:pt x="4270" y="465"/>
                      <a:pt x="4247" y="478"/>
                      <a:pt x="4236" y="501"/>
                    </a:cubicBezTo>
                    <a:cubicBezTo>
                      <a:pt x="4212" y="553"/>
                      <a:pt x="4177" y="609"/>
                      <a:pt x="4129" y="660"/>
                    </a:cubicBezTo>
                    <a:cubicBezTo>
                      <a:pt x="4091" y="619"/>
                      <a:pt x="4052" y="571"/>
                      <a:pt x="4025" y="522"/>
                    </a:cubicBezTo>
                    <a:cubicBezTo>
                      <a:pt x="4011" y="502"/>
                      <a:pt x="3990" y="492"/>
                      <a:pt x="3968" y="492"/>
                    </a:cubicBezTo>
                    <a:cubicBezTo>
                      <a:pt x="3955" y="492"/>
                      <a:pt x="3943" y="495"/>
                      <a:pt x="3932" y="501"/>
                    </a:cubicBezTo>
                    <a:cubicBezTo>
                      <a:pt x="3903" y="522"/>
                      <a:pt x="3893" y="561"/>
                      <a:pt x="3911" y="591"/>
                    </a:cubicBezTo>
                    <a:cubicBezTo>
                      <a:pt x="3959" y="668"/>
                      <a:pt x="4018" y="740"/>
                      <a:pt x="4087" y="806"/>
                    </a:cubicBezTo>
                    <a:cubicBezTo>
                      <a:pt x="4101" y="820"/>
                      <a:pt x="4119" y="827"/>
                      <a:pt x="4132" y="827"/>
                    </a:cubicBezTo>
                    <a:cubicBezTo>
                      <a:pt x="4150" y="827"/>
                      <a:pt x="4167" y="820"/>
                      <a:pt x="4181" y="806"/>
                    </a:cubicBezTo>
                    <a:cubicBezTo>
                      <a:pt x="4188" y="800"/>
                      <a:pt x="4191" y="796"/>
                      <a:pt x="4195" y="790"/>
                    </a:cubicBezTo>
                    <a:cubicBezTo>
                      <a:pt x="4265" y="713"/>
                      <a:pt x="4320" y="633"/>
                      <a:pt x="4355" y="556"/>
                    </a:cubicBezTo>
                    <a:cubicBezTo>
                      <a:pt x="4372" y="522"/>
                      <a:pt x="4355" y="484"/>
                      <a:pt x="4323" y="470"/>
                    </a:cubicBezTo>
                    <a:cubicBezTo>
                      <a:pt x="4314" y="466"/>
                      <a:pt x="4305" y="465"/>
                      <a:pt x="4296" y="465"/>
                    </a:cubicBezTo>
                    <a:close/>
                    <a:moveTo>
                      <a:pt x="242" y="765"/>
                    </a:moveTo>
                    <a:cubicBezTo>
                      <a:pt x="228" y="765"/>
                      <a:pt x="213" y="770"/>
                      <a:pt x="201" y="779"/>
                    </a:cubicBezTo>
                    <a:cubicBezTo>
                      <a:pt x="174" y="803"/>
                      <a:pt x="167" y="844"/>
                      <a:pt x="191" y="873"/>
                    </a:cubicBezTo>
                    <a:cubicBezTo>
                      <a:pt x="247" y="942"/>
                      <a:pt x="316" y="1004"/>
                      <a:pt x="396" y="1063"/>
                    </a:cubicBezTo>
                    <a:cubicBezTo>
                      <a:pt x="406" y="1070"/>
                      <a:pt x="420" y="1073"/>
                      <a:pt x="434" y="1073"/>
                    </a:cubicBezTo>
                    <a:cubicBezTo>
                      <a:pt x="455" y="1073"/>
                      <a:pt x="472" y="1067"/>
                      <a:pt x="486" y="1049"/>
                    </a:cubicBezTo>
                    <a:cubicBezTo>
                      <a:pt x="507" y="1019"/>
                      <a:pt x="500" y="977"/>
                      <a:pt x="472" y="956"/>
                    </a:cubicBezTo>
                    <a:cubicBezTo>
                      <a:pt x="403" y="904"/>
                      <a:pt x="340" y="848"/>
                      <a:pt x="292" y="790"/>
                    </a:cubicBezTo>
                    <a:cubicBezTo>
                      <a:pt x="280" y="773"/>
                      <a:pt x="261" y="765"/>
                      <a:pt x="242" y="765"/>
                    </a:cubicBezTo>
                    <a:close/>
                    <a:moveTo>
                      <a:pt x="4340" y="858"/>
                    </a:moveTo>
                    <a:cubicBezTo>
                      <a:pt x="4319" y="858"/>
                      <a:pt x="4299" y="869"/>
                      <a:pt x="4285" y="886"/>
                    </a:cubicBezTo>
                    <a:cubicBezTo>
                      <a:pt x="4265" y="918"/>
                      <a:pt x="4275" y="959"/>
                      <a:pt x="4306" y="980"/>
                    </a:cubicBezTo>
                    <a:cubicBezTo>
                      <a:pt x="4379" y="1025"/>
                      <a:pt x="4462" y="1070"/>
                      <a:pt x="4545" y="1105"/>
                    </a:cubicBezTo>
                    <a:cubicBezTo>
                      <a:pt x="4556" y="1108"/>
                      <a:pt x="4563" y="1112"/>
                      <a:pt x="4573" y="1112"/>
                    </a:cubicBezTo>
                    <a:cubicBezTo>
                      <a:pt x="4598" y="1112"/>
                      <a:pt x="4622" y="1098"/>
                      <a:pt x="4632" y="1073"/>
                    </a:cubicBezTo>
                    <a:cubicBezTo>
                      <a:pt x="4646" y="1039"/>
                      <a:pt x="4632" y="1001"/>
                      <a:pt x="4598" y="987"/>
                    </a:cubicBezTo>
                    <a:cubicBezTo>
                      <a:pt x="4521" y="952"/>
                      <a:pt x="4444" y="910"/>
                      <a:pt x="4375" y="869"/>
                    </a:cubicBezTo>
                    <a:cubicBezTo>
                      <a:pt x="4364" y="861"/>
                      <a:pt x="4352" y="858"/>
                      <a:pt x="4340" y="858"/>
                    </a:cubicBezTo>
                    <a:close/>
                    <a:moveTo>
                      <a:pt x="3947" y="850"/>
                    </a:moveTo>
                    <a:cubicBezTo>
                      <a:pt x="3933" y="850"/>
                      <a:pt x="3919" y="854"/>
                      <a:pt x="3907" y="862"/>
                    </a:cubicBezTo>
                    <a:cubicBezTo>
                      <a:pt x="3844" y="910"/>
                      <a:pt x="3772" y="956"/>
                      <a:pt x="3692" y="998"/>
                    </a:cubicBezTo>
                    <a:cubicBezTo>
                      <a:pt x="3661" y="1014"/>
                      <a:pt x="3650" y="1053"/>
                      <a:pt x="3668" y="1088"/>
                    </a:cubicBezTo>
                    <a:cubicBezTo>
                      <a:pt x="3678" y="1108"/>
                      <a:pt x="3698" y="1123"/>
                      <a:pt x="3723" y="1123"/>
                    </a:cubicBezTo>
                    <a:cubicBezTo>
                      <a:pt x="3733" y="1123"/>
                      <a:pt x="3744" y="1118"/>
                      <a:pt x="3754" y="1112"/>
                    </a:cubicBezTo>
                    <a:cubicBezTo>
                      <a:pt x="3837" y="1070"/>
                      <a:pt x="3914" y="1022"/>
                      <a:pt x="3987" y="969"/>
                    </a:cubicBezTo>
                    <a:cubicBezTo>
                      <a:pt x="4015" y="949"/>
                      <a:pt x="4021" y="907"/>
                      <a:pt x="4001" y="876"/>
                    </a:cubicBezTo>
                    <a:cubicBezTo>
                      <a:pt x="3988" y="859"/>
                      <a:pt x="3968" y="850"/>
                      <a:pt x="3947" y="850"/>
                    </a:cubicBezTo>
                    <a:close/>
                    <a:moveTo>
                      <a:pt x="6606" y="888"/>
                    </a:moveTo>
                    <a:cubicBezTo>
                      <a:pt x="6593" y="888"/>
                      <a:pt x="6580" y="892"/>
                      <a:pt x="6568" y="900"/>
                    </a:cubicBezTo>
                    <a:cubicBezTo>
                      <a:pt x="6568" y="900"/>
                      <a:pt x="6488" y="952"/>
                      <a:pt x="6346" y="1011"/>
                    </a:cubicBezTo>
                    <a:cubicBezTo>
                      <a:pt x="6311" y="1025"/>
                      <a:pt x="6297" y="1063"/>
                      <a:pt x="6311" y="1098"/>
                    </a:cubicBezTo>
                    <a:cubicBezTo>
                      <a:pt x="6321" y="1123"/>
                      <a:pt x="6346" y="1136"/>
                      <a:pt x="6370" y="1136"/>
                    </a:cubicBezTo>
                    <a:cubicBezTo>
                      <a:pt x="6377" y="1136"/>
                      <a:pt x="6388" y="1136"/>
                      <a:pt x="6395" y="1133"/>
                    </a:cubicBezTo>
                    <a:cubicBezTo>
                      <a:pt x="6554" y="1070"/>
                      <a:pt x="6638" y="1011"/>
                      <a:pt x="6641" y="1008"/>
                    </a:cubicBezTo>
                    <a:cubicBezTo>
                      <a:pt x="6672" y="987"/>
                      <a:pt x="6679" y="945"/>
                      <a:pt x="6658" y="918"/>
                    </a:cubicBezTo>
                    <a:cubicBezTo>
                      <a:pt x="6646" y="898"/>
                      <a:pt x="6626" y="888"/>
                      <a:pt x="6606" y="888"/>
                    </a:cubicBezTo>
                    <a:close/>
                    <a:moveTo>
                      <a:pt x="4819" y="1068"/>
                    </a:moveTo>
                    <a:cubicBezTo>
                      <a:pt x="4791" y="1068"/>
                      <a:pt x="4766" y="1087"/>
                      <a:pt x="4757" y="1115"/>
                    </a:cubicBezTo>
                    <a:cubicBezTo>
                      <a:pt x="4747" y="1150"/>
                      <a:pt x="4768" y="1185"/>
                      <a:pt x="4802" y="1195"/>
                    </a:cubicBezTo>
                    <a:cubicBezTo>
                      <a:pt x="4892" y="1219"/>
                      <a:pt x="4979" y="1240"/>
                      <a:pt x="5066" y="1254"/>
                    </a:cubicBezTo>
                    <a:cubicBezTo>
                      <a:pt x="5069" y="1254"/>
                      <a:pt x="5072" y="1257"/>
                      <a:pt x="5076" y="1257"/>
                    </a:cubicBezTo>
                    <a:cubicBezTo>
                      <a:pt x="5107" y="1257"/>
                      <a:pt x="5135" y="1233"/>
                      <a:pt x="5142" y="1202"/>
                    </a:cubicBezTo>
                    <a:cubicBezTo>
                      <a:pt x="5149" y="1168"/>
                      <a:pt x="5125" y="1133"/>
                      <a:pt x="5090" y="1126"/>
                    </a:cubicBezTo>
                    <a:cubicBezTo>
                      <a:pt x="5007" y="1112"/>
                      <a:pt x="4920" y="1091"/>
                      <a:pt x="4837" y="1070"/>
                    </a:cubicBezTo>
                    <a:cubicBezTo>
                      <a:pt x="4831" y="1068"/>
                      <a:pt x="4825" y="1068"/>
                      <a:pt x="4819" y="1068"/>
                    </a:cubicBezTo>
                    <a:close/>
                    <a:moveTo>
                      <a:pt x="6122" y="1088"/>
                    </a:moveTo>
                    <a:cubicBezTo>
                      <a:pt x="6116" y="1088"/>
                      <a:pt x="6110" y="1089"/>
                      <a:pt x="6103" y="1091"/>
                    </a:cubicBezTo>
                    <a:cubicBezTo>
                      <a:pt x="6023" y="1112"/>
                      <a:pt x="5940" y="1129"/>
                      <a:pt x="5853" y="1143"/>
                    </a:cubicBezTo>
                    <a:cubicBezTo>
                      <a:pt x="5818" y="1147"/>
                      <a:pt x="5794" y="1181"/>
                      <a:pt x="5798" y="1216"/>
                    </a:cubicBezTo>
                    <a:cubicBezTo>
                      <a:pt x="5801" y="1251"/>
                      <a:pt x="5832" y="1272"/>
                      <a:pt x="5863" y="1272"/>
                    </a:cubicBezTo>
                    <a:lnTo>
                      <a:pt x="5874" y="1272"/>
                    </a:lnTo>
                    <a:cubicBezTo>
                      <a:pt x="5961" y="1261"/>
                      <a:pt x="6051" y="1240"/>
                      <a:pt x="6138" y="1219"/>
                    </a:cubicBezTo>
                    <a:cubicBezTo>
                      <a:pt x="6172" y="1209"/>
                      <a:pt x="6193" y="1174"/>
                      <a:pt x="6183" y="1139"/>
                    </a:cubicBezTo>
                    <a:cubicBezTo>
                      <a:pt x="6177" y="1108"/>
                      <a:pt x="6152" y="1088"/>
                      <a:pt x="6122" y="1088"/>
                    </a:cubicBezTo>
                    <a:close/>
                    <a:moveTo>
                      <a:pt x="5337" y="1156"/>
                    </a:moveTo>
                    <a:cubicBezTo>
                      <a:pt x="5302" y="1156"/>
                      <a:pt x="5274" y="1183"/>
                      <a:pt x="5274" y="1219"/>
                    </a:cubicBezTo>
                    <a:cubicBezTo>
                      <a:pt x="5270" y="1254"/>
                      <a:pt x="5298" y="1285"/>
                      <a:pt x="5333" y="1289"/>
                    </a:cubicBezTo>
                    <a:cubicBezTo>
                      <a:pt x="5399" y="1296"/>
                      <a:pt x="5464" y="1296"/>
                      <a:pt x="5527" y="1296"/>
                    </a:cubicBezTo>
                    <a:lnTo>
                      <a:pt x="5604" y="1296"/>
                    </a:lnTo>
                    <a:cubicBezTo>
                      <a:pt x="5638" y="1296"/>
                      <a:pt x="5669" y="1264"/>
                      <a:pt x="5666" y="1227"/>
                    </a:cubicBezTo>
                    <a:cubicBezTo>
                      <a:pt x="5666" y="1192"/>
                      <a:pt x="5634" y="1164"/>
                      <a:pt x="5600" y="1164"/>
                    </a:cubicBezTo>
                    <a:cubicBezTo>
                      <a:pt x="5578" y="1165"/>
                      <a:pt x="5556" y="1166"/>
                      <a:pt x="5534" y="1166"/>
                    </a:cubicBezTo>
                    <a:cubicBezTo>
                      <a:pt x="5473" y="1166"/>
                      <a:pt x="5410" y="1162"/>
                      <a:pt x="5343" y="1157"/>
                    </a:cubicBezTo>
                    <a:cubicBezTo>
                      <a:pt x="5341" y="1157"/>
                      <a:pt x="5339" y="1156"/>
                      <a:pt x="5337" y="1156"/>
                    </a:cubicBezTo>
                    <a:close/>
                    <a:moveTo>
                      <a:pt x="661" y="1079"/>
                    </a:moveTo>
                    <a:cubicBezTo>
                      <a:pt x="636" y="1079"/>
                      <a:pt x="611" y="1092"/>
                      <a:pt x="601" y="1115"/>
                    </a:cubicBezTo>
                    <a:cubicBezTo>
                      <a:pt x="583" y="1150"/>
                      <a:pt x="597" y="1188"/>
                      <a:pt x="628" y="1206"/>
                    </a:cubicBezTo>
                    <a:cubicBezTo>
                      <a:pt x="708" y="1240"/>
                      <a:pt x="792" y="1275"/>
                      <a:pt x="882" y="1306"/>
                    </a:cubicBezTo>
                    <a:cubicBezTo>
                      <a:pt x="888" y="1310"/>
                      <a:pt x="896" y="1310"/>
                      <a:pt x="902" y="1310"/>
                    </a:cubicBezTo>
                    <a:cubicBezTo>
                      <a:pt x="930" y="1310"/>
                      <a:pt x="955" y="1292"/>
                      <a:pt x="965" y="1264"/>
                    </a:cubicBezTo>
                    <a:cubicBezTo>
                      <a:pt x="976" y="1233"/>
                      <a:pt x="958" y="1195"/>
                      <a:pt x="923" y="1181"/>
                    </a:cubicBezTo>
                    <a:cubicBezTo>
                      <a:pt x="840" y="1153"/>
                      <a:pt x="760" y="1123"/>
                      <a:pt x="688" y="1084"/>
                    </a:cubicBezTo>
                    <a:cubicBezTo>
                      <a:pt x="679" y="1081"/>
                      <a:pt x="670" y="1079"/>
                      <a:pt x="661" y="1079"/>
                    </a:cubicBezTo>
                    <a:close/>
                    <a:moveTo>
                      <a:pt x="3484" y="1100"/>
                    </a:moveTo>
                    <a:cubicBezTo>
                      <a:pt x="3476" y="1100"/>
                      <a:pt x="3468" y="1102"/>
                      <a:pt x="3459" y="1105"/>
                    </a:cubicBezTo>
                    <a:cubicBezTo>
                      <a:pt x="3383" y="1136"/>
                      <a:pt x="3303" y="1164"/>
                      <a:pt x="3220" y="1192"/>
                    </a:cubicBezTo>
                    <a:cubicBezTo>
                      <a:pt x="3186" y="1202"/>
                      <a:pt x="3165" y="1237"/>
                      <a:pt x="3175" y="1272"/>
                    </a:cubicBezTo>
                    <a:cubicBezTo>
                      <a:pt x="3182" y="1302"/>
                      <a:pt x="3210" y="1320"/>
                      <a:pt x="3237" y="1320"/>
                    </a:cubicBezTo>
                    <a:cubicBezTo>
                      <a:pt x="3245" y="1320"/>
                      <a:pt x="3251" y="1320"/>
                      <a:pt x="3258" y="1317"/>
                    </a:cubicBezTo>
                    <a:cubicBezTo>
                      <a:pt x="3345" y="1289"/>
                      <a:pt x="3428" y="1261"/>
                      <a:pt x="3511" y="1227"/>
                    </a:cubicBezTo>
                    <a:cubicBezTo>
                      <a:pt x="3543" y="1213"/>
                      <a:pt x="3560" y="1174"/>
                      <a:pt x="3546" y="1143"/>
                    </a:cubicBezTo>
                    <a:cubicBezTo>
                      <a:pt x="3535" y="1117"/>
                      <a:pt x="3511" y="1100"/>
                      <a:pt x="3484" y="1100"/>
                    </a:cubicBezTo>
                    <a:close/>
                    <a:moveTo>
                      <a:pt x="2982" y="1253"/>
                    </a:moveTo>
                    <a:cubicBezTo>
                      <a:pt x="2978" y="1253"/>
                      <a:pt x="2974" y="1253"/>
                      <a:pt x="2970" y="1254"/>
                    </a:cubicBezTo>
                    <a:cubicBezTo>
                      <a:pt x="2887" y="1275"/>
                      <a:pt x="2800" y="1289"/>
                      <a:pt x="2713" y="1302"/>
                    </a:cubicBezTo>
                    <a:cubicBezTo>
                      <a:pt x="2678" y="1306"/>
                      <a:pt x="2654" y="1341"/>
                      <a:pt x="2658" y="1376"/>
                    </a:cubicBezTo>
                    <a:cubicBezTo>
                      <a:pt x="2665" y="1410"/>
                      <a:pt x="2693" y="1431"/>
                      <a:pt x="2724" y="1431"/>
                    </a:cubicBezTo>
                    <a:lnTo>
                      <a:pt x="2734" y="1431"/>
                    </a:lnTo>
                    <a:cubicBezTo>
                      <a:pt x="2824" y="1417"/>
                      <a:pt x="2912" y="1403"/>
                      <a:pt x="2998" y="1382"/>
                    </a:cubicBezTo>
                    <a:cubicBezTo>
                      <a:pt x="3032" y="1376"/>
                      <a:pt x="3053" y="1341"/>
                      <a:pt x="3046" y="1306"/>
                    </a:cubicBezTo>
                    <a:cubicBezTo>
                      <a:pt x="3041" y="1275"/>
                      <a:pt x="3012" y="1253"/>
                      <a:pt x="2982" y="1253"/>
                    </a:cubicBezTo>
                    <a:close/>
                    <a:moveTo>
                      <a:pt x="1153" y="1252"/>
                    </a:moveTo>
                    <a:cubicBezTo>
                      <a:pt x="1124" y="1252"/>
                      <a:pt x="1099" y="1274"/>
                      <a:pt x="1090" y="1302"/>
                    </a:cubicBezTo>
                    <a:cubicBezTo>
                      <a:pt x="1083" y="1337"/>
                      <a:pt x="1104" y="1372"/>
                      <a:pt x="1138" y="1382"/>
                    </a:cubicBezTo>
                    <a:cubicBezTo>
                      <a:pt x="1225" y="1400"/>
                      <a:pt x="1312" y="1417"/>
                      <a:pt x="1402" y="1431"/>
                    </a:cubicBezTo>
                    <a:cubicBezTo>
                      <a:pt x="1405" y="1435"/>
                      <a:pt x="1409" y="1435"/>
                      <a:pt x="1413" y="1435"/>
                    </a:cubicBezTo>
                    <a:cubicBezTo>
                      <a:pt x="1444" y="1435"/>
                      <a:pt x="1471" y="1410"/>
                      <a:pt x="1479" y="1379"/>
                    </a:cubicBezTo>
                    <a:cubicBezTo>
                      <a:pt x="1485" y="1341"/>
                      <a:pt x="1458" y="1306"/>
                      <a:pt x="1423" y="1302"/>
                    </a:cubicBezTo>
                    <a:cubicBezTo>
                      <a:pt x="1336" y="1289"/>
                      <a:pt x="1253" y="1272"/>
                      <a:pt x="1170" y="1254"/>
                    </a:cubicBezTo>
                    <a:cubicBezTo>
                      <a:pt x="1164" y="1252"/>
                      <a:pt x="1158" y="1252"/>
                      <a:pt x="1153" y="1252"/>
                    </a:cubicBezTo>
                    <a:close/>
                    <a:moveTo>
                      <a:pt x="1673" y="1334"/>
                    </a:moveTo>
                    <a:cubicBezTo>
                      <a:pt x="1639" y="1334"/>
                      <a:pt x="1613" y="1360"/>
                      <a:pt x="1610" y="1393"/>
                    </a:cubicBezTo>
                    <a:cubicBezTo>
                      <a:pt x="1607" y="1427"/>
                      <a:pt x="1631" y="1462"/>
                      <a:pt x="1669" y="1466"/>
                    </a:cubicBezTo>
                    <a:cubicBezTo>
                      <a:pt x="1756" y="1472"/>
                      <a:pt x="1846" y="1476"/>
                      <a:pt x="1937" y="1480"/>
                    </a:cubicBezTo>
                    <a:cubicBezTo>
                      <a:pt x="1971" y="1480"/>
                      <a:pt x="2002" y="1451"/>
                      <a:pt x="2002" y="1414"/>
                    </a:cubicBezTo>
                    <a:cubicBezTo>
                      <a:pt x="2002" y="1379"/>
                      <a:pt x="1975" y="1347"/>
                      <a:pt x="1940" y="1347"/>
                    </a:cubicBezTo>
                    <a:cubicBezTo>
                      <a:pt x="1853" y="1344"/>
                      <a:pt x="1767" y="1341"/>
                      <a:pt x="1679" y="1334"/>
                    </a:cubicBezTo>
                    <a:cubicBezTo>
                      <a:pt x="1677" y="1334"/>
                      <a:pt x="1675" y="1334"/>
                      <a:pt x="1673" y="1334"/>
                    </a:cubicBezTo>
                    <a:close/>
                    <a:moveTo>
                      <a:pt x="2464" y="1330"/>
                    </a:moveTo>
                    <a:cubicBezTo>
                      <a:pt x="2461" y="1330"/>
                      <a:pt x="2459" y="1330"/>
                      <a:pt x="2457" y="1331"/>
                    </a:cubicBezTo>
                    <a:cubicBezTo>
                      <a:pt x="2374" y="1341"/>
                      <a:pt x="2287" y="1344"/>
                      <a:pt x="2200" y="1347"/>
                    </a:cubicBezTo>
                    <a:cubicBezTo>
                      <a:pt x="2162" y="1347"/>
                      <a:pt x="2134" y="1379"/>
                      <a:pt x="2134" y="1414"/>
                    </a:cubicBezTo>
                    <a:cubicBezTo>
                      <a:pt x="2134" y="1451"/>
                      <a:pt x="2166" y="1480"/>
                      <a:pt x="2200" y="1480"/>
                    </a:cubicBezTo>
                    <a:lnTo>
                      <a:pt x="2204" y="1480"/>
                    </a:lnTo>
                    <a:cubicBezTo>
                      <a:pt x="2290" y="1476"/>
                      <a:pt x="2380" y="1469"/>
                      <a:pt x="2467" y="1462"/>
                    </a:cubicBezTo>
                    <a:cubicBezTo>
                      <a:pt x="2505" y="1459"/>
                      <a:pt x="2533" y="1427"/>
                      <a:pt x="2529" y="1393"/>
                    </a:cubicBezTo>
                    <a:cubicBezTo>
                      <a:pt x="2526" y="1357"/>
                      <a:pt x="2496" y="1330"/>
                      <a:pt x="2464" y="1330"/>
                    </a:cubicBezTo>
                    <a:close/>
                  </a:path>
                </a:pathLst>
              </a:custGeom>
              <a:solidFill>
                <a:srgbClr val="2417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1" name="Google Shape;9801;p36"/>
              <p:cNvSpPr/>
              <p:nvPr/>
            </p:nvSpPr>
            <p:spPr>
              <a:xfrm>
                <a:off x="2249204" y="3487104"/>
                <a:ext cx="78381" cy="71675"/>
              </a:xfrm>
              <a:custGeom>
                <a:avLst/>
                <a:gdLst/>
                <a:ahLst/>
                <a:cxnLst/>
                <a:rect l="l" t="t" r="r" b="b"/>
                <a:pathLst>
                  <a:path w="3600" h="3292" extrusionOk="0">
                    <a:moveTo>
                      <a:pt x="1755" y="0"/>
                    </a:moveTo>
                    <a:cubicBezTo>
                      <a:pt x="1569" y="0"/>
                      <a:pt x="1394" y="169"/>
                      <a:pt x="1260" y="582"/>
                    </a:cubicBezTo>
                    <a:cubicBezTo>
                      <a:pt x="1260" y="582"/>
                      <a:pt x="1" y="3250"/>
                      <a:pt x="2023" y="3291"/>
                    </a:cubicBezTo>
                    <a:cubicBezTo>
                      <a:pt x="2031" y="3291"/>
                      <a:pt x="2038" y="3291"/>
                      <a:pt x="2045" y="3291"/>
                    </a:cubicBezTo>
                    <a:cubicBezTo>
                      <a:pt x="3600" y="3291"/>
                      <a:pt x="2577" y="0"/>
                      <a:pt x="175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2" name="Google Shape;9802;p36"/>
              <p:cNvSpPr/>
              <p:nvPr/>
            </p:nvSpPr>
            <p:spPr>
              <a:xfrm>
                <a:off x="2394318" y="3692354"/>
                <a:ext cx="78425" cy="71653"/>
              </a:xfrm>
              <a:custGeom>
                <a:avLst/>
                <a:gdLst/>
                <a:ahLst/>
                <a:cxnLst/>
                <a:rect l="l" t="t" r="r" b="b"/>
                <a:pathLst>
                  <a:path w="3602" h="3291" extrusionOk="0">
                    <a:moveTo>
                      <a:pt x="1756" y="1"/>
                    </a:moveTo>
                    <a:cubicBezTo>
                      <a:pt x="1570" y="1"/>
                      <a:pt x="1393" y="170"/>
                      <a:pt x="1260" y="585"/>
                    </a:cubicBezTo>
                    <a:cubicBezTo>
                      <a:pt x="1260" y="585"/>
                      <a:pt x="0" y="3252"/>
                      <a:pt x="2023" y="3291"/>
                    </a:cubicBezTo>
                    <a:cubicBezTo>
                      <a:pt x="2030" y="3291"/>
                      <a:pt x="2037" y="3291"/>
                      <a:pt x="2044" y="3291"/>
                    </a:cubicBezTo>
                    <a:cubicBezTo>
                      <a:pt x="3602" y="3291"/>
                      <a:pt x="2579" y="1"/>
                      <a:pt x="17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3" name="Google Shape;9803;p36"/>
              <p:cNvSpPr/>
              <p:nvPr/>
            </p:nvSpPr>
            <p:spPr>
              <a:xfrm>
                <a:off x="2006962" y="3542210"/>
                <a:ext cx="80689" cy="73809"/>
              </a:xfrm>
              <a:custGeom>
                <a:avLst/>
                <a:gdLst/>
                <a:ahLst/>
                <a:cxnLst/>
                <a:rect l="l" t="t" r="r" b="b"/>
                <a:pathLst>
                  <a:path w="3706" h="3390" extrusionOk="0">
                    <a:moveTo>
                      <a:pt x="1805" y="1"/>
                    </a:moveTo>
                    <a:cubicBezTo>
                      <a:pt x="1613" y="1"/>
                      <a:pt x="1432" y="174"/>
                      <a:pt x="1295" y="600"/>
                    </a:cubicBezTo>
                    <a:cubicBezTo>
                      <a:pt x="1295" y="600"/>
                      <a:pt x="1" y="3348"/>
                      <a:pt x="2082" y="3390"/>
                    </a:cubicBezTo>
                    <a:cubicBezTo>
                      <a:pt x="2090" y="3390"/>
                      <a:pt x="2098" y="3390"/>
                      <a:pt x="2106" y="3390"/>
                    </a:cubicBezTo>
                    <a:cubicBezTo>
                      <a:pt x="3706" y="3390"/>
                      <a:pt x="2651" y="1"/>
                      <a:pt x="18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4" name="Google Shape;9804;p36"/>
              <p:cNvSpPr/>
              <p:nvPr/>
            </p:nvSpPr>
            <p:spPr>
              <a:xfrm>
                <a:off x="2233789" y="3697449"/>
                <a:ext cx="20945" cy="4616"/>
              </a:xfrm>
              <a:custGeom>
                <a:avLst/>
                <a:gdLst/>
                <a:ahLst/>
                <a:cxnLst/>
                <a:rect l="l" t="t" r="r" b="b"/>
                <a:pathLst>
                  <a:path w="962" h="212" extrusionOk="0">
                    <a:moveTo>
                      <a:pt x="207" y="1"/>
                    </a:moveTo>
                    <a:cubicBezTo>
                      <a:pt x="125" y="1"/>
                      <a:pt x="72" y="3"/>
                      <a:pt x="67" y="3"/>
                    </a:cubicBezTo>
                    <a:cubicBezTo>
                      <a:pt x="28" y="7"/>
                      <a:pt x="1" y="38"/>
                      <a:pt x="4" y="72"/>
                    </a:cubicBezTo>
                    <a:cubicBezTo>
                      <a:pt x="4" y="111"/>
                      <a:pt x="33" y="135"/>
                      <a:pt x="74" y="135"/>
                    </a:cubicBezTo>
                    <a:cubicBezTo>
                      <a:pt x="75" y="135"/>
                      <a:pt x="127" y="132"/>
                      <a:pt x="207" y="132"/>
                    </a:cubicBezTo>
                    <a:cubicBezTo>
                      <a:pt x="369" y="132"/>
                      <a:pt x="648" y="143"/>
                      <a:pt x="868" y="208"/>
                    </a:cubicBezTo>
                    <a:cubicBezTo>
                      <a:pt x="875" y="208"/>
                      <a:pt x="882" y="212"/>
                      <a:pt x="889" y="212"/>
                    </a:cubicBezTo>
                    <a:cubicBezTo>
                      <a:pt x="917" y="212"/>
                      <a:pt x="941" y="191"/>
                      <a:pt x="952" y="163"/>
                    </a:cubicBezTo>
                    <a:cubicBezTo>
                      <a:pt x="962" y="128"/>
                      <a:pt x="941" y="90"/>
                      <a:pt x="907" y="80"/>
                    </a:cubicBezTo>
                    <a:cubicBezTo>
                      <a:pt x="668" y="12"/>
                      <a:pt x="376" y="1"/>
                      <a:pt x="2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5" name="Google Shape;9805;p36"/>
              <p:cNvSpPr/>
              <p:nvPr/>
            </p:nvSpPr>
            <p:spPr>
              <a:xfrm>
                <a:off x="2060523" y="3577155"/>
                <a:ext cx="4703" cy="20815"/>
              </a:xfrm>
              <a:custGeom>
                <a:avLst/>
                <a:gdLst/>
                <a:ahLst/>
                <a:cxnLst/>
                <a:rect l="l" t="t" r="r" b="b"/>
                <a:pathLst>
                  <a:path w="216" h="956" extrusionOk="0">
                    <a:moveTo>
                      <a:pt x="72" y="0"/>
                    </a:moveTo>
                    <a:cubicBezTo>
                      <a:pt x="68" y="0"/>
                      <a:pt x="64" y="0"/>
                      <a:pt x="60" y="1"/>
                    </a:cubicBezTo>
                    <a:cubicBezTo>
                      <a:pt x="25" y="9"/>
                      <a:pt x="0" y="40"/>
                      <a:pt x="7" y="78"/>
                    </a:cubicBezTo>
                    <a:cubicBezTo>
                      <a:pt x="7" y="81"/>
                      <a:pt x="84" y="536"/>
                      <a:pt x="25" y="880"/>
                    </a:cubicBezTo>
                    <a:lnTo>
                      <a:pt x="25" y="896"/>
                    </a:lnTo>
                    <a:cubicBezTo>
                      <a:pt x="28" y="925"/>
                      <a:pt x="49" y="949"/>
                      <a:pt x="80" y="955"/>
                    </a:cubicBezTo>
                    <a:cubicBezTo>
                      <a:pt x="82" y="956"/>
                      <a:pt x="85" y="956"/>
                      <a:pt x="87" y="956"/>
                    </a:cubicBezTo>
                    <a:cubicBezTo>
                      <a:pt x="119" y="956"/>
                      <a:pt x="150" y="932"/>
                      <a:pt x="156" y="900"/>
                    </a:cubicBezTo>
                    <a:cubicBezTo>
                      <a:pt x="215" y="536"/>
                      <a:pt x="139" y="74"/>
                      <a:pt x="135" y="57"/>
                    </a:cubicBezTo>
                    <a:cubicBezTo>
                      <a:pt x="129" y="23"/>
                      <a:pt x="104" y="0"/>
                      <a:pt x="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6" name="Google Shape;9806;p36"/>
              <p:cNvSpPr/>
              <p:nvPr/>
            </p:nvSpPr>
            <p:spPr>
              <a:xfrm>
                <a:off x="2446050" y="3722814"/>
                <a:ext cx="4790" cy="20749"/>
              </a:xfrm>
              <a:custGeom>
                <a:avLst/>
                <a:gdLst/>
                <a:ahLst/>
                <a:cxnLst/>
                <a:rect l="l" t="t" r="r" b="b"/>
                <a:pathLst>
                  <a:path w="220" h="953" extrusionOk="0">
                    <a:moveTo>
                      <a:pt x="115" y="0"/>
                    </a:moveTo>
                    <a:cubicBezTo>
                      <a:pt x="113" y="0"/>
                      <a:pt x="111" y="1"/>
                      <a:pt x="109" y="1"/>
                    </a:cubicBezTo>
                    <a:cubicBezTo>
                      <a:pt x="70" y="4"/>
                      <a:pt x="46" y="32"/>
                      <a:pt x="50" y="70"/>
                    </a:cubicBezTo>
                    <a:cubicBezTo>
                      <a:pt x="50" y="76"/>
                      <a:pt x="88" y="534"/>
                      <a:pt x="5" y="872"/>
                    </a:cubicBezTo>
                    <a:cubicBezTo>
                      <a:pt x="1" y="875"/>
                      <a:pt x="1" y="882"/>
                      <a:pt x="1" y="888"/>
                    </a:cubicBezTo>
                    <a:cubicBezTo>
                      <a:pt x="1" y="917"/>
                      <a:pt x="21" y="941"/>
                      <a:pt x="50" y="951"/>
                    </a:cubicBezTo>
                    <a:cubicBezTo>
                      <a:pt x="55" y="952"/>
                      <a:pt x="60" y="952"/>
                      <a:pt x="65" y="952"/>
                    </a:cubicBezTo>
                    <a:cubicBezTo>
                      <a:pt x="97" y="952"/>
                      <a:pt x="123" y="933"/>
                      <a:pt x="130" y="902"/>
                    </a:cubicBezTo>
                    <a:cubicBezTo>
                      <a:pt x="219" y="545"/>
                      <a:pt x="181" y="81"/>
                      <a:pt x="178" y="60"/>
                    </a:cubicBezTo>
                    <a:cubicBezTo>
                      <a:pt x="175" y="24"/>
                      <a:pt x="14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7" name="Google Shape;9807;p36"/>
              <p:cNvSpPr/>
              <p:nvPr/>
            </p:nvSpPr>
            <p:spPr>
              <a:xfrm>
                <a:off x="2299063" y="3523225"/>
                <a:ext cx="4790" cy="20771"/>
              </a:xfrm>
              <a:custGeom>
                <a:avLst/>
                <a:gdLst/>
                <a:ahLst/>
                <a:cxnLst/>
                <a:rect l="l" t="t" r="r" b="b"/>
                <a:pathLst>
                  <a:path w="220" h="954" extrusionOk="0">
                    <a:moveTo>
                      <a:pt x="111" y="1"/>
                    </a:moveTo>
                    <a:cubicBezTo>
                      <a:pt x="109" y="1"/>
                      <a:pt x="107" y="1"/>
                      <a:pt x="104" y="1"/>
                    </a:cubicBezTo>
                    <a:cubicBezTo>
                      <a:pt x="70" y="5"/>
                      <a:pt x="42" y="33"/>
                      <a:pt x="45" y="71"/>
                    </a:cubicBezTo>
                    <a:cubicBezTo>
                      <a:pt x="45" y="78"/>
                      <a:pt x="84" y="536"/>
                      <a:pt x="0" y="872"/>
                    </a:cubicBezTo>
                    <a:lnTo>
                      <a:pt x="0" y="890"/>
                    </a:lnTo>
                    <a:cubicBezTo>
                      <a:pt x="0" y="917"/>
                      <a:pt x="21" y="945"/>
                      <a:pt x="49" y="952"/>
                    </a:cubicBezTo>
                    <a:cubicBezTo>
                      <a:pt x="53" y="953"/>
                      <a:pt x="57" y="953"/>
                      <a:pt x="62" y="953"/>
                    </a:cubicBezTo>
                    <a:cubicBezTo>
                      <a:pt x="92" y="953"/>
                      <a:pt x="120" y="934"/>
                      <a:pt x="129" y="904"/>
                    </a:cubicBezTo>
                    <a:cubicBezTo>
                      <a:pt x="219" y="546"/>
                      <a:pt x="178" y="81"/>
                      <a:pt x="178" y="60"/>
                    </a:cubicBezTo>
                    <a:cubicBezTo>
                      <a:pt x="174" y="28"/>
                      <a:pt x="146" y="1"/>
                      <a:pt x="11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08" name="Google Shape;9808;p36"/>
            <p:cNvGrpSpPr/>
            <p:nvPr/>
          </p:nvGrpSpPr>
          <p:grpSpPr>
            <a:xfrm rot="-1798294">
              <a:off x="1593003" y="3755165"/>
              <a:ext cx="632843" cy="572248"/>
              <a:chOff x="2465125" y="3012250"/>
              <a:chExt cx="484075" cy="437725"/>
            </a:xfrm>
          </p:grpSpPr>
          <p:sp>
            <p:nvSpPr>
              <p:cNvPr id="9809" name="Google Shape;9809;p36"/>
              <p:cNvSpPr/>
              <p:nvPr/>
            </p:nvSpPr>
            <p:spPr>
              <a:xfrm>
                <a:off x="2465125" y="3012250"/>
                <a:ext cx="484075" cy="437725"/>
              </a:xfrm>
              <a:custGeom>
                <a:avLst/>
                <a:gdLst/>
                <a:ahLst/>
                <a:cxnLst/>
                <a:rect l="l" t="t" r="r" b="b"/>
                <a:pathLst>
                  <a:path w="19363" h="17509" extrusionOk="0">
                    <a:moveTo>
                      <a:pt x="6703" y="0"/>
                    </a:moveTo>
                    <a:cubicBezTo>
                      <a:pt x="6418" y="0"/>
                      <a:pt x="6138" y="42"/>
                      <a:pt x="5869" y="120"/>
                    </a:cubicBezTo>
                    <a:cubicBezTo>
                      <a:pt x="4803" y="427"/>
                      <a:pt x="3988" y="1288"/>
                      <a:pt x="3631" y="2488"/>
                    </a:cubicBezTo>
                    <a:cubicBezTo>
                      <a:pt x="3534" y="2815"/>
                      <a:pt x="3470" y="3166"/>
                      <a:pt x="3447" y="3523"/>
                    </a:cubicBezTo>
                    <a:cubicBezTo>
                      <a:pt x="3335" y="3512"/>
                      <a:pt x="3223" y="3507"/>
                      <a:pt x="3111" y="3507"/>
                    </a:cubicBezTo>
                    <a:cubicBezTo>
                      <a:pt x="2600" y="3507"/>
                      <a:pt x="2116" y="3627"/>
                      <a:pt x="1677" y="3865"/>
                    </a:cubicBezTo>
                    <a:cubicBezTo>
                      <a:pt x="724" y="4384"/>
                      <a:pt x="128" y="5376"/>
                      <a:pt x="35" y="6595"/>
                    </a:cubicBezTo>
                    <a:cubicBezTo>
                      <a:pt x="0" y="7069"/>
                      <a:pt x="43" y="7561"/>
                      <a:pt x="158" y="8061"/>
                    </a:cubicBezTo>
                    <a:cubicBezTo>
                      <a:pt x="274" y="8545"/>
                      <a:pt x="458" y="9022"/>
                      <a:pt x="705" y="9476"/>
                    </a:cubicBezTo>
                    <a:cubicBezTo>
                      <a:pt x="1097" y="10198"/>
                      <a:pt x="1624" y="10821"/>
                      <a:pt x="2235" y="11275"/>
                    </a:cubicBezTo>
                    <a:cubicBezTo>
                      <a:pt x="2492" y="11464"/>
                      <a:pt x="2758" y="11621"/>
                      <a:pt x="3027" y="11744"/>
                    </a:cubicBezTo>
                    <a:cubicBezTo>
                      <a:pt x="2900" y="12125"/>
                      <a:pt x="2804" y="12502"/>
                      <a:pt x="2742" y="12864"/>
                    </a:cubicBezTo>
                    <a:cubicBezTo>
                      <a:pt x="2588" y="13744"/>
                      <a:pt x="2634" y="14541"/>
                      <a:pt x="2881" y="15228"/>
                    </a:cubicBezTo>
                    <a:cubicBezTo>
                      <a:pt x="3216" y="16163"/>
                      <a:pt x="3912" y="16863"/>
                      <a:pt x="4842" y="17194"/>
                    </a:cubicBezTo>
                    <a:cubicBezTo>
                      <a:pt x="5438" y="17405"/>
                      <a:pt x="5985" y="17509"/>
                      <a:pt x="6511" y="17509"/>
                    </a:cubicBezTo>
                    <a:cubicBezTo>
                      <a:pt x="7034" y="17509"/>
                      <a:pt x="7518" y="17409"/>
                      <a:pt x="7996" y="17205"/>
                    </a:cubicBezTo>
                    <a:cubicBezTo>
                      <a:pt x="8356" y="17047"/>
                      <a:pt x="8645" y="16859"/>
                      <a:pt x="8876" y="16709"/>
                    </a:cubicBezTo>
                    <a:cubicBezTo>
                      <a:pt x="9241" y="16470"/>
                      <a:pt x="9288" y="16456"/>
                      <a:pt x="9433" y="16456"/>
                    </a:cubicBezTo>
                    <a:lnTo>
                      <a:pt x="9472" y="16456"/>
                    </a:lnTo>
                    <a:cubicBezTo>
                      <a:pt x="9480" y="16459"/>
                      <a:pt x="9503" y="16459"/>
                      <a:pt x="9518" y="16459"/>
                    </a:cubicBezTo>
                    <a:cubicBezTo>
                      <a:pt x="9572" y="16467"/>
                      <a:pt x="9625" y="16467"/>
                      <a:pt x="9680" y="16467"/>
                    </a:cubicBezTo>
                    <a:cubicBezTo>
                      <a:pt x="9733" y="16467"/>
                      <a:pt x="9792" y="16467"/>
                      <a:pt x="9845" y="16459"/>
                    </a:cubicBezTo>
                    <a:cubicBezTo>
                      <a:pt x="9856" y="16459"/>
                      <a:pt x="9879" y="16459"/>
                      <a:pt x="9891" y="16456"/>
                    </a:cubicBezTo>
                    <a:lnTo>
                      <a:pt x="9930" y="16456"/>
                    </a:lnTo>
                    <a:cubicBezTo>
                      <a:pt x="10076" y="16456"/>
                      <a:pt x="10122" y="16470"/>
                      <a:pt x="10484" y="16709"/>
                    </a:cubicBezTo>
                    <a:cubicBezTo>
                      <a:pt x="10718" y="16859"/>
                      <a:pt x="11006" y="17047"/>
                      <a:pt x="11368" y="17205"/>
                    </a:cubicBezTo>
                    <a:cubicBezTo>
                      <a:pt x="11845" y="17409"/>
                      <a:pt x="12330" y="17509"/>
                      <a:pt x="12848" y="17509"/>
                    </a:cubicBezTo>
                    <a:cubicBezTo>
                      <a:pt x="13375" y="17509"/>
                      <a:pt x="13922" y="17405"/>
                      <a:pt x="14521" y="17194"/>
                    </a:cubicBezTo>
                    <a:cubicBezTo>
                      <a:pt x="15452" y="16863"/>
                      <a:pt x="16148" y="16163"/>
                      <a:pt x="16483" y="15228"/>
                    </a:cubicBezTo>
                    <a:cubicBezTo>
                      <a:pt x="16724" y="14541"/>
                      <a:pt x="16771" y="13744"/>
                      <a:pt x="16621" y="12864"/>
                    </a:cubicBezTo>
                    <a:cubicBezTo>
                      <a:pt x="16559" y="12502"/>
                      <a:pt x="16460" y="12125"/>
                      <a:pt x="16336" y="11744"/>
                    </a:cubicBezTo>
                    <a:cubicBezTo>
                      <a:pt x="16605" y="11621"/>
                      <a:pt x="16870" y="11464"/>
                      <a:pt x="17124" y="11275"/>
                    </a:cubicBezTo>
                    <a:cubicBezTo>
                      <a:pt x="17736" y="10821"/>
                      <a:pt x="18267" y="10198"/>
                      <a:pt x="18659" y="9476"/>
                    </a:cubicBezTo>
                    <a:cubicBezTo>
                      <a:pt x="18905" y="9022"/>
                      <a:pt x="19090" y="8545"/>
                      <a:pt x="19201" y="8061"/>
                    </a:cubicBezTo>
                    <a:cubicBezTo>
                      <a:pt x="19321" y="7561"/>
                      <a:pt x="19362" y="7069"/>
                      <a:pt x="19328" y="6595"/>
                    </a:cubicBezTo>
                    <a:cubicBezTo>
                      <a:pt x="19236" y="5376"/>
                      <a:pt x="18636" y="4384"/>
                      <a:pt x="17686" y="3865"/>
                    </a:cubicBezTo>
                    <a:cubicBezTo>
                      <a:pt x="17244" y="3627"/>
                      <a:pt x="16763" y="3507"/>
                      <a:pt x="16247" y="3507"/>
                    </a:cubicBezTo>
                    <a:cubicBezTo>
                      <a:pt x="16137" y="3507"/>
                      <a:pt x="16029" y="3512"/>
                      <a:pt x="15917" y="3523"/>
                    </a:cubicBezTo>
                    <a:cubicBezTo>
                      <a:pt x="15890" y="3166"/>
                      <a:pt x="15828" y="2815"/>
                      <a:pt x="15729" y="2488"/>
                    </a:cubicBezTo>
                    <a:cubicBezTo>
                      <a:pt x="15371" y="1288"/>
                      <a:pt x="14556" y="427"/>
                      <a:pt x="13494" y="120"/>
                    </a:cubicBezTo>
                    <a:cubicBezTo>
                      <a:pt x="13221" y="42"/>
                      <a:pt x="12940" y="0"/>
                      <a:pt x="12656" y="0"/>
                    </a:cubicBezTo>
                    <a:cubicBezTo>
                      <a:pt x="12160" y="0"/>
                      <a:pt x="11668" y="120"/>
                      <a:pt x="11191" y="358"/>
                    </a:cubicBezTo>
                    <a:cubicBezTo>
                      <a:pt x="10795" y="554"/>
                      <a:pt x="10426" y="827"/>
                      <a:pt x="10087" y="1169"/>
                    </a:cubicBezTo>
                    <a:cubicBezTo>
                      <a:pt x="9945" y="1315"/>
                      <a:pt x="9806" y="1477"/>
                      <a:pt x="9680" y="1643"/>
                    </a:cubicBezTo>
                    <a:cubicBezTo>
                      <a:pt x="9552" y="1477"/>
                      <a:pt x="9418" y="1315"/>
                      <a:pt x="9272" y="1169"/>
                    </a:cubicBezTo>
                    <a:cubicBezTo>
                      <a:pt x="8938" y="827"/>
                      <a:pt x="8564" y="554"/>
                      <a:pt x="8168" y="358"/>
                    </a:cubicBezTo>
                    <a:cubicBezTo>
                      <a:pt x="7696" y="120"/>
                      <a:pt x="7203" y="0"/>
                      <a:pt x="67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0" name="Google Shape;9810;p36"/>
              <p:cNvSpPr/>
              <p:nvPr/>
            </p:nvSpPr>
            <p:spPr>
              <a:xfrm>
                <a:off x="2590600" y="3058425"/>
                <a:ext cx="106250" cy="134750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5390" extrusionOk="0">
                    <a:moveTo>
                      <a:pt x="1683" y="0"/>
                    </a:moveTo>
                    <a:cubicBezTo>
                      <a:pt x="1575" y="0"/>
                      <a:pt x="1467" y="15"/>
                      <a:pt x="1361" y="45"/>
                    </a:cubicBezTo>
                    <a:cubicBezTo>
                      <a:pt x="419" y="318"/>
                      <a:pt x="0" y="1722"/>
                      <a:pt x="423" y="3183"/>
                    </a:cubicBezTo>
                    <a:cubicBezTo>
                      <a:pt x="798" y="4483"/>
                      <a:pt x="1709" y="5389"/>
                      <a:pt x="2565" y="5389"/>
                    </a:cubicBezTo>
                    <a:cubicBezTo>
                      <a:pt x="2674" y="5389"/>
                      <a:pt x="2782" y="5375"/>
                      <a:pt x="2888" y="5344"/>
                    </a:cubicBezTo>
                    <a:cubicBezTo>
                      <a:pt x="3827" y="5071"/>
                      <a:pt x="4249" y="3667"/>
                      <a:pt x="3827" y="2203"/>
                    </a:cubicBezTo>
                    <a:cubicBezTo>
                      <a:pt x="3451" y="906"/>
                      <a:pt x="2539" y="0"/>
                      <a:pt x="168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1" name="Google Shape;9811;p36"/>
              <p:cNvSpPr/>
              <p:nvPr/>
            </p:nvSpPr>
            <p:spPr>
              <a:xfrm>
                <a:off x="2505975" y="3146025"/>
                <a:ext cx="108575" cy="122100"/>
              </a:xfrm>
              <a:custGeom>
                <a:avLst/>
                <a:gdLst/>
                <a:ahLst/>
                <a:cxnLst/>
                <a:rect l="l" t="t" r="r" b="b"/>
                <a:pathLst>
                  <a:path w="4343" h="4884" extrusionOk="0">
                    <a:moveTo>
                      <a:pt x="1478" y="1"/>
                    </a:moveTo>
                    <a:cubicBezTo>
                      <a:pt x="1281" y="1"/>
                      <a:pt x="1093" y="45"/>
                      <a:pt x="924" y="137"/>
                    </a:cubicBezTo>
                    <a:cubicBezTo>
                      <a:pt x="105" y="583"/>
                      <a:pt x="1" y="1971"/>
                      <a:pt x="693" y="3244"/>
                    </a:cubicBezTo>
                    <a:cubicBezTo>
                      <a:pt x="1238" y="4252"/>
                      <a:pt x="2118" y="4883"/>
                      <a:pt x="2867" y="4883"/>
                    </a:cubicBezTo>
                    <a:cubicBezTo>
                      <a:pt x="3064" y="4883"/>
                      <a:pt x="3252" y="4840"/>
                      <a:pt x="3423" y="4748"/>
                    </a:cubicBezTo>
                    <a:cubicBezTo>
                      <a:pt x="4239" y="4305"/>
                      <a:pt x="4342" y="2914"/>
                      <a:pt x="3654" y="1640"/>
                    </a:cubicBezTo>
                    <a:cubicBezTo>
                      <a:pt x="3106" y="632"/>
                      <a:pt x="2225" y="1"/>
                      <a:pt x="14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2" name="Google Shape;9812;p36"/>
              <p:cNvSpPr/>
              <p:nvPr/>
            </p:nvSpPr>
            <p:spPr>
              <a:xfrm>
                <a:off x="2533175" y="3199250"/>
                <a:ext cx="347950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13918" h="8185" extrusionOk="0">
                    <a:moveTo>
                      <a:pt x="6958" y="0"/>
                    </a:moveTo>
                    <a:cubicBezTo>
                      <a:pt x="3658" y="0"/>
                      <a:pt x="1" y="7002"/>
                      <a:pt x="2739" y="7975"/>
                    </a:cubicBezTo>
                    <a:cubicBezTo>
                      <a:pt x="3158" y="8124"/>
                      <a:pt x="3499" y="8185"/>
                      <a:pt x="3790" y="8185"/>
                    </a:cubicBezTo>
                    <a:cubicBezTo>
                      <a:pt x="5004" y="8185"/>
                      <a:pt x="5325" y="7130"/>
                      <a:pt x="6711" y="7130"/>
                    </a:cubicBezTo>
                    <a:cubicBezTo>
                      <a:pt x="6754" y="7130"/>
                      <a:pt x="6798" y="7131"/>
                      <a:pt x="6842" y="7133"/>
                    </a:cubicBezTo>
                    <a:cubicBezTo>
                      <a:pt x="6880" y="7133"/>
                      <a:pt x="6919" y="7137"/>
                      <a:pt x="6958" y="7141"/>
                    </a:cubicBezTo>
                    <a:cubicBezTo>
                      <a:pt x="6996" y="7137"/>
                      <a:pt x="7038" y="7133"/>
                      <a:pt x="7077" y="7133"/>
                    </a:cubicBezTo>
                    <a:cubicBezTo>
                      <a:pt x="7122" y="7131"/>
                      <a:pt x="7165" y="7130"/>
                      <a:pt x="7208" y="7130"/>
                    </a:cubicBezTo>
                    <a:cubicBezTo>
                      <a:pt x="8594" y="7130"/>
                      <a:pt x="8912" y="8185"/>
                      <a:pt x="10128" y="8185"/>
                    </a:cubicBezTo>
                    <a:cubicBezTo>
                      <a:pt x="10419" y="8185"/>
                      <a:pt x="10760" y="8124"/>
                      <a:pt x="11180" y="7975"/>
                    </a:cubicBezTo>
                    <a:cubicBezTo>
                      <a:pt x="13918" y="7002"/>
                      <a:pt x="10261" y="0"/>
                      <a:pt x="69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3" name="Google Shape;9813;p36"/>
              <p:cNvSpPr/>
              <p:nvPr/>
            </p:nvSpPr>
            <p:spPr>
              <a:xfrm>
                <a:off x="2717500" y="3058425"/>
                <a:ext cx="106150" cy="13475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5390" extrusionOk="0">
                    <a:moveTo>
                      <a:pt x="2566" y="0"/>
                    </a:moveTo>
                    <a:cubicBezTo>
                      <a:pt x="1709" y="0"/>
                      <a:pt x="798" y="906"/>
                      <a:pt x="423" y="2203"/>
                    </a:cubicBezTo>
                    <a:cubicBezTo>
                      <a:pt x="0" y="3667"/>
                      <a:pt x="419" y="5071"/>
                      <a:pt x="1358" y="5344"/>
                    </a:cubicBezTo>
                    <a:cubicBezTo>
                      <a:pt x="1464" y="5375"/>
                      <a:pt x="1572" y="5389"/>
                      <a:pt x="1682" y="5389"/>
                    </a:cubicBezTo>
                    <a:cubicBezTo>
                      <a:pt x="2540" y="5389"/>
                      <a:pt x="3451" y="4483"/>
                      <a:pt x="3827" y="3183"/>
                    </a:cubicBezTo>
                    <a:cubicBezTo>
                      <a:pt x="4246" y="1722"/>
                      <a:pt x="3827" y="318"/>
                      <a:pt x="2888" y="45"/>
                    </a:cubicBezTo>
                    <a:cubicBezTo>
                      <a:pt x="2782" y="15"/>
                      <a:pt x="2674" y="0"/>
                      <a:pt x="25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4" name="Google Shape;9814;p36"/>
              <p:cNvSpPr/>
              <p:nvPr/>
            </p:nvSpPr>
            <p:spPr>
              <a:xfrm>
                <a:off x="2799675" y="3146025"/>
                <a:ext cx="108550" cy="122100"/>
              </a:xfrm>
              <a:custGeom>
                <a:avLst/>
                <a:gdLst/>
                <a:ahLst/>
                <a:cxnLst/>
                <a:rect l="l" t="t" r="r" b="b"/>
                <a:pathLst>
                  <a:path w="4342" h="4884" extrusionOk="0">
                    <a:moveTo>
                      <a:pt x="2868" y="1"/>
                    </a:moveTo>
                    <a:cubicBezTo>
                      <a:pt x="2118" y="1"/>
                      <a:pt x="1238" y="632"/>
                      <a:pt x="693" y="1640"/>
                    </a:cubicBezTo>
                    <a:cubicBezTo>
                      <a:pt x="1" y="2914"/>
                      <a:pt x="105" y="4305"/>
                      <a:pt x="923" y="4748"/>
                    </a:cubicBezTo>
                    <a:cubicBezTo>
                      <a:pt x="1094" y="4840"/>
                      <a:pt x="1282" y="4883"/>
                      <a:pt x="1479" y="4883"/>
                    </a:cubicBezTo>
                    <a:cubicBezTo>
                      <a:pt x="2228" y="4883"/>
                      <a:pt x="3106" y="4252"/>
                      <a:pt x="3654" y="3244"/>
                    </a:cubicBezTo>
                    <a:cubicBezTo>
                      <a:pt x="4342" y="1971"/>
                      <a:pt x="4239" y="583"/>
                      <a:pt x="3424" y="137"/>
                    </a:cubicBezTo>
                    <a:cubicBezTo>
                      <a:pt x="3253" y="45"/>
                      <a:pt x="3065" y="1"/>
                      <a:pt x="28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5" name="Google Shape;9815;p36"/>
              <p:cNvSpPr/>
              <p:nvPr/>
            </p:nvSpPr>
            <p:spPr>
              <a:xfrm>
                <a:off x="2622225" y="3193175"/>
                <a:ext cx="213550" cy="215850"/>
              </a:xfrm>
              <a:custGeom>
                <a:avLst/>
                <a:gdLst/>
                <a:ahLst/>
                <a:cxnLst/>
                <a:rect l="l" t="t" r="r" b="b"/>
                <a:pathLst>
                  <a:path w="8542" h="8634" fill="none" extrusionOk="0">
                    <a:moveTo>
                      <a:pt x="0" y="2546"/>
                    </a:moveTo>
                    <a:cubicBezTo>
                      <a:pt x="554" y="1012"/>
                      <a:pt x="2288" y="1"/>
                      <a:pt x="3900" y="277"/>
                    </a:cubicBezTo>
                    <a:cubicBezTo>
                      <a:pt x="4930" y="451"/>
                      <a:pt x="5842" y="1085"/>
                      <a:pt x="6518" y="1885"/>
                    </a:cubicBezTo>
                    <a:cubicBezTo>
                      <a:pt x="7195" y="2681"/>
                      <a:pt x="7661" y="3635"/>
                      <a:pt x="8060" y="4604"/>
                    </a:cubicBezTo>
                    <a:cubicBezTo>
                      <a:pt x="8310" y="5196"/>
                      <a:pt x="8537" y="5819"/>
                      <a:pt x="8541" y="6461"/>
                    </a:cubicBezTo>
                    <a:cubicBezTo>
                      <a:pt x="8541" y="7107"/>
                      <a:pt x="8279" y="7788"/>
                      <a:pt x="7734" y="8126"/>
                    </a:cubicBezTo>
                    <a:cubicBezTo>
                      <a:pt x="6914" y="8633"/>
                      <a:pt x="5845" y="8222"/>
                      <a:pt x="5018" y="7730"/>
                    </a:cubicBezTo>
                    <a:cubicBezTo>
                      <a:pt x="4191" y="7238"/>
                      <a:pt x="3295" y="6646"/>
                      <a:pt x="2349" y="6823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816" name="Google Shape;9816;p36"/>
            <p:cNvGrpSpPr/>
            <p:nvPr/>
          </p:nvGrpSpPr>
          <p:grpSpPr>
            <a:xfrm rot="-1516280">
              <a:off x="2052371" y="969889"/>
              <a:ext cx="658233" cy="913519"/>
              <a:chOff x="4218475" y="2122775"/>
              <a:chExt cx="503500" cy="698775"/>
            </a:xfrm>
          </p:grpSpPr>
          <p:sp>
            <p:nvSpPr>
              <p:cNvPr id="9817" name="Google Shape;9817;p36"/>
              <p:cNvSpPr/>
              <p:nvPr/>
            </p:nvSpPr>
            <p:spPr>
              <a:xfrm>
                <a:off x="4218475" y="2122775"/>
                <a:ext cx="503500" cy="698775"/>
              </a:xfrm>
              <a:custGeom>
                <a:avLst/>
                <a:gdLst/>
                <a:ahLst/>
                <a:cxnLst/>
                <a:rect l="l" t="t" r="r" b="b"/>
                <a:pathLst>
                  <a:path w="20140" h="27951" extrusionOk="0">
                    <a:moveTo>
                      <a:pt x="10067" y="1"/>
                    </a:moveTo>
                    <a:cubicBezTo>
                      <a:pt x="9476" y="1"/>
                      <a:pt x="8917" y="286"/>
                      <a:pt x="8571" y="767"/>
                    </a:cubicBezTo>
                    <a:lnTo>
                      <a:pt x="8294" y="1151"/>
                    </a:lnTo>
                    <a:lnTo>
                      <a:pt x="7895" y="900"/>
                    </a:lnTo>
                    <a:cubicBezTo>
                      <a:pt x="7599" y="716"/>
                      <a:pt x="7261" y="624"/>
                      <a:pt x="6922" y="624"/>
                    </a:cubicBezTo>
                    <a:cubicBezTo>
                      <a:pt x="6684" y="624"/>
                      <a:pt x="6441" y="670"/>
                      <a:pt x="6214" y="762"/>
                    </a:cubicBezTo>
                    <a:cubicBezTo>
                      <a:pt x="5664" y="993"/>
                      <a:pt x="5257" y="1470"/>
                      <a:pt x="5122" y="2050"/>
                    </a:cubicBezTo>
                    <a:lnTo>
                      <a:pt x="5014" y="2508"/>
                    </a:lnTo>
                    <a:lnTo>
                      <a:pt x="4553" y="2432"/>
                    </a:lnTo>
                    <a:cubicBezTo>
                      <a:pt x="4453" y="2416"/>
                      <a:pt x="4354" y="2408"/>
                      <a:pt x="4253" y="2408"/>
                    </a:cubicBezTo>
                    <a:cubicBezTo>
                      <a:pt x="3768" y="2408"/>
                      <a:pt x="3296" y="2600"/>
                      <a:pt x="2950" y="2947"/>
                    </a:cubicBezTo>
                    <a:cubicBezTo>
                      <a:pt x="2526" y="3369"/>
                      <a:pt x="2334" y="3965"/>
                      <a:pt x="2430" y="4554"/>
                    </a:cubicBezTo>
                    <a:lnTo>
                      <a:pt x="2508" y="5016"/>
                    </a:lnTo>
                    <a:lnTo>
                      <a:pt x="2050" y="5123"/>
                    </a:lnTo>
                    <a:cubicBezTo>
                      <a:pt x="1470" y="5258"/>
                      <a:pt x="992" y="5665"/>
                      <a:pt x="765" y="6215"/>
                    </a:cubicBezTo>
                    <a:cubicBezTo>
                      <a:pt x="535" y="6766"/>
                      <a:pt x="588" y="7389"/>
                      <a:pt x="900" y="7896"/>
                    </a:cubicBezTo>
                    <a:lnTo>
                      <a:pt x="1150" y="8296"/>
                    </a:lnTo>
                    <a:lnTo>
                      <a:pt x="765" y="8573"/>
                    </a:lnTo>
                    <a:cubicBezTo>
                      <a:pt x="284" y="8919"/>
                      <a:pt x="0" y="9476"/>
                      <a:pt x="0" y="10072"/>
                    </a:cubicBezTo>
                    <a:cubicBezTo>
                      <a:pt x="0" y="10665"/>
                      <a:pt x="284" y="11222"/>
                      <a:pt x="765" y="11568"/>
                    </a:cubicBezTo>
                    <a:lnTo>
                      <a:pt x="1150" y="11845"/>
                    </a:lnTo>
                    <a:lnTo>
                      <a:pt x="900" y="12245"/>
                    </a:lnTo>
                    <a:cubicBezTo>
                      <a:pt x="588" y="12749"/>
                      <a:pt x="535" y="13375"/>
                      <a:pt x="762" y="13926"/>
                    </a:cubicBezTo>
                    <a:cubicBezTo>
                      <a:pt x="992" y="14476"/>
                      <a:pt x="1470" y="14879"/>
                      <a:pt x="2050" y="15017"/>
                    </a:cubicBezTo>
                    <a:lnTo>
                      <a:pt x="2508" y="15122"/>
                    </a:lnTo>
                    <a:lnTo>
                      <a:pt x="2430" y="15587"/>
                    </a:lnTo>
                    <a:cubicBezTo>
                      <a:pt x="2334" y="16175"/>
                      <a:pt x="2526" y="16771"/>
                      <a:pt x="2946" y="17190"/>
                    </a:cubicBezTo>
                    <a:cubicBezTo>
                      <a:pt x="3154" y="17394"/>
                      <a:pt x="3396" y="17544"/>
                      <a:pt x="3665" y="17637"/>
                    </a:cubicBezTo>
                    <a:lnTo>
                      <a:pt x="1019" y="23009"/>
                    </a:lnTo>
                    <a:cubicBezTo>
                      <a:pt x="703" y="23650"/>
                      <a:pt x="785" y="24412"/>
                      <a:pt x="1227" y="24974"/>
                    </a:cubicBezTo>
                    <a:cubicBezTo>
                      <a:pt x="1580" y="25420"/>
                      <a:pt x="2119" y="25670"/>
                      <a:pt x="2673" y="25670"/>
                    </a:cubicBezTo>
                    <a:cubicBezTo>
                      <a:pt x="2811" y="25670"/>
                      <a:pt x="2954" y="25654"/>
                      <a:pt x="3092" y="25624"/>
                    </a:cubicBezTo>
                    <a:lnTo>
                      <a:pt x="5245" y="25123"/>
                    </a:lnTo>
                    <a:lnTo>
                      <a:pt x="5669" y="26608"/>
                    </a:lnTo>
                    <a:cubicBezTo>
                      <a:pt x="5876" y="27342"/>
                      <a:pt x="6510" y="27873"/>
                      <a:pt x="7268" y="27942"/>
                    </a:cubicBezTo>
                    <a:cubicBezTo>
                      <a:pt x="7330" y="27950"/>
                      <a:pt x="7387" y="27950"/>
                      <a:pt x="7445" y="27950"/>
                    </a:cubicBezTo>
                    <a:cubicBezTo>
                      <a:pt x="8138" y="27950"/>
                      <a:pt x="8779" y="27562"/>
                      <a:pt x="9095" y="26931"/>
                    </a:cubicBezTo>
                    <a:lnTo>
                      <a:pt x="10321" y="24477"/>
                    </a:lnTo>
                    <a:lnTo>
                      <a:pt x="10848" y="25565"/>
                    </a:lnTo>
                    <a:cubicBezTo>
                      <a:pt x="10999" y="25908"/>
                      <a:pt x="11144" y="26250"/>
                      <a:pt x="11279" y="26589"/>
                    </a:cubicBezTo>
                    <a:cubicBezTo>
                      <a:pt x="11386" y="26850"/>
                      <a:pt x="11548" y="27088"/>
                      <a:pt x="11752" y="27285"/>
                    </a:cubicBezTo>
                    <a:cubicBezTo>
                      <a:pt x="12098" y="27684"/>
                      <a:pt x="12605" y="27919"/>
                      <a:pt x="13144" y="27919"/>
                    </a:cubicBezTo>
                    <a:lnTo>
                      <a:pt x="13225" y="27919"/>
                    </a:lnTo>
                    <a:cubicBezTo>
                      <a:pt x="13717" y="27896"/>
                      <a:pt x="14167" y="27684"/>
                      <a:pt x="14494" y="27338"/>
                    </a:cubicBezTo>
                    <a:cubicBezTo>
                      <a:pt x="14721" y="27134"/>
                      <a:pt x="14898" y="26881"/>
                      <a:pt x="15013" y="26600"/>
                    </a:cubicBezTo>
                    <a:lnTo>
                      <a:pt x="15770" y="24770"/>
                    </a:lnTo>
                    <a:lnTo>
                      <a:pt x="17393" y="25354"/>
                    </a:lnTo>
                    <a:cubicBezTo>
                      <a:pt x="17597" y="25427"/>
                      <a:pt x="17809" y="25462"/>
                      <a:pt x="18016" y="25462"/>
                    </a:cubicBezTo>
                    <a:cubicBezTo>
                      <a:pt x="18508" y="25462"/>
                      <a:pt x="18993" y="25265"/>
                      <a:pt x="19346" y="24901"/>
                    </a:cubicBezTo>
                    <a:cubicBezTo>
                      <a:pt x="19850" y="24378"/>
                      <a:pt x="20001" y="23609"/>
                      <a:pt x="19731" y="22931"/>
                    </a:cubicBezTo>
                    <a:lnTo>
                      <a:pt x="17358" y="16998"/>
                    </a:lnTo>
                    <a:cubicBezTo>
                      <a:pt x="17658" y="16598"/>
                      <a:pt x="17789" y="16091"/>
                      <a:pt x="17704" y="15587"/>
                    </a:cubicBezTo>
                    <a:lnTo>
                      <a:pt x="17632" y="15125"/>
                    </a:lnTo>
                    <a:lnTo>
                      <a:pt x="18089" y="15017"/>
                    </a:lnTo>
                    <a:cubicBezTo>
                      <a:pt x="18670" y="14883"/>
                      <a:pt x="19147" y="14476"/>
                      <a:pt x="19374" y="13926"/>
                    </a:cubicBezTo>
                    <a:cubicBezTo>
                      <a:pt x="19605" y="13375"/>
                      <a:pt x="19550" y="12749"/>
                      <a:pt x="19239" y="12245"/>
                    </a:cubicBezTo>
                    <a:lnTo>
                      <a:pt x="18989" y="11845"/>
                    </a:lnTo>
                    <a:lnTo>
                      <a:pt x="19369" y="11568"/>
                    </a:lnTo>
                    <a:cubicBezTo>
                      <a:pt x="19854" y="11222"/>
                      <a:pt x="20139" y="10665"/>
                      <a:pt x="20139" y="10072"/>
                    </a:cubicBezTo>
                    <a:cubicBezTo>
                      <a:pt x="20139" y="9476"/>
                      <a:pt x="19854" y="8919"/>
                      <a:pt x="19369" y="8573"/>
                    </a:cubicBezTo>
                    <a:lnTo>
                      <a:pt x="18989" y="8296"/>
                    </a:lnTo>
                    <a:lnTo>
                      <a:pt x="19239" y="7896"/>
                    </a:lnTo>
                    <a:cubicBezTo>
                      <a:pt x="19550" y="7392"/>
                      <a:pt x="19605" y="6766"/>
                      <a:pt x="19374" y="6215"/>
                    </a:cubicBezTo>
                    <a:cubicBezTo>
                      <a:pt x="19147" y="5665"/>
                      <a:pt x="18670" y="5258"/>
                      <a:pt x="18089" y="5123"/>
                    </a:cubicBezTo>
                    <a:lnTo>
                      <a:pt x="17632" y="5016"/>
                    </a:lnTo>
                    <a:lnTo>
                      <a:pt x="17704" y="4554"/>
                    </a:lnTo>
                    <a:cubicBezTo>
                      <a:pt x="17800" y="3965"/>
                      <a:pt x="17608" y="3369"/>
                      <a:pt x="17189" y="2950"/>
                    </a:cubicBezTo>
                    <a:cubicBezTo>
                      <a:pt x="16840" y="2600"/>
                      <a:pt x="16370" y="2408"/>
                      <a:pt x="15885" y="2408"/>
                    </a:cubicBezTo>
                    <a:cubicBezTo>
                      <a:pt x="15786" y="2408"/>
                      <a:pt x="15686" y="2416"/>
                      <a:pt x="15585" y="2435"/>
                    </a:cubicBezTo>
                    <a:lnTo>
                      <a:pt x="15124" y="2508"/>
                    </a:lnTo>
                    <a:lnTo>
                      <a:pt x="15017" y="2050"/>
                    </a:lnTo>
                    <a:cubicBezTo>
                      <a:pt x="14882" y="1470"/>
                      <a:pt x="14474" y="993"/>
                      <a:pt x="13924" y="767"/>
                    </a:cubicBezTo>
                    <a:cubicBezTo>
                      <a:pt x="13698" y="670"/>
                      <a:pt x="13459" y="624"/>
                      <a:pt x="13217" y="624"/>
                    </a:cubicBezTo>
                    <a:cubicBezTo>
                      <a:pt x="12879" y="624"/>
                      <a:pt x="12540" y="716"/>
                      <a:pt x="12244" y="900"/>
                    </a:cubicBezTo>
                    <a:lnTo>
                      <a:pt x="11844" y="1151"/>
                    </a:lnTo>
                    <a:lnTo>
                      <a:pt x="11567" y="767"/>
                    </a:lnTo>
                    <a:cubicBezTo>
                      <a:pt x="11221" y="286"/>
                      <a:pt x="10664" y="1"/>
                      <a:pt x="100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8" name="Google Shape;9818;p36"/>
              <p:cNvSpPr/>
              <p:nvPr/>
            </p:nvSpPr>
            <p:spPr>
              <a:xfrm>
                <a:off x="4285275" y="2522825"/>
                <a:ext cx="383625" cy="252575"/>
              </a:xfrm>
              <a:custGeom>
                <a:avLst/>
                <a:gdLst/>
                <a:ahLst/>
                <a:cxnLst/>
                <a:rect l="l" t="t" r="r" b="b"/>
                <a:pathLst>
                  <a:path w="15345" h="10103" extrusionOk="0">
                    <a:moveTo>
                      <a:pt x="11360" y="0"/>
                    </a:moveTo>
                    <a:lnTo>
                      <a:pt x="10949" y="1765"/>
                    </a:lnTo>
                    <a:lnTo>
                      <a:pt x="10818" y="2327"/>
                    </a:lnTo>
                    <a:lnTo>
                      <a:pt x="10326" y="2023"/>
                    </a:lnTo>
                    <a:lnTo>
                      <a:pt x="8792" y="1065"/>
                    </a:lnTo>
                    <a:lnTo>
                      <a:pt x="7734" y="2534"/>
                    </a:lnTo>
                    <a:lnTo>
                      <a:pt x="7395" y="3003"/>
                    </a:lnTo>
                    <a:lnTo>
                      <a:pt x="7061" y="2534"/>
                    </a:lnTo>
                    <a:lnTo>
                      <a:pt x="6004" y="1065"/>
                    </a:lnTo>
                    <a:lnTo>
                      <a:pt x="4465" y="2023"/>
                    </a:lnTo>
                    <a:lnTo>
                      <a:pt x="3977" y="2327"/>
                    </a:lnTo>
                    <a:lnTo>
                      <a:pt x="3846" y="1761"/>
                    </a:lnTo>
                    <a:lnTo>
                      <a:pt x="3569" y="577"/>
                    </a:lnTo>
                    <a:lnTo>
                      <a:pt x="1" y="7822"/>
                    </a:lnTo>
                    <a:lnTo>
                      <a:pt x="3874" y="6926"/>
                    </a:lnTo>
                    <a:lnTo>
                      <a:pt x="4769" y="10102"/>
                    </a:lnTo>
                    <a:lnTo>
                      <a:pt x="7672" y="4299"/>
                    </a:lnTo>
                    <a:lnTo>
                      <a:pt x="10472" y="10071"/>
                    </a:lnTo>
                    <a:lnTo>
                      <a:pt x="11891" y="6372"/>
                    </a:lnTo>
                    <a:lnTo>
                      <a:pt x="15344" y="7614"/>
                    </a:lnTo>
                    <a:lnTo>
                      <a:pt x="12368" y="165"/>
                    </a:lnTo>
                    <a:lnTo>
                      <a:pt x="113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9" name="Google Shape;9819;p36"/>
              <p:cNvSpPr/>
              <p:nvPr/>
            </p:nvSpPr>
            <p:spPr>
              <a:xfrm>
                <a:off x="4264625" y="2168925"/>
                <a:ext cx="411200" cy="411200"/>
              </a:xfrm>
              <a:custGeom>
                <a:avLst/>
                <a:gdLst/>
                <a:ahLst/>
                <a:cxnLst/>
                <a:rect l="l" t="t" r="r" b="b"/>
                <a:pathLst>
                  <a:path w="16448" h="16448" extrusionOk="0">
                    <a:moveTo>
                      <a:pt x="8221" y="3866"/>
                    </a:moveTo>
                    <a:cubicBezTo>
                      <a:pt x="10625" y="3866"/>
                      <a:pt x="12582" y="5823"/>
                      <a:pt x="12582" y="8226"/>
                    </a:cubicBezTo>
                    <a:cubicBezTo>
                      <a:pt x="12582" y="10626"/>
                      <a:pt x="10625" y="12583"/>
                      <a:pt x="8221" y="12583"/>
                    </a:cubicBezTo>
                    <a:cubicBezTo>
                      <a:pt x="5822" y="12583"/>
                      <a:pt x="3864" y="10626"/>
                      <a:pt x="3864" y="8226"/>
                    </a:cubicBezTo>
                    <a:cubicBezTo>
                      <a:pt x="3864" y="5823"/>
                      <a:pt x="5822" y="3866"/>
                      <a:pt x="8221" y="3866"/>
                    </a:cubicBezTo>
                    <a:close/>
                    <a:moveTo>
                      <a:pt x="8221" y="0"/>
                    </a:moveTo>
                    <a:lnTo>
                      <a:pt x="6941" y="1782"/>
                    </a:lnTo>
                    <a:lnTo>
                      <a:pt x="5076" y="623"/>
                    </a:lnTo>
                    <a:lnTo>
                      <a:pt x="4576" y="2762"/>
                    </a:lnTo>
                    <a:lnTo>
                      <a:pt x="2407" y="2408"/>
                    </a:lnTo>
                    <a:lnTo>
                      <a:pt x="2765" y="4577"/>
                    </a:lnTo>
                    <a:lnTo>
                      <a:pt x="623" y="5076"/>
                    </a:lnTo>
                    <a:lnTo>
                      <a:pt x="1784" y="6942"/>
                    </a:lnTo>
                    <a:lnTo>
                      <a:pt x="0" y="8226"/>
                    </a:lnTo>
                    <a:lnTo>
                      <a:pt x="1784" y="9506"/>
                    </a:lnTo>
                    <a:lnTo>
                      <a:pt x="623" y="11372"/>
                    </a:lnTo>
                    <a:lnTo>
                      <a:pt x="2765" y="11872"/>
                    </a:lnTo>
                    <a:lnTo>
                      <a:pt x="2407" y="14041"/>
                    </a:lnTo>
                    <a:lnTo>
                      <a:pt x="4576" y="13687"/>
                    </a:lnTo>
                    <a:lnTo>
                      <a:pt x="4684" y="14144"/>
                    </a:lnTo>
                    <a:lnTo>
                      <a:pt x="5072" y="15825"/>
                    </a:lnTo>
                    <a:lnTo>
                      <a:pt x="6941" y="14667"/>
                    </a:lnTo>
                    <a:lnTo>
                      <a:pt x="8221" y="16448"/>
                    </a:lnTo>
                    <a:lnTo>
                      <a:pt x="9506" y="14667"/>
                    </a:lnTo>
                    <a:lnTo>
                      <a:pt x="11371" y="15825"/>
                    </a:lnTo>
                    <a:lnTo>
                      <a:pt x="11871" y="13687"/>
                    </a:lnTo>
                    <a:lnTo>
                      <a:pt x="13013" y="13872"/>
                    </a:lnTo>
                    <a:lnTo>
                      <a:pt x="14039" y="14041"/>
                    </a:lnTo>
                    <a:lnTo>
                      <a:pt x="13682" y="11872"/>
                    </a:lnTo>
                    <a:lnTo>
                      <a:pt x="15824" y="11372"/>
                    </a:lnTo>
                    <a:lnTo>
                      <a:pt x="14662" y="9506"/>
                    </a:lnTo>
                    <a:lnTo>
                      <a:pt x="16447" y="8226"/>
                    </a:lnTo>
                    <a:lnTo>
                      <a:pt x="14662" y="6942"/>
                    </a:lnTo>
                    <a:lnTo>
                      <a:pt x="15824" y="5076"/>
                    </a:lnTo>
                    <a:lnTo>
                      <a:pt x="13682" y="4577"/>
                    </a:lnTo>
                    <a:lnTo>
                      <a:pt x="14039" y="2408"/>
                    </a:lnTo>
                    <a:lnTo>
                      <a:pt x="14039" y="2408"/>
                    </a:lnTo>
                    <a:lnTo>
                      <a:pt x="11871" y="2762"/>
                    </a:lnTo>
                    <a:lnTo>
                      <a:pt x="11371" y="623"/>
                    </a:lnTo>
                    <a:lnTo>
                      <a:pt x="9506" y="1785"/>
                    </a:lnTo>
                    <a:lnTo>
                      <a:pt x="822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0" name="Google Shape;9820;p36"/>
              <p:cNvSpPr/>
              <p:nvPr/>
            </p:nvSpPr>
            <p:spPr>
              <a:xfrm>
                <a:off x="4371800" y="2276125"/>
                <a:ext cx="196825" cy="1968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7872" extrusionOk="0">
                    <a:moveTo>
                      <a:pt x="4834" y="1531"/>
                    </a:moveTo>
                    <a:lnTo>
                      <a:pt x="4834" y="6315"/>
                    </a:lnTo>
                    <a:lnTo>
                      <a:pt x="3753" y="6315"/>
                    </a:lnTo>
                    <a:lnTo>
                      <a:pt x="3753" y="2524"/>
                    </a:lnTo>
                    <a:lnTo>
                      <a:pt x="3739" y="2524"/>
                    </a:lnTo>
                    <a:lnTo>
                      <a:pt x="2827" y="2957"/>
                    </a:lnTo>
                    <a:lnTo>
                      <a:pt x="2642" y="2119"/>
                    </a:lnTo>
                    <a:lnTo>
                      <a:pt x="3908" y="1531"/>
                    </a:lnTo>
                    <a:close/>
                    <a:moveTo>
                      <a:pt x="3934" y="0"/>
                    </a:moveTo>
                    <a:cubicBezTo>
                      <a:pt x="1765" y="0"/>
                      <a:pt x="1" y="1766"/>
                      <a:pt x="1" y="3938"/>
                    </a:cubicBezTo>
                    <a:cubicBezTo>
                      <a:pt x="1" y="6107"/>
                      <a:pt x="1765" y="7872"/>
                      <a:pt x="3934" y="7872"/>
                    </a:cubicBezTo>
                    <a:cubicBezTo>
                      <a:pt x="6107" y="7872"/>
                      <a:pt x="7872" y="6107"/>
                      <a:pt x="7872" y="3938"/>
                    </a:cubicBezTo>
                    <a:cubicBezTo>
                      <a:pt x="7872" y="1766"/>
                      <a:pt x="6107" y="0"/>
                      <a:pt x="39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1" name="Google Shape;9821;p36"/>
              <p:cNvSpPr/>
              <p:nvPr/>
            </p:nvSpPr>
            <p:spPr>
              <a:xfrm>
                <a:off x="4430825" y="2271500"/>
                <a:ext cx="150975" cy="215275"/>
              </a:xfrm>
              <a:custGeom>
                <a:avLst/>
                <a:gdLst/>
                <a:ahLst/>
                <a:cxnLst/>
                <a:rect l="l" t="t" r="r" b="b"/>
                <a:pathLst>
                  <a:path w="6039" h="8611" fill="none" extrusionOk="0">
                    <a:moveTo>
                      <a:pt x="3220" y="1"/>
                    </a:moveTo>
                    <a:cubicBezTo>
                      <a:pt x="4600" y="586"/>
                      <a:pt x="5627" y="1931"/>
                      <a:pt x="5834" y="3412"/>
                    </a:cubicBezTo>
                    <a:cubicBezTo>
                      <a:pt x="6038" y="4896"/>
                      <a:pt x="5412" y="6469"/>
                      <a:pt x="4246" y="7407"/>
                    </a:cubicBezTo>
                    <a:cubicBezTo>
                      <a:pt x="3077" y="8342"/>
                      <a:pt x="1408" y="8611"/>
                      <a:pt x="1" y="8092"/>
                    </a:cubicBezTo>
                  </a:path>
                </a:pathLst>
              </a:custGeom>
              <a:noFill/>
              <a:ln w="85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2" name="Google Shape;9822;p36"/>
              <p:cNvSpPr/>
              <p:nvPr/>
            </p:nvSpPr>
            <p:spPr>
              <a:xfrm>
                <a:off x="4446975" y="2584525"/>
                <a:ext cx="143475" cy="18405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7362" fill="none" extrusionOk="0">
                    <a:moveTo>
                      <a:pt x="1" y="1"/>
                    </a:moveTo>
                    <a:cubicBezTo>
                      <a:pt x="1612" y="2293"/>
                      <a:pt x="2961" y="4765"/>
                      <a:pt x="4008" y="7361"/>
                    </a:cubicBezTo>
                    <a:cubicBezTo>
                      <a:pt x="4585" y="5965"/>
                      <a:pt x="5162" y="4566"/>
                      <a:pt x="5738" y="3166"/>
                    </a:cubicBezTo>
                  </a:path>
                </a:pathLst>
              </a:custGeom>
              <a:noFill/>
              <a:ln w="85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5D64CBF3-2C91-41FD-92C9-432083353B81}"/>
              </a:ext>
            </a:extLst>
          </p:cNvPr>
          <p:cNvGrpSpPr/>
          <p:nvPr/>
        </p:nvGrpSpPr>
        <p:grpSpPr>
          <a:xfrm>
            <a:off x="7310083" y="2404110"/>
            <a:ext cx="1483397" cy="1654092"/>
            <a:chOff x="5016463" y="1221541"/>
            <a:chExt cx="2751226" cy="3004301"/>
          </a:xfrm>
        </p:grpSpPr>
        <p:grpSp>
          <p:nvGrpSpPr>
            <p:cNvPr id="9949" name="Google Shape;9949;p39"/>
            <p:cNvGrpSpPr/>
            <p:nvPr/>
          </p:nvGrpSpPr>
          <p:grpSpPr>
            <a:xfrm rot="-9555859">
              <a:off x="5753719" y="2789708"/>
              <a:ext cx="2013970" cy="754045"/>
              <a:chOff x="7115700" y="875967"/>
              <a:chExt cx="1600946" cy="526421"/>
            </a:xfrm>
          </p:grpSpPr>
          <p:sp>
            <p:nvSpPr>
              <p:cNvPr id="9950" name="Google Shape;9950;p39"/>
              <p:cNvSpPr/>
              <p:nvPr/>
            </p:nvSpPr>
            <p:spPr>
              <a:xfrm>
                <a:off x="7117548" y="875967"/>
                <a:ext cx="1599098" cy="245772"/>
              </a:xfrm>
              <a:custGeom>
                <a:avLst/>
                <a:gdLst/>
                <a:ahLst/>
                <a:cxnLst/>
                <a:rect l="l" t="t" r="r" b="b"/>
                <a:pathLst>
                  <a:path w="26826" h="4123" extrusionOk="0">
                    <a:moveTo>
                      <a:pt x="8511" y="1813"/>
                    </a:moveTo>
                    <a:lnTo>
                      <a:pt x="8511" y="1813"/>
                    </a:lnTo>
                    <a:cubicBezTo>
                      <a:pt x="8511" y="1813"/>
                      <a:pt x="8510" y="1821"/>
                      <a:pt x="8509" y="1832"/>
                    </a:cubicBezTo>
                    <a:lnTo>
                      <a:pt x="8509" y="1832"/>
                    </a:lnTo>
                    <a:cubicBezTo>
                      <a:pt x="8508" y="1831"/>
                      <a:pt x="8508" y="1830"/>
                      <a:pt x="8508" y="1829"/>
                    </a:cubicBezTo>
                    <a:lnTo>
                      <a:pt x="8508" y="1829"/>
                    </a:lnTo>
                    <a:cubicBezTo>
                      <a:pt x="8510" y="1818"/>
                      <a:pt x="8511" y="1813"/>
                      <a:pt x="8511" y="1813"/>
                    </a:cubicBezTo>
                    <a:close/>
                    <a:moveTo>
                      <a:pt x="329" y="1"/>
                    </a:moveTo>
                    <a:cubicBezTo>
                      <a:pt x="234" y="1"/>
                      <a:pt x="126" y="42"/>
                      <a:pt x="1" y="119"/>
                    </a:cubicBezTo>
                    <a:cubicBezTo>
                      <a:pt x="111" y="386"/>
                      <a:pt x="246" y="646"/>
                      <a:pt x="323" y="923"/>
                    </a:cubicBezTo>
                    <a:cubicBezTo>
                      <a:pt x="486" y="1527"/>
                      <a:pt x="611" y="2141"/>
                      <a:pt x="767" y="2748"/>
                    </a:cubicBezTo>
                    <a:cubicBezTo>
                      <a:pt x="930" y="3390"/>
                      <a:pt x="1280" y="3883"/>
                      <a:pt x="1957" y="4122"/>
                    </a:cubicBezTo>
                    <a:cubicBezTo>
                      <a:pt x="2366" y="3983"/>
                      <a:pt x="2592" y="3671"/>
                      <a:pt x="2675" y="3272"/>
                    </a:cubicBezTo>
                    <a:cubicBezTo>
                      <a:pt x="2779" y="2790"/>
                      <a:pt x="2832" y="2294"/>
                      <a:pt x="2898" y="1805"/>
                    </a:cubicBezTo>
                    <a:cubicBezTo>
                      <a:pt x="2928" y="1583"/>
                      <a:pt x="2973" y="1378"/>
                      <a:pt x="3237" y="1256"/>
                    </a:cubicBezTo>
                    <a:cubicBezTo>
                      <a:pt x="3327" y="1458"/>
                      <a:pt x="3404" y="1645"/>
                      <a:pt x="3490" y="1826"/>
                    </a:cubicBezTo>
                    <a:cubicBezTo>
                      <a:pt x="3733" y="2325"/>
                      <a:pt x="3956" y="2835"/>
                      <a:pt x="4236" y="3310"/>
                    </a:cubicBezTo>
                    <a:cubicBezTo>
                      <a:pt x="4368" y="3529"/>
                      <a:pt x="4622" y="3678"/>
                      <a:pt x="4774" y="3817"/>
                    </a:cubicBezTo>
                    <a:cubicBezTo>
                      <a:pt x="5274" y="3706"/>
                      <a:pt x="5444" y="3432"/>
                      <a:pt x="5503" y="3051"/>
                    </a:cubicBezTo>
                    <a:cubicBezTo>
                      <a:pt x="5559" y="2693"/>
                      <a:pt x="5666" y="2339"/>
                      <a:pt x="5697" y="1978"/>
                    </a:cubicBezTo>
                    <a:cubicBezTo>
                      <a:pt x="5725" y="1663"/>
                      <a:pt x="5881" y="1454"/>
                      <a:pt x="6158" y="1187"/>
                    </a:cubicBezTo>
                    <a:cubicBezTo>
                      <a:pt x="6350" y="1589"/>
                      <a:pt x="6523" y="1937"/>
                      <a:pt x="6683" y="2290"/>
                    </a:cubicBezTo>
                    <a:cubicBezTo>
                      <a:pt x="6856" y="2676"/>
                      <a:pt x="6998" y="3078"/>
                      <a:pt x="7196" y="3453"/>
                    </a:cubicBezTo>
                    <a:cubicBezTo>
                      <a:pt x="7322" y="3694"/>
                      <a:pt x="7497" y="3809"/>
                      <a:pt x="7679" y="3809"/>
                    </a:cubicBezTo>
                    <a:cubicBezTo>
                      <a:pt x="7822" y="3809"/>
                      <a:pt x="7969" y="3739"/>
                      <a:pt x="8102" y="3605"/>
                    </a:cubicBezTo>
                    <a:cubicBezTo>
                      <a:pt x="8247" y="2984"/>
                      <a:pt x="8382" y="2415"/>
                      <a:pt x="8515" y="1850"/>
                    </a:cubicBezTo>
                    <a:cubicBezTo>
                      <a:pt x="8514" y="1849"/>
                      <a:pt x="8514" y="1847"/>
                      <a:pt x="8513" y="1846"/>
                    </a:cubicBezTo>
                    <a:lnTo>
                      <a:pt x="8513" y="1846"/>
                    </a:lnTo>
                    <a:cubicBezTo>
                      <a:pt x="8708" y="1570"/>
                      <a:pt x="8899" y="1297"/>
                      <a:pt x="9101" y="1011"/>
                    </a:cubicBezTo>
                    <a:cubicBezTo>
                      <a:pt x="9496" y="1208"/>
                      <a:pt x="9555" y="1541"/>
                      <a:pt x="9649" y="1836"/>
                    </a:cubicBezTo>
                    <a:cubicBezTo>
                      <a:pt x="9764" y="2214"/>
                      <a:pt x="9843" y="2603"/>
                      <a:pt x="9947" y="2984"/>
                    </a:cubicBezTo>
                    <a:cubicBezTo>
                      <a:pt x="10047" y="3335"/>
                      <a:pt x="10225" y="3626"/>
                      <a:pt x="10606" y="3762"/>
                    </a:cubicBezTo>
                    <a:cubicBezTo>
                      <a:pt x="10755" y="3678"/>
                      <a:pt x="10904" y="3592"/>
                      <a:pt x="11043" y="3512"/>
                    </a:cubicBezTo>
                    <a:cubicBezTo>
                      <a:pt x="11432" y="2686"/>
                      <a:pt x="11456" y="1718"/>
                      <a:pt x="12206" y="961"/>
                    </a:cubicBezTo>
                    <a:cubicBezTo>
                      <a:pt x="12386" y="1739"/>
                      <a:pt x="12542" y="2433"/>
                      <a:pt x="12699" y="3106"/>
                    </a:cubicBezTo>
                    <a:cubicBezTo>
                      <a:pt x="12882" y="3269"/>
                      <a:pt x="13045" y="3411"/>
                      <a:pt x="13271" y="3613"/>
                    </a:cubicBezTo>
                    <a:cubicBezTo>
                      <a:pt x="13430" y="3400"/>
                      <a:pt x="13610" y="3230"/>
                      <a:pt x="13701" y="3022"/>
                    </a:cubicBezTo>
                    <a:cubicBezTo>
                      <a:pt x="13885" y="2596"/>
                      <a:pt x="13996" y="2141"/>
                      <a:pt x="14180" y="1718"/>
                    </a:cubicBezTo>
                    <a:cubicBezTo>
                      <a:pt x="14322" y="1381"/>
                      <a:pt x="14460" y="1021"/>
                      <a:pt x="14859" y="798"/>
                    </a:cubicBezTo>
                    <a:cubicBezTo>
                      <a:pt x="15227" y="1635"/>
                      <a:pt x="15266" y="2519"/>
                      <a:pt x="15530" y="3421"/>
                    </a:cubicBezTo>
                    <a:cubicBezTo>
                      <a:pt x="15668" y="3578"/>
                      <a:pt x="15855" y="3789"/>
                      <a:pt x="16036" y="3991"/>
                    </a:cubicBezTo>
                    <a:cubicBezTo>
                      <a:pt x="16483" y="3796"/>
                      <a:pt x="16598" y="3453"/>
                      <a:pt x="16709" y="3075"/>
                    </a:cubicBezTo>
                    <a:cubicBezTo>
                      <a:pt x="16851" y="2588"/>
                      <a:pt x="17014" y="2106"/>
                      <a:pt x="17229" y="1652"/>
                    </a:cubicBezTo>
                    <a:cubicBezTo>
                      <a:pt x="17365" y="1371"/>
                      <a:pt x="17580" y="1111"/>
                      <a:pt x="18013" y="1076"/>
                    </a:cubicBezTo>
                    <a:cubicBezTo>
                      <a:pt x="18111" y="1235"/>
                      <a:pt x="18249" y="1409"/>
                      <a:pt x="18326" y="1603"/>
                    </a:cubicBezTo>
                    <a:cubicBezTo>
                      <a:pt x="18489" y="2026"/>
                      <a:pt x="18635" y="2457"/>
                      <a:pt x="18763" y="2891"/>
                    </a:cubicBezTo>
                    <a:cubicBezTo>
                      <a:pt x="18881" y="3280"/>
                      <a:pt x="19120" y="3533"/>
                      <a:pt x="19467" y="3696"/>
                    </a:cubicBezTo>
                    <a:cubicBezTo>
                      <a:pt x="20289" y="3189"/>
                      <a:pt x="20130" y="2284"/>
                      <a:pt x="20431" y="1589"/>
                    </a:cubicBezTo>
                    <a:cubicBezTo>
                      <a:pt x="20750" y="1406"/>
                      <a:pt x="21073" y="1222"/>
                      <a:pt x="21371" y="1048"/>
                    </a:cubicBezTo>
                    <a:cubicBezTo>
                      <a:pt x="22020" y="1250"/>
                      <a:pt x="22212" y="1773"/>
                      <a:pt x="22395" y="2276"/>
                    </a:cubicBezTo>
                    <a:cubicBezTo>
                      <a:pt x="22569" y="2752"/>
                      <a:pt x="22690" y="3241"/>
                      <a:pt x="23221" y="3470"/>
                    </a:cubicBezTo>
                    <a:cubicBezTo>
                      <a:pt x="23703" y="3234"/>
                      <a:pt x="23821" y="2755"/>
                      <a:pt x="23973" y="2305"/>
                    </a:cubicBezTo>
                    <a:cubicBezTo>
                      <a:pt x="24047" y="2093"/>
                      <a:pt x="24064" y="1857"/>
                      <a:pt x="24164" y="1663"/>
                    </a:cubicBezTo>
                    <a:cubicBezTo>
                      <a:pt x="24277" y="1449"/>
                      <a:pt x="24436" y="1341"/>
                      <a:pt x="24606" y="1341"/>
                    </a:cubicBezTo>
                    <a:cubicBezTo>
                      <a:pt x="24743" y="1341"/>
                      <a:pt x="24888" y="1412"/>
                      <a:pt x="25022" y="1555"/>
                    </a:cubicBezTo>
                    <a:cubicBezTo>
                      <a:pt x="25202" y="1749"/>
                      <a:pt x="25344" y="1971"/>
                      <a:pt x="25496" y="2186"/>
                    </a:cubicBezTo>
                    <a:cubicBezTo>
                      <a:pt x="25698" y="2468"/>
                      <a:pt x="25948" y="2683"/>
                      <a:pt x="26329" y="2783"/>
                    </a:cubicBezTo>
                    <a:cubicBezTo>
                      <a:pt x="26596" y="2609"/>
                      <a:pt x="26784" y="2374"/>
                      <a:pt x="26825" y="2020"/>
                    </a:cubicBezTo>
                    <a:cubicBezTo>
                      <a:pt x="26354" y="2016"/>
                      <a:pt x="26163" y="1933"/>
                      <a:pt x="25909" y="1568"/>
                    </a:cubicBezTo>
                    <a:cubicBezTo>
                      <a:pt x="25621" y="1160"/>
                      <a:pt x="25261" y="861"/>
                      <a:pt x="24747" y="722"/>
                    </a:cubicBezTo>
                    <a:cubicBezTo>
                      <a:pt x="24497" y="830"/>
                      <a:pt x="24231" y="944"/>
                      <a:pt x="24036" y="1027"/>
                    </a:cubicBezTo>
                    <a:cubicBezTo>
                      <a:pt x="23685" y="1402"/>
                      <a:pt x="23384" y="1722"/>
                      <a:pt x="23058" y="2061"/>
                    </a:cubicBezTo>
                    <a:cubicBezTo>
                      <a:pt x="22673" y="1305"/>
                      <a:pt x="22406" y="490"/>
                      <a:pt x="21472" y="365"/>
                    </a:cubicBezTo>
                    <a:cubicBezTo>
                      <a:pt x="21314" y="406"/>
                      <a:pt x="21214" y="584"/>
                      <a:pt x="21074" y="584"/>
                    </a:cubicBezTo>
                    <a:cubicBezTo>
                      <a:pt x="21026" y="584"/>
                      <a:pt x="20974" y="564"/>
                      <a:pt x="20914" y="511"/>
                    </a:cubicBezTo>
                    <a:lnTo>
                      <a:pt x="20914" y="511"/>
                    </a:lnTo>
                    <a:lnTo>
                      <a:pt x="20921" y="521"/>
                    </a:lnTo>
                    <a:cubicBezTo>
                      <a:pt x="20251" y="920"/>
                      <a:pt x="19869" y="1610"/>
                      <a:pt x="19283" y="2114"/>
                    </a:cubicBezTo>
                    <a:cubicBezTo>
                      <a:pt x="19131" y="1808"/>
                      <a:pt x="18978" y="1499"/>
                      <a:pt x="18763" y="1069"/>
                    </a:cubicBezTo>
                    <a:cubicBezTo>
                      <a:pt x="18766" y="830"/>
                      <a:pt x="18551" y="545"/>
                      <a:pt x="18201" y="462"/>
                    </a:cubicBezTo>
                    <a:cubicBezTo>
                      <a:pt x="18084" y="434"/>
                      <a:pt x="17971" y="419"/>
                      <a:pt x="17861" y="419"/>
                    </a:cubicBezTo>
                    <a:cubicBezTo>
                      <a:pt x="17551" y="419"/>
                      <a:pt x="17275" y="537"/>
                      <a:pt x="17053" y="798"/>
                    </a:cubicBezTo>
                    <a:cubicBezTo>
                      <a:pt x="16695" y="1222"/>
                      <a:pt x="16355" y="1659"/>
                      <a:pt x="15998" y="2100"/>
                    </a:cubicBezTo>
                    <a:cubicBezTo>
                      <a:pt x="15744" y="1451"/>
                      <a:pt x="15863" y="636"/>
                      <a:pt x="15137" y="223"/>
                    </a:cubicBezTo>
                    <a:cubicBezTo>
                      <a:pt x="15045" y="198"/>
                      <a:pt x="14958" y="186"/>
                      <a:pt x="14876" y="186"/>
                    </a:cubicBezTo>
                    <a:cubicBezTo>
                      <a:pt x="14608" y="186"/>
                      <a:pt x="14393" y="316"/>
                      <a:pt x="14228" y="577"/>
                    </a:cubicBezTo>
                    <a:cubicBezTo>
                      <a:pt x="14093" y="785"/>
                      <a:pt x="13954" y="990"/>
                      <a:pt x="13823" y="1198"/>
                    </a:cubicBezTo>
                    <a:cubicBezTo>
                      <a:pt x="13625" y="1514"/>
                      <a:pt x="13437" y="1829"/>
                      <a:pt x="13191" y="2228"/>
                    </a:cubicBezTo>
                    <a:cubicBezTo>
                      <a:pt x="13115" y="1951"/>
                      <a:pt x="13066" y="1773"/>
                      <a:pt x="13021" y="1593"/>
                    </a:cubicBezTo>
                    <a:cubicBezTo>
                      <a:pt x="12973" y="1409"/>
                      <a:pt x="12944" y="1222"/>
                      <a:pt x="12878" y="1045"/>
                    </a:cubicBezTo>
                    <a:cubicBezTo>
                      <a:pt x="12732" y="634"/>
                      <a:pt x="12527" y="448"/>
                      <a:pt x="12152" y="448"/>
                    </a:cubicBezTo>
                    <a:cubicBezTo>
                      <a:pt x="12041" y="448"/>
                      <a:pt x="11914" y="465"/>
                      <a:pt x="11769" y="497"/>
                    </a:cubicBezTo>
                    <a:cubicBezTo>
                      <a:pt x="11376" y="1229"/>
                      <a:pt x="10963" y="1999"/>
                      <a:pt x="10499" y="2870"/>
                    </a:cubicBezTo>
                    <a:cubicBezTo>
                      <a:pt x="10419" y="2516"/>
                      <a:pt x="10391" y="2266"/>
                      <a:pt x="10301" y="2041"/>
                    </a:cubicBezTo>
                    <a:cubicBezTo>
                      <a:pt x="10142" y="1638"/>
                      <a:pt x="9975" y="1229"/>
                      <a:pt x="9743" y="868"/>
                    </a:cubicBezTo>
                    <a:cubicBezTo>
                      <a:pt x="9622" y="675"/>
                      <a:pt x="9390" y="568"/>
                      <a:pt x="9188" y="568"/>
                    </a:cubicBezTo>
                    <a:cubicBezTo>
                      <a:pt x="9088" y="568"/>
                      <a:pt x="8996" y="594"/>
                      <a:pt x="8927" y="649"/>
                    </a:cubicBezTo>
                    <a:cubicBezTo>
                      <a:pt x="8674" y="854"/>
                      <a:pt x="8420" y="1097"/>
                      <a:pt x="8251" y="1374"/>
                    </a:cubicBezTo>
                    <a:cubicBezTo>
                      <a:pt x="7987" y="1805"/>
                      <a:pt x="7796" y="2276"/>
                      <a:pt x="7522" y="2832"/>
                    </a:cubicBezTo>
                    <a:cubicBezTo>
                      <a:pt x="7341" y="2391"/>
                      <a:pt x="7199" y="2037"/>
                      <a:pt x="7053" y="1683"/>
                    </a:cubicBezTo>
                    <a:cubicBezTo>
                      <a:pt x="6880" y="1256"/>
                      <a:pt x="6683" y="851"/>
                      <a:pt x="6145" y="694"/>
                    </a:cubicBezTo>
                    <a:cubicBezTo>
                      <a:pt x="5961" y="774"/>
                      <a:pt x="5753" y="868"/>
                      <a:pt x="5559" y="955"/>
                    </a:cubicBezTo>
                    <a:cubicBezTo>
                      <a:pt x="5256" y="1642"/>
                      <a:pt x="4968" y="2294"/>
                      <a:pt x="4680" y="2950"/>
                    </a:cubicBezTo>
                    <a:cubicBezTo>
                      <a:pt x="4406" y="2658"/>
                      <a:pt x="4070" y="1937"/>
                      <a:pt x="3980" y="1469"/>
                    </a:cubicBezTo>
                    <a:cubicBezTo>
                      <a:pt x="3883" y="974"/>
                      <a:pt x="3648" y="718"/>
                      <a:pt x="3293" y="718"/>
                    </a:cubicBezTo>
                    <a:cubicBezTo>
                      <a:pt x="3140" y="718"/>
                      <a:pt x="2965" y="765"/>
                      <a:pt x="2769" y="861"/>
                    </a:cubicBezTo>
                    <a:cubicBezTo>
                      <a:pt x="2669" y="1069"/>
                      <a:pt x="2519" y="1281"/>
                      <a:pt x="2457" y="1514"/>
                    </a:cubicBezTo>
                    <a:cubicBezTo>
                      <a:pt x="2318" y="2047"/>
                      <a:pt x="2228" y="2593"/>
                      <a:pt x="2096" y="3126"/>
                    </a:cubicBezTo>
                    <a:cubicBezTo>
                      <a:pt x="2062" y="3269"/>
                      <a:pt x="1947" y="3394"/>
                      <a:pt x="1853" y="3550"/>
                    </a:cubicBezTo>
                    <a:cubicBezTo>
                      <a:pt x="1475" y="3307"/>
                      <a:pt x="1277" y="2998"/>
                      <a:pt x="1204" y="2609"/>
                    </a:cubicBezTo>
                    <a:cubicBezTo>
                      <a:pt x="1125" y="2165"/>
                      <a:pt x="1072" y="1711"/>
                      <a:pt x="975" y="1270"/>
                    </a:cubicBezTo>
                    <a:cubicBezTo>
                      <a:pt x="899" y="931"/>
                      <a:pt x="808" y="587"/>
                      <a:pt x="663" y="275"/>
                    </a:cubicBezTo>
                    <a:cubicBezTo>
                      <a:pt x="575" y="86"/>
                      <a:pt x="466" y="1"/>
                      <a:pt x="3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1" name="Google Shape;9951;p39"/>
              <p:cNvSpPr/>
              <p:nvPr/>
            </p:nvSpPr>
            <p:spPr>
              <a:xfrm>
                <a:off x="7115700" y="1136527"/>
                <a:ext cx="1442562" cy="265861"/>
              </a:xfrm>
              <a:custGeom>
                <a:avLst/>
                <a:gdLst/>
                <a:ahLst/>
                <a:cxnLst/>
                <a:rect l="l" t="t" r="r" b="b"/>
                <a:pathLst>
                  <a:path w="24200" h="4460" extrusionOk="0">
                    <a:moveTo>
                      <a:pt x="15270" y="1512"/>
                    </a:moveTo>
                    <a:lnTo>
                      <a:pt x="15270" y="1512"/>
                    </a:lnTo>
                    <a:cubicBezTo>
                      <a:pt x="15267" y="1515"/>
                      <a:pt x="15264" y="1518"/>
                      <a:pt x="15262" y="1521"/>
                    </a:cubicBezTo>
                    <a:lnTo>
                      <a:pt x="15276" y="1524"/>
                    </a:lnTo>
                    <a:cubicBezTo>
                      <a:pt x="15274" y="1520"/>
                      <a:pt x="15272" y="1516"/>
                      <a:pt x="15270" y="1512"/>
                    </a:cubicBezTo>
                    <a:close/>
                    <a:moveTo>
                      <a:pt x="11779" y="1840"/>
                    </a:moveTo>
                    <a:cubicBezTo>
                      <a:pt x="11789" y="1860"/>
                      <a:pt x="11800" y="1878"/>
                      <a:pt x="11810" y="1899"/>
                    </a:cubicBezTo>
                    <a:lnTo>
                      <a:pt x="11747" y="1899"/>
                    </a:lnTo>
                    <a:cubicBezTo>
                      <a:pt x="11758" y="1881"/>
                      <a:pt x="11768" y="1860"/>
                      <a:pt x="11779" y="1840"/>
                    </a:cubicBezTo>
                    <a:close/>
                    <a:moveTo>
                      <a:pt x="295" y="0"/>
                    </a:moveTo>
                    <a:cubicBezTo>
                      <a:pt x="179" y="0"/>
                      <a:pt x="75" y="37"/>
                      <a:pt x="0" y="168"/>
                    </a:cubicBezTo>
                    <a:cubicBezTo>
                      <a:pt x="128" y="352"/>
                      <a:pt x="282" y="501"/>
                      <a:pt x="351" y="678"/>
                    </a:cubicBezTo>
                    <a:cubicBezTo>
                      <a:pt x="448" y="938"/>
                      <a:pt x="490" y="1215"/>
                      <a:pt x="545" y="1490"/>
                    </a:cubicBezTo>
                    <a:cubicBezTo>
                      <a:pt x="677" y="2131"/>
                      <a:pt x="788" y="2780"/>
                      <a:pt x="940" y="3422"/>
                    </a:cubicBezTo>
                    <a:cubicBezTo>
                      <a:pt x="1030" y="3803"/>
                      <a:pt x="1302" y="4041"/>
                      <a:pt x="1550" y="4041"/>
                    </a:cubicBezTo>
                    <a:cubicBezTo>
                      <a:pt x="1562" y="4041"/>
                      <a:pt x="1574" y="4040"/>
                      <a:pt x="1585" y="4039"/>
                    </a:cubicBezTo>
                    <a:cubicBezTo>
                      <a:pt x="1846" y="4015"/>
                      <a:pt x="2033" y="3713"/>
                      <a:pt x="2068" y="3290"/>
                    </a:cubicBezTo>
                    <a:cubicBezTo>
                      <a:pt x="2093" y="2999"/>
                      <a:pt x="2085" y="2697"/>
                      <a:pt x="2165" y="2422"/>
                    </a:cubicBezTo>
                    <a:cubicBezTo>
                      <a:pt x="2290" y="1985"/>
                      <a:pt x="2411" y="1535"/>
                      <a:pt x="2769" y="1098"/>
                    </a:cubicBezTo>
                    <a:cubicBezTo>
                      <a:pt x="2897" y="1389"/>
                      <a:pt x="3004" y="1607"/>
                      <a:pt x="3084" y="1833"/>
                    </a:cubicBezTo>
                    <a:cubicBezTo>
                      <a:pt x="3220" y="2218"/>
                      <a:pt x="3303" y="2624"/>
                      <a:pt x="3466" y="2995"/>
                    </a:cubicBezTo>
                    <a:cubicBezTo>
                      <a:pt x="3685" y="3495"/>
                      <a:pt x="3862" y="4050"/>
                      <a:pt x="4528" y="4233"/>
                    </a:cubicBezTo>
                    <a:cubicBezTo>
                      <a:pt x="4621" y="4154"/>
                      <a:pt x="4784" y="4081"/>
                      <a:pt x="4826" y="3967"/>
                    </a:cubicBezTo>
                    <a:cubicBezTo>
                      <a:pt x="4958" y="3616"/>
                      <a:pt x="5069" y="3252"/>
                      <a:pt x="5132" y="2880"/>
                    </a:cubicBezTo>
                    <a:cubicBezTo>
                      <a:pt x="5194" y="2513"/>
                      <a:pt x="5173" y="2131"/>
                      <a:pt x="5211" y="1756"/>
                    </a:cubicBezTo>
                    <a:cubicBezTo>
                      <a:pt x="5257" y="1372"/>
                      <a:pt x="5423" y="1063"/>
                      <a:pt x="5894" y="910"/>
                    </a:cubicBezTo>
                    <a:cubicBezTo>
                      <a:pt x="6002" y="1032"/>
                      <a:pt x="6141" y="1153"/>
                      <a:pt x="6235" y="1302"/>
                    </a:cubicBezTo>
                    <a:cubicBezTo>
                      <a:pt x="6668" y="2006"/>
                      <a:pt x="6735" y="2822"/>
                      <a:pt x="6887" y="3606"/>
                    </a:cubicBezTo>
                    <a:cubicBezTo>
                      <a:pt x="6967" y="4025"/>
                      <a:pt x="7147" y="4296"/>
                      <a:pt x="7598" y="4459"/>
                    </a:cubicBezTo>
                    <a:cubicBezTo>
                      <a:pt x="7785" y="4175"/>
                      <a:pt x="7969" y="3900"/>
                      <a:pt x="8157" y="3623"/>
                    </a:cubicBezTo>
                    <a:cubicBezTo>
                      <a:pt x="8136" y="3616"/>
                      <a:pt x="8118" y="3609"/>
                      <a:pt x="8101" y="3602"/>
                    </a:cubicBezTo>
                    <a:cubicBezTo>
                      <a:pt x="8157" y="3408"/>
                      <a:pt x="8212" y="3213"/>
                      <a:pt x="8267" y="3019"/>
                    </a:cubicBezTo>
                    <a:cubicBezTo>
                      <a:pt x="8288" y="2377"/>
                      <a:pt x="8795" y="1399"/>
                      <a:pt x="9357" y="1125"/>
                    </a:cubicBezTo>
                    <a:cubicBezTo>
                      <a:pt x="9468" y="1351"/>
                      <a:pt x="9611" y="1566"/>
                      <a:pt x="9686" y="1805"/>
                    </a:cubicBezTo>
                    <a:cubicBezTo>
                      <a:pt x="9832" y="2263"/>
                      <a:pt x="9919" y="2742"/>
                      <a:pt x="10072" y="3200"/>
                    </a:cubicBezTo>
                    <a:cubicBezTo>
                      <a:pt x="10224" y="3665"/>
                      <a:pt x="10370" y="4161"/>
                      <a:pt x="10964" y="4358"/>
                    </a:cubicBezTo>
                    <a:cubicBezTo>
                      <a:pt x="11307" y="4133"/>
                      <a:pt x="11317" y="3692"/>
                      <a:pt x="11526" y="3418"/>
                    </a:cubicBezTo>
                    <a:lnTo>
                      <a:pt x="11526" y="2343"/>
                    </a:lnTo>
                    <a:cubicBezTo>
                      <a:pt x="11619" y="2457"/>
                      <a:pt x="11657" y="2502"/>
                      <a:pt x="11702" y="2558"/>
                    </a:cubicBezTo>
                    <a:cubicBezTo>
                      <a:pt x="11775" y="2073"/>
                      <a:pt x="11879" y="1628"/>
                      <a:pt x="12427" y="1337"/>
                    </a:cubicBezTo>
                    <a:cubicBezTo>
                      <a:pt x="12521" y="1656"/>
                      <a:pt x="12601" y="1913"/>
                      <a:pt x="12670" y="2177"/>
                    </a:cubicBezTo>
                    <a:cubicBezTo>
                      <a:pt x="12757" y="2513"/>
                      <a:pt x="12834" y="2856"/>
                      <a:pt x="12920" y="3197"/>
                    </a:cubicBezTo>
                    <a:cubicBezTo>
                      <a:pt x="13014" y="3561"/>
                      <a:pt x="13274" y="3783"/>
                      <a:pt x="13572" y="3963"/>
                    </a:cubicBezTo>
                    <a:cubicBezTo>
                      <a:pt x="14395" y="3575"/>
                      <a:pt x="14586" y="2752"/>
                      <a:pt x="14890" y="2044"/>
                    </a:cubicBezTo>
                    <a:cubicBezTo>
                      <a:pt x="14953" y="1830"/>
                      <a:pt x="15012" y="1611"/>
                      <a:pt x="15071" y="1396"/>
                    </a:cubicBezTo>
                    <a:cubicBezTo>
                      <a:pt x="15113" y="1386"/>
                      <a:pt x="15151" y="1375"/>
                      <a:pt x="15193" y="1365"/>
                    </a:cubicBezTo>
                    <a:cubicBezTo>
                      <a:pt x="15218" y="1416"/>
                      <a:pt x="15244" y="1464"/>
                      <a:pt x="15270" y="1512"/>
                    </a:cubicBezTo>
                    <a:lnTo>
                      <a:pt x="15270" y="1512"/>
                    </a:lnTo>
                    <a:cubicBezTo>
                      <a:pt x="15444" y="1321"/>
                      <a:pt x="15623" y="1128"/>
                      <a:pt x="15865" y="861"/>
                    </a:cubicBezTo>
                    <a:cubicBezTo>
                      <a:pt x="16358" y="1826"/>
                      <a:pt x="16368" y="2818"/>
                      <a:pt x="16719" y="3706"/>
                    </a:cubicBezTo>
                    <a:cubicBezTo>
                      <a:pt x="16909" y="3891"/>
                      <a:pt x="17079" y="4138"/>
                      <a:pt x="17359" y="4138"/>
                    </a:cubicBezTo>
                    <a:cubicBezTo>
                      <a:pt x="17448" y="4138"/>
                      <a:pt x="17548" y="4113"/>
                      <a:pt x="17663" y="4054"/>
                    </a:cubicBezTo>
                    <a:cubicBezTo>
                      <a:pt x="17780" y="3363"/>
                      <a:pt x="17905" y="2645"/>
                      <a:pt x="18020" y="1979"/>
                    </a:cubicBezTo>
                    <a:cubicBezTo>
                      <a:pt x="18183" y="1764"/>
                      <a:pt x="18315" y="1594"/>
                      <a:pt x="18499" y="1351"/>
                    </a:cubicBezTo>
                    <a:cubicBezTo>
                      <a:pt x="18658" y="1753"/>
                      <a:pt x="18895" y="2103"/>
                      <a:pt x="18915" y="2464"/>
                    </a:cubicBezTo>
                    <a:cubicBezTo>
                      <a:pt x="18946" y="3002"/>
                      <a:pt x="19210" y="3397"/>
                      <a:pt x="19467" y="3838"/>
                    </a:cubicBezTo>
                    <a:cubicBezTo>
                      <a:pt x="19599" y="3876"/>
                      <a:pt x="19737" y="3918"/>
                      <a:pt x="19862" y="3953"/>
                    </a:cubicBezTo>
                    <a:cubicBezTo>
                      <a:pt x="20019" y="3831"/>
                      <a:pt x="20157" y="3727"/>
                      <a:pt x="20299" y="3613"/>
                    </a:cubicBezTo>
                    <a:cubicBezTo>
                      <a:pt x="20483" y="3078"/>
                      <a:pt x="20667" y="2541"/>
                      <a:pt x="20848" y="2003"/>
                    </a:cubicBezTo>
                    <a:cubicBezTo>
                      <a:pt x="20962" y="1660"/>
                      <a:pt x="21184" y="1410"/>
                      <a:pt x="21548" y="1191"/>
                    </a:cubicBezTo>
                    <a:cubicBezTo>
                      <a:pt x="21621" y="1347"/>
                      <a:pt x="21701" y="1461"/>
                      <a:pt x="21729" y="1590"/>
                    </a:cubicBezTo>
                    <a:cubicBezTo>
                      <a:pt x="21788" y="1847"/>
                      <a:pt x="21868" y="2114"/>
                      <a:pt x="21850" y="2371"/>
                    </a:cubicBezTo>
                    <a:cubicBezTo>
                      <a:pt x="21819" y="2943"/>
                      <a:pt x="22149" y="3200"/>
                      <a:pt x="22592" y="3377"/>
                    </a:cubicBezTo>
                    <a:cubicBezTo>
                      <a:pt x="22898" y="3283"/>
                      <a:pt x="23037" y="3068"/>
                      <a:pt x="23151" y="2822"/>
                    </a:cubicBezTo>
                    <a:cubicBezTo>
                      <a:pt x="23150" y="2821"/>
                      <a:pt x="23149" y="2820"/>
                      <a:pt x="23147" y="2820"/>
                    </a:cubicBezTo>
                    <a:lnTo>
                      <a:pt x="23147" y="2820"/>
                    </a:lnTo>
                    <a:cubicBezTo>
                      <a:pt x="23281" y="2536"/>
                      <a:pt x="23206" y="2149"/>
                      <a:pt x="23585" y="1934"/>
                    </a:cubicBezTo>
                    <a:cubicBezTo>
                      <a:pt x="23661" y="2180"/>
                      <a:pt x="23734" y="2402"/>
                      <a:pt x="23817" y="2665"/>
                    </a:cubicBezTo>
                    <a:cubicBezTo>
                      <a:pt x="24199" y="2332"/>
                      <a:pt x="24074" y="1906"/>
                      <a:pt x="24192" y="1524"/>
                    </a:cubicBezTo>
                    <a:cubicBezTo>
                      <a:pt x="23963" y="1389"/>
                      <a:pt x="23745" y="1264"/>
                      <a:pt x="23529" y="1136"/>
                    </a:cubicBezTo>
                    <a:cubicBezTo>
                      <a:pt x="23522" y="1173"/>
                      <a:pt x="23519" y="1208"/>
                      <a:pt x="23512" y="1243"/>
                    </a:cubicBezTo>
                    <a:cubicBezTo>
                      <a:pt x="23186" y="1337"/>
                      <a:pt x="22860" y="1431"/>
                      <a:pt x="22534" y="1527"/>
                    </a:cubicBezTo>
                    <a:cubicBezTo>
                      <a:pt x="22377" y="958"/>
                      <a:pt x="22155" y="661"/>
                      <a:pt x="21514" y="661"/>
                    </a:cubicBezTo>
                    <a:cubicBezTo>
                      <a:pt x="21475" y="661"/>
                      <a:pt x="21434" y="662"/>
                      <a:pt x="21392" y="664"/>
                    </a:cubicBezTo>
                    <a:cubicBezTo>
                      <a:pt x="20636" y="1205"/>
                      <a:pt x="20254" y="2031"/>
                      <a:pt x="19734" y="2850"/>
                    </a:cubicBezTo>
                    <a:cubicBezTo>
                      <a:pt x="19678" y="2665"/>
                      <a:pt x="19651" y="2576"/>
                      <a:pt x="19620" y="2481"/>
                    </a:cubicBezTo>
                    <a:cubicBezTo>
                      <a:pt x="19477" y="2073"/>
                      <a:pt x="19342" y="1663"/>
                      <a:pt x="19189" y="1257"/>
                    </a:cubicBezTo>
                    <a:cubicBezTo>
                      <a:pt x="19074" y="944"/>
                      <a:pt x="18856" y="744"/>
                      <a:pt x="18506" y="720"/>
                    </a:cubicBezTo>
                    <a:cubicBezTo>
                      <a:pt x="18054" y="879"/>
                      <a:pt x="17996" y="934"/>
                      <a:pt x="17780" y="1399"/>
                    </a:cubicBezTo>
                    <a:cubicBezTo>
                      <a:pt x="17607" y="1785"/>
                      <a:pt x="17492" y="2214"/>
                      <a:pt x="17039" y="2416"/>
                    </a:cubicBezTo>
                    <a:cubicBezTo>
                      <a:pt x="16962" y="2076"/>
                      <a:pt x="16882" y="1750"/>
                      <a:pt x="16813" y="1423"/>
                    </a:cubicBezTo>
                    <a:cubicBezTo>
                      <a:pt x="16622" y="563"/>
                      <a:pt x="16327" y="428"/>
                      <a:pt x="15706" y="362"/>
                    </a:cubicBezTo>
                    <a:cubicBezTo>
                      <a:pt x="15515" y="494"/>
                      <a:pt x="15327" y="622"/>
                      <a:pt x="15207" y="709"/>
                    </a:cubicBezTo>
                    <a:cubicBezTo>
                      <a:pt x="14661" y="1476"/>
                      <a:pt x="14162" y="2183"/>
                      <a:pt x="13607" y="2968"/>
                    </a:cubicBezTo>
                    <a:cubicBezTo>
                      <a:pt x="13548" y="2752"/>
                      <a:pt x="13513" y="2645"/>
                      <a:pt x="13486" y="2534"/>
                    </a:cubicBezTo>
                    <a:cubicBezTo>
                      <a:pt x="13399" y="2180"/>
                      <a:pt x="13343" y="1819"/>
                      <a:pt x="13229" y="1476"/>
                    </a:cubicBezTo>
                    <a:cubicBezTo>
                      <a:pt x="13073" y="1021"/>
                      <a:pt x="12775" y="816"/>
                      <a:pt x="12372" y="816"/>
                    </a:cubicBezTo>
                    <a:cubicBezTo>
                      <a:pt x="12317" y="816"/>
                      <a:pt x="12260" y="820"/>
                      <a:pt x="12202" y="827"/>
                    </a:cubicBezTo>
                    <a:cubicBezTo>
                      <a:pt x="11779" y="1014"/>
                      <a:pt x="11622" y="1357"/>
                      <a:pt x="11473" y="1711"/>
                    </a:cubicBezTo>
                    <a:cubicBezTo>
                      <a:pt x="11244" y="2249"/>
                      <a:pt x="11009" y="2784"/>
                      <a:pt x="10741" y="3401"/>
                    </a:cubicBezTo>
                    <a:cubicBezTo>
                      <a:pt x="10640" y="3189"/>
                      <a:pt x="10554" y="3072"/>
                      <a:pt x="10526" y="2939"/>
                    </a:cubicBezTo>
                    <a:cubicBezTo>
                      <a:pt x="10443" y="2561"/>
                      <a:pt x="10384" y="2180"/>
                      <a:pt x="10307" y="1802"/>
                    </a:cubicBezTo>
                    <a:cubicBezTo>
                      <a:pt x="10207" y="1285"/>
                      <a:pt x="9950" y="879"/>
                      <a:pt x="9461" y="646"/>
                    </a:cubicBezTo>
                    <a:cubicBezTo>
                      <a:pt x="9132" y="646"/>
                      <a:pt x="8864" y="744"/>
                      <a:pt x="8691" y="1048"/>
                    </a:cubicBezTo>
                    <a:cubicBezTo>
                      <a:pt x="8493" y="1407"/>
                      <a:pt x="8271" y="1750"/>
                      <a:pt x="8073" y="2107"/>
                    </a:cubicBezTo>
                    <a:cubicBezTo>
                      <a:pt x="7893" y="2443"/>
                      <a:pt x="7734" y="2790"/>
                      <a:pt x="7526" y="3210"/>
                    </a:cubicBezTo>
                    <a:cubicBezTo>
                      <a:pt x="7459" y="3037"/>
                      <a:pt x="7428" y="2957"/>
                      <a:pt x="7396" y="2880"/>
                    </a:cubicBezTo>
                    <a:cubicBezTo>
                      <a:pt x="7151" y="2287"/>
                      <a:pt x="6935" y="1680"/>
                      <a:pt x="6647" y="1108"/>
                    </a:cubicBezTo>
                    <a:cubicBezTo>
                      <a:pt x="6458" y="726"/>
                      <a:pt x="6186" y="536"/>
                      <a:pt x="5906" y="536"/>
                    </a:cubicBezTo>
                    <a:cubicBezTo>
                      <a:pt x="5643" y="536"/>
                      <a:pt x="5372" y="703"/>
                      <a:pt x="5153" y="1035"/>
                    </a:cubicBezTo>
                    <a:cubicBezTo>
                      <a:pt x="5083" y="1143"/>
                      <a:pt x="5041" y="1271"/>
                      <a:pt x="4993" y="1392"/>
                    </a:cubicBezTo>
                    <a:cubicBezTo>
                      <a:pt x="4750" y="2010"/>
                      <a:pt x="4511" y="2631"/>
                      <a:pt x="4250" y="3297"/>
                    </a:cubicBezTo>
                    <a:cubicBezTo>
                      <a:pt x="3667" y="2510"/>
                      <a:pt x="3758" y="1511"/>
                      <a:pt x="3233" y="754"/>
                    </a:cubicBezTo>
                    <a:cubicBezTo>
                      <a:pt x="2998" y="695"/>
                      <a:pt x="2772" y="640"/>
                      <a:pt x="2525" y="577"/>
                    </a:cubicBezTo>
                    <a:cubicBezTo>
                      <a:pt x="1755" y="1323"/>
                      <a:pt x="1714" y="2371"/>
                      <a:pt x="1318" y="3359"/>
                    </a:cubicBezTo>
                    <a:cubicBezTo>
                      <a:pt x="1263" y="3106"/>
                      <a:pt x="1214" y="2950"/>
                      <a:pt x="1201" y="2794"/>
                    </a:cubicBezTo>
                    <a:cubicBezTo>
                      <a:pt x="1156" y="2343"/>
                      <a:pt x="1131" y="1892"/>
                      <a:pt x="1083" y="1441"/>
                    </a:cubicBezTo>
                    <a:cubicBezTo>
                      <a:pt x="1031" y="931"/>
                      <a:pt x="968" y="417"/>
                      <a:pt x="555" y="36"/>
                    </a:cubicBezTo>
                    <a:cubicBezTo>
                      <a:pt x="466" y="19"/>
                      <a:pt x="378" y="0"/>
                      <a:pt x="2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954" name="Google Shape;9954;p39"/>
            <p:cNvGrpSpPr/>
            <p:nvPr/>
          </p:nvGrpSpPr>
          <p:grpSpPr>
            <a:xfrm rot="-781712">
              <a:off x="5016463" y="1221541"/>
              <a:ext cx="2225164" cy="2417619"/>
              <a:chOff x="2420020" y="1338243"/>
              <a:chExt cx="774244" cy="841209"/>
            </a:xfrm>
          </p:grpSpPr>
          <p:sp>
            <p:nvSpPr>
              <p:cNvPr id="9955" name="Google Shape;9955;p39"/>
              <p:cNvSpPr/>
              <p:nvPr/>
            </p:nvSpPr>
            <p:spPr>
              <a:xfrm>
                <a:off x="2420020" y="1338243"/>
                <a:ext cx="774244" cy="841209"/>
              </a:xfrm>
              <a:custGeom>
                <a:avLst/>
                <a:gdLst/>
                <a:ahLst/>
                <a:cxnLst/>
                <a:rect l="l" t="t" r="r" b="b"/>
                <a:pathLst>
                  <a:path w="23679" h="25727" extrusionOk="0">
                    <a:moveTo>
                      <a:pt x="2824" y="1"/>
                    </a:moveTo>
                    <a:cubicBezTo>
                      <a:pt x="2592" y="1"/>
                      <a:pt x="2369" y="39"/>
                      <a:pt x="2165" y="119"/>
                    </a:cubicBezTo>
                    <a:cubicBezTo>
                      <a:pt x="1825" y="250"/>
                      <a:pt x="1541" y="497"/>
                      <a:pt x="1367" y="809"/>
                    </a:cubicBezTo>
                    <a:cubicBezTo>
                      <a:pt x="1149" y="1205"/>
                      <a:pt x="694" y="2346"/>
                      <a:pt x="409" y="3723"/>
                    </a:cubicBezTo>
                    <a:cubicBezTo>
                      <a:pt x="239" y="4535"/>
                      <a:pt x="156" y="5315"/>
                      <a:pt x="156" y="6044"/>
                    </a:cubicBezTo>
                    <a:cubicBezTo>
                      <a:pt x="159" y="6977"/>
                      <a:pt x="302" y="7834"/>
                      <a:pt x="583" y="8584"/>
                    </a:cubicBezTo>
                    <a:cubicBezTo>
                      <a:pt x="1006" y="9711"/>
                      <a:pt x="1565" y="10606"/>
                      <a:pt x="2244" y="11238"/>
                    </a:cubicBezTo>
                    <a:cubicBezTo>
                      <a:pt x="2283" y="11276"/>
                      <a:pt x="2321" y="11307"/>
                      <a:pt x="2356" y="11342"/>
                    </a:cubicBezTo>
                    <a:cubicBezTo>
                      <a:pt x="2321" y="11480"/>
                      <a:pt x="2273" y="11651"/>
                      <a:pt x="2214" y="11855"/>
                    </a:cubicBezTo>
                    <a:cubicBezTo>
                      <a:pt x="2030" y="12473"/>
                      <a:pt x="1783" y="13208"/>
                      <a:pt x="1523" y="13986"/>
                    </a:cubicBezTo>
                    <a:cubicBezTo>
                      <a:pt x="1249" y="14801"/>
                      <a:pt x="965" y="15644"/>
                      <a:pt x="732" y="16421"/>
                    </a:cubicBezTo>
                    <a:cubicBezTo>
                      <a:pt x="451" y="17365"/>
                      <a:pt x="292" y="18052"/>
                      <a:pt x="233" y="18586"/>
                    </a:cubicBezTo>
                    <a:cubicBezTo>
                      <a:pt x="0" y="20692"/>
                      <a:pt x="774" y="22122"/>
                      <a:pt x="1464" y="22947"/>
                    </a:cubicBezTo>
                    <a:cubicBezTo>
                      <a:pt x="1929" y="23506"/>
                      <a:pt x="2519" y="23981"/>
                      <a:pt x="3164" y="24324"/>
                    </a:cubicBezTo>
                    <a:cubicBezTo>
                      <a:pt x="3570" y="24540"/>
                      <a:pt x="3983" y="24695"/>
                      <a:pt x="4368" y="24782"/>
                    </a:cubicBezTo>
                    <a:cubicBezTo>
                      <a:pt x="4881" y="25133"/>
                      <a:pt x="5357" y="25296"/>
                      <a:pt x="5624" y="25369"/>
                    </a:cubicBezTo>
                    <a:cubicBezTo>
                      <a:pt x="5856" y="25431"/>
                      <a:pt x="6068" y="25462"/>
                      <a:pt x="6269" y="25462"/>
                    </a:cubicBezTo>
                    <a:cubicBezTo>
                      <a:pt x="6616" y="25462"/>
                      <a:pt x="6883" y="25369"/>
                      <a:pt x="7088" y="25254"/>
                    </a:cubicBezTo>
                    <a:lnTo>
                      <a:pt x="7095" y="25254"/>
                    </a:lnTo>
                    <a:cubicBezTo>
                      <a:pt x="7501" y="25355"/>
                      <a:pt x="7855" y="25379"/>
                      <a:pt x="8090" y="25379"/>
                    </a:cubicBezTo>
                    <a:cubicBezTo>
                      <a:pt x="8132" y="25379"/>
                      <a:pt x="8174" y="25379"/>
                      <a:pt x="8215" y="25376"/>
                    </a:cubicBezTo>
                    <a:cubicBezTo>
                      <a:pt x="8812" y="25427"/>
                      <a:pt x="9461" y="25469"/>
                      <a:pt x="10145" y="25494"/>
                    </a:cubicBezTo>
                    <a:cubicBezTo>
                      <a:pt x="10550" y="25594"/>
                      <a:pt x="11220" y="25726"/>
                      <a:pt x="11994" y="25726"/>
                    </a:cubicBezTo>
                    <a:cubicBezTo>
                      <a:pt x="12580" y="25726"/>
                      <a:pt x="13139" y="25650"/>
                      <a:pt x="13666" y="25504"/>
                    </a:cubicBezTo>
                    <a:cubicBezTo>
                      <a:pt x="14190" y="25494"/>
                      <a:pt x="14734" y="25476"/>
                      <a:pt x="15296" y="25452"/>
                    </a:cubicBezTo>
                    <a:cubicBezTo>
                      <a:pt x="15792" y="25431"/>
                      <a:pt x="16271" y="25390"/>
                      <a:pt x="16729" y="25323"/>
                    </a:cubicBezTo>
                    <a:cubicBezTo>
                      <a:pt x="16913" y="25403"/>
                      <a:pt x="17139" y="25462"/>
                      <a:pt x="17406" y="25462"/>
                    </a:cubicBezTo>
                    <a:cubicBezTo>
                      <a:pt x="17607" y="25462"/>
                      <a:pt x="17819" y="25431"/>
                      <a:pt x="18055" y="25369"/>
                    </a:cubicBezTo>
                    <a:cubicBezTo>
                      <a:pt x="18319" y="25296"/>
                      <a:pt x="18797" y="25133"/>
                      <a:pt x="19310" y="24782"/>
                    </a:cubicBezTo>
                    <a:cubicBezTo>
                      <a:pt x="19696" y="24695"/>
                      <a:pt x="20109" y="24540"/>
                      <a:pt x="20511" y="24324"/>
                    </a:cubicBezTo>
                    <a:cubicBezTo>
                      <a:pt x="21160" y="23981"/>
                      <a:pt x="21749" y="23506"/>
                      <a:pt x="22215" y="22947"/>
                    </a:cubicBezTo>
                    <a:cubicBezTo>
                      <a:pt x="22905" y="22122"/>
                      <a:pt x="23678" y="20692"/>
                      <a:pt x="23446" y="18586"/>
                    </a:cubicBezTo>
                    <a:cubicBezTo>
                      <a:pt x="23384" y="18052"/>
                      <a:pt x="23227" y="17365"/>
                      <a:pt x="22943" y="16421"/>
                    </a:cubicBezTo>
                    <a:cubicBezTo>
                      <a:pt x="22727" y="15703"/>
                      <a:pt x="22471" y="14923"/>
                      <a:pt x="22215" y="14162"/>
                    </a:cubicBezTo>
                    <a:cubicBezTo>
                      <a:pt x="22225" y="14152"/>
                      <a:pt x="22235" y="14145"/>
                      <a:pt x="22245" y="14135"/>
                    </a:cubicBezTo>
                    <a:cubicBezTo>
                      <a:pt x="22513" y="13895"/>
                      <a:pt x="22724" y="13600"/>
                      <a:pt x="22881" y="13267"/>
                    </a:cubicBezTo>
                    <a:cubicBezTo>
                      <a:pt x="23061" y="12868"/>
                      <a:pt x="23158" y="12410"/>
                      <a:pt x="23169" y="11904"/>
                    </a:cubicBezTo>
                    <a:cubicBezTo>
                      <a:pt x="23179" y="11533"/>
                      <a:pt x="23137" y="11127"/>
                      <a:pt x="23054" y="10694"/>
                    </a:cubicBezTo>
                    <a:cubicBezTo>
                      <a:pt x="22967" y="10256"/>
                      <a:pt x="22839" y="9833"/>
                      <a:pt x="22714" y="9465"/>
                    </a:cubicBezTo>
                    <a:cubicBezTo>
                      <a:pt x="22852" y="9187"/>
                      <a:pt x="22977" y="8893"/>
                      <a:pt x="23096" y="8584"/>
                    </a:cubicBezTo>
                    <a:cubicBezTo>
                      <a:pt x="23377" y="7834"/>
                      <a:pt x="23518" y="6977"/>
                      <a:pt x="23518" y="6044"/>
                    </a:cubicBezTo>
                    <a:cubicBezTo>
                      <a:pt x="23523" y="5315"/>
                      <a:pt x="23435" y="4535"/>
                      <a:pt x="23269" y="3723"/>
                    </a:cubicBezTo>
                    <a:cubicBezTo>
                      <a:pt x="22985" y="2346"/>
                      <a:pt x="22530" y="1205"/>
                      <a:pt x="22311" y="809"/>
                    </a:cubicBezTo>
                    <a:cubicBezTo>
                      <a:pt x="22138" y="497"/>
                      <a:pt x="21853" y="250"/>
                      <a:pt x="21510" y="119"/>
                    </a:cubicBezTo>
                    <a:cubicBezTo>
                      <a:pt x="21309" y="39"/>
                      <a:pt x="21087" y="1"/>
                      <a:pt x="20851" y="1"/>
                    </a:cubicBezTo>
                    <a:cubicBezTo>
                      <a:pt x="20442" y="1"/>
                      <a:pt x="19959" y="126"/>
                      <a:pt x="19414" y="369"/>
                    </a:cubicBezTo>
                    <a:cubicBezTo>
                      <a:pt x="18939" y="584"/>
                      <a:pt x="18429" y="885"/>
                      <a:pt x="17936" y="1243"/>
                    </a:cubicBezTo>
                    <a:cubicBezTo>
                      <a:pt x="17382" y="1645"/>
                      <a:pt x="16861" y="2106"/>
                      <a:pt x="16389" y="2613"/>
                    </a:cubicBezTo>
                    <a:cubicBezTo>
                      <a:pt x="15848" y="3200"/>
                      <a:pt x="15379" y="3838"/>
                      <a:pt x="14998" y="4511"/>
                    </a:cubicBezTo>
                    <a:cubicBezTo>
                      <a:pt x="14710" y="5017"/>
                      <a:pt x="14429" y="5718"/>
                      <a:pt x="14159" y="6593"/>
                    </a:cubicBezTo>
                    <a:lnTo>
                      <a:pt x="14145" y="6593"/>
                    </a:lnTo>
                    <a:cubicBezTo>
                      <a:pt x="13662" y="6593"/>
                      <a:pt x="13135" y="6624"/>
                      <a:pt x="12712" y="6648"/>
                    </a:cubicBezTo>
                    <a:cubicBezTo>
                      <a:pt x="12642" y="6651"/>
                      <a:pt x="12577" y="6655"/>
                      <a:pt x="12514" y="6659"/>
                    </a:cubicBezTo>
                    <a:cubicBezTo>
                      <a:pt x="12434" y="6662"/>
                      <a:pt x="12354" y="6676"/>
                      <a:pt x="12274" y="6693"/>
                    </a:cubicBezTo>
                    <a:cubicBezTo>
                      <a:pt x="12194" y="6689"/>
                      <a:pt x="12111" y="6689"/>
                      <a:pt x="12028" y="6689"/>
                    </a:cubicBezTo>
                    <a:cubicBezTo>
                      <a:pt x="11813" y="6689"/>
                      <a:pt x="11602" y="6693"/>
                      <a:pt x="11393" y="6697"/>
                    </a:cubicBezTo>
                    <a:cubicBezTo>
                      <a:pt x="11054" y="6609"/>
                      <a:pt x="10641" y="6568"/>
                      <a:pt x="10148" y="6568"/>
                    </a:cubicBezTo>
                    <a:cubicBezTo>
                      <a:pt x="9950" y="6568"/>
                      <a:pt x="9738" y="6575"/>
                      <a:pt x="9517" y="6589"/>
                    </a:cubicBezTo>
                    <a:cubicBezTo>
                      <a:pt x="9249" y="5718"/>
                      <a:pt x="8965" y="5017"/>
                      <a:pt x="8681" y="4511"/>
                    </a:cubicBezTo>
                    <a:cubicBezTo>
                      <a:pt x="8299" y="3838"/>
                      <a:pt x="7831" y="3200"/>
                      <a:pt x="7286" y="2613"/>
                    </a:cubicBezTo>
                    <a:cubicBezTo>
                      <a:pt x="6814" y="2106"/>
                      <a:pt x="6294" y="1645"/>
                      <a:pt x="5741" y="1243"/>
                    </a:cubicBezTo>
                    <a:cubicBezTo>
                      <a:pt x="5249" y="885"/>
                      <a:pt x="4739" y="584"/>
                      <a:pt x="4264" y="372"/>
                    </a:cubicBezTo>
                    <a:cubicBezTo>
                      <a:pt x="3719" y="126"/>
                      <a:pt x="3234" y="1"/>
                      <a:pt x="28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6" name="Google Shape;9956;p39"/>
              <p:cNvSpPr/>
              <p:nvPr/>
            </p:nvSpPr>
            <p:spPr>
              <a:xfrm>
                <a:off x="2463901" y="1602345"/>
                <a:ext cx="681579" cy="525122"/>
              </a:xfrm>
              <a:custGeom>
                <a:avLst/>
                <a:gdLst/>
                <a:ahLst/>
                <a:cxnLst/>
                <a:rect l="l" t="t" r="r" b="b"/>
                <a:pathLst>
                  <a:path w="20845" h="16060" extrusionOk="0">
                    <a:moveTo>
                      <a:pt x="10697" y="1"/>
                    </a:moveTo>
                    <a:cubicBezTo>
                      <a:pt x="9173" y="1"/>
                      <a:pt x="7663" y="132"/>
                      <a:pt x="7172" y="431"/>
                    </a:cubicBezTo>
                    <a:cubicBezTo>
                      <a:pt x="6207" y="1020"/>
                      <a:pt x="1885" y="4910"/>
                      <a:pt x="646" y="10339"/>
                    </a:cubicBezTo>
                    <a:cubicBezTo>
                      <a:pt x="646" y="10339"/>
                      <a:pt x="1" y="12434"/>
                      <a:pt x="1506" y="14155"/>
                    </a:cubicBezTo>
                    <a:cubicBezTo>
                      <a:pt x="2734" y="15559"/>
                      <a:pt x="6197" y="16060"/>
                      <a:pt x="10694" y="16060"/>
                    </a:cubicBezTo>
                    <a:cubicBezTo>
                      <a:pt x="11713" y="16060"/>
                      <a:pt x="12785" y="16034"/>
                      <a:pt x="13896" y="15987"/>
                    </a:cubicBezTo>
                    <a:cubicBezTo>
                      <a:pt x="20029" y="15731"/>
                      <a:pt x="20844" y="12060"/>
                      <a:pt x="20501" y="10662"/>
                    </a:cubicBezTo>
                    <a:cubicBezTo>
                      <a:pt x="20157" y="9264"/>
                      <a:pt x="15440" y="767"/>
                      <a:pt x="14256" y="337"/>
                    </a:cubicBezTo>
                    <a:cubicBezTo>
                      <a:pt x="13675" y="125"/>
                      <a:pt x="12180" y="1"/>
                      <a:pt x="10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7" name="Google Shape;9957;p39"/>
              <p:cNvSpPr/>
              <p:nvPr/>
            </p:nvSpPr>
            <p:spPr>
              <a:xfrm>
                <a:off x="2449840" y="1383628"/>
                <a:ext cx="358267" cy="721961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22080" extrusionOk="0">
                    <a:moveTo>
                      <a:pt x="1915" y="0"/>
                    </a:moveTo>
                    <a:cubicBezTo>
                      <a:pt x="1790" y="0"/>
                      <a:pt x="1705" y="32"/>
                      <a:pt x="1670" y="97"/>
                    </a:cubicBezTo>
                    <a:cubicBezTo>
                      <a:pt x="1402" y="576"/>
                      <a:pt x="0" y="4129"/>
                      <a:pt x="968" y="6707"/>
                    </a:cubicBezTo>
                    <a:cubicBezTo>
                      <a:pt x="1808" y="8944"/>
                      <a:pt x="2956" y="9288"/>
                      <a:pt x="2956" y="9288"/>
                    </a:cubicBezTo>
                    <a:cubicBezTo>
                      <a:pt x="3012" y="10471"/>
                      <a:pt x="920" y="15370"/>
                      <a:pt x="701" y="17351"/>
                    </a:cubicBezTo>
                    <a:cubicBezTo>
                      <a:pt x="323" y="20737"/>
                      <a:pt x="3172" y="22079"/>
                      <a:pt x="4088" y="22079"/>
                    </a:cubicBezTo>
                    <a:cubicBezTo>
                      <a:pt x="4088" y="22079"/>
                      <a:pt x="0" y="17833"/>
                      <a:pt x="3872" y="15471"/>
                    </a:cubicBezTo>
                    <a:cubicBezTo>
                      <a:pt x="5135" y="14697"/>
                      <a:pt x="7633" y="15415"/>
                      <a:pt x="9087" y="14662"/>
                    </a:cubicBezTo>
                    <a:cubicBezTo>
                      <a:pt x="10537" y="13909"/>
                      <a:pt x="10957" y="6970"/>
                      <a:pt x="10291" y="6704"/>
                    </a:cubicBezTo>
                    <a:cubicBezTo>
                      <a:pt x="10106" y="6628"/>
                      <a:pt x="9768" y="6568"/>
                      <a:pt x="9239" y="6568"/>
                    </a:cubicBezTo>
                    <a:cubicBezTo>
                      <a:pt x="8815" y="6568"/>
                      <a:pt x="8269" y="6607"/>
                      <a:pt x="7581" y="6707"/>
                    </a:cubicBezTo>
                    <a:cubicBezTo>
                      <a:pt x="7581" y="6707"/>
                      <a:pt x="7140" y="4833"/>
                      <a:pt x="6557" y="3806"/>
                    </a:cubicBezTo>
                    <a:cubicBezTo>
                      <a:pt x="5164" y="1340"/>
                      <a:pt x="2719" y="0"/>
                      <a:pt x="19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8" name="Google Shape;9958;p39"/>
              <p:cNvSpPr/>
              <p:nvPr/>
            </p:nvSpPr>
            <p:spPr>
              <a:xfrm>
                <a:off x="2509711" y="1463542"/>
                <a:ext cx="135073" cy="185591"/>
              </a:xfrm>
              <a:custGeom>
                <a:avLst/>
                <a:gdLst/>
                <a:ahLst/>
                <a:cxnLst/>
                <a:rect l="l" t="t" r="r" b="b"/>
                <a:pathLst>
                  <a:path w="4131" h="5676" extrusionOk="0">
                    <a:moveTo>
                      <a:pt x="1035" y="0"/>
                    </a:moveTo>
                    <a:cubicBezTo>
                      <a:pt x="1008" y="0"/>
                      <a:pt x="985" y="5"/>
                      <a:pt x="966" y="16"/>
                    </a:cubicBezTo>
                    <a:cubicBezTo>
                      <a:pt x="580" y="238"/>
                      <a:pt x="1" y="3610"/>
                      <a:pt x="848" y="4627"/>
                    </a:cubicBezTo>
                    <a:cubicBezTo>
                      <a:pt x="1306" y="5179"/>
                      <a:pt x="2020" y="5574"/>
                      <a:pt x="2118" y="5664"/>
                    </a:cubicBezTo>
                    <a:cubicBezTo>
                      <a:pt x="2125" y="5672"/>
                      <a:pt x="2143" y="5675"/>
                      <a:pt x="2170" y="5675"/>
                    </a:cubicBezTo>
                    <a:cubicBezTo>
                      <a:pt x="2456" y="5675"/>
                      <a:pt x="3730" y="5255"/>
                      <a:pt x="3877" y="4651"/>
                    </a:cubicBezTo>
                    <a:cubicBezTo>
                      <a:pt x="3877" y="4651"/>
                      <a:pt x="4130" y="3812"/>
                      <a:pt x="3779" y="2844"/>
                    </a:cubicBezTo>
                    <a:cubicBezTo>
                      <a:pt x="3446" y="1920"/>
                      <a:pt x="1552" y="0"/>
                      <a:pt x="10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9" name="Google Shape;9959;p39"/>
              <p:cNvSpPr/>
              <p:nvPr/>
            </p:nvSpPr>
            <p:spPr>
              <a:xfrm>
                <a:off x="2581091" y="1899440"/>
                <a:ext cx="51760" cy="51760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1583" extrusionOk="0">
                    <a:moveTo>
                      <a:pt x="791" y="0"/>
                    </a:moveTo>
                    <a:cubicBezTo>
                      <a:pt x="354" y="0"/>
                      <a:pt x="0" y="354"/>
                      <a:pt x="0" y="791"/>
                    </a:cubicBezTo>
                    <a:cubicBezTo>
                      <a:pt x="0" y="1228"/>
                      <a:pt x="354" y="1582"/>
                      <a:pt x="791" y="1582"/>
                    </a:cubicBezTo>
                    <a:cubicBezTo>
                      <a:pt x="1228" y="1582"/>
                      <a:pt x="1582" y="1228"/>
                      <a:pt x="1582" y="791"/>
                    </a:cubicBezTo>
                    <a:cubicBezTo>
                      <a:pt x="1582" y="354"/>
                      <a:pt x="1228" y="0"/>
                      <a:pt x="7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0" name="Google Shape;9960;p39"/>
              <p:cNvSpPr/>
              <p:nvPr/>
            </p:nvSpPr>
            <p:spPr>
              <a:xfrm>
                <a:off x="2598682" y="1572623"/>
                <a:ext cx="40381" cy="52316"/>
              </a:xfrm>
              <a:custGeom>
                <a:avLst/>
                <a:gdLst/>
                <a:ahLst/>
                <a:cxnLst/>
                <a:rect l="l" t="t" r="r" b="b"/>
                <a:pathLst>
                  <a:path w="1235" h="1600" extrusionOk="0">
                    <a:moveTo>
                      <a:pt x="73" y="1"/>
                    </a:moveTo>
                    <a:cubicBezTo>
                      <a:pt x="45" y="1"/>
                      <a:pt x="19" y="20"/>
                      <a:pt x="11" y="49"/>
                    </a:cubicBezTo>
                    <a:cubicBezTo>
                      <a:pt x="0" y="83"/>
                      <a:pt x="18" y="118"/>
                      <a:pt x="53" y="133"/>
                    </a:cubicBezTo>
                    <a:cubicBezTo>
                      <a:pt x="94" y="143"/>
                      <a:pt x="1103" y="469"/>
                      <a:pt x="1103" y="1537"/>
                    </a:cubicBezTo>
                    <a:cubicBezTo>
                      <a:pt x="1103" y="1572"/>
                      <a:pt x="1131" y="1600"/>
                      <a:pt x="1169" y="1600"/>
                    </a:cubicBezTo>
                    <a:cubicBezTo>
                      <a:pt x="1204" y="1600"/>
                      <a:pt x="1235" y="1572"/>
                      <a:pt x="1235" y="1537"/>
                    </a:cubicBezTo>
                    <a:cubicBezTo>
                      <a:pt x="1235" y="371"/>
                      <a:pt x="104" y="8"/>
                      <a:pt x="90" y="3"/>
                    </a:cubicBezTo>
                    <a:cubicBezTo>
                      <a:pt x="84" y="2"/>
                      <a:pt x="78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1" name="Google Shape;9961;p39"/>
              <p:cNvSpPr/>
              <p:nvPr/>
            </p:nvSpPr>
            <p:spPr>
              <a:xfrm>
                <a:off x="2586518" y="1602574"/>
                <a:ext cx="52251" cy="24425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747" extrusionOk="0">
                    <a:moveTo>
                      <a:pt x="67" y="0"/>
                    </a:moveTo>
                    <a:cubicBezTo>
                      <a:pt x="32" y="0"/>
                      <a:pt x="1" y="28"/>
                      <a:pt x="1" y="66"/>
                    </a:cubicBezTo>
                    <a:cubicBezTo>
                      <a:pt x="1" y="101"/>
                      <a:pt x="32" y="132"/>
                      <a:pt x="67" y="132"/>
                    </a:cubicBezTo>
                    <a:cubicBezTo>
                      <a:pt x="77" y="132"/>
                      <a:pt x="1139" y="139"/>
                      <a:pt x="1461" y="715"/>
                    </a:cubicBezTo>
                    <a:cubicBezTo>
                      <a:pt x="1475" y="736"/>
                      <a:pt x="1496" y="746"/>
                      <a:pt x="1520" y="746"/>
                    </a:cubicBezTo>
                    <a:cubicBezTo>
                      <a:pt x="1531" y="746"/>
                      <a:pt x="1541" y="743"/>
                      <a:pt x="1552" y="739"/>
                    </a:cubicBezTo>
                    <a:cubicBezTo>
                      <a:pt x="1583" y="722"/>
                      <a:pt x="1597" y="680"/>
                      <a:pt x="1576" y="649"/>
                    </a:cubicBezTo>
                    <a:cubicBezTo>
                      <a:pt x="1216" y="11"/>
                      <a:pt x="116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2" name="Google Shape;9962;p39"/>
              <p:cNvSpPr/>
              <p:nvPr/>
            </p:nvSpPr>
            <p:spPr>
              <a:xfrm>
                <a:off x="2552611" y="2056194"/>
                <a:ext cx="140370" cy="69253"/>
              </a:xfrm>
              <a:custGeom>
                <a:avLst/>
                <a:gdLst/>
                <a:ahLst/>
                <a:cxnLst/>
                <a:rect l="l" t="t" r="r" b="b"/>
                <a:pathLst>
                  <a:path w="4293" h="2118" extrusionOk="0">
                    <a:moveTo>
                      <a:pt x="72" y="0"/>
                    </a:moveTo>
                    <a:cubicBezTo>
                      <a:pt x="68" y="0"/>
                      <a:pt x="64" y="1"/>
                      <a:pt x="59" y="2"/>
                    </a:cubicBezTo>
                    <a:cubicBezTo>
                      <a:pt x="21" y="8"/>
                      <a:pt x="0" y="43"/>
                      <a:pt x="8" y="77"/>
                    </a:cubicBezTo>
                    <a:cubicBezTo>
                      <a:pt x="243" y="1305"/>
                      <a:pt x="1326" y="1909"/>
                      <a:pt x="1926" y="2069"/>
                    </a:cubicBezTo>
                    <a:cubicBezTo>
                      <a:pt x="2020" y="2093"/>
                      <a:pt x="2124" y="2117"/>
                      <a:pt x="2214" y="2117"/>
                    </a:cubicBezTo>
                    <a:cubicBezTo>
                      <a:pt x="2287" y="2117"/>
                      <a:pt x="2349" y="2104"/>
                      <a:pt x="2381" y="2062"/>
                    </a:cubicBezTo>
                    <a:cubicBezTo>
                      <a:pt x="2485" y="1944"/>
                      <a:pt x="2415" y="1643"/>
                      <a:pt x="2339" y="1406"/>
                    </a:cubicBezTo>
                    <a:lnTo>
                      <a:pt x="2339" y="1406"/>
                    </a:lnTo>
                    <a:cubicBezTo>
                      <a:pt x="2955" y="1960"/>
                      <a:pt x="3692" y="2034"/>
                      <a:pt x="4036" y="2034"/>
                    </a:cubicBezTo>
                    <a:cubicBezTo>
                      <a:pt x="4155" y="2034"/>
                      <a:pt x="4227" y="2025"/>
                      <a:pt x="4230" y="2024"/>
                    </a:cubicBezTo>
                    <a:cubicBezTo>
                      <a:pt x="4264" y="2021"/>
                      <a:pt x="4293" y="1986"/>
                      <a:pt x="4285" y="1951"/>
                    </a:cubicBezTo>
                    <a:cubicBezTo>
                      <a:pt x="4282" y="1920"/>
                      <a:pt x="4257" y="1895"/>
                      <a:pt x="4225" y="1895"/>
                    </a:cubicBezTo>
                    <a:cubicBezTo>
                      <a:pt x="4221" y="1895"/>
                      <a:pt x="4217" y="1895"/>
                      <a:pt x="4213" y="1896"/>
                    </a:cubicBezTo>
                    <a:cubicBezTo>
                      <a:pt x="4210" y="1896"/>
                      <a:pt x="4145" y="1903"/>
                      <a:pt x="4037" y="1903"/>
                    </a:cubicBezTo>
                    <a:cubicBezTo>
                      <a:pt x="3676" y="1903"/>
                      <a:pt x="2833" y="1819"/>
                      <a:pt x="2211" y="1087"/>
                    </a:cubicBezTo>
                    <a:cubicBezTo>
                      <a:pt x="2198" y="1072"/>
                      <a:pt x="2179" y="1064"/>
                      <a:pt x="2161" y="1064"/>
                    </a:cubicBezTo>
                    <a:cubicBezTo>
                      <a:pt x="2149" y="1064"/>
                      <a:pt x="2138" y="1067"/>
                      <a:pt x="2128" y="1073"/>
                    </a:cubicBezTo>
                    <a:cubicBezTo>
                      <a:pt x="2099" y="1091"/>
                      <a:pt x="2089" y="1129"/>
                      <a:pt x="2099" y="1156"/>
                    </a:cubicBezTo>
                    <a:cubicBezTo>
                      <a:pt x="2245" y="1486"/>
                      <a:pt x="2357" y="1896"/>
                      <a:pt x="2287" y="1976"/>
                    </a:cubicBezTo>
                    <a:cubicBezTo>
                      <a:pt x="2278" y="1982"/>
                      <a:pt x="2256" y="1986"/>
                      <a:pt x="2222" y="1986"/>
                    </a:cubicBezTo>
                    <a:cubicBezTo>
                      <a:pt x="2125" y="1986"/>
                      <a:pt x="1930" y="1953"/>
                      <a:pt x="1666" y="1840"/>
                    </a:cubicBezTo>
                    <a:cubicBezTo>
                      <a:pt x="1364" y="1712"/>
                      <a:pt x="358" y="1206"/>
                      <a:pt x="136" y="53"/>
                    </a:cubicBezTo>
                    <a:cubicBezTo>
                      <a:pt x="130" y="23"/>
                      <a:pt x="102" y="0"/>
                      <a:pt x="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3" name="Google Shape;9963;p39"/>
              <p:cNvSpPr/>
              <p:nvPr/>
            </p:nvSpPr>
            <p:spPr>
              <a:xfrm>
                <a:off x="2808081" y="1383628"/>
                <a:ext cx="356239" cy="721961"/>
              </a:xfrm>
              <a:custGeom>
                <a:avLst/>
                <a:gdLst/>
                <a:ahLst/>
                <a:cxnLst/>
                <a:rect l="l" t="t" r="r" b="b"/>
                <a:pathLst>
                  <a:path w="10895" h="22080" extrusionOk="0">
                    <a:moveTo>
                      <a:pt x="8984" y="0"/>
                    </a:moveTo>
                    <a:cubicBezTo>
                      <a:pt x="8179" y="0"/>
                      <a:pt x="5735" y="1340"/>
                      <a:pt x="4337" y="3806"/>
                    </a:cubicBezTo>
                    <a:cubicBezTo>
                      <a:pt x="3758" y="4833"/>
                      <a:pt x="3317" y="6707"/>
                      <a:pt x="3317" y="6707"/>
                    </a:cubicBezTo>
                    <a:cubicBezTo>
                      <a:pt x="3105" y="6620"/>
                      <a:pt x="2720" y="6592"/>
                      <a:pt x="2284" y="6592"/>
                    </a:cubicBezTo>
                    <a:cubicBezTo>
                      <a:pt x="1765" y="6592"/>
                      <a:pt x="1175" y="6631"/>
                      <a:pt x="722" y="6658"/>
                    </a:cubicBezTo>
                    <a:cubicBezTo>
                      <a:pt x="1" y="6696"/>
                      <a:pt x="361" y="13909"/>
                      <a:pt x="1812" y="14662"/>
                    </a:cubicBezTo>
                    <a:cubicBezTo>
                      <a:pt x="3262" y="15415"/>
                      <a:pt x="5764" y="14697"/>
                      <a:pt x="7026" y="15471"/>
                    </a:cubicBezTo>
                    <a:cubicBezTo>
                      <a:pt x="10894" y="17833"/>
                      <a:pt x="6811" y="22079"/>
                      <a:pt x="6811" y="22079"/>
                    </a:cubicBezTo>
                    <a:cubicBezTo>
                      <a:pt x="7724" y="22079"/>
                      <a:pt x="10572" y="20737"/>
                      <a:pt x="10198" y="17351"/>
                    </a:cubicBezTo>
                    <a:cubicBezTo>
                      <a:pt x="9979" y="15370"/>
                      <a:pt x="7887" y="10471"/>
                      <a:pt x="7939" y="9288"/>
                    </a:cubicBezTo>
                    <a:cubicBezTo>
                      <a:pt x="7939" y="9288"/>
                      <a:pt x="9090" y="8944"/>
                      <a:pt x="9927" y="6707"/>
                    </a:cubicBezTo>
                    <a:cubicBezTo>
                      <a:pt x="10894" y="4129"/>
                      <a:pt x="9496" y="576"/>
                      <a:pt x="9229" y="97"/>
                    </a:cubicBezTo>
                    <a:cubicBezTo>
                      <a:pt x="9193" y="32"/>
                      <a:pt x="9108" y="0"/>
                      <a:pt x="898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4" name="Google Shape;9964;p39"/>
              <p:cNvSpPr/>
              <p:nvPr/>
            </p:nvSpPr>
            <p:spPr>
              <a:xfrm>
                <a:off x="2969413" y="1463542"/>
                <a:ext cx="135106" cy="185591"/>
              </a:xfrm>
              <a:custGeom>
                <a:avLst/>
                <a:gdLst/>
                <a:ahLst/>
                <a:cxnLst/>
                <a:rect l="l" t="t" r="r" b="b"/>
                <a:pathLst>
                  <a:path w="4132" h="5676" extrusionOk="0">
                    <a:moveTo>
                      <a:pt x="3098" y="0"/>
                    </a:moveTo>
                    <a:cubicBezTo>
                      <a:pt x="2581" y="0"/>
                      <a:pt x="687" y="1920"/>
                      <a:pt x="354" y="2844"/>
                    </a:cubicBezTo>
                    <a:cubicBezTo>
                      <a:pt x="0" y="3812"/>
                      <a:pt x="257" y="4651"/>
                      <a:pt x="257" y="4651"/>
                    </a:cubicBezTo>
                    <a:cubicBezTo>
                      <a:pt x="403" y="5255"/>
                      <a:pt x="1675" y="5675"/>
                      <a:pt x="1963" y="5675"/>
                    </a:cubicBezTo>
                    <a:cubicBezTo>
                      <a:pt x="1990" y="5675"/>
                      <a:pt x="2008" y="5672"/>
                      <a:pt x="2016" y="5664"/>
                    </a:cubicBezTo>
                    <a:cubicBezTo>
                      <a:pt x="2113" y="5574"/>
                      <a:pt x="2828" y="5179"/>
                      <a:pt x="3286" y="4627"/>
                    </a:cubicBezTo>
                    <a:cubicBezTo>
                      <a:pt x="4132" y="3610"/>
                      <a:pt x="3549" y="238"/>
                      <a:pt x="3168" y="16"/>
                    </a:cubicBezTo>
                    <a:cubicBezTo>
                      <a:pt x="3149" y="5"/>
                      <a:pt x="3125" y="0"/>
                      <a:pt x="30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5" name="Google Shape;9965;p39"/>
              <p:cNvSpPr/>
              <p:nvPr/>
            </p:nvSpPr>
            <p:spPr>
              <a:xfrm>
                <a:off x="2981413" y="1899440"/>
                <a:ext cx="51760" cy="51760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1583" extrusionOk="0">
                    <a:moveTo>
                      <a:pt x="792" y="0"/>
                    </a:moveTo>
                    <a:cubicBezTo>
                      <a:pt x="354" y="0"/>
                      <a:pt x="1" y="354"/>
                      <a:pt x="1" y="791"/>
                    </a:cubicBezTo>
                    <a:cubicBezTo>
                      <a:pt x="1" y="1228"/>
                      <a:pt x="354" y="1582"/>
                      <a:pt x="792" y="1582"/>
                    </a:cubicBezTo>
                    <a:cubicBezTo>
                      <a:pt x="1229" y="1582"/>
                      <a:pt x="1583" y="1228"/>
                      <a:pt x="1583" y="791"/>
                    </a:cubicBezTo>
                    <a:cubicBezTo>
                      <a:pt x="1583" y="354"/>
                      <a:pt x="1229" y="0"/>
                      <a:pt x="7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6" name="Google Shape;9966;p39"/>
              <p:cNvSpPr/>
              <p:nvPr/>
            </p:nvSpPr>
            <p:spPr>
              <a:xfrm>
                <a:off x="2975168" y="1572623"/>
                <a:ext cx="40447" cy="52316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600" extrusionOk="0">
                    <a:moveTo>
                      <a:pt x="1160" y="1"/>
                    </a:moveTo>
                    <a:cubicBezTo>
                      <a:pt x="1154" y="1"/>
                      <a:pt x="1148" y="2"/>
                      <a:pt x="1142" y="3"/>
                    </a:cubicBezTo>
                    <a:cubicBezTo>
                      <a:pt x="1132" y="8"/>
                      <a:pt x="1" y="371"/>
                      <a:pt x="1" y="1537"/>
                    </a:cubicBezTo>
                    <a:cubicBezTo>
                      <a:pt x="1" y="1572"/>
                      <a:pt x="29" y="1600"/>
                      <a:pt x="67" y="1600"/>
                    </a:cubicBezTo>
                    <a:cubicBezTo>
                      <a:pt x="102" y="1600"/>
                      <a:pt x="133" y="1572"/>
                      <a:pt x="133" y="1537"/>
                    </a:cubicBezTo>
                    <a:cubicBezTo>
                      <a:pt x="133" y="469"/>
                      <a:pt x="1139" y="143"/>
                      <a:pt x="1184" y="133"/>
                    </a:cubicBezTo>
                    <a:cubicBezTo>
                      <a:pt x="1219" y="118"/>
                      <a:pt x="1237" y="83"/>
                      <a:pt x="1226" y="49"/>
                    </a:cubicBezTo>
                    <a:cubicBezTo>
                      <a:pt x="1217" y="20"/>
                      <a:pt x="1190" y="1"/>
                      <a:pt x="11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7" name="Google Shape;9967;p39"/>
              <p:cNvSpPr/>
              <p:nvPr/>
            </p:nvSpPr>
            <p:spPr>
              <a:xfrm>
                <a:off x="2975528" y="1602541"/>
                <a:ext cx="52087" cy="24458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748" extrusionOk="0">
                    <a:moveTo>
                      <a:pt x="1537" y="0"/>
                    </a:moveTo>
                    <a:cubicBezTo>
                      <a:pt x="1534" y="0"/>
                      <a:pt x="1530" y="0"/>
                      <a:pt x="1527" y="1"/>
                    </a:cubicBezTo>
                    <a:cubicBezTo>
                      <a:pt x="1482" y="1"/>
                      <a:pt x="382" y="12"/>
                      <a:pt x="18" y="650"/>
                    </a:cubicBezTo>
                    <a:cubicBezTo>
                      <a:pt x="1" y="681"/>
                      <a:pt x="11" y="723"/>
                      <a:pt x="46" y="740"/>
                    </a:cubicBezTo>
                    <a:cubicBezTo>
                      <a:pt x="52" y="744"/>
                      <a:pt x="66" y="747"/>
                      <a:pt x="76" y="747"/>
                    </a:cubicBezTo>
                    <a:cubicBezTo>
                      <a:pt x="97" y="747"/>
                      <a:pt x="122" y="737"/>
                      <a:pt x="132" y="716"/>
                    </a:cubicBezTo>
                    <a:cubicBezTo>
                      <a:pt x="459" y="143"/>
                      <a:pt x="1517" y="133"/>
                      <a:pt x="1527" y="133"/>
                    </a:cubicBezTo>
                    <a:cubicBezTo>
                      <a:pt x="1565" y="133"/>
                      <a:pt x="1593" y="102"/>
                      <a:pt x="1593" y="67"/>
                    </a:cubicBezTo>
                    <a:cubicBezTo>
                      <a:pt x="1593" y="32"/>
                      <a:pt x="1572" y="0"/>
                      <a:pt x="15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8" name="Google Shape;9968;p39"/>
              <p:cNvSpPr/>
              <p:nvPr/>
            </p:nvSpPr>
            <p:spPr>
              <a:xfrm>
                <a:off x="2921314" y="2056194"/>
                <a:ext cx="140338" cy="69253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2118" extrusionOk="0">
                    <a:moveTo>
                      <a:pt x="4220" y="0"/>
                    </a:moveTo>
                    <a:cubicBezTo>
                      <a:pt x="4190" y="0"/>
                      <a:pt x="4163" y="23"/>
                      <a:pt x="4157" y="53"/>
                    </a:cubicBezTo>
                    <a:cubicBezTo>
                      <a:pt x="3934" y="1206"/>
                      <a:pt x="2928" y="1712"/>
                      <a:pt x="2626" y="1840"/>
                    </a:cubicBezTo>
                    <a:cubicBezTo>
                      <a:pt x="2354" y="1956"/>
                      <a:pt x="2156" y="1986"/>
                      <a:pt x="2064" y="1986"/>
                    </a:cubicBezTo>
                    <a:cubicBezTo>
                      <a:pt x="2035" y="1986"/>
                      <a:pt x="2017" y="1983"/>
                      <a:pt x="2009" y="1979"/>
                    </a:cubicBezTo>
                    <a:cubicBezTo>
                      <a:pt x="1936" y="1896"/>
                      <a:pt x="2047" y="1486"/>
                      <a:pt x="2189" y="1156"/>
                    </a:cubicBezTo>
                    <a:cubicBezTo>
                      <a:pt x="2203" y="1129"/>
                      <a:pt x="2192" y="1091"/>
                      <a:pt x="2165" y="1073"/>
                    </a:cubicBezTo>
                    <a:cubicBezTo>
                      <a:pt x="2155" y="1067"/>
                      <a:pt x="2143" y="1064"/>
                      <a:pt x="2131" y="1064"/>
                    </a:cubicBezTo>
                    <a:cubicBezTo>
                      <a:pt x="2111" y="1064"/>
                      <a:pt x="2091" y="1072"/>
                      <a:pt x="2078" y="1087"/>
                    </a:cubicBezTo>
                    <a:cubicBezTo>
                      <a:pt x="1461" y="1819"/>
                      <a:pt x="616" y="1903"/>
                      <a:pt x="255" y="1903"/>
                    </a:cubicBezTo>
                    <a:cubicBezTo>
                      <a:pt x="147" y="1903"/>
                      <a:pt x="82" y="1896"/>
                      <a:pt x="80" y="1896"/>
                    </a:cubicBezTo>
                    <a:cubicBezTo>
                      <a:pt x="75" y="1895"/>
                      <a:pt x="71" y="1894"/>
                      <a:pt x="67" y="1894"/>
                    </a:cubicBezTo>
                    <a:cubicBezTo>
                      <a:pt x="35" y="1894"/>
                      <a:pt x="10" y="1918"/>
                      <a:pt x="3" y="1951"/>
                    </a:cubicBezTo>
                    <a:cubicBezTo>
                      <a:pt x="0" y="1986"/>
                      <a:pt x="24" y="2021"/>
                      <a:pt x="63" y="2024"/>
                    </a:cubicBezTo>
                    <a:cubicBezTo>
                      <a:pt x="65" y="2025"/>
                      <a:pt x="137" y="2034"/>
                      <a:pt x="257" y="2034"/>
                    </a:cubicBezTo>
                    <a:cubicBezTo>
                      <a:pt x="601" y="2034"/>
                      <a:pt x="1338" y="1960"/>
                      <a:pt x="1953" y="1406"/>
                    </a:cubicBezTo>
                    <a:lnTo>
                      <a:pt x="1953" y="1406"/>
                    </a:lnTo>
                    <a:cubicBezTo>
                      <a:pt x="1874" y="1643"/>
                      <a:pt x="1808" y="1944"/>
                      <a:pt x="1908" y="2062"/>
                    </a:cubicBezTo>
                    <a:cubicBezTo>
                      <a:pt x="1943" y="2104"/>
                      <a:pt x="2005" y="2117"/>
                      <a:pt x="2075" y="2117"/>
                    </a:cubicBezTo>
                    <a:cubicBezTo>
                      <a:pt x="2165" y="2117"/>
                      <a:pt x="2272" y="2093"/>
                      <a:pt x="2363" y="2069"/>
                    </a:cubicBezTo>
                    <a:cubicBezTo>
                      <a:pt x="2967" y="1909"/>
                      <a:pt x="4049" y="1305"/>
                      <a:pt x="4285" y="77"/>
                    </a:cubicBezTo>
                    <a:cubicBezTo>
                      <a:pt x="4292" y="43"/>
                      <a:pt x="4267" y="8"/>
                      <a:pt x="4232" y="2"/>
                    </a:cubicBezTo>
                    <a:cubicBezTo>
                      <a:pt x="4228" y="1"/>
                      <a:pt x="4224" y="0"/>
                      <a:pt x="4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9" name="Google Shape;9969;p39"/>
              <p:cNvSpPr/>
              <p:nvPr/>
            </p:nvSpPr>
            <p:spPr>
              <a:xfrm>
                <a:off x="2749780" y="2116326"/>
                <a:ext cx="127978" cy="17755"/>
              </a:xfrm>
              <a:custGeom>
                <a:avLst/>
                <a:gdLst/>
                <a:ahLst/>
                <a:cxnLst/>
                <a:rect l="l" t="t" r="r" b="b"/>
                <a:pathLst>
                  <a:path w="3914" h="543" extrusionOk="0">
                    <a:moveTo>
                      <a:pt x="3838" y="1"/>
                    </a:moveTo>
                    <a:cubicBezTo>
                      <a:pt x="3829" y="1"/>
                      <a:pt x="3819" y="3"/>
                      <a:pt x="3810" y="8"/>
                    </a:cubicBezTo>
                    <a:cubicBezTo>
                      <a:pt x="3173" y="313"/>
                      <a:pt x="2502" y="410"/>
                      <a:pt x="1908" y="410"/>
                    </a:cubicBezTo>
                    <a:cubicBezTo>
                      <a:pt x="898" y="410"/>
                      <a:pt x="111" y="130"/>
                      <a:pt x="98" y="126"/>
                    </a:cubicBezTo>
                    <a:cubicBezTo>
                      <a:pt x="91" y="124"/>
                      <a:pt x="84" y="123"/>
                      <a:pt x="77" y="123"/>
                    </a:cubicBezTo>
                    <a:cubicBezTo>
                      <a:pt x="50" y="123"/>
                      <a:pt x="25" y="139"/>
                      <a:pt x="15" y="164"/>
                    </a:cubicBezTo>
                    <a:cubicBezTo>
                      <a:pt x="0" y="199"/>
                      <a:pt x="21" y="237"/>
                      <a:pt x="53" y="251"/>
                    </a:cubicBezTo>
                    <a:cubicBezTo>
                      <a:pt x="66" y="254"/>
                      <a:pt x="871" y="542"/>
                      <a:pt x="1909" y="542"/>
                    </a:cubicBezTo>
                    <a:cubicBezTo>
                      <a:pt x="2519" y="542"/>
                      <a:pt x="3209" y="441"/>
                      <a:pt x="3866" y="126"/>
                    </a:cubicBezTo>
                    <a:cubicBezTo>
                      <a:pt x="3900" y="108"/>
                      <a:pt x="3914" y="70"/>
                      <a:pt x="3896" y="39"/>
                    </a:cubicBezTo>
                    <a:cubicBezTo>
                      <a:pt x="3884" y="14"/>
                      <a:pt x="3861" y="1"/>
                      <a:pt x="38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0" name="Google Shape;9970;p39"/>
              <p:cNvSpPr/>
              <p:nvPr/>
            </p:nvSpPr>
            <p:spPr>
              <a:xfrm>
                <a:off x="2731862" y="1853793"/>
                <a:ext cx="147041" cy="77199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361" extrusionOk="0">
                    <a:moveTo>
                      <a:pt x="2268" y="0"/>
                    </a:moveTo>
                    <a:cubicBezTo>
                      <a:pt x="1313" y="0"/>
                      <a:pt x="753" y="179"/>
                      <a:pt x="753" y="179"/>
                    </a:cubicBezTo>
                    <a:cubicBezTo>
                      <a:pt x="1" y="331"/>
                      <a:pt x="1170" y="2361"/>
                      <a:pt x="2292" y="2361"/>
                    </a:cubicBezTo>
                    <a:cubicBezTo>
                      <a:pt x="2371" y="2361"/>
                      <a:pt x="2449" y="2351"/>
                      <a:pt x="2526" y="2330"/>
                    </a:cubicBezTo>
                    <a:cubicBezTo>
                      <a:pt x="3709" y="2007"/>
                      <a:pt x="4497" y="286"/>
                      <a:pt x="3976" y="179"/>
                    </a:cubicBezTo>
                    <a:cubicBezTo>
                      <a:pt x="3322" y="45"/>
                      <a:pt x="2745" y="0"/>
                      <a:pt x="226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1" name="Google Shape;9971;p39"/>
              <p:cNvSpPr/>
              <p:nvPr/>
            </p:nvSpPr>
            <p:spPr>
              <a:xfrm>
                <a:off x="2713583" y="1857455"/>
                <a:ext cx="191182" cy="5882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799" extrusionOk="0">
                    <a:moveTo>
                      <a:pt x="3904" y="0"/>
                    </a:moveTo>
                    <a:cubicBezTo>
                      <a:pt x="3881" y="0"/>
                      <a:pt x="3858" y="0"/>
                      <a:pt x="3834" y="1"/>
                    </a:cubicBezTo>
                    <a:cubicBezTo>
                      <a:pt x="3716" y="6"/>
                      <a:pt x="3598" y="8"/>
                      <a:pt x="3479" y="8"/>
                    </a:cubicBezTo>
                    <a:cubicBezTo>
                      <a:pt x="3361" y="8"/>
                      <a:pt x="3243" y="6"/>
                      <a:pt x="3127" y="4"/>
                    </a:cubicBezTo>
                    <a:cubicBezTo>
                      <a:pt x="3011" y="3"/>
                      <a:pt x="2897" y="2"/>
                      <a:pt x="2783" y="2"/>
                    </a:cubicBezTo>
                    <a:cubicBezTo>
                      <a:pt x="1627" y="2"/>
                      <a:pt x="571" y="132"/>
                      <a:pt x="15" y="1711"/>
                    </a:cubicBezTo>
                    <a:cubicBezTo>
                      <a:pt x="1" y="1746"/>
                      <a:pt x="18" y="1784"/>
                      <a:pt x="52" y="1795"/>
                    </a:cubicBezTo>
                    <a:cubicBezTo>
                      <a:pt x="60" y="1798"/>
                      <a:pt x="67" y="1798"/>
                      <a:pt x="77" y="1798"/>
                    </a:cubicBezTo>
                    <a:cubicBezTo>
                      <a:pt x="102" y="1798"/>
                      <a:pt x="129" y="1784"/>
                      <a:pt x="136" y="1756"/>
                    </a:cubicBezTo>
                    <a:cubicBezTo>
                      <a:pt x="666" y="257"/>
                      <a:pt x="1679" y="134"/>
                      <a:pt x="2791" y="134"/>
                    </a:cubicBezTo>
                    <a:cubicBezTo>
                      <a:pt x="2901" y="134"/>
                      <a:pt x="3012" y="135"/>
                      <a:pt x="3123" y="136"/>
                    </a:cubicBezTo>
                    <a:cubicBezTo>
                      <a:pt x="3244" y="138"/>
                      <a:pt x="3368" y="140"/>
                      <a:pt x="3491" y="140"/>
                    </a:cubicBezTo>
                    <a:cubicBezTo>
                      <a:pt x="3608" y="140"/>
                      <a:pt x="3725" y="138"/>
                      <a:pt x="3841" y="133"/>
                    </a:cubicBezTo>
                    <a:cubicBezTo>
                      <a:pt x="3864" y="132"/>
                      <a:pt x="3888" y="132"/>
                      <a:pt x="3911" y="132"/>
                    </a:cubicBezTo>
                    <a:cubicBezTo>
                      <a:pt x="5284" y="132"/>
                      <a:pt x="5694" y="1528"/>
                      <a:pt x="5711" y="1590"/>
                    </a:cubicBezTo>
                    <a:cubicBezTo>
                      <a:pt x="5717" y="1619"/>
                      <a:pt x="5744" y="1638"/>
                      <a:pt x="5772" y="1638"/>
                    </a:cubicBezTo>
                    <a:cubicBezTo>
                      <a:pt x="5778" y="1638"/>
                      <a:pt x="5785" y="1637"/>
                      <a:pt x="5791" y="1635"/>
                    </a:cubicBezTo>
                    <a:cubicBezTo>
                      <a:pt x="5826" y="1628"/>
                      <a:pt x="5847" y="1590"/>
                      <a:pt x="5836" y="1555"/>
                    </a:cubicBezTo>
                    <a:cubicBezTo>
                      <a:pt x="5833" y="1538"/>
                      <a:pt x="5392" y="0"/>
                      <a:pt x="390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2" name="Google Shape;9972;p39"/>
              <p:cNvSpPr/>
              <p:nvPr/>
            </p:nvSpPr>
            <p:spPr>
              <a:xfrm>
                <a:off x="2607053" y="1678401"/>
                <a:ext cx="77984" cy="36294"/>
              </a:xfrm>
              <a:custGeom>
                <a:avLst/>
                <a:gdLst/>
                <a:ahLst/>
                <a:cxnLst/>
                <a:rect l="l" t="t" r="r" b="b"/>
                <a:pathLst>
                  <a:path w="2385" h="1110" extrusionOk="0">
                    <a:moveTo>
                      <a:pt x="1730" y="1"/>
                    </a:moveTo>
                    <a:cubicBezTo>
                      <a:pt x="1184" y="1"/>
                      <a:pt x="407" y="166"/>
                      <a:pt x="18" y="1015"/>
                    </a:cubicBezTo>
                    <a:cubicBezTo>
                      <a:pt x="1" y="1047"/>
                      <a:pt x="15" y="1088"/>
                      <a:pt x="50" y="1102"/>
                    </a:cubicBezTo>
                    <a:cubicBezTo>
                      <a:pt x="56" y="1106"/>
                      <a:pt x="67" y="1109"/>
                      <a:pt x="77" y="1109"/>
                    </a:cubicBezTo>
                    <a:cubicBezTo>
                      <a:pt x="101" y="1109"/>
                      <a:pt x="126" y="1095"/>
                      <a:pt x="136" y="1071"/>
                    </a:cubicBezTo>
                    <a:cubicBezTo>
                      <a:pt x="383" y="536"/>
                      <a:pt x="817" y="224"/>
                      <a:pt x="1430" y="148"/>
                    </a:cubicBezTo>
                    <a:cubicBezTo>
                      <a:pt x="1532" y="135"/>
                      <a:pt x="1631" y="130"/>
                      <a:pt x="1724" y="130"/>
                    </a:cubicBezTo>
                    <a:cubicBezTo>
                      <a:pt x="2049" y="130"/>
                      <a:pt x="2291" y="193"/>
                      <a:pt x="2295" y="193"/>
                    </a:cubicBezTo>
                    <a:cubicBezTo>
                      <a:pt x="2300" y="195"/>
                      <a:pt x="2306" y="196"/>
                      <a:pt x="2312" y="196"/>
                    </a:cubicBezTo>
                    <a:cubicBezTo>
                      <a:pt x="2341" y="196"/>
                      <a:pt x="2368" y="177"/>
                      <a:pt x="2374" y="148"/>
                    </a:cubicBezTo>
                    <a:cubicBezTo>
                      <a:pt x="2385" y="113"/>
                      <a:pt x="2364" y="75"/>
                      <a:pt x="2329" y="68"/>
                    </a:cubicBezTo>
                    <a:cubicBezTo>
                      <a:pt x="2322" y="66"/>
                      <a:pt x="2071" y="1"/>
                      <a:pt x="17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3" name="Google Shape;9973;p39"/>
              <p:cNvSpPr/>
              <p:nvPr/>
            </p:nvSpPr>
            <p:spPr>
              <a:xfrm>
                <a:off x="2520959" y="1827798"/>
                <a:ext cx="12523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5" extrusionOk="0">
                    <a:moveTo>
                      <a:pt x="308" y="0"/>
                    </a:moveTo>
                    <a:cubicBezTo>
                      <a:pt x="289" y="0"/>
                      <a:pt x="271" y="8"/>
                      <a:pt x="257" y="23"/>
                    </a:cubicBezTo>
                    <a:cubicBezTo>
                      <a:pt x="247" y="37"/>
                      <a:pt x="1" y="332"/>
                      <a:pt x="1" y="658"/>
                    </a:cubicBezTo>
                    <a:cubicBezTo>
                      <a:pt x="1" y="697"/>
                      <a:pt x="32" y="724"/>
                      <a:pt x="67" y="724"/>
                    </a:cubicBezTo>
                    <a:cubicBezTo>
                      <a:pt x="105" y="724"/>
                      <a:pt x="132" y="697"/>
                      <a:pt x="132" y="658"/>
                    </a:cubicBezTo>
                    <a:cubicBezTo>
                      <a:pt x="132" y="380"/>
                      <a:pt x="358" y="110"/>
                      <a:pt x="358" y="110"/>
                    </a:cubicBezTo>
                    <a:cubicBezTo>
                      <a:pt x="382" y="82"/>
                      <a:pt x="379" y="41"/>
                      <a:pt x="351" y="16"/>
                    </a:cubicBezTo>
                    <a:cubicBezTo>
                      <a:pt x="339" y="5"/>
                      <a:pt x="323" y="0"/>
                      <a:pt x="3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4" name="Google Shape;9974;p39"/>
              <p:cNvSpPr/>
              <p:nvPr/>
            </p:nvSpPr>
            <p:spPr>
              <a:xfrm>
                <a:off x="2531749" y="1854349"/>
                <a:ext cx="12490" cy="23673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24" extrusionOk="0">
                    <a:moveTo>
                      <a:pt x="307" y="0"/>
                    </a:moveTo>
                    <a:cubicBezTo>
                      <a:pt x="289" y="0"/>
                      <a:pt x="270" y="8"/>
                      <a:pt x="257" y="23"/>
                    </a:cubicBezTo>
                    <a:cubicBezTo>
                      <a:pt x="247" y="37"/>
                      <a:pt x="1" y="332"/>
                      <a:pt x="1" y="658"/>
                    </a:cubicBezTo>
                    <a:cubicBezTo>
                      <a:pt x="1" y="692"/>
                      <a:pt x="31" y="724"/>
                      <a:pt x="66" y="724"/>
                    </a:cubicBezTo>
                    <a:cubicBezTo>
                      <a:pt x="105" y="724"/>
                      <a:pt x="132" y="692"/>
                      <a:pt x="132" y="658"/>
                    </a:cubicBezTo>
                    <a:cubicBezTo>
                      <a:pt x="132" y="380"/>
                      <a:pt x="354" y="109"/>
                      <a:pt x="358" y="106"/>
                    </a:cubicBezTo>
                    <a:cubicBezTo>
                      <a:pt x="382" y="79"/>
                      <a:pt x="379" y="40"/>
                      <a:pt x="351" y="16"/>
                    </a:cubicBezTo>
                    <a:cubicBezTo>
                      <a:pt x="338" y="5"/>
                      <a:pt x="323" y="0"/>
                      <a:pt x="3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5" name="Google Shape;9975;p39"/>
              <p:cNvSpPr/>
              <p:nvPr/>
            </p:nvSpPr>
            <p:spPr>
              <a:xfrm>
                <a:off x="2510299" y="1862262"/>
                <a:ext cx="12392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21" extrusionOk="0">
                    <a:moveTo>
                      <a:pt x="308" y="0"/>
                    </a:moveTo>
                    <a:cubicBezTo>
                      <a:pt x="289" y="0"/>
                      <a:pt x="270" y="8"/>
                      <a:pt x="258" y="24"/>
                    </a:cubicBezTo>
                    <a:cubicBezTo>
                      <a:pt x="247" y="34"/>
                      <a:pt x="0" y="333"/>
                      <a:pt x="0" y="655"/>
                    </a:cubicBezTo>
                    <a:cubicBezTo>
                      <a:pt x="0" y="693"/>
                      <a:pt x="29" y="721"/>
                      <a:pt x="66" y="721"/>
                    </a:cubicBezTo>
                    <a:cubicBezTo>
                      <a:pt x="101" y="721"/>
                      <a:pt x="129" y="693"/>
                      <a:pt x="129" y="655"/>
                    </a:cubicBezTo>
                    <a:cubicBezTo>
                      <a:pt x="129" y="381"/>
                      <a:pt x="354" y="111"/>
                      <a:pt x="358" y="107"/>
                    </a:cubicBezTo>
                    <a:cubicBezTo>
                      <a:pt x="378" y="80"/>
                      <a:pt x="375" y="38"/>
                      <a:pt x="348" y="13"/>
                    </a:cubicBezTo>
                    <a:cubicBezTo>
                      <a:pt x="336" y="4"/>
                      <a:pt x="322" y="0"/>
                      <a:pt x="3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6" name="Google Shape;9976;p39"/>
              <p:cNvSpPr/>
              <p:nvPr/>
            </p:nvSpPr>
            <p:spPr>
              <a:xfrm>
                <a:off x="2518147" y="1890186"/>
                <a:ext cx="12490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25" extrusionOk="0">
                    <a:moveTo>
                      <a:pt x="307" y="0"/>
                    </a:moveTo>
                    <a:cubicBezTo>
                      <a:pt x="289" y="0"/>
                      <a:pt x="270" y="8"/>
                      <a:pt x="257" y="23"/>
                    </a:cubicBezTo>
                    <a:cubicBezTo>
                      <a:pt x="247" y="38"/>
                      <a:pt x="0" y="332"/>
                      <a:pt x="0" y="658"/>
                    </a:cubicBezTo>
                    <a:cubicBezTo>
                      <a:pt x="0" y="693"/>
                      <a:pt x="31" y="725"/>
                      <a:pt x="66" y="725"/>
                    </a:cubicBezTo>
                    <a:cubicBezTo>
                      <a:pt x="104" y="725"/>
                      <a:pt x="132" y="693"/>
                      <a:pt x="132" y="658"/>
                    </a:cubicBezTo>
                    <a:cubicBezTo>
                      <a:pt x="132" y="381"/>
                      <a:pt x="354" y="110"/>
                      <a:pt x="357" y="107"/>
                    </a:cubicBezTo>
                    <a:cubicBezTo>
                      <a:pt x="382" y="79"/>
                      <a:pt x="378" y="41"/>
                      <a:pt x="351" y="17"/>
                    </a:cubicBezTo>
                    <a:cubicBezTo>
                      <a:pt x="338" y="6"/>
                      <a:pt x="323" y="0"/>
                      <a:pt x="3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7" name="Google Shape;9977;p39"/>
              <p:cNvSpPr/>
              <p:nvPr/>
            </p:nvSpPr>
            <p:spPr>
              <a:xfrm>
                <a:off x="2497253" y="1898099"/>
                <a:ext cx="9907" cy="25079"/>
              </a:xfrm>
              <a:custGeom>
                <a:avLst/>
                <a:gdLst/>
                <a:ahLst/>
                <a:cxnLst/>
                <a:rect l="l" t="t" r="r" b="b"/>
                <a:pathLst>
                  <a:path w="303" h="767" extrusionOk="0">
                    <a:moveTo>
                      <a:pt x="227" y="0"/>
                    </a:moveTo>
                    <a:cubicBezTo>
                      <a:pt x="204" y="0"/>
                      <a:pt x="180" y="16"/>
                      <a:pt x="167" y="38"/>
                    </a:cubicBezTo>
                    <a:cubicBezTo>
                      <a:pt x="160" y="52"/>
                      <a:pt x="1" y="403"/>
                      <a:pt x="87" y="718"/>
                    </a:cubicBezTo>
                    <a:cubicBezTo>
                      <a:pt x="98" y="746"/>
                      <a:pt x="122" y="767"/>
                      <a:pt x="150" y="767"/>
                    </a:cubicBezTo>
                    <a:cubicBezTo>
                      <a:pt x="157" y="767"/>
                      <a:pt x="164" y="767"/>
                      <a:pt x="170" y="763"/>
                    </a:cubicBezTo>
                    <a:cubicBezTo>
                      <a:pt x="205" y="753"/>
                      <a:pt x="226" y="718"/>
                      <a:pt x="215" y="683"/>
                    </a:cubicBezTo>
                    <a:cubicBezTo>
                      <a:pt x="143" y="416"/>
                      <a:pt x="285" y="97"/>
                      <a:pt x="289" y="94"/>
                    </a:cubicBezTo>
                    <a:cubicBezTo>
                      <a:pt x="303" y="59"/>
                      <a:pt x="289" y="20"/>
                      <a:pt x="254" y="7"/>
                    </a:cubicBezTo>
                    <a:cubicBezTo>
                      <a:pt x="245" y="2"/>
                      <a:pt x="236" y="0"/>
                      <a:pt x="2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8" name="Google Shape;9978;p39"/>
              <p:cNvSpPr/>
              <p:nvPr/>
            </p:nvSpPr>
            <p:spPr>
              <a:xfrm>
                <a:off x="2532436" y="1795394"/>
                <a:ext cx="12163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34" extrusionOk="0">
                    <a:moveTo>
                      <a:pt x="297" y="0"/>
                    </a:moveTo>
                    <a:cubicBezTo>
                      <a:pt x="277" y="0"/>
                      <a:pt x="257" y="9"/>
                      <a:pt x="243" y="26"/>
                    </a:cubicBezTo>
                    <a:cubicBezTo>
                      <a:pt x="236" y="39"/>
                      <a:pt x="0" y="345"/>
                      <a:pt x="14" y="671"/>
                    </a:cubicBezTo>
                    <a:cubicBezTo>
                      <a:pt x="14" y="705"/>
                      <a:pt x="45" y="733"/>
                      <a:pt x="80" y="733"/>
                    </a:cubicBezTo>
                    <a:lnTo>
                      <a:pt x="84" y="733"/>
                    </a:lnTo>
                    <a:cubicBezTo>
                      <a:pt x="118" y="733"/>
                      <a:pt x="146" y="702"/>
                      <a:pt x="146" y="663"/>
                    </a:cubicBezTo>
                    <a:cubicBezTo>
                      <a:pt x="135" y="386"/>
                      <a:pt x="347" y="109"/>
                      <a:pt x="347" y="106"/>
                    </a:cubicBezTo>
                    <a:cubicBezTo>
                      <a:pt x="372" y="77"/>
                      <a:pt x="364" y="36"/>
                      <a:pt x="337" y="15"/>
                    </a:cubicBezTo>
                    <a:cubicBezTo>
                      <a:pt x="325" y="5"/>
                      <a:pt x="311" y="0"/>
                      <a:pt x="2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9" name="Google Shape;9979;p39"/>
              <p:cNvSpPr/>
              <p:nvPr/>
            </p:nvSpPr>
            <p:spPr>
              <a:xfrm>
                <a:off x="2540120" y="1820997"/>
                <a:ext cx="11608" cy="2436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45" extrusionOk="0">
                    <a:moveTo>
                      <a:pt x="280" y="1"/>
                    </a:moveTo>
                    <a:cubicBezTo>
                      <a:pt x="260" y="1"/>
                      <a:pt x="239" y="11"/>
                      <a:pt x="227" y="30"/>
                    </a:cubicBezTo>
                    <a:cubicBezTo>
                      <a:pt x="216" y="44"/>
                      <a:pt x="1" y="359"/>
                      <a:pt x="33" y="686"/>
                    </a:cubicBezTo>
                    <a:cubicBezTo>
                      <a:pt x="36" y="721"/>
                      <a:pt x="63" y="745"/>
                      <a:pt x="98" y="745"/>
                    </a:cubicBezTo>
                    <a:lnTo>
                      <a:pt x="105" y="745"/>
                    </a:lnTo>
                    <a:cubicBezTo>
                      <a:pt x="140" y="741"/>
                      <a:pt x="168" y="710"/>
                      <a:pt x="164" y="672"/>
                    </a:cubicBezTo>
                    <a:cubicBezTo>
                      <a:pt x="137" y="398"/>
                      <a:pt x="334" y="106"/>
                      <a:pt x="334" y="103"/>
                    </a:cubicBezTo>
                    <a:cubicBezTo>
                      <a:pt x="355" y="75"/>
                      <a:pt x="348" y="34"/>
                      <a:pt x="317" y="13"/>
                    </a:cubicBezTo>
                    <a:cubicBezTo>
                      <a:pt x="306" y="5"/>
                      <a:pt x="293" y="1"/>
                      <a:pt x="2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0" name="Google Shape;9980;p39"/>
              <p:cNvSpPr/>
              <p:nvPr/>
            </p:nvSpPr>
            <p:spPr>
              <a:xfrm>
                <a:off x="3083660" y="1823809"/>
                <a:ext cx="12392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25" extrusionOk="0">
                    <a:moveTo>
                      <a:pt x="74" y="1"/>
                    </a:moveTo>
                    <a:cubicBezTo>
                      <a:pt x="59" y="1"/>
                      <a:pt x="43" y="6"/>
                      <a:pt x="31" y="17"/>
                    </a:cubicBezTo>
                    <a:cubicBezTo>
                      <a:pt x="3" y="41"/>
                      <a:pt x="0" y="79"/>
                      <a:pt x="21" y="107"/>
                    </a:cubicBezTo>
                    <a:cubicBezTo>
                      <a:pt x="24" y="111"/>
                      <a:pt x="246" y="382"/>
                      <a:pt x="246" y="659"/>
                    </a:cubicBezTo>
                    <a:cubicBezTo>
                      <a:pt x="246" y="694"/>
                      <a:pt x="277" y="725"/>
                      <a:pt x="312" y="725"/>
                    </a:cubicBezTo>
                    <a:cubicBezTo>
                      <a:pt x="350" y="725"/>
                      <a:pt x="378" y="694"/>
                      <a:pt x="378" y="659"/>
                    </a:cubicBezTo>
                    <a:cubicBezTo>
                      <a:pt x="378" y="332"/>
                      <a:pt x="132" y="38"/>
                      <a:pt x="121" y="23"/>
                    </a:cubicBezTo>
                    <a:cubicBezTo>
                      <a:pt x="109" y="8"/>
                      <a:pt x="92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1" name="Google Shape;9981;p39"/>
              <p:cNvSpPr/>
              <p:nvPr/>
            </p:nvSpPr>
            <p:spPr>
              <a:xfrm>
                <a:off x="3072870" y="1850360"/>
                <a:ext cx="12490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25" extrusionOk="0">
                    <a:moveTo>
                      <a:pt x="75" y="0"/>
                    </a:moveTo>
                    <a:cubicBezTo>
                      <a:pt x="60" y="0"/>
                      <a:pt x="44" y="6"/>
                      <a:pt x="31" y="17"/>
                    </a:cubicBezTo>
                    <a:cubicBezTo>
                      <a:pt x="4" y="37"/>
                      <a:pt x="0" y="79"/>
                      <a:pt x="25" y="107"/>
                    </a:cubicBezTo>
                    <a:cubicBezTo>
                      <a:pt x="25" y="111"/>
                      <a:pt x="250" y="381"/>
                      <a:pt x="250" y="659"/>
                    </a:cubicBezTo>
                    <a:cubicBezTo>
                      <a:pt x="250" y="694"/>
                      <a:pt x="278" y="724"/>
                      <a:pt x="316" y="724"/>
                    </a:cubicBezTo>
                    <a:cubicBezTo>
                      <a:pt x="351" y="724"/>
                      <a:pt x="382" y="694"/>
                      <a:pt x="382" y="659"/>
                    </a:cubicBezTo>
                    <a:cubicBezTo>
                      <a:pt x="382" y="332"/>
                      <a:pt x="135" y="37"/>
                      <a:pt x="125" y="23"/>
                    </a:cubicBezTo>
                    <a:cubicBezTo>
                      <a:pt x="112" y="8"/>
                      <a:pt x="94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2" name="Google Shape;9982;p39"/>
              <p:cNvSpPr/>
              <p:nvPr/>
            </p:nvSpPr>
            <p:spPr>
              <a:xfrm>
                <a:off x="3094287" y="1858175"/>
                <a:ext cx="12523" cy="23738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6" extrusionOk="0">
                    <a:moveTo>
                      <a:pt x="75" y="1"/>
                    </a:moveTo>
                    <a:cubicBezTo>
                      <a:pt x="60" y="1"/>
                      <a:pt x="45" y="6"/>
                      <a:pt x="32" y="17"/>
                    </a:cubicBezTo>
                    <a:cubicBezTo>
                      <a:pt x="4" y="42"/>
                      <a:pt x="1" y="83"/>
                      <a:pt x="25" y="111"/>
                    </a:cubicBezTo>
                    <a:cubicBezTo>
                      <a:pt x="29" y="114"/>
                      <a:pt x="251" y="381"/>
                      <a:pt x="251" y="659"/>
                    </a:cubicBezTo>
                    <a:cubicBezTo>
                      <a:pt x="251" y="697"/>
                      <a:pt x="282" y="725"/>
                      <a:pt x="316" y="725"/>
                    </a:cubicBezTo>
                    <a:cubicBezTo>
                      <a:pt x="355" y="725"/>
                      <a:pt x="383" y="697"/>
                      <a:pt x="383" y="659"/>
                    </a:cubicBezTo>
                    <a:cubicBezTo>
                      <a:pt x="383" y="333"/>
                      <a:pt x="136" y="38"/>
                      <a:pt x="126" y="24"/>
                    </a:cubicBezTo>
                    <a:cubicBezTo>
                      <a:pt x="112" y="9"/>
                      <a:pt x="94" y="1"/>
                      <a:pt x="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3" name="Google Shape;9983;p39"/>
              <p:cNvSpPr/>
              <p:nvPr/>
            </p:nvSpPr>
            <p:spPr>
              <a:xfrm>
                <a:off x="3086472" y="1886230"/>
                <a:ext cx="12523" cy="23673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4" extrusionOk="0">
                    <a:moveTo>
                      <a:pt x="75" y="0"/>
                    </a:moveTo>
                    <a:cubicBezTo>
                      <a:pt x="60" y="0"/>
                      <a:pt x="44" y="5"/>
                      <a:pt x="32" y="16"/>
                    </a:cubicBezTo>
                    <a:cubicBezTo>
                      <a:pt x="4" y="37"/>
                      <a:pt x="1" y="79"/>
                      <a:pt x="25" y="106"/>
                    </a:cubicBezTo>
                    <a:cubicBezTo>
                      <a:pt x="25" y="110"/>
                      <a:pt x="251" y="380"/>
                      <a:pt x="251" y="658"/>
                    </a:cubicBezTo>
                    <a:cubicBezTo>
                      <a:pt x="251" y="692"/>
                      <a:pt x="278" y="724"/>
                      <a:pt x="316" y="724"/>
                    </a:cubicBezTo>
                    <a:cubicBezTo>
                      <a:pt x="351" y="724"/>
                      <a:pt x="382" y="692"/>
                      <a:pt x="382" y="658"/>
                    </a:cubicBezTo>
                    <a:cubicBezTo>
                      <a:pt x="382" y="332"/>
                      <a:pt x="136" y="34"/>
                      <a:pt x="126" y="23"/>
                    </a:cubicBezTo>
                    <a:cubicBezTo>
                      <a:pt x="112" y="8"/>
                      <a:pt x="94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4" name="Google Shape;9984;p39"/>
              <p:cNvSpPr/>
              <p:nvPr/>
            </p:nvSpPr>
            <p:spPr>
              <a:xfrm>
                <a:off x="3109950" y="1894110"/>
                <a:ext cx="9809" cy="25079"/>
              </a:xfrm>
              <a:custGeom>
                <a:avLst/>
                <a:gdLst/>
                <a:ahLst/>
                <a:cxnLst/>
                <a:rect l="l" t="t" r="r" b="b"/>
                <a:pathLst>
                  <a:path w="300" h="767" extrusionOk="0">
                    <a:moveTo>
                      <a:pt x="76" y="0"/>
                    </a:moveTo>
                    <a:cubicBezTo>
                      <a:pt x="66" y="0"/>
                      <a:pt x="56" y="2"/>
                      <a:pt x="45" y="8"/>
                    </a:cubicBezTo>
                    <a:cubicBezTo>
                      <a:pt x="15" y="22"/>
                      <a:pt x="0" y="59"/>
                      <a:pt x="15" y="94"/>
                    </a:cubicBezTo>
                    <a:cubicBezTo>
                      <a:pt x="15" y="97"/>
                      <a:pt x="160" y="413"/>
                      <a:pt x="87" y="684"/>
                    </a:cubicBezTo>
                    <a:cubicBezTo>
                      <a:pt x="77" y="719"/>
                      <a:pt x="98" y="754"/>
                      <a:pt x="133" y="764"/>
                    </a:cubicBezTo>
                    <a:cubicBezTo>
                      <a:pt x="140" y="764"/>
                      <a:pt x="146" y="767"/>
                      <a:pt x="150" y="767"/>
                    </a:cubicBezTo>
                    <a:cubicBezTo>
                      <a:pt x="181" y="767"/>
                      <a:pt x="205" y="746"/>
                      <a:pt x="212" y="719"/>
                    </a:cubicBezTo>
                    <a:cubicBezTo>
                      <a:pt x="299" y="403"/>
                      <a:pt x="140" y="53"/>
                      <a:pt x="133" y="38"/>
                    </a:cubicBezTo>
                    <a:cubicBezTo>
                      <a:pt x="123" y="14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5" name="Google Shape;9985;p39"/>
              <p:cNvSpPr/>
              <p:nvPr/>
            </p:nvSpPr>
            <p:spPr>
              <a:xfrm>
                <a:off x="3072510" y="1791405"/>
                <a:ext cx="12163" cy="240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34" extrusionOk="0">
                    <a:moveTo>
                      <a:pt x="74" y="1"/>
                    </a:moveTo>
                    <a:cubicBezTo>
                      <a:pt x="61" y="1"/>
                      <a:pt x="47" y="5"/>
                      <a:pt x="36" y="15"/>
                    </a:cubicBezTo>
                    <a:cubicBezTo>
                      <a:pt x="4" y="36"/>
                      <a:pt x="1" y="78"/>
                      <a:pt x="21" y="106"/>
                    </a:cubicBezTo>
                    <a:cubicBezTo>
                      <a:pt x="25" y="109"/>
                      <a:pt x="237" y="387"/>
                      <a:pt x="226" y="665"/>
                    </a:cubicBezTo>
                    <a:cubicBezTo>
                      <a:pt x="223" y="702"/>
                      <a:pt x="250" y="731"/>
                      <a:pt x="289" y="734"/>
                    </a:cubicBezTo>
                    <a:lnTo>
                      <a:pt x="292" y="734"/>
                    </a:lnTo>
                    <a:cubicBezTo>
                      <a:pt x="327" y="734"/>
                      <a:pt x="354" y="706"/>
                      <a:pt x="358" y="671"/>
                    </a:cubicBezTo>
                    <a:cubicBezTo>
                      <a:pt x="372" y="345"/>
                      <a:pt x="136" y="40"/>
                      <a:pt x="125" y="26"/>
                    </a:cubicBezTo>
                    <a:cubicBezTo>
                      <a:pt x="113" y="10"/>
                      <a:pt x="94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6" name="Google Shape;9986;p39"/>
              <p:cNvSpPr/>
              <p:nvPr/>
            </p:nvSpPr>
            <p:spPr>
              <a:xfrm>
                <a:off x="3065284" y="1817041"/>
                <a:ext cx="11706" cy="2436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45" extrusionOk="0">
                    <a:moveTo>
                      <a:pt x="77" y="0"/>
                    </a:moveTo>
                    <a:cubicBezTo>
                      <a:pt x="63" y="0"/>
                      <a:pt x="50" y="4"/>
                      <a:pt x="38" y="12"/>
                    </a:cubicBezTo>
                    <a:cubicBezTo>
                      <a:pt x="10" y="33"/>
                      <a:pt x="0" y="71"/>
                      <a:pt x="21" y="102"/>
                    </a:cubicBezTo>
                    <a:cubicBezTo>
                      <a:pt x="24" y="106"/>
                      <a:pt x="222" y="394"/>
                      <a:pt x="194" y="672"/>
                    </a:cubicBezTo>
                    <a:cubicBezTo>
                      <a:pt x="191" y="706"/>
                      <a:pt x="218" y="741"/>
                      <a:pt x="253" y="744"/>
                    </a:cubicBezTo>
                    <a:lnTo>
                      <a:pt x="260" y="744"/>
                    </a:lnTo>
                    <a:cubicBezTo>
                      <a:pt x="295" y="744"/>
                      <a:pt x="322" y="717"/>
                      <a:pt x="326" y="685"/>
                    </a:cubicBezTo>
                    <a:cubicBezTo>
                      <a:pt x="357" y="360"/>
                      <a:pt x="138" y="40"/>
                      <a:pt x="132" y="30"/>
                    </a:cubicBezTo>
                    <a:cubicBezTo>
                      <a:pt x="119" y="10"/>
                      <a:pt x="98" y="0"/>
                      <a:pt x="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7" name="Google Shape;9987;p39"/>
              <p:cNvSpPr/>
              <p:nvPr/>
            </p:nvSpPr>
            <p:spPr>
              <a:xfrm>
                <a:off x="2615685" y="1741639"/>
                <a:ext cx="122223" cy="56665"/>
              </a:xfrm>
              <a:custGeom>
                <a:avLst/>
                <a:gdLst/>
                <a:ahLst/>
                <a:cxnLst/>
                <a:rect l="l" t="t" r="r" b="b"/>
                <a:pathLst>
                  <a:path w="3738" h="1733" extrusionOk="0">
                    <a:moveTo>
                      <a:pt x="1858" y="0"/>
                    </a:moveTo>
                    <a:cubicBezTo>
                      <a:pt x="1802" y="0"/>
                      <a:pt x="1745" y="3"/>
                      <a:pt x="1687" y="8"/>
                    </a:cubicBezTo>
                    <a:cubicBezTo>
                      <a:pt x="60" y="150"/>
                      <a:pt x="1" y="1732"/>
                      <a:pt x="1" y="1732"/>
                    </a:cubicBezTo>
                    <a:lnTo>
                      <a:pt x="3738" y="1732"/>
                    </a:lnTo>
                    <a:cubicBezTo>
                      <a:pt x="3738" y="1732"/>
                      <a:pt x="3347" y="0"/>
                      <a:pt x="18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8" name="Google Shape;9988;p39"/>
              <p:cNvSpPr/>
              <p:nvPr/>
            </p:nvSpPr>
            <p:spPr>
              <a:xfrm>
                <a:off x="2639849" y="1814654"/>
                <a:ext cx="85144" cy="13341"/>
              </a:xfrm>
              <a:custGeom>
                <a:avLst/>
                <a:gdLst/>
                <a:ahLst/>
                <a:cxnLst/>
                <a:rect l="l" t="t" r="r" b="b"/>
                <a:pathLst>
                  <a:path w="2604" h="408" extrusionOk="0">
                    <a:moveTo>
                      <a:pt x="1564" y="1"/>
                    </a:moveTo>
                    <a:cubicBezTo>
                      <a:pt x="751" y="1"/>
                      <a:pt x="90" y="268"/>
                      <a:pt x="53" y="283"/>
                    </a:cubicBezTo>
                    <a:cubicBezTo>
                      <a:pt x="18" y="297"/>
                      <a:pt x="1" y="335"/>
                      <a:pt x="14" y="370"/>
                    </a:cubicBezTo>
                    <a:cubicBezTo>
                      <a:pt x="25" y="394"/>
                      <a:pt x="53" y="408"/>
                      <a:pt x="77" y="408"/>
                    </a:cubicBezTo>
                    <a:cubicBezTo>
                      <a:pt x="84" y="408"/>
                      <a:pt x="94" y="408"/>
                      <a:pt x="101" y="404"/>
                    </a:cubicBezTo>
                    <a:cubicBezTo>
                      <a:pt x="111" y="399"/>
                      <a:pt x="770" y="133"/>
                      <a:pt x="1569" y="133"/>
                    </a:cubicBezTo>
                    <a:cubicBezTo>
                      <a:pt x="1871" y="133"/>
                      <a:pt x="2194" y="171"/>
                      <a:pt x="2509" y="276"/>
                    </a:cubicBezTo>
                    <a:cubicBezTo>
                      <a:pt x="2516" y="279"/>
                      <a:pt x="2524" y="280"/>
                      <a:pt x="2531" y="280"/>
                    </a:cubicBezTo>
                    <a:cubicBezTo>
                      <a:pt x="2558" y="280"/>
                      <a:pt x="2581" y="262"/>
                      <a:pt x="2592" y="234"/>
                    </a:cubicBezTo>
                    <a:cubicBezTo>
                      <a:pt x="2603" y="199"/>
                      <a:pt x="2586" y="165"/>
                      <a:pt x="2551" y="151"/>
                    </a:cubicBezTo>
                    <a:cubicBezTo>
                      <a:pt x="2217" y="41"/>
                      <a:pt x="1879" y="1"/>
                      <a:pt x="15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9" name="Google Shape;9989;p39"/>
              <p:cNvSpPr/>
              <p:nvPr/>
            </p:nvSpPr>
            <p:spPr>
              <a:xfrm>
                <a:off x="2643282" y="1759884"/>
                <a:ext cx="67618" cy="38420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175" extrusionOk="0">
                    <a:moveTo>
                      <a:pt x="1088" y="1"/>
                    </a:moveTo>
                    <a:cubicBezTo>
                      <a:pt x="1036" y="1"/>
                      <a:pt x="983" y="5"/>
                      <a:pt x="926" y="15"/>
                    </a:cubicBezTo>
                    <a:cubicBezTo>
                      <a:pt x="128" y="154"/>
                      <a:pt x="0" y="1174"/>
                      <a:pt x="0" y="1174"/>
                    </a:cubicBezTo>
                    <a:lnTo>
                      <a:pt x="2068" y="1174"/>
                    </a:lnTo>
                    <a:cubicBezTo>
                      <a:pt x="2068" y="1174"/>
                      <a:pt x="1905" y="1"/>
                      <a:pt x="10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0" name="Google Shape;9990;p39"/>
              <p:cNvSpPr/>
              <p:nvPr/>
            </p:nvSpPr>
            <p:spPr>
              <a:xfrm>
                <a:off x="2938317" y="1678401"/>
                <a:ext cx="77853" cy="36294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110" extrusionOk="0">
                    <a:moveTo>
                      <a:pt x="654" y="1"/>
                    </a:moveTo>
                    <a:cubicBezTo>
                      <a:pt x="312" y="1"/>
                      <a:pt x="61" y="66"/>
                      <a:pt x="56" y="68"/>
                    </a:cubicBezTo>
                    <a:cubicBezTo>
                      <a:pt x="21" y="75"/>
                      <a:pt x="0" y="113"/>
                      <a:pt x="7" y="148"/>
                    </a:cubicBezTo>
                    <a:cubicBezTo>
                      <a:pt x="16" y="177"/>
                      <a:pt x="42" y="196"/>
                      <a:pt x="70" y="196"/>
                    </a:cubicBezTo>
                    <a:cubicBezTo>
                      <a:pt x="75" y="196"/>
                      <a:pt x="81" y="195"/>
                      <a:pt x="87" y="193"/>
                    </a:cubicBezTo>
                    <a:cubicBezTo>
                      <a:pt x="93" y="193"/>
                      <a:pt x="334" y="130"/>
                      <a:pt x="660" y="130"/>
                    </a:cubicBezTo>
                    <a:cubicBezTo>
                      <a:pt x="753" y="130"/>
                      <a:pt x="852" y="135"/>
                      <a:pt x="955" y="148"/>
                    </a:cubicBezTo>
                    <a:cubicBezTo>
                      <a:pt x="1568" y="224"/>
                      <a:pt x="2002" y="536"/>
                      <a:pt x="2245" y="1071"/>
                    </a:cubicBezTo>
                    <a:cubicBezTo>
                      <a:pt x="2259" y="1095"/>
                      <a:pt x="2280" y="1109"/>
                      <a:pt x="2308" y="1109"/>
                    </a:cubicBezTo>
                    <a:cubicBezTo>
                      <a:pt x="2314" y="1109"/>
                      <a:pt x="2325" y="1106"/>
                      <a:pt x="2335" y="1102"/>
                    </a:cubicBezTo>
                    <a:cubicBezTo>
                      <a:pt x="2367" y="1088"/>
                      <a:pt x="2380" y="1047"/>
                      <a:pt x="2367" y="1015"/>
                    </a:cubicBezTo>
                    <a:cubicBezTo>
                      <a:pt x="1978" y="166"/>
                      <a:pt x="1199" y="1"/>
                      <a:pt x="6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1" name="Google Shape;9991;p39"/>
              <p:cNvSpPr/>
              <p:nvPr/>
            </p:nvSpPr>
            <p:spPr>
              <a:xfrm>
                <a:off x="2879657" y="1741639"/>
                <a:ext cx="122354" cy="56665"/>
              </a:xfrm>
              <a:custGeom>
                <a:avLst/>
                <a:gdLst/>
                <a:ahLst/>
                <a:cxnLst/>
                <a:rect l="l" t="t" r="r" b="b"/>
                <a:pathLst>
                  <a:path w="3742" h="1733" extrusionOk="0">
                    <a:moveTo>
                      <a:pt x="1884" y="0"/>
                    </a:moveTo>
                    <a:cubicBezTo>
                      <a:pt x="394" y="0"/>
                      <a:pt x="1" y="1732"/>
                      <a:pt x="1" y="1732"/>
                    </a:cubicBezTo>
                    <a:lnTo>
                      <a:pt x="3741" y="1732"/>
                    </a:lnTo>
                    <a:cubicBezTo>
                      <a:pt x="3741" y="1732"/>
                      <a:pt x="3682" y="150"/>
                      <a:pt x="2055" y="8"/>
                    </a:cubicBezTo>
                    <a:cubicBezTo>
                      <a:pt x="1996" y="3"/>
                      <a:pt x="1939" y="0"/>
                      <a:pt x="18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2" name="Google Shape;9992;p39"/>
              <p:cNvSpPr/>
              <p:nvPr/>
            </p:nvSpPr>
            <p:spPr>
              <a:xfrm>
                <a:off x="2898262" y="1814654"/>
                <a:ext cx="85112" cy="13341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408" extrusionOk="0">
                    <a:moveTo>
                      <a:pt x="1042" y="1"/>
                    </a:moveTo>
                    <a:cubicBezTo>
                      <a:pt x="727" y="1"/>
                      <a:pt x="390" y="41"/>
                      <a:pt x="56" y="151"/>
                    </a:cubicBezTo>
                    <a:cubicBezTo>
                      <a:pt x="21" y="165"/>
                      <a:pt x="1" y="199"/>
                      <a:pt x="15" y="234"/>
                    </a:cubicBezTo>
                    <a:cubicBezTo>
                      <a:pt x="23" y="262"/>
                      <a:pt x="48" y="280"/>
                      <a:pt x="75" y="280"/>
                    </a:cubicBezTo>
                    <a:cubicBezTo>
                      <a:pt x="83" y="280"/>
                      <a:pt x="91" y="279"/>
                      <a:pt x="98" y="276"/>
                    </a:cubicBezTo>
                    <a:cubicBezTo>
                      <a:pt x="412" y="171"/>
                      <a:pt x="734" y="133"/>
                      <a:pt x="1036" y="133"/>
                    </a:cubicBezTo>
                    <a:cubicBezTo>
                      <a:pt x="1835" y="133"/>
                      <a:pt x="2495" y="399"/>
                      <a:pt x="2502" y="404"/>
                    </a:cubicBezTo>
                    <a:cubicBezTo>
                      <a:pt x="2513" y="408"/>
                      <a:pt x="2519" y="408"/>
                      <a:pt x="2527" y="408"/>
                    </a:cubicBezTo>
                    <a:cubicBezTo>
                      <a:pt x="2554" y="408"/>
                      <a:pt x="2579" y="394"/>
                      <a:pt x="2589" y="370"/>
                    </a:cubicBezTo>
                    <a:cubicBezTo>
                      <a:pt x="2603" y="335"/>
                      <a:pt x="2585" y="297"/>
                      <a:pt x="2554" y="283"/>
                    </a:cubicBezTo>
                    <a:cubicBezTo>
                      <a:pt x="2514" y="268"/>
                      <a:pt x="1854" y="1"/>
                      <a:pt x="104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3" name="Google Shape;9993;p39"/>
              <p:cNvSpPr/>
              <p:nvPr/>
            </p:nvSpPr>
            <p:spPr>
              <a:xfrm>
                <a:off x="2906796" y="1759884"/>
                <a:ext cx="67618" cy="38420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175" extrusionOk="0">
                    <a:moveTo>
                      <a:pt x="980" y="1"/>
                    </a:moveTo>
                    <a:cubicBezTo>
                      <a:pt x="163" y="1"/>
                      <a:pt x="0" y="1174"/>
                      <a:pt x="0" y="1174"/>
                    </a:cubicBezTo>
                    <a:lnTo>
                      <a:pt x="2068" y="1174"/>
                    </a:lnTo>
                    <a:cubicBezTo>
                      <a:pt x="2068" y="1174"/>
                      <a:pt x="1940" y="154"/>
                      <a:pt x="1142" y="15"/>
                    </a:cubicBezTo>
                    <a:cubicBezTo>
                      <a:pt x="1085" y="5"/>
                      <a:pt x="1031" y="1"/>
                      <a:pt x="9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4" name="Google Shape;9994;p39"/>
              <p:cNvSpPr/>
              <p:nvPr/>
            </p:nvSpPr>
            <p:spPr>
              <a:xfrm>
                <a:off x="2661299" y="1937794"/>
                <a:ext cx="288032" cy="131836"/>
              </a:xfrm>
              <a:custGeom>
                <a:avLst/>
                <a:gdLst/>
                <a:ahLst/>
                <a:cxnLst/>
                <a:rect l="l" t="t" r="r" b="b"/>
                <a:pathLst>
                  <a:path w="8809" h="4032" extrusionOk="0">
                    <a:moveTo>
                      <a:pt x="7209" y="129"/>
                    </a:moveTo>
                    <a:cubicBezTo>
                      <a:pt x="7505" y="129"/>
                      <a:pt x="7768" y="233"/>
                      <a:pt x="8011" y="444"/>
                    </a:cubicBezTo>
                    <a:cubicBezTo>
                      <a:pt x="8580" y="934"/>
                      <a:pt x="8671" y="1895"/>
                      <a:pt x="8517" y="2582"/>
                    </a:cubicBezTo>
                    <a:cubicBezTo>
                      <a:pt x="8379" y="3199"/>
                      <a:pt x="8053" y="3640"/>
                      <a:pt x="7643" y="3754"/>
                    </a:cubicBezTo>
                    <a:cubicBezTo>
                      <a:pt x="7480" y="3799"/>
                      <a:pt x="7328" y="3820"/>
                      <a:pt x="7172" y="3820"/>
                    </a:cubicBezTo>
                    <a:cubicBezTo>
                      <a:pt x="6905" y="3820"/>
                      <a:pt x="6668" y="3754"/>
                      <a:pt x="6418" y="3685"/>
                    </a:cubicBezTo>
                    <a:cubicBezTo>
                      <a:pt x="6148" y="3612"/>
                      <a:pt x="5867" y="3532"/>
                      <a:pt x="5517" y="3532"/>
                    </a:cubicBezTo>
                    <a:cubicBezTo>
                      <a:pt x="5257" y="3532"/>
                      <a:pt x="4990" y="3578"/>
                      <a:pt x="4705" y="3664"/>
                    </a:cubicBezTo>
                    <a:cubicBezTo>
                      <a:pt x="4237" y="3813"/>
                      <a:pt x="3598" y="3900"/>
                      <a:pt x="2998" y="3900"/>
                    </a:cubicBezTo>
                    <a:cubicBezTo>
                      <a:pt x="2353" y="3900"/>
                      <a:pt x="1177" y="3796"/>
                      <a:pt x="573" y="3095"/>
                    </a:cubicBezTo>
                    <a:cubicBezTo>
                      <a:pt x="253" y="2724"/>
                      <a:pt x="139" y="2231"/>
                      <a:pt x="226" y="1634"/>
                    </a:cubicBezTo>
                    <a:cubicBezTo>
                      <a:pt x="236" y="1583"/>
                      <a:pt x="455" y="378"/>
                      <a:pt x="1749" y="378"/>
                    </a:cubicBezTo>
                    <a:cubicBezTo>
                      <a:pt x="1880" y="378"/>
                      <a:pt x="2023" y="393"/>
                      <a:pt x="2168" y="417"/>
                    </a:cubicBezTo>
                    <a:cubicBezTo>
                      <a:pt x="2884" y="542"/>
                      <a:pt x="3303" y="697"/>
                      <a:pt x="3612" y="812"/>
                    </a:cubicBezTo>
                    <a:cubicBezTo>
                      <a:pt x="3900" y="920"/>
                      <a:pt x="4108" y="1000"/>
                      <a:pt x="4386" y="1000"/>
                    </a:cubicBezTo>
                    <a:cubicBezTo>
                      <a:pt x="4562" y="1000"/>
                      <a:pt x="4757" y="965"/>
                      <a:pt x="5003" y="899"/>
                    </a:cubicBezTo>
                    <a:cubicBezTo>
                      <a:pt x="5319" y="809"/>
                      <a:pt x="5624" y="670"/>
                      <a:pt x="5923" y="531"/>
                    </a:cubicBezTo>
                    <a:cubicBezTo>
                      <a:pt x="6370" y="326"/>
                      <a:pt x="6797" y="129"/>
                      <a:pt x="7209" y="129"/>
                    </a:cubicBezTo>
                    <a:close/>
                    <a:moveTo>
                      <a:pt x="7209" y="0"/>
                    </a:moveTo>
                    <a:cubicBezTo>
                      <a:pt x="6769" y="0"/>
                      <a:pt x="6328" y="201"/>
                      <a:pt x="5867" y="413"/>
                    </a:cubicBezTo>
                    <a:cubicBezTo>
                      <a:pt x="5576" y="548"/>
                      <a:pt x="5273" y="687"/>
                      <a:pt x="4969" y="771"/>
                    </a:cubicBezTo>
                    <a:cubicBezTo>
                      <a:pt x="4736" y="836"/>
                      <a:pt x="4549" y="867"/>
                      <a:pt x="4386" y="867"/>
                    </a:cubicBezTo>
                    <a:cubicBezTo>
                      <a:pt x="4129" y="867"/>
                      <a:pt x="3931" y="791"/>
                      <a:pt x="3657" y="691"/>
                    </a:cubicBezTo>
                    <a:cubicBezTo>
                      <a:pt x="3345" y="573"/>
                      <a:pt x="2918" y="413"/>
                      <a:pt x="2189" y="289"/>
                    </a:cubicBezTo>
                    <a:cubicBezTo>
                      <a:pt x="2037" y="260"/>
                      <a:pt x="1888" y="247"/>
                      <a:pt x="1749" y="247"/>
                    </a:cubicBezTo>
                    <a:cubicBezTo>
                      <a:pt x="340" y="247"/>
                      <a:pt x="101" y="1600"/>
                      <a:pt x="98" y="1613"/>
                    </a:cubicBezTo>
                    <a:cubicBezTo>
                      <a:pt x="0" y="2252"/>
                      <a:pt x="129" y="2779"/>
                      <a:pt x="472" y="3178"/>
                    </a:cubicBezTo>
                    <a:cubicBezTo>
                      <a:pt x="1110" y="3921"/>
                      <a:pt x="2328" y="4031"/>
                      <a:pt x="2998" y="4031"/>
                    </a:cubicBezTo>
                    <a:cubicBezTo>
                      <a:pt x="3612" y="4031"/>
                      <a:pt x="4264" y="3941"/>
                      <a:pt x="4743" y="3792"/>
                    </a:cubicBezTo>
                    <a:cubicBezTo>
                      <a:pt x="5017" y="3706"/>
                      <a:pt x="5270" y="3664"/>
                      <a:pt x="5517" y="3664"/>
                    </a:cubicBezTo>
                    <a:cubicBezTo>
                      <a:pt x="5850" y="3664"/>
                      <a:pt x="6120" y="3740"/>
                      <a:pt x="6384" y="3813"/>
                    </a:cubicBezTo>
                    <a:cubicBezTo>
                      <a:pt x="6641" y="3882"/>
                      <a:pt x="6887" y="3952"/>
                      <a:pt x="7172" y="3952"/>
                    </a:cubicBezTo>
                    <a:cubicBezTo>
                      <a:pt x="7338" y="3952"/>
                      <a:pt x="7505" y="3927"/>
                      <a:pt x="7678" y="3879"/>
                    </a:cubicBezTo>
                    <a:cubicBezTo>
                      <a:pt x="8136" y="3751"/>
                      <a:pt x="8497" y="3279"/>
                      <a:pt x="8646" y="2609"/>
                    </a:cubicBezTo>
                    <a:cubicBezTo>
                      <a:pt x="8809" y="1887"/>
                      <a:pt x="8705" y="871"/>
                      <a:pt x="8098" y="347"/>
                    </a:cubicBezTo>
                    <a:cubicBezTo>
                      <a:pt x="7827" y="111"/>
                      <a:pt x="7536" y="0"/>
                      <a:pt x="72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5" name="Google Shape;9995;p39"/>
              <p:cNvSpPr/>
              <p:nvPr/>
            </p:nvSpPr>
            <p:spPr>
              <a:xfrm>
                <a:off x="2663686" y="2003223"/>
                <a:ext cx="279106" cy="5624"/>
              </a:xfrm>
              <a:custGeom>
                <a:avLst/>
                <a:gdLst/>
                <a:ahLst/>
                <a:cxnLst/>
                <a:rect l="l" t="t" r="r" b="b"/>
                <a:pathLst>
                  <a:path w="8536" h="172" extrusionOk="0">
                    <a:moveTo>
                      <a:pt x="5844" y="1"/>
                    </a:moveTo>
                    <a:cubicBezTo>
                      <a:pt x="3370" y="1"/>
                      <a:pt x="115" y="39"/>
                      <a:pt x="66" y="39"/>
                    </a:cubicBezTo>
                    <a:cubicBezTo>
                      <a:pt x="31" y="39"/>
                      <a:pt x="1" y="70"/>
                      <a:pt x="1" y="105"/>
                    </a:cubicBezTo>
                    <a:cubicBezTo>
                      <a:pt x="4" y="144"/>
                      <a:pt x="31" y="171"/>
                      <a:pt x="66" y="171"/>
                    </a:cubicBezTo>
                    <a:lnTo>
                      <a:pt x="70" y="171"/>
                    </a:lnTo>
                    <a:cubicBezTo>
                      <a:pt x="118" y="171"/>
                      <a:pt x="3369" y="133"/>
                      <a:pt x="5839" y="133"/>
                    </a:cubicBezTo>
                    <a:cubicBezTo>
                      <a:pt x="7073" y="133"/>
                      <a:pt x="8113" y="142"/>
                      <a:pt x="8459" y="171"/>
                    </a:cubicBezTo>
                    <a:lnTo>
                      <a:pt x="8465" y="171"/>
                    </a:lnTo>
                    <a:cubicBezTo>
                      <a:pt x="8500" y="171"/>
                      <a:pt x="8528" y="144"/>
                      <a:pt x="8531" y="109"/>
                    </a:cubicBezTo>
                    <a:cubicBezTo>
                      <a:pt x="8535" y="74"/>
                      <a:pt x="8507" y="43"/>
                      <a:pt x="8469" y="39"/>
                    </a:cubicBezTo>
                    <a:cubicBezTo>
                      <a:pt x="8122" y="11"/>
                      <a:pt x="7080" y="1"/>
                      <a:pt x="584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6" name="Google Shape;9996;p39"/>
              <p:cNvSpPr/>
              <p:nvPr/>
            </p:nvSpPr>
            <p:spPr>
              <a:xfrm>
                <a:off x="2802064" y="1968629"/>
                <a:ext cx="10365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317" h="2853" extrusionOk="0">
                    <a:moveTo>
                      <a:pt x="70" y="1"/>
                    </a:moveTo>
                    <a:cubicBezTo>
                      <a:pt x="68" y="1"/>
                      <a:pt x="65" y="1"/>
                      <a:pt x="63" y="1"/>
                    </a:cubicBezTo>
                    <a:cubicBezTo>
                      <a:pt x="28" y="4"/>
                      <a:pt x="1" y="33"/>
                      <a:pt x="1" y="70"/>
                    </a:cubicBezTo>
                    <a:cubicBezTo>
                      <a:pt x="15" y="331"/>
                      <a:pt x="136" y="2624"/>
                      <a:pt x="177" y="2801"/>
                    </a:cubicBezTo>
                    <a:cubicBezTo>
                      <a:pt x="185" y="2832"/>
                      <a:pt x="212" y="2853"/>
                      <a:pt x="244" y="2853"/>
                    </a:cubicBezTo>
                    <a:cubicBezTo>
                      <a:pt x="247" y="2853"/>
                      <a:pt x="254" y="2849"/>
                      <a:pt x="257" y="2849"/>
                    </a:cubicBezTo>
                    <a:cubicBezTo>
                      <a:pt x="292" y="2839"/>
                      <a:pt x="316" y="2804"/>
                      <a:pt x="306" y="2769"/>
                    </a:cubicBezTo>
                    <a:cubicBezTo>
                      <a:pt x="275" y="2645"/>
                      <a:pt x="185" y="1083"/>
                      <a:pt x="132" y="63"/>
                    </a:cubicBezTo>
                    <a:cubicBezTo>
                      <a:pt x="129" y="27"/>
                      <a:pt x="105" y="1"/>
                      <a:pt x="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7" name="Google Shape;9997;p39"/>
              <p:cNvSpPr/>
              <p:nvPr/>
            </p:nvSpPr>
            <p:spPr>
              <a:xfrm>
                <a:off x="2736832" y="1950710"/>
                <a:ext cx="1177" cy="115063"/>
              </a:xfrm>
              <a:custGeom>
                <a:avLst/>
                <a:gdLst/>
                <a:ahLst/>
                <a:cxnLst/>
                <a:rect l="l" t="t" r="r" b="b"/>
                <a:pathLst>
                  <a:path w="36" h="3519" extrusionOk="0">
                    <a:moveTo>
                      <a:pt x="1" y="1"/>
                    </a:moveTo>
                    <a:lnTo>
                      <a:pt x="36" y="3519"/>
                    </a:lnTo>
                    <a:cubicBezTo>
                      <a:pt x="36" y="3189"/>
                      <a:pt x="1" y="6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8" name="Google Shape;9998;p39"/>
              <p:cNvSpPr/>
              <p:nvPr/>
            </p:nvSpPr>
            <p:spPr>
              <a:xfrm>
                <a:off x="2734706" y="1948585"/>
                <a:ext cx="5460" cy="119346"/>
              </a:xfrm>
              <a:custGeom>
                <a:avLst/>
                <a:gdLst/>
                <a:ahLst/>
                <a:cxnLst/>
                <a:rect l="l" t="t" r="r" b="b"/>
                <a:pathLst>
                  <a:path w="167" h="3650" extrusionOk="0">
                    <a:moveTo>
                      <a:pt x="66" y="0"/>
                    </a:moveTo>
                    <a:cubicBezTo>
                      <a:pt x="28" y="0"/>
                      <a:pt x="0" y="31"/>
                      <a:pt x="0" y="66"/>
                    </a:cubicBezTo>
                    <a:cubicBezTo>
                      <a:pt x="0" y="97"/>
                      <a:pt x="35" y="3261"/>
                      <a:pt x="35" y="3584"/>
                    </a:cubicBezTo>
                    <a:cubicBezTo>
                      <a:pt x="35" y="3622"/>
                      <a:pt x="63" y="3650"/>
                      <a:pt x="101" y="3650"/>
                    </a:cubicBezTo>
                    <a:cubicBezTo>
                      <a:pt x="135" y="3650"/>
                      <a:pt x="167" y="3622"/>
                      <a:pt x="167" y="3584"/>
                    </a:cubicBezTo>
                    <a:cubicBezTo>
                      <a:pt x="167" y="3258"/>
                      <a:pt x="132" y="97"/>
                      <a:pt x="132" y="66"/>
                    </a:cubicBezTo>
                    <a:cubicBezTo>
                      <a:pt x="132" y="28"/>
                      <a:pt x="101" y="0"/>
                      <a:pt x="6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39"/>
              <p:cNvSpPr/>
              <p:nvPr/>
            </p:nvSpPr>
            <p:spPr>
              <a:xfrm>
                <a:off x="2880932" y="1939953"/>
                <a:ext cx="7619" cy="124806"/>
              </a:xfrm>
              <a:custGeom>
                <a:avLst/>
                <a:gdLst/>
                <a:ahLst/>
                <a:cxnLst/>
                <a:rect l="l" t="t" r="r" b="b"/>
                <a:pathLst>
                  <a:path w="233" h="3817" extrusionOk="0">
                    <a:moveTo>
                      <a:pt x="72" y="0"/>
                    </a:moveTo>
                    <a:cubicBezTo>
                      <a:pt x="70" y="0"/>
                      <a:pt x="68" y="0"/>
                      <a:pt x="66" y="0"/>
                    </a:cubicBezTo>
                    <a:cubicBezTo>
                      <a:pt x="31" y="0"/>
                      <a:pt x="0" y="31"/>
                      <a:pt x="0" y="66"/>
                    </a:cubicBezTo>
                    <a:cubicBezTo>
                      <a:pt x="0" y="90"/>
                      <a:pt x="34" y="2290"/>
                      <a:pt x="101" y="3754"/>
                    </a:cubicBezTo>
                    <a:cubicBezTo>
                      <a:pt x="101" y="3789"/>
                      <a:pt x="132" y="3816"/>
                      <a:pt x="167" y="3816"/>
                    </a:cubicBezTo>
                    <a:lnTo>
                      <a:pt x="170" y="3816"/>
                    </a:lnTo>
                    <a:cubicBezTo>
                      <a:pt x="205" y="3813"/>
                      <a:pt x="233" y="3782"/>
                      <a:pt x="233" y="3747"/>
                    </a:cubicBezTo>
                    <a:cubicBezTo>
                      <a:pt x="167" y="2287"/>
                      <a:pt x="132" y="87"/>
                      <a:pt x="132" y="66"/>
                    </a:cubicBezTo>
                    <a:cubicBezTo>
                      <a:pt x="132" y="30"/>
                      <a:pt x="107" y="0"/>
                      <a:pt x="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39"/>
              <p:cNvSpPr/>
              <p:nvPr/>
            </p:nvSpPr>
            <p:spPr>
              <a:xfrm>
                <a:off x="2813280" y="1871810"/>
                <a:ext cx="31488" cy="6899"/>
              </a:xfrm>
              <a:custGeom>
                <a:avLst/>
                <a:gdLst/>
                <a:ahLst/>
                <a:cxnLst/>
                <a:rect l="l" t="t" r="r" b="b"/>
                <a:pathLst>
                  <a:path w="963" h="211" extrusionOk="0">
                    <a:moveTo>
                      <a:pt x="202" y="0"/>
                    </a:moveTo>
                    <a:cubicBezTo>
                      <a:pt x="124" y="0"/>
                      <a:pt x="73" y="3"/>
                      <a:pt x="68" y="3"/>
                    </a:cubicBezTo>
                    <a:cubicBezTo>
                      <a:pt x="29" y="6"/>
                      <a:pt x="1" y="38"/>
                      <a:pt x="5" y="72"/>
                    </a:cubicBezTo>
                    <a:cubicBezTo>
                      <a:pt x="5" y="108"/>
                      <a:pt x="30" y="134"/>
                      <a:pt x="67" y="134"/>
                    </a:cubicBezTo>
                    <a:cubicBezTo>
                      <a:pt x="70" y="134"/>
                      <a:pt x="72" y="134"/>
                      <a:pt x="74" y="134"/>
                    </a:cubicBezTo>
                    <a:cubicBezTo>
                      <a:pt x="75" y="134"/>
                      <a:pt x="119" y="132"/>
                      <a:pt x="189" y="132"/>
                    </a:cubicBezTo>
                    <a:cubicBezTo>
                      <a:pt x="347" y="132"/>
                      <a:pt x="638" y="142"/>
                      <a:pt x="869" y="207"/>
                    </a:cubicBezTo>
                    <a:cubicBezTo>
                      <a:pt x="875" y="211"/>
                      <a:pt x="883" y="211"/>
                      <a:pt x="889" y="211"/>
                    </a:cubicBezTo>
                    <a:cubicBezTo>
                      <a:pt x="917" y="211"/>
                      <a:pt x="942" y="190"/>
                      <a:pt x="952" y="162"/>
                    </a:cubicBezTo>
                    <a:cubicBezTo>
                      <a:pt x="963" y="128"/>
                      <a:pt x="942" y="89"/>
                      <a:pt x="907" y="83"/>
                    </a:cubicBezTo>
                    <a:cubicBezTo>
                      <a:pt x="665" y="11"/>
                      <a:pt x="370" y="0"/>
                      <a:pt x="2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39"/>
              <p:cNvSpPr/>
              <p:nvPr/>
            </p:nvSpPr>
            <p:spPr>
              <a:xfrm>
                <a:off x="3099159" y="1687229"/>
                <a:ext cx="32174" cy="65460"/>
              </a:xfrm>
              <a:custGeom>
                <a:avLst/>
                <a:gdLst/>
                <a:ahLst/>
                <a:cxnLst/>
                <a:rect l="l" t="t" r="r" b="b"/>
                <a:pathLst>
                  <a:path w="984" h="2002" extrusionOk="0">
                    <a:moveTo>
                      <a:pt x="179" y="0"/>
                    </a:moveTo>
                    <a:cubicBezTo>
                      <a:pt x="164" y="0"/>
                      <a:pt x="149" y="6"/>
                      <a:pt x="136" y="16"/>
                    </a:cubicBezTo>
                    <a:cubicBezTo>
                      <a:pt x="109" y="41"/>
                      <a:pt x="105" y="83"/>
                      <a:pt x="130" y="110"/>
                    </a:cubicBezTo>
                    <a:cubicBezTo>
                      <a:pt x="136" y="117"/>
                      <a:pt x="813" y="912"/>
                      <a:pt x="26" y="1897"/>
                    </a:cubicBezTo>
                    <a:cubicBezTo>
                      <a:pt x="1" y="1925"/>
                      <a:pt x="8" y="1966"/>
                      <a:pt x="36" y="1987"/>
                    </a:cubicBezTo>
                    <a:cubicBezTo>
                      <a:pt x="47" y="1998"/>
                      <a:pt x="60" y="2001"/>
                      <a:pt x="77" y="2001"/>
                    </a:cubicBezTo>
                    <a:cubicBezTo>
                      <a:pt x="95" y="2001"/>
                      <a:pt x="116" y="1994"/>
                      <a:pt x="126" y="1977"/>
                    </a:cubicBezTo>
                    <a:cubicBezTo>
                      <a:pt x="983" y="908"/>
                      <a:pt x="237" y="31"/>
                      <a:pt x="230" y="24"/>
                    </a:cubicBezTo>
                    <a:cubicBezTo>
                      <a:pt x="216" y="8"/>
                      <a:pt x="198" y="0"/>
                      <a:pt x="179" y="0"/>
                    </a:cubicBez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02" name="Google Shape;10002;p39"/>
            <p:cNvGrpSpPr/>
            <p:nvPr/>
          </p:nvGrpSpPr>
          <p:grpSpPr>
            <a:xfrm rot="1561798">
              <a:off x="6717007" y="1765354"/>
              <a:ext cx="632835" cy="572241"/>
              <a:chOff x="2465125" y="3012250"/>
              <a:chExt cx="484075" cy="437725"/>
            </a:xfrm>
          </p:grpSpPr>
          <p:sp>
            <p:nvSpPr>
              <p:cNvPr id="10003" name="Google Shape;10003;p39"/>
              <p:cNvSpPr/>
              <p:nvPr/>
            </p:nvSpPr>
            <p:spPr>
              <a:xfrm>
                <a:off x="2465125" y="3012250"/>
                <a:ext cx="484075" cy="437725"/>
              </a:xfrm>
              <a:custGeom>
                <a:avLst/>
                <a:gdLst/>
                <a:ahLst/>
                <a:cxnLst/>
                <a:rect l="l" t="t" r="r" b="b"/>
                <a:pathLst>
                  <a:path w="19363" h="17509" extrusionOk="0">
                    <a:moveTo>
                      <a:pt x="6703" y="0"/>
                    </a:moveTo>
                    <a:cubicBezTo>
                      <a:pt x="6418" y="0"/>
                      <a:pt x="6138" y="42"/>
                      <a:pt x="5869" y="120"/>
                    </a:cubicBezTo>
                    <a:cubicBezTo>
                      <a:pt x="4803" y="427"/>
                      <a:pt x="3988" y="1288"/>
                      <a:pt x="3631" y="2488"/>
                    </a:cubicBezTo>
                    <a:cubicBezTo>
                      <a:pt x="3534" y="2815"/>
                      <a:pt x="3470" y="3166"/>
                      <a:pt x="3447" y="3523"/>
                    </a:cubicBezTo>
                    <a:cubicBezTo>
                      <a:pt x="3335" y="3512"/>
                      <a:pt x="3223" y="3507"/>
                      <a:pt x="3111" y="3507"/>
                    </a:cubicBezTo>
                    <a:cubicBezTo>
                      <a:pt x="2600" y="3507"/>
                      <a:pt x="2116" y="3627"/>
                      <a:pt x="1677" y="3865"/>
                    </a:cubicBezTo>
                    <a:cubicBezTo>
                      <a:pt x="724" y="4384"/>
                      <a:pt x="128" y="5376"/>
                      <a:pt x="35" y="6595"/>
                    </a:cubicBezTo>
                    <a:cubicBezTo>
                      <a:pt x="0" y="7069"/>
                      <a:pt x="43" y="7561"/>
                      <a:pt x="158" y="8061"/>
                    </a:cubicBezTo>
                    <a:cubicBezTo>
                      <a:pt x="274" y="8545"/>
                      <a:pt x="458" y="9022"/>
                      <a:pt x="705" y="9476"/>
                    </a:cubicBezTo>
                    <a:cubicBezTo>
                      <a:pt x="1097" y="10198"/>
                      <a:pt x="1624" y="10821"/>
                      <a:pt x="2235" y="11275"/>
                    </a:cubicBezTo>
                    <a:cubicBezTo>
                      <a:pt x="2492" y="11464"/>
                      <a:pt x="2758" y="11621"/>
                      <a:pt x="3027" y="11744"/>
                    </a:cubicBezTo>
                    <a:cubicBezTo>
                      <a:pt x="2900" y="12125"/>
                      <a:pt x="2804" y="12502"/>
                      <a:pt x="2742" y="12864"/>
                    </a:cubicBezTo>
                    <a:cubicBezTo>
                      <a:pt x="2588" y="13744"/>
                      <a:pt x="2634" y="14541"/>
                      <a:pt x="2881" y="15228"/>
                    </a:cubicBezTo>
                    <a:cubicBezTo>
                      <a:pt x="3216" y="16163"/>
                      <a:pt x="3912" y="16863"/>
                      <a:pt x="4842" y="17194"/>
                    </a:cubicBezTo>
                    <a:cubicBezTo>
                      <a:pt x="5438" y="17405"/>
                      <a:pt x="5985" y="17509"/>
                      <a:pt x="6511" y="17509"/>
                    </a:cubicBezTo>
                    <a:cubicBezTo>
                      <a:pt x="7034" y="17509"/>
                      <a:pt x="7518" y="17409"/>
                      <a:pt x="7996" y="17205"/>
                    </a:cubicBezTo>
                    <a:cubicBezTo>
                      <a:pt x="8356" y="17047"/>
                      <a:pt x="8645" y="16859"/>
                      <a:pt x="8876" y="16709"/>
                    </a:cubicBezTo>
                    <a:cubicBezTo>
                      <a:pt x="9241" y="16470"/>
                      <a:pt x="9288" y="16456"/>
                      <a:pt x="9433" y="16456"/>
                    </a:cubicBezTo>
                    <a:lnTo>
                      <a:pt x="9472" y="16456"/>
                    </a:lnTo>
                    <a:cubicBezTo>
                      <a:pt x="9480" y="16459"/>
                      <a:pt x="9503" y="16459"/>
                      <a:pt x="9518" y="16459"/>
                    </a:cubicBezTo>
                    <a:cubicBezTo>
                      <a:pt x="9572" y="16467"/>
                      <a:pt x="9625" y="16467"/>
                      <a:pt x="9680" y="16467"/>
                    </a:cubicBezTo>
                    <a:cubicBezTo>
                      <a:pt x="9733" y="16467"/>
                      <a:pt x="9792" y="16467"/>
                      <a:pt x="9845" y="16459"/>
                    </a:cubicBezTo>
                    <a:cubicBezTo>
                      <a:pt x="9856" y="16459"/>
                      <a:pt x="9879" y="16459"/>
                      <a:pt x="9891" y="16456"/>
                    </a:cubicBezTo>
                    <a:lnTo>
                      <a:pt x="9930" y="16456"/>
                    </a:lnTo>
                    <a:cubicBezTo>
                      <a:pt x="10076" y="16456"/>
                      <a:pt x="10122" y="16470"/>
                      <a:pt x="10484" y="16709"/>
                    </a:cubicBezTo>
                    <a:cubicBezTo>
                      <a:pt x="10718" y="16859"/>
                      <a:pt x="11006" y="17047"/>
                      <a:pt x="11368" y="17205"/>
                    </a:cubicBezTo>
                    <a:cubicBezTo>
                      <a:pt x="11845" y="17409"/>
                      <a:pt x="12330" y="17509"/>
                      <a:pt x="12848" y="17509"/>
                    </a:cubicBezTo>
                    <a:cubicBezTo>
                      <a:pt x="13375" y="17509"/>
                      <a:pt x="13922" y="17405"/>
                      <a:pt x="14521" y="17194"/>
                    </a:cubicBezTo>
                    <a:cubicBezTo>
                      <a:pt x="15452" y="16863"/>
                      <a:pt x="16148" y="16163"/>
                      <a:pt x="16483" y="15228"/>
                    </a:cubicBezTo>
                    <a:cubicBezTo>
                      <a:pt x="16724" y="14541"/>
                      <a:pt x="16771" y="13744"/>
                      <a:pt x="16621" y="12864"/>
                    </a:cubicBezTo>
                    <a:cubicBezTo>
                      <a:pt x="16559" y="12502"/>
                      <a:pt x="16460" y="12125"/>
                      <a:pt x="16336" y="11744"/>
                    </a:cubicBezTo>
                    <a:cubicBezTo>
                      <a:pt x="16605" y="11621"/>
                      <a:pt x="16870" y="11464"/>
                      <a:pt x="17124" y="11275"/>
                    </a:cubicBezTo>
                    <a:cubicBezTo>
                      <a:pt x="17736" y="10821"/>
                      <a:pt x="18267" y="10198"/>
                      <a:pt x="18659" y="9476"/>
                    </a:cubicBezTo>
                    <a:cubicBezTo>
                      <a:pt x="18905" y="9022"/>
                      <a:pt x="19090" y="8545"/>
                      <a:pt x="19201" y="8061"/>
                    </a:cubicBezTo>
                    <a:cubicBezTo>
                      <a:pt x="19321" y="7561"/>
                      <a:pt x="19362" y="7069"/>
                      <a:pt x="19328" y="6595"/>
                    </a:cubicBezTo>
                    <a:cubicBezTo>
                      <a:pt x="19236" y="5376"/>
                      <a:pt x="18636" y="4384"/>
                      <a:pt x="17686" y="3865"/>
                    </a:cubicBezTo>
                    <a:cubicBezTo>
                      <a:pt x="17244" y="3627"/>
                      <a:pt x="16763" y="3507"/>
                      <a:pt x="16247" y="3507"/>
                    </a:cubicBezTo>
                    <a:cubicBezTo>
                      <a:pt x="16137" y="3507"/>
                      <a:pt x="16029" y="3512"/>
                      <a:pt x="15917" y="3523"/>
                    </a:cubicBezTo>
                    <a:cubicBezTo>
                      <a:pt x="15890" y="3166"/>
                      <a:pt x="15828" y="2815"/>
                      <a:pt x="15729" y="2488"/>
                    </a:cubicBezTo>
                    <a:cubicBezTo>
                      <a:pt x="15371" y="1288"/>
                      <a:pt x="14556" y="427"/>
                      <a:pt x="13494" y="120"/>
                    </a:cubicBezTo>
                    <a:cubicBezTo>
                      <a:pt x="13221" y="42"/>
                      <a:pt x="12940" y="0"/>
                      <a:pt x="12656" y="0"/>
                    </a:cubicBezTo>
                    <a:cubicBezTo>
                      <a:pt x="12160" y="0"/>
                      <a:pt x="11668" y="120"/>
                      <a:pt x="11191" y="358"/>
                    </a:cubicBezTo>
                    <a:cubicBezTo>
                      <a:pt x="10795" y="554"/>
                      <a:pt x="10426" y="827"/>
                      <a:pt x="10087" y="1169"/>
                    </a:cubicBezTo>
                    <a:cubicBezTo>
                      <a:pt x="9945" y="1315"/>
                      <a:pt x="9806" y="1477"/>
                      <a:pt x="9680" y="1643"/>
                    </a:cubicBezTo>
                    <a:cubicBezTo>
                      <a:pt x="9552" y="1477"/>
                      <a:pt x="9418" y="1315"/>
                      <a:pt x="9272" y="1169"/>
                    </a:cubicBezTo>
                    <a:cubicBezTo>
                      <a:pt x="8938" y="827"/>
                      <a:pt x="8564" y="554"/>
                      <a:pt x="8168" y="358"/>
                    </a:cubicBezTo>
                    <a:cubicBezTo>
                      <a:pt x="7696" y="120"/>
                      <a:pt x="7203" y="0"/>
                      <a:pt x="67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39"/>
              <p:cNvSpPr/>
              <p:nvPr/>
            </p:nvSpPr>
            <p:spPr>
              <a:xfrm>
                <a:off x="2590600" y="3058425"/>
                <a:ext cx="106250" cy="134750"/>
              </a:xfrm>
              <a:custGeom>
                <a:avLst/>
                <a:gdLst/>
                <a:ahLst/>
                <a:cxnLst/>
                <a:rect l="l" t="t" r="r" b="b"/>
                <a:pathLst>
                  <a:path w="4250" h="5390" extrusionOk="0">
                    <a:moveTo>
                      <a:pt x="1683" y="0"/>
                    </a:moveTo>
                    <a:cubicBezTo>
                      <a:pt x="1575" y="0"/>
                      <a:pt x="1467" y="15"/>
                      <a:pt x="1361" y="45"/>
                    </a:cubicBezTo>
                    <a:cubicBezTo>
                      <a:pt x="419" y="318"/>
                      <a:pt x="0" y="1722"/>
                      <a:pt x="423" y="3183"/>
                    </a:cubicBezTo>
                    <a:cubicBezTo>
                      <a:pt x="798" y="4483"/>
                      <a:pt x="1709" y="5389"/>
                      <a:pt x="2565" y="5389"/>
                    </a:cubicBezTo>
                    <a:cubicBezTo>
                      <a:pt x="2674" y="5389"/>
                      <a:pt x="2782" y="5375"/>
                      <a:pt x="2888" y="5344"/>
                    </a:cubicBezTo>
                    <a:cubicBezTo>
                      <a:pt x="3827" y="5071"/>
                      <a:pt x="4249" y="3667"/>
                      <a:pt x="3827" y="2203"/>
                    </a:cubicBezTo>
                    <a:cubicBezTo>
                      <a:pt x="3451" y="906"/>
                      <a:pt x="2539" y="0"/>
                      <a:pt x="16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39"/>
              <p:cNvSpPr/>
              <p:nvPr/>
            </p:nvSpPr>
            <p:spPr>
              <a:xfrm>
                <a:off x="2505975" y="3146025"/>
                <a:ext cx="108575" cy="122100"/>
              </a:xfrm>
              <a:custGeom>
                <a:avLst/>
                <a:gdLst/>
                <a:ahLst/>
                <a:cxnLst/>
                <a:rect l="l" t="t" r="r" b="b"/>
                <a:pathLst>
                  <a:path w="4343" h="4884" extrusionOk="0">
                    <a:moveTo>
                      <a:pt x="1478" y="1"/>
                    </a:moveTo>
                    <a:cubicBezTo>
                      <a:pt x="1281" y="1"/>
                      <a:pt x="1093" y="45"/>
                      <a:pt x="924" y="137"/>
                    </a:cubicBezTo>
                    <a:cubicBezTo>
                      <a:pt x="105" y="583"/>
                      <a:pt x="1" y="1971"/>
                      <a:pt x="693" y="3244"/>
                    </a:cubicBezTo>
                    <a:cubicBezTo>
                      <a:pt x="1238" y="4252"/>
                      <a:pt x="2118" y="4883"/>
                      <a:pt x="2867" y="4883"/>
                    </a:cubicBezTo>
                    <a:cubicBezTo>
                      <a:pt x="3064" y="4883"/>
                      <a:pt x="3252" y="4840"/>
                      <a:pt x="3423" y="4748"/>
                    </a:cubicBezTo>
                    <a:cubicBezTo>
                      <a:pt x="4239" y="4305"/>
                      <a:pt x="4342" y="2914"/>
                      <a:pt x="3654" y="1640"/>
                    </a:cubicBezTo>
                    <a:cubicBezTo>
                      <a:pt x="3106" y="632"/>
                      <a:pt x="2225" y="1"/>
                      <a:pt x="14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39"/>
              <p:cNvSpPr/>
              <p:nvPr/>
            </p:nvSpPr>
            <p:spPr>
              <a:xfrm>
                <a:off x="2533175" y="3199250"/>
                <a:ext cx="347950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13918" h="8185" extrusionOk="0">
                    <a:moveTo>
                      <a:pt x="6958" y="0"/>
                    </a:moveTo>
                    <a:cubicBezTo>
                      <a:pt x="3658" y="0"/>
                      <a:pt x="1" y="7002"/>
                      <a:pt x="2739" y="7975"/>
                    </a:cubicBezTo>
                    <a:cubicBezTo>
                      <a:pt x="3158" y="8124"/>
                      <a:pt x="3499" y="8185"/>
                      <a:pt x="3790" y="8185"/>
                    </a:cubicBezTo>
                    <a:cubicBezTo>
                      <a:pt x="5004" y="8185"/>
                      <a:pt x="5325" y="7130"/>
                      <a:pt x="6711" y="7130"/>
                    </a:cubicBezTo>
                    <a:cubicBezTo>
                      <a:pt x="6754" y="7130"/>
                      <a:pt x="6798" y="7131"/>
                      <a:pt x="6842" y="7133"/>
                    </a:cubicBezTo>
                    <a:cubicBezTo>
                      <a:pt x="6880" y="7133"/>
                      <a:pt x="6919" y="7137"/>
                      <a:pt x="6958" y="7141"/>
                    </a:cubicBezTo>
                    <a:cubicBezTo>
                      <a:pt x="6996" y="7137"/>
                      <a:pt x="7038" y="7133"/>
                      <a:pt x="7077" y="7133"/>
                    </a:cubicBezTo>
                    <a:cubicBezTo>
                      <a:pt x="7122" y="7131"/>
                      <a:pt x="7165" y="7130"/>
                      <a:pt x="7208" y="7130"/>
                    </a:cubicBezTo>
                    <a:cubicBezTo>
                      <a:pt x="8594" y="7130"/>
                      <a:pt x="8912" y="8185"/>
                      <a:pt x="10128" y="8185"/>
                    </a:cubicBezTo>
                    <a:cubicBezTo>
                      <a:pt x="10419" y="8185"/>
                      <a:pt x="10760" y="8124"/>
                      <a:pt x="11180" y="7975"/>
                    </a:cubicBezTo>
                    <a:cubicBezTo>
                      <a:pt x="13918" y="7002"/>
                      <a:pt x="10261" y="0"/>
                      <a:pt x="695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7" name="Google Shape;10007;p39"/>
              <p:cNvSpPr/>
              <p:nvPr/>
            </p:nvSpPr>
            <p:spPr>
              <a:xfrm>
                <a:off x="2717500" y="3058425"/>
                <a:ext cx="106150" cy="134750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5390" extrusionOk="0">
                    <a:moveTo>
                      <a:pt x="2566" y="0"/>
                    </a:moveTo>
                    <a:cubicBezTo>
                      <a:pt x="1709" y="0"/>
                      <a:pt x="798" y="906"/>
                      <a:pt x="423" y="2203"/>
                    </a:cubicBezTo>
                    <a:cubicBezTo>
                      <a:pt x="0" y="3667"/>
                      <a:pt x="419" y="5071"/>
                      <a:pt x="1358" y="5344"/>
                    </a:cubicBezTo>
                    <a:cubicBezTo>
                      <a:pt x="1464" y="5375"/>
                      <a:pt x="1572" y="5389"/>
                      <a:pt x="1682" y="5389"/>
                    </a:cubicBezTo>
                    <a:cubicBezTo>
                      <a:pt x="2540" y="5389"/>
                      <a:pt x="3451" y="4483"/>
                      <a:pt x="3827" y="3183"/>
                    </a:cubicBezTo>
                    <a:cubicBezTo>
                      <a:pt x="4246" y="1722"/>
                      <a:pt x="3827" y="318"/>
                      <a:pt x="2888" y="45"/>
                    </a:cubicBezTo>
                    <a:cubicBezTo>
                      <a:pt x="2782" y="15"/>
                      <a:pt x="2674" y="0"/>
                      <a:pt x="25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8" name="Google Shape;10008;p39"/>
              <p:cNvSpPr/>
              <p:nvPr/>
            </p:nvSpPr>
            <p:spPr>
              <a:xfrm>
                <a:off x="2799675" y="3146025"/>
                <a:ext cx="108550" cy="122100"/>
              </a:xfrm>
              <a:custGeom>
                <a:avLst/>
                <a:gdLst/>
                <a:ahLst/>
                <a:cxnLst/>
                <a:rect l="l" t="t" r="r" b="b"/>
                <a:pathLst>
                  <a:path w="4342" h="4884" extrusionOk="0">
                    <a:moveTo>
                      <a:pt x="2868" y="1"/>
                    </a:moveTo>
                    <a:cubicBezTo>
                      <a:pt x="2118" y="1"/>
                      <a:pt x="1238" y="632"/>
                      <a:pt x="693" y="1640"/>
                    </a:cubicBezTo>
                    <a:cubicBezTo>
                      <a:pt x="1" y="2914"/>
                      <a:pt x="105" y="4305"/>
                      <a:pt x="923" y="4748"/>
                    </a:cubicBezTo>
                    <a:cubicBezTo>
                      <a:pt x="1094" y="4840"/>
                      <a:pt x="1282" y="4883"/>
                      <a:pt x="1479" y="4883"/>
                    </a:cubicBezTo>
                    <a:cubicBezTo>
                      <a:pt x="2228" y="4883"/>
                      <a:pt x="3106" y="4252"/>
                      <a:pt x="3654" y="3244"/>
                    </a:cubicBezTo>
                    <a:cubicBezTo>
                      <a:pt x="4342" y="1971"/>
                      <a:pt x="4239" y="583"/>
                      <a:pt x="3424" y="137"/>
                    </a:cubicBezTo>
                    <a:cubicBezTo>
                      <a:pt x="3253" y="45"/>
                      <a:pt x="3065" y="1"/>
                      <a:pt x="28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9" name="Google Shape;10009;p39"/>
              <p:cNvSpPr/>
              <p:nvPr/>
            </p:nvSpPr>
            <p:spPr>
              <a:xfrm>
                <a:off x="2622225" y="3193175"/>
                <a:ext cx="213550" cy="215850"/>
              </a:xfrm>
              <a:custGeom>
                <a:avLst/>
                <a:gdLst/>
                <a:ahLst/>
                <a:cxnLst/>
                <a:rect l="l" t="t" r="r" b="b"/>
                <a:pathLst>
                  <a:path w="8542" h="8634" fill="none" extrusionOk="0">
                    <a:moveTo>
                      <a:pt x="0" y="2546"/>
                    </a:moveTo>
                    <a:cubicBezTo>
                      <a:pt x="554" y="1012"/>
                      <a:pt x="2288" y="1"/>
                      <a:pt x="3900" y="277"/>
                    </a:cubicBezTo>
                    <a:cubicBezTo>
                      <a:pt x="4930" y="451"/>
                      <a:pt x="5842" y="1085"/>
                      <a:pt x="6518" y="1885"/>
                    </a:cubicBezTo>
                    <a:cubicBezTo>
                      <a:pt x="7195" y="2681"/>
                      <a:pt x="7661" y="3635"/>
                      <a:pt x="8060" y="4604"/>
                    </a:cubicBezTo>
                    <a:cubicBezTo>
                      <a:pt x="8310" y="5196"/>
                      <a:pt x="8537" y="5819"/>
                      <a:pt x="8541" y="6461"/>
                    </a:cubicBezTo>
                    <a:cubicBezTo>
                      <a:pt x="8541" y="7107"/>
                      <a:pt x="8279" y="7788"/>
                      <a:pt x="7734" y="8126"/>
                    </a:cubicBezTo>
                    <a:cubicBezTo>
                      <a:pt x="6914" y="8633"/>
                      <a:pt x="5845" y="8222"/>
                      <a:pt x="5018" y="7730"/>
                    </a:cubicBezTo>
                    <a:cubicBezTo>
                      <a:pt x="4191" y="7238"/>
                      <a:pt x="3295" y="6646"/>
                      <a:pt x="2349" y="6823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10" name="Google Shape;10010;p39"/>
            <p:cNvGrpSpPr/>
            <p:nvPr/>
          </p:nvGrpSpPr>
          <p:grpSpPr>
            <a:xfrm rot="-680250">
              <a:off x="5234006" y="3576364"/>
              <a:ext cx="649745" cy="649478"/>
              <a:chOff x="1947950" y="732088"/>
              <a:chExt cx="498175" cy="497925"/>
            </a:xfrm>
          </p:grpSpPr>
          <p:sp>
            <p:nvSpPr>
              <p:cNvPr id="10011" name="Google Shape;10011;p39"/>
              <p:cNvSpPr/>
              <p:nvPr/>
            </p:nvSpPr>
            <p:spPr>
              <a:xfrm>
                <a:off x="1947950" y="732088"/>
                <a:ext cx="498175" cy="497925"/>
              </a:xfrm>
              <a:custGeom>
                <a:avLst/>
                <a:gdLst/>
                <a:ahLst/>
                <a:cxnLst/>
                <a:rect l="l" t="t" r="r" b="b"/>
                <a:pathLst>
                  <a:path w="19927" h="19917" extrusionOk="0">
                    <a:moveTo>
                      <a:pt x="9964" y="0"/>
                    </a:moveTo>
                    <a:cubicBezTo>
                      <a:pt x="8852" y="0"/>
                      <a:pt x="7756" y="185"/>
                      <a:pt x="6714" y="543"/>
                    </a:cubicBezTo>
                    <a:cubicBezTo>
                      <a:pt x="6484" y="623"/>
                      <a:pt x="6280" y="742"/>
                      <a:pt x="6103" y="900"/>
                    </a:cubicBezTo>
                    <a:cubicBezTo>
                      <a:pt x="5972" y="946"/>
                      <a:pt x="5845" y="1005"/>
                      <a:pt x="5726" y="1077"/>
                    </a:cubicBezTo>
                    <a:cubicBezTo>
                      <a:pt x="5495" y="1108"/>
                      <a:pt x="5272" y="1177"/>
                      <a:pt x="5061" y="1289"/>
                    </a:cubicBezTo>
                    <a:lnTo>
                      <a:pt x="5061" y="1293"/>
                    </a:lnTo>
                    <a:cubicBezTo>
                      <a:pt x="5045" y="1296"/>
                      <a:pt x="5034" y="1305"/>
                      <a:pt x="5022" y="1312"/>
                    </a:cubicBezTo>
                    <a:cubicBezTo>
                      <a:pt x="4361" y="1693"/>
                      <a:pt x="3738" y="2150"/>
                      <a:pt x="3176" y="2670"/>
                    </a:cubicBezTo>
                    <a:cubicBezTo>
                      <a:pt x="2619" y="3193"/>
                      <a:pt x="2119" y="3777"/>
                      <a:pt x="1692" y="4416"/>
                    </a:cubicBezTo>
                    <a:cubicBezTo>
                      <a:pt x="1257" y="5057"/>
                      <a:pt x="904" y="5749"/>
                      <a:pt x="631" y="6473"/>
                    </a:cubicBezTo>
                    <a:cubicBezTo>
                      <a:pt x="354" y="7215"/>
                      <a:pt x="165" y="7987"/>
                      <a:pt x="73" y="8776"/>
                    </a:cubicBezTo>
                    <a:cubicBezTo>
                      <a:pt x="38" y="9061"/>
                      <a:pt x="73" y="9345"/>
                      <a:pt x="162" y="9602"/>
                    </a:cubicBezTo>
                    <a:cubicBezTo>
                      <a:pt x="54" y="9856"/>
                      <a:pt x="0" y="10138"/>
                      <a:pt x="11" y="10422"/>
                    </a:cubicBezTo>
                    <a:cubicBezTo>
                      <a:pt x="123" y="12902"/>
                      <a:pt x="1154" y="15237"/>
                      <a:pt x="2911" y="16998"/>
                    </a:cubicBezTo>
                    <a:cubicBezTo>
                      <a:pt x="4665" y="18759"/>
                      <a:pt x="6999" y="19797"/>
                      <a:pt x="9475" y="19916"/>
                    </a:cubicBezTo>
                    <a:lnTo>
                      <a:pt x="9563" y="19916"/>
                    </a:lnTo>
                    <a:cubicBezTo>
                      <a:pt x="9803" y="19916"/>
                      <a:pt x="10029" y="19875"/>
                      <a:pt x="10245" y="19790"/>
                    </a:cubicBezTo>
                    <a:cubicBezTo>
                      <a:pt x="10429" y="19851"/>
                      <a:pt x="10625" y="19882"/>
                      <a:pt x="10825" y="19882"/>
                    </a:cubicBezTo>
                    <a:cubicBezTo>
                      <a:pt x="10891" y="19882"/>
                      <a:pt x="10956" y="19878"/>
                      <a:pt x="11017" y="19875"/>
                    </a:cubicBezTo>
                    <a:cubicBezTo>
                      <a:pt x="13452" y="19616"/>
                      <a:pt x="15701" y="18471"/>
                      <a:pt x="17351" y="16652"/>
                    </a:cubicBezTo>
                    <a:cubicBezTo>
                      <a:pt x="19012" y="14817"/>
                      <a:pt x="19927" y="12440"/>
                      <a:pt x="19927" y="9964"/>
                    </a:cubicBezTo>
                    <a:cubicBezTo>
                      <a:pt x="19927" y="9403"/>
                      <a:pt x="19881" y="8834"/>
                      <a:pt x="19788" y="8284"/>
                    </a:cubicBezTo>
                    <a:cubicBezTo>
                      <a:pt x="19742" y="8022"/>
                      <a:pt x="19646" y="7784"/>
                      <a:pt x="19504" y="7572"/>
                    </a:cubicBezTo>
                    <a:cubicBezTo>
                      <a:pt x="19531" y="7318"/>
                      <a:pt x="19500" y="7061"/>
                      <a:pt x="19419" y="6811"/>
                    </a:cubicBezTo>
                    <a:cubicBezTo>
                      <a:pt x="19119" y="5919"/>
                      <a:pt x="18697" y="5069"/>
                      <a:pt x="18159" y="4292"/>
                    </a:cubicBezTo>
                    <a:cubicBezTo>
                      <a:pt x="17624" y="3527"/>
                      <a:pt x="16989" y="2838"/>
                      <a:pt x="16267" y="2247"/>
                    </a:cubicBezTo>
                    <a:cubicBezTo>
                      <a:pt x="15397" y="1535"/>
                      <a:pt x="14421" y="982"/>
                      <a:pt x="13367" y="597"/>
                    </a:cubicBezTo>
                    <a:cubicBezTo>
                      <a:pt x="12279" y="201"/>
                      <a:pt x="11132" y="0"/>
                      <a:pt x="99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2" name="Google Shape;10012;p39"/>
              <p:cNvSpPr/>
              <p:nvPr/>
            </p:nvSpPr>
            <p:spPr>
              <a:xfrm>
                <a:off x="1995525" y="804863"/>
                <a:ext cx="100975" cy="152125"/>
              </a:xfrm>
              <a:custGeom>
                <a:avLst/>
                <a:gdLst/>
                <a:ahLst/>
                <a:cxnLst/>
                <a:rect l="l" t="t" r="r" b="b"/>
                <a:pathLst>
                  <a:path w="4039" h="6085" extrusionOk="0">
                    <a:moveTo>
                      <a:pt x="4038" y="0"/>
                    </a:moveTo>
                    <a:lnTo>
                      <a:pt x="4038" y="0"/>
                    </a:lnTo>
                    <a:cubicBezTo>
                      <a:pt x="1858" y="1246"/>
                      <a:pt x="312" y="3477"/>
                      <a:pt x="0" y="6084"/>
                    </a:cubicBezTo>
                    <a:lnTo>
                      <a:pt x="0" y="6084"/>
                    </a:lnTo>
                    <a:cubicBezTo>
                      <a:pt x="131" y="5996"/>
                      <a:pt x="266" y="5907"/>
                      <a:pt x="405" y="5819"/>
                    </a:cubicBezTo>
                    <a:cubicBezTo>
                      <a:pt x="2011" y="4781"/>
                      <a:pt x="3373" y="1727"/>
                      <a:pt x="40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3" name="Google Shape;10013;p39"/>
              <p:cNvSpPr/>
              <p:nvPr/>
            </p:nvSpPr>
            <p:spPr>
              <a:xfrm>
                <a:off x="1994375" y="778238"/>
                <a:ext cx="395225" cy="405625"/>
              </a:xfrm>
              <a:custGeom>
                <a:avLst/>
                <a:gdLst/>
                <a:ahLst/>
                <a:cxnLst/>
                <a:rect l="l" t="t" r="r" b="b"/>
                <a:pathLst>
                  <a:path w="15809" h="16225" extrusionOk="0">
                    <a:moveTo>
                      <a:pt x="8107" y="0"/>
                    </a:moveTo>
                    <a:cubicBezTo>
                      <a:pt x="7179" y="0"/>
                      <a:pt x="6288" y="158"/>
                      <a:pt x="5457" y="442"/>
                    </a:cubicBezTo>
                    <a:cubicBezTo>
                      <a:pt x="5288" y="946"/>
                      <a:pt x="4884" y="2057"/>
                      <a:pt x="4304" y="3296"/>
                    </a:cubicBezTo>
                    <a:cubicBezTo>
                      <a:pt x="3246" y="5557"/>
                      <a:pt x="2146" y="7069"/>
                      <a:pt x="1035" y="7784"/>
                    </a:cubicBezTo>
                    <a:cubicBezTo>
                      <a:pt x="643" y="8038"/>
                      <a:pt x="300" y="8276"/>
                      <a:pt x="0" y="8491"/>
                    </a:cubicBezTo>
                    <a:cubicBezTo>
                      <a:pt x="188" y="12667"/>
                      <a:pt x="3534" y="16025"/>
                      <a:pt x="7706" y="16224"/>
                    </a:cubicBezTo>
                    <a:cubicBezTo>
                      <a:pt x="7853" y="15990"/>
                      <a:pt x="8026" y="15686"/>
                      <a:pt x="8199" y="15336"/>
                    </a:cubicBezTo>
                    <a:cubicBezTo>
                      <a:pt x="8553" y="14840"/>
                      <a:pt x="8745" y="14236"/>
                      <a:pt x="8810" y="13610"/>
                    </a:cubicBezTo>
                    <a:cubicBezTo>
                      <a:pt x="9002" y="12702"/>
                      <a:pt x="8979" y="11730"/>
                      <a:pt x="8453" y="10887"/>
                    </a:cubicBezTo>
                    <a:cubicBezTo>
                      <a:pt x="8399" y="10802"/>
                      <a:pt x="8349" y="10722"/>
                      <a:pt x="8299" y="10637"/>
                    </a:cubicBezTo>
                    <a:cubicBezTo>
                      <a:pt x="8061" y="9976"/>
                      <a:pt x="7776" y="9325"/>
                      <a:pt x="7541" y="8665"/>
                    </a:cubicBezTo>
                    <a:cubicBezTo>
                      <a:pt x="7465" y="8445"/>
                      <a:pt x="7392" y="8226"/>
                      <a:pt x="7330" y="7999"/>
                    </a:cubicBezTo>
                    <a:cubicBezTo>
                      <a:pt x="7249" y="7541"/>
                      <a:pt x="7222" y="7087"/>
                      <a:pt x="7241" y="6642"/>
                    </a:cubicBezTo>
                    <a:cubicBezTo>
                      <a:pt x="7303" y="5334"/>
                      <a:pt x="7788" y="4226"/>
                      <a:pt x="8576" y="3612"/>
                    </a:cubicBezTo>
                    <a:cubicBezTo>
                      <a:pt x="9266" y="3068"/>
                      <a:pt x="10164" y="2769"/>
                      <a:pt x="11034" y="2769"/>
                    </a:cubicBezTo>
                    <a:cubicBezTo>
                      <a:pt x="11260" y="2769"/>
                      <a:pt x="11484" y="2790"/>
                      <a:pt x="11702" y="2831"/>
                    </a:cubicBezTo>
                    <a:cubicBezTo>
                      <a:pt x="11764" y="2842"/>
                      <a:pt x="11829" y="2858"/>
                      <a:pt x="11886" y="2873"/>
                    </a:cubicBezTo>
                    <a:cubicBezTo>
                      <a:pt x="12656" y="3065"/>
                      <a:pt x="13286" y="3527"/>
                      <a:pt x="13668" y="4180"/>
                    </a:cubicBezTo>
                    <a:cubicBezTo>
                      <a:pt x="13952" y="4669"/>
                      <a:pt x="14575" y="5103"/>
                      <a:pt x="15467" y="5431"/>
                    </a:cubicBezTo>
                    <a:cubicBezTo>
                      <a:pt x="15583" y="5477"/>
                      <a:pt x="15702" y="5515"/>
                      <a:pt x="15809" y="5550"/>
                    </a:cubicBezTo>
                    <a:cubicBezTo>
                      <a:pt x="15320" y="4077"/>
                      <a:pt x="14417" y="2792"/>
                      <a:pt x="13240" y="1831"/>
                    </a:cubicBezTo>
                    <a:cubicBezTo>
                      <a:pt x="11840" y="685"/>
                      <a:pt x="10056" y="0"/>
                      <a:pt x="81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4" name="Google Shape;10014;p39"/>
              <p:cNvSpPr/>
              <p:nvPr/>
            </p:nvSpPr>
            <p:spPr>
              <a:xfrm>
                <a:off x="2187600" y="874338"/>
                <a:ext cx="212375" cy="3086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12347" extrusionOk="0">
                    <a:moveTo>
                      <a:pt x="3304" y="0"/>
                    </a:moveTo>
                    <a:cubicBezTo>
                      <a:pt x="2674" y="0"/>
                      <a:pt x="2008" y="224"/>
                      <a:pt x="1509" y="613"/>
                    </a:cubicBezTo>
                    <a:cubicBezTo>
                      <a:pt x="512" y="1394"/>
                      <a:pt x="1" y="3866"/>
                      <a:pt x="1631" y="6474"/>
                    </a:cubicBezTo>
                    <a:cubicBezTo>
                      <a:pt x="2081" y="7193"/>
                      <a:pt x="2297" y="8024"/>
                      <a:pt x="2262" y="8951"/>
                    </a:cubicBezTo>
                    <a:cubicBezTo>
                      <a:pt x="2239" y="9662"/>
                      <a:pt x="2066" y="10427"/>
                      <a:pt x="1754" y="11227"/>
                    </a:cubicBezTo>
                    <a:cubicBezTo>
                      <a:pt x="1596" y="11642"/>
                      <a:pt x="1416" y="12019"/>
                      <a:pt x="1239" y="12346"/>
                    </a:cubicBezTo>
                    <a:cubicBezTo>
                      <a:pt x="5319" y="11919"/>
                      <a:pt x="8495" y="8466"/>
                      <a:pt x="8495" y="4274"/>
                    </a:cubicBezTo>
                    <a:cubicBezTo>
                      <a:pt x="8495" y="3805"/>
                      <a:pt x="8457" y="3348"/>
                      <a:pt x="8380" y="2902"/>
                    </a:cubicBezTo>
                    <a:cubicBezTo>
                      <a:pt x="8107" y="2836"/>
                      <a:pt x="7757" y="2740"/>
                      <a:pt x="7384" y="2602"/>
                    </a:cubicBezTo>
                    <a:cubicBezTo>
                      <a:pt x="6230" y="2178"/>
                      <a:pt x="5431" y="1598"/>
                      <a:pt x="5011" y="879"/>
                    </a:cubicBezTo>
                    <a:cubicBezTo>
                      <a:pt x="4684" y="321"/>
                      <a:pt x="4157" y="117"/>
                      <a:pt x="3773" y="45"/>
                    </a:cubicBezTo>
                    <a:cubicBezTo>
                      <a:pt x="3621" y="15"/>
                      <a:pt x="3464" y="0"/>
                      <a:pt x="33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5" name="Google Shape;10015;p39"/>
              <p:cNvSpPr/>
              <p:nvPr/>
            </p:nvSpPr>
            <p:spPr>
              <a:xfrm>
                <a:off x="2189425" y="1161638"/>
                <a:ext cx="9950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98" h="439" fill="none" extrusionOk="0">
                    <a:moveTo>
                      <a:pt x="397" y="0"/>
                    </a:moveTo>
                    <a:cubicBezTo>
                      <a:pt x="282" y="158"/>
                      <a:pt x="151" y="304"/>
                      <a:pt x="0" y="43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6" name="Google Shape;10016;p39"/>
              <p:cNvSpPr/>
              <p:nvPr/>
            </p:nvSpPr>
            <p:spPr>
              <a:xfrm>
                <a:off x="2201825" y="1044138"/>
                <a:ext cx="13875" cy="7435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2974" fill="none" extrusionOk="0">
                    <a:moveTo>
                      <a:pt x="1" y="1"/>
                    </a:moveTo>
                    <a:cubicBezTo>
                      <a:pt x="197" y="532"/>
                      <a:pt x="363" y="1066"/>
                      <a:pt x="459" y="1624"/>
                    </a:cubicBezTo>
                    <a:cubicBezTo>
                      <a:pt x="535" y="2066"/>
                      <a:pt x="555" y="2524"/>
                      <a:pt x="512" y="2974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7" name="Google Shape;10017;p39"/>
              <p:cNvSpPr/>
              <p:nvPr/>
            </p:nvSpPr>
            <p:spPr>
              <a:xfrm>
                <a:off x="2167400" y="841188"/>
                <a:ext cx="149150" cy="1370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5482" fill="none" extrusionOk="0">
                    <a:moveTo>
                      <a:pt x="409" y="5481"/>
                    </a:moveTo>
                    <a:cubicBezTo>
                      <a:pt x="120" y="4473"/>
                      <a:pt x="1" y="3408"/>
                      <a:pt x="336" y="2428"/>
                    </a:cubicBezTo>
                    <a:cubicBezTo>
                      <a:pt x="709" y="1344"/>
                      <a:pt x="1651" y="471"/>
                      <a:pt x="2762" y="186"/>
                    </a:cubicBezTo>
                    <a:cubicBezTo>
                      <a:pt x="3489" y="1"/>
                      <a:pt x="4273" y="70"/>
                      <a:pt x="4965" y="355"/>
                    </a:cubicBezTo>
                    <a:cubicBezTo>
                      <a:pt x="5331" y="505"/>
                      <a:pt x="5673" y="716"/>
                      <a:pt x="5966" y="982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8" name="Google Shape;10018;p39"/>
              <p:cNvSpPr/>
              <p:nvPr/>
            </p:nvSpPr>
            <p:spPr>
              <a:xfrm>
                <a:off x="2036950" y="801313"/>
                <a:ext cx="802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5870" fill="none" extrusionOk="0">
                    <a:moveTo>
                      <a:pt x="3208" y="0"/>
                    </a:moveTo>
                    <a:cubicBezTo>
                      <a:pt x="2854" y="2247"/>
                      <a:pt x="1701" y="4354"/>
                      <a:pt x="1" y="586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0" name="TextBox 79">
            <a:extLst>
              <a:ext uri="{FF2B5EF4-FFF2-40B4-BE49-F238E27FC236}">
                <a16:creationId xmlns:a16="http://schemas.microsoft.com/office/drawing/2014/main" id="{835B3C9A-5DC4-4EB4-9EE5-58F4B5FB90A2}"/>
              </a:ext>
            </a:extLst>
          </p:cNvPr>
          <p:cNvSpPr txBox="1"/>
          <p:nvPr/>
        </p:nvSpPr>
        <p:spPr>
          <a:xfrm>
            <a:off x="1325880" y="727948"/>
            <a:ext cx="3246120" cy="1200329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vi-VN" sz="2400" dirty="0">
                <a:latin typeface="+mj-lt"/>
              </a:rPr>
              <a:t>Hai người khách được vua</a:t>
            </a:r>
            <a:r>
              <a:rPr lang="en-US" sz="2400" dirty="0">
                <a:latin typeface="+mj-lt"/>
              </a:rPr>
              <a:t> </a:t>
            </a:r>
            <a:r>
              <a:rPr lang="vi-VN" sz="2400" dirty="0">
                <a:latin typeface="+mj-lt"/>
              </a:rPr>
              <a:t>Ê-ti-ô-pi-a đón tiếp như thế</a:t>
            </a:r>
            <a:r>
              <a:rPr lang="en-US" sz="2400" dirty="0">
                <a:latin typeface="+mj-lt"/>
              </a:rPr>
              <a:t> </a:t>
            </a:r>
            <a:r>
              <a:rPr lang="vi-VN" sz="2400" dirty="0">
                <a:latin typeface="+mj-lt"/>
              </a:rPr>
              <a:t>nào?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5FED4A58-56A0-4FB6-840A-97666E183BE3}"/>
              </a:ext>
            </a:extLst>
          </p:cNvPr>
          <p:cNvSpPr txBox="1"/>
          <p:nvPr/>
        </p:nvSpPr>
        <p:spPr>
          <a:xfrm>
            <a:off x="3612755" y="2463973"/>
            <a:ext cx="324612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Vua mời họ vào cung, mở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tiệc chiêu đãi, tặng nhiều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vật quý.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>
            <a:extLst>
              <a:ext uri="{FF2B5EF4-FFF2-40B4-BE49-F238E27FC236}">
                <a16:creationId xmlns:a16="http://schemas.microsoft.com/office/drawing/2014/main" id="{835B3C9A-5DC4-4EB4-9EE5-58F4B5FB90A2}"/>
              </a:ext>
            </a:extLst>
          </p:cNvPr>
          <p:cNvSpPr txBox="1"/>
          <p:nvPr/>
        </p:nvSpPr>
        <p:spPr>
          <a:xfrm>
            <a:off x="1500052" y="976175"/>
            <a:ext cx="3516086" cy="830997"/>
          </a:xfrm>
          <a:prstGeom prst="rec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vi-VN" sz="2400" dirty="0">
                <a:latin typeface="+mj-lt"/>
              </a:rPr>
              <a:t>Khi khách sắp xuống tàu</a:t>
            </a:r>
          </a:p>
          <a:p>
            <a:r>
              <a:rPr lang="vi-VN" sz="2400" dirty="0">
                <a:latin typeface="+mj-lt"/>
              </a:rPr>
              <a:t>có điều gì bất ngờ xảy ra?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5FED4A58-56A0-4FB6-840A-97666E183BE3}"/>
              </a:ext>
            </a:extLst>
          </p:cNvPr>
          <p:cNvSpPr txBox="1"/>
          <p:nvPr/>
        </p:nvSpPr>
        <p:spPr>
          <a:xfrm>
            <a:off x="3308819" y="2262145"/>
            <a:ext cx="4061232" cy="1569660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Viên quan bảo khách dừng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lại,cởi giày ra để họ cạo</a:t>
            </a:r>
            <a:r>
              <a:rPr lang="en-US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 </a:t>
            </a:r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sạch đất ở đế giày rồi mới để khách xuống tàu trở về nước.</a:t>
            </a:r>
          </a:p>
        </p:txBody>
      </p:sp>
      <p:grpSp>
        <p:nvGrpSpPr>
          <p:cNvPr id="73" name="Google Shape;12223;p56">
            <a:extLst>
              <a:ext uri="{FF2B5EF4-FFF2-40B4-BE49-F238E27FC236}">
                <a16:creationId xmlns:a16="http://schemas.microsoft.com/office/drawing/2014/main" id="{B36FC96D-1426-40F0-8E36-0FCE9187009D}"/>
              </a:ext>
            </a:extLst>
          </p:cNvPr>
          <p:cNvGrpSpPr/>
          <p:nvPr/>
        </p:nvGrpSpPr>
        <p:grpSpPr>
          <a:xfrm>
            <a:off x="7532898" y="2690949"/>
            <a:ext cx="1036337" cy="1112182"/>
            <a:chOff x="4763571" y="1340918"/>
            <a:chExt cx="774287" cy="835857"/>
          </a:xfrm>
        </p:grpSpPr>
        <p:sp>
          <p:nvSpPr>
            <p:cNvPr id="74" name="Google Shape;12224;p56">
              <a:extLst>
                <a:ext uri="{FF2B5EF4-FFF2-40B4-BE49-F238E27FC236}">
                  <a16:creationId xmlns:a16="http://schemas.microsoft.com/office/drawing/2014/main" id="{C4CB3785-FE41-4B4D-BC0E-09C286924D61}"/>
                </a:ext>
              </a:extLst>
            </p:cNvPr>
            <p:cNvSpPr/>
            <p:nvPr/>
          </p:nvSpPr>
          <p:spPr>
            <a:xfrm>
              <a:off x="4763571" y="1340918"/>
              <a:ext cx="774287" cy="835857"/>
            </a:xfrm>
            <a:custGeom>
              <a:avLst/>
              <a:gdLst/>
              <a:ahLst/>
              <a:cxnLst/>
              <a:rect l="l" t="t" r="r" b="b"/>
              <a:pathLst>
                <a:path w="23680" h="25563" extrusionOk="0">
                  <a:moveTo>
                    <a:pt x="2825" y="1"/>
                  </a:moveTo>
                  <a:cubicBezTo>
                    <a:pt x="2593" y="1"/>
                    <a:pt x="2370" y="39"/>
                    <a:pt x="2166" y="119"/>
                  </a:cubicBezTo>
                  <a:cubicBezTo>
                    <a:pt x="1826" y="250"/>
                    <a:pt x="1541" y="497"/>
                    <a:pt x="1368" y="809"/>
                  </a:cubicBezTo>
                  <a:cubicBezTo>
                    <a:pt x="1150" y="1205"/>
                    <a:pt x="695" y="2346"/>
                    <a:pt x="410" y="3723"/>
                  </a:cubicBezTo>
                  <a:cubicBezTo>
                    <a:pt x="241" y="4535"/>
                    <a:pt x="157" y="5315"/>
                    <a:pt x="157" y="6044"/>
                  </a:cubicBezTo>
                  <a:cubicBezTo>
                    <a:pt x="157" y="6977"/>
                    <a:pt x="303" y="7834"/>
                    <a:pt x="584" y="8583"/>
                  </a:cubicBezTo>
                  <a:cubicBezTo>
                    <a:pt x="1007" y="9711"/>
                    <a:pt x="1566" y="10606"/>
                    <a:pt x="2246" y="11238"/>
                  </a:cubicBezTo>
                  <a:cubicBezTo>
                    <a:pt x="2284" y="11276"/>
                    <a:pt x="2322" y="11307"/>
                    <a:pt x="2357" y="11342"/>
                  </a:cubicBezTo>
                  <a:cubicBezTo>
                    <a:pt x="2322" y="11480"/>
                    <a:pt x="2274" y="11651"/>
                    <a:pt x="2215" y="11855"/>
                  </a:cubicBezTo>
                  <a:cubicBezTo>
                    <a:pt x="2031" y="12473"/>
                    <a:pt x="1784" y="13208"/>
                    <a:pt x="1524" y="13982"/>
                  </a:cubicBezTo>
                  <a:cubicBezTo>
                    <a:pt x="1250" y="14801"/>
                    <a:pt x="966" y="15644"/>
                    <a:pt x="733" y="16421"/>
                  </a:cubicBezTo>
                  <a:cubicBezTo>
                    <a:pt x="452" y="17365"/>
                    <a:pt x="292" y="18052"/>
                    <a:pt x="234" y="18586"/>
                  </a:cubicBezTo>
                  <a:cubicBezTo>
                    <a:pt x="1" y="20692"/>
                    <a:pt x="775" y="22122"/>
                    <a:pt x="1465" y="22947"/>
                  </a:cubicBezTo>
                  <a:cubicBezTo>
                    <a:pt x="1930" y="23502"/>
                    <a:pt x="2520" y="23981"/>
                    <a:pt x="3165" y="24324"/>
                  </a:cubicBezTo>
                  <a:cubicBezTo>
                    <a:pt x="3571" y="24540"/>
                    <a:pt x="3984" y="24695"/>
                    <a:pt x="4369" y="24782"/>
                  </a:cubicBezTo>
                  <a:cubicBezTo>
                    <a:pt x="4883" y="25132"/>
                    <a:pt x="5358" y="25296"/>
                    <a:pt x="5625" y="25369"/>
                  </a:cubicBezTo>
                  <a:cubicBezTo>
                    <a:pt x="5858" y="25431"/>
                    <a:pt x="6069" y="25462"/>
                    <a:pt x="6271" y="25462"/>
                  </a:cubicBezTo>
                  <a:cubicBezTo>
                    <a:pt x="6572" y="25462"/>
                    <a:pt x="6849" y="25390"/>
                    <a:pt x="7089" y="25254"/>
                  </a:cubicBezTo>
                  <a:lnTo>
                    <a:pt x="7096" y="25254"/>
                  </a:lnTo>
                  <a:cubicBezTo>
                    <a:pt x="7502" y="25355"/>
                    <a:pt x="7856" y="25379"/>
                    <a:pt x="8092" y="25379"/>
                  </a:cubicBezTo>
                  <a:cubicBezTo>
                    <a:pt x="8133" y="25379"/>
                    <a:pt x="8175" y="25376"/>
                    <a:pt x="8213" y="25376"/>
                  </a:cubicBezTo>
                  <a:cubicBezTo>
                    <a:pt x="9122" y="25456"/>
                    <a:pt x="10138" y="25504"/>
                    <a:pt x="11238" y="25518"/>
                  </a:cubicBezTo>
                  <a:cubicBezTo>
                    <a:pt x="11505" y="25549"/>
                    <a:pt x="11773" y="25563"/>
                    <a:pt x="12033" y="25563"/>
                  </a:cubicBezTo>
                  <a:cubicBezTo>
                    <a:pt x="12290" y="25563"/>
                    <a:pt x="12546" y="25549"/>
                    <a:pt x="12793" y="25521"/>
                  </a:cubicBezTo>
                  <a:cubicBezTo>
                    <a:pt x="13580" y="25510"/>
                    <a:pt x="14420" y="25486"/>
                    <a:pt x="15297" y="25452"/>
                  </a:cubicBezTo>
                  <a:cubicBezTo>
                    <a:pt x="15794" y="25431"/>
                    <a:pt x="16272" y="25390"/>
                    <a:pt x="16730" y="25323"/>
                  </a:cubicBezTo>
                  <a:cubicBezTo>
                    <a:pt x="16914" y="25403"/>
                    <a:pt x="17140" y="25462"/>
                    <a:pt x="17407" y="25462"/>
                  </a:cubicBezTo>
                  <a:cubicBezTo>
                    <a:pt x="17608" y="25462"/>
                    <a:pt x="17819" y="25431"/>
                    <a:pt x="18056" y="25369"/>
                  </a:cubicBezTo>
                  <a:cubicBezTo>
                    <a:pt x="18319" y="25296"/>
                    <a:pt x="18798" y="25132"/>
                    <a:pt x="19312" y="24782"/>
                  </a:cubicBezTo>
                  <a:cubicBezTo>
                    <a:pt x="19697" y="24695"/>
                    <a:pt x="20109" y="24540"/>
                    <a:pt x="20512" y="24324"/>
                  </a:cubicBezTo>
                  <a:cubicBezTo>
                    <a:pt x="21161" y="23981"/>
                    <a:pt x="21750" y="23502"/>
                    <a:pt x="22216" y="22947"/>
                  </a:cubicBezTo>
                  <a:cubicBezTo>
                    <a:pt x="22906" y="22122"/>
                    <a:pt x="23680" y="20692"/>
                    <a:pt x="23444" y="18586"/>
                  </a:cubicBezTo>
                  <a:cubicBezTo>
                    <a:pt x="23385" y="18052"/>
                    <a:pt x="23228" y="17365"/>
                    <a:pt x="22944" y="16421"/>
                  </a:cubicBezTo>
                  <a:cubicBezTo>
                    <a:pt x="22715" y="15644"/>
                    <a:pt x="22431" y="14801"/>
                    <a:pt x="22157" y="13982"/>
                  </a:cubicBezTo>
                  <a:cubicBezTo>
                    <a:pt x="21896" y="13208"/>
                    <a:pt x="21650" y="12473"/>
                    <a:pt x="21466" y="11855"/>
                  </a:cubicBezTo>
                  <a:cubicBezTo>
                    <a:pt x="21404" y="11651"/>
                    <a:pt x="21358" y="11480"/>
                    <a:pt x="21321" y="11342"/>
                  </a:cubicBezTo>
                  <a:cubicBezTo>
                    <a:pt x="21358" y="11307"/>
                    <a:pt x="21396" y="11276"/>
                    <a:pt x="21435" y="11238"/>
                  </a:cubicBezTo>
                  <a:cubicBezTo>
                    <a:pt x="22115" y="10606"/>
                    <a:pt x="22674" y="9711"/>
                    <a:pt x="23097" y="8583"/>
                  </a:cubicBezTo>
                  <a:cubicBezTo>
                    <a:pt x="23377" y="7834"/>
                    <a:pt x="23520" y="6977"/>
                    <a:pt x="23520" y="6044"/>
                  </a:cubicBezTo>
                  <a:cubicBezTo>
                    <a:pt x="23523" y="5315"/>
                    <a:pt x="23436" y="4535"/>
                    <a:pt x="23270" y="3723"/>
                  </a:cubicBezTo>
                  <a:cubicBezTo>
                    <a:pt x="22986" y="2346"/>
                    <a:pt x="22531" y="1205"/>
                    <a:pt x="22312" y="809"/>
                  </a:cubicBezTo>
                  <a:cubicBezTo>
                    <a:pt x="22139" y="497"/>
                    <a:pt x="21854" y="250"/>
                    <a:pt x="21511" y="119"/>
                  </a:cubicBezTo>
                  <a:cubicBezTo>
                    <a:pt x="21310" y="39"/>
                    <a:pt x="21088" y="1"/>
                    <a:pt x="20852" y="1"/>
                  </a:cubicBezTo>
                  <a:cubicBezTo>
                    <a:pt x="20442" y="1"/>
                    <a:pt x="19960" y="125"/>
                    <a:pt x="19416" y="369"/>
                  </a:cubicBezTo>
                  <a:cubicBezTo>
                    <a:pt x="18940" y="583"/>
                    <a:pt x="18431" y="885"/>
                    <a:pt x="17938" y="1243"/>
                  </a:cubicBezTo>
                  <a:cubicBezTo>
                    <a:pt x="17382" y="1645"/>
                    <a:pt x="16862" y="2106"/>
                    <a:pt x="16391" y="2613"/>
                  </a:cubicBezTo>
                  <a:cubicBezTo>
                    <a:pt x="15849" y="3200"/>
                    <a:pt x="15381" y="3837"/>
                    <a:pt x="14999" y="4511"/>
                  </a:cubicBezTo>
                  <a:cubicBezTo>
                    <a:pt x="14711" y="5017"/>
                    <a:pt x="14431" y="5718"/>
                    <a:pt x="14160" y="6593"/>
                  </a:cubicBezTo>
                  <a:lnTo>
                    <a:pt x="14146" y="6593"/>
                  </a:lnTo>
                  <a:cubicBezTo>
                    <a:pt x="13664" y="6593"/>
                    <a:pt x="13136" y="6623"/>
                    <a:pt x="12713" y="6648"/>
                  </a:cubicBezTo>
                  <a:cubicBezTo>
                    <a:pt x="12644" y="6651"/>
                    <a:pt x="12578" y="6655"/>
                    <a:pt x="12515" y="6658"/>
                  </a:cubicBezTo>
                  <a:cubicBezTo>
                    <a:pt x="12436" y="6662"/>
                    <a:pt x="12356" y="6676"/>
                    <a:pt x="12276" y="6693"/>
                  </a:cubicBezTo>
                  <a:cubicBezTo>
                    <a:pt x="12196" y="6689"/>
                    <a:pt x="12112" y="6689"/>
                    <a:pt x="12029" y="6689"/>
                  </a:cubicBezTo>
                  <a:cubicBezTo>
                    <a:pt x="11814" y="6689"/>
                    <a:pt x="11603" y="6693"/>
                    <a:pt x="11395" y="6697"/>
                  </a:cubicBezTo>
                  <a:cubicBezTo>
                    <a:pt x="11054" y="6609"/>
                    <a:pt x="10642" y="6568"/>
                    <a:pt x="10149" y="6568"/>
                  </a:cubicBezTo>
                  <a:cubicBezTo>
                    <a:pt x="9951" y="6568"/>
                    <a:pt x="9739" y="6575"/>
                    <a:pt x="9518" y="6588"/>
                  </a:cubicBezTo>
                  <a:cubicBezTo>
                    <a:pt x="9247" y="5714"/>
                    <a:pt x="8966" y="5017"/>
                    <a:pt x="8681" y="4511"/>
                  </a:cubicBezTo>
                  <a:cubicBezTo>
                    <a:pt x="8300" y="3837"/>
                    <a:pt x="7832" y="3200"/>
                    <a:pt x="7286" y="2613"/>
                  </a:cubicBezTo>
                  <a:cubicBezTo>
                    <a:pt x="6815" y="2106"/>
                    <a:pt x="6295" y="1645"/>
                    <a:pt x="5743" y="1243"/>
                  </a:cubicBezTo>
                  <a:cubicBezTo>
                    <a:pt x="5251" y="885"/>
                    <a:pt x="4740" y="583"/>
                    <a:pt x="4265" y="369"/>
                  </a:cubicBezTo>
                  <a:cubicBezTo>
                    <a:pt x="3720" y="125"/>
                    <a:pt x="3235" y="1"/>
                    <a:pt x="2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66675" dir="3180000" algn="bl" rotWithShape="0">
                <a:schemeClr val="dk1">
                  <a:alpha val="18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12225;p56">
              <a:extLst>
                <a:ext uri="{FF2B5EF4-FFF2-40B4-BE49-F238E27FC236}">
                  <a16:creationId xmlns:a16="http://schemas.microsoft.com/office/drawing/2014/main" id="{3F927AEF-6473-4D49-BF42-EDEB8F634F25}"/>
                </a:ext>
              </a:extLst>
            </p:cNvPr>
            <p:cNvSpPr/>
            <p:nvPr/>
          </p:nvSpPr>
          <p:spPr>
            <a:xfrm>
              <a:off x="4807485" y="1605020"/>
              <a:ext cx="681589" cy="525129"/>
            </a:xfrm>
            <a:custGeom>
              <a:avLst/>
              <a:gdLst/>
              <a:ahLst/>
              <a:cxnLst/>
              <a:rect l="l" t="t" r="r" b="b"/>
              <a:pathLst>
                <a:path w="20845" h="16060" extrusionOk="0">
                  <a:moveTo>
                    <a:pt x="10697" y="1"/>
                  </a:moveTo>
                  <a:cubicBezTo>
                    <a:pt x="9173" y="1"/>
                    <a:pt x="7662" y="131"/>
                    <a:pt x="7172" y="431"/>
                  </a:cubicBezTo>
                  <a:cubicBezTo>
                    <a:pt x="6204" y="1020"/>
                    <a:pt x="1884" y="4910"/>
                    <a:pt x="646" y="10339"/>
                  </a:cubicBezTo>
                  <a:cubicBezTo>
                    <a:pt x="646" y="10339"/>
                    <a:pt x="1" y="12434"/>
                    <a:pt x="1506" y="14155"/>
                  </a:cubicBezTo>
                  <a:cubicBezTo>
                    <a:pt x="2734" y="15559"/>
                    <a:pt x="6196" y="16060"/>
                    <a:pt x="10694" y="16060"/>
                  </a:cubicBezTo>
                  <a:cubicBezTo>
                    <a:pt x="11712" y="16060"/>
                    <a:pt x="12784" y="16034"/>
                    <a:pt x="13895" y="15987"/>
                  </a:cubicBezTo>
                  <a:cubicBezTo>
                    <a:pt x="20029" y="15731"/>
                    <a:pt x="20844" y="12060"/>
                    <a:pt x="20501" y="10662"/>
                  </a:cubicBezTo>
                  <a:cubicBezTo>
                    <a:pt x="20158" y="9263"/>
                    <a:pt x="15440" y="767"/>
                    <a:pt x="14257" y="337"/>
                  </a:cubicBezTo>
                  <a:cubicBezTo>
                    <a:pt x="13675" y="124"/>
                    <a:pt x="12180" y="1"/>
                    <a:pt x="10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12226;p56">
              <a:extLst>
                <a:ext uri="{FF2B5EF4-FFF2-40B4-BE49-F238E27FC236}">
                  <a16:creationId xmlns:a16="http://schemas.microsoft.com/office/drawing/2014/main" id="{0CD96E81-C8CD-4266-BF51-EB9B264B53CF}"/>
                </a:ext>
              </a:extLst>
            </p:cNvPr>
            <p:cNvSpPr/>
            <p:nvPr/>
          </p:nvSpPr>
          <p:spPr>
            <a:xfrm>
              <a:off x="5091206" y="1967446"/>
              <a:ext cx="158062" cy="123827"/>
            </a:xfrm>
            <a:custGeom>
              <a:avLst/>
              <a:gdLst/>
              <a:ahLst/>
              <a:cxnLst/>
              <a:rect l="l" t="t" r="r" b="b"/>
              <a:pathLst>
                <a:path w="4834" h="3787" extrusionOk="0">
                  <a:moveTo>
                    <a:pt x="2075" y="0"/>
                  </a:moveTo>
                  <a:cubicBezTo>
                    <a:pt x="1653" y="877"/>
                    <a:pt x="1095" y="1051"/>
                    <a:pt x="719" y="1051"/>
                  </a:cubicBezTo>
                  <a:cubicBezTo>
                    <a:pt x="471" y="1051"/>
                    <a:pt x="302" y="976"/>
                    <a:pt x="302" y="976"/>
                  </a:cubicBezTo>
                  <a:lnTo>
                    <a:pt x="302" y="976"/>
                  </a:lnTo>
                  <a:cubicBezTo>
                    <a:pt x="1" y="2533"/>
                    <a:pt x="342" y="3787"/>
                    <a:pt x="2245" y="3787"/>
                  </a:cubicBezTo>
                  <a:cubicBezTo>
                    <a:pt x="2378" y="3787"/>
                    <a:pt x="2518" y="3781"/>
                    <a:pt x="2665" y="3768"/>
                  </a:cubicBezTo>
                  <a:cubicBezTo>
                    <a:pt x="4833" y="3588"/>
                    <a:pt x="3994" y="886"/>
                    <a:pt x="3994" y="886"/>
                  </a:cubicBezTo>
                  <a:lnTo>
                    <a:pt x="3994" y="886"/>
                  </a:lnTo>
                  <a:cubicBezTo>
                    <a:pt x="3775" y="966"/>
                    <a:pt x="3577" y="1000"/>
                    <a:pt x="3400" y="1000"/>
                  </a:cubicBezTo>
                  <a:cubicBezTo>
                    <a:pt x="2439" y="1000"/>
                    <a:pt x="2075" y="0"/>
                    <a:pt x="2075" y="0"/>
                  </a:cubicBezTo>
                  <a:close/>
                </a:path>
              </a:pathLst>
            </a:custGeom>
            <a:solidFill>
              <a:srgbClr val="E58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12227;p56">
              <a:extLst>
                <a:ext uri="{FF2B5EF4-FFF2-40B4-BE49-F238E27FC236}">
                  <a16:creationId xmlns:a16="http://schemas.microsoft.com/office/drawing/2014/main" id="{79CC6C4C-F050-416C-A17C-1A59B2D194BC}"/>
                </a:ext>
              </a:extLst>
            </p:cNvPr>
            <p:cNvSpPr/>
            <p:nvPr/>
          </p:nvSpPr>
          <p:spPr>
            <a:xfrm>
              <a:off x="5079893" y="1879226"/>
              <a:ext cx="147141" cy="77134"/>
            </a:xfrm>
            <a:custGeom>
              <a:avLst/>
              <a:gdLst/>
              <a:ahLst/>
              <a:cxnLst/>
              <a:rect l="l" t="t" r="r" b="b"/>
              <a:pathLst>
                <a:path w="4500" h="2359" extrusionOk="0">
                  <a:moveTo>
                    <a:pt x="2271" y="1"/>
                  </a:moveTo>
                  <a:cubicBezTo>
                    <a:pt x="1316" y="1"/>
                    <a:pt x="756" y="180"/>
                    <a:pt x="756" y="180"/>
                  </a:cubicBezTo>
                  <a:cubicBezTo>
                    <a:pt x="1" y="329"/>
                    <a:pt x="1173" y="2359"/>
                    <a:pt x="2296" y="2359"/>
                  </a:cubicBezTo>
                  <a:cubicBezTo>
                    <a:pt x="2374" y="2359"/>
                    <a:pt x="2452" y="2349"/>
                    <a:pt x="2529" y="2328"/>
                  </a:cubicBezTo>
                  <a:cubicBezTo>
                    <a:pt x="3712" y="2005"/>
                    <a:pt x="4499" y="284"/>
                    <a:pt x="3979" y="180"/>
                  </a:cubicBezTo>
                  <a:cubicBezTo>
                    <a:pt x="3324" y="46"/>
                    <a:pt x="2748" y="1"/>
                    <a:pt x="2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2228;p56">
              <a:extLst>
                <a:ext uri="{FF2B5EF4-FFF2-40B4-BE49-F238E27FC236}">
                  <a16:creationId xmlns:a16="http://schemas.microsoft.com/office/drawing/2014/main" id="{EBBC52DC-B455-4351-A8D1-0D8CDAF5B77E}"/>
                </a:ext>
              </a:extLst>
            </p:cNvPr>
            <p:cNvSpPr/>
            <p:nvPr/>
          </p:nvSpPr>
          <p:spPr>
            <a:xfrm>
              <a:off x="5070443" y="1960219"/>
              <a:ext cx="90573" cy="42213"/>
            </a:xfrm>
            <a:custGeom>
              <a:avLst/>
              <a:gdLst/>
              <a:ahLst/>
              <a:cxnLst/>
              <a:rect l="l" t="t" r="r" b="b"/>
              <a:pathLst>
                <a:path w="2770" h="1291" extrusionOk="0">
                  <a:moveTo>
                    <a:pt x="63" y="0"/>
                  </a:moveTo>
                  <a:cubicBezTo>
                    <a:pt x="25" y="3"/>
                    <a:pt x="1" y="38"/>
                    <a:pt x="4" y="72"/>
                  </a:cubicBezTo>
                  <a:cubicBezTo>
                    <a:pt x="4" y="83"/>
                    <a:pt x="115" y="1117"/>
                    <a:pt x="972" y="1259"/>
                  </a:cubicBezTo>
                  <a:cubicBezTo>
                    <a:pt x="1104" y="1283"/>
                    <a:pt x="1225" y="1291"/>
                    <a:pt x="1336" y="1291"/>
                  </a:cubicBezTo>
                  <a:cubicBezTo>
                    <a:pt x="1815" y="1291"/>
                    <a:pt x="2138" y="1117"/>
                    <a:pt x="2332" y="950"/>
                  </a:cubicBezTo>
                  <a:cubicBezTo>
                    <a:pt x="2634" y="697"/>
                    <a:pt x="2769" y="351"/>
                    <a:pt x="2769" y="122"/>
                  </a:cubicBezTo>
                  <a:cubicBezTo>
                    <a:pt x="2769" y="83"/>
                    <a:pt x="2738" y="55"/>
                    <a:pt x="2703" y="55"/>
                  </a:cubicBezTo>
                  <a:cubicBezTo>
                    <a:pt x="2665" y="55"/>
                    <a:pt x="2638" y="83"/>
                    <a:pt x="2638" y="122"/>
                  </a:cubicBezTo>
                  <a:cubicBezTo>
                    <a:pt x="2638" y="319"/>
                    <a:pt x="2516" y="624"/>
                    <a:pt x="2245" y="850"/>
                  </a:cubicBezTo>
                  <a:cubicBezTo>
                    <a:pt x="2070" y="1001"/>
                    <a:pt x="1778" y="1161"/>
                    <a:pt x="1338" y="1161"/>
                  </a:cubicBezTo>
                  <a:cubicBezTo>
                    <a:pt x="1232" y="1161"/>
                    <a:pt x="1117" y="1152"/>
                    <a:pt x="993" y="1131"/>
                  </a:cubicBezTo>
                  <a:cubicBezTo>
                    <a:pt x="237" y="1006"/>
                    <a:pt x="136" y="69"/>
                    <a:pt x="133" y="59"/>
                  </a:cubicBezTo>
                  <a:cubicBezTo>
                    <a:pt x="129" y="24"/>
                    <a:pt x="98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2229;p56">
              <a:extLst>
                <a:ext uri="{FF2B5EF4-FFF2-40B4-BE49-F238E27FC236}">
                  <a16:creationId xmlns:a16="http://schemas.microsoft.com/office/drawing/2014/main" id="{47A0EC2F-00E1-478F-8A12-1AF6B400B384}"/>
                </a:ext>
              </a:extLst>
            </p:cNvPr>
            <p:cNvSpPr/>
            <p:nvPr/>
          </p:nvSpPr>
          <p:spPr>
            <a:xfrm>
              <a:off x="5157256" y="1960187"/>
              <a:ext cx="90541" cy="42246"/>
            </a:xfrm>
            <a:custGeom>
              <a:avLst/>
              <a:gdLst/>
              <a:ahLst/>
              <a:cxnLst/>
              <a:rect l="l" t="t" r="r" b="b"/>
              <a:pathLst>
                <a:path w="2769" h="1292" extrusionOk="0">
                  <a:moveTo>
                    <a:pt x="2700" y="1"/>
                  </a:moveTo>
                  <a:cubicBezTo>
                    <a:pt x="2668" y="1"/>
                    <a:pt x="2640" y="27"/>
                    <a:pt x="2636" y="60"/>
                  </a:cubicBezTo>
                  <a:cubicBezTo>
                    <a:pt x="2633" y="70"/>
                    <a:pt x="2532" y="1007"/>
                    <a:pt x="1776" y="1132"/>
                  </a:cubicBezTo>
                  <a:cubicBezTo>
                    <a:pt x="1654" y="1152"/>
                    <a:pt x="1540" y="1161"/>
                    <a:pt x="1435" y="1161"/>
                  </a:cubicBezTo>
                  <a:cubicBezTo>
                    <a:pt x="992" y="1161"/>
                    <a:pt x="700" y="1003"/>
                    <a:pt x="524" y="851"/>
                  </a:cubicBezTo>
                  <a:cubicBezTo>
                    <a:pt x="253" y="625"/>
                    <a:pt x="132" y="320"/>
                    <a:pt x="132" y="123"/>
                  </a:cubicBezTo>
                  <a:cubicBezTo>
                    <a:pt x="132" y="84"/>
                    <a:pt x="104" y="56"/>
                    <a:pt x="66" y="56"/>
                  </a:cubicBezTo>
                  <a:cubicBezTo>
                    <a:pt x="31" y="56"/>
                    <a:pt x="0" y="84"/>
                    <a:pt x="0" y="123"/>
                  </a:cubicBezTo>
                  <a:cubicBezTo>
                    <a:pt x="0" y="352"/>
                    <a:pt x="135" y="698"/>
                    <a:pt x="437" y="951"/>
                  </a:cubicBezTo>
                  <a:cubicBezTo>
                    <a:pt x="631" y="1118"/>
                    <a:pt x="954" y="1292"/>
                    <a:pt x="1433" y="1292"/>
                  </a:cubicBezTo>
                  <a:cubicBezTo>
                    <a:pt x="1544" y="1292"/>
                    <a:pt x="1665" y="1284"/>
                    <a:pt x="1797" y="1260"/>
                  </a:cubicBezTo>
                  <a:cubicBezTo>
                    <a:pt x="2654" y="1118"/>
                    <a:pt x="2765" y="84"/>
                    <a:pt x="2765" y="73"/>
                  </a:cubicBezTo>
                  <a:cubicBezTo>
                    <a:pt x="2769" y="39"/>
                    <a:pt x="2744" y="4"/>
                    <a:pt x="2706" y="1"/>
                  </a:cubicBezTo>
                  <a:cubicBezTo>
                    <a:pt x="2704" y="1"/>
                    <a:pt x="2702" y="1"/>
                    <a:pt x="270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2230;p56">
              <a:extLst>
                <a:ext uri="{FF2B5EF4-FFF2-40B4-BE49-F238E27FC236}">
                  <a16:creationId xmlns:a16="http://schemas.microsoft.com/office/drawing/2014/main" id="{477C3EA7-A580-450A-A653-B11EB6321AF0}"/>
                </a:ext>
              </a:extLst>
            </p:cNvPr>
            <p:cNvSpPr/>
            <p:nvPr/>
          </p:nvSpPr>
          <p:spPr>
            <a:xfrm>
              <a:off x="5061713" y="1882888"/>
              <a:ext cx="191185" cy="58856"/>
            </a:xfrm>
            <a:custGeom>
              <a:avLst/>
              <a:gdLst/>
              <a:ahLst/>
              <a:cxnLst/>
              <a:rect l="l" t="t" r="r" b="b"/>
              <a:pathLst>
                <a:path w="5847" h="1800" extrusionOk="0">
                  <a:moveTo>
                    <a:pt x="3917" y="0"/>
                  </a:moveTo>
                  <a:cubicBezTo>
                    <a:pt x="3890" y="0"/>
                    <a:pt x="3863" y="1"/>
                    <a:pt x="3835" y="2"/>
                  </a:cubicBezTo>
                  <a:cubicBezTo>
                    <a:pt x="3723" y="5"/>
                    <a:pt x="3610" y="6"/>
                    <a:pt x="3497" y="6"/>
                  </a:cubicBezTo>
                  <a:cubicBezTo>
                    <a:pt x="3372" y="6"/>
                    <a:pt x="3247" y="5"/>
                    <a:pt x="3123" y="5"/>
                  </a:cubicBezTo>
                  <a:cubicBezTo>
                    <a:pt x="2999" y="4"/>
                    <a:pt x="2877" y="2"/>
                    <a:pt x="2755" y="2"/>
                  </a:cubicBezTo>
                  <a:cubicBezTo>
                    <a:pt x="1612" y="2"/>
                    <a:pt x="566" y="142"/>
                    <a:pt x="11" y="1712"/>
                  </a:cubicBezTo>
                  <a:cubicBezTo>
                    <a:pt x="0" y="1744"/>
                    <a:pt x="18" y="1782"/>
                    <a:pt x="53" y="1795"/>
                  </a:cubicBezTo>
                  <a:cubicBezTo>
                    <a:pt x="59" y="1800"/>
                    <a:pt x="67" y="1800"/>
                    <a:pt x="74" y="1800"/>
                  </a:cubicBezTo>
                  <a:cubicBezTo>
                    <a:pt x="101" y="1800"/>
                    <a:pt x="125" y="1782"/>
                    <a:pt x="136" y="1754"/>
                  </a:cubicBezTo>
                  <a:cubicBezTo>
                    <a:pt x="663" y="258"/>
                    <a:pt x="1678" y="132"/>
                    <a:pt x="2788" y="132"/>
                  </a:cubicBezTo>
                  <a:cubicBezTo>
                    <a:pt x="2899" y="132"/>
                    <a:pt x="3011" y="133"/>
                    <a:pt x="3123" y="134"/>
                  </a:cubicBezTo>
                  <a:cubicBezTo>
                    <a:pt x="3259" y="136"/>
                    <a:pt x="3397" y="138"/>
                    <a:pt x="3534" y="138"/>
                  </a:cubicBezTo>
                  <a:cubicBezTo>
                    <a:pt x="3635" y="138"/>
                    <a:pt x="3737" y="137"/>
                    <a:pt x="3838" y="134"/>
                  </a:cubicBezTo>
                  <a:cubicBezTo>
                    <a:pt x="3863" y="133"/>
                    <a:pt x="3888" y="133"/>
                    <a:pt x="3913" y="133"/>
                  </a:cubicBezTo>
                  <a:cubicBezTo>
                    <a:pt x="5282" y="133"/>
                    <a:pt x="5691" y="1530"/>
                    <a:pt x="5708" y="1587"/>
                  </a:cubicBezTo>
                  <a:cubicBezTo>
                    <a:pt x="5717" y="1620"/>
                    <a:pt x="5744" y="1638"/>
                    <a:pt x="5776" y="1638"/>
                  </a:cubicBezTo>
                  <a:cubicBezTo>
                    <a:pt x="5781" y="1638"/>
                    <a:pt x="5786" y="1637"/>
                    <a:pt x="5791" y="1636"/>
                  </a:cubicBezTo>
                  <a:cubicBezTo>
                    <a:pt x="5825" y="1626"/>
                    <a:pt x="5846" y="1587"/>
                    <a:pt x="5836" y="1553"/>
                  </a:cubicBezTo>
                  <a:cubicBezTo>
                    <a:pt x="5829" y="1539"/>
                    <a:pt x="5387" y="0"/>
                    <a:pt x="3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2231;p56">
              <a:extLst>
                <a:ext uri="{FF2B5EF4-FFF2-40B4-BE49-F238E27FC236}">
                  <a16:creationId xmlns:a16="http://schemas.microsoft.com/office/drawing/2014/main" id="{45D22789-47CA-4FE4-802B-C453AC994175}"/>
                </a:ext>
              </a:extLst>
            </p:cNvPr>
            <p:cNvSpPr/>
            <p:nvPr/>
          </p:nvSpPr>
          <p:spPr>
            <a:xfrm>
              <a:off x="4793425" y="1386270"/>
              <a:ext cx="358304" cy="722003"/>
            </a:xfrm>
            <a:custGeom>
              <a:avLst/>
              <a:gdLst/>
              <a:ahLst/>
              <a:cxnLst/>
              <a:rect l="l" t="t" r="r" b="b"/>
              <a:pathLst>
                <a:path w="10958" h="22081" extrusionOk="0">
                  <a:moveTo>
                    <a:pt x="1915" y="1"/>
                  </a:moveTo>
                  <a:cubicBezTo>
                    <a:pt x="1790" y="1"/>
                    <a:pt x="1705" y="33"/>
                    <a:pt x="1669" y="98"/>
                  </a:cubicBezTo>
                  <a:cubicBezTo>
                    <a:pt x="1403" y="577"/>
                    <a:pt x="0" y="4130"/>
                    <a:pt x="969" y="6708"/>
                  </a:cubicBezTo>
                  <a:cubicBezTo>
                    <a:pt x="1808" y="8945"/>
                    <a:pt x="2956" y="9289"/>
                    <a:pt x="2956" y="9289"/>
                  </a:cubicBezTo>
                  <a:cubicBezTo>
                    <a:pt x="3012" y="10472"/>
                    <a:pt x="920" y="15371"/>
                    <a:pt x="701" y="17352"/>
                  </a:cubicBezTo>
                  <a:cubicBezTo>
                    <a:pt x="323" y="20738"/>
                    <a:pt x="3172" y="22080"/>
                    <a:pt x="4088" y="22080"/>
                  </a:cubicBezTo>
                  <a:cubicBezTo>
                    <a:pt x="4088" y="22080"/>
                    <a:pt x="0" y="17834"/>
                    <a:pt x="3872" y="15471"/>
                  </a:cubicBezTo>
                  <a:cubicBezTo>
                    <a:pt x="5135" y="14698"/>
                    <a:pt x="7633" y="15416"/>
                    <a:pt x="9087" y="14663"/>
                  </a:cubicBezTo>
                  <a:cubicBezTo>
                    <a:pt x="10537" y="13910"/>
                    <a:pt x="10957" y="6971"/>
                    <a:pt x="10287" y="6704"/>
                  </a:cubicBezTo>
                  <a:cubicBezTo>
                    <a:pt x="10104" y="6629"/>
                    <a:pt x="9767" y="6569"/>
                    <a:pt x="9238" y="6569"/>
                  </a:cubicBezTo>
                  <a:cubicBezTo>
                    <a:pt x="8815" y="6569"/>
                    <a:pt x="8269" y="6607"/>
                    <a:pt x="7581" y="6708"/>
                  </a:cubicBezTo>
                  <a:cubicBezTo>
                    <a:pt x="7581" y="6708"/>
                    <a:pt x="7140" y="4834"/>
                    <a:pt x="6557" y="3807"/>
                  </a:cubicBezTo>
                  <a:cubicBezTo>
                    <a:pt x="5164" y="1341"/>
                    <a:pt x="2719" y="1"/>
                    <a:pt x="19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2232;p56">
              <a:extLst>
                <a:ext uri="{FF2B5EF4-FFF2-40B4-BE49-F238E27FC236}">
                  <a16:creationId xmlns:a16="http://schemas.microsoft.com/office/drawing/2014/main" id="{93FDCD8C-7B8D-473C-BBAD-9DD3B1991C3C}"/>
                </a:ext>
              </a:extLst>
            </p:cNvPr>
            <p:cNvSpPr/>
            <p:nvPr/>
          </p:nvSpPr>
          <p:spPr>
            <a:xfrm>
              <a:off x="4853328" y="1466217"/>
              <a:ext cx="135042" cy="185561"/>
            </a:xfrm>
            <a:custGeom>
              <a:avLst/>
              <a:gdLst/>
              <a:ahLst/>
              <a:cxnLst/>
              <a:rect l="l" t="t" r="r" b="b"/>
              <a:pathLst>
                <a:path w="4130" h="5675" extrusionOk="0">
                  <a:moveTo>
                    <a:pt x="1034" y="0"/>
                  </a:moveTo>
                  <a:cubicBezTo>
                    <a:pt x="1007" y="0"/>
                    <a:pt x="984" y="5"/>
                    <a:pt x="965" y="16"/>
                  </a:cubicBezTo>
                  <a:cubicBezTo>
                    <a:pt x="580" y="238"/>
                    <a:pt x="0" y="3610"/>
                    <a:pt x="847" y="4627"/>
                  </a:cubicBezTo>
                  <a:cubicBezTo>
                    <a:pt x="1305" y="5179"/>
                    <a:pt x="2019" y="5574"/>
                    <a:pt x="2117" y="5664"/>
                  </a:cubicBezTo>
                  <a:cubicBezTo>
                    <a:pt x="2125" y="5671"/>
                    <a:pt x="2142" y="5675"/>
                    <a:pt x="2169" y="5675"/>
                  </a:cubicBezTo>
                  <a:cubicBezTo>
                    <a:pt x="2454" y="5675"/>
                    <a:pt x="3730" y="5255"/>
                    <a:pt x="3875" y="4651"/>
                  </a:cubicBezTo>
                  <a:cubicBezTo>
                    <a:pt x="3875" y="4651"/>
                    <a:pt x="4129" y="3811"/>
                    <a:pt x="3779" y="2844"/>
                  </a:cubicBezTo>
                  <a:cubicBezTo>
                    <a:pt x="3446" y="1920"/>
                    <a:pt x="1552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2233;p56">
              <a:extLst>
                <a:ext uri="{FF2B5EF4-FFF2-40B4-BE49-F238E27FC236}">
                  <a16:creationId xmlns:a16="http://schemas.microsoft.com/office/drawing/2014/main" id="{9A0E1242-E7FA-44DC-A11B-561FD0692216}"/>
                </a:ext>
              </a:extLst>
            </p:cNvPr>
            <p:cNvSpPr/>
            <p:nvPr/>
          </p:nvSpPr>
          <p:spPr>
            <a:xfrm>
              <a:off x="4924675" y="1902115"/>
              <a:ext cx="51761" cy="51761"/>
            </a:xfrm>
            <a:custGeom>
              <a:avLst/>
              <a:gdLst/>
              <a:ahLst/>
              <a:cxnLst/>
              <a:rect l="l" t="t" r="r" b="b"/>
              <a:pathLst>
                <a:path w="1583" h="1583" extrusionOk="0">
                  <a:moveTo>
                    <a:pt x="792" y="0"/>
                  </a:moveTo>
                  <a:cubicBezTo>
                    <a:pt x="354" y="0"/>
                    <a:pt x="1" y="354"/>
                    <a:pt x="1" y="791"/>
                  </a:cubicBezTo>
                  <a:cubicBezTo>
                    <a:pt x="1" y="1228"/>
                    <a:pt x="354" y="1582"/>
                    <a:pt x="792" y="1582"/>
                  </a:cubicBezTo>
                  <a:cubicBezTo>
                    <a:pt x="1229" y="1582"/>
                    <a:pt x="1583" y="1228"/>
                    <a:pt x="1583" y="791"/>
                  </a:cubicBezTo>
                  <a:cubicBezTo>
                    <a:pt x="1583" y="354"/>
                    <a:pt x="1229" y="0"/>
                    <a:pt x="792" y="0"/>
                  </a:cubicBezTo>
                  <a:close/>
                </a:path>
              </a:pathLst>
            </a:custGeom>
            <a:solidFill>
              <a:srgbClr val="E58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2234;p56">
              <a:extLst>
                <a:ext uri="{FF2B5EF4-FFF2-40B4-BE49-F238E27FC236}">
                  <a16:creationId xmlns:a16="http://schemas.microsoft.com/office/drawing/2014/main" id="{7978EC1E-3E9C-4031-A4C5-B27DB5D445AF}"/>
                </a:ext>
              </a:extLst>
            </p:cNvPr>
            <p:cNvSpPr/>
            <p:nvPr/>
          </p:nvSpPr>
          <p:spPr>
            <a:xfrm>
              <a:off x="4942267" y="1575298"/>
              <a:ext cx="40415" cy="52317"/>
            </a:xfrm>
            <a:custGeom>
              <a:avLst/>
              <a:gdLst/>
              <a:ahLst/>
              <a:cxnLst/>
              <a:rect l="l" t="t" r="r" b="b"/>
              <a:pathLst>
                <a:path w="1236" h="1600" extrusionOk="0">
                  <a:moveTo>
                    <a:pt x="73" y="1"/>
                  </a:moveTo>
                  <a:cubicBezTo>
                    <a:pt x="45" y="1"/>
                    <a:pt x="19" y="20"/>
                    <a:pt x="10" y="49"/>
                  </a:cubicBezTo>
                  <a:cubicBezTo>
                    <a:pt x="0" y="83"/>
                    <a:pt x="18" y="118"/>
                    <a:pt x="52" y="132"/>
                  </a:cubicBezTo>
                  <a:cubicBezTo>
                    <a:pt x="94" y="142"/>
                    <a:pt x="1104" y="469"/>
                    <a:pt x="1104" y="1534"/>
                  </a:cubicBezTo>
                  <a:cubicBezTo>
                    <a:pt x="1104" y="1572"/>
                    <a:pt x="1131" y="1600"/>
                    <a:pt x="1169" y="1600"/>
                  </a:cubicBezTo>
                  <a:cubicBezTo>
                    <a:pt x="1204" y="1600"/>
                    <a:pt x="1235" y="1572"/>
                    <a:pt x="1235" y="1534"/>
                  </a:cubicBezTo>
                  <a:cubicBezTo>
                    <a:pt x="1235" y="371"/>
                    <a:pt x="105" y="7"/>
                    <a:pt x="90" y="3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2235;p56">
              <a:extLst>
                <a:ext uri="{FF2B5EF4-FFF2-40B4-BE49-F238E27FC236}">
                  <a16:creationId xmlns:a16="http://schemas.microsoft.com/office/drawing/2014/main" id="{3D006CA3-721B-4FB3-B769-A020C2438373}"/>
                </a:ext>
              </a:extLst>
            </p:cNvPr>
            <p:cNvSpPr/>
            <p:nvPr/>
          </p:nvSpPr>
          <p:spPr>
            <a:xfrm>
              <a:off x="4930136" y="1605216"/>
              <a:ext cx="52088" cy="24425"/>
            </a:xfrm>
            <a:custGeom>
              <a:avLst/>
              <a:gdLst/>
              <a:ahLst/>
              <a:cxnLst/>
              <a:rect l="l" t="t" r="r" b="b"/>
              <a:pathLst>
                <a:path w="1593" h="747" extrusionOk="0">
                  <a:moveTo>
                    <a:pt x="66" y="1"/>
                  </a:moveTo>
                  <a:cubicBezTo>
                    <a:pt x="32" y="1"/>
                    <a:pt x="0" y="29"/>
                    <a:pt x="0" y="67"/>
                  </a:cubicBezTo>
                  <a:cubicBezTo>
                    <a:pt x="0" y="102"/>
                    <a:pt x="32" y="133"/>
                    <a:pt x="66" y="133"/>
                  </a:cubicBezTo>
                  <a:cubicBezTo>
                    <a:pt x="77" y="133"/>
                    <a:pt x="1138" y="143"/>
                    <a:pt x="1461" y="716"/>
                  </a:cubicBezTo>
                  <a:cubicBezTo>
                    <a:pt x="1475" y="737"/>
                    <a:pt x="1495" y="747"/>
                    <a:pt x="1520" y="747"/>
                  </a:cubicBezTo>
                  <a:cubicBezTo>
                    <a:pt x="1530" y="747"/>
                    <a:pt x="1540" y="744"/>
                    <a:pt x="1551" y="740"/>
                  </a:cubicBezTo>
                  <a:cubicBezTo>
                    <a:pt x="1582" y="719"/>
                    <a:pt x="1593" y="681"/>
                    <a:pt x="1575" y="650"/>
                  </a:cubicBezTo>
                  <a:cubicBezTo>
                    <a:pt x="1214" y="12"/>
                    <a:pt x="115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2236;p56">
              <a:extLst>
                <a:ext uri="{FF2B5EF4-FFF2-40B4-BE49-F238E27FC236}">
                  <a16:creationId xmlns:a16="http://schemas.microsoft.com/office/drawing/2014/main" id="{30EAAB9E-3E6D-4EF1-85AA-24E302D8022D}"/>
                </a:ext>
              </a:extLst>
            </p:cNvPr>
            <p:cNvSpPr/>
            <p:nvPr/>
          </p:nvSpPr>
          <p:spPr>
            <a:xfrm>
              <a:off x="4896195" y="2058869"/>
              <a:ext cx="140372" cy="69254"/>
            </a:xfrm>
            <a:custGeom>
              <a:avLst/>
              <a:gdLst/>
              <a:ahLst/>
              <a:cxnLst/>
              <a:rect l="l" t="t" r="r" b="b"/>
              <a:pathLst>
                <a:path w="4293" h="2118" extrusionOk="0">
                  <a:moveTo>
                    <a:pt x="72" y="0"/>
                  </a:moveTo>
                  <a:cubicBezTo>
                    <a:pt x="68" y="0"/>
                    <a:pt x="64" y="0"/>
                    <a:pt x="60" y="1"/>
                  </a:cubicBezTo>
                  <a:cubicBezTo>
                    <a:pt x="21" y="8"/>
                    <a:pt x="1" y="43"/>
                    <a:pt x="8" y="77"/>
                  </a:cubicBezTo>
                  <a:cubicBezTo>
                    <a:pt x="244" y="1305"/>
                    <a:pt x="1326" y="1909"/>
                    <a:pt x="1926" y="2069"/>
                  </a:cubicBezTo>
                  <a:cubicBezTo>
                    <a:pt x="2020" y="2093"/>
                    <a:pt x="2124" y="2117"/>
                    <a:pt x="2215" y="2117"/>
                  </a:cubicBezTo>
                  <a:cubicBezTo>
                    <a:pt x="2287" y="2117"/>
                    <a:pt x="2349" y="2104"/>
                    <a:pt x="2381" y="2062"/>
                  </a:cubicBezTo>
                  <a:cubicBezTo>
                    <a:pt x="2485" y="1944"/>
                    <a:pt x="2415" y="1643"/>
                    <a:pt x="2339" y="1406"/>
                  </a:cubicBezTo>
                  <a:lnTo>
                    <a:pt x="2339" y="1406"/>
                  </a:lnTo>
                  <a:cubicBezTo>
                    <a:pt x="2956" y="1961"/>
                    <a:pt x="3696" y="2032"/>
                    <a:pt x="4039" y="2032"/>
                  </a:cubicBezTo>
                  <a:cubicBezTo>
                    <a:pt x="4156" y="2032"/>
                    <a:pt x="4227" y="2024"/>
                    <a:pt x="4230" y="2024"/>
                  </a:cubicBezTo>
                  <a:cubicBezTo>
                    <a:pt x="4265" y="2021"/>
                    <a:pt x="4292" y="1986"/>
                    <a:pt x="4285" y="1951"/>
                  </a:cubicBezTo>
                  <a:cubicBezTo>
                    <a:pt x="4282" y="1916"/>
                    <a:pt x="4255" y="1892"/>
                    <a:pt x="4221" y="1892"/>
                  </a:cubicBezTo>
                  <a:cubicBezTo>
                    <a:pt x="4218" y="1892"/>
                    <a:pt x="4216" y="1892"/>
                    <a:pt x="4213" y="1892"/>
                  </a:cubicBezTo>
                  <a:cubicBezTo>
                    <a:pt x="4210" y="1893"/>
                    <a:pt x="4142" y="1902"/>
                    <a:pt x="4028" y="1902"/>
                  </a:cubicBezTo>
                  <a:cubicBezTo>
                    <a:pt x="3661" y="1902"/>
                    <a:pt x="2825" y="1813"/>
                    <a:pt x="2210" y="1087"/>
                  </a:cubicBezTo>
                  <a:cubicBezTo>
                    <a:pt x="2197" y="1072"/>
                    <a:pt x="2179" y="1063"/>
                    <a:pt x="2160" y="1063"/>
                  </a:cubicBezTo>
                  <a:cubicBezTo>
                    <a:pt x="2149" y="1063"/>
                    <a:pt x="2138" y="1066"/>
                    <a:pt x="2127" y="1073"/>
                  </a:cubicBezTo>
                  <a:cubicBezTo>
                    <a:pt x="2100" y="1090"/>
                    <a:pt x="2090" y="1125"/>
                    <a:pt x="2100" y="1156"/>
                  </a:cubicBezTo>
                  <a:cubicBezTo>
                    <a:pt x="2245" y="1486"/>
                    <a:pt x="2356" y="1892"/>
                    <a:pt x="2284" y="1976"/>
                  </a:cubicBezTo>
                  <a:cubicBezTo>
                    <a:pt x="2276" y="1981"/>
                    <a:pt x="2255" y="1985"/>
                    <a:pt x="2222" y="1985"/>
                  </a:cubicBezTo>
                  <a:cubicBezTo>
                    <a:pt x="2127" y="1985"/>
                    <a:pt x="1932" y="1953"/>
                    <a:pt x="1666" y="1840"/>
                  </a:cubicBezTo>
                  <a:cubicBezTo>
                    <a:pt x="1364" y="1712"/>
                    <a:pt x="358" y="1205"/>
                    <a:pt x="136" y="53"/>
                  </a:cubicBezTo>
                  <a:cubicBezTo>
                    <a:pt x="130" y="23"/>
                    <a:pt x="103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2237;p56">
              <a:extLst>
                <a:ext uri="{FF2B5EF4-FFF2-40B4-BE49-F238E27FC236}">
                  <a16:creationId xmlns:a16="http://schemas.microsoft.com/office/drawing/2014/main" id="{4F7FA365-F400-4C03-ABEB-53CC5933E587}"/>
                </a:ext>
              </a:extLst>
            </p:cNvPr>
            <p:cNvSpPr/>
            <p:nvPr/>
          </p:nvSpPr>
          <p:spPr>
            <a:xfrm>
              <a:off x="5156766" y="1937952"/>
              <a:ext cx="5035" cy="105745"/>
            </a:xfrm>
            <a:custGeom>
              <a:avLst/>
              <a:gdLst/>
              <a:ahLst/>
              <a:cxnLst/>
              <a:rect l="l" t="t" r="r" b="b"/>
              <a:pathLst>
                <a:path w="154" h="3234" extrusionOk="0">
                  <a:moveTo>
                    <a:pt x="67" y="1"/>
                  </a:moveTo>
                  <a:cubicBezTo>
                    <a:pt x="32" y="1"/>
                    <a:pt x="1" y="28"/>
                    <a:pt x="4" y="67"/>
                  </a:cubicBezTo>
                  <a:lnTo>
                    <a:pt x="22" y="3168"/>
                  </a:lnTo>
                  <a:cubicBezTo>
                    <a:pt x="22" y="3203"/>
                    <a:pt x="53" y="3234"/>
                    <a:pt x="87" y="3234"/>
                  </a:cubicBezTo>
                  <a:cubicBezTo>
                    <a:pt x="126" y="3231"/>
                    <a:pt x="153" y="3203"/>
                    <a:pt x="153" y="3165"/>
                  </a:cubicBezTo>
                  <a:lnTo>
                    <a:pt x="132" y="63"/>
                  </a:lnTo>
                  <a:cubicBezTo>
                    <a:pt x="132" y="28"/>
                    <a:pt x="105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2238;p56">
              <a:extLst>
                <a:ext uri="{FF2B5EF4-FFF2-40B4-BE49-F238E27FC236}">
                  <a16:creationId xmlns:a16="http://schemas.microsoft.com/office/drawing/2014/main" id="{1153BDE9-8239-46AA-A229-548A47D3113D}"/>
                </a:ext>
              </a:extLst>
            </p:cNvPr>
            <p:cNvSpPr/>
            <p:nvPr/>
          </p:nvSpPr>
          <p:spPr>
            <a:xfrm>
              <a:off x="4987651" y="1727180"/>
              <a:ext cx="54475" cy="16938"/>
            </a:xfrm>
            <a:custGeom>
              <a:avLst/>
              <a:gdLst/>
              <a:ahLst/>
              <a:cxnLst/>
              <a:rect l="l" t="t" r="r" b="b"/>
              <a:pathLst>
                <a:path w="1666" h="518" extrusionOk="0">
                  <a:moveTo>
                    <a:pt x="906" y="0"/>
                  </a:moveTo>
                  <a:cubicBezTo>
                    <a:pt x="425" y="0"/>
                    <a:pt x="42" y="389"/>
                    <a:pt x="28" y="407"/>
                  </a:cubicBezTo>
                  <a:cubicBezTo>
                    <a:pt x="0" y="434"/>
                    <a:pt x="4" y="476"/>
                    <a:pt x="28" y="500"/>
                  </a:cubicBezTo>
                  <a:cubicBezTo>
                    <a:pt x="42" y="511"/>
                    <a:pt x="59" y="517"/>
                    <a:pt x="73" y="517"/>
                  </a:cubicBezTo>
                  <a:cubicBezTo>
                    <a:pt x="90" y="517"/>
                    <a:pt x="108" y="511"/>
                    <a:pt x="121" y="497"/>
                  </a:cubicBezTo>
                  <a:cubicBezTo>
                    <a:pt x="125" y="493"/>
                    <a:pt x="485" y="133"/>
                    <a:pt x="908" y="133"/>
                  </a:cubicBezTo>
                  <a:cubicBezTo>
                    <a:pt x="914" y="133"/>
                    <a:pt x="920" y="133"/>
                    <a:pt x="926" y="133"/>
                  </a:cubicBezTo>
                  <a:cubicBezTo>
                    <a:pt x="1152" y="139"/>
                    <a:pt x="1360" y="250"/>
                    <a:pt x="1541" y="466"/>
                  </a:cubicBezTo>
                  <a:cubicBezTo>
                    <a:pt x="1554" y="481"/>
                    <a:pt x="1573" y="489"/>
                    <a:pt x="1591" y="489"/>
                  </a:cubicBezTo>
                  <a:cubicBezTo>
                    <a:pt x="1606" y="489"/>
                    <a:pt x="1622" y="483"/>
                    <a:pt x="1634" y="472"/>
                  </a:cubicBezTo>
                  <a:cubicBezTo>
                    <a:pt x="1662" y="448"/>
                    <a:pt x="1666" y="407"/>
                    <a:pt x="1641" y="379"/>
                  </a:cubicBezTo>
                  <a:cubicBezTo>
                    <a:pt x="1433" y="136"/>
                    <a:pt x="1194" y="8"/>
                    <a:pt x="930" y="0"/>
                  </a:cubicBezTo>
                  <a:cubicBezTo>
                    <a:pt x="922" y="0"/>
                    <a:pt x="914" y="0"/>
                    <a:pt x="9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2239;p56">
              <a:extLst>
                <a:ext uri="{FF2B5EF4-FFF2-40B4-BE49-F238E27FC236}">
                  <a16:creationId xmlns:a16="http://schemas.microsoft.com/office/drawing/2014/main" id="{B21F8691-46CD-4DAC-9241-2496FB33C4C3}"/>
                </a:ext>
              </a:extLst>
            </p:cNvPr>
            <p:cNvSpPr/>
            <p:nvPr/>
          </p:nvSpPr>
          <p:spPr>
            <a:xfrm>
              <a:off x="5151698" y="1386270"/>
              <a:ext cx="356211" cy="722003"/>
            </a:xfrm>
            <a:custGeom>
              <a:avLst/>
              <a:gdLst/>
              <a:ahLst/>
              <a:cxnLst/>
              <a:rect l="l" t="t" r="r" b="b"/>
              <a:pathLst>
                <a:path w="10894" h="22081" extrusionOk="0">
                  <a:moveTo>
                    <a:pt x="8983" y="1"/>
                  </a:moveTo>
                  <a:cubicBezTo>
                    <a:pt x="8178" y="1"/>
                    <a:pt x="5733" y="1341"/>
                    <a:pt x="4337" y="3807"/>
                  </a:cubicBezTo>
                  <a:cubicBezTo>
                    <a:pt x="3757" y="4834"/>
                    <a:pt x="3317" y="6708"/>
                    <a:pt x="3317" y="6708"/>
                  </a:cubicBezTo>
                  <a:cubicBezTo>
                    <a:pt x="3103" y="6620"/>
                    <a:pt x="2714" y="6592"/>
                    <a:pt x="2275" y="6592"/>
                  </a:cubicBezTo>
                  <a:cubicBezTo>
                    <a:pt x="1758" y="6592"/>
                    <a:pt x="1172" y="6631"/>
                    <a:pt x="721" y="6655"/>
                  </a:cubicBezTo>
                  <a:cubicBezTo>
                    <a:pt x="0" y="6697"/>
                    <a:pt x="361" y="13910"/>
                    <a:pt x="1811" y="14663"/>
                  </a:cubicBezTo>
                  <a:cubicBezTo>
                    <a:pt x="3261" y="15416"/>
                    <a:pt x="5762" y="14698"/>
                    <a:pt x="7025" y="15471"/>
                  </a:cubicBezTo>
                  <a:cubicBezTo>
                    <a:pt x="10894" y="17834"/>
                    <a:pt x="6810" y="22080"/>
                    <a:pt x="6810" y="22080"/>
                  </a:cubicBezTo>
                  <a:cubicBezTo>
                    <a:pt x="7723" y="22080"/>
                    <a:pt x="10571" y="20738"/>
                    <a:pt x="10196" y="17352"/>
                  </a:cubicBezTo>
                  <a:cubicBezTo>
                    <a:pt x="9978" y="15371"/>
                    <a:pt x="7885" y="10472"/>
                    <a:pt x="7938" y="9289"/>
                  </a:cubicBezTo>
                  <a:cubicBezTo>
                    <a:pt x="7938" y="9289"/>
                    <a:pt x="9089" y="8945"/>
                    <a:pt x="9925" y="6708"/>
                  </a:cubicBezTo>
                  <a:cubicBezTo>
                    <a:pt x="10894" y="4130"/>
                    <a:pt x="9496" y="577"/>
                    <a:pt x="9228" y="98"/>
                  </a:cubicBezTo>
                  <a:cubicBezTo>
                    <a:pt x="9193" y="33"/>
                    <a:pt x="9107" y="1"/>
                    <a:pt x="8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2240;p56">
              <a:extLst>
                <a:ext uri="{FF2B5EF4-FFF2-40B4-BE49-F238E27FC236}">
                  <a16:creationId xmlns:a16="http://schemas.microsoft.com/office/drawing/2014/main" id="{71FD9681-D856-48D5-8DE1-E033450D3777}"/>
                </a:ext>
              </a:extLst>
            </p:cNvPr>
            <p:cNvSpPr/>
            <p:nvPr/>
          </p:nvSpPr>
          <p:spPr>
            <a:xfrm>
              <a:off x="5312998" y="1466217"/>
              <a:ext cx="135141" cy="185561"/>
            </a:xfrm>
            <a:custGeom>
              <a:avLst/>
              <a:gdLst/>
              <a:ahLst/>
              <a:cxnLst/>
              <a:rect l="l" t="t" r="r" b="b"/>
              <a:pathLst>
                <a:path w="4133" h="5675" extrusionOk="0">
                  <a:moveTo>
                    <a:pt x="3099" y="0"/>
                  </a:moveTo>
                  <a:cubicBezTo>
                    <a:pt x="2581" y="0"/>
                    <a:pt x="687" y="1920"/>
                    <a:pt x="354" y="2844"/>
                  </a:cubicBezTo>
                  <a:cubicBezTo>
                    <a:pt x="1" y="3811"/>
                    <a:pt x="257" y="4651"/>
                    <a:pt x="257" y="4651"/>
                  </a:cubicBezTo>
                  <a:cubicBezTo>
                    <a:pt x="403" y="5255"/>
                    <a:pt x="1676" y="5675"/>
                    <a:pt x="1963" y="5675"/>
                  </a:cubicBezTo>
                  <a:cubicBezTo>
                    <a:pt x="1989" y="5675"/>
                    <a:pt x="2007" y="5671"/>
                    <a:pt x="2016" y="5664"/>
                  </a:cubicBezTo>
                  <a:cubicBezTo>
                    <a:pt x="2113" y="5574"/>
                    <a:pt x="2827" y="5179"/>
                    <a:pt x="3285" y="4627"/>
                  </a:cubicBezTo>
                  <a:cubicBezTo>
                    <a:pt x="4132" y="3610"/>
                    <a:pt x="3549" y="238"/>
                    <a:pt x="3168" y="16"/>
                  </a:cubicBezTo>
                  <a:cubicBezTo>
                    <a:pt x="3149" y="5"/>
                    <a:pt x="3126" y="0"/>
                    <a:pt x="3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2241;p56">
              <a:extLst>
                <a:ext uri="{FF2B5EF4-FFF2-40B4-BE49-F238E27FC236}">
                  <a16:creationId xmlns:a16="http://schemas.microsoft.com/office/drawing/2014/main" id="{EBBA1F54-4CEB-4D8B-97FB-C9F0BF194305}"/>
                </a:ext>
              </a:extLst>
            </p:cNvPr>
            <p:cNvSpPr/>
            <p:nvPr/>
          </p:nvSpPr>
          <p:spPr>
            <a:xfrm>
              <a:off x="5324998" y="1902115"/>
              <a:ext cx="51761" cy="51761"/>
            </a:xfrm>
            <a:custGeom>
              <a:avLst/>
              <a:gdLst/>
              <a:ahLst/>
              <a:cxnLst/>
              <a:rect l="l" t="t" r="r" b="b"/>
              <a:pathLst>
                <a:path w="1583" h="1583" extrusionOk="0">
                  <a:moveTo>
                    <a:pt x="792" y="0"/>
                  </a:moveTo>
                  <a:cubicBezTo>
                    <a:pt x="355" y="0"/>
                    <a:pt x="1" y="354"/>
                    <a:pt x="1" y="791"/>
                  </a:cubicBezTo>
                  <a:cubicBezTo>
                    <a:pt x="1" y="1228"/>
                    <a:pt x="355" y="1582"/>
                    <a:pt x="792" y="1582"/>
                  </a:cubicBezTo>
                  <a:cubicBezTo>
                    <a:pt x="1229" y="1582"/>
                    <a:pt x="1583" y="1228"/>
                    <a:pt x="1583" y="791"/>
                  </a:cubicBezTo>
                  <a:cubicBezTo>
                    <a:pt x="1583" y="354"/>
                    <a:pt x="1229" y="0"/>
                    <a:pt x="792" y="0"/>
                  </a:cubicBezTo>
                  <a:close/>
                </a:path>
              </a:pathLst>
            </a:custGeom>
            <a:solidFill>
              <a:srgbClr val="E58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2242;p56">
              <a:extLst>
                <a:ext uri="{FF2B5EF4-FFF2-40B4-BE49-F238E27FC236}">
                  <a16:creationId xmlns:a16="http://schemas.microsoft.com/office/drawing/2014/main" id="{2668407D-2E3A-470C-B9E2-20D3C1EF446B}"/>
                </a:ext>
              </a:extLst>
            </p:cNvPr>
            <p:cNvSpPr/>
            <p:nvPr/>
          </p:nvSpPr>
          <p:spPr>
            <a:xfrm>
              <a:off x="5318785" y="1575298"/>
              <a:ext cx="40382" cy="52317"/>
            </a:xfrm>
            <a:custGeom>
              <a:avLst/>
              <a:gdLst/>
              <a:ahLst/>
              <a:cxnLst/>
              <a:rect l="l" t="t" r="r" b="b"/>
              <a:pathLst>
                <a:path w="1235" h="1600" extrusionOk="0">
                  <a:moveTo>
                    <a:pt x="1160" y="1"/>
                  </a:moveTo>
                  <a:cubicBezTo>
                    <a:pt x="1154" y="1"/>
                    <a:pt x="1148" y="2"/>
                    <a:pt x="1142" y="3"/>
                  </a:cubicBezTo>
                  <a:cubicBezTo>
                    <a:pt x="1131" y="7"/>
                    <a:pt x="0" y="371"/>
                    <a:pt x="0" y="1534"/>
                  </a:cubicBezTo>
                  <a:cubicBezTo>
                    <a:pt x="0" y="1572"/>
                    <a:pt x="28" y="1600"/>
                    <a:pt x="66" y="1600"/>
                  </a:cubicBezTo>
                  <a:cubicBezTo>
                    <a:pt x="101" y="1600"/>
                    <a:pt x="132" y="1572"/>
                    <a:pt x="132" y="1534"/>
                  </a:cubicBezTo>
                  <a:cubicBezTo>
                    <a:pt x="132" y="469"/>
                    <a:pt x="1138" y="142"/>
                    <a:pt x="1183" y="132"/>
                  </a:cubicBezTo>
                  <a:cubicBezTo>
                    <a:pt x="1218" y="118"/>
                    <a:pt x="1235" y="83"/>
                    <a:pt x="1225" y="49"/>
                  </a:cubicBezTo>
                  <a:cubicBezTo>
                    <a:pt x="1216" y="20"/>
                    <a:pt x="118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12243;p56">
              <a:extLst>
                <a:ext uri="{FF2B5EF4-FFF2-40B4-BE49-F238E27FC236}">
                  <a16:creationId xmlns:a16="http://schemas.microsoft.com/office/drawing/2014/main" id="{D336F4A8-5676-4446-8BC4-28CDF737C87A}"/>
                </a:ext>
              </a:extLst>
            </p:cNvPr>
            <p:cNvSpPr/>
            <p:nvPr/>
          </p:nvSpPr>
          <p:spPr>
            <a:xfrm>
              <a:off x="5319112" y="1605216"/>
              <a:ext cx="52088" cy="24425"/>
            </a:xfrm>
            <a:custGeom>
              <a:avLst/>
              <a:gdLst/>
              <a:ahLst/>
              <a:cxnLst/>
              <a:rect l="l" t="t" r="r" b="b"/>
              <a:pathLst>
                <a:path w="1593" h="747" extrusionOk="0">
                  <a:moveTo>
                    <a:pt x="1527" y="1"/>
                  </a:moveTo>
                  <a:cubicBezTo>
                    <a:pt x="1482" y="1"/>
                    <a:pt x="382" y="12"/>
                    <a:pt x="18" y="650"/>
                  </a:cubicBezTo>
                  <a:cubicBezTo>
                    <a:pt x="1" y="681"/>
                    <a:pt x="11" y="719"/>
                    <a:pt x="43" y="740"/>
                  </a:cubicBezTo>
                  <a:cubicBezTo>
                    <a:pt x="53" y="744"/>
                    <a:pt x="67" y="747"/>
                    <a:pt x="77" y="747"/>
                  </a:cubicBezTo>
                  <a:cubicBezTo>
                    <a:pt x="98" y="747"/>
                    <a:pt x="122" y="737"/>
                    <a:pt x="132" y="716"/>
                  </a:cubicBezTo>
                  <a:cubicBezTo>
                    <a:pt x="459" y="143"/>
                    <a:pt x="1516" y="133"/>
                    <a:pt x="1527" y="133"/>
                  </a:cubicBezTo>
                  <a:cubicBezTo>
                    <a:pt x="1565" y="133"/>
                    <a:pt x="1593" y="102"/>
                    <a:pt x="1593" y="67"/>
                  </a:cubicBezTo>
                  <a:cubicBezTo>
                    <a:pt x="1593" y="29"/>
                    <a:pt x="1565" y="1"/>
                    <a:pt x="15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12244;p56">
              <a:extLst>
                <a:ext uri="{FF2B5EF4-FFF2-40B4-BE49-F238E27FC236}">
                  <a16:creationId xmlns:a16="http://schemas.microsoft.com/office/drawing/2014/main" id="{ADA8882D-60FA-4237-8F73-4C79AF0EBEFD}"/>
                </a:ext>
              </a:extLst>
            </p:cNvPr>
            <p:cNvSpPr/>
            <p:nvPr/>
          </p:nvSpPr>
          <p:spPr>
            <a:xfrm>
              <a:off x="5264899" y="2058869"/>
              <a:ext cx="140340" cy="69254"/>
            </a:xfrm>
            <a:custGeom>
              <a:avLst/>
              <a:gdLst/>
              <a:ahLst/>
              <a:cxnLst/>
              <a:rect l="l" t="t" r="r" b="b"/>
              <a:pathLst>
                <a:path w="4292" h="2118" extrusionOk="0">
                  <a:moveTo>
                    <a:pt x="4220" y="0"/>
                  </a:moveTo>
                  <a:cubicBezTo>
                    <a:pt x="4190" y="0"/>
                    <a:pt x="4163" y="23"/>
                    <a:pt x="4157" y="53"/>
                  </a:cubicBezTo>
                  <a:cubicBezTo>
                    <a:pt x="3935" y="1205"/>
                    <a:pt x="2929" y="1712"/>
                    <a:pt x="2623" y="1840"/>
                  </a:cubicBezTo>
                  <a:cubicBezTo>
                    <a:pt x="2354" y="1956"/>
                    <a:pt x="2156" y="1986"/>
                    <a:pt x="2064" y="1986"/>
                  </a:cubicBezTo>
                  <a:cubicBezTo>
                    <a:pt x="2035" y="1986"/>
                    <a:pt x="2016" y="1983"/>
                    <a:pt x="2009" y="1979"/>
                  </a:cubicBezTo>
                  <a:cubicBezTo>
                    <a:pt x="1936" y="1892"/>
                    <a:pt x="2047" y="1486"/>
                    <a:pt x="2189" y="1156"/>
                  </a:cubicBezTo>
                  <a:cubicBezTo>
                    <a:pt x="2203" y="1125"/>
                    <a:pt x="2193" y="1090"/>
                    <a:pt x="2165" y="1073"/>
                  </a:cubicBezTo>
                  <a:cubicBezTo>
                    <a:pt x="2155" y="1066"/>
                    <a:pt x="2143" y="1063"/>
                    <a:pt x="2131" y="1063"/>
                  </a:cubicBezTo>
                  <a:cubicBezTo>
                    <a:pt x="2112" y="1063"/>
                    <a:pt x="2092" y="1072"/>
                    <a:pt x="2079" y="1087"/>
                  </a:cubicBezTo>
                  <a:cubicBezTo>
                    <a:pt x="1467" y="1813"/>
                    <a:pt x="631" y="1902"/>
                    <a:pt x="265" y="1902"/>
                  </a:cubicBezTo>
                  <a:cubicBezTo>
                    <a:pt x="151" y="1902"/>
                    <a:pt x="83" y="1893"/>
                    <a:pt x="80" y="1892"/>
                  </a:cubicBezTo>
                  <a:cubicBezTo>
                    <a:pt x="77" y="1892"/>
                    <a:pt x="75" y="1892"/>
                    <a:pt x="72" y="1892"/>
                  </a:cubicBezTo>
                  <a:cubicBezTo>
                    <a:pt x="37" y="1892"/>
                    <a:pt x="10" y="1916"/>
                    <a:pt x="4" y="1951"/>
                  </a:cubicBezTo>
                  <a:cubicBezTo>
                    <a:pt x="0" y="1986"/>
                    <a:pt x="24" y="2021"/>
                    <a:pt x="63" y="2024"/>
                  </a:cubicBezTo>
                  <a:cubicBezTo>
                    <a:pt x="65" y="2024"/>
                    <a:pt x="136" y="2032"/>
                    <a:pt x="254" y="2032"/>
                  </a:cubicBezTo>
                  <a:cubicBezTo>
                    <a:pt x="596" y="2032"/>
                    <a:pt x="1337" y="1961"/>
                    <a:pt x="1954" y="1406"/>
                  </a:cubicBezTo>
                  <a:lnTo>
                    <a:pt x="1954" y="1406"/>
                  </a:lnTo>
                  <a:cubicBezTo>
                    <a:pt x="1874" y="1643"/>
                    <a:pt x="1805" y="1944"/>
                    <a:pt x="1909" y="2062"/>
                  </a:cubicBezTo>
                  <a:cubicBezTo>
                    <a:pt x="1943" y="2104"/>
                    <a:pt x="2005" y="2117"/>
                    <a:pt x="2075" y="2117"/>
                  </a:cubicBezTo>
                  <a:cubicBezTo>
                    <a:pt x="2165" y="2117"/>
                    <a:pt x="2273" y="2093"/>
                    <a:pt x="2363" y="2069"/>
                  </a:cubicBezTo>
                  <a:cubicBezTo>
                    <a:pt x="2966" y="1909"/>
                    <a:pt x="4049" y="1305"/>
                    <a:pt x="4285" y="77"/>
                  </a:cubicBezTo>
                  <a:cubicBezTo>
                    <a:pt x="4292" y="43"/>
                    <a:pt x="4268" y="8"/>
                    <a:pt x="4233" y="1"/>
                  </a:cubicBezTo>
                  <a:cubicBezTo>
                    <a:pt x="4229" y="0"/>
                    <a:pt x="4224" y="0"/>
                    <a:pt x="4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12245;p56">
              <a:extLst>
                <a:ext uri="{FF2B5EF4-FFF2-40B4-BE49-F238E27FC236}">
                  <a16:creationId xmlns:a16="http://schemas.microsoft.com/office/drawing/2014/main" id="{DA8A6FF4-337B-464B-B422-D24E3D90D462}"/>
                </a:ext>
              </a:extLst>
            </p:cNvPr>
            <p:cNvSpPr/>
            <p:nvPr/>
          </p:nvSpPr>
          <p:spPr>
            <a:xfrm>
              <a:off x="5259340" y="1727180"/>
              <a:ext cx="54377" cy="16938"/>
            </a:xfrm>
            <a:custGeom>
              <a:avLst/>
              <a:gdLst/>
              <a:ahLst/>
              <a:cxnLst/>
              <a:rect l="l" t="t" r="r" b="b"/>
              <a:pathLst>
                <a:path w="1663" h="518" extrusionOk="0">
                  <a:moveTo>
                    <a:pt x="760" y="0"/>
                  </a:moveTo>
                  <a:cubicBezTo>
                    <a:pt x="752" y="0"/>
                    <a:pt x="744" y="0"/>
                    <a:pt x="736" y="0"/>
                  </a:cubicBezTo>
                  <a:cubicBezTo>
                    <a:pt x="468" y="8"/>
                    <a:pt x="233" y="136"/>
                    <a:pt x="25" y="379"/>
                  </a:cubicBezTo>
                  <a:cubicBezTo>
                    <a:pt x="0" y="407"/>
                    <a:pt x="4" y="448"/>
                    <a:pt x="31" y="472"/>
                  </a:cubicBezTo>
                  <a:cubicBezTo>
                    <a:pt x="44" y="483"/>
                    <a:pt x="60" y="489"/>
                    <a:pt x="75" y="489"/>
                  </a:cubicBezTo>
                  <a:cubicBezTo>
                    <a:pt x="94" y="489"/>
                    <a:pt x="112" y="481"/>
                    <a:pt x="125" y="466"/>
                  </a:cubicBezTo>
                  <a:cubicBezTo>
                    <a:pt x="305" y="250"/>
                    <a:pt x="513" y="139"/>
                    <a:pt x="739" y="133"/>
                  </a:cubicBezTo>
                  <a:cubicBezTo>
                    <a:pt x="747" y="132"/>
                    <a:pt x="755" y="132"/>
                    <a:pt x="763" y="132"/>
                  </a:cubicBezTo>
                  <a:cubicBezTo>
                    <a:pt x="1183" y="132"/>
                    <a:pt x="1541" y="493"/>
                    <a:pt x="1544" y="497"/>
                  </a:cubicBezTo>
                  <a:cubicBezTo>
                    <a:pt x="1554" y="511"/>
                    <a:pt x="1572" y="517"/>
                    <a:pt x="1589" y="517"/>
                  </a:cubicBezTo>
                  <a:cubicBezTo>
                    <a:pt x="1607" y="517"/>
                    <a:pt x="1624" y="511"/>
                    <a:pt x="1637" y="500"/>
                  </a:cubicBezTo>
                  <a:cubicBezTo>
                    <a:pt x="1662" y="476"/>
                    <a:pt x="1662" y="434"/>
                    <a:pt x="1637" y="407"/>
                  </a:cubicBezTo>
                  <a:cubicBezTo>
                    <a:pt x="1621" y="389"/>
                    <a:pt x="1238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12246;p56">
              <a:extLst>
                <a:ext uri="{FF2B5EF4-FFF2-40B4-BE49-F238E27FC236}">
                  <a16:creationId xmlns:a16="http://schemas.microsoft.com/office/drawing/2014/main" id="{18A4DD70-17A6-4FB1-B358-D612C6341A27}"/>
                </a:ext>
              </a:extLst>
            </p:cNvPr>
            <p:cNvSpPr/>
            <p:nvPr/>
          </p:nvSpPr>
          <p:spPr>
            <a:xfrm>
              <a:off x="5094738" y="2113737"/>
              <a:ext cx="127882" cy="17657"/>
            </a:xfrm>
            <a:custGeom>
              <a:avLst/>
              <a:gdLst/>
              <a:ahLst/>
              <a:cxnLst/>
              <a:rect l="l" t="t" r="r" b="b"/>
              <a:pathLst>
                <a:path w="3911" h="540" extrusionOk="0">
                  <a:moveTo>
                    <a:pt x="3834" y="1"/>
                  </a:moveTo>
                  <a:cubicBezTo>
                    <a:pt x="3825" y="1"/>
                    <a:pt x="3815" y="2"/>
                    <a:pt x="3806" y="6"/>
                  </a:cubicBezTo>
                  <a:cubicBezTo>
                    <a:pt x="3170" y="313"/>
                    <a:pt x="2500" y="409"/>
                    <a:pt x="1907" y="409"/>
                  </a:cubicBezTo>
                  <a:cubicBezTo>
                    <a:pt x="897" y="409"/>
                    <a:pt x="111" y="128"/>
                    <a:pt x="98" y="124"/>
                  </a:cubicBezTo>
                  <a:cubicBezTo>
                    <a:pt x="91" y="122"/>
                    <a:pt x="84" y="121"/>
                    <a:pt x="78" y="121"/>
                  </a:cubicBezTo>
                  <a:cubicBezTo>
                    <a:pt x="49" y="121"/>
                    <a:pt x="23" y="138"/>
                    <a:pt x="14" y="165"/>
                  </a:cubicBezTo>
                  <a:cubicBezTo>
                    <a:pt x="0" y="200"/>
                    <a:pt x="18" y="235"/>
                    <a:pt x="52" y="248"/>
                  </a:cubicBezTo>
                  <a:cubicBezTo>
                    <a:pt x="66" y="252"/>
                    <a:pt x="871" y="540"/>
                    <a:pt x="1905" y="540"/>
                  </a:cubicBezTo>
                  <a:cubicBezTo>
                    <a:pt x="2516" y="540"/>
                    <a:pt x="3209" y="439"/>
                    <a:pt x="3865" y="124"/>
                  </a:cubicBezTo>
                  <a:cubicBezTo>
                    <a:pt x="3896" y="110"/>
                    <a:pt x="3910" y="69"/>
                    <a:pt x="3896" y="37"/>
                  </a:cubicBezTo>
                  <a:cubicBezTo>
                    <a:pt x="3883" y="14"/>
                    <a:pt x="3859" y="1"/>
                    <a:pt x="3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12247;p56">
              <a:extLst>
                <a:ext uri="{FF2B5EF4-FFF2-40B4-BE49-F238E27FC236}">
                  <a16:creationId xmlns:a16="http://schemas.microsoft.com/office/drawing/2014/main" id="{76087CDA-096B-4852-98D2-B0A813C134B5}"/>
                </a:ext>
              </a:extLst>
            </p:cNvPr>
            <p:cNvSpPr/>
            <p:nvPr/>
          </p:nvSpPr>
          <p:spPr>
            <a:xfrm>
              <a:off x="4868957" y="1801307"/>
              <a:ext cx="12556" cy="23706"/>
            </a:xfrm>
            <a:custGeom>
              <a:avLst/>
              <a:gdLst/>
              <a:ahLst/>
              <a:cxnLst/>
              <a:rect l="l" t="t" r="r" b="b"/>
              <a:pathLst>
                <a:path w="384" h="725" extrusionOk="0">
                  <a:moveTo>
                    <a:pt x="308" y="0"/>
                  </a:moveTo>
                  <a:cubicBezTo>
                    <a:pt x="290" y="0"/>
                    <a:pt x="271" y="8"/>
                    <a:pt x="258" y="23"/>
                  </a:cubicBezTo>
                  <a:cubicBezTo>
                    <a:pt x="247" y="37"/>
                    <a:pt x="1" y="332"/>
                    <a:pt x="1" y="658"/>
                  </a:cubicBezTo>
                  <a:cubicBezTo>
                    <a:pt x="1" y="697"/>
                    <a:pt x="33" y="724"/>
                    <a:pt x="67" y="724"/>
                  </a:cubicBezTo>
                  <a:cubicBezTo>
                    <a:pt x="105" y="724"/>
                    <a:pt x="133" y="697"/>
                    <a:pt x="133" y="658"/>
                  </a:cubicBezTo>
                  <a:cubicBezTo>
                    <a:pt x="133" y="381"/>
                    <a:pt x="355" y="114"/>
                    <a:pt x="358" y="111"/>
                  </a:cubicBezTo>
                  <a:cubicBezTo>
                    <a:pt x="383" y="82"/>
                    <a:pt x="379" y="41"/>
                    <a:pt x="351" y="16"/>
                  </a:cubicBezTo>
                  <a:cubicBezTo>
                    <a:pt x="339" y="6"/>
                    <a:pt x="324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2248;p56">
              <a:extLst>
                <a:ext uri="{FF2B5EF4-FFF2-40B4-BE49-F238E27FC236}">
                  <a16:creationId xmlns:a16="http://schemas.microsoft.com/office/drawing/2014/main" id="{F3EF5077-1BA2-4E68-8BCB-AA5A622FFCE6}"/>
                </a:ext>
              </a:extLst>
            </p:cNvPr>
            <p:cNvSpPr/>
            <p:nvPr/>
          </p:nvSpPr>
          <p:spPr>
            <a:xfrm>
              <a:off x="4879748" y="1827857"/>
              <a:ext cx="12523" cy="23706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308" y="0"/>
                  </a:moveTo>
                  <a:cubicBezTo>
                    <a:pt x="290" y="0"/>
                    <a:pt x="271" y="8"/>
                    <a:pt x="257" y="23"/>
                  </a:cubicBezTo>
                  <a:cubicBezTo>
                    <a:pt x="247" y="37"/>
                    <a:pt x="1" y="332"/>
                    <a:pt x="1" y="658"/>
                  </a:cubicBezTo>
                  <a:cubicBezTo>
                    <a:pt x="1" y="697"/>
                    <a:pt x="28" y="724"/>
                    <a:pt x="66" y="724"/>
                  </a:cubicBezTo>
                  <a:cubicBezTo>
                    <a:pt x="101" y="724"/>
                    <a:pt x="132" y="697"/>
                    <a:pt x="132" y="658"/>
                  </a:cubicBezTo>
                  <a:cubicBezTo>
                    <a:pt x="132" y="381"/>
                    <a:pt x="355" y="110"/>
                    <a:pt x="358" y="110"/>
                  </a:cubicBezTo>
                  <a:cubicBezTo>
                    <a:pt x="382" y="82"/>
                    <a:pt x="379" y="40"/>
                    <a:pt x="351" y="16"/>
                  </a:cubicBezTo>
                  <a:cubicBezTo>
                    <a:pt x="339" y="5"/>
                    <a:pt x="323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2249;p56">
              <a:extLst>
                <a:ext uri="{FF2B5EF4-FFF2-40B4-BE49-F238E27FC236}">
                  <a16:creationId xmlns:a16="http://schemas.microsoft.com/office/drawing/2014/main" id="{99D468A2-EF69-4D18-8594-EE70BE0493CB}"/>
                </a:ext>
              </a:extLst>
            </p:cNvPr>
            <p:cNvSpPr/>
            <p:nvPr/>
          </p:nvSpPr>
          <p:spPr>
            <a:xfrm>
              <a:off x="4858200" y="1835770"/>
              <a:ext cx="12523" cy="23739"/>
            </a:xfrm>
            <a:custGeom>
              <a:avLst/>
              <a:gdLst/>
              <a:ahLst/>
              <a:cxnLst/>
              <a:rect l="l" t="t" r="r" b="b"/>
              <a:pathLst>
                <a:path w="383" h="726" extrusionOk="0">
                  <a:moveTo>
                    <a:pt x="310" y="1"/>
                  </a:moveTo>
                  <a:cubicBezTo>
                    <a:pt x="291" y="1"/>
                    <a:pt x="271" y="8"/>
                    <a:pt x="257" y="24"/>
                  </a:cubicBezTo>
                  <a:cubicBezTo>
                    <a:pt x="247" y="35"/>
                    <a:pt x="0" y="333"/>
                    <a:pt x="0" y="659"/>
                  </a:cubicBezTo>
                  <a:cubicBezTo>
                    <a:pt x="0" y="694"/>
                    <a:pt x="32" y="725"/>
                    <a:pt x="67" y="725"/>
                  </a:cubicBezTo>
                  <a:cubicBezTo>
                    <a:pt x="104" y="725"/>
                    <a:pt x="133" y="694"/>
                    <a:pt x="133" y="659"/>
                  </a:cubicBezTo>
                  <a:cubicBezTo>
                    <a:pt x="133" y="381"/>
                    <a:pt x="358" y="111"/>
                    <a:pt x="358" y="107"/>
                  </a:cubicBezTo>
                  <a:cubicBezTo>
                    <a:pt x="382" y="80"/>
                    <a:pt x="379" y="38"/>
                    <a:pt x="351" y="14"/>
                  </a:cubicBezTo>
                  <a:cubicBezTo>
                    <a:pt x="339" y="5"/>
                    <a:pt x="324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2250;p56">
              <a:extLst>
                <a:ext uri="{FF2B5EF4-FFF2-40B4-BE49-F238E27FC236}">
                  <a16:creationId xmlns:a16="http://schemas.microsoft.com/office/drawing/2014/main" id="{32170164-1AE1-40F3-8896-EC7592565760}"/>
                </a:ext>
              </a:extLst>
            </p:cNvPr>
            <p:cNvSpPr/>
            <p:nvPr/>
          </p:nvSpPr>
          <p:spPr>
            <a:xfrm>
              <a:off x="4866145" y="1863695"/>
              <a:ext cx="12491" cy="23706"/>
            </a:xfrm>
            <a:custGeom>
              <a:avLst/>
              <a:gdLst/>
              <a:ahLst/>
              <a:cxnLst/>
              <a:rect l="l" t="t" r="r" b="b"/>
              <a:pathLst>
                <a:path w="382" h="725" extrusionOk="0">
                  <a:moveTo>
                    <a:pt x="306" y="1"/>
                  </a:moveTo>
                  <a:cubicBezTo>
                    <a:pt x="288" y="1"/>
                    <a:pt x="270" y="9"/>
                    <a:pt x="257" y="24"/>
                  </a:cubicBezTo>
                  <a:cubicBezTo>
                    <a:pt x="247" y="38"/>
                    <a:pt x="0" y="332"/>
                    <a:pt x="0" y="659"/>
                  </a:cubicBezTo>
                  <a:cubicBezTo>
                    <a:pt x="0" y="696"/>
                    <a:pt x="28" y="725"/>
                    <a:pt x="66" y="725"/>
                  </a:cubicBezTo>
                  <a:cubicBezTo>
                    <a:pt x="101" y="725"/>
                    <a:pt x="132" y="696"/>
                    <a:pt x="132" y="659"/>
                  </a:cubicBezTo>
                  <a:cubicBezTo>
                    <a:pt x="132" y="381"/>
                    <a:pt x="354" y="110"/>
                    <a:pt x="358" y="110"/>
                  </a:cubicBezTo>
                  <a:cubicBezTo>
                    <a:pt x="382" y="83"/>
                    <a:pt x="375" y="41"/>
                    <a:pt x="348" y="17"/>
                  </a:cubicBezTo>
                  <a:cubicBezTo>
                    <a:pt x="335" y="6"/>
                    <a:pt x="320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2251;p56">
              <a:extLst>
                <a:ext uri="{FF2B5EF4-FFF2-40B4-BE49-F238E27FC236}">
                  <a16:creationId xmlns:a16="http://schemas.microsoft.com/office/drawing/2014/main" id="{57540CA4-F685-4F1E-B896-5ECC0631E3BC}"/>
                </a:ext>
              </a:extLst>
            </p:cNvPr>
            <p:cNvSpPr/>
            <p:nvPr/>
          </p:nvSpPr>
          <p:spPr>
            <a:xfrm>
              <a:off x="4845251" y="1871640"/>
              <a:ext cx="9907" cy="25047"/>
            </a:xfrm>
            <a:custGeom>
              <a:avLst/>
              <a:gdLst/>
              <a:ahLst/>
              <a:cxnLst/>
              <a:rect l="l" t="t" r="r" b="b"/>
              <a:pathLst>
                <a:path w="303" h="766" extrusionOk="0">
                  <a:moveTo>
                    <a:pt x="228" y="1"/>
                  </a:moveTo>
                  <a:cubicBezTo>
                    <a:pt x="203" y="1"/>
                    <a:pt x="178" y="14"/>
                    <a:pt x="167" y="37"/>
                  </a:cubicBezTo>
                  <a:cubicBezTo>
                    <a:pt x="161" y="51"/>
                    <a:pt x="1" y="402"/>
                    <a:pt x="88" y="717"/>
                  </a:cubicBezTo>
                  <a:cubicBezTo>
                    <a:pt x="95" y="745"/>
                    <a:pt x="122" y="766"/>
                    <a:pt x="151" y="766"/>
                  </a:cubicBezTo>
                  <a:cubicBezTo>
                    <a:pt x="157" y="766"/>
                    <a:pt x="164" y="766"/>
                    <a:pt x="167" y="762"/>
                  </a:cubicBezTo>
                  <a:cubicBezTo>
                    <a:pt x="202" y="756"/>
                    <a:pt x="223" y="717"/>
                    <a:pt x="216" y="682"/>
                  </a:cubicBezTo>
                  <a:cubicBezTo>
                    <a:pt x="140" y="416"/>
                    <a:pt x="285" y="96"/>
                    <a:pt x="285" y="93"/>
                  </a:cubicBezTo>
                  <a:cubicBezTo>
                    <a:pt x="303" y="62"/>
                    <a:pt x="289" y="20"/>
                    <a:pt x="255" y="6"/>
                  </a:cubicBezTo>
                  <a:cubicBezTo>
                    <a:pt x="246" y="2"/>
                    <a:pt x="237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2252;p56">
              <a:extLst>
                <a:ext uri="{FF2B5EF4-FFF2-40B4-BE49-F238E27FC236}">
                  <a16:creationId xmlns:a16="http://schemas.microsoft.com/office/drawing/2014/main" id="{D09D2A53-B737-423B-A226-5E753053FE4A}"/>
                </a:ext>
              </a:extLst>
            </p:cNvPr>
            <p:cNvSpPr/>
            <p:nvPr/>
          </p:nvSpPr>
          <p:spPr>
            <a:xfrm>
              <a:off x="4880434" y="1768903"/>
              <a:ext cx="12164" cy="24000"/>
            </a:xfrm>
            <a:custGeom>
              <a:avLst/>
              <a:gdLst/>
              <a:ahLst/>
              <a:cxnLst/>
              <a:rect l="l" t="t" r="r" b="b"/>
              <a:pathLst>
                <a:path w="372" h="734" extrusionOk="0">
                  <a:moveTo>
                    <a:pt x="296" y="0"/>
                  </a:moveTo>
                  <a:cubicBezTo>
                    <a:pt x="277" y="0"/>
                    <a:pt x="258" y="10"/>
                    <a:pt x="244" y="26"/>
                  </a:cubicBezTo>
                  <a:cubicBezTo>
                    <a:pt x="233" y="40"/>
                    <a:pt x="0" y="345"/>
                    <a:pt x="15" y="671"/>
                  </a:cubicBezTo>
                  <a:cubicBezTo>
                    <a:pt x="15" y="706"/>
                    <a:pt x="45" y="734"/>
                    <a:pt x="80" y="734"/>
                  </a:cubicBezTo>
                  <a:cubicBezTo>
                    <a:pt x="119" y="734"/>
                    <a:pt x="146" y="702"/>
                    <a:pt x="146" y="664"/>
                  </a:cubicBezTo>
                  <a:cubicBezTo>
                    <a:pt x="132" y="390"/>
                    <a:pt x="348" y="109"/>
                    <a:pt x="348" y="106"/>
                  </a:cubicBezTo>
                  <a:cubicBezTo>
                    <a:pt x="372" y="77"/>
                    <a:pt x="365" y="36"/>
                    <a:pt x="337" y="15"/>
                  </a:cubicBezTo>
                  <a:cubicBezTo>
                    <a:pt x="324" y="5"/>
                    <a:pt x="310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2253;p56">
              <a:extLst>
                <a:ext uri="{FF2B5EF4-FFF2-40B4-BE49-F238E27FC236}">
                  <a16:creationId xmlns:a16="http://schemas.microsoft.com/office/drawing/2014/main" id="{6FDEFCAB-AB40-423B-9552-0CB5F6F108F3}"/>
                </a:ext>
              </a:extLst>
            </p:cNvPr>
            <p:cNvSpPr/>
            <p:nvPr/>
          </p:nvSpPr>
          <p:spPr>
            <a:xfrm>
              <a:off x="4888151" y="1794538"/>
              <a:ext cx="11575" cy="24327"/>
            </a:xfrm>
            <a:custGeom>
              <a:avLst/>
              <a:gdLst/>
              <a:ahLst/>
              <a:cxnLst/>
              <a:rect l="l" t="t" r="r" b="b"/>
              <a:pathLst>
                <a:path w="354" h="744" extrusionOk="0">
                  <a:moveTo>
                    <a:pt x="278" y="0"/>
                  </a:moveTo>
                  <a:cubicBezTo>
                    <a:pt x="258" y="0"/>
                    <a:pt x="239" y="10"/>
                    <a:pt x="226" y="29"/>
                  </a:cubicBezTo>
                  <a:cubicBezTo>
                    <a:pt x="216" y="43"/>
                    <a:pt x="0" y="359"/>
                    <a:pt x="32" y="685"/>
                  </a:cubicBezTo>
                  <a:cubicBezTo>
                    <a:pt x="32" y="720"/>
                    <a:pt x="63" y="744"/>
                    <a:pt x="94" y="744"/>
                  </a:cubicBezTo>
                  <a:lnTo>
                    <a:pt x="101" y="744"/>
                  </a:lnTo>
                  <a:cubicBezTo>
                    <a:pt x="139" y="741"/>
                    <a:pt x="163" y="709"/>
                    <a:pt x="160" y="671"/>
                  </a:cubicBezTo>
                  <a:cubicBezTo>
                    <a:pt x="136" y="397"/>
                    <a:pt x="330" y="105"/>
                    <a:pt x="333" y="102"/>
                  </a:cubicBezTo>
                  <a:cubicBezTo>
                    <a:pt x="354" y="74"/>
                    <a:pt x="347" y="33"/>
                    <a:pt x="317" y="12"/>
                  </a:cubicBezTo>
                  <a:cubicBezTo>
                    <a:pt x="304" y="4"/>
                    <a:pt x="291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2254;p56">
              <a:extLst>
                <a:ext uri="{FF2B5EF4-FFF2-40B4-BE49-F238E27FC236}">
                  <a16:creationId xmlns:a16="http://schemas.microsoft.com/office/drawing/2014/main" id="{DA8F4721-B396-40E9-9CFC-7CE03690B25E}"/>
                </a:ext>
              </a:extLst>
            </p:cNvPr>
            <p:cNvSpPr/>
            <p:nvPr/>
          </p:nvSpPr>
          <p:spPr>
            <a:xfrm>
              <a:off x="5402852" y="1783388"/>
              <a:ext cx="12491" cy="23706"/>
            </a:xfrm>
            <a:custGeom>
              <a:avLst/>
              <a:gdLst/>
              <a:ahLst/>
              <a:cxnLst/>
              <a:rect l="l" t="t" r="r" b="b"/>
              <a:pathLst>
                <a:path w="382" h="725" extrusionOk="0">
                  <a:moveTo>
                    <a:pt x="74" y="0"/>
                  </a:moveTo>
                  <a:cubicBezTo>
                    <a:pt x="59" y="0"/>
                    <a:pt x="44" y="6"/>
                    <a:pt x="31" y="17"/>
                  </a:cubicBezTo>
                  <a:cubicBezTo>
                    <a:pt x="4" y="41"/>
                    <a:pt x="0" y="82"/>
                    <a:pt x="24" y="110"/>
                  </a:cubicBezTo>
                  <a:cubicBezTo>
                    <a:pt x="24" y="113"/>
                    <a:pt x="250" y="380"/>
                    <a:pt x="250" y="659"/>
                  </a:cubicBezTo>
                  <a:cubicBezTo>
                    <a:pt x="250" y="696"/>
                    <a:pt x="278" y="724"/>
                    <a:pt x="316" y="724"/>
                  </a:cubicBezTo>
                  <a:cubicBezTo>
                    <a:pt x="350" y="724"/>
                    <a:pt x="382" y="696"/>
                    <a:pt x="382" y="659"/>
                  </a:cubicBezTo>
                  <a:cubicBezTo>
                    <a:pt x="382" y="332"/>
                    <a:pt x="135" y="37"/>
                    <a:pt x="125" y="23"/>
                  </a:cubicBezTo>
                  <a:cubicBezTo>
                    <a:pt x="112" y="8"/>
                    <a:pt x="93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2255;p56">
              <a:extLst>
                <a:ext uri="{FF2B5EF4-FFF2-40B4-BE49-F238E27FC236}">
                  <a16:creationId xmlns:a16="http://schemas.microsoft.com/office/drawing/2014/main" id="{9D99C2A0-B45C-4D9D-844E-86997562DB92}"/>
                </a:ext>
              </a:extLst>
            </p:cNvPr>
            <p:cNvSpPr/>
            <p:nvPr/>
          </p:nvSpPr>
          <p:spPr>
            <a:xfrm>
              <a:off x="5392061" y="1809939"/>
              <a:ext cx="12491" cy="23706"/>
            </a:xfrm>
            <a:custGeom>
              <a:avLst/>
              <a:gdLst/>
              <a:ahLst/>
              <a:cxnLst/>
              <a:rect l="l" t="t" r="r" b="b"/>
              <a:pathLst>
                <a:path w="382" h="725" extrusionOk="0">
                  <a:moveTo>
                    <a:pt x="75" y="0"/>
                  </a:moveTo>
                  <a:cubicBezTo>
                    <a:pt x="60" y="0"/>
                    <a:pt x="44" y="6"/>
                    <a:pt x="31" y="16"/>
                  </a:cubicBezTo>
                  <a:cubicBezTo>
                    <a:pt x="4" y="41"/>
                    <a:pt x="1" y="82"/>
                    <a:pt x="25" y="110"/>
                  </a:cubicBezTo>
                  <a:cubicBezTo>
                    <a:pt x="28" y="110"/>
                    <a:pt x="250" y="380"/>
                    <a:pt x="250" y="658"/>
                  </a:cubicBezTo>
                  <a:cubicBezTo>
                    <a:pt x="250" y="696"/>
                    <a:pt x="281" y="724"/>
                    <a:pt x="316" y="724"/>
                  </a:cubicBezTo>
                  <a:cubicBezTo>
                    <a:pt x="354" y="724"/>
                    <a:pt x="382" y="696"/>
                    <a:pt x="382" y="658"/>
                  </a:cubicBezTo>
                  <a:cubicBezTo>
                    <a:pt x="382" y="332"/>
                    <a:pt x="135" y="37"/>
                    <a:pt x="126" y="23"/>
                  </a:cubicBezTo>
                  <a:cubicBezTo>
                    <a:pt x="112" y="8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2256;p56">
              <a:extLst>
                <a:ext uri="{FF2B5EF4-FFF2-40B4-BE49-F238E27FC236}">
                  <a16:creationId xmlns:a16="http://schemas.microsoft.com/office/drawing/2014/main" id="{9C51AD02-8E72-4D35-8C73-193A4C9AD1B0}"/>
                </a:ext>
              </a:extLst>
            </p:cNvPr>
            <p:cNvSpPr/>
            <p:nvPr/>
          </p:nvSpPr>
          <p:spPr>
            <a:xfrm>
              <a:off x="5413610" y="1817852"/>
              <a:ext cx="12523" cy="23706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72" y="0"/>
                  </a:moveTo>
                  <a:cubicBezTo>
                    <a:pt x="58" y="0"/>
                    <a:pt x="44" y="4"/>
                    <a:pt x="32" y="13"/>
                  </a:cubicBezTo>
                  <a:cubicBezTo>
                    <a:pt x="4" y="38"/>
                    <a:pt x="0" y="79"/>
                    <a:pt x="25" y="107"/>
                  </a:cubicBezTo>
                  <a:cubicBezTo>
                    <a:pt x="25" y="111"/>
                    <a:pt x="250" y="381"/>
                    <a:pt x="250" y="659"/>
                  </a:cubicBezTo>
                  <a:cubicBezTo>
                    <a:pt x="250" y="694"/>
                    <a:pt x="278" y="724"/>
                    <a:pt x="317" y="724"/>
                  </a:cubicBezTo>
                  <a:cubicBezTo>
                    <a:pt x="351" y="724"/>
                    <a:pt x="382" y="694"/>
                    <a:pt x="382" y="659"/>
                  </a:cubicBezTo>
                  <a:cubicBezTo>
                    <a:pt x="382" y="333"/>
                    <a:pt x="136" y="34"/>
                    <a:pt x="125" y="24"/>
                  </a:cubicBezTo>
                  <a:cubicBezTo>
                    <a:pt x="111" y="8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2257;p56">
              <a:extLst>
                <a:ext uri="{FF2B5EF4-FFF2-40B4-BE49-F238E27FC236}">
                  <a16:creationId xmlns:a16="http://schemas.microsoft.com/office/drawing/2014/main" id="{31A91D92-624F-49E2-AAF0-91DDA388DDBE}"/>
                </a:ext>
              </a:extLst>
            </p:cNvPr>
            <p:cNvSpPr/>
            <p:nvPr/>
          </p:nvSpPr>
          <p:spPr>
            <a:xfrm>
              <a:off x="5405664" y="1845776"/>
              <a:ext cx="12523" cy="23673"/>
            </a:xfrm>
            <a:custGeom>
              <a:avLst/>
              <a:gdLst/>
              <a:ahLst/>
              <a:cxnLst/>
              <a:rect l="l" t="t" r="r" b="b"/>
              <a:pathLst>
                <a:path w="383" h="724" extrusionOk="0">
                  <a:moveTo>
                    <a:pt x="75" y="0"/>
                  </a:moveTo>
                  <a:cubicBezTo>
                    <a:pt x="60" y="0"/>
                    <a:pt x="44" y="5"/>
                    <a:pt x="32" y="16"/>
                  </a:cubicBezTo>
                  <a:cubicBezTo>
                    <a:pt x="4" y="41"/>
                    <a:pt x="1" y="83"/>
                    <a:pt x="25" y="110"/>
                  </a:cubicBezTo>
                  <a:cubicBezTo>
                    <a:pt x="28" y="110"/>
                    <a:pt x="251" y="381"/>
                    <a:pt x="251" y="658"/>
                  </a:cubicBezTo>
                  <a:cubicBezTo>
                    <a:pt x="251" y="696"/>
                    <a:pt x="282" y="724"/>
                    <a:pt x="317" y="724"/>
                  </a:cubicBezTo>
                  <a:cubicBezTo>
                    <a:pt x="355" y="724"/>
                    <a:pt x="382" y="696"/>
                    <a:pt x="382" y="658"/>
                  </a:cubicBezTo>
                  <a:cubicBezTo>
                    <a:pt x="382" y="333"/>
                    <a:pt x="136" y="37"/>
                    <a:pt x="126" y="24"/>
                  </a:cubicBezTo>
                  <a:cubicBezTo>
                    <a:pt x="113" y="8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2258;p56">
              <a:extLst>
                <a:ext uri="{FF2B5EF4-FFF2-40B4-BE49-F238E27FC236}">
                  <a16:creationId xmlns:a16="http://schemas.microsoft.com/office/drawing/2014/main" id="{ADCAA57A-5E30-4F8A-AC7A-224C889C2427}"/>
                </a:ext>
              </a:extLst>
            </p:cNvPr>
            <p:cNvSpPr/>
            <p:nvPr/>
          </p:nvSpPr>
          <p:spPr>
            <a:xfrm>
              <a:off x="5429141" y="1853722"/>
              <a:ext cx="9907" cy="25047"/>
            </a:xfrm>
            <a:custGeom>
              <a:avLst/>
              <a:gdLst/>
              <a:ahLst/>
              <a:cxnLst/>
              <a:rect l="l" t="t" r="r" b="b"/>
              <a:pathLst>
                <a:path w="303" h="766" extrusionOk="0">
                  <a:moveTo>
                    <a:pt x="75" y="1"/>
                  </a:moveTo>
                  <a:cubicBezTo>
                    <a:pt x="67" y="1"/>
                    <a:pt x="58" y="3"/>
                    <a:pt x="50" y="6"/>
                  </a:cubicBezTo>
                  <a:cubicBezTo>
                    <a:pt x="15" y="20"/>
                    <a:pt x="1" y="61"/>
                    <a:pt x="15" y="93"/>
                  </a:cubicBezTo>
                  <a:cubicBezTo>
                    <a:pt x="18" y="96"/>
                    <a:pt x="164" y="415"/>
                    <a:pt x="87" y="682"/>
                  </a:cubicBezTo>
                  <a:cubicBezTo>
                    <a:pt x="81" y="717"/>
                    <a:pt x="101" y="756"/>
                    <a:pt x="136" y="762"/>
                  </a:cubicBezTo>
                  <a:cubicBezTo>
                    <a:pt x="140" y="766"/>
                    <a:pt x="146" y="766"/>
                    <a:pt x="154" y="766"/>
                  </a:cubicBezTo>
                  <a:cubicBezTo>
                    <a:pt x="181" y="766"/>
                    <a:pt x="209" y="745"/>
                    <a:pt x="216" y="717"/>
                  </a:cubicBezTo>
                  <a:cubicBezTo>
                    <a:pt x="303" y="402"/>
                    <a:pt x="143" y="51"/>
                    <a:pt x="136" y="37"/>
                  </a:cubicBezTo>
                  <a:cubicBezTo>
                    <a:pt x="124" y="14"/>
                    <a:pt x="99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2259;p56">
              <a:extLst>
                <a:ext uri="{FF2B5EF4-FFF2-40B4-BE49-F238E27FC236}">
                  <a16:creationId xmlns:a16="http://schemas.microsoft.com/office/drawing/2014/main" id="{DE918A8A-75C5-43A8-8BEC-A2A8AA98A662}"/>
                </a:ext>
              </a:extLst>
            </p:cNvPr>
            <p:cNvSpPr/>
            <p:nvPr/>
          </p:nvSpPr>
          <p:spPr>
            <a:xfrm>
              <a:off x="5391702" y="1750984"/>
              <a:ext cx="12196" cy="24000"/>
            </a:xfrm>
            <a:custGeom>
              <a:avLst/>
              <a:gdLst/>
              <a:ahLst/>
              <a:cxnLst/>
              <a:rect l="l" t="t" r="r" b="b"/>
              <a:pathLst>
                <a:path w="373" h="734" extrusionOk="0">
                  <a:moveTo>
                    <a:pt x="75" y="0"/>
                  </a:moveTo>
                  <a:cubicBezTo>
                    <a:pt x="61" y="0"/>
                    <a:pt x="47" y="5"/>
                    <a:pt x="36" y="15"/>
                  </a:cubicBezTo>
                  <a:cubicBezTo>
                    <a:pt x="8" y="36"/>
                    <a:pt x="1" y="78"/>
                    <a:pt x="25" y="105"/>
                  </a:cubicBezTo>
                  <a:cubicBezTo>
                    <a:pt x="25" y="109"/>
                    <a:pt x="241" y="386"/>
                    <a:pt x="226" y="664"/>
                  </a:cubicBezTo>
                  <a:cubicBezTo>
                    <a:pt x="226" y="702"/>
                    <a:pt x="254" y="734"/>
                    <a:pt x="289" y="734"/>
                  </a:cubicBezTo>
                  <a:lnTo>
                    <a:pt x="292" y="734"/>
                  </a:lnTo>
                  <a:cubicBezTo>
                    <a:pt x="327" y="734"/>
                    <a:pt x="358" y="705"/>
                    <a:pt x="358" y="671"/>
                  </a:cubicBezTo>
                  <a:cubicBezTo>
                    <a:pt x="372" y="345"/>
                    <a:pt x="140" y="39"/>
                    <a:pt x="129" y="26"/>
                  </a:cubicBezTo>
                  <a:cubicBezTo>
                    <a:pt x="115" y="9"/>
                    <a:pt x="95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2260;p56">
              <a:extLst>
                <a:ext uri="{FF2B5EF4-FFF2-40B4-BE49-F238E27FC236}">
                  <a16:creationId xmlns:a16="http://schemas.microsoft.com/office/drawing/2014/main" id="{F30DE892-DE79-4A29-95FA-6DECE358932F}"/>
                </a:ext>
              </a:extLst>
            </p:cNvPr>
            <p:cNvSpPr/>
            <p:nvPr/>
          </p:nvSpPr>
          <p:spPr>
            <a:xfrm>
              <a:off x="5384574" y="1776620"/>
              <a:ext cx="11608" cy="24327"/>
            </a:xfrm>
            <a:custGeom>
              <a:avLst/>
              <a:gdLst/>
              <a:ahLst/>
              <a:cxnLst/>
              <a:rect l="l" t="t" r="r" b="b"/>
              <a:pathLst>
                <a:path w="355" h="744" extrusionOk="0">
                  <a:moveTo>
                    <a:pt x="75" y="0"/>
                  </a:moveTo>
                  <a:cubicBezTo>
                    <a:pt x="62" y="0"/>
                    <a:pt x="50" y="4"/>
                    <a:pt x="39" y="12"/>
                  </a:cubicBezTo>
                  <a:cubicBezTo>
                    <a:pt x="7" y="33"/>
                    <a:pt x="1" y="75"/>
                    <a:pt x="21" y="102"/>
                  </a:cubicBezTo>
                  <a:cubicBezTo>
                    <a:pt x="21" y="105"/>
                    <a:pt x="219" y="397"/>
                    <a:pt x="195" y="671"/>
                  </a:cubicBezTo>
                  <a:cubicBezTo>
                    <a:pt x="191" y="709"/>
                    <a:pt x="215" y="741"/>
                    <a:pt x="254" y="744"/>
                  </a:cubicBezTo>
                  <a:lnTo>
                    <a:pt x="257" y="744"/>
                  </a:lnTo>
                  <a:cubicBezTo>
                    <a:pt x="292" y="744"/>
                    <a:pt x="320" y="720"/>
                    <a:pt x="323" y="685"/>
                  </a:cubicBezTo>
                  <a:cubicBezTo>
                    <a:pt x="355" y="358"/>
                    <a:pt x="139" y="43"/>
                    <a:pt x="129" y="29"/>
                  </a:cubicBezTo>
                  <a:cubicBezTo>
                    <a:pt x="116" y="10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2261;p56">
              <a:extLst>
                <a:ext uri="{FF2B5EF4-FFF2-40B4-BE49-F238E27FC236}">
                  <a16:creationId xmlns:a16="http://schemas.microsoft.com/office/drawing/2014/main" id="{CB068F31-023A-4FD8-BE90-2802CE34D1C1}"/>
                </a:ext>
              </a:extLst>
            </p:cNvPr>
            <p:cNvSpPr/>
            <p:nvPr/>
          </p:nvSpPr>
          <p:spPr>
            <a:xfrm>
              <a:off x="4947139" y="1773056"/>
              <a:ext cx="130792" cy="68502"/>
            </a:xfrm>
            <a:custGeom>
              <a:avLst/>
              <a:gdLst/>
              <a:ahLst/>
              <a:cxnLst/>
              <a:rect l="l" t="t" r="r" b="b"/>
              <a:pathLst>
                <a:path w="4000" h="2095" extrusionOk="0">
                  <a:moveTo>
                    <a:pt x="1889" y="1"/>
                  </a:moveTo>
                  <a:cubicBezTo>
                    <a:pt x="269" y="1"/>
                    <a:pt x="0" y="2094"/>
                    <a:pt x="0" y="2094"/>
                  </a:cubicBezTo>
                  <a:cubicBezTo>
                    <a:pt x="703" y="1873"/>
                    <a:pt x="1407" y="1737"/>
                    <a:pt x="2111" y="1737"/>
                  </a:cubicBezTo>
                  <a:cubicBezTo>
                    <a:pt x="2620" y="1737"/>
                    <a:pt x="3129" y="1808"/>
                    <a:pt x="3637" y="1970"/>
                  </a:cubicBezTo>
                  <a:cubicBezTo>
                    <a:pt x="3649" y="1973"/>
                    <a:pt x="3660" y="1975"/>
                    <a:pt x="3672" y="1975"/>
                  </a:cubicBezTo>
                  <a:cubicBezTo>
                    <a:pt x="4000" y="1975"/>
                    <a:pt x="3853" y="381"/>
                    <a:pt x="2359" y="54"/>
                  </a:cubicBezTo>
                  <a:cubicBezTo>
                    <a:pt x="2191" y="18"/>
                    <a:pt x="2035" y="1"/>
                    <a:pt x="1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2262;p56">
              <a:extLst>
                <a:ext uri="{FF2B5EF4-FFF2-40B4-BE49-F238E27FC236}">
                  <a16:creationId xmlns:a16="http://schemas.microsoft.com/office/drawing/2014/main" id="{37DFE5FC-62AE-4C6D-9D4C-E74A1D726E0F}"/>
                </a:ext>
              </a:extLst>
            </p:cNvPr>
            <p:cNvSpPr/>
            <p:nvPr/>
          </p:nvSpPr>
          <p:spPr>
            <a:xfrm>
              <a:off x="4972218" y="1773284"/>
              <a:ext cx="83380" cy="54082"/>
            </a:xfrm>
            <a:custGeom>
              <a:avLst/>
              <a:gdLst/>
              <a:ahLst/>
              <a:cxnLst/>
              <a:rect l="l" t="t" r="r" b="b"/>
              <a:pathLst>
                <a:path w="2550" h="1654" extrusionOk="0">
                  <a:moveTo>
                    <a:pt x="1241" y="0"/>
                  </a:moveTo>
                  <a:cubicBezTo>
                    <a:pt x="991" y="0"/>
                    <a:pt x="705" y="50"/>
                    <a:pt x="382" y="177"/>
                  </a:cubicBezTo>
                  <a:cubicBezTo>
                    <a:pt x="382" y="177"/>
                    <a:pt x="0" y="1515"/>
                    <a:pt x="1211" y="1644"/>
                  </a:cubicBezTo>
                  <a:cubicBezTo>
                    <a:pt x="1274" y="1650"/>
                    <a:pt x="1333" y="1653"/>
                    <a:pt x="1390" y="1653"/>
                  </a:cubicBezTo>
                  <a:cubicBezTo>
                    <a:pt x="2438" y="1653"/>
                    <a:pt x="2550" y="620"/>
                    <a:pt x="2550" y="620"/>
                  </a:cubicBezTo>
                  <a:cubicBezTo>
                    <a:pt x="2550" y="620"/>
                    <a:pt x="2124" y="0"/>
                    <a:pt x="12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2263;p56">
              <a:extLst>
                <a:ext uri="{FF2B5EF4-FFF2-40B4-BE49-F238E27FC236}">
                  <a16:creationId xmlns:a16="http://schemas.microsoft.com/office/drawing/2014/main" id="{C88A673C-6642-4B1E-B018-C35C3FFBD5D2}"/>
                </a:ext>
              </a:extLst>
            </p:cNvPr>
            <p:cNvSpPr/>
            <p:nvPr/>
          </p:nvSpPr>
          <p:spPr>
            <a:xfrm>
              <a:off x="4846592" y="1824653"/>
              <a:ext cx="168656" cy="174803"/>
            </a:xfrm>
            <a:custGeom>
              <a:avLst/>
              <a:gdLst/>
              <a:ahLst/>
              <a:cxnLst/>
              <a:rect l="l" t="t" r="r" b="b"/>
              <a:pathLst>
                <a:path w="5158" h="5346" extrusionOk="0">
                  <a:moveTo>
                    <a:pt x="3674" y="1"/>
                  </a:moveTo>
                  <a:cubicBezTo>
                    <a:pt x="3042" y="1"/>
                    <a:pt x="2049" y="1017"/>
                    <a:pt x="1521" y="1565"/>
                  </a:cubicBezTo>
                  <a:cubicBezTo>
                    <a:pt x="1" y="3148"/>
                    <a:pt x="244" y="5346"/>
                    <a:pt x="2068" y="5346"/>
                  </a:cubicBezTo>
                  <a:cubicBezTo>
                    <a:pt x="2158" y="5346"/>
                    <a:pt x="2252" y="5340"/>
                    <a:pt x="2350" y="5329"/>
                  </a:cubicBezTo>
                  <a:cubicBezTo>
                    <a:pt x="5157" y="5013"/>
                    <a:pt x="4200" y="545"/>
                    <a:pt x="4200" y="545"/>
                  </a:cubicBezTo>
                  <a:cubicBezTo>
                    <a:pt x="4110" y="153"/>
                    <a:pt x="3919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2264;p56">
              <a:extLst>
                <a:ext uri="{FF2B5EF4-FFF2-40B4-BE49-F238E27FC236}">
                  <a16:creationId xmlns:a16="http://schemas.microsoft.com/office/drawing/2014/main" id="{F076298C-4B71-454E-803C-6F966EC6873E}"/>
                </a:ext>
              </a:extLst>
            </p:cNvPr>
            <p:cNvSpPr/>
            <p:nvPr/>
          </p:nvSpPr>
          <p:spPr>
            <a:xfrm>
              <a:off x="5222849" y="1773056"/>
              <a:ext cx="130661" cy="68502"/>
            </a:xfrm>
            <a:custGeom>
              <a:avLst/>
              <a:gdLst/>
              <a:ahLst/>
              <a:cxnLst/>
              <a:rect l="l" t="t" r="r" b="b"/>
              <a:pathLst>
                <a:path w="3996" h="2095" extrusionOk="0">
                  <a:moveTo>
                    <a:pt x="2107" y="1"/>
                  </a:moveTo>
                  <a:cubicBezTo>
                    <a:pt x="1962" y="1"/>
                    <a:pt x="1805" y="18"/>
                    <a:pt x="1637" y="54"/>
                  </a:cubicBezTo>
                  <a:cubicBezTo>
                    <a:pt x="147" y="381"/>
                    <a:pt x="1" y="1975"/>
                    <a:pt x="325" y="1975"/>
                  </a:cubicBezTo>
                  <a:cubicBezTo>
                    <a:pt x="336" y="1975"/>
                    <a:pt x="348" y="1973"/>
                    <a:pt x="360" y="1970"/>
                  </a:cubicBezTo>
                  <a:cubicBezTo>
                    <a:pt x="869" y="1808"/>
                    <a:pt x="1378" y="1737"/>
                    <a:pt x="1887" y="1737"/>
                  </a:cubicBezTo>
                  <a:cubicBezTo>
                    <a:pt x="2590" y="1737"/>
                    <a:pt x="3293" y="1873"/>
                    <a:pt x="3996" y="2094"/>
                  </a:cubicBezTo>
                  <a:cubicBezTo>
                    <a:pt x="3996" y="2094"/>
                    <a:pt x="3727" y="1"/>
                    <a:pt x="2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2265;p56">
              <a:extLst>
                <a:ext uri="{FF2B5EF4-FFF2-40B4-BE49-F238E27FC236}">
                  <a16:creationId xmlns:a16="http://schemas.microsoft.com/office/drawing/2014/main" id="{A48CCAE0-C7FC-476E-90CB-DF014F2445B6}"/>
                </a:ext>
              </a:extLst>
            </p:cNvPr>
            <p:cNvSpPr/>
            <p:nvPr/>
          </p:nvSpPr>
          <p:spPr>
            <a:xfrm>
              <a:off x="5245051" y="1773284"/>
              <a:ext cx="83511" cy="54082"/>
            </a:xfrm>
            <a:custGeom>
              <a:avLst/>
              <a:gdLst/>
              <a:ahLst/>
              <a:cxnLst/>
              <a:rect l="l" t="t" r="r" b="b"/>
              <a:pathLst>
                <a:path w="2554" h="1654" extrusionOk="0">
                  <a:moveTo>
                    <a:pt x="1310" y="0"/>
                  </a:moveTo>
                  <a:cubicBezTo>
                    <a:pt x="426" y="0"/>
                    <a:pt x="0" y="620"/>
                    <a:pt x="0" y="620"/>
                  </a:cubicBezTo>
                  <a:cubicBezTo>
                    <a:pt x="0" y="620"/>
                    <a:pt x="116" y="1653"/>
                    <a:pt x="1160" y="1653"/>
                  </a:cubicBezTo>
                  <a:cubicBezTo>
                    <a:pt x="1217" y="1653"/>
                    <a:pt x="1277" y="1650"/>
                    <a:pt x="1339" y="1644"/>
                  </a:cubicBezTo>
                  <a:cubicBezTo>
                    <a:pt x="2553" y="1515"/>
                    <a:pt x="2169" y="177"/>
                    <a:pt x="2169" y="177"/>
                  </a:cubicBezTo>
                  <a:cubicBezTo>
                    <a:pt x="1845" y="50"/>
                    <a:pt x="1559" y="0"/>
                    <a:pt x="1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2266;p56">
              <a:extLst>
                <a:ext uri="{FF2B5EF4-FFF2-40B4-BE49-F238E27FC236}">
                  <a16:creationId xmlns:a16="http://schemas.microsoft.com/office/drawing/2014/main" id="{B16A3F91-3631-4D64-9D3C-8A0377D2AEBA}"/>
                </a:ext>
              </a:extLst>
            </p:cNvPr>
            <p:cNvSpPr/>
            <p:nvPr/>
          </p:nvSpPr>
          <p:spPr>
            <a:xfrm>
              <a:off x="5285433" y="1824653"/>
              <a:ext cx="168623" cy="174803"/>
            </a:xfrm>
            <a:custGeom>
              <a:avLst/>
              <a:gdLst/>
              <a:ahLst/>
              <a:cxnLst/>
              <a:rect l="l" t="t" r="r" b="b"/>
              <a:pathLst>
                <a:path w="5157" h="5346" extrusionOk="0">
                  <a:moveTo>
                    <a:pt x="1484" y="1"/>
                  </a:moveTo>
                  <a:cubicBezTo>
                    <a:pt x="1238" y="1"/>
                    <a:pt x="1047" y="153"/>
                    <a:pt x="958" y="545"/>
                  </a:cubicBezTo>
                  <a:cubicBezTo>
                    <a:pt x="958" y="545"/>
                    <a:pt x="0" y="5013"/>
                    <a:pt x="2810" y="5329"/>
                  </a:cubicBezTo>
                  <a:cubicBezTo>
                    <a:pt x="2908" y="5340"/>
                    <a:pt x="3002" y="5346"/>
                    <a:pt x="3092" y="5346"/>
                  </a:cubicBezTo>
                  <a:cubicBezTo>
                    <a:pt x="4914" y="5346"/>
                    <a:pt x="5157" y="3148"/>
                    <a:pt x="3640" y="1565"/>
                  </a:cubicBezTo>
                  <a:cubicBezTo>
                    <a:pt x="3112" y="1017"/>
                    <a:pt x="2118" y="1"/>
                    <a:pt x="14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2267;p56">
              <a:extLst>
                <a:ext uri="{FF2B5EF4-FFF2-40B4-BE49-F238E27FC236}">
                  <a16:creationId xmlns:a16="http://schemas.microsoft.com/office/drawing/2014/main" id="{C7813EDC-675A-47E9-BFBF-71C0EDEC7A62}"/>
                </a:ext>
              </a:extLst>
            </p:cNvPr>
            <p:cNvSpPr/>
            <p:nvPr/>
          </p:nvSpPr>
          <p:spPr>
            <a:xfrm>
              <a:off x="5164842" y="1896425"/>
              <a:ext cx="31455" cy="6867"/>
            </a:xfrm>
            <a:custGeom>
              <a:avLst/>
              <a:gdLst/>
              <a:ahLst/>
              <a:cxnLst/>
              <a:rect l="l" t="t" r="r" b="b"/>
              <a:pathLst>
                <a:path w="962" h="210" extrusionOk="0">
                  <a:moveTo>
                    <a:pt x="207" y="0"/>
                  </a:moveTo>
                  <a:cubicBezTo>
                    <a:pt x="125" y="0"/>
                    <a:pt x="72" y="3"/>
                    <a:pt x="66" y="4"/>
                  </a:cubicBezTo>
                  <a:cubicBezTo>
                    <a:pt x="28" y="4"/>
                    <a:pt x="0" y="36"/>
                    <a:pt x="4" y="70"/>
                  </a:cubicBezTo>
                  <a:cubicBezTo>
                    <a:pt x="4" y="106"/>
                    <a:pt x="28" y="133"/>
                    <a:pt x="65" y="133"/>
                  </a:cubicBezTo>
                  <a:cubicBezTo>
                    <a:pt x="67" y="133"/>
                    <a:pt x="70" y="133"/>
                    <a:pt x="73" y="132"/>
                  </a:cubicBezTo>
                  <a:cubicBezTo>
                    <a:pt x="74" y="132"/>
                    <a:pt x="118" y="131"/>
                    <a:pt x="189" y="131"/>
                  </a:cubicBezTo>
                  <a:cubicBezTo>
                    <a:pt x="348" y="131"/>
                    <a:pt x="639" y="141"/>
                    <a:pt x="868" y="206"/>
                  </a:cubicBezTo>
                  <a:cubicBezTo>
                    <a:pt x="875" y="209"/>
                    <a:pt x="881" y="209"/>
                    <a:pt x="889" y="209"/>
                  </a:cubicBezTo>
                  <a:cubicBezTo>
                    <a:pt x="916" y="209"/>
                    <a:pt x="944" y="188"/>
                    <a:pt x="951" y="161"/>
                  </a:cubicBezTo>
                  <a:cubicBezTo>
                    <a:pt x="961" y="126"/>
                    <a:pt x="940" y="91"/>
                    <a:pt x="905" y="81"/>
                  </a:cubicBezTo>
                  <a:cubicBezTo>
                    <a:pt x="667" y="13"/>
                    <a:pt x="37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268;p56">
              <a:extLst>
                <a:ext uri="{FF2B5EF4-FFF2-40B4-BE49-F238E27FC236}">
                  <a16:creationId xmlns:a16="http://schemas.microsoft.com/office/drawing/2014/main" id="{502B01B5-AFDE-4A83-BE3B-063145391DEA}"/>
                </a:ext>
              </a:extLst>
            </p:cNvPr>
            <p:cNvSpPr/>
            <p:nvPr/>
          </p:nvSpPr>
          <p:spPr>
            <a:xfrm>
              <a:off x="5382089" y="1882332"/>
              <a:ext cx="48458" cy="68143"/>
            </a:xfrm>
            <a:custGeom>
              <a:avLst/>
              <a:gdLst/>
              <a:ahLst/>
              <a:cxnLst/>
              <a:rect l="l" t="t" r="r" b="b"/>
              <a:pathLst>
                <a:path w="1482" h="2084" extrusionOk="0">
                  <a:moveTo>
                    <a:pt x="75" y="0"/>
                  </a:moveTo>
                  <a:cubicBezTo>
                    <a:pt x="54" y="0"/>
                    <a:pt x="34" y="10"/>
                    <a:pt x="21" y="30"/>
                  </a:cubicBezTo>
                  <a:cubicBezTo>
                    <a:pt x="0" y="57"/>
                    <a:pt x="3" y="99"/>
                    <a:pt x="35" y="120"/>
                  </a:cubicBezTo>
                  <a:cubicBezTo>
                    <a:pt x="48" y="131"/>
                    <a:pt x="1336" y="1071"/>
                    <a:pt x="1148" y="2004"/>
                  </a:cubicBezTo>
                  <a:cubicBezTo>
                    <a:pt x="1142" y="2041"/>
                    <a:pt x="1166" y="2076"/>
                    <a:pt x="1201" y="2083"/>
                  </a:cubicBezTo>
                  <a:lnTo>
                    <a:pt x="1214" y="2083"/>
                  </a:lnTo>
                  <a:cubicBezTo>
                    <a:pt x="1246" y="2083"/>
                    <a:pt x="1270" y="2062"/>
                    <a:pt x="1276" y="2031"/>
                  </a:cubicBezTo>
                  <a:cubicBezTo>
                    <a:pt x="1481" y="1015"/>
                    <a:pt x="167" y="54"/>
                    <a:pt x="111" y="12"/>
                  </a:cubicBezTo>
                  <a:cubicBezTo>
                    <a:pt x="100" y="4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269;p56">
              <a:extLst>
                <a:ext uri="{FF2B5EF4-FFF2-40B4-BE49-F238E27FC236}">
                  <a16:creationId xmlns:a16="http://schemas.microsoft.com/office/drawing/2014/main" id="{0E09354F-6112-449C-8216-FDBE908FED7F}"/>
                </a:ext>
              </a:extLst>
            </p:cNvPr>
            <p:cNvSpPr/>
            <p:nvPr/>
          </p:nvSpPr>
          <p:spPr>
            <a:xfrm>
              <a:off x="4952697" y="1893156"/>
              <a:ext cx="21711" cy="69549"/>
            </a:xfrm>
            <a:custGeom>
              <a:avLst/>
              <a:gdLst/>
              <a:ahLst/>
              <a:cxnLst/>
              <a:rect l="l" t="t" r="r" b="b"/>
              <a:pathLst>
                <a:path w="664" h="2127" extrusionOk="0">
                  <a:moveTo>
                    <a:pt x="601" y="0"/>
                  </a:moveTo>
                  <a:cubicBezTo>
                    <a:pt x="566" y="0"/>
                    <a:pt x="532" y="28"/>
                    <a:pt x="532" y="63"/>
                  </a:cubicBezTo>
                  <a:cubicBezTo>
                    <a:pt x="532" y="77"/>
                    <a:pt x="482" y="1534"/>
                    <a:pt x="24" y="2016"/>
                  </a:cubicBezTo>
                  <a:cubicBezTo>
                    <a:pt x="0" y="2040"/>
                    <a:pt x="0" y="2082"/>
                    <a:pt x="24" y="2106"/>
                  </a:cubicBezTo>
                  <a:cubicBezTo>
                    <a:pt x="39" y="2120"/>
                    <a:pt x="56" y="2127"/>
                    <a:pt x="70" y="2127"/>
                  </a:cubicBezTo>
                  <a:cubicBezTo>
                    <a:pt x="87" y="2127"/>
                    <a:pt x="104" y="2120"/>
                    <a:pt x="119" y="2106"/>
                  </a:cubicBezTo>
                  <a:cubicBezTo>
                    <a:pt x="615" y="1590"/>
                    <a:pt x="663" y="128"/>
                    <a:pt x="663" y="66"/>
                  </a:cubicBezTo>
                  <a:cubicBezTo>
                    <a:pt x="663" y="32"/>
                    <a:pt x="636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609524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>
            <a:extLst>
              <a:ext uri="{FF2B5EF4-FFF2-40B4-BE49-F238E27FC236}">
                <a16:creationId xmlns:a16="http://schemas.microsoft.com/office/drawing/2014/main" id="{835B3C9A-5DC4-4EB4-9EE5-58F4B5FB90A2}"/>
              </a:ext>
            </a:extLst>
          </p:cNvPr>
          <p:cNvSpPr txBox="1"/>
          <p:nvPr/>
        </p:nvSpPr>
        <p:spPr>
          <a:xfrm>
            <a:off x="4800600" y="745427"/>
            <a:ext cx="3516086" cy="1200329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vi-VN" sz="2400" dirty="0">
                <a:latin typeface="+mj-lt"/>
              </a:rPr>
              <a:t>Vì sao người Ê-ti-ô-pi-a</a:t>
            </a:r>
          </a:p>
          <a:p>
            <a:r>
              <a:rPr lang="vi-VN" sz="2400" dirty="0">
                <a:latin typeface="+mj-lt"/>
              </a:rPr>
              <a:t>không để khách mang đi, dù</a:t>
            </a:r>
            <a:r>
              <a:rPr lang="en-US" sz="2400" dirty="0">
                <a:latin typeface="+mj-lt"/>
              </a:rPr>
              <a:t> </a:t>
            </a:r>
            <a:r>
              <a:rPr lang="vi-VN" sz="2400" dirty="0">
                <a:latin typeface="+mj-lt"/>
              </a:rPr>
              <a:t>chỉ là một hạt cát nhỏ?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5FED4A58-56A0-4FB6-840A-97666E183BE3}"/>
              </a:ext>
            </a:extLst>
          </p:cNvPr>
          <p:cNvSpPr txBox="1"/>
          <p:nvPr/>
        </p:nvSpPr>
        <p:spPr>
          <a:xfrm>
            <a:off x="2054784" y="2360262"/>
            <a:ext cx="3361947" cy="1569660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Vì người Ê-ti-ô-pi-a coi </a:t>
            </a:r>
          </a:p>
          <a:p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đất của quê hương họ là</a:t>
            </a:r>
          </a:p>
          <a:p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thứ thiêng liêng, cao quý </a:t>
            </a:r>
          </a:p>
          <a:p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nhất.</a:t>
            </a:r>
          </a:p>
        </p:txBody>
      </p:sp>
      <p:grpSp>
        <p:nvGrpSpPr>
          <p:cNvPr id="122" name="Google Shape;12309;p56">
            <a:extLst>
              <a:ext uri="{FF2B5EF4-FFF2-40B4-BE49-F238E27FC236}">
                <a16:creationId xmlns:a16="http://schemas.microsoft.com/office/drawing/2014/main" id="{5901EBEC-089D-4FF3-B13D-F89BD55EB01E}"/>
              </a:ext>
            </a:extLst>
          </p:cNvPr>
          <p:cNvGrpSpPr/>
          <p:nvPr/>
        </p:nvGrpSpPr>
        <p:grpSpPr>
          <a:xfrm>
            <a:off x="588888" y="2778034"/>
            <a:ext cx="969946" cy="1086083"/>
            <a:chOff x="1346534" y="1340912"/>
            <a:chExt cx="774385" cy="835890"/>
          </a:xfrm>
        </p:grpSpPr>
        <p:sp>
          <p:nvSpPr>
            <p:cNvPr id="123" name="Google Shape;12310;p56">
              <a:extLst>
                <a:ext uri="{FF2B5EF4-FFF2-40B4-BE49-F238E27FC236}">
                  <a16:creationId xmlns:a16="http://schemas.microsoft.com/office/drawing/2014/main" id="{D3745A4A-65ED-4A14-9DB7-4F5A3E4C1032}"/>
                </a:ext>
              </a:extLst>
            </p:cNvPr>
            <p:cNvSpPr/>
            <p:nvPr/>
          </p:nvSpPr>
          <p:spPr>
            <a:xfrm>
              <a:off x="1346534" y="1340912"/>
              <a:ext cx="774385" cy="835890"/>
            </a:xfrm>
            <a:custGeom>
              <a:avLst/>
              <a:gdLst/>
              <a:ahLst/>
              <a:cxnLst/>
              <a:rect l="l" t="t" r="r" b="b"/>
              <a:pathLst>
                <a:path w="23683" h="25564" extrusionOk="0">
                  <a:moveTo>
                    <a:pt x="2828" y="1"/>
                  </a:moveTo>
                  <a:cubicBezTo>
                    <a:pt x="2592" y="1"/>
                    <a:pt x="2370" y="39"/>
                    <a:pt x="2169" y="119"/>
                  </a:cubicBezTo>
                  <a:cubicBezTo>
                    <a:pt x="1829" y="251"/>
                    <a:pt x="1545" y="497"/>
                    <a:pt x="1371" y="809"/>
                  </a:cubicBezTo>
                  <a:cubicBezTo>
                    <a:pt x="1149" y="1205"/>
                    <a:pt x="695" y="2346"/>
                    <a:pt x="410" y="3720"/>
                  </a:cubicBezTo>
                  <a:cubicBezTo>
                    <a:pt x="243" y="4536"/>
                    <a:pt x="160" y="5316"/>
                    <a:pt x="160" y="6041"/>
                  </a:cubicBezTo>
                  <a:cubicBezTo>
                    <a:pt x="160" y="6978"/>
                    <a:pt x="302" y="7834"/>
                    <a:pt x="583" y="8584"/>
                  </a:cubicBezTo>
                  <a:cubicBezTo>
                    <a:pt x="1007" y="9712"/>
                    <a:pt x="1569" y="10607"/>
                    <a:pt x="2245" y="11238"/>
                  </a:cubicBezTo>
                  <a:cubicBezTo>
                    <a:pt x="2283" y="11273"/>
                    <a:pt x="2322" y="11307"/>
                    <a:pt x="2360" y="11342"/>
                  </a:cubicBezTo>
                  <a:cubicBezTo>
                    <a:pt x="2322" y="11481"/>
                    <a:pt x="2277" y="11651"/>
                    <a:pt x="2214" y="11856"/>
                  </a:cubicBezTo>
                  <a:cubicBezTo>
                    <a:pt x="2030" y="12473"/>
                    <a:pt x="1784" y="13205"/>
                    <a:pt x="1524" y="13983"/>
                  </a:cubicBezTo>
                  <a:cubicBezTo>
                    <a:pt x="1249" y="14801"/>
                    <a:pt x="969" y="15645"/>
                    <a:pt x="736" y="16422"/>
                  </a:cubicBezTo>
                  <a:cubicBezTo>
                    <a:pt x="455" y="17365"/>
                    <a:pt x="296" y="18052"/>
                    <a:pt x="237" y="18586"/>
                  </a:cubicBezTo>
                  <a:cubicBezTo>
                    <a:pt x="0" y="20692"/>
                    <a:pt x="775" y="22119"/>
                    <a:pt x="1468" y="22947"/>
                  </a:cubicBezTo>
                  <a:cubicBezTo>
                    <a:pt x="1933" y="23502"/>
                    <a:pt x="2519" y="23981"/>
                    <a:pt x="3168" y="24325"/>
                  </a:cubicBezTo>
                  <a:cubicBezTo>
                    <a:pt x="3571" y="24540"/>
                    <a:pt x="3987" y="24696"/>
                    <a:pt x="4368" y="24779"/>
                  </a:cubicBezTo>
                  <a:cubicBezTo>
                    <a:pt x="4885" y="25133"/>
                    <a:pt x="5361" y="25296"/>
                    <a:pt x="5625" y="25366"/>
                  </a:cubicBezTo>
                  <a:cubicBezTo>
                    <a:pt x="5860" y="25432"/>
                    <a:pt x="6072" y="25463"/>
                    <a:pt x="6273" y="25463"/>
                  </a:cubicBezTo>
                  <a:cubicBezTo>
                    <a:pt x="6571" y="25463"/>
                    <a:pt x="6853" y="25390"/>
                    <a:pt x="7092" y="25254"/>
                  </a:cubicBezTo>
                  <a:lnTo>
                    <a:pt x="7099" y="25254"/>
                  </a:lnTo>
                  <a:cubicBezTo>
                    <a:pt x="7502" y="25355"/>
                    <a:pt x="7859" y="25379"/>
                    <a:pt x="8094" y="25379"/>
                  </a:cubicBezTo>
                  <a:cubicBezTo>
                    <a:pt x="8136" y="25379"/>
                    <a:pt x="8178" y="25376"/>
                    <a:pt x="8216" y="25376"/>
                  </a:cubicBezTo>
                  <a:cubicBezTo>
                    <a:pt x="9122" y="25456"/>
                    <a:pt x="10138" y="25504"/>
                    <a:pt x="11241" y="25518"/>
                  </a:cubicBezTo>
                  <a:cubicBezTo>
                    <a:pt x="11508" y="25549"/>
                    <a:pt x="11775" y="25563"/>
                    <a:pt x="12036" y="25563"/>
                  </a:cubicBezTo>
                  <a:cubicBezTo>
                    <a:pt x="12293" y="25563"/>
                    <a:pt x="12546" y="25549"/>
                    <a:pt x="12795" y="25522"/>
                  </a:cubicBezTo>
                  <a:cubicBezTo>
                    <a:pt x="13580" y="25512"/>
                    <a:pt x="14422" y="25487"/>
                    <a:pt x="15297" y="25453"/>
                  </a:cubicBezTo>
                  <a:cubicBezTo>
                    <a:pt x="15793" y="25432"/>
                    <a:pt x="16275" y="25387"/>
                    <a:pt x="16733" y="25324"/>
                  </a:cubicBezTo>
                  <a:cubicBezTo>
                    <a:pt x="16914" y="25403"/>
                    <a:pt x="17139" y="25463"/>
                    <a:pt x="17410" y="25463"/>
                  </a:cubicBezTo>
                  <a:cubicBezTo>
                    <a:pt x="17611" y="25463"/>
                    <a:pt x="17823" y="25432"/>
                    <a:pt x="18059" y="25366"/>
                  </a:cubicBezTo>
                  <a:cubicBezTo>
                    <a:pt x="18323" y="25296"/>
                    <a:pt x="18797" y="25133"/>
                    <a:pt x="19314" y="24779"/>
                  </a:cubicBezTo>
                  <a:cubicBezTo>
                    <a:pt x="19696" y="24696"/>
                    <a:pt x="20109" y="24540"/>
                    <a:pt x="20515" y="24325"/>
                  </a:cubicBezTo>
                  <a:cubicBezTo>
                    <a:pt x="21164" y="23981"/>
                    <a:pt x="21750" y="23502"/>
                    <a:pt x="22215" y="22947"/>
                  </a:cubicBezTo>
                  <a:cubicBezTo>
                    <a:pt x="22906" y="22119"/>
                    <a:pt x="23682" y="20692"/>
                    <a:pt x="23447" y="18586"/>
                  </a:cubicBezTo>
                  <a:cubicBezTo>
                    <a:pt x="23388" y="18052"/>
                    <a:pt x="23228" y="17365"/>
                    <a:pt x="22947" y="16422"/>
                  </a:cubicBezTo>
                  <a:cubicBezTo>
                    <a:pt x="22715" y="15645"/>
                    <a:pt x="22430" y="14801"/>
                    <a:pt x="22159" y="13983"/>
                  </a:cubicBezTo>
                  <a:cubicBezTo>
                    <a:pt x="21896" y="13205"/>
                    <a:pt x="21653" y="12473"/>
                    <a:pt x="21469" y="11856"/>
                  </a:cubicBezTo>
                  <a:cubicBezTo>
                    <a:pt x="21407" y="11651"/>
                    <a:pt x="21358" y="11481"/>
                    <a:pt x="21323" y="11342"/>
                  </a:cubicBezTo>
                  <a:cubicBezTo>
                    <a:pt x="21362" y="11307"/>
                    <a:pt x="21399" y="11273"/>
                    <a:pt x="21438" y="11238"/>
                  </a:cubicBezTo>
                  <a:cubicBezTo>
                    <a:pt x="22114" y="10607"/>
                    <a:pt x="22673" y="9712"/>
                    <a:pt x="23100" y="8584"/>
                  </a:cubicBezTo>
                  <a:cubicBezTo>
                    <a:pt x="23381" y="7834"/>
                    <a:pt x="23522" y="6978"/>
                    <a:pt x="23522" y="6041"/>
                  </a:cubicBezTo>
                  <a:cubicBezTo>
                    <a:pt x="23522" y="5316"/>
                    <a:pt x="23439" y="4536"/>
                    <a:pt x="23269" y="3720"/>
                  </a:cubicBezTo>
                  <a:cubicBezTo>
                    <a:pt x="22989" y="2346"/>
                    <a:pt x="22534" y="1205"/>
                    <a:pt x="22312" y="809"/>
                  </a:cubicBezTo>
                  <a:cubicBezTo>
                    <a:pt x="22139" y="497"/>
                    <a:pt x="21854" y="251"/>
                    <a:pt x="21514" y="119"/>
                  </a:cubicBezTo>
                  <a:cubicBezTo>
                    <a:pt x="21313" y="39"/>
                    <a:pt x="21091" y="1"/>
                    <a:pt x="20855" y="1"/>
                  </a:cubicBezTo>
                  <a:cubicBezTo>
                    <a:pt x="20446" y="1"/>
                    <a:pt x="19960" y="122"/>
                    <a:pt x="19415" y="369"/>
                  </a:cubicBezTo>
                  <a:cubicBezTo>
                    <a:pt x="18940" y="584"/>
                    <a:pt x="18430" y="886"/>
                    <a:pt x="17940" y="1243"/>
                  </a:cubicBezTo>
                  <a:cubicBezTo>
                    <a:pt x="17386" y="1642"/>
                    <a:pt x="16865" y="2103"/>
                    <a:pt x="16393" y="2614"/>
                  </a:cubicBezTo>
                  <a:cubicBezTo>
                    <a:pt x="15849" y="3200"/>
                    <a:pt x="15380" y="3838"/>
                    <a:pt x="15002" y="4508"/>
                  </a:cubicBezTo>
                  <a:cubicBezTo>
                    <a:pt x="14714" y="5018"/>
                    <a:pt x="14433" y="5719"/>
                    <a:pt x="14163" y="6593"/>
                  </a:cubicBezTo>
                  <a:lnTo>
                    <a:pt x="14149" y="6593"/>
                  </a:lnTo>
                  <a:cubicBezTo>
                    <a:pt x="13666" y="6593"/>
                    <a:pt x="13139" y="6624"/>
                    <a:pt x="12716" y="6648"/>
                  </a:cubicBezTo>
                  <a:cubicBezTo>
                    <a:pt x="12646" y="6652"/>
                    <a:pt x="12581" y="6655"/>
                    <a:pt x="12515" y="6659"/>
                  </a:cubicBezTo>
                  <a:cubicBezTo>
                    <a:pt x="12435" y="6662"/>
                    <a:pt x="12355" y="6673"/>
                    <a:pt x="12278" y="6690"/>
                  </a:cubicBezTo>
                  <a:lnTo>
                    <a:pt x="12032" y="6690"/>
                  </a:lnTo>
                  <a:cubicBezTo>
                    <a:pt x="11817" y="6690"/>
                    <a:pt x="11606" y="6694"/>
                    <a:pt x="11397" y="6697"/>
                  </a:cubicBezTo>
                  <a:cubicBezTo>
                    <a:pt x="11058" y="6610"/>
                    <a:pt x="10645" y="6569"/>
                    <a:pt x="10152" y="6569"/>
                  </a:cubicBezTo>
                  <a:cubicBezTo>
                    <a:pt x="9950" y="6569"/>
                    <a:pt x="9742" y="6576"/>
                    <a:pt x="9521" y="6590"/>
                  </a:cubicBezTo>
                  <a:cubicBezTo>
                    <a:pt x="9250" y="5715"/>
                    <a:pt x="8969" y="5018"/>
                    <a:pt x="8681" y="4508"/>
                  </a:cubicBezTo>
                  <a:cubicBezTo>
                    <a:pt x="8303" y="3838"/>
                    <a:pt x="7835" y="3200"/>
                    <a:pt x="7290" y="2614"/>
                  </a:cubicBezTo>
                  <a:cubicBezTo>
                    <a:pt x="6818" y="2103"/>
                    <a:pt x="6298" y="1642"/>
                    <a:pt x="5742" y="1243"/>
                  </a:cubicBezTo>
                  <a:cubicBezTo>
                    <a:pt x="5253" y="886"/>
                    <a:pt x="4743" y="584"/>
                    <a:pt x="4268" y="369"/>
                  </a:cubicBezTo>
                  <a:cubicBezTo>
                    <a:pt x="3723" y="122"/>
                    <a:pt x="3238" y="1"/>
                    <a:pt x="2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66675" dir="3180000" algn="bl" rotWithShape="0">
                <a:schemeClr val="dk1">
                  <a:alpha val="18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311;p56">
              <a:extLst>
                <a:ext uri="{FF2B5EF4-FFF2-40B4-BE49-F238E27FC236}">
                  <a16:creationId xmlns:a16="http://schemas.microsoft.com/office/drawing/2014/main" id="{B34E5418-FAAD-4050-A781-29AB995E631C}"/>
                </a:ext>
              </a:extLst>
            </p:cNvPr>
            <p:cNvSpPr/>
            <p:nvPr/>
          </p:nvSpPr>
          <p:spPr>
            <a:xfrm>
              <a:off x="1390546" y="1605014"/>
              <a:ext cx="681589" cy="525129"/>
            </a:xfrm>
            <a:custGeom>
              <a:avLst/>
              <a:gdLst/>
              <a:ahLst/>
              <a:cxnLst/>
              <a:rect l="l" t="t" r="r" b="b"/>
              <a:pathLst>
                <a:path w="20845" h="16060" extrusionOk="0">
                  <a:moveTo>
                    <a:pt x="10687" y="0"/>
                  </a:moveTo>
                  <a:cubicBezTo>
                    <a:pt x="9166" y="0"/>
                    <a:pt x="7662" y="131"/>
                    <a:pt x="7172" y="431"/>
                  </a:cubicBezTo>
                  <a:cubicBezTo>
                    <a:pt x="6204" y="1021"/>
                    <a:pt x="1881" y="4910"/>
                    <a:pt x="646" y="10340"/>
                  </a:cubicBezTo>
                  <a:cubicBezTo>
                    <a:pt x="646" y="10340"/>
                    <a:pt x="1" y="12435"/>
                    <a:pt x="1506" y="14156"/>
                  </a:cubicBezTo>
                  <a:cubicBezTo>
                    <a:pt x="2732" y="15557"/>
                    <a:pt x="6201" y="16060"/>
                    <a:pt x="10702" y="16060"/>
                  </a:cubicBezTo>
                  <a:cubicBezTo>
                    <a:pt x="11717" y="16060"/>
                    <a:pt x="12785" y="16034"/>
                    <a:pt x="13892" y="15988"/>
                  </a:cubicBezTo>
                  <a:cubicBezTo>
                    <a:pt x="20026" y="15731"/>
                    <a:pt x="20844" y="12060"/>
                    <a:pt x="20501" y="10662"/>
                  </a:cubicBezTo>
                  <a:cubicBezTo>
                    <a:pt x="20157" y="9264"/>
                    <a:pt x="15440" y="767"/>
                    <a:pt x="14256" y="337"/>
                  </a:cubicBezTo>
                  <a:cubicBezTo>
                    <a:pt x="13672" y="125"/>
                    <a:pt x="12172" y="0"/>
                    <a:pt x="106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312;p56">
              <a:extLst>
                <a:ext uri="{FF2B5EF4-FFF2-40B4-BE49-F238E27FC236}">
                  <a16:creationId xmlns:a16="http://schemas.microsoft.com/office/drawing/2014/main" id="{15C92DFF-0F3F-4C21-AA84-DE83EFBD6A0D}"/>
                </a:ext>
              </a:extLst>
            </p:cNvPr>
            <p:cNvSpPr/>
            <p:nvPr/>
          </p:nvSpPr>
          <p:spPr>
            <a:xfrm>
              <a:off x="1662954" y="1879155"/>
              <a:ext cx="147010" cy="77233"/>
            </a:xfrm>
            <a:custGeom>
              <a:avLst/>
              <a:gdLst/>
              <a:ahLst/>
              <a:cxnLst/>
              <a:rect l="l" t="t" r="r" b="b"/>
              <a:pathLst>
                <a:path w="4496" h="2362" extrusionOk="0">
                  <a:moveTo>
                    <a:pt x="2269" y="0"/>
                  </a:moveTo>
                  <a:cubicBezTo>
                    <a:pt x="1313" y="0"/>
                    <a:pt x="752" y="179"/>
                    <a:pt x="752" y="179"/>
                  </a:cubicBezTo>
                  <a:cubicBezTo>
                    <a:pt x="0" y="331"/>
                    <a:pt x="1173" y="2361"/>
                    <a:pt x="2293" y="2361"/>
                  </a:cubicBezTo>
                  <a:cubicBezTo>
                    <a:pt x="2371" y="2361"/>
                    <a:pt x="2449" y="2351"/>
                    <a:pt x="2526" y="2330"/>
                  </a:cubicBezTo>
                  <a:cubicBezTo>
                    <a:pt x="3708" y="2007"/>
                    <a:pt x="4496" y="287"/>
                    <a:pt x="3979" y="179"/>
                  </a:cubicBezTo>
                  <a:cubicBezTo>
                    <a:pt x="3324" y="45"/>
                    <a:pt x="2747" y="0"/>
                    <a:pt x="22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313;p56">
              <a:extLst>
                <a:ext uri="{FF2B5EF4-FFF2-40B4-BE49-F238E27FC236}">
                  <a16:creationId xmlns:a16="http://schemas.microsoft.com/office/drawing/2014/main" id="{20163AB9-1592-49DA-B6CA-CC43E222B8DC}"/>
                </a:ext>
              </a:extLst>
            </p:cNvPr>
            <p:cNvSpPr/>
            <p:nvPr/>
          </p:nvSpPr>
          <p:spPr>
            <a:xfrm>
              <a:off x="1644643" y="1882849"/>
              <a:ext cx="191185" cy="58889"/>
            </a:xfrm>
            <a:custGeom>
              <a:avLst/>
              <a:gdLst/>
              <a:ahLst/>
              <a:cxnLst/>
              <a:rect l="l" t="t" r="r" b="b"/>
              <a:pathLst>
                <a:path w="5847" h="1801" extrusionOk="0">
                  <a:moveTo>
                    <a:pt x="2790" y="1"/>
                  </a:moveTo>
                  <a:cubicBezTo>
                    <a:pt x="1631" y="1"/>
                    <a:pt x="572" y="128"/>
                    <a:pt x="15" y="1710"/>
                  </a:cubicBezTo>
                  <a:cubicBezTo>
                    <a:pt x="1" y="1745"/>
                    <a:pt x="21" y="1784"/>
                    <a:pt x="56" y="1798"/>
                  </a:cubicBezTo>
                  <a:cubicBezTo>
                    <a:pt x="63" y="1798"/>
                    <a:pt x="71" y="1801"/>
                    <a:pt x="77" y="1801"/>
                  </a:cubicBezTo>
                  <a:cubicBezTo>
                    <a:pt x="105" y="1801"/>
                    <a:pt x="130" y="1784"/>
                    <a:pt x="140" y="1756"/>
                  </a:cubicBezTo>
                  <a:cubicBezTo>
                    <a:pt x="666" y="260"/>
                    <a:pt x="1678" y="133"/>
                    <a:pt x="2787" y="133"/>
                  </a:cubicBezTo>
                  <a:cubicBezTo>
                    <a:pt x="2899" y="133"/>
                    <a:pt x="3013" y="134"/>
                    <a:pt x="3127" y="136"/>
                  </a:cubicBezTo>
                  <a:cubicBezTo>
                    <a:pt x="3243" y="137"/>
                    <a:pt x="3362" y="139"/>
                    <a:pt x="3482" y="139"/>
                  </a:cubicBezTo>
                  <a:cubicBezTo>
                    <a:pt x="3601" y="139"/>
                    <a:pt x="3722" y="137"/>
                    <a:pt x="3842" y="132"/>
                  </a:cubicBezTo>
                  <a:cubicBezTo>
                    <a:pt x="3867" y="131"/>
                    <a:pt x="3892" y="131"/>
                    <a:pt x="3917" y="131"/>
                  </a:cubicBezTo>
                  <a:cubicBezTo>
                    <a:pt x="5286" y="131"/>
                    <a:pt x="5695" y="1531"/>
                    <a:pt x="5712" y="1590"/>
                  </a:cubicBezTo>
                  <a:cubicBezTo>
                    <a:pt x="5721" y="1619"/>
                    <a:pt x="5748" y="1639"/>
                    <a:pt x="5779" y="1639"/>
                  </a:cubicBezTo>
                  <a:cubicBezTo>
                    <a:pt x="5783" y="1639"/>
                    <a:pt x="5787" y="1639"/>
                    <a:pt x="5792" y="1638"/>
                  </a:cubicBezTo>
                  <a:cubicBezTo>
                    <a:pt x="5826" y="1627"/>
                    <a:pt x="5847" y="1590"/>
                    <a:pt x="5837" y="1555"/>
                  </a:cubicBezTo>
                  <a:cubicBezTo>
                    <a:pt x="5833" y="1541"/>
                    <a:pt x="5392" y="2"/>
                    <a:pt x="3920" y="2"/>
                  </a:cubicBezTo>
                  <a:cubicBezTo>
                    <a:pt x="3893" y="2"/>
                    <a:pt x="3866" y="2"/>
                    <a:pt x="3838" y="3"/>
                  </a:cubicBezTo>
                  <a:cubicBezTo>
                    <a:pt x="3736" y="7"/>
                    <a:pt x="3633" y="8"/>
                    <a:pt x="3530" y="8"/>
                  </a:cubicBezTo>
                  <a:cubicBezTo>
                    <a:pt x="3394" y="8"/>
                    <a:pt x="3259" y="6"/>
                    <a:pt x="3127" y="3"/>
                  </a:cubicBezTo>
                  <a:cubicBezTo>
                    <a:pt x="3014" y="2"/>
                    <a:pt x="2902" y="1"/>
                    <a:pt x="27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314;p56">
              <a:extLst>
                <a:ext uri="{FF2B5EF4-FFF2-40B4-BE49-F238E27FC236}">
                  <a16:creationId xmlns:a16="http://schemas.microsoft.com/office/drawing/2014/main" id="{2D8954F6-AAD3-472E-BCCD-2D9BB26CEA3E}"/>
                </a:ext>
              </a:extLst>
            </p:cNvPr>
            <p:cNvSpPr/>
            <p:nvPr/>
          </p:nvSpPr>
          <p:spPr>
            <a:xfrm>
              <a:off x="1376486" y="1386297"/>
              <a:ext cx="358271" cy="721971"/>
            </a:xfrm>
            <a:custGeom>
              <a:avLst/>
              <a:gdLst/>
              <a:ahLst/>
              <a:cxnLst/>
              <a:rect l="l" t="t" r="r" b="b"/>
              <a:pathLst>
                <a:path w="10957" h="22080" extrusionOk="0">
                  <a:moveTo>
                    <a:pt x="1913" y="0"/>
                  </a:moveTo>
                  <a:cubicBezTo>
                    <a:pt x="1787" y="0"/>
                    <a:pt x="1702" y="32"/>
                    <a:pt x="1665" y="98"/>
                  </a:cubicBezTo>
                  <a:cubicBezTo>
                    <a:pt x="1402" y="576"/>
                    <a:pt x="0" y="4126"/>
                    <a:pt x="968" y="6707"/>
                  </a:cubicBezTo>
                  <a:cubicBezTo>
                    <a:pt x="1804" y="8941"/>
                    <a:pt x="2956" y="9288"/>
                    <a:pt x="2956" y="9288"/>
                  </a:cubicBezTo>
                  <a:cubicBezTo>
                    <a:pt x="3012" y="10472"/>
                    <a:pt x="920" y="15370"/>
                    <a:pt x="698" y="17351"/>
                  </a:cubicBezTo>
                  <a:cubicBezTo>
                    <a:pt x="323" y="20737"/>
                    <a:pt x="3172" y="22079"/>
                    <a:pt x="4084" y="22079"/>
                  </a:cubicBezTo>
                  <a:cubicBezTo>
                    <a:pt x="4084" y="22079"/>
                    <a:pt x="0" y="17833"/>
                    <a:pt x="3869" y="15467"/>
                  </a:cubicBezTo>
                  <a:cubicBezTo>
                    <a:pt x="5132" y="14697"/>
                    <a:pt x="7633" y="15415"/>
                    <a:pt x="9083" y="14662"/>
                  </a:cubicBezTo>
                  <a:cubicBezTo>
                    <a:pt x="10537" y="13910"/>
                    <a:pt x="10957" y="6971"/>
                    <a:pt x="10287" y="6704"/>
                  </a:cubicBezTo>
                  <a:cubicBezTo>
                    <a:pt x="10104" y="6628"/>
                    <a:pt x="9764" y="6567"/>
                    <a:pt x="9232" y="6567"/>
                  </a:cubicBezTo>
                  <a:cubicBezTo>
                    <a:pt x="8808" y="6567"/>
                    <a:pt x="8263" y="6606"/>
                    <a:pt x="7577" y="6707"/>
                  </a:cubicBezTo>
                  <a:cubicBezTo>
                    <a:pt x="7577" y="6707"/>
                    <a:pt x="7140" y="4834"/>
                    <a:pt x="6557" y="3807"/>
                  </a:cubicBezTo>
                  <a:cubicBezTo>
                    <a:pt x="5161" y="1338"/>
                    <a:pt x="2719" y="0"/>
                    <a:pt x="19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315;p56">
              <a:extLst>
                <a:ext uri="{FF2B5EF4-FFF2-40B4-BE49-F238E27FC236}">
                  <a16:creationId xmlns:a16="http://schemas.microsoft.com/office/drawing/2014/main" id="{79D091F4-81EC-4597-AF01-987427EE331B}"/>
                </a:ext>
              </a:extLst>
            </p:cNvPr>
            <p:cNvSpPr/>
            <p:nvPr/>
          </p:nvSpPr>
          <p:spPr>
            <a:xfrm>
              <a:off x="1436258" y="1466211"/>
              <a:ext cx="135173" cy="185594"/>
            </a:xfrm>
            <a:custGeom>
              <a:avLst/>
              <a:gdLst/>
              <a:ahLst/>
              <a:cxnLst/>
              <a:rect l="l" t="t" r="r" b="b"/>
              <a:pathLst>
                <a:path w="4134" h="5676" extrusionOk="0">
                  <a:moveTo>
                    <a:pt x="1038" y="1"/>
                  </a:moveTo>
                  <a:cubicBezTo>
                    <a:pt x="1011" y="1"/>
                    <a:pt x="988" y="6"/>
                    <a:pt x="969" y="17"/>
                  </a:cubicBezTo>
                  <a:cubicBezTo>
                    <a:pt x="583" y="239"/>
                    <a:pt x="1" y="3611"/>
                    <a:pt x="847" y="4627"/>
                  </a:cubicBezTo>
                  <a:cubicBezTo>
                    <a:pt x="1305" y="5176"/>
                    <a:pt x="2023" y="5575"/>
                    <a:pt x="2117" y="5664"/>
                  </a:cubicBezTo>
                  <a:cubicBezTo>
                    <a:pt x="2125" y="5672"/>
                    <a:pt x="2144" y="5675"/>
                    <a:pt x="2170" y="5675"/>
                  </a:cubicBezTo>
                  <a:cubicBezTo>
                    <a:pt x="2458" y="5675"/>
                    <a:pt x="3730" y="5255"/>
                    <a:pt x="3876" y="4648"/>
                  </a:cubicBezTo>
                  <a:cubicBezTo>
                    <a:pt x="3876" y="4648"/>
                    <a:pt x="4133" y="3812"/>
                    <a:pt x="3782" y="2841"/>
                  </a:cubicBezTo>
                  <a:cubicBezTo>
                    <a:pt x="3446" y="1921"/>
                    <a:pt x="1552" y="1"/>
                    <a:pt x="10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316;p56">
              <a:extLst>
                <a:ext uri="{FF2B5EF4-FFF2-40B4-BE49-F238E27FC236}">
                  <a16:creationId xmlns:a16="http://schemas.microsoft.com/office/drawing/2014/main" id="{A003A8A8-079E-44E9-B516-3F47FD2D56D8}"/>
                </a:ext>
              </a:extLst>
            </p:cNvPr>
            <p:cNvSpPr/>
            <p:nvPr/>
          </p:nvSpPr>
          <p:spPr>
            <a:xfrm>
              <a:off x="1507605" y="1902141"/>
              <a:ext cx="51892" cy="51761"/>
            </a:xfrm>
            <a:custGeom>
              <a:avLst/>
              <a:gdLst/>
              <a:ahLst/>
              <a:cxnLst/>
              <a:rect l="l" t="t" r="r" b="b"/>
              <a:pathLst>
                <a:path w="1587" h="1583" extrusionOk="0">
                  <a:moveTo>
                    <a:pt x="795" y="0"/>
                  </a:moveTo>
                  <a:cubicBezTo>
                    <a:pt x="358" y="0"/>
                    <a:pt x="1" y="354"/>
                    <a:pt x="1" y="791"/>
                  </a:cubicBezTo>
                  <a:cubicBezTo>
                    <a:pt x="1" y="1228"/>
                    <a:pt x="358" y="1582"/>
                    <a:pt x="795" y="1582"/>
                  </a:cubicBezTo>
                  <a:cubicBezTo>
                    <a:pt x="1232" y="1582"/>
                    <a:pt x="1586" y="1228"/>
                    <a:pt x="1586" y="791"/>
                  </a:cubicBezTo>
                  <a:cubicBezTo>
                    <a:pt x="1586" y="354"/>
                    <a:pt x="1232" y="0"/>
                    <a:pt x="7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2317;p56">
              <a:extLst>
                <a:ext uri="{FF2B5EF4-FFF2-40B4-BE49-F238E27FC236}">
                  <a16:creationId xmlns:a16="http://schemas.microsoft.com/office/drawing/2014/main" id="{990D82C6-E554-4454-BC56-1AA335E33529}"/>
                </a:ext>
              </a:extLst>
            </p:cNvPr>
            <p:cNvSpPr/>
            <p:nvPr/>
          </p:nvSpPr>
          <p:spPr>
            <a:xfrm>
              <a:off x="1525197" y="1575324"/>
              <a:ext cx="40415" cy="52284"/>
            </a:xfrm>
            <a:custGeom>
              <a:avLst/>
              <a:gdLst/>
              <a:ahLst/>
              <a:cxnLst/>
              <a:rect l="l" t="t" r="r" b="b"/>
              <a:pathLst>
                <a:path w="1236" h="1599" extrusionOk="0">
                  <a:moveTo>
                    <a:pt x="75" y="1"/>
                  </a:moveTo>
                  <a:cubicBezTo>
                    <a:pt x="47" y="1"/>
                    <a:pt x="20" y="20"/>
                    <a:pt x="11" y="48"/>
                  </a:cubicBezTo>
                  <a:cubicBezTo>
                    <a:pt x="1" y="83"/>
                    <a:pt x="22" y="118"/>
                    <a:pt x="57" y="128"/>
                  </a:cubicBezTo>
                  <a:cubicBezTo>
                    <a:pt x="98" y="142"/>
                    <a:pt x="1104" y="468"/>
                    <a:pt x="1104" y="1533"/>
                  </a:cubicBezTo>
                  <a:cubicBezTo>
                    <a:pt x="1104" y="1571"/>
                    <a:pt x="1135" y="1599"/>
                    <a:pt x="1170" y="1599"/>
                  </a:cubicBezTo>
                  <a:cubicBezTo>
                    <a:pt x="1208" y="1599"/>
                    <a:pt x="1236" y="1571"/>
                    <a:pt x="1236" y="1533"/>
                  </a:cubicBezTo>
                  <a:cubicBezTo>
                    <a:pt x="1236" y="371"/>
                    <a:pt x="105" y="7"/>
                    <a:pt x="94" y="4"/>
                  </a:cubicBezTo>
                  <a:cubicBezTo>
                    <a:pt x="88" y="2"/>
                    <a:pt x="82" y="1"/>
                    <a:pt x="75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2318;p56">
              <a:extLst>
                <a:ext uri="{FF2B5EF4-FFF2-40B4-BE49-F238E27FC236}">
                  <a16:creationId xmlns:a16="http://schemas.microsoft.com/office/drawing/2014/main" id="{42B3106F-5247-452C-BC8A-FDD3D65356C9}"/>
                </a:ext>
              </a:extLst>
            </p:cNvPr>
            <p:cNvSpPr/>
            <p:nvPr/>
          </p:nvSpPr>
          <p:spPr>
            <a:xfrm>
              <a:off x="1513164" y="1605243"/>
              <a:ext cx="52121" cy="24425"/>
            </a:xfrm>
            <a:custGeom>
              <a:avLst/>
              <a:gdLst/>
              <a:ahLst/>
              <a:cxnLst/>
              <a:rect l="l" t="t" r="r" b="b"/>
              <a:pathLst>
                <a:path w="1594" h="747" extrusionOk="0">
                  <a:moveTo>
                    <a:pt x="67" y="0"/>
                  </a:moveTo>
                  <a:cubicBezTo>
                    <a:pt x="29" y="0"/>
                    <a:pt x="1" y="29"/>
                    <a:pt x="1" y="67"/>
                  </a:cubicBezTo>
                  <a:cubicBezTo>
                    <a:pt x="1" y="101"/>
                    <a:pt x="29" y="133"/>
                    <a:pt x="67" y="133"/>
                  </a:cubicBezTo>
                  <a:cubicBezTo>
                    <a:pt x="77" y="133"/>
                    <a:pt x="1139" y="139"/>
                    <a:pt x="1461" y="712"/>
                  </a:cubicBezTo>
                  <a:cubicBezTo>
                    <a:pt x="1472" y="733"/>
                    <a:pt x="1496" y="746"/>
                    <a:pt x="1517" y="746"/>
                  </a:cubicBezTo>
                  <a:cubicBezTo>
                    <a:pt x="1531" y="746"/>
                    <a:pt x="1541" y="743"/>
                    <a:pt x="1552" y="736"/>
                  </a:cubicBezTo>
                  <a:cubicBezTo>
                    <a:pt x="1583" y="719"/>
                    <a:pt x="1594" y="681"/>
                    <a:pt x="1576" y="650"/>
                  </a:cubicBezTo>
                  <a:cubicBezTo>
                    <a:pt x="1216" y="11"/>
                    <a:pt x="112" y="0"/>
                    <a:pt x="6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2319;p56">
              <a:extLst>
                <a:ext uri="{FF2B5EF4-FFF2-40B4-BE49-F238E27FC236}">
                  <a16:creationId xmlns:a16="http://schemas.microsoft.com/office/drawing/2014/main" id="{BB6BF313-55F6-4E5B-BB8B-DFA3C99CD45F}"/>
                </a:ext>
              </a:extLst>
            </p:cNvPr>
            <p:cNvSpPr/>
            <p:nvPr/>
          </p:nvSpPr>
          <p:spPr>
            <a:xfrm>
              <a:off x="1479158" y="2058863"/>
              <a:ext cx="140340" cy="69287"/>
            </a:xfrm>
            <a:custGeom>
              <a:avLst/>
              <a:gdLst/>
              <a:ahLst/>
              <a:cxnLst/>
              <a:rect l="l" t="t" r="r" b="b"/>
              <a:pathLst>
                <a:path w="4292" h="2119" extrusionOk="0">
                  <a:moveTo>
                    <a:pt x="72" y="1"/>
                  </a:moveTo>
                  <a:cubicBezTo>
                    <a:pt x="68" y="1"/>
                    <a:pt x="63" y="1"/>
                    <a:pt x="59" y="2"/>
                  </a:cubicBezTo>
                  <a:cubicBezTo>
                    <a:pt x="24" y="8"/>
                    <a:pt x="0" y="43"/>
                    <a:pt x="8" y="78"/>
                  </a:cubicBezTo>
                  <a:cubicBezTo>
                    <a:pt x="243" y="1306"/>
                    <a:pt x="1326" y="1910"/>
                    <a:pt x="1929" y="2069"/>
                  </a:cubicBezTo>
                  <a:cubicBezTo>
                    <a:pt x="2019" y="2093"/>
                    <a:pt x="2127" y="2118"/>
                    <a:pt x="2217" y="2118"/>
                  </a:cubicBezTo>
                  <a:cubicBezTo>
                    <a:pt x="2290" y="2118"/>
                    <a:pt x="2349" y="2101"/>
                    <a:pt x="2384" y="2063"/>
                  </a:cubicBezTo>
                  <a:cubicBezTo>
                    <a:pt x="2488" y="1944"/>
                    <a:pt x="2418" y="1643"/>
                    <a:pt x="2339" y="1406"/>
                  </a:cubicBezTo>
                  <a:lnTo>
                    <a:pt x="2339" y="1406"/>
                  </a:lnTo>
                  <a:cubicBezTo>
                    <a:pt x="2959" y="1962"/>
                    <a:pt x="3697" y="2033"/>
                    <a:pt x="4040" y="2033"/>
                  </a:cubicBezTo>
                  <a:cubicBezTo>
                    <a:pt x="4158" y="2033"/>
                    <a:pt x="4230" y="2024"/>
                    <a:pt x="4233" y="2024"/>
                  </a:cubicBezTo>
                  <a:cubicBezTo>
                    <a:pt x="4267" y="2021"/>
                    <a:pt x="4291" y="1986"/>
                    <a:pt x="4288" y="1952"/>
                  </a:cubicBezTo>
                  <a:cubicBezTo>
                    <a:pt x="4285" y="1916"/>
                    <a:pt x="4254" y="1892"/>
                    <a:pt x="4222" y="1892"/>
                  </a:cubicBezTo>
                  <a:cubicBezTo>
                    <a:pt x="4220" y="1892"/>
                    <a:pt x="4218" y="1892"/>
                    <a:pt x="4216" y="1893"/>
                  </a:cubicBezTo>
                  <a:cubicBezTo>
                    <a:pt x="4212" y="1893"/>
                    <a:pt x="4143" y="1902"/>
                    <a:pt x="4029" y="1902"/>
                  </a:cubicBezTo>
                  <a:cubicBezTo>
                    <a:pt x="3662" y="1902"/>
                    <a:pt x="2828" y="1813"/>
                    <a:pt x="2214" y="1088"/>
                  </a:cubicBezTo>
                  <a:cubicBezTo>
                    <a:pt x="2201" y="1072"/>
                    <a:pt x="2181" y="1064"/>
                    <a:pt x="2161" y="1064"/>
                  </a:cubicBezTo>
                  <a:cubicBezTo>
                    <a:pt x="2149" y="1064"/>
                    <a:pt x="2137" y="1067"/>
                    <a:pt x="2127" y="1073"/>
                  </a:cubicBezTo>
                  <a:cubicBezTo>
                    <a:pt x="2099" y="1091"/>
                    <a:pt x="2089" y="1126"/>
                    <a:pt x="2102" y="1157"/>
                  </a:cubicBezTo>
                  <a:cubicBezTo>
                    <a:pt x="2248" y="1486"/>
                    <a:pt x="2356" y="1893"/>
                    <a:pt x="2286" y="1976"/>
                  </a:cubicBezTo>
                  <a:cubicBezTo>
                    <a:pt x="2278" y="1981"/>
                    <a:pt x="2258" y="1984"/>
                    <a:pt x="2227" y="1984"/>
                  </a:cubicBezTo>
                  <a:cubicBezTo>
                    <a:pt x="2133" y="1984"/>
                    <a:pt x="1938" y="1953"/>
                    <a:pt x="1669" y="1840"/>
                  </a:cubicBezTo>
                  <a:cubicBezTo>
                    <a:pt x="1364" y="1712"/>
                    <a:pt x="357" y="1206"/>
                    <a:pt x="139" y="53"/>
                  </a:cubicBezTo>
                  <a:cubicBezTo>
                    <a:pt x="133" y="23"/>
                    <a:pt x="105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2320;p56">
              <a:extLst>
                <a:ext uri="{FF2B5EF4-FFF2-40B4-BE49-F238E27FC236}">
                  <a16:creationId xmlns:a16="http://schemas.microsoft.com/office/drawing/2014/main" id="{4BF7185F-4A26-473A-9B98-E6C4903D7112}"/>
                </a:ext>
              </a:extLst>
            </p:cNvPr>
            <p:cNvSpPr/>
            <p:nvPr/>
          </p:nvSpPr>
          <p:spPr>
            <a:xfrm>
              <a:off x="1744372" y="1897237"/>
              <a:ext cx="31455" cy="6834"/>
            </a:xfrm>
            <a:custGeom>
              <a:avLst/>
              <a:gdLst/>
              <a:ahLst/>
              <a:cxnLst/>
              <a:rect l="l" t="t" r="r" b="b"/>
              <a:pathLst>
                <a:path w="962" h="209" extrusionOk="0">
                  <a:moveTo>
                    <a:pt x="213" y="0"/>
                  </a:moveTo>
                  <a:cubicBezTo>
                    <a:pt x="129" y="0"/>
                    <a:pt x="73" y="3"/>
                    <a:pt x="66" y="5"/>
                  </a:cubicBezTo>
                  <a:cubicBezTo>
                    <a:pt x="28" y="5"/>
                    <a:pt x="1" y="35"/>
                    <a:pt x="4" y="74"/>
                  </a:cubicBezTo>
                  <a:cubicBezTo>
                    <a:pt x="4" y="107"/>
                    <a:pt x="32" y="133"/>
                    <a:pt x="67" y="133"/>
                  </a:cubicBezTo>
                  <a:cubicBezTo>
                    <a:pt x="69" y="133"/>
                    <a:pt x="71" y="133"/>
                    <a:pt x="73" y="133"/>
                  </a:cubicBezTo>
                  <a:cubicBezTo>
                    <a:pt x="74" y="133"/>
                    <a:pt x="119" y="131"/>
                    <a:pt x="190" y="131"/>
                  </a:cubicBezTo>
                  <a:cubicBezTo>
                    <a:pt x="350" y="131"/>
                    <a:pt x="641" y="141"/>
                    <a:pt x="872" y="205"/>
                  </a:cubicBezTo>
                  <a:cubicBezTo>
                    <a:pt x="875" y="209"/>
                    <a:pt x="882" y="209"/>
                    <a:pt x="889" y="209"/>
                  </a:cubicBezTo>
                  <a:cubicBezTo>
                    <a:pt x="917" y="209"/>
                    <a:pt x="944" y="192"/>
                    <a:pt x="952" y="160"/>
                  </a:cubicBezTo>
                  <a:cubicBezTo>
                    <a:pt x="962" y="125"/>
                    <a:pt x="941" y="91"/>
                    <a:pt x="906" y="80"/>
                  </a:cubicBezTo>
                  <a:cubicBezTo>
                    <a:pt x="669" y="13"/>
                    <a:pt x="383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2321;p56">
              <a:extLst>
                <a:ext uri="{FF2B5EF4-FFF2-40B4-BE49-F238E27FC236}">
                  <a16:creationId xmlns:a16="http://schemas.microsoft.com/office/drawing/2014/main" id="{ED26BD60-E359-433F-8F69-07F4E38F112F}"/>
                </a:ext>
              </a:extLst>
            </p:cNvPr>
            <p:cNvSpPr/>
            <p:nvPr/>
          </p:nvSpPr>
          <p:spPr>
            <a:xfrm>
              <a:off x="1734726" y="1386297"/>
              <a:ext cx="356244" cy="721971"/>
            </a:xfrm>
            <a:custGeom>
              <a:avLst/>
              <a:gdLst/>
              <a:ahLst/>
              <a:cxnLst/>
              <a:rect l="l" t="t" r="r" b="b"/>
              <a:pathLst>
                <a:path w="10895" h="22080" extrusionOk="0">
                  <a:moveTo>
                    <a:pt x="8982" y="0"/>
                  </a:moveTo>
                  <a:cubicBezTo>
                    <a:pt x="8176" y="0"/>
                    <a:pt x="5734" y="1338"/>
                    <a:pt x="4337" y="3807"/>
                  </a:cubicBezTo>
                  <a:cubicBezTo>
                    <a:pt x="3754" y="4834"/>
                    <a:pt x="3314" y="6707"/>
                    <a:pt x="3314" y="6707"/>
                  </a:cubicBezTo>
                  <a:cubicBezTo>
                    <a:pt x="3101" y="6620"/>
                    <a:pt x="2712" y="6592"/>
                    <a:pt x="2274" y="6592"/>
                  </a:cubicBezTo>
                  <a:cubicBezTo>
                    <a:pt x="1758" y="6592"/>
                    <a:pt x="1172" y="6630"/>
                    <a:pt x="722" y="6655"/>
                  </a:cubicBezTo>
                  <a:cubicBezTo>
                    <a:pt x="1" y="6696"/>
                    <a:pt x="358" y="13910"/>
                    <a:pt x="1812" y="14662"/>
                  </a:cubicBezTo>
                  <a:cubicBezTo>
                    <a:pt x="3262" y="15415"/>
                    <a:pt x="5764" y="14697"/>
                    <a:pt x="7023" y="15467"/>
                  </a:cubicBezTo>
                  <a:cubicBezTo>
                    <a:pt x="10894" y="17833"/>
                    <a:pt x="6811" y="22079"/>
                    <a:pt x="6811" y="22079"/>
                  </a:cubicBezTo>
                  <a:cubicBezTo>
                    <a:pt x="7724" y="22079"/>
                    <a:pt x="10572" y="20737"/>
                    <a:pt x="10198" y="17351"/>
                  </a:cubicBezTo>
                  <a:cubicBezTo>
                    <a:pt x="9975" y="15370"/>
                    <a:pt x="7883" y="10472"/>
                    <a:pt x="7939" y="9288"/>
                  </a:cubicBezTo>
                  <a:cubicBezTo>
                    <a:pt x="7939" y="9288"/>
                    <a:pt x="9087" y="8941"/>
                    <a:pt x="9927" y="6707"/>
                  </a:cubicBezTo>
                  <a:cubicBezTo>
                    <a:pt x="10894" y="4126"/>
                    <a:pt x="9493" y="576"/>
                    <a:pt x="9229" y="98"/>
                  </a:cubicBezTo>
                  <a:cubicBezTo>
                    <a:pt x="9193" y="32"/>
                    <a:pt x="9107" y="0"/>
                    <a:pt x="89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2322;p56">
              <a:extLst>
                <a:ext uri="{FF2B5EF4-FFF2-40B4-BE49-F238E27FC236}">
                  <a16:creationId xmlns:a16="http://schemas.microsoft.com/office/drawing/2014/main" id="{596EB08C-BA5C-4F2D-B86F-040BC6983F08}"/>
                </a:ext>
              </a:extLst>
            </p:cNvPr>
            <p:cNvSpPr/>
            <p:nvPr/>
          </p:nvSpPr>
          <p:spPr>
            <a:xfrm>
              <a:off x="1896059" y="1466211"/>
              <a:ext cx="135010" cy="185594"/>
            </a:xfrm>
            <a:custGeom>
              <a:avLst/>
              <a:gdLst/>
              <a:ahLst/>
              <a:cxnLst/>
              <a:rect l="l" t="t" r="r" b="b"/>
              <a:pathLst>
                <a:path w="4129" h="5676" extrusionOk="0">
                  <a:moveTo>
                    <a:pt x="3096" y="1"/>
                  </a:moveTo>
                  <a:cubicBezTo>
                    <a:pt x="2581" y="1"/>
                    <a:pt x="687" y="1921"/>
                    <a:pt x="351" y="2841"/>
                  </a:cubicBezTo>
                  <a:cubicBezTo>
                    <a:pt x="0" y="3812"/>
                    <a:pt x="257" y="4648"/>
                    <a:pt x="257" y="4648"/>
                  </a:cubicBezTo>
                  <a:cubicBezTo>
                    <a:pt x="403" y="5255"/>
                    <a:pt x="1675" y="5675"/>
                    <a:pt x="1963" y="5675"/>
                  </a:cubicBezTo>
                  <a:cubicBezTo>
                    <a:pt x="1990" y="5675"/>
                    <a:pt x="2008" y="5672"/>
                    <a:pt x="2016" y="5664"/>
                  </a:cubicBezTo>
                  <a:cubicBezTo>
                    <a:pt x="2109" y="5575"/>
                    <a:pt x="2828" y="5176"/>
                    <a:pt x="3286" y="4627"/>
                  </a:cubicBezTo>
                  <a:cubicBezTo>
                    <a:pt x="4129" y="3611"/>
                    <a:pt x="3549" y="239"/>
                    <a:pt x="3164" y="17"/>
                  </a:cubicBezTo>
                  <a:cubicBezTo>
                    <a:pt x="3145" y="6"/>
                    <a:pt x="3122" y="1"/>
                    <a:pt x="30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2323;p56">
              <a:extLst>
                <a:ext uri="{FF2B5EF4-FFF2-40B4-BE49-F238E27FC236}">
                  <a16:creationId xmlns:a16="http://schemas.microsoft.com/office/drawing/2014/main" id="{7E94694B-AC5C-498A-85BA-DCBD69FB0C6B}"/>
                </a:ext>
              </a:extLst>
            </p:cNvPr>
            <p:cNvSpPr/>
            <p:nvPr/>
          </p:nvSpPr>
          <p:spPr>
            <a:xfrm>
              <a:off x="1907961" y="1902141"/>
              <a:ext cx="51761" cy="51761"/>
            </a:xfrm>
            <a:custGeom>
              <a:avLst/>
              <a:gdLst/>
              <a:ahLst/>
              <a:cxnLst/>
              <a:rect l="l" t="t" r="r" b="b"/>
              <a:pathLst>
                <a:path w="1583" h="1583" extrusionOk="0">
                  <a:moveTo>
                    <a:pt x="791" y="0"/>
                  </a:moveTo>
                  <a:cubicBezTo>
                    <a:pt x="354" y="0"/>
                    <a:pt x="0" y="354"/>
                    <a:pt x="0" y="791"/>
                  </a:cubicBezTo>
                  <a:cubicBezTo>
                    <a:pt x="0" y="1228"/>
                    <a:pt x="354" y="1582"/>
                    <a:pt x="791" y="1582"/>
                  </a:cubicBezTo>
                  <a:cubicBezTo>
                    <a:pt x="1228" y="1582"/>
                    <a:pt x="1582" y="1228"/>
                    <a:pt x="1582" y="791"/>
                  </a:cubicBezTo>
                  <a:cubicBezTo>
                    <a:pt x="1582" y="354"/>
                    <a:pt x="1228" y="0"/>
                    <a:pt x="7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2324;p56">
              <a:extLst>
                <a:ext uri="{FF2B5EF4-FFF2-40B4-BE49-F238E27FC236}">
                  <a16:creationId xmlns:a16="http://schemas.microsoft.com/office/drawing/2014/main" id="{D92BA39A-AB4F-42B3-94B9-35A6F9458291}"/>
                </a:ext>
              </a:extLst>
            </p:cNvPr>
            <p:cNvSpPr/>
            <p:nvPr/>
          </p:nvSpPr>
          <p:spPr>
            <a:xfrm>
              <a:off x="1901813" y="1575324"/>
              <a:ext cx="40447" cy="52284"/>
            </a:xfrm>
            <a:custGeom>
              <a:avLst/>
              <a:gdLst/>
              <a:ahLst/>
              <a:cxnLst/>
              <a:rect l="l" t="t" r="r" b="b"/>
              <a:pathLst>
                <a:path w="1237" h="1599" extrusionOk="0">
                  <a:moveTo>
                    <a:pt x="1161" y="1"/>
                  </a:moveTo>
                  <a:cubicBezTo>
                    <a:pt x="1155" y="1"/>
                    <a:pt x="1149" y="2"/>
                    <a:pt x="1142" y="4"/>
                  </a:cubicBezTo>
                  <a:cubicBezTo>
                    <a:pt x="1132" y="7"/>
                    <a:pt x="1" y="371"/>
                    <a:pt x="1" y="1533"/>
                  </a:cubicBezTo>
                  <a:cubicBezTo>
                    <a:pt x="1" y="1571"/>
                    <a:pt x="29" y="1599"/>
                    <a:pt x="67" y="1599"/>
                  </a:cubicBezTo>
                  <a:cubicBezTo>
                    <a:pt x="102" y="1599"/>
                    <a:pt x="133" y="1571"/>
                    <a:pt x="133" y="1533"/>
                  </a:cubicBezTo>
                  <a:cubicBezTo>
                    <a:pt x="133" y="468"/>
                    <a:pt x="1139" y="142"/>
                    <a:pt x="1181" y="128"/>
                  </a:cubicBezTo>
                  <a:cubicBezTo>
                    <a:pt x="1216" y="118"/>
                    <a:pt x="1237" y="83"/>
                    <a:pt x="1226" y="48"/>
                  </a:cubicBezTo>
                  <a:cubicBezTo>
                    <a:pt x="1218" y="20"/>
                    <a:pt x="1190" y="1"/>
                    <a:pt x="1161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2325;p56">
              <a:extLst>
                <a:ext uri="{FF2B5EF4-FFF2-40B4-BE49-F238E27FC236}">
                  <a16:creationId xmlns:a16="http://schemas.microsoft.com/office/drawing/2014/main" id="{F3EDE024-F82B-4D86-A452-43F1EEA24697}"/>
                </a:ext>
              </a:extLst>
            </p:cNvPr>
            <p:cNvSpPr/>
            <p:nvPr/>
          </p:nvSpPr>
          <p:spPr>
            <a:xfrm>
              <a:off x="1902173" y="1605243"/>
              <a:ext cx="52088" cy="24425"/>
            </a:xfrm>
            <a:custGeom>
              <a:avLst/>
              <a:gdLst/>
              <a:ahLst/>
              <a:cxnLst/>
              <a:rect l="l" t="t" r="r" b="b"/>
              <a:pathLst>
                <a:path w="1593" h="747" extrusionOk="0">
                  <a:moveTo>
                    <a:pt x="1527" y="0"/>
                  </a:moveTo>
                  <a:cubicBezTo>
                    <a:pt x="1482" y="0"/>
                    <a:pt x="379" y="11"/>
                    <a:pt x="18" y="650"/>
                  </a:cubicBezTo>
                  <a:cubicBezTo>
                    <a:pt x="1" y="681"/>
                    <a:pt x="11" y="719"/>
                    <a:pt x="42" y="736"/>
                  </a:cubicBezTo>
                  <a:cubicBezTo>
                    <a:pt x="52" y="743"/>
                    <a:pt x="63" y="746"/>
                    <a:pt x="73" y="746"/>
                  </a:cubicBezTo>
                  <a:cubicBezTo>
                    <a:pt x="97" y="746"/>
                    <a:pt x="118" y="733"/>
                    <a:pt x="132" y="712"/>
                  </a:cubicBezTo>
                  <a:cubicBezTo>
                    <a:pt x="455" y="139"/>
                    <a:pt x="1517" y="133"/>
                    <a:pt x="1527" y="133"/>
                  </a:cubicBezTo>
                  <a:cubicBezTo>
                    <a:pt x="1565" y="133"/>
                    <a:pt x="1593" y="101"/>
                    <a:pt x="1593" y="67"/>
                  </a:cubicBezTo>
                  <a:cubicBezTo>
                    <a:pt x="1593" y="29"/>
                    <a:pt x="1562" y="0"/>
                    <a:pt x="152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2326;p56">
              <a:extLst>
                <a:ext uri="{FF2B5EF4-FFF2-40B4-BE49-F238E27FC236}">
                  <a16:creationId xmlns:a16="http://schemas.microsoft.com/office/drawing/2014/main" id="{B22BC49A-0093-46D8-9F40-2B826A3EB080}"/>
                </a:ext>
              </a:extLst>
            </p:cNvPr>
            <p:cNvSpPr/>
            <p:nvPr/>
          </p:nvSpPr>
          <p:spPr>
            <a:xfrm>
              <a:off x="1847960" y="2058863"/>
              <a:ext cx="140340" cy="69287"/>
            </a:xfrm>
            <a:custGeom>
              <a:avLst/>
              <a:gdLst/>
              <a:ahLst/>
              <a:cxnLst/>
              <a:rect l="l" t="t" r="r" b="b"/>
              <a:pathLst>
                <a:path w="4292" h="2119" extrusionOk="0">
                  <a:moveTo>
                    <a:pt x="4220" y="1"/>
                  </a:moveTo>
                  <a:cubicBezTo>
                    <a:pt x="4187" y="1"/>
                    <a:pt x="4159" y="23"/>
                    <a:pt x="4153" y="53"/>
                  </a:cubicBezTo>
                  <a:cubicBezTo>
                    <a:pt x="3934" y="1206"/>
                    <a:pt x="2928" y="1712"/>
                    <a:pt x="2623" y="1840"/>
                  </a:cubicBezTo>
                  <a:cubicBezTo>
                    <a:pt x="2354" y="1953"/>
                    <a:pt x="2159" y="1984"/>
                    <a:pt x="2067" y="1984"/>
                  </a:cubicBezTo>
                  <a:cubicBezTo>
                    <a:pt x="2036" y="1984"/>
                    <a:pt x="2017" y="1981"/>
                    <a:pt x="2009" y="1976"/>
                  </a:cubicBezTo>
                  <a:cubicBezTo>
                    <a:pt x="1936" y="1893"/>
                    <a:pt x="2043" y="1486"/>
                    <a:pt x="2189" y="1157"/>
                  </a:cubicBezTo>
                  <a:cubicBezTo>
                    <a:pt x="2203" y="1126"/>
                    <a:pt x="2189" y="1091"/>
                    <a:pt x="2162" y="1073"/>
                  </a:cubicBezTo>
                  <a:cubicBezTo>
                    <a:pt x="2153" y="1067"/>
                    <a:pt x="2142" y="1064"/>
                    <a:pt x="2130" y="1064"/>
                  </a:cubicBezTo>
                  <a:cubicBezTo>
                    <a:pt x="2111" y="1064"/>
                    <a:pt x="2091" y="1072"/>
                    <a:pt x="2078" y="1088"/>
                  </a:cubicBezTo>
                  <a:cubicBezTo>
                    <a:pt x="1464" y="1813"/>
                    <a:pt x="630" y="1902"/>
                    <a:pt x="263" y="1902"/>
                  </a:cubicBezTo>
                  <a:cubicBezTo>
                    <a:pt x="149" y="1902"/>
                    <a:pt x="80" y="1893"/>
                    <a:pt x="77" y="1893"/>
                  </a:cubicBezTo>
                  <a:cubicBezTo>
                    <a:pt x="75" y="1892"/>
                    <a:pt x="72" y="1892"/>
                    <a:pt x="70" y="1892"/>
                  </a:cubicBezTo>
                  <a:cubicBezTo>
                    <a:pt x="38" y="1892"/>
                    <a:pt x="7" y="1916"/>
                    <a:pt x="3" y="1952"/>
                  </a:cubicBezTo>
                  <a:cubicBezTo>
                    <a:pt x="0" y="1986"/>
                    <a:pt x="24" y="2021"/>
                    <a:pt x="59" y="2024"/>
                  </a:cubicBezTo>
                  <a:cubicBezTo>
                    <a:pt x="63" y="2024"/>
                    <a:pt x="134" y="2033"/>
                    <a:pt x="252" y="2033"/>
                  </a:cubicBezTo>
                  <a:cubicBezTo>
                    <a:pt x="595" y="2033"/>
                    <a:pt x="1334" y="1962"/>
                    <a:pt x="1953" y="1406"/>
                  </a:cubicBezTo>
                  <a:lnTo>
                    <a:pt x="1953" y="1406"/>
                  </a:lnTo>
                  <a:cubicBezTo>
                    <a:pt x="1874" y="1643"/>
                    <a:pt x="1804" y="1944"/>
                    <a:pt x="1908" y="2063"/>
                  </a:cubicBezTo>
                  <a:cubicBezTo>
                    <a:pt x="1943" y="2101"/>
                    <a:pt x="2002" y="2118"/>
                    <a:pt x="2075" y="2118"/>
                  </a:cubicBezTo>
                  <a:cubicBezTo>
                    <a:pt x="2165" y="2118"/>
                    <a:pt x="2272" y="2093"/>
                    <a:pt x="2363" y="2069"/>
                  </a:cubicBezTo>
                  <a:cubicBezTo>
                    <a:pt x="2967" y="1910"/>
                    <a:pt x="4049" y="1306"/>
                    <a:pt x="4285" y="78"/>
                  </a:cubicBezTo>
                  <a:cubicBezTo>
                    <a:pt x="4292" y="43"/>
                    <a:pt x="4267" y="8"/>
                    <a:pt x="4232" y="2"/>
                  </a:cubicBezTo>
                  <a:cubicBezTo>
                    <a:pt x="4228" y="1"/>
                    <a:pt x="4224" y="1"/>
                    <a:pt x="42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2327;p56">
              <a:extLst>
                <a:ext uri="{FF2B5EF4-FFF2-40B4-BE49-F238E27FC236}">
                  <a16:creationId xmlns:a16="http://schemas.microsoft.com/office/drawing/2014/main" id="{00D0075F-3141-4544-8678-5ED8C6687F07}"/>
                </a:ext>
              </a:extLst>
            </p:cNvPr>
            <p:cNvSpPr/>
            <p:nvPr/>
          </p:nvSpPr>
          <p:spPr>
            <a:xfrm>
              <a:off x="1677799" y="2113698"/>
              <a:ext cx="127882" cy="17722"/>
            </a:xfrm>
            <a:custGeom>
              <a:avLst/>
              <a:gdLst/>
              <a:ahLst/>
              <a:cxnLst/>
              <a:rect l="l" t="t" r="r" b="b"/>
              <a:pathLst>
                <a:path w="3911" h="542" extrusionOk="0">
                  <a:moveTo>
                    <a:pt x="3835" y="0"/>
                  </a:moveTo>
                  <a:cubicBezTo>
                    <a:pt x="3825" y="0"/>
                    <a:pt x="3815" y="2"/>
                    <a:pt x="3806" y="8"/>
                  </a:cubicBezTo>
                  <a:cubicBezTo>
                    <a:pt x="3169" y="313"/>
                    <a:pt x="2498" y="409"/>
                    <a:pt x="1905" y="409"/>
                  </a:cubicBezTo>
                  <a:cubicBezTo>
                    <a:pt x="894" y="409"/>
                    <a:pt x="108" y="130"/>
                    <a:pt x="97" y="125"/>
                  </a:cubicBezTo>
                  <a:cubicBezTo>
                    <a:pt x="91" y="123"/>
                    <a:pt x="84" y="122"/>
                    <a:pt x="77" y="122"/>
                  </a:cubicBezTo>
                  <a:cubicBezTo>
                    <a:pt x="49" y="122"/>
                    <a:pt x="22" y="139"/>
                    <a:pt x="11" y="167"/>
                  </a:cubicBezTo>
                  <a:cubicBezTo>
                    <a:pt x="0" y="198"/>
                    <a:pt x="18" y="237"/>
                    <a:pt x="52" y="250"/>
                  </a:cubicBezTo>
                  <a:cubicBezTo>
                    <a:pt x="62" y="254"/>
                    <a:pt x="868" y="541"/>
                    <a:pt x="1905" y="541"/>
                  </a:cubicBezTo>
                  <a:cubicBezTo>
                    <a:pt x="2515" y="541"/>
                    <a:pt x="3206" y="441"/>
                    <a:pt x="3862" y="125"/>
                  </a:cubicBezTo>
                  <a:cubicBezTo>
                    <a:pt x="3896" y="112"/>
                    <a:pt x="3910" y="70"/>
                    <a:pt x="3893" y="38"/>
                  </a:cubicBezTo>
                  <a:cubicBezTo>
                    <a:pt x="3883" y="14"/>
                    <a:pt x="3859" y="0"/>
                    <a:pt x="3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2328;p56">
              <a:extLst>
                <a:ext uri="{FF2B5EF4-FFF2-40B4-BE49-F238E27FC236}">
                  <a16:creationId xmlns:a16="http://schemas.microsoft.com/office/drawing/2014/main" id="{A02EEC7F-E53D-415A-BF1E-0CE09B81C439}"/>
                </a:ext>
              </a:extLst>
            </p:cNvPr>
            <p:cNvSpPr/>
            <p:nvPr/>
          </p:nvSpPr>
          <p:spPr>
            <a:xfrm>
              <a:off x="1452018" y="1801300"/>
              <a:ext cx="12425" cy="23706"/>
            </a:xfrm>
            <a:custGeom>
              <a:avLst/>
              <a:gdLst/>
              <a:ahLst/>
              <a:cxnLst/>
              <a:rect l="l" t="t" r="r" b="b"/>
              <a:pathLst>
                <a:path w="380" h="725" extrusionOk="0">
                  <a:moveTo>
                    <a:pt x="306" y="1"/>
                  </a:moveTo>
                  <a:cubicBezTo>
                    <a:pt x="287" y="1"/>
                    <a:pt x="269" y="9"/>
                    <a:pt x="258" y="24"/>
                  </a:cubicBezTo>
                  <a:cubicBezTo>
                    <a:pt x="247" y="38"/>
                    <a:pt x="1" y="332"/>
                    <a:pt x="1" y="659"/>
                  </a:cubicBezTo>
                  <a:cubicBezTo>
                    <a:pt x="1" y="697"/>
                    <a:pt x="29" y="725"/>
                    <a:pt x="67" y="725"/>
                  </a:cubicBezTo>
                  <a:cubicBezTo>
                    <a:pt x="101" y="725"/>
                    <a:pt x="133" y="697"/>
                    <a:pt x="133" y="659"/>
                  </a:cubicBezTo>
                  <a:cubicBezTo>
                    <a:pt x="133" y="382"/>
                    <a:pt x="355" y="111"/>
                    <a:pt x="359" y="111"/>
                  </a:cubicBezTo>
                  <a:cubicBezTo>
                    <a:pt x="380" y="83"/>
                    <a:pt x="375" y="41"/>
                    <a:pt x="348" y="17"/>
                  </a:cubicBezTo>
                  <a:cubicBezTo>
                    <a:pt x="336" y="6"/>
                    <a:pt x="320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2329;p56">
              <a:extLst>
                <a:ext uri="{FF2B5EF4-FFF2-40B4-BE49-F238E27FC236}">
                  <a16:creationId xmlns:a16="http://schemas.microsoft.com/office/drawing/2014/main" id="{FEDDB451-908B-4832-8A74-35433C72D16C}"/>
                </a:ext>
              </a:extLst>
            </p:cNvPr>
            <p:cNvSpPr/>
            <p:nvPr/>
          </p:nvSpPr>
          <p:spPr>
            <a:xfrm>
              <a:off x="1462809" y="1827851"/>
              <a:ext cx="12393" cy="23706"/>
            </a:xfrm>
            <a:custGeom>
              <a:avLst/>
              <a:gdLst/>
              <a:ahLst/>
              <a:cxnLst/>
              <a:rect l="l" t="t" r="r" b="b"/>
              <a:pathLst>
                <a:path w="379" h="725" extrusionOk="0">
                  <a:moveTo>
                    <a:pt x="305" y="1"/>
                  </a:moveTo>
                  <a:cubicBezTo>
                    <a:pt x="286" y="1"/>
                    <a:pt x="267" y="9"/>
                    <a:pt x="254" y="24"/>
                  </a:cubicBezTo>
                  <a:cubicBezTo>
                    <a:pt x="244" y="37"/>
                    <a:pt x="0" y="332"/>
                    <a:pt x="0" y="659"/>
                  </a:cubicBezTo>
                  <a:cubicBezTo>
                    <a:pt x="0" y="694"/>
                    <a:pt x="29" y="724"/>
                    <a:pt x="63" y="724"/>
                  </a:cubicBezTo>
                  <a:cubicBezTo>
                    <a:pt x="101" y="724"/>
                    <a:pt x="129" y="694"/>
                    <a:pt x="129" y="659"/>
                  </a:cubicBezTo>
                  <a:cubicBezTo>
                    <a:pt x="129" y="381"/>
                    <a:pt x="354" y="111"/>
                    <a:pt x="354" y="107"/>
                  </a:cubicBezTo>
                  <a:cubicBezTo>
                    <a:pt x="378" y="79"/>
                    <a:pt x="375" y="37"/>
                    <a:pt x="348" y="17"/>
                  </a:cubicBezTo>
                  <a:cubicBezTo>
                    <a:pt x="335" y="6"/>
                    <a:pt x="320" y="1"/>
                    <a:pt x="3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2330;p56">
              <a:extLst>
                <a:ext uri="{FF2B5EF4-FFF2-40B4-BE49-F238E27FC236}">
                  <a16:creationId xmlns:a16="http://schemas.microsoft.com/office/drawing/2014/main" id="{48F6E41C-E0D7-4C63-9E98-4242F886B2FD}"/>
                </a:ext>
              </a:extLst>
            </p:cNvPr>
            <p:cNvSpPr/>
            <p:nvPr/>
          </p:nvSpPr>
          <p:spPr>
            <a:xfrm>
              <a:off x="1441261" y="1835797"/>
              <a:ext cx="12523" cy="23608"/>
            </a:xfrm>
            <a:custGeom>
              <a:avLst/>
              <a:gdLst/>
              <a:ahLst/>
              <a:cxnLst/>
              <a:rect l="l" t="t" r="r" b="b"/>
              <a:pathLst>
                <a:path w="383" h="722" extrusionOk="0">
                  <a:moveTo>
                    <a:pt x="310" y="0"/>
                  </a:moveTo>
                  <a:cubicBezTo>
                    <a:pt x="290" y="0"/>
                    <a:pt x="271" y="8"/>
                    <a:pt x="257" y="23"/>
                  </a:cubicBezTo>
                  <a:cubicBezTo>
                    <a:pt x="246" y="34"/>
                    <a:pt x="1" y="332"/>
                    <a:pt x="1" y="655"/>
                  </a:cubicBezTo>
                  <a:cubicBezTo>
                    <a:pt x="1" y="693"/>
                    <a:pt x="28" y="721"/>
                    <a:pt x="67" y="721"/>
                  </a:cubicBezTo>
                  <a:cubicBezTo>
                    <a:pt x="101" y="721"/>
                    <a:pt x="132" y="693"/>
                    <a:pt x="132" y="655"/>
                  </a:cubicBezTo>
                  <a:cubicBezTo>
                    <a:pt x="132" y="381"/>
                    <a:pt x="355" y="110"/>
                    <a:pt x="358" y="107"/>
                  </a:cubicBezTo>
                  <a:cubicBezTo>
                    <a:pt x="382" y="79"/>
                    <a:pt x="379" y="38"/>
                    <a:pt x="351" y="13"/>
                  </a:cubicBezTo>
                  <a:cubicBezTo>
                    <a:pt x="339" y="5"/>
                    <a:pt x="324" y="0"/>
                    <a:pt x="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2331;p56">
              <a:extLst>
                <a:ext uri="{FF2B5EF4-FFF2-40B4-BE49-F238E27FC236}">
                  <a16:creationId xmlns:a16="http://schemas.microsoft.com/office/drawing/2014/main" id="{F1765DC9-B6B9-4EEA-A71F-49F109DEB85A}"/>
                </a:ext>
              </a:extLst>
            </p:cNvPr>
            <p:cNvSpPr/>
            <p:nvPr/>
          </p:nvSpPr>
          <p:spPr>
            <a:xfrm>
              <a:off x="1449076" y="1863721"/>
              <a:ext cx="12523" cy="23706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308" y="0"/>
                  </a:moveTo>
                  <a:cubicBezTo>
                    <a:pt x="290" y="0"/>
                    <a:pt x="271" y="8"/>
                    <a:pt x="257" y="23"/>
                  </a:cubicBezTo>
                  <a:cubicBezTo>
                    <a:pt x="247" y="37"/>
                    <a:pt x="1" y="332"/>
                    <a:pt x="1" y="658"/>
                  </a:cubicBezTo>
                  <a:cubicBezTo>
                    <a:pt x="1" y="692"/>
                    <a:pt x="32" y="724"/>
                    <a:pt x="67" y="724"/>
                  </a:cubicBezTo>
                  <a:cubicBezTo>
                    <a:pt x="105" y="724"/>
                    <a:pt x="132" y="692"/>
                    <a:pt x="132" y="658"/>
                  </a:cubicBezTo>
                  <a:cubicBezTo>
                    <a:pt x="132" y="380"/>
                    <a:pt x="358" y="110"/>
                    <a:pt x="358" y="106"/>
                  </a:cubicBezTo>
                  <a:cubicBezTo>
                    <a:pt x="382" y="79"/>
                    <a:pt x="379" y="37"/>
                    <a:pt x="351" y="16"/>
                  </a:cubicBezTo>
                  <a:cubicBezTo>
                    <a:pt x="339" y="5"/>
                    <a:pt x="324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2332;p56">
              <a:extLst>
                <a:ext uri="{FF2B5EF4-FFF2-40B4-BE49-F238E27FC236}">
                  <a16:creationId xmlns:a16="http://schemas.microsoft.com/office/drawing/2014/main" id="{1F8E32B7-8DF6-4B1E-8587-F3D3AE3E550A}"/>
                </a:ext>
              </a:extLst>
            </p:cNvPr>
            <p:cNvSpPr/>
            <p:nvPr/>
          </p:nvSpPr>
          <p:spPr>
            <a:xfrm>
              <a:off x="1428345" y="1871601"/>
              <a:ext cx="9777" cy="25112"/>
            </a:xfrm>
            <a:custGeom>
              <a:avLst/>
              <a:gdLst/>
              <a:ahLst/>
              <a:cxnLst/>
              <a:rect l="l" t="t" r="r" b="b"/>
              <a:pathLst>
                <a:path w="299" h="768" extrusionOk="0">
                  <a:moveTo>
                    <a:pt x="223" y="0"/>
                  </a:moveTo>
                  <a:cubicBezTo>
                    <a:pt x="198" y="0"/>
                    <a:pt x="176" y="14"/>
                    <a:pt x="167" y="39"/>
                  </a:cubicBezTo>
                  <a:cubicBezTo>
                    <a:pt x="159" y="53"/>
                    <a:pt x="0" y="403"/>
                    <a:pt x="87" y="719"/>
                  </a:cubicBezTo>
                  <a:cubicBezTo>
                    <a:pt x="94" y="747"/>
                    <a:pt x="121" y="768"/>
                    <a:pt x="149" y="768"/>
                  </a:cubicBezTo>
                  <a:cubicBezTo>
                    <a:pt x="153" y="768"/>
                    <a:pt x="159" y="768"/>
                    <a:pt x="167" y="764"/>
                  </a:cubicBezTo>
                  <a:cubicBezTo>
                    <a:pt x="201" y="754"/>
                    <a:pt x="222" y="719"/>
                    <a:pt x="212" y="685"/>
                  </a:cubicBezTo>
                  <a:cubicBezTo>
                    <a:pt x="139" y="417"/>
                    <a:pt x="284" y="98"/>
                    <a:pt x="284" y="94"/>
                  </a:cubicBezTo>
                  <a:cubicBezTo>
                    <a:pt x="298" y="60"/>
                    <a:pt x="284" y="22"/>
                    <a:pt x="253" y="8"/>
                  </a:cubicBezTo>
                  <a:cubicBezTo>
                    <a:pt x="243" y="3"/>
                    <a:pt x="233" y="0"/>
                    <a:pt x="2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2333;p56">
              <a:extLst>
                <a:ext uri="{FF2B5EF4-FFF2-40B4-BE49-F238E27FC236}">
                  <a16:creationId xmlns:a16="http://schemas.microsoft.com/office/drawing/2014/main" id="{F9A7B757-4CF4-4735-A257-B001DC1451DE}"/>
                </a:ext>
              </a:extLst>
            </p:cNvPr>
            <p:cNvSpPr/>
            <p:nvPr/>
          </p:nvSpPr>
          <p:spPr>
            <a:xfrm>
              <a:off x="1463496" y="1768897"/>
              <a:ext cx="12066" cy="24000"/>
            </a:xfrm>
            <a:custGeom>
              <a:avLst/>
              <a:gdLst/>
              <a:ahLst/>
              <a:cxnLst/>
              <a:rect l="l" t="t" r="r" b="b"/>
              <a:pathLst>
                <a:path w="369" h="734" extrusionOk="0">
                  <a:moveTo>
                    <a:pt x="294" y="1"/>
                  </a:moveTo>
                  <a:cubicBezTo>
                    <a:pt x="275" y="1"/>
                    <a:pt x="255" y="10"/>
                    <a:pt x="243" y="26"/>
                  </a:cubicBezTo>
                  <a:cubicBezTo>
                    <a:pt x="233" y="40"/>
                    <a:pt x="0" y="345"/>
                    <a:pt x="11" y="671"/>
                  </a:cubicBezTo>
                  <a:cubicBezTo>
                    <a:pt x="14" y="706"/>
                    <a:pt x="42" y="734"/>
                    <a:pt x="77" y="734"/>
                  </a:cubicBezTo>
                  <a:lnTo>
                    <a:pt x="80" y="734"/>
                  </a:lnTo>
                  <a:cubicBezTo>
                    <a:pt x="118" y="734"/>
                    <a:pt x="146" y="703"/>
                    <a:pt x="143" y="665"/>
                  </a:cubicBezTo>
                  <a:cubicBezTo>
                    <a:pt x="133" y="387"/>
                    <a:pt x="344" y="109"/>
                    <a:pt x="347" y="106"/>
                  </a:cubicBezTo>
                  <a:cubicBezTo>
                    <a:pt x="368" y="79"/>
                    <a:pt x="365" y="37"/>
                    <a:pt x="333" y="16"/>
                  </a:cubicBezTo>
                  <a:cubicBezTo>
                    <a:pt x="322" y="6"/>
                    <a:pt x="308" y="1"/>
                    <a:pt x="2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2334;p56">
              <a:extLst>
                <a:ext uri="{FF2B5EF4-FFF2-40B4-BE49-F238E27FC236}">
                  <a16:creationId xmlns:a16="http://schemas.microsoft.com/office/drawing/2014/main" id="{9E0746D8-B8D0-496A-B80C-40B86A258DCD}"/>
                </a:ext>
              </a:extLst>
            </p:cNvPr>
            <p:cNvSpPr/>
            <p:nvPr/>
          </p:nvSpPr>
          <p:spPr>
            <a:xfrm>
              <a:off x="1471081" y="1794532"/>
              <a:ext cx="11739" cy="24360"/>
            </a:xfrm>
            <a:custGeom>
              <a:avLst/>
              <a:gdLst/>
              <a:ahLst/>
              <a:cxnLst/>
              <a:rect l="l" t="t" r="r" b="b"/>
              <a:pathLst>
                <a:path w="359" h="745" extrusionOk="0">
                  <a:moveTo>
                    <a:pt x="281" y="0"/>
                  </a:moveTo>
                  <a:cubicBezTo>
                    <a:pt x="260" y="0"/>
                    <a:pt x="239" y="10"/>
                    <a:pt x="226" y="30"/>
                  </a:cubicBezTo>
                  <a:cubicBezTo>
                    <a:pt x="220" y="44"/>
                    <a:pt x="1" y="360"/>
                    <a:pt x="32" y="685"/>
                  </a:cubicBezTo>
                  <a:cubicBezTo>
                    <a:pt x="36" y="720"/>
                    <a:pt x="63" y="744"/>
                    <a:pt x="98" y="744"/>
                  </a:cubicBezTo>
                  <a:lnTo>
                    <a:pt x="105" y="744"/>
                  </a:lnTo>
                  <a:cubicBezTo>
                    <a:pt x="140" y="741"/>
                    <a:pt x="167" y="710"/>
                    <a:pt x="164" y="672"/>
                  </a:cubicBezTo>
                  <a:cubicBezTo>
                    <a:pt x="136" y="398"/>
                    <a:pt x="334" y="106"/>
                    <a:pt x="338" y="102"/>
                  </a:cubicBezTo>
                  <a:cubicBezTo>
                    <a:pt x="359" y="75"/>
                    <a:pt x="348" y="33"/>
                    <a:pt x="320" y="12"/>
                  </a:cubicBezTo>
                  <a:cubicBezTo>
                    <a:pt x="308" y="4"/>
                    <a:pt x="294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2335;p56">
              <a:extLst>
                <a:ext uri="{FF2B5EF4-FFF2-40B4-BE49-F238E27FC236}">
                  <a16:creationId xmlns:a16="http://schemas.microsoft.com/office/drawing/2014/main" id="{7E4EBB7F-6FA3-4570-A85F-3B2D177BF017}"/>
                </a:ext>
              </a:extLst>
            </p:cNvPr>
            <p:cNvSpPr/>
            <p:nvPr/>
          </p:nvSpPr>
          <p:spPr>
            <a:xfrm>
              <a:off x="1985913" y="1783382"/>
              <a:ext cx="12393" cy="23706"/>
            </a:xfrm>
            <a:custGeom>
              <a:avLst/>
              <a:gdLst/>
              <a:ahLst/>
              <a:cxnLst/>
              <a:rect l="l" t="t" r="r" b="b"/>
              <a:pathLst>
                <a:path w="379" h="725" extrusionOk="0">
                  <a:moveTo>
                    <a:pt x="74" y="1"/>
                  </a:moveTo>
                  <a:cubicBezTo>
                    <a:pt x="59" y="1"/>
                    <a:pt x="44" y="6"/>
                    <a:pt x="31" y="17"/>
                  </a:cubicBezTo>
                  <a:cubicBezTo>
                    <a:pt x="3" y="41"/>
                    <a:pt x="0" y="83"/>
                    <a:pt x="21" y="110"/>
                  </a:cubicBezTo>
                  <a:cubicBezTo>
                    <a:pt x="24" y="110"/>
                    <a:pt x="250" y="381"/>
                    <a:pt x="250" y="659"/>
                  </a:cubicBezTo>
                  <a:cubicBezTo>
                    <a:pt x="250" y="697"/>
                    <a:pt x="277" y="725"/>
                    <a:pt x="312" y="725"/>
                  </a:cubicBezTo>
                  <a:cubicBezTo>
                    <a:pt x="351" y="725"/>
                    <a:pt x="378" y="697"/>
                    <a:pt x="378" y="659"/>
                  </a:cubicBezTo>
                  <a:cubicBezTo>
                    <a:pt x="378" y="333"/>
                    <a:pt x="132" y="38"/>
                    <a:pt x="122" y="24"/>
                  </a:cubicBezTo>
                  <a:cubicBezTo>
                    <a:pt x="110" y="9"/>
                    <a:pt x="93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2336;p56">
              <a:extLst>
                <a:ext uri="{FF2B5EF4-FFF2-40B4-BE49-F238E27FC236}">
                  <a16:creationId xmlns:a16="http://schemas.microsoft.com/office/drawing/2014/main" id="{C48868DE-D0B0-408D-8685-339501B1DD39}"/>
                </a:ext>
              </a:extLst>
            </p:cNvPr>
            <p:cNvSpPr/>
            <p:nvPr/>
          </p:nvSpPr>
          <p:spPr>
            <a:xfrm>
              <a:off x="1975123" y="1809933"/>
              <a:ext cx="12491" cy="23706"/>
            </a:xfrm>
            <a:custGeom>
              <a:avLst/>
              <a:gdLst/>
              <a:ahLst/>
              <a:cxnLst/>
              <a:rect l="l" t="t" r="r" b="b"/>
              <a:pathLst>
                <a:path w="382" h="725" extrusionOk="0">
                  <a:moveTo>
                    <a:pt x="75" y="1"/>
                  </a:moveTo>
                  <a:cubicBezTo>
                    <a:pt x="59" y="1"/>
                    <a:pt x="44" y="6"/>
                    <a:pt x="31" y="17"/>
                  </a:cubicBezTo>
                  <a:cubicBezTo>
                    <a:pt x="4" y="38"/>
                    <a:pt x="0" y="79"/>
                    <a:pt x="25" y="107"/>
                  </a:cubicBezTo>
                  <a:cubicBezTo>
                    <a:pt x="25" y="110"/>
                    <a:pt x="250" y="381"/>
                    <a:pt x="250" y="659"/>
                  </a:cubicBezTo>
                  <a:cubicBezTo>
                    <a:pt x="250" y="693"/>
                    <a:pt x="278" y="725"/>
                    <a:pt x="316" y="725"/>
                  </a:cubicBezTo>
                  <a:cubicBezTo>
                    <a:pt x="351" y="725"/>
                    <a:pt x="382" y="693"/>
                    <a:pt x="382" y="659"/>
                  </a:cubicBezTo>
                  <a:cubicBezTo>
                    <a:pt x="382" y="332"/>
                    <a:pt x="135" y="38"/>
                    <a:pt x="125" y="23"/>
                  </a:cubicBezTo>
                  <a:cubicBezTo>
                    <a:pt x="112" y="8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2337;p56">
              <a:extLst>
                <a:ext uri="{FF2B5EF4-FFF2-40B4-BE49-F238E27FC236}">
                  <a16:creationId xmlns:a16="http://schemas.microsoft.com/office/drawing/2014/main" id="{F2477BA4-00BD-449C-B7B2-F714B9B5A629}"/>
                </a:ext>
              </a:extLst>
            </p:cNvPr>
            <p:cNvSpPr/>
            <p:nvPr/>
          </p:nvSpPr>
          <p:spPr>
            <a:xfrm>
              <a:off x="1996671" y="1817846"/>
              <a:ext cx="12393" cy="23608"/>
            </a:xfrm>
            <a:custGeom>
              <a:avLst/>
              <a:gdLst/>
              <a:ahLst/>
              <a:cxnLst/>
              <a:rect l="l" t="t" r="r" b="b"/>
              <a:pathLst>
                <a:path w="379" h="722" extrusionOk="0">
                  <a:moveTo>
                    <a:pt x="71" y="1"/>
                  </a:moveTo>
                  <a:cubicBezTo>
                    <a:pt x="57" y="1"/>
                    <a:pt x="43" y="5"/>
                    <a:pt x="32" y="14"/>
                  </a:cubicBezTo>
                  <a:cubicBezTo>
                    <a:pt x="4" y="39"/>
                    <a:pt x="1" y="80"/>
                    <a:pt x="22" y="108"/>
                  </a:cubicBezTo>
                  <a:cubicBezTo>
                    <a:pt x="25" y="111"/>
                    <a:pt x="246" y="382"/>
                    <a:pt x="246" y="656"/>
                  </a:cubicBezTo>
                  <a:cubicBezTo>
                    <a:pt x="246" y="694"/>
                    <a:pt x="278" y="722"/>
                    <a:pt x="313" y="722"/>
                  </a:cubicBezTo>
                  <a:cubicBezTo>
                    <a:pt x="351" y="722"/>
                    <a:pt x="379" y="694"/>
                    <a:pt x="379" y="656"/>
                  </a:cubicBezTo>
                  <a:cubicBezTo>
                    <a:pt x="379" y="334"/>
                    <a:pt x="132" y="35"/>
                    <a:pt x="122" y="25"/>
                  </a:cubicBezTo>
                  <a:cubicBezTo>
                    <a:pt x="110" y="9"/>
                    <a:pt x="91" y="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2338;p56">
              <a:extLst>
                <a:ext uri="{FF2B5EF4-FFF2-40B4-BE49-F238E27FC236}">
                  <a16:creationId xmlns:a16="http://schemas.microsoft.com/office/drawing/2014/main" id="{5BAEA268-C23F-4DD0-8ADE-6B2E93BF7B7F}"/>
                </a:ext>
              </a:extLst>
            </p:cNvPr>
            <p:cNvSpPr/>
            <p:nvPr/>
          </p:nvSpPr>
          <p:spPr>
            <a:xfrm>
              <a:off x="1988725" y="1845770"/>
              <a:ext cx="12523" cy="23739"/>
            </a:xfrm>
            <a:custGeom>
              <a:avLst/>
              <a:gdLst/>
              <a:ahLst/>
              <a:cxnLst/>
              <a:rect l="l" t="t" r="r" b="b"/>
              <a:pathLst>
                <a:path w="383" h="726" extrusionOk="0">
                  <a:moveTo>
                    <a:pt x="75" y="1"/>
                  </a:moveTo>
                  <a:cubicBezTo>
                    <a:pt x="60" y="1"/>
                    <a:pt x="44" y="6"/>
                    <a:pt x="31" y="17"/>
                  </a:cubicBezTo>
                  <a:cubicBezTo>
                    <a:pt x="4" y="38"/>
                    <a:pt x="1" y="80"/>
                    <a:pt x="25" y="107"/>
                  </a:cubicBezTo>
                  <a:cubicBezTo>
                    <a:pt x="25" y="111"/>
                    <a:pt x="250" y="381"/>
                    <a:pt x="250" y="659"/>
                  </a:cubicBezTo>
                  <a:cubicBezTo>
                    <a:pt x="250" y="694"/>
                    <a:pt x="278" y="725"/>
                    <a:pt x="316" y="725"/>
                  </a:cubicBezTo>
                  <a:cubicBezTo>
                    <a:pt x="351" y="725"/>
                    <a:pt x="382" y="694"/>
                    <a:pt x="382" y="659"/>
                  </a:cubicBezTo>
                  <a:cubicBezTo>
                    <a:pt x="382" y="333"/>
                    <a:pt x="136" y="38"/>
                    <a:pt x="126" y="24"/>
                  </a:cubicBezTo>
                  <a:cubicBezTo>
                    <a:pt x="112" y="9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2339;p56">
              <a:extLst>
                <a:ext uri="{FF2B5EF4-FFF2-40B4-BE49-F238E27FC236}">
                  <a16:creationId xmlns:a16="http://schemas.microsoft.com/office/drawing/2014/main" id="{85489535-7D7B-4B69-9957-94701E8A729F}"/>
                </a:ext>
              </a:extLst>
            </p:cNvPr>
            <p:cNvSpPr/>
            <p:nvPr/>
          </p:nvSpPr>
          <p:spPr>
            <a:xfrm>
              <a:off x="2012202" y="1853683"/>
              <a:ext cx="9809" cy="25112"/>
            </a:xfrm>
            <a:custGeom>
              <a:avLst/>
              <a:gdLst/>
              <a:ahLst/>
              <a:cxnLst/>
              <a:rect l="l" t="t" r="r" b="b"/>
              <a:pathLst>
                <a:path w="300" h="768" extrusionOk="0">
                  <a:moveTo>
                    <a:pt x="76" y="0"/>
                  </a:moveTo>
                  <a:cubicBezTo>
                    <a:pt x="67" y="0"/>
                    <a:pt x="56" y="3"/>
                    <a:pt x="46" y="8"/>
                  </a:cubicBezTo>
                  <a:cubicBezTo>
                    <a:pt x="15" y="21"/>
                    <a:pt x="0" y="59"/>
                    <a:pt x="15" y="94"/>
                  </a:cubicBezTo>
                  <a:cubicBezTo>
                    <a:pt x="15" y="98"/>
                    <a:pt x="160" y="417"/>
                    <a:pt x="88" y="684"/>
                  </a:cubicBezTo>
                  <a:cubicBezTo>
                    <a:pt x="77" y="719"/>
                    <a:pt x="98" y="754"/>
                    <a:pt x="133" y="764"/>
                  </a:cubicBezTo>
                  <a:cubicBezTo>
                    <a:pt x="139" y="767"/>
                    <a:pt x="146" y="767"/>
                    <a:pt x="150" y="767"/>
                  </a:cubicBezTo>
                  <a:cubicBezTo>
                    <a:pt x="181" y="767"/>
                    <a:pt x="205" y="746"/>
                    <a:pt x="216" y="719"/>
                  </a:cubicBezTo>
                  <a:cubicBezTo>
                    <a:pt x="299" y="403"/>
                    <a:pt x="139" y="53"/>
                    <a:pt x="133" y="39"/>
                  </a:cubicBezTo>
                  <a:cubicBezTo>
                    <a:pt x="123" y="14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2340;p56">
              <a:extLst>
                <a:ext uri="{FF2B5EF4-FFF2-40B4-BE49-F238E27FC236}">
                  <a16:creationId xmlns:a16="http://schemas.microsoft.com/office/drawing/2014/main" id="{096450C0-60A8-49BD-BA24-FF0457DD841C}"/>
                </a:ext>
              </a:extLst>
            </p:cNvPr>
            <p:cNvSpPr/>
            <p:nvPr/>
          </p:nvSpPr>
          <p:spPr>
            <a:xfrm>
              <a:off x="1974763" y="1750978"/>
              <a:ext cx="12164" cy="24033"/>
            </a:xfrm>
            <a:custGeom>
              <a:avLst/>
              <a:gdLst/>
              <a:ahLst/>
              <a:cxnLst/>
              <a:rect l="l" t="t" r="r" b="b"/>
              <a:pathLst>
                <a:path w="372" h="735" extrusionOk="0">
                  <a:moveTo>
                    <a:pt x="75" y="1"/>
                  </a:moveTo>
                  <a:cubicBezTo>
                    <a:pt x="61" y="1"/>
                    <a:pt x="47" y="5"/>
                    <a:pt x="36" y="15"/>
                  </a:cubicBezTo>
                  <a:cubicBezTo>
                    <a:pt x="8" y="36"/>
                    <a:pt x="1" y="78"/>
                    <a:pt x="21" y="106"/>
                  </a:cubicBezTo>
                  <a:cubicBezTo>
                    <a:pt x="26" y="110"/>
                    <a:pt x="237" y="387"/>
                    <a:pt x="226" y="664"/>
                  </a:cubicBezTo>
                  <a:cubicBezTo>
                    <a:pt x="223" y="702"/>
                    <a:pt x="255" y="734"/>
                    <a:pt x="289" y="734"/>
                  </a:cubicBezTo>
                  <a:lnTo>
                    <a:pt x="292" y="734"/>
                  </a:lnTo>
                  <a:cubicBezTo>
                    <a:pt x="327" y="734"/>
                    <a:pt x="354" y="706"/>
                    <a:pt x="359" y="672"/>
                  </a:cubicBezTo>
                  <a:cubicBezTo>
                    <a:pt x="372" y="345"/>
                    <a:pt x="136" y="40"/>
                    <a:pt x="125" y="26"/>
                  </a:cubicBezTo>
                  <a:cubicBezTo>
                    <a:pt x="113" y="10"/>
                    <a:pt x="94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2341;p56">
              <a:extLst>
                <a:ext uri="{FF2B5EF4-FFF2-40B4-BE49-F238E27FC236}">
                  <a16:creationId xmlns:a16="http://schemas.microsoft.com/office/drawing/2014/main" id="{AAC2E715-F289-4A7A-9717-420602AA955D}"/>
                </a:ext>
              </a:extLst>
            </p:cNvPr>
            <p:cNvSpPr/>
            <p:nvPr/>
          </p:nvSpPr>
          <p:spPr>
            <a:xfrm>
              <a:off x="1967635" y="1776613"/>
              <a:ext cx="11608" cy="24360"/>
            </a:xfrm>
            <a:custGeom>
              <a:avLst/>
              <a:gdLst/>
              <a:ahLst/>
              <a:cxnLst/>
              <a:rect l="l" t="t" r="r" b="b"/>
              <a:pathLst>
                <a:path w="355" h="745" extrusionOk="0">
                  <a:moveTo>
                    <a:pt x="74" y="0"/>
                  </a:moveTo>
                  <a:cubicBezTo>
                    <a:pt x="61" y="0"/>
                    <a:pt x="47" y="4"/>
                    <a:pt x="35" y="12"/>
                  </a:cubicBezTo>
                  <a:cubicBezTo>
                    <a:pt x="7" y="33"/>
                    <a:pt x="0" y="75"/>
                    <a:pt x="21" y="102"/>
                  </a:cubicBezTo>
                  <a:cubicBezTo>
                    <a:pt x="21" y="106"/>
                    <a:pt x="219" y="397"/>
                    <a:pt x="191" y="671"/>
                  </a:cubicBezTo>
                  <a:cubicBezTo>
                    <a:pt x="188" y="709"/>
                    <a:pt x="215" y="741"/>
                    <a:pt x="250" y="744"/>
                  </a:cubicBezTo>
                  <a:lnTo>
                    <a:pt x="257" y="744"/>
                  </a:lnTo>
                  <a:cubicBezTo>
                    <a:pt x="292" y="744"/>
                    <a:pt x="319" y="720"/>
                    <a:pt x="323" y="685"/>
                  </a:cubicBezTo>
                  <a:cubicBezTo>
                    <a:pt x="354" y="359"/>
                    <a:pt x="135" y="43"/>
                    <a:pt x="129" y="30"/>
                  </a:cubicBezTo>
                  <a:cubicBezTo>
                    <a:pt x="116" y="11"/>
                    <a:pt x="95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2342;p56">
              <a:extLst>
                <a:ext uri="{FF2B5EF4-FFF2-40B4-BE49-F238E27FC236}">
                  <a16:creationId xmlns:a16="http://schemas.microsoft.com/office/drawing/2014/main" id="{CD4C6DC0-3192-43E2-94CD-CF1AEBDDA79D}"/>
                </a:ext>
              </a:extLst>
            </p:cNvPr>
            <p:cNvSpPr/>
            <p:nvPr/>
          </p:nvSpPr>
          <p:spPr>
            <a:xfrm>
              <a:off x="1678257" y="1971428"/>
              <a:ext cx="123206" cy="66573"/>
            </a:xfrm>
            <a:custGeom>
              <a:avLst/>
              <a:gdLst/>
              <a:ahLst/>
              <a:cxnLst/>
              <a:rect l="l" t="t" r="r" b="b"/>
              <a:pathLst>
                <a:path w="3768" h="2036" extrusionOk="0">
                  <a:moveTo>
                    <a:pt x="1887" y="0"/>
                  </a:moveTo>
                  <a:cubicBezTo>
                    <a:pt x="795" y="25"/>
                    <a:pt x="45" y="1864"/>
                    <a:pt x="13" y="1944"/>
                  </a:cubicBezTo>
                  <a:cubicBezTo>
                    <a:pt x="0" y="1978"/>
                    <a:pt x="18" y="2016"/>
                    <a:pt x="52" y="2030"/>
                  </a:cubicBezTo>
                  <a:cubicBezTo>
                    <a:pt x="59" y="2034"/>
                    <a:pt x="67" y="2035"/>
                    <a:pt x="75" y="2035"/>
                  </a:cubicBezTo>
                  <a:cubicBezTo>
                    <a:pt x="100" y="2035"/>
                    <a:pt x="125" y="2019"/>
                    <a:pt x="135" y="1992"/>
                  </a:cubicBezTo>
                  <a:cubicBezTo>
                    <a:pt x="143" y="1975"/>
                    <a:pt x="884" y="154"/>
                    <a:pt x="1891" y="133"/>
                  </a:cubicBezTo>
                  <a:cubicBezTo>
                    <a:pt x="1895" y="133"/>
                    <a:pt x="1898" y="133"/>
                    <a:pt x="1902" y="133"/>
                  </a:cubicBezTo>
                  <a:cubicBezTo>
                    <a:pt x="2498" y="133"/>
                    <a:pt x="3081" y="754"/>
                    <a:pt x="3632" y="1995"/>
                  </a:cubicBezTo>
                  <a:cubicBezTo>
                    <a:pt x="3643" y="2020"/>
                    <a:pt x="3667" y="2034"/>
                    <a:pt x="3695" y="2034"/>
                  </a:cubicBezTo>
                  <a:cubicBezTo>
                    <a:pt x="3702" y="2034"/>
                    <a:pt x="3712" y="2034"/>
                    <a:pt x="3719" y="2027"/>
                  </a:cubicBezTo>
                  <a:cubicBezTo>
                    <a:pt x="3754" y="2013"/>
                    <a:pt x="3768" y="1975"/>
                    <a:pt x="3754" y="1941"/>
                  </a:cubicBezTo>
                  <a:cubicBezTo>
                    <a:pt x="3178" y="653"/>
                    <a:pt x="2557" y="0"/>
                    <a:pt x="19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2343;p56">
              <a:extLst>
                <a:ext uri="{FF2B5EF4-FFF2-40B4-BE49-F238E27FC236}">
                  <a16:creationId xmlns:a16="http://schemas.microsoft.com/office/drawing/2014/main" id="{1DBB53D0-4435-4A95-AFF5-97EC2045A902}"/>
                </a:ext>
              </a:extLst>
            </p:cNvPr>
            <p:cNvSpPr/>
            <p:nvPr/>
          </p:nvSpPr>
          <p:spPr>
            <a:xfrm>
              <a:off x="1736688" y="1936834"/>
              <a:ext cx="4316" cy="38714"/>
            </a:xfrm>
            <a:custGeom>
              <a:avLst/>
              <a:gdLst/>
              <a:ahLst/>
              <a:cxnLst/>
              <a:rect l="l" t="t" r="r" b="b"/>
              <a:pathLst>
                <a:path w="132" h="1184" extrusionOk="0">
                  <a:moveTo>
                    <a:pt x="66" y="1"/>
                  </a:moveTo>
                  <a:cubicBezTo>
                    <a:pt x="28" y="1"/>
                    <a:pt x="0" y="28"/>
                    <a:pt x="0" y="67"/>
                  </a:cubicBezTo>
                  <a:lnTo>
                    <a:pt x="0" y="1118"/>
                  </a:lnTo>
                  <a:cubicBezTo>
                    <a:pt x="0" y="1156"/>
                    <a:pt x="28" y="1183"/>
                    <a:pt x="66" y="1183"/>
                  </a:cubicBezTo>
                  <a:cubicBezTo>
                    <a:pt x="100" y="1183"/>
                    <a:pt x="132" y="1156"/>
                    <a:pt x="132" y="1118"/>
                  </a:cubicBezTo>
                  <a:lnTo>
                    <a:pt x="132" y="67"/>
                  </a:lnTo>
                  <a:cubicBezTo>
                    <a:pt x="132" y="28"/>
                    <a:pt x="100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2344;p56">
              <a:extLst>
                <a:ext uri="{FF2B5EF4-FFF2-40B4-BE49-F238E27FC236}">
                  <a16:creationId xmlns:a16="http://schemas.microsoft.com/office/drawing/2014/main" id="{A4B09AA0-BEBD-4447-8CF7-B4C3170FE3CA}"/>
                </a:ext>
              </a:extLst>
            </p:cNvPr>
            <p:cNvSpPr/>
            <p:nvPr/>
          </p:nvSpPr>
          <p:spPr>
            <a:xfrm>
              <a:off x="1515453" y="1597853"/>
              <a:ext cx="189812" cy="243730"/>
            </a:xfrm>
            <a:custGeom>
              <a:avLst/>
              <a:gdLst/>
              <a:ahLst/>
              <a:cxnLst/>
              <a:rect l="l" t="t" r="r" b="b"/>
              <a:pathLst>
                <a:path w="5805" h="7454" extrusionOk="0">
                  <a:moveTo>
                    <a:pt x="1796" y="1"/>
                  </a:moveTo>
                  <a:cubicBezTo>
                    <a:pt x="1657" y="1"/>
                    <a:pt x="1848" y="640"/>
                    <a:pt x="1479" y="1542"/>
                  </a:cubicBezTo>
                  <a:cubicBezTo>
                    <a:pt x="1037" y="2624"/>
                    <a:pt x="1256" y="3453"/>
                    <a:pt x="1256" y="3453"/>
                  </a:cubicBezTo>
                  <a:cubicBezTo>
                    <a:pt x="1256" y="3453"/>
                    <a:pt x="809" y="2904"/>
                    <a:pt x="607" y="2904"/>
                  </a:cubicBezTo>
                  <a:cubicBezTo>
                    <a:pt x="522" y="2904"/>
                    <a:pt x="480" y="3002"/>
                    <a:pt x="534" y="3283"/>
                  </a:cubicBezTo>
                  <a:cubicBezTo>
                    <a:pt x="719" y="4227"/>
                    <a:pt x="1" y="4484"/>
                    <a:pt x="292" y="6218"/>
                  </a:cubicBezTo>
                  <a:cubicBezTo>
                    <a:pt x="455" y="7189"/>
                    <a:pt x="1358" y="7453"/>
                    <a:pt x="2307" y="7453"/>
                  </a:cubicBezTo>
                  <a:cubicBezTo>
                    <a:pt x="3055" y="7453"/>
                    <a:pt x="3831" y="7289"/>
                    <a:pt x="4296" y="7176"/>
                  </a:cubicBezTo>
                  <a:cubicBezTo>
                    <a:pt x="5804" y="6808"/>
                    <a:pt x="5211" y="4844"/>
                    <a:pt x="5211" y="4844"/>
                  </a:cubicBezTo>
                  <a:cubicBezTo>
                    <a:pt x="4731" y="3981"/>
                    <a:pt x="4575" y="1483"/>
                    <a:pt x="4206" y="1483"/>
                  </a:cubicBezTo>
                  <a:cubicBezTo>
                    <a:pt x="4191" y="1483"/>
                    <a:pt x="4176" y="1488"/>
                    <a:pt x="4160" y="1496"/>
                  </a:cubicBezTo>
                  <a:cubicBezTo>
                    <a:pt x="3761" y="1712"/>
                    <a:pt x="3418" y="2724"/>
                    <a:pt x="3418" y="2724"/>
                  </a:cubicBezTo>
                  <a:cubicBezTo>
                    <a:pt x="3286" y="1777"/>
                    <a:pt x="2291" y="407"/>
                    <a:pt x="1926" y="81"/>
                  </a:cubicBezTo>
                  <a:cubicBezTo>
                    <a:pt x="1864" y="26"/>
                    <a:pt x="1823" y="1"/>
                    <a:pt x="1796" y="1"/>
                  </a:cubicBezTo>
                  <a:close/>
                </a:path>
              </a:pathLst>
            </a:custGeom>
            <a:solidFill>
              <a:srgbClr val="E15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2345;p56">
              <a:extLst>
                <a:ext uri="{FF2B5EF4-FFF2-40B4-BE49-F238E27FC236}">
                  <a16:creationId xmlns:a16="http://schemas.microsoft.com/office/drawing/2014/main" id="{72A8F327-FF4C-4F57-A224-FA94BDE98186}"/>
                </a:ext>
              </a:extLst>
            </p:cNvPr>
            <p:cNvSpPr/>
            <p:nvPr/>
          </p:nvSpPr>
          <p:spPr>
            <a:xfrm>
              <a:off x="1548347" y="1701114"/>
              <a:ext cx="105647" cy="112841"/>
            </a:xfrm>
            <a:custGeom>
              <a:avLst/>
              <a:gdLst/>
              <a:ahLst/>
              <a:cxnLst/>
              <a:rect l="l" t="t" r="r" b="b"/>
              <a:pathLst>
                <a:path w="3231" h="3451" extrusionOk="0">
                  <a:moveTo>
                    <a:pt x="1068" y="1"/>
                  </a:moveTo>
                  <a:cubicBezTo>
                    <a:pt x="772" y="1"/>
                    <a:pt x="1105" y="1231"/>
                    <a:pt x="726" y="1790"/>
                  </a:cubicBezTo>
                  <a:cubicBezTo>
                    <a:pt x="726" y="1790"/>
                    <a:pt x="1" y="3178"/>
                    <a:pt x="1434" y="3414"/>
                  </a:cubicBezTo>
                  <a:cubicBezTo>
                    <a:pt x="1585" y="3438"/>
                    <a:pt x="1724" y="3450"/>
                    <a:pt x="1853" y="3450"/>
                  </a:cubicBezTo>
                  <a:cubicBezTo>
                    <a:pt x="2940" y="3450"/>
                    <a:pt x="3231" y="2611"/>
                    <a:pt x="2852" y="1606"/>
                  </a:cubicBezTo>
                  <a:cubicBezTo>
                    <a:pt x="2492" y="645"/>
                    <a:pt x="2625" y="165"/>
                    <a:pt x="2521" y="165"/>
                  </a:cubicBezTo>
                  <a:cubicBezTo>
                    <a:pt x="2504" y="165"/>
                    <a:pt x="2479" y="180"/>
                    <a:pt x="2443" y="208"/>
                  </a:cubicBezTo>
                  <a:cubicBezTo>
                    <a:pt x="2204" y="403"/>
                    <a:pt x="1961" y="597"/>
                    <a:pt x="1898" y="930"/>
                  </a:cubicBezTo>
                  <a:cubicBezTo>
                    <a:pt x="1898" y="930"/>
                    <a:pt x="1527" y="174"/>
                    <a:pt x="1128" y="14"/>
                  </a:cubicBezTo>
                  <a:cubicBezTo>
                    <a:pt x="1106" y="5"/>
                    <a:pt x="1086" y="1"/>
                    <a:pt x="10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2346;p56">
              <a:extLst>
                <a:ext uri="{FF2B5EF4-FFF2-40B4-BE49-F238E27FC236}">
                  <a16:creationId xmlns:a16="http://schemas.microsoft.com/office/drawing/2014/main" id="{3ADF64F2-F839-47D9-84C1-5D74A01F2A27}"/>
                </a:ext>
              </a:extLst>
            </p:cNvPr>
            <p:cNvSpPr/>
            <p:nvPr/>
          </p:nvSpPr>
          <p:spPr>
            <a:xfrm>
              <a:off x="1609264" y="1752351"/>
              <a:ext cx="22823" cy="46889"/>
            </a:xfrm>
            <a:custGeom>
              <a:avLst/>
              <a:gdLst/>
              <a:ahLst/>
              <a:cxnLst/>
              <a:rect l="l" t="t" r="r" b="b"/>
              <a:pathLst>
                <a:path w="698" h="1434" extrusionOk="0">
                  <a:moveTo>
                    <a:pt x="446" y="0"/>
                  </a:moveTo>
                  <a:cubicBezTo>
                    <a:pt x="441" y="0"/>
                    <a:pt x="436" y="1"/>
                    <a:pt x="431" y="2"/>
                  </a:cubicBezTo>
                  <a:cubicBezTo>
                    <a:pt x="396" y="5"/>
                    <a:pt x="372" y="39"/>
                    <a:pt x="379" y="78"/>
                  </a:cubicBezTo>
                  <a:cubicBezTo>
                    <a:pt x="552" y="990"/>
                    <a:pt x="63" y="1299"/>
                    <a:pt x="42" y="1309"/>
                  </a:cubicBezTo>
                  <a:cubicBezTo>
                    <a:pt x="11" y="1330"/>
                    <a:pt x="0" y="1368"/>
                    <a:pt x="18" y="1400"/>
                  </a:cubicBezTo>
                  <a:cubicBezTo>
                    <a:pt x="32" y="1421"/>
                    <a:pt x="53" y="1434"/>
                    <a:pt x="77" y="1434"/>
                  </a:cubicBezTo>
                  <a:cubicBezTo>
                    <a:pt x="88" y="1434"/>
                    <a:pt x="98" y="1431"/>
                    <a:pt x="108" y="1424"/>
                  </a:cubicBezTo>
                  <a:cubicBezTo>
                    <a:pt x="133" y="1410"/>
                    <a:pt x="698" y="1063"/>
                    <a:pt x="507" y="53"/>
                  </a:cubicBezTo>
                  <a:cubicBezTo>
                    <a:pt x="501" y="20"/>
                    <a:pt x="477" y="0"/>
                    <a:pt x="4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2347;p56">
              <a:extLst>
                <a:ext uri="{FF2B5EF4-FFF2-40B4-BE49-F238E27FC236}">
                  <a16:creationId xmlns:a16="http://schemas.microsoft.com/office/drawing/2014/main" id="{F969AE06-3F58-441E-B0F0-E27D6BCBB6D5}"/>
                </a:ext>
              </a:extLst>
            </p:cNvPr>
            <p:cNvSpPr/>
            <p:nvPr/>
          </p:nvSpPr>
          <p:spPr>
            <a:xfrm>
              <a:off x="1775566" y="1597461"/>
              <a:ext cx="176209" cy="245823"/>
            </a:xfrm>
            <a:custGeom>
              <a:avLst/>
              <a:gdLst/>
              <a:ahLst/>
              <a:cxnLst/>
              <a:rect l="l" t="t" r="r" b="b"/>
              <a:pathLst>
                <a:path w="5389" h="7518" extrusionOk="0">
                  <a:moveTo>
                    <a:pt x="2443" y="0"/>
                  </a:moveTo>
                  <a:cubicBezTo>
                    <a:pt x="2316" y="0"/>
                    <a:pt x="2397" y="652"/>
                    <a:pt x="1905" y="1474"/>
                  </a:cubicBezTo>
                  <a:cubicBezTo>
                    <a:pt x="1305" y="2476"/>
                    <a:pt x="1399" y="3330"/>
                    <a:pt x="1399" y="3330"/>
                  </a:cubicBezTo>
                  <a:cubicBezTo>
                    <a:pt x="1399" y="3330"/>
                    <a:pt x="1021" y="2690"/>
                    <a:pt x="824" y="2690"/>
                  </a:cubicBezTo>
                  <a:cubicBezTo>
                    <a:pt x="747" y="2690"/>
                    <a:pt x="698" y="2787"/>
                    <a:pt x="709" y="3056"/>
                  </a:cubicBezTo>
                  <a:cubicBezTo>
                    <a:pt x="747" y="4014"/>
                    <a:pt x="1" y="4163"/>
                    <a:pt x="28" y="5921"/>
                  </a:cubicBezTo>
                  <a:cubicBezTo>
                    <a:pt x="47" y="7270"/>
                    <a:pt x="1641" y="7517"/>
                    <a:pt x="2872" y="7517"/>
                  </a:cubicBezTo>
                  <a:cubicBezTo>
                    <a:pt x="3247" y="7517"/>
                    <a:pt x="3588" y="7494"/>
                    <a:pt x="3841" y="7472"/>
                  </a:cubicBezTo>
                  <a:cubicBezTo>
                    <a:pt x="5389" y="7333"/>
                    <a:pt x="5098" y="5304"/>
                    <a:pt x="5098" y="5304"/>
                  </a:cubicBezTo>
                  <a:cubicBezTo>
                    <a:pt x="4749" y="4366"/>
                    <a:pt x="4980" y="1828"/>
                    <a:pt x="4597" y="1828"/>
                  </a:cubicBezTo>
                  <a:cubicBezTo>
                    <a:pt x="4586" y="1828"/>
                    <a:pt x="4575" y="1830"/>
                    <a:pt x="4563" y="1834"/>
                  </a:cubicBezTo>
                  <a:cubicBezTo>
                    <a:pt x="4136" y="1987"/>
                    <a:pt x="3640" y="2938"/>
                    <a:pt x="3640" y="2938"/>
                  </a:cubicBezTo>
                  <a:cubicBezTo>
                    <a:pt x="3657" y="1980"/>
                    <a:pt x="2880" y="478"/>
                    <a:pt x="2565" y="100"/>
                  </a:cubicBezTo>
                  <a:cubicBezTo>
                    <a:pt x="2508" y="32"/>
                    <a:pt x="2470" y="0"/>
                    <a:pt x="2443" y="0"/>
                  </a:cubicBezTo>
                  <a:close/>
                </a:path>
              </a:pathLst>
            </a:custGeom>
            <a:solidFill>
              <a:srgbClr val="E15A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2348;p56">
              <a:extLst>
                <a:ext uri="{FF2B5EF4-FFF2-40B4-BE49-F238E27FC236}">
                  <a16:creationId xmlns:a16="http://schemas.microsoft.com/office/drawing/2014/main" id="{5044528B-8C18-4F6D-9FBA-14D3BCCF7862}"/>
                </a:ext>
              </a:extLst>
            </p:cNvPr>
            <p:cNvSpPr/>
            <p:nvPr/>
          </p:nvSpPr>
          <p:spPr>
            <a:xfrm>
              <a:off x="1798945" y="1700787"/>
              <a:ext cx="106530" cy="116208"/>
            </a:xfrm>
            <a:custGeom>
              <a:avLst/>
              <a:gdLst/>
              <a:ahLst/>
              <a:cxnLst/>
              <a:rect l="l" t="t" r="r" b="b"/>
              <a:pathLst>
                <a:path w="3258" h="3554" extrusionOk="0">
                  <a:moveTo>
                    <a:pt x="1518" y="1"/>
                  </a:moveTo>
                  <a:cubicBezTo>
                    <a:pt x="1246" y="1"/>
                    <a:pt x="1377" y="1231"/>
                    <a:pt x="927" y="1720"/>
                  </a:cubicBezTo>
                  <a:cubicBezTo>
                    <a:pt x="927" y="1720"/>
                    <a:pt x="0" y="2983"/>
                    <a:pt x="1381" y="3431"/>
                  </a:cubicBezTo>
                  <a:cubicBezTo>
                    <a:pt x="1637" y="3515"/>
                    <a:pt x="1865" y="3553"/>
                    <a:pt x="2064" y="3553"/>
                  </a:cubicBezTo>
                  <a:cubicBezTo>
                    <a:pt x="2934" y="3553"/>
                    <a:pt x="3258" y="2817"/>
                    <a:pt x="3057" y="1859"/>
                  </a:cubicBezTo>
                  <a:cubicBezTo>
                    <a:pt x="2840" y="839"/>
                    <a:pt x="3057" y="385"/>
                    <a:pt x="2942" y="385"/>
                  </a:cubicBezTo>
                  <a:cubicBezTo>
                    <a:pt x="2924" y="385"/>
                    <a:pt x="2899" y="396"/>
                    <a:pt x="2863" y="416"/>
                  </a:cubicBezTo>
                  <a:cubicBezTo>
                    <a:pt x="2596" y="572"/>
                    <a:pt x="2325" y="729"/>
                    <a:pt x="2213" y="1048"/>
                  </a:cubicBezTo>
                  <a:cubicBezTo>
                    <a:pt x="2213" y="1048"/>
                    <a:pt x="1960" y="242"/>
                    <a:pt x="1589" y="24"/>
                  </a:cubicBezTo>
                  <a:cubicBezTo>
                    <a:pt x="1563" y="8"/>
                    <a:pt x="1539" y="1"/>
                    <a:pt x="15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2349;p56">
              <a:extLst>
                <a:ext uri="{FF2B5EF4-FFF2-40B4-BE49-F238E27FC236}">
                  <a16:creationId xmlns:a16="http://schemas.microsoft.com/office/drawing/2014/main" id="{5FF2819D-5AF5-4F6B-B1CE-BCA689B82403}"/>
                </a:ext>
              </a:extLst>
            </p:cNvPr>
            <p:cNvSpPr/>
            <p:nvPr/>
          </p:nvSpPr>
          <p:spPr>
            <a:xfrm>
              <a:off x="1863034" y="1752351"/>
              <a:ext cx="22954" cy="46889"/>
            </a:xfrm>
            <a:custGeom>
              <a:avLst/>
              <a:gdLst/>
              <a:ahLst/>
              <a:cxnLst/>
              <a:rect l="l" t="t" r="r" b="b"/>
              <a:pathLst>
                <a:path w="702" h="1434" extrusionOk="0">
                  <a:moveTo>
                    <a:pt x="446" y="0"/>
                  </a:moveTo>
                  <a:cubicBezTo>
                    <a:pt x="441" y="0"/>
                    <a:pt x="436" y="1"/>
                    <a:pt x="431" y="2"/>
                  </a:cubicBezTo>
                  <a:cubicBezTo>
                    <a:pt x="396" y="5"/>
                    <a:pt x="372" y="39"/>
                    <a:pt x="378" y="78"/>
                  </a:cubicBezTo>
                  <a:cubicBezTo>
                    <a:pt x="552" y="990"/>
                    <a:pt x="63" y="1299"/>
                    <a:pt x="42" y="1309"/>
                  </a:cubicBezTo>
                  <a:cubicBezTo>
                    <a:pt x="11" y="1330"/>
                    <a:pt x="0" y="1368"/>
                    <a:pt x="18" y="1400"/>
                  </a:cubicBezTo>
                  <a:cubicBezTo>
                    <a:pt x="32" y="1421"/>
                    <a:pt x="53" y="1434"/>
                    <a:pt x="77" y="1434"/>
                  </a:cubicBezTo>
                  <a:cubicBezTo>
                    <a:pt x="87" y="1434"/>
                    <a:pt x="98" y="1431"/>
                    <a:pt x="108" y="1424"/>
                  </a:cubicBezTo>
                  <a:cubicBezTo>
                    <a:pt x="133" y="1410"/>
                    <a:pt x="701" y="1063"/>
                    <a:pt x="511" y="53"/>
                  </a:cubicBezTo>
                  <a:cubicBezTo>
                    <a:pt x="504" y="20"/>
                    <a:pt x="478" y="0"/>
                    <a:pt x="4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930181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TextBox 79">
            <a:extLst>
              <a:ext uri="{FF2B5EF4-FFF2-40B4-BE49-F238E27FC236}">
                <a16:creationId xmlns:a16="http://schemas.microsoft.com/office/drawing/2014/main" id="{835B3C9A-5DC4-4EB4-9EE5-58F4B5FB90A2}"/>
              </a:ext>
            </a:extLst>
          </p:cNvPr>
          <p:cNvSpPr txBox="1"/>
          <p:nvPr/>
        </p:nvSpPr>
        <p:spPr>
          <a:xfrm>
            <a:off x="4800600" y="745427"/>
            <a:ext cx="3516086" cy="1569660"/>
          </a:xfrm>
          <a:prstGeom prst="rect">
            <a:avLst/>
          </a:prstGeom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vi-VN" sz="2400" dirty="0">
                <a:latin typeface="+mj-lt"/>
              </a:rPr>
              <a:t>Theo em, phong tục trên</a:t>
            </a:r>
          </a:p>
          <a:p>
            <a:r>
              <a:rPr lang="vi-VN" sz="2400" dirty="0">
                <a:latin typeface="+mj-lt"/>
              </a:rPr>
              <a:t>nói lên tình cảm của người</a:t>
            </a:r>
          </a:p>
          <a:p>
            <a:r>
              <a:rPr lang="vi-VN" sz="2400" dirty="0">
                <a:latin typeface="+mj-lt"/>
              </a:rPr>
              <a:t>Ê-ti-ô-pi-a với quê hương </a:t>
            </a:r>
          </a:p>
          <a:p>
            <a:r>
              <a:rPr lang="vi-VN" sz="2400" dirty="0">
                <a:latin typeface="+mj-lt"/>
              </a:rPr>
              <a:t>như thế nào?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5FED4A58-56A0-4FB6-840A-97666E183BE3}"/>
              </a:ext>
            </a:extLst>
          </p:cNvPr>
          <p:cNvSpPr txBox="1"/>
          <p:nvPr/>
        </p:nvSpPr>
        <p:spPr>
          <a:xfrm>
            <a:off x="2086544" y="2744094"/>
            <a:ext cx="3361947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Người Ê-ti-ô-pi-a rất yêu </a:t>
            </a:r>
          </a:p>
          <a:p>
            <a:r>
              <a:rPr lang="vi-VN" sz="2400" dirty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</a:rPr>
              <a:t>quý và trân trọng mảnh đất của quê hương.</a:t>
            </a:r>
          </a:p>
        </p:txBody>
      </p:sp>
      <p:grpSp>
        <p:nvGrpSpPr>
          <p:cNvPr id="163" name="Google Shape;12434;p56">
            <a:extLst>
              <a:ext uri="{FF2B5EF4-FFF2-40B4-BE49-F238E27FC236}">
                <a16:creationId xmlns:a16="http://schemas.microsoft.com/office/drawing/2014/main" id="{9BACB02A-B8F9-459B-8952-16712E6B56BC}"/>
              </a:ext>
            </a:extLst>
          </p:cNvPr>
          <p:cNvGrpSpPr/>
          <p:nvPr/>
        </p:nvGrpSpPr>
        <p:grpSpPr>
          <a:xfrm rot="-851709">
            <a:off x="558730" y="2694108"/>
            <a:ext cx="1151043" cy="1229755"/>
            <a:chOff x="3358470" y="1401297"/>
            <a:chExt cx="2280527" cy="2409869"/>
          </a:xfrm>
        </p:grpSpPr>
        <p:sp>
          <p:nvSpPr>
            <p:cNvPr id="164" name="Google Shape;12435;p56">
              <a:extLst>
                <a:ext uri="{FF2B5EF4-FFF2-40B4-BE49-F238E27FC236}">
                  <a16:creationId xmlns:a16="http://schemas.microsoft.com/office/drawing/2014/main" id="{E555BCBD-41D7-425D-A24B-1AFA55684104}"/>
                </a:ext>
              </a:extLst>
            </p:cNvPr>
            <p:cNvSpPr/>
            <p:nvPr/>
          </p:nvSpPr>
          <p:spPr>
            <a:xfrm rot="678011">
              <a:off x="3543313" y="1568392"/>
              <a:ext cx="1910842" cy="2075680"/>
            </a:xfrm>
            <a:custGeom>
              <a:avLst/>
              <a:gdLst/>
              <a:ahLst/>
              <a:cxnLst/>
              <a:rect l="l" t="t" r="r" b="b"/>
              <a:pathLst>
                <a:path w="23683" h="25726" extrusionOk="0">
                  <a:moveTo>
                    <a:pt x="2828" y="0"/>
                  </a:moveTo>
                  <a:cubicBezTo>
                    <a:pt x="2592" y="0"/>
                    <a:pt x="2370" y="38"/>
                    <a:pt x="2169" y="118"/>
                  </a:cubicBezTo>
                  <a:cubicBezTo>
                    <a:pt x="1829" y="250"/>
                    <a:pt x="1545" y="496"/>
                    <a:pt x="1371" y="809"/>
                  </a:cubicBezTo>
                  <a:cubicBezTo>
                    <a:pt x="1149" y="1204"/>
                    <a:pt x="695" y="2346"/>
                    <a:pt x="410" y="3720"/>
                  </a:cubicBezTo>
                  <a:cubicBezTo>
                    <a:pt x="243" y="4531"/>
                    <a:pt x="160" y="5315"/>
                    <a:pt x="160" y="6040"/>
                  </a:cubicBezTo>
                  <a:cubicBezTo>
                    <a:pt x="160" y="6977"/>
                    <a:pt x="302" y="7834"/>
                    <a:pt x="583" y="8583"/>
                  </a:cubicBezTo>
                  <a:cubicBezTo>
                    <a:pt x="729" y="8969"/>
                    <a:pt x="892" y="9329"/>
                    <a:pt x="1069" y="9659"/>
                  </a:cubicBezTo>
                  <a:cubicBezTo>
                    <a:pt x="1066" y="9666"/>
                    <a:pt x="1066" y="9669"/>
                    <a:pt x="1062" y="9673"/>
                  </a:cubicBezTo>
                  <a:cubicBezTo>
                    <a:pt x="784" y="10280"/>
                    <a:pt x="635" y="10894"/>
                    <a:pt x="618" y="11494"/>
                  </a:cubicBezTo>
                  <a:cubicBezTo>
                    <a:pt x="597" y="12136"/>
                    <a:pt x="736" y="12740"/>
                    <a:pt x="1017" y="13243"/>
                  </a:cubicBezTo>
                  <a:cubicBezTo>
                    <a:pt x="1159" y="13503"/>
                    <a:pt x="1337" y="13728"/>
                    <a:pt x="1545" y="13923"/>
                  </a:cubicBezTo>
                  <a:cubicBezTo>
                    <a:pt x="1537" y="13940"/>
                    <a:pt x="1531" y="13961"/>
                    <a:pt x="1524" y="13982"/>
                  </a:cubicBezTo>
                  <a:cubicBezTo>
                    <a:pt x="1249" y="14800"/>
                    <a:pt x="969" y="15643"/>
                    <a:pt x="736" y="16421"/>
                  </a:cubicBezTo>
                  <a:cubicBezTo>
                    <a:pt x="455" y="17364"/>
                    <a:pt x="296" y="18051"/>
                    <a:pt x="237" y="18582"/>
                  </a:cubicBezTo>
                  <a:cubicBezTo>
                    <a:pt x="0" y="20691"/>
                    <a:pt x="774" y="22117"/>
                    <a:pt x="1468" y="22946"/>
                  </a:cubicBezTo>
                  <a:cubicBezTo>
                    <a:pt x="1933" y="23502"/>
                    <a:pt x="2519" y="23980"/>
                    <a:pt x="3168" y="24323"/>
                  </a:cubicBezTo>
                  <a:cubicBezTo>
                    <a:pt x="3574" y="24539"/>
                    <a:pt x="3987" y="24695"/>
                    <a:pt x="4368" y="24778"/>
                  </a:cubicBezTo>
                  <a:cubicBezTo>
                    <a:pt x="4885" y="25132"/>
                    <a:pt x="5361" y="25295"/>
                    <a:pt x="5625" y="25364"/>
                  </a:cubicBezTo>
                  <a:cubicBezTo>
                    <a:pt x="5860" y="25431"/>
                    <a:pt x="6072" y="25458"/>
                    <a:pt x="6273" y="25458"/>
                  </a:cubicBezTo>
                  <a:cubicBezTo>
                    <a:pt x="6616" y="25458"/>
                    <a:pt x="6887" y="25368"/>
                    <a:pt x="7092" y="25254"/>
                  </a:cubicBezTo>
                  <a:lnTo>
                    <a:pt x="7098" y="25254"/>
                  </a:lnTo>
                  <a:cubicBezTo>
                    <a:pt x="7501" y="25354"/>
                    <a:pt x="7859" y="25375"/>
                    <a:pt x="8094" y="25375"/>
                  </a:cubicBezTo>
                  <a:lnTo>
                    <a:pt x="8216" y="25375"/>
                  </a:lnTo>
                  <a:cubicBezTo>
                    <a:pt x="8816" y="25427"/>
                    <a:pt x="9465" y="25465"/>
                    <a:pt x="10148" y="25489"/>
                  </a:cubicBezTo>
                  <a:cubicBezTo>
                    <a:pt x="10554" y="25593"/>
                    <a:pt x="11224" y="25726"/>
                    <a:pt x="11994" y="25726"/>
                  </a:cubicBezTo>
                  <a:cubicBezTo>
                    <a:pt x="12581" y="25726"/>
                    <a:pt x="13143" y="25649"/>
                    <a:pt x="13666" y="25503"/>
                  </a:cubicBezTo>
                  <a:cubicBezTo>
                    <a:pt x="14190" y="25493"/>
                    <a:pt x="14738" y="25473"/>
                    <a:pt x="15297" y="25452"/>
                  </a:cubicBezTo>
                  <a:cubicBezTo>
                    <a:pt x="15793" y="25431"/>
                    <a:pt x="16275" y="25385"/>
                    <a:pt x="16733" y="25323"/>
                  </a:cubicBezTo>
                  <a:cubicBezTo>
                    <a:pt x="16914" y="25403"/>
                    <a:pt x="17139" y="25458"/>
                    <a:pt x="17410" y="25458"/>
                  </a:cubicBezTo>
                  <a:cubicBezTo>
                    <a:pt x="17611" y="25458"/>
                    <a:pt x="17823" y="25431"/>
                    <a:pt x="18059" y="25364"/>
                  </a:cubicBezTo>
                  <a:cubicBezTo>
                    <a:pt x="18323" y="25295"/>
                    <a:pt x="18797" y="25132"/>
                    <a:pt x="19314" y="24778"/>
                  </a:cubicBezTo>
                  <a:cubicBezTo>
                    <a:pt x="19696" y="24695"/>
                    <a:pt x="20109" y="24539"/>
                    <a:pt x="20515" y="24323"/>
                  </a:cubicBezTo>
                  <a:cubicBezTo>
                    <a:pt x="21164" y="23980"/>
                    <a:pt x="21750" y="23502"/>
                    <a:pt x="22215" y="22946"/>
                  </a:cubicBezTo>
                  <a:cubicBezTo>
                    <a:pt x="22905" y="22117"/>
                    <a:pt x="23682" y="20691"/>
                    <a:pt x="23447" y="18582"/>
                  </a:cubicBezTo>
                  <a:cubicBezTo>
                    <a:pt x="23388" y="18051"/>
                    <a:pt x="23228" y="17364"/>
                    <a:pt x="22947" y="16421"/>
                  </a:cubicBezTo>
                  <a:cubicBezTo>
                    <a:pt x="22715" y="15643"/>
                    <a:pt x="22430" y="14800"/>
                    <a:pt x="22159" y="13982"/>
                  </a:cubicBezTo>
                  <a:cubicBezTo>
                    <a:pt x="21895" y="13204"/>
                    <a:pt x="21649" y="12472"/>
                    <a:pt x="21469" y="11855"/>
                  </a:cubicBezTo>
                  <a:cubicBezTo>
                    <a:pt x="21407" y="11651"/>
                    <a:pt x="21358" y="11480"/>
                    <a:pt x="21323" y="11342"/>
                  </a:cubicBezTo>
                  <a:cubicBezTo>
                    <a:pt x="21362" y="11307"/>
                    <a:pt x="21399" y="11272"/>
                    <a:pt x="21437" y="11238"/>
                  </a:cubicBezTo>
                  <a:cubicBezTo>
                    <a:pt x="22114" y="10606"/>
                    <a:pt x="22673" y="9710"/>
                    <a:pt x="23099" y="8583"/>
                  </a:cubicBezTo>
                  <a:cubicBezTo>
                    <a:pt x="23381" y="7834"/>
                    <a:pt x="23522" y="6977"/>
                    <a:pt x="23522" y="6040"/>
                  </a:cubicBezTo>
                  <a:cubicBezTo>
                    <a:pt x="23522" y="5315"/>
                    <a:pt x="23439" y="4531"/>
                    <a:pt x="23269" y="3720"/>
                  </a:cubicBezTo>
                  <a:cubicBezTo>
                    <a:pt x="22989" y="2346"/>
                    <a:pt x="22534" y="1204"/>
                    <a:pt x="22312" y="809"/>
                  </a:cubicBezTo>
                  <a:cubicBezTo>
                    <a:pt x="22139" y="496"/>
                    <a:pt x="21854" y="250"/>
                    <a:pt x="21514" y="118"/>
                  </a:cubicBezTo>
                  <a:cubicBezTo>
                    <a:pt x="21313" y="38"/>
                    <a:pt x="21091" y="0"/>
                    <a:pt x="20855" y="0"/>
                  </a:cubicBezTo>
                  <a:cubicBezTo>
                    <a:pt x="20446" y="0"/>
                    <a:pt x="19960" y="122"/>
                    <a:pt x="19415" y="368"/>
                  </a:cubicBezTo>
                  <a:cubicBezTo>
                    <a:pt x="18940" y="583"/>
                    <a:pt x="18430" y="884"/>
                    <a:pt x="17937" y="1242"/>
                  </a:cubicBezTo>
                  <a:cubicBezTo>
                    <a:pt x="17386" y="1641"/>
                    <a:pt x="16865" y="2103"/>
                    <a:pt x="16393" y="2612"/>
                  </a:cubicBezTo>
                  <a:cubicBezTo>
                    <a:pt x="15849" y="3199"/>
                    <a:pt x="15380" y="3837"/>
                    <a:pt x="15002" y="4506"/>
                  </a:cubicBezTo>
                  <a:cubicBezTo>
                    <a:pt x="14714" y="5017"/>
                    <a:pt x="14433" y="5718"/>
                    <a:pt x="14163" y="6592"/>
                  </a:cubicBezTo>
                  <a:lnTo>
                    <a:pt x="14148" y="6592"/>
                  </a:lnTo>
                  <a:cubicBezTo>
                    <a:pt x="13663" y="6592"/>
                    <a:pt x="13139" y="6623"/>
                    <a:pt x="12716" y="6647"/>
                  </a:cubicBezTo>
                  <a:cubicBezTo>
                    <a:pt x="12646" y="6650"/>
                    <a:pt x="12581" y="6655"/>
                    <a:pt x="12515" y="6658"/>
                  </a:cubicBezTo>
                  <a:cubicBezTo>
                    <a:pt x="12435" y="6661"/>
                    <a:pt x="12355" y="6671"/>
                    <a:pt x="12278" y="6689"/>
                  </a:cubicBezTo>
                  <a:lnTo>
                    <a:pt x="12032" y="6689"/>
                  </a:lnTo>
                  <a:cubicBezTo>
                    <a:pt x="11817" y="6689"/>
                    <a:pt x="11606" y="6692"/>
                    <a:pt x="11397" y="6696"/>
                  </a:cubicBezTo>
                  <a:cubicBezTo>
                    <a:pt x="11058" y="6609"/>
                    <a:pt x="10645" y="6567"/>
                    <a:pt x="10152" y="6567"/>
                  </a:cubicBezTo>
                  <a:cubicBezTo>
                    <a:pt x="9950" y="6567"/>
                    <a:pt x="9742" y="6575"/>
                    <a:pt x="9521" y="6588"/>
                  </a:cubicBezTo>
                  <a:cubicBezTo>
                    <a:pt x="9250" y="5714"/>
                    <a:pt x="8969" y="5017"/>
                    <a:pt x="8680" y="4506"/>
                  </a:cubicBezTo>
                  <a:cubicBezTo>
                    <a:pt x="8302" y="3837"/>
                    <a:pt x="7835" y="3199"/>
                    <a:pt x="7290" y="2612"/>
                  </a:cubicBezTo>
                  <a:cubicBezTo>
                    <a:pt x="6818" y="2103"/>
                    <a:pt x="6297" y="1641"/>
                    <a:pt x="5742" y="1242"/>
                  </a:cubicBezTo>
                  <a:cubicBezTo>
                    <a:pt x="5253" y="884"/>
                    <a:pt x="4743" y="583"/>
                    <a:pt x="4267" y="368"/>
                  </a:cubicBezTo>
                  <a:cubicBezTo>
                    <a:pt x="3723" y="122"/>
                    <a:pt x="3237" y="0"/>
                    <a:pt x="2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66675" dir="3180000" algn="bl" rotWithShape="0">
                <a:schemeClr val="dk1">
                  <a:alpha val="18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2436;p56">
              <a:extLst>
                <a:ext uri="{FF2B5EF4-FFF2-40B4-BE49-F238E27FC236}">
                  <a16:creationId xmlns:a16="http://schemas.microsoft.com/office/drawing/2014/main" id="{03C2F1CD-4304-45EA-B00A-FE5809BB6ED5}"/>
                </a:ext>
              </a:extLst>
            </p:cNvPr>
            <p:cNvSpPr/>
            <p:nvPr/>
          </p:nvSpPr>
          <p:spPr>
            <a:xfrm rot="678011">
              <a:off x="3600763" y="2213764"/>
              <a:ext cx="1681861" cy="1295787"/>
            </a:xfrm>
            <a:custGeom>
              <a:avLst/>
              <a:gdLst/>
              <a:ahLst/>
              <a:cxnLst/>
              <a:rect l="l" t="t" r="r" b="b"/>
              <a:pathLst>
                <a:path w="20845" h="16060" extrusionOk="0">
                  <a:moveTo>
                    <a:pt x="10688" y="0"/>
                  </a:moveTo>
                  <a:cubicBezTo>
                    <a:pt x="9167" y="0"/>
                    <a:pt x="7662" y="131"/>
                    <a:pt x="7172" y="431"/>
                  </a:cubicBezTo>
                  <a:cubicBezTo>
                    <a:pt x="6204" y="1021"/>
                    <a:pt x="1881" y="4910"/>
                    <a:pt x="646" y="10340"/>
                  </a:cubicBezTo>
                  <a:cubicBezTo>
                    <a:pt x="646" y="10340"/>
                    <a:pt x="1" y="12435"/>
                    <a:pt x="1506" y="14156"/>
                  </a:cubicBezTo>
                  <a:cubicBezTo>
                    <a:pt x="2732" y="15557"/>
                    <a:pt x="6202" y="16060"/>
                    <a:pt x="10704" y="16060"/>
                  </a:cubicBezTo>
                  <a:cubicBezTo>
                    <a:pt x="11719" y="16060"/>
                    <a:pt x="12786" y="16034"/>
                    <a:pt x="13892" y="15988"/>
                  </a:cubicBezTo>
                  <a:cubicBezTo>
                    <a:pt x="20026" y="15731"/>
                    <a:pt x="20844" y="12057"/>
                    <a:pt x="20501" y="10662"/>
                  </a:cubicBezTo>
                  <a:cubicBezTo>
                    <a:pt x="20157" y="9264"/>
                    <a:pt x="15439" y="768"/>
                    <a:pt x="14256" y="337"/>
                  </a:cubicBezTo>
                  <a:cubicBezTo>
                    <a:pt x="13672" y="125"/>
                    <a:pt x="12173" y="0"/>
                    <a:pt x="10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2437;p56">
              <a:extLst>
                <a:ext uri="{FF2B5EF4-FFF2-40B4-BE49-F238E27FC236}">
                  <a16:creationId xmlns:a16="http://schemas.microsoft.com/office/drawing/2014/main" id="{CC7C1215-4F73-477F-B02C-73CA786445EA}"/>
                </a:ext>
              </a:extLst>
            </p:cNvPr>
            <p:cNvSpPr/>
            <p:nvPr/>
          </p:nvSpPr>
          <p:spPr>
            <a:xfrm rot="678011">
              <a:off x="3632649" y="1594704"/>
              <a:ext cx="884056" cy="1781667"/>
            </a:xfrm>
            <a:custGeom>
              <a:avLst/>
              <a:gdLst/>
              <a:ahLst/>
              <a:cxnLst/>
              <a:rect l="l" t="t" r="r" b="b"/>
              <a:pathLst>
                <a:path w="10957" h="22082" extrusionOk="0">
                  <a:moveTo>
                    <a:pt x="1911" y="0"/>
                  </a:moveTo>
                  <a:cubicBezTo>
                    <a:pt x="1787" y="0"/>
                    <a:pt x="1702" y="32"/>
                    <a:pt x="1665" y="96"/>
                  </a:cubicBezTo>
                  <a:cubicBezTo>
                    <a:pt x="1399" y="578"/>
                    <a:pt x="0" y="4128"/>
                    <a:pt x="968" y="6709"/>
                  </a:cubicBezTo>
                  <a:cubicBezTo>
                    <a:pt x="1804" y="8943"/>
                    <a:pt x="2956" y="9291"/>
                    <a:pt x="2956" y="9291"/>
                  </a:cubicBezTo>
                  <a:cubicBezTo>
                    <a:pt x="3012" y="10474"/>
                    <a:pt x="920" y="15372"/>
                    <a:pt x="698" y="17353"/>
                  </a:cubicBezTo>
                  <a:cubicBezTo>
                    <a:pt x="323" y="20739"/>
                    <a:pt x="3172" y="22082"/>
                    <a:pt x="4084" y="22082"/>
                  </a:cubicBezTo>
                  <a:cubicBezTo>
                    <a:pt x="4084" y="22082"/>
                    <a:pt x="0" y="17835"/>
                    <a:pt x="3869" y="15470"/>
                  </a:cubicBezTo>
                  <a:cubicBezTo>
                    <a:pt x="5132" y="14699"/>
                    <a:pt x="7633" y="15417"/>
                    <a:pt x="9083" y="14664"/>
                  </a:cubicBezTo>
                  <a:cubicBezTo>
                    <a:pt x="10537" y="13912"/>
                    <a:pt x="10957" y="6972"/>
                    <a:pt x="10287" y="6706"/>
                  </a:cubicBezTo>
                  <a:cubicBezTo>
                    <a:pt x="10104" y="6630"/>
                    <a:pt x="9764" y="6569"/>
                    <a:pt x="9232" y="6569"/>
                  </a:cubicBezTo>
                  <a:cubicBezTo>
                    <a:pt x="8808" y="6569"/>
                    <a:pt x="8263" y="6608"/>
                    <a:pt x="7577" y="6709"/>
                  </a:cubicBezTo>
                  <a:cubicBezTo>
                    <a:pt x="7577" y="6709"/>
                    <a:pt x="7140" y="4832"/>
                    <a:pt x="6557" y="3805"/>
                  </a:cubicBezTo>
                  <a:cubicBezTo>
                    <a:pt x="5160" y="1337"/>
                    <a:pt x="2715" y="0"/>
                    <a:pt x="19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2438;p56">
              <a:extLst>
                <a:ext uri="{FF2B5EF4-FFF2-40B4-BE49-F238E27FC236}">
                  <a16:creationId xmlns:a16="http://schemas.microsoft.com/office/drawing/2014/main" id="{346027D9-CA45-4213-AD90-0C4126A426CA}"/>
                </a:ext>
              </a:extLst>
            </p:cNvPr>
            <p:cNvSpPr/>
            <p:nvPr/>
          </p:nvSpPr>
          <p:spPr>
            <a:xfrm rot="678011">
              <a:off x="3873636" y="1776016"/>
              <a:ext cx="333468" cy="457963"/>
            </a:xfrm>
            <a:custGeom>
              <a:avLst/>
              <a:gdLst/>
              <a:ahLst/>
              <a:cxnLst/>
              <a:rect l="l" t="t" r="r" b="b"/>
              <a:pathLst>
                <a:path w="4133" h="5676" extrusionOk="0">
                  <a:moveTo>
                    <a:pt x="1038" y="1"/>
                  </a:moveTo>
                  <a:cubicBezTo>
                    <a:pt x="1011" y="1"/>
                    <a:pt x="988" y="6"/>
                    <a:pt x="969" y="17"/>
                  </a:cubicBezTo>
                  <a:cubicBezTo>
                    <a:pt x="583" y="238"/>
                    <a:pt x="1" y="3610"/>
                    <a:pt x="847" y="4627"/>
                  </a:cubicBezTo>
                  <a:cubicBezTo>
                    <a:pt x="1305" y="5176"/>
                    <a:pt x="2023" y="5575"/>
                    <a:pt x="2117" y="5665"/>
                  </a:cubicBezTo>
                  <a:cubicBezTo>
                    <a:pt x="2125" y="5672"/>
                    <a:pt x="2143" y="5675"/>
                    <a:pt x="2170" y="5675"/>
                  </a:cubicBezTo>
                  <a:cubicBezTo>
                    <a:pt x="2458" y="5675"/>
                    <a:pt x="3730" y="5255"/>
                    <a:pt x="3876" y="4648"/>
                  </a:cubicBezTo>
                  <a:cubicBezTo>
                    <a:pt x="3876" y="4648"/>
                    <a:pt x="4133" y="3812"/>
                    <a:pt x="3782" y="2840"/>
                  </a:cubicBezTo>
                  <a:cubicBezTo>
                    <a:pt x="3446" y="1921"/>
                    <a:pt x="1552" y="1"/>
                    <a:pt x="10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2439;p56">
              <a:extLst>
                <a:ext uri="{FF2B5EF4-FFF2-40B4-BE49-F238E27FC236}">
                  <a16:creationId xmlns:a16="http://schemas.microsoft.com/office/drawing/2014/main" id="{C77FB673-2DBD-40A3-AD39-1A42282E22C4}"/>
                </a:ext>
              </a:extLst>
            </p:cNvPr>
            <p:cNvSpPr/>
            <p:nvPr/>
          </p:nvSpPr>
          <p:spPr>
            <a:xfrm rot="678011">
              <a:off x="3869871" y="2848327"/>
              <a:ext cx="128046" cy="127723"/>
            </a:xfrm>
            <a:custGeom>
              <a:avLst/>
              <a:gdLst/>
              <a:ahLst/>
              <a:cxnLst/>
              <a:rect l="l" t="t" r="r" b="b"/>
              <a:pathLst>
                <a:path w="1587" h="1583" extrusionOk="0">
                  <a:moveTo>
                    <a:pt x="795" y="1"/>
                  </a:moveTo>
                  <a:cubicBezTo>
                    <a:pt x="358" y="1"/>
                    <a:pt x="1" y="355"/>
                    <a:pt x="1" y="792"/>
                  </a:cubicBezTo>
                  <a:cubicBezTo>
                    <a:pt x="1" y="1229"/>
                    <a:pt x="358" y="1583"/>
                    <a:pt x="795" y="1583"/>
                  </a:cubicBezTo>
                  <a:cubicBezTo>
                    <a:pt x="1232" y="1583"/>
                    <a:pt x="1586" y="1229"/>
                    <a:pt x="1586" y="792"/>
                  </a:cubicBezTo>
                  <a:cubicBezTo>
                    <a:pt x="1586" y="355"/>
                    <a:pt x="1232" y="1"/>
                    <a:pt x="7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2440;p56">
              <a:extLst>
                <a:ext uri="{FF2B5EF4-FFF2-40B4-BE49-F238E27FC236}">
                  <a16:creationId xmlns:a16="http://schemas.microsoft.com/office/drawing/2014/main" id="{0CB030E9-FFC5-4EC3-B9F7-86A8AF54D136}"/>
                </a:ext>
              </a:extLst>
            </p:cNvPr>
            <p:cNvSpPr/>
            <p:nvPr/>
          </p:nvSpPr>
          <p:spPr>
            <a:xfrm rot="678011">
              <a:off x="4070573" y="2063325"/>
              <a:ext cx="99726" cy="129095"/>
            </a:xfrm>
            <a:custGeom>
              <a:avLst/>
              <a:gdLst/>
              <a:ahLst/>
              <a:cxnLst/>
              <a:rect l="l" t="t" r="r" b="b"/>
              <a:pathLst>
                <a:path w="1236" h="1600" extrusionOk="0">
                  <a:moveTo>
                    <a:pt x="76" y="0"/>
                  </a:moveTo>
                  <a:cubicBezTo>
                    <a:pt x="48" y="0"/>
                    <a:pt x="20" y="20"/>
                    <a:pt x="11" y="49"/>
                  </a:cubicBezTo>
                  <a:cubicBezTo>
                    <a:pt x="1" y="83"/>
                    <a:pt x="22" y="118"/>
                    <a:pt x="57" y="128"/>
                  </a:cubicBezTo>
                  <a:cubicBezTo>
                    <a:pt x="98" y="142"/>
                    <a:pt x="1104" y="468"/>
                    <a:pt x="1104" y="1533"/>
                  </a:cubicBezTo>
                  <a:cubicBezTo>
                    <a:pt x="1104" y="1572"/>
                    <a:pt x="1135" y="1599"/>
                    <a:pt x="1170" y="1599"/>
                  </a:cubicBezTo>
                  <a:cubicBezTo>
                    <a:pt x="1208" y="1599"/>
                    <a:pt x="1236" y="1572"/>
                    <a:pt x="1236" y="1533"/>
                  </a:cubicBezTo>
                  <a:cubicBezTo>
                    <a:pt x="1236" y="371"/>
                    <a:pt x="105" y="7"/>
                    <a:pt x="94" y="3"/>
                  </a:cubicBezTo>
                  <a:cubicBezTo>
                    <a:pt x="88" y="1"/>
                    <a:pt x="82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2441;p56">
              <a:extLst>
                <a:ext uri="{FF2B5EF4-FFF2-40B4-BE49-F238E27FC236}">
                  <a16:creationId xmlns:a16="http://schemas.microsoft.com/office/drawing/2014/main" id="{95A491C3-5F9A-460D-8E08-65EF902566A2}"/>
                </a:ext>
              </a:extLst>
            </p:cNvPr>
            <p:cNvSpPr/>
            <p:nvPr/>
          </p:nvSpPr>
          <p:spPr>
            <a:xfrm rot="678011">
              <a:off x="4033455" y="2133398"/>
              <a:ext cx="128611" cy="60271"/>
            </a:xfrm>
            <a:custGeom>
              <a:avLst/>
              <a:gdLst/>
              <a:ahLst/>
              <a:cxnLst/>
              <a:rect l="l" t="t" r="r" b="b"/>
              <a:pathLst>
                <a:path w="1594" h="747" extrusionOk="0">
                  <a:moveTo>
                    <a:pt x="67" y="0"/>
                  </a:moveTo>
                  <a:cubicBezTo>
                    <a:pt x="29" y="0"/>
                    <a:pt x="1" y="29"/>
                    <a:pt x="1" y="66"/>
                  </a:cubicBezTo>
                  <a:cubicBezTo>
                    <a:pt x="1" y="101"/>
                    <a:pt x="29" y="129"/>
                    <a:pt x="67" y="133"/>
                  </a:cubicBezTo>
                  <a:cubicBezTo>
                    <a:pt x="77" y="133"/>
                    <a:pt x="1136" y="140"/>
                    <a:pt x="1461" y="712"/>
                  </a:cubicBezTo>
                  <a:cubicBezTo>
                    <a:pt x="1472" y="732"/>
                    <a:pt x="1496" y="747"/>
                    <a:pt x="1517" y="747"/>
                  </a:cubicBezTo>
                  <a:cubicBezTo>
                    <a:pt x="1531" y="747"/>
                    <a:pt x="1541" y="743"/>
                    <a:pt x="1552" y="737"/>
                  </a:cubicBezTo>
                  <a:cubicBezTo>
                    <a:pt x="1583" y="719"/>
                    <a:pt x="1594" y="681"/>
                    <a:pt x="1576" y="649"/>
                  </a:cubicBezTo>
                  <a:cubicBezTo>
                    <a:pt x="1216" y="11"/>
                    <a:pt x="112" y="0"/>
                    <a:pt x="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2442;p56">
              <a:extLst>
                <a:ext uri="{FF2B5EF4-FFF2-40B4-BE49-F238E27FC236}">
                  <a16:creationId xmlns:a16="http://schemas.microsoft.com/office/drawing/2014/main" id="{835131B6-0FF2-46C5-8EDD-C4B3CB1B3EFF}"/>
                </a:ext>
              </a:extLst>
            </p:cNvPr>
            <p:cNvSpPr/>
            <p:nvPr/>
          </p:nvSpPr>
          <p:spPr>
            <a:xfrm rot="678011">
              <a:off x="3718847" y="3234830"/>
              <a:ext cx="346377" cy="170647"/>
            </a:xfrm>
            <a:custGeom>
              <a:avLst/>
              <a:gdLst/>
              <a:ahLst/>
              <a:cxnLst/>
              <a:rect l="l" t="t" r="r" b="b"/>
              <a:pathLst>
                <a:path w="4293" h="2115" extrusionOk="0">
                  <a:moveTo>
                    <a:pt x="75" y="0"/>
                  </a:moveTo>
                  <a:cubicBezTo>
                    <a:pt x="70" y="0"/>
                    <a:pt x="65" y="1"/>
                    <a:pt x="60" y="2"/>
                  </a:cubicBezTo>
                  <a:cubicBezTo>
                    <a:pt x="25" y="9"/>
                    <a:pt x="1" y="44"/>
                    <a:pt x="8" y="78"/>
                  </a:cubicBezTo>
                  <a:cubicBezTo>
                    <a:pt x="244" y="1306"/>
                    <a:pt x="1327" y="1906"/>
                    <a:pt x="1930" y="2069"/>
                  </a:cubicBezTo>
                  <a:cubicBezTo>
                    <a:pt x="2020" y="2094"/>
                    <a:pt x="2128" y="2114"/>
                    <a:pt x="2218" y="2114"/>
                  </a:cubicBezTo>
                  <a:cubicBezTo>
                    <a:pt x="2291" y="2114"/>
                    <a:pt x="2350" y="2101"/>
                    <a:pt x="2385" y="2063"/>
                  </a:cubicBezTo>
                  <a:cubicBezTo>
                    <a:pt x="2489" y="1945"/>
                    <a:pt x="2419" y="1643"/>
                    <a:pt x="2340" y="1407"/>
                  </a:cubicBezTo>
                  <a:lnTo>
                    <a:pt x="2340" y="1407"/>
                  </a:lnTo>
                  <a:cubicBezTo>
                    <a:pt x="2960" y="1962"/>
                    <a:pt x="3698" y="2033"/>
                    <a:pt x="4041" y="2033"/>
                  </a:cubicBezTo>
                  <a:cubicBezTo>
                    <a:pt x="4159" y="2033"/>
                    <a:pt x="4231" y="2024"/>
                    <a:pt x="4234" y="2024"/>
                  </a:cubicBezTo>
                  <a:cubicBezTo>
                    <a:pt x="4268" y="2018"/>
                    <a:pt x="4292" y="1986"/>
                    <a:pt x="4289" y="1951"/>
                  </a:cubicBezTo>
                  <a:cubicBezTo>
                    <a:pt x="4286" y="1916"/>
                    <a:pt x="4256" y="1892"/>
                    <a:pt x="4224" y="1892"/>
                  </a:cubicBezTo>
                  <a:cubicBezTo>
                    <a:pt x="4222" y="1892"/>
                    <a:pt x="4219" y="1893"/>
                    <a:pt x="4217" y="1893"/>
                  </a:cubicBezTo>
                  <a:cubicBezTo>
                    <a:pt x="4213" y="1894"/>
                    <a:pt x="4144" y="1902"/>
                    <a:pt x="4030" y="1902"/>
                  </a:cubicBezTo>
                  <a:cubicBezTo>
                    <a:pt x="3663" y="1902"/>
                    <a:pt x="2829" y="1813"/>
                    <a:pt x="2215" y="1088"/>
                  </a:cubicBezTo>
                  <a:cubicBezTo>
                    <a:pt x="2202" y="1073"/>
                    <a:pt x="2182" y="1064"/>
                    <a:pt x="2162" y="1064"/>
                  </a:cubicBezTo>
                  <a:cubicBezTo>
                    <a:pt x="2150" y="1064"/>
                    <a:pt x="2138" y="1067"/>
                    <a:pt x="2128" y="1074"/>
                  </a:cubicBezTo>
                  <a:cubicBezTo>
                    <a:pt x="2100" y="1091"/>
                    <a:pt x="2090" y="1126"/>
                    <a:pt x="2103" y="1157"/>
                  </a:cubicBezTo>
                  <a:cubicBezTo>
                    <a:pt x="2246" y="1487"/>
                    <a:pt x="2357" y="1893"/>
                    <a:pt x="2287" y="1976"/>
                  </a:cubicBezTo>
                  <a:cubicBezTo>
                    <a:pt x="2279" y="1981"/>
                    <a:pt x="2259" y="1985"/>
                    <a:pt x="2228" y="1985"/>
                  </a:cubicBezTo>
                  <a:cubicBezTo>
                    <a:pt x="2134" y="1985"/>
                    <a:pt x="1939" y="1953"/>
                    <a:pt x="1670" y="1840"/>
                  </a:cubicBezTo>
                  <a:cubicBezTo>
                    <a:pt x="1365" y="1712"/>
                    <a:pt x="358" y="1202"/>
                    <a:pt x="140" y="54"/>
                  </a:cubicBezTo>
                  <a:cubicBezTo>
                    <a:pt x="134" y="20"/>
                    <a:pt x="107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2443;p56">
              <a:extLst>
                <a:ext uri="{FF2B5EF4-FFF2-40B4-BE49-F238E27FC236}">
                  <a16:creationId xmlns:a16="http://schemas.microsoft.com/office/drawing/2014/main" id="{7910198B-E297-45BB-B96A-C215E09E4BB8}"/>
                </a:ext>
              </a:extLst>
            </p:cNvPr>
            <p:cNvSpPr/>
            <p:nvPr/>
          </p:nvSpPr>
          <p:spPr>
            <a:xfrm rot="678011">
              <a:off x="4499530" y="1767418"/>
              <a:ext cx="879054" cy="1781667"/>
            </a:xfrm>
            <a:custGeom>
              <a:avLst/>
              <a:gdLst/>
              <a:ahLst/>
              <a:cxnLst/>
              <a:rect l="l" t="t" r="r" b="b"/>
              <a:pathLst>
                <a:path w="10895" h="22082" extrusionOk="0">
                  <a:moveTo>
                    <a:pt x="8984" y="0"/>
                  </a:moveTo>
                  <a:cubicBezTo>
                    <a:pt x="8179" y="0"/>
                    <a:pt x="5735" y="1337"/>
                    <a:pt x="4337" y="3805"/>
                  </a:cubicBezTo>
                  <a:cubicBezTo>
                    <a:pt x="3754" y="4832"/>
                    <a:pt x="3314" y="6709"/>
                    <a:pt x="3314" y="6709"/>
                  </a:cubicBezTo>
                  <a:cubicBezTo>
                    <a:pt x="3101" y="6622"/>
                    <a:pt x="2712" y="6594"/>
                    <a:pt x="2274" y="6594"/>
                  </a:cubicBezTo>
                  <a:cubicBezTo>
                    <a:pt x="1758" y="6594"/>
                    <a:pt x="1172" y="6633"/>
                    <a:pt x="722" y="6657"/>
                  </a:cubicBezTo>
                  <a:cubicBezTo>
                    <a:pt x="1" y="6698"/>
                    <a:pt x="358" y="13912"/>
                    <a:pt x="1812" y="14664"/>
                  </a:cubicBezTo>
                  <a:cubicBezTo>
                    <a:pt x="3262" y="15417"/>
                    <a:pt x="5764" y="14699"/>
                    <a:pt x="7023" y="15470"/>
                  </a:cubicBezTo>
                  <a:cubicBezTo>
                    <a:pt x="10894" y="17835"/>
                    <a:pt x="6811" y="22082"/>
                    <a:pt x="6811" y="22082"/>
                  </a:cubicBezTo>
                  <a:cubicBezTo>
                    <a:pt x="7724" y="22082"/>
                    <a:pt x="10572" y="20739"/>
                    <a:pt x="10197" y="17353"/>
                  </a:cubicBezTo>
                  <a:cubicBezTo>
                    <a:pt x="9975" y="15372"/>
                    <a:pt x="7883" y="10474"/>
                    <a:pt x="7938" y="9291"/>
                  </a:cubicBezTo>
                  <a:cubicBezTo>
                    <a:pt x="7938" y="9291"/>
                    <a:pt x="9087" y="8943"/>
                    <a:pt x="9927" y="6709"/>
                  </a:cubicBezTo>
                  <a:cubicBezTo>
                    <a:pt x="10894" y="4128"/>
                    <a:pt x="9493" y="578"/>
                    <a:pt x="9229" y="96"/>
                  </a:cubicBezTo>
                  <a:cubicBezTo>
                    <a:pt x="9193" y="32"/>
                    <a:pt x="9108" y="0"/>
                    <a:pt x="89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2444;p56">
              <a:extLst>
                <a:ext uri="{FF2B5EF4-FFF2-40B4-BE49-F238E27FC236}">
                  <a16:creationId xmlns:a16="http://schemas.microsoft.com/office/drawing/2014/main" id="{D03514B3-14E3-44E0-A219-5DA6052EC0ED}"/>
                </a:ext>
              </a:extLst>
            </p:cNvPr>
            <p:cNvSpPr/>
            <p:nvPr/>
          </p:nvSpPr>
          <p:spPr>
            <a:xfrm rot="678011">
              <a:off x="4986217" y="1998292"/>
              <a:ext cx="333145" cy="457963"/>
            </a:xfrm>
            <a:custGeom>
              <a:avLst/>
              <a:gdLst/>
              <a:ahLst/>
              <a:cxnLst/>
              <a:rect l="l" t="t" r="r" b="b"/>
              <a:pathLst>
                <a:path w="4129" h="5676" extrusionOk="0">
                  <a:moveTo>
                    <a:pt x="3095" y="1"/>
                  </a:moveTo>
                  <a:cubicBezTo>
                    <a:pt x="2581" y="1"/>
                    <a:pt x="687" y="1921"/>
                    <a:pt x="351" y="2840"/>
                  </a:cubicBezTo>
                  <a:cubicBezTo>
                    <a:pt x="0" y="3812"/>
                    <a:pt x="257" y="4648"/>
                    <a:pt x="257" y="4648"/>
                  </a:cubicBezTo>
                  <a:cubicBezTo>
                    <a:pt x="403" y="5255"/>
                    <a:pt x="1675" y="5675"/>
                    <a:pt x="1963" y="5675"/>
                  </a:cubicBezTo>
                  <a:cubicBezTo>
                    <a:pt x="1990" y="5675"/>
                    <a:pt x="2008" y="5672"/>
                    <a:pt x="2016" y="5665"/>
                  </a:cubicBezTo>
                  <a:cubicBezTo>
                    <a:pt x="2109" y="5575"/>
                    <a:pt x="2828" y="5176"/>
                    <a:pt x="3286" y="4627"/>
                  </a:cubicBezTo>
                  <a:cubicBezTo>
                    <a:pt x="4129" y="3610"/>
                    <a:pt x="3549" y="238"/>
                    <a:pt x="3164" y="17"/>
                  </a:cubicBezTo>
                  <a:cubicBezTo>
                    <a:pt x="3145" y="6"/>
                    <a:pt x="3122" y="1"/>
                    <a:pt x="30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2445;p56">
              <a:extLst>
                <a:ext uri="{FF2B5EF4-FFF2-40B4-BE49-F238E27FC236}">
                  <a16:creationId xmlns:a16="http://schemas.microsoft.com/office/drawing/2014/main" id="{14AAF952-9726-4151-B9E8-745189B61AAC}"/>
                </a:ext>
              </a:extLst>
            </p:cNvPr>
            <p:cNvSpPr/>
            <p:nvPr/>
          </p:nvSpPr>
          <p:spPr>
            <a:xfrm rot="678011">
              <a:off x="4838613" y="3041861"/>
              <a:ext cx="127723" cy="127723"/>
            </a:xfrm>
            <a:custGeom>
              <a:avLst/>
              <a:gdLst/>
              <a:ahLst/>
              <a:cxnLst/>
              <a:rect l="l" t="t" r="r" b="b"/>
              <a:pathLst>
                <a:path w="1583" h="1583" extrusionOk="0">
                  <a:moveTo>
                    <a:pt x="791" y="1"/>
                  </a:moveTo>
                  <a:cubicBezTo>
                    <a:pt x="354" y="1"/>
                    <a:pt x="0" y="355"/>
                    <a:pt x="0" y="792"/>
                  </a:cubicBezTo>
                  <a:cubicBezTo>
                    <a:pt x="0" y="1229"/>
                    <a:pt x="354" y="1583"/>
                    <a:pt x="791" y="1583"/>
                  </a:cubicBezTo>
                  <a:cubicBezTo>
                    <a:pt x="1228" y="1583"/>
                    <a:pt x="1582" y="1229"/>
                    <a:pt x="1582" y="792"/>
                  </a:cubicBezTo>
                  <a:cubicBezTo>
                    <a:pt x="1582" y="355"/>
                    <a:pt x="1228" y="1"/>
                    <a:pt x="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2446;p56">
              <a:extLst>
                <a:ext uri="{FF2B5EF4-FFF2-40B4-BE49-F238E27FC236}">
                  <a16:creationId xmlns:a16="http://schemas.microsoft.com/office/drawing/2014/main" id="{AF3C9FA1-F2E6-417A-8DBA-814301CB364F}"/>
                </a:ext>
              </a:extLst>
            </p:cNvPr>
            <p:cNvSpPr/>
            <p:nvPr/>
          </p:nvSpPr>
          <p:spPr>
            <a:xfrm rot="678011">
              <a:off x="4981870" y="2245422"/>
              <a:ext cx="99806" cy="129095"/>
            </a:xfrm>
            <a:custGeom>
              <a:avLst/>
              <a:gdLst/>
              <a:ahLst/>
              <a:cxnLst/>
              <a:rect l="l" t="t" r="r" b="b"/>
              <a:pathLst>
                <a:path w="1237" h="1600" extrusionOk="0">
                  <a:moveTo>
                    <a:pt x="1160" y="0"/>
                  </a:moveTo>
                  <a:cubicBezTo>
                    <a:pt x="1154" y="0"/>
                    <a:pt x="1148" y="1"/>
                    <a:pt x="1142" y="3"/>
                  </a:cubicBezTo>
                  <a:cubicBezTo>
                    <a:pt x="1132" y="7"/>
                    <a:pt x="1" y="371"/>
                    <a:pt x="1" y="1533"/>
                  </a:cubicBezTo>
                  <a:cubicBezTo>
                    <a:pt x="1" y="1572"/>
                    <a:pt x="29" y="1599"/>
                    <a:pt x="67" y="1599"/>
                  </a:cubicBezTo>
                  <a:cubicBezTo>
                    <a:pt x="102" y="1599"/>
                    <a:pt x="133" y="1572"/>
                    <a:pt x="133" y="1533"/>
                  </a:cubicBezTo>
                  <a:cubicBezTo>
                    <a:pt x="133" y="468"/>
                    <a:pt x="1139" y="142"/>
                    <a:pt x="1181" y="128"/>
                  </a:cubicBezTo>
                  <a:cubicBezTo>
                    <a:pt x="1216" y="118"/>
                    <a:pt x="1236" y="83"/>
                    <a:pt x="1226" y="49"/>
                  </a:cubicBezTo>
                  <a:cubicBezTo>
                    <a:pt x="1217" y="20"/>
                    <a:pt x="1190" y="0"/>
                    <a:pt x="11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2447;p56">
              <a:extLst>
                <a:ext uri="{FF2B5EF4-FFF2-40B4-BE49-F238E27FC236}">
                  <a16:creationId xmlns:a16="http://schemas.microsoft.com/office/drawing/2014/main" id="{3DC78CEB-BABD-40CB-AB1C-ABC2A0801A5C}"/>
                </a:ext>
              </a:extLst>
            </p:cNvPr>
            <p:cNvSpPr/>
            <p:nvPr/>
          </p:nvSpPr>
          <p:spPr>
            <a:xfrm rot="678011">
              <a:off x="4974748" y="2321391"/>
              <a:ext cx="128530" cy="60352"/>
            </a:xfrm>
            <a:custGeom>
              <a:avLst/>
              <a:gdLst/>
              <a:ahLst/>
              <a:cxnLst/>
              <a:rect l="l" t="t" r="r" b="b"/>
              <a:pathLst>
                <a:path w="1593" h="748" extrusionOk="0">
                  <a:moveTo>
                    <a:pt x="1536" y="1"/>
                  </a:moveTo>
                  <a:cubicBezTo>
                    <a:pt x="1533" y="1"/>
                    <a:pt x="1530" y="1"/>
                    <a:pt x="1527" y="1"/>
                  </a:cubicBezTo>
                  <a:cubicBezTo>
                    <a:pt x="1482" y="1"/>
                    <a:pt x="379" y="12"/>
                    <a:pt x="18" y="650"/>
                  </a:cubicBezTo>
                  <a:cubicBezTo>
                    <a:pt x="1" y="682"/>
                    <a:pt x="11" y="720"/>
                    <a:pt x="42" y="738"/>
                  </a:cubicBezTo>
                  <a:cubicBezTo>
                    <a:pt x="52" y="744"/>
                    <a:pt x="63" y="748"/>
                    <a:pt x="73" y="748"/>
                  </a:cubicBezTo>
                  <a:cubicBezTo>
                    <a:pt x="97" y="748"/>
                    <a:pt x="118" y="733"/>
                    <a:pt x="132" y="713"/>
                  </a:cubicBezTo>
                  <a:cubicBezTo>
                    <a:pt x="455" y="141"/>
                    <a:pt x="1517" y="134"/>
                    <a:pt x="1527" y="134"/>
                  </a:cubicBezTo>
                  <a:cubicBezTo>
                    <a:pt x="1565" y="130"/>
                    <a:pt x="1593" y="102"/>
                    <a:pt x="1593" y="67"/>
                  </a:cubicBezTo>
                  <a:cubicBezTo>
                    <a:pt x="1593" y="33"/>
                    <a:pt x="1570" y="1"/>
                    <a:pt x="15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2448;p56">
              <a:extLst>
                <a:ext uri="{FF2B5EF4-FFF2-40B4-BE49-F238E27FC236}">
                  <a16:creationId xmlns:a16="http://schemas.microsoft.com/office/drawing/2014/main" id="{352BF482-C840-407C-95B5-AD1F960656C9}"/>
                </a:ext>
              </a:extLst>
            </p:cNvPr>
            <p:cNvSpPr/>
            <p:nvPr/>
          </p:nvSpPr>
          <p:spPr>
            <a:xfrm rot="678011">
              <a:off x="4611316" y="3413149"/>
              <a:ext cx="346296" cy="170647"/>
            </a:xfrm>
            <a:custGeom>
              <a:avLst/>
              <a:gdLst/>
              <a:ahLst/>
              <a:cxnLst/>
              <a:rect l="l" t="t" r="r" b="b"/>
              <a:pathLst>
                <a:path w="4292" h="2115" extrusionOk="0">
                  <a:moveTo>
                    <a:pt x="4217" y="0"/>
                  </a:moveTo>
                  <a:cubicBezTo>
                    <a:pt x="4186" y="0"/>
                    <a:pt x="4159" y="20"/>
                    <a:pt x="4153" y="54"/>
                  </a:cubicBezTo>
                  <a:cubicBezTo>
                    <a:pt x="3934" y="1202"/>
                    <a:pt x="2928" y="1712"/>
                    <a:pt x="2623" y="1840"/>
                  </a:cubicBezTo>
                  <a:cubicBezTo>
                    <a:pt x="2354" y="1953"/>
                    <a:pt x="2159" y="1985"/>
                    <a:pt x="2066" y="1985"/>
                  </a:cubicBezTo>
                  <a:cubicBezTo>
                    <a:pt x="2036" y="1985"/>
                    <a:pt x="2017" y="1981"/>
                    <a:pt x="2009" y="1976"/>
                  </a:cubicBezTo>
                  <a:cubicBezTo>
                    <a:pt x="1936" y="1893"/>
                    <a:pt x="2043" y="1487"/>
                    <a:pt x="2189" y="1157"/>
                  </a:cubicBezTo>
                  <a:cubicBezTo>
                    <a:pt x="2203" y="1126"/>
                    <a:pt x="2189" y="1091"/>
                    <a:pt x="2162" y="1074"/>
                  </a:cubicBezTo>
                  <a:cubicBezTo>
                    <a:pt x="2153" y="1067"/>
                    <a:pt x="2142" y="1064"/>
                    <a:pt x="2130" y="1064"/>
                  </a:cubicBezTo>
                  <a:cubicBezTo>
                    <a:pt x="2111" y="1064"/>
                    <a:pt x="2091" y="1073"/>
                    <a:pt x="2078" y="1088"/>
                  </a:cubicBezTo>
                  <a:cubicBezTo>
                    <a:pt x="1464" y="1813"/>
                    <a:pt x="630" y="1902"/>
                    <a:pt x="263" y="1902"/>
                  </a:cubicBezTo>
                  <a:cubicBezTo>
                    <a:pt x="149" y="1902"/>
                    <a:pt x="80" y="1894"/>
                    <a:pt x="77" y="1893"/>
                  </a:cubicBezTo>
                  <a:cubicBezTo>
                    <a:pt x="74" y="1893"/>
                    <a:pt x="72" y="1892"/>
                    <a:pt x="69" y="1892"/>
                  </a:cubicBezTo>
                  <a:cubicBezTo>
                    <a:pt x="37" y="1892"/>
                    <a:pt x="6" y="1916"/>
                    <a:pt x="3" y="1951"/>
                  </a:cubicBezTo>
                  <a:cubicBezTo>
                    <a:pt x="0" y="1986"/>
                    <a:pt x="24" y="2018"/>
                    <a:pt x="59" y="2024"/>
                  </a:cubicBezTo>
                  <a:cubicBezTo>
                    <a:pt x="63" y="2024"/>
                    <a:pt x="134" y="2033"/>
                    <a:pt x="252" y="2033"/>
                  </a:cubicBezTo>
                  <a:cubicBezTo>
                    <a:pt x="595" y="2033"/>
                    <a:pt x="1334" y="1962"/>
                    <a:pt x="1953" y="1407"/>
                  </a:cubicBezTo>
                  <a:lnTo>
                    <a:pt x="1953" y="1407"/>
                  </a:lnTo>
                  <a:cubicBezTo>
                    <a:pt x="1873" y="1643"/>
                    <a:pt x="1804" y="1945"/>
                    <a:pt x="1908" y="2063"/>
                  </a:cubicBezTo>
                  <a:cubicBezTo>
                    <a:pt x="1943" y="2101"/>
                    <a:pt x="2002" y="2114"/>
                    <a:pt x="2075" y="2114"/>
                  </a:cubicBezTo>
                  <a:cubicBezTo>
                    <a:pt x="2165" y="2114"/>
                    <a:pt x="2272" y="2094"/>
                    <a:pt x="2363" y="2069"/>
                  </a:cubicBezTo>
                  <a:cubicBezTo>
                    <a:pt x="2967" y="1906"/>
                    <a:pt x="4049" y="1306"/>
                    <a:pt x="4285" y="78"/>
                  </a:cubicBezTo>
                  <a:cubicBezTo>
                    <a:pt x="4291" y="44"/>
                    <a:pt x="4267" y="9"/>
                    <a:pt x="4232" y="2"/>
                  </a:cubicBezTo>
                  <a:cubicBezTo>
                    <a:pt x="4227" y="1"/>
                    <a:pt x="4222" y="0"/>
                    <a:pt x="42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2449;p56">
              <a:extLst>
                <a:ext uri="{FF2B5EF4-FFF2-40B4-BE49-F238E27FC236}">
                  <a16:creationId xmlns:a16="http://schemas.microsoft.com/office/drawing/2014/main" id="{48AD4153-2DF4-46AA-886A-AF2256E04F44}"/>
                </a:ext>
              </a:extLst>
            </p:cNvPr>
            <p:cNvSpPr/>
            <p:nvPr/>
          </p:nvSpPr>
          <p:spPr>
            <a:xfrm rot="678011">
              <a:off x="4179907" y="3473932"/>
              <a:ext cx="315556" cy="43811"/>
            </a:xfrm>
            <a:custGeom>
              <a:avLst/>
              <a:gdLst/>
              <a:ahLst/>
              <a:cxnLst/>
              <a:rect l="l" t="t" r="r" b="b"/>
              <a:pathLst>
                <a:path w="3911" h="543" extrusionOk="0">
                  <a:moveTo>
                    <a:pt x="3837" y="1"/>
                  </a:moveTo>
                  <a:cubicBezTo>
                    <a:pt x="3827" y="1"/>
                    <a:pt x="3817" y="3"/>
                    <a:pt x="3806" y="8"/>
                  </a:cubicBezTo>
                  <a:cubicBezTo>
                    <a:pt x="3169" y="314"/>
                    <a:pt x="2499" y="410"/>
                    <a:pt x="1906" y="410"/>
                  </a:cubicBezTo>
                  <a:cubicBezTo>
                    <a:pt x="896" y="410"/>
                    <a:pt x="111" y="131"/>
                    <a:pt x="98" y="126"/>
                  </a:cubicBezTo>
                  <a:cubicBezTo>
                    <a:pt x="89" y="123"/>
                    <a:pt x="81" y="121"/>
                    <a:pt x="73" y="121"/>
                  </a:cubicBezTo>
                  <a:cubicBezTo>
                    <a:pt x="46" y="121"/>
                    <a:pt x="22" y="138"/>
                    <a:pt x="14" y="165"/>
                  </a:cubicBezTo>
                  <a:cubicBezTo>
                    <a:pt x="0" y="200"/>
                    <a:pt x="18" y="237"/>
                    <a:pt x="53" y="248"/>
                  </a:cubicBezTo>
                  <a:cubicBezTo>
                    <a:pt x="66" y="255"/>
                    <a:pt x="871" y="543"/>
                    <a:pt x="1905" y="543"/>
                  </a:cubicBezTo>
                  <a:cubicBezTo>
                    <a:pt x="2516" y="543"/>
                    <a:pt x="3206" y="442"/>
                    <a:pt x="3865" y="126"/>
                  </a:cubicBezTo>
                  <a:cubicBezTo>
                    <a:pt x="3896" y="109"/>
                    <a:pt x="3910" y="71"/>
                    <a:pt x="3896" y="36"/>
                  </a:cubicBezTo>
                  <a:cubicBezTo>
                    <a:pt x="3884" y="14"/>
                    <a:pt x="3862" y="1"/>
                    <a:pt x="38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2450;p56">
              <a:extLst>
                <a:ext uri="{FF2B5EF4-FFF2-40B4-BE49-F238E27FC236}">
                  <a16:creationId xmlns:a16="http://schemas.microsoft.com/office/drawing/2014/main" id="{A966F42B-D919-432D-AE9B-BA32615FEB7A}"/>
                </a:ext>
              </a:extLst>
            </p:cNvPr>
            <p:cNvSpPr/>
            <p:nvPr/>
          </p:nvSpPr>
          <p:spPr>
            <a:xfrm rot="678011">
              <a:off x="4248411" y="2833206"/>
              <a:ext cx="363079" cy="190495"/>
            </a:xfrm>
            <a:custGeom>
              <a:avLst/>
              <a:gdLst/>
              <a:ahLst/>
              <a:cxnLst/>
              <a:rect l="l" t="t" r="r" b="b"/>
              <a:pathLst>
                <a:path w="4500" h="2361" extrusionOk="0">
                  <a:moveTo>
                    <a:pt x="2270" y="1"/>
                  </a:moveTo>
                  <a:cubicBezTo>
                    <a:pt x="1314" y="1"/>
                    <a:pt x="753" y="179"/>
                    <a:pt x="753" y="179"/>
                  </a:cubicBezTo>
                  <a:cubicBezTo>
                    <a:pt x="0" y="329"/>
                    <a:pt x="1173" y="2361"/>
                    <a:pt x="2296" y="2361"/>
                  </a:cubicBezTo>
                  <a:cubicBezTo>
                    <a:pt x="2374" y="2361"/>
                    <a:pt x="2452" y="2351"/>
                    <a:pt x="2529" y="2330"/>
                  </a:cubicBezTo>
                  <a:cubicBezTo>
                    <a:pt x="3712" y="2008"/>
                    <a:pt x="4500" y="287"/>
                    <a:pt x="3979" y="179"/>
                  </a:cubicBezTo>
                  <a:cubicBezTo>
                    <a:pt x="3325" y="45"/>
                    <a:pt x="2748" y="1"/>
                    <a:pt x="2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2451;p56">
              <a:extLst>
                <a:ext uri="{FF2B5EF4-FFF2-40B4-BE49-F238E27FC236}">
                  <a16:creationId xmlns:a16="http://schemas.microsoft.com/office/drawing/2014/main" id="{2E8305E5-C007-4C14-B82E-CDFA192C2A8B}"/>
                </a:ext>
              </a:extLst>
            </p:cNvPr>
            <p:cNvSpPr/>
            <p:nvPr/>
          </p:nvSpPr>
          <p:spPr>
            <a:xfrm rot="678011">
              <a:off x="4206041" y="2844342"/>
              <a:ext cx="471518" cy="145151"/>
            </a:xfrm>
            <a:custGeom>
              <a:avLst/>
              <a:gdLst/>
              <a:ahLst/>
              <a:cxnLst/>
              <a:rect l="l" t="t" r="r" b="b"/>
              <a:pathLst>
                <a:path w="5844" h="1799" extrusionOk="0">
                  <a:moveTo>
                    <a:pt x="3908" y="0"/>
                  </a:moveTo>
                  <a:cubicBezTo>
                    <a:pt x="3884" y="0"/>
                    <a:pt x="3859" y="1"/>
                    <a:pt x="3834" y="2"/>
                  </a:cubicBezTo>
                  <a:cubicBezTo>
                    <a:pt x="3696" y="5"/>
                    <a:pt x="3557" y="7"/>
                    <a:pt x="3418" y="7"/>
                  </a:cubicBezTo>
                  <a:cubicBezTo>
                    <a:pt x="3319" y="7"/>
                    <a:pt x="3221" y="6"/>
                    <a:pt x="3123" y="5"/>
                  </a:cubicBezTo>
                  <a:cubicBezTo>
                    <a:pt x="3008" y="4"/>
                    <a:pt x="2894" y="2"/>
                    <a:pt x="2780" y="2"/>
                  </a:cubicBezTo>
                  <a:cubicBezTo>
                    <a:pt x="1626" y="2"/>
                    <a:pt x="567" y="133"/>
                    <a:pt x="11" y="1712"/>
                  </a:cubicBezTo>
                  <a:cubicBezTo>
                    <a:pt x="1" y="1747"/>
                    <a:pt x="18" y="1784"/>
                    <a:pt x="52" y="1795"/>
                  </a:cubicBezTo>
                  <a:cubicBezTo>
                    <a:pt x="60" y="1798"/>
                    <a:pt x="67" y="1798"/>
                    <a:pt x="73" y="1798"/>
                  </a:cubicBezTo>
                  <a:cubicBezTo>
                    <a:pt x="101" y="1798"/>
                    <a:pt x="126" y="1781"/>
                    <a:pt x="136" y="1757"/>
                  </a:cubicBezTo>
                  <a:cubicBezTo>
                    <a:pt x="663" y="257"/>
                    <a:pt x="1679" y="134"/>
                    <a:pt x="2791" y="134"/>
                  </a:cubicBezTo>
                  <a:cubicBezTo>
                    <a:pt x="2901" y="134"/>
                    <a:pt x="3012" y="135"/>
                    <a:pt x="3123" y="136"/>
                  </a:cubicBezTo>
                  <a:cubicBezTo>
                    <a:pt x="3221" y="138"/>
                    <a:pt x="3319" y="139"/>
                    <a:pt x="3418" y="139"/>
                  </a:cubicBezTo>
                  <a:cubicBezTo>
                    <a:pt x="3557" y="139"/>
                    <a:pt x="3698" y="137"/>
                    <a:pt x="3838" y="133"/>
                  </a:cubicBezTo>
                  <a:cubicBezTo>
                    <a:pt x="3861" y="132"/>
                    <a:pt x="3884" y="132"/>
                    <a:pt x="3907" y="132"/>
                  </a:cubicBezTo>
                  <a:cubicBezTo>
                    <a:pt x="5284" y="132"/>
                    <a:pt x="5691" y="1529"/>
                    <a:pt x="5708" y="1590"/>
                  </a:cubicBezTo>
                  <a:cubicBezTo>
                    <a:pt x="5717" y="1619"/>
                    <a:pt x="5741" y="1638"/>
                    <a:pt x="5769" y="1638"/>
                  </a:cubicBezTo>
                  <a:cubicBezTo>
                    <a:pt x="5775" y="1638"/>
                    <a:pt x="5781" y="1637"/>
                    <a:pt x="5788" y="1635"/>
                  </a:cubicBezTo>
                  <a:cubicBezTo>
                    <a:pt x="5826" y="1625"/>
                    <a:pt x="5843" y="1590"/>
                    <a:pt x="5836" y="1555"/>
                  </a:cubicBezTo>
                  <a:cubicBezTo>
                    <a:pt x="5829" y="1539"/>
                    <a:pt x="5389" y="0"/>
                    <a:pt x="39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2452;p56">
              <a:extLst>
                <a:ext uri="{FF2B5EF4-FFF2-40B4-BE49-F238E27FC236}">
                  <a16:creationId xmlns:a16="http://schemas.microsoft.com/office/drawing/2014/main" id="{E458E655-86AA-4834-A950-EF7C852746B4}"/>
                </a:ext>
              </a:extLst>
            </p:cNvPr>
            <p:cNvSpPr/>
            <p:nvPr/>
          </p:nvSpPr>
          <p:spPr>
            <a:xfrm rot="678011">
              <a:off x="3767048" y="2637120"/>
              <a:ext cx="30902" cy="58496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308" y="1"/>
                  </a:moveTo>
                  <a:cubicBezTo>
                    <a:pt x="289" y="1"/>
                    <a:pt x="270" y="8"/>
                    <a:pt x="257" y="23"/>
                  </a:cubicBezTo>
                  <a:cubicBezTo>
                    <a:pt x="247" y="38"/>
                    <a:pt x="1" y="332"/>
                    <a:pt x="1" y="659"/>
                  </a:cubicBezTo>
                  <a:cubicBezTo>
                    <a:pt x="1" y="693"/>
                    <a:pt x="28" y="725"/>
                    <a:pt x="67" y="725"/>
                  </a:cubicBezTo>
                  <a:cubicBezTo>
                    <a:pt x="102" y="725"/>
                    <a:pt x="132" y="693"/>
                    <a:pt x="132" y="659"/>
                  </a:cubicBezTo>
                  <a:cubicBezTo>
                    <a:pt x="132" y="381"/>
                    <a:pt x="355" y="110"/>
                    <a:pt x="358" y="107"/>
                  </a:cubicBezTo>
                  <a:cubicBezTo>
                    <a:pt x="382" y="79"/>
                    <a:pt x="379" y="38"/>
                    <a:pt x="351" y="17"/>
                  </a:cubicBezTo>
                  <a:cubicBezTo>
                    <a:pt x="339" y="6"/>
                    <a:pt x="323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2453;p56">
              <a:extLst>
                <a:ext uri="{FF2B5EF4-FFF2-40B4-BE49-F238E27FC236}">
                  <a16:creationId xmlns:a16="http://schemas.microsoft.com/office/drawing/2014/main" id="{2D47E755-B477-4E41-B077-22085CEED16F}"/>
                </a:ext>
              </a:extLst>
            </p:cNvPr>
            <p:cNvSpPr/>
            <p:nvPr/>
          </p:nvSpPr>
          <p:spPr>
            <a:xfrm rot="678011">
              <a:off x="3780332" y="2706470"/>
              <a:ext cx="30579" cy="58577"/>
            </a:xfrm>
            <a:custGeom>
              <a:avLst/>
              <a:gdLst/>
              <a:ahLst/>
              <a:cxnLst/>
              <a:rect l="l" t="t" r="r" b="b"/>
              <a:pathLst>
                <a:path w="379" h="726" extrusionOk="0">
                  <a:moveTo>
                    <a:pt x="306" y="1"/>
                  </a:moveTo>
                  <a:cubicBezTo>
                    <a:pt x="287" y="1"/>
                    <a:pt x="269" y="9"/>
                    <a:pt x="257" y="24"/>
                  </a:cubicBezTo>
                  <a:cubicBezTo>
                    <a:pt x="247" y="35"/>
                    <a:pt x="0" y="333"/>
                    <a:pt x="0" y="660"/>
                  </a:cubicBezTo>
                  <a:cubicBezTo>
                    <a:pt x="0" y="694"/>
                    <a:pt x="28" y="725"/>
                    <a:pt x="66" y="725"/>
                  </a:cubicBezTo>
                  <a:cubicBezTo>
                    <a:pt x="101" y="725"/>
                    <a:pt x="132" y="694"/>
                    <a:pt x="132" y="660"/>
                  </a:cubicBezTo>
                  <a:cubicBezTo>
                    <a:pt x="132" y="382"/>
                    <a:pt x="354" y="111"/>
                    <a:pt x="358" y="108"/>
                  </a:cubicBezTo>
                  <a:cubicBezTo>
                    <a:pt x="379" y="80"/>
                    <a:pt x="375" y="38"/>
                    <a:pt x="347" y="14"/>
                  </a:cubicBezTo>
                  <a:cubicBezTo>
                    <a:pt x="335" y="5"/>
                    <a:pt x="321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2454;p56">
              <a:extLst>
                <a:ext uri="{FF2B5EF4-FFF2-40B4-BE49-F238E27FC236}">
                  <a16:creationId xmlns:a16="http://schemas.microsoft.com/office/drawing/2014/main" id="{11A132A8-B1B8-40C7-B468-45968BB7B840}"/>
                </a:ext>
              </a:extLst>
            </p:cNvPr>
            <p:cNvSpPr/>
            <p:nvPr/>
          </p:nvSpPr>
          <p:spPr>
            <a:xfrm rot="678011">
              <a:off x="3724403" y="2715065"/>
              <a:ext cx="30821" cy="58496"/>
            </a:xfrm>
            <a:custGeom>
              <a:avLst/>
              <a:gdLst/>
              <a:ahLst/>
              <a:cxnLst/>
              <a:rect l="l" t="t" r="r" b="b"/>
              <a:pathLst>
                <a:path w="382" h="725" extrusionOk="0">
                  <a:moveTo>
                    <a:pt x="308" y="0"/>
                  </a:moveTo>
                  <a:cubicBezTo>
                    <a:pt x="289" y="0"/>
                    <a:pt x="270" y="8"/>
                    <a:pt x="256" y="24"/>
                  </a:cubicBezTo>
                  <a:cubicBezTo>
                    <a:pt x="246" y="37"/>
                    <a:pt x="0" y="333"/>
                    <a:pt x="0" y="659"/>
                  </a:cubicBezTo>
                  <a:cubicBezTo>
                    <a:pt x="0" y="697"/>
                    <a:pt x="32" y="724"/>
                    <a:pt x="66" y="724"/>
                  </a:cubicBezTo>
                  <a:cubicBezTo>
                    <a:pt x="104" y="724"/>
                    <a:pt x="132" y="697"/>
                    <a:pt x="132" y="659"/>
                  </a:cubicBezTo>
                  <a:cubicBezTo>
                    <a:pt x="132" y="381"/>
                    <a:pt x="354" y="114"/>
                    <a:pt x="357" y="111"/>
                  </a:cubicBezTo>
                  <a:cubicBezTo>
                    <a:pt x="381" y="83"/>
                    <a:pt x="378" y="42"/>
                    <a:pt x="351" y="17"/>
                  </a:cubicBezTo>
                  <a:cubicBezTo>
                    <a:pt x="338" y="6"/>
                    <a:pt x="323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2455;p56">
              <a:extLst>
                <a:ext uri="{FF2B5EF4-FFF2-40B4-BE49-F238E27FC236}">
                  <a16:creationId xmlns:a16="http://schemas.microsoft.com/office/drawing/2014/main" id="{501898AD-6CA2-43F1-A982-BEFF5772E3AC}"/>
                </a:ext>
              </a:extLst>
            </p:cNvPr>
            <p:cNvSpPr/>
            <p:nvPr/>
          </p:nvSpPr>
          <p:spPr>
            <a:xfrm rot="678011">
              <a:off x="3730083" y="2786688"/>
              <a:ext cx="30579" cy="58496"/>
            </a:xfrm>
            <a:custGeom>
              <a:avLst/>
              <a:gdLst/>
              <a:ahLst/>
              <a:cxnLst/>
              <a:rect l="l" t="t" r="r" b="b"/>
              <a:pathLst>
                <a:path w="379" h="725" extrusionOk="0">
                  <a:moveTo>
                    <a:pt x="304" y="1"/>
                  </a:moveTo>
                  <a:cubicBezTo>
                    <a:pt x="286" y="1"/>
                    <a:pt x="268" y="9"/>
                    <a:pt x="257" y="24"/>
                  </a:cubicBezTo>
                  <a:cubicBezTo>
                    <a:pt x="247" y="34"/>
                    <a:pt x="0" y="333"/>
                    <a:pt x="0" y="658"/>
                  </a:cubicBezTo>
                  <a:cubicBezTo>
                    <a:pt x="0" y="693"/>
                    <a:pt x="28" y="725"/>
                    <a:pt x="66" y="725"/>
                  </a:cubicBezTo>
                  <a:cubicBezTo>
                    <a:pt x="101" y="725"/>
                    <a:pt x="132" y="693"/>
                    <a:pt x="132" y="658"/>
                  </a:cubicBezTo>
                  <a:cubicBezTo>
                    <a:pt x="132" y="381"/>
                    <a:pt x="354" y="111"/>
                    <a:pt x="357" y="107"/>
                  </a:cubicBezTo>
                  <a:cubicBezTo>
                    <a:pt x="378" y="80"/>
                    <a:pt x="375" y="38"/>
                    <a:pt x="347" y="17"/>
                  </a:cubicBezTo>
                  <a:cubicBezTo>
                    <a:pt x="334" y="6"/>
                    <a:pt x="319" y="1"/>
                    <a:pt x="3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2456;p56">
              <a:extLst>
                <a:ext uri="{FF2B5EF4-FFF2-40B4-BE49-F238E27FC236}">
                  <a16:creationId xmlns:a16="http://schemas.microsoft.com/office/drawing/2014/main" id="{75AE8A3D-DD83-4E82-ABD4-BC3383A03A69}"/>
                </a:ext>
              </a:extLst>
            </p:cNvPr>
            <p:cNvSpPr/>
            <p:nvPr/>
          </p:nvSpPr>
          <p:spPr>
            <a:xfrm rot="678011">
              <a:off x="3675444" y="2794940"/>
              <a:ext cx="24447" cy="62046"/>
            </a:xfrm>
            <a:custGeom>
              <a:avLst/>
              <a:gdLst/>
              <a:ahLst/>
              <a:cxnLst/>
              <a:rect l="l" t="t" r="r" b="b"/>
              <a:pathLst>
                <a:path w="303" h="769" extrusionOk="0">
                  <a:moveTo>
                    <a:pt x="228" y="1"/>
                  </a:moveTo>
                  <a:cubicBezTo>
                    <a:pt x="203" y="1"/>
                    <a:pt x="178" y="15"/>
                    <a:pt x="167" y="40"/>
                  </a:cubicBezTo>
                  <a:cubicBezTo>
                    <a:pt x="160" y="55"/>
                    <a:pt x="1" y="405"/>
                    <a:pt x="87" y="721"/>
                  </a:cubicBezTo>
                  <a:cubicBezTo>
                    <a:pt x="95" y="748"/>
                    <a:pt x="122" y="769"/>
                    <a:pt x="150" y="769"/>
                  </a:cubicBezTo>
                  <a:cubicBezTo>
                    <a:pt x="157" y="769"/>
                    <a:pt x="160" y="766"/>
                    <a:pt x="167" y="766"/>
                  </a:cubicBezTo>
                  <a:cubicBezTo>
                    <a:pt x="202" y="756"/>
                    <a:pt x="223" y="721"/>
                    <a:pt x="212" y="686"/>
                  </a:cubicBezTo>
                  <a:cubicBezTo>
                    <a:pt x="140" y="418"/>
                    <a:pt x="285" y="99"/>
                    <a:pt x="285" y="96"/>
                  </a:cubicBezTo>
                  <a:cubicBezTo>
                    <a:pt x="303" y="61"/>
                    <a:pt x="289" y="23"/>
                    <a:pt x="254" y="6"/>
                  </a:cubicBezTo>
                  <a:cubicBezTo>
                    <a:pt x="246" y="3"/>
                    <a:pt x="237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2457;p56">
              <a:extLst>
                <a:ext uri="{FF2B5EF4-FFF2-40B4-BE49-F238E27FC236}">
                  <a16:creationId xmlns:a16="http://schemas.microsoft.com/office/drawing/2014/main" id="{F18832C3-95D7-4175-80EC-8A7CE00659AE}"/>
                </a:ext>
              </a:extLst>
            </p:cNvPr>
            <p:cNvSpPr/>
            <p:nvPr/>
          </p:nvSpPr>
          <p:spPr>
            <a:xfrm rot="678011">
              <a:off x="3810435" y="2564056"/>
              <a:ext cx="29692" cy="59303"/>
            </a:xfrm>
            <a:custGeom>
              <a:avLst/>
              <a:gdLst/>
              <a:ahLst/>
              <a:cxnLst/>
              <a:rect l="l" t="t" r="r" b="b"/>
              <a:pathLst>
                <a:path w="368" h="735" extrusionOk="0">
                  <a:moveTo>
                    <a:pt x="296" y="1"/>
                  </a:moveTo>
                  <a:cubicBezTo>
                    <a:pt x="275" y="1"/>
                    <a:pt x="255" y="10"/>
                    <a:pt x="243" y="27"/>
                  </a:cubicBezTo>
                  <a:cubicBezTo>
                    <a:pt x="233" y="40"/>
                    <a:pt x="0" y="346"/>
                    <a:pt x="14" y="672"/>
                  </a:cubicBezTo>
                  <a:cubicBezTo>
                    <a:pt x="14" y="707"/>
                    <a:pt x="42" y="735"/>
                    <a:pt x="80" y="735"/>
                  </a:cubicBezTo>
                  <a:cubicBezTo>
                    <a:pt x="118" y="732"/>
                    <a:pt x="146" y="700"/>
                    <a:pt x="146" y="665"/>
                  </a:cubicBezTo>
                  <a:cubicBezTo>
                    <a:pt x="132" y="388"/>
                    <a:pt x="343" y="110"/>
                    <a:pt x="347" y="107"/>
                  </a:cubicBezTo>
                  <a:cubicBezTo>
                    <a:pt x="367" y="79"/>
                    <a:pt x="364" y="37"/>
                    <a:pt x="337" y="13"/>
                  </a:cubicBezTo>
                  <a:cubicBezTo>
                    <a:pt x="324" y="5"/>
                    <a:pt x="310" y="1"/>
                    <a:pt x="2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2458;p56">
              <a:extLst>
                <a:ext uri="{FF2B5EF4-FFF2-40B4-BE49-F238E27FC236}">
                  <a16:creationId xmlns:a16="http://schemas.microsoft.com/office/drawing/2014/main" id="{502A2077-1E95-44FC-B6E9-A7C321791753}"/>
                </a:ext>
              </a:extLst>
            </p:cNvPr>
            <p:cNvSpPr/>
            <p:nvPr/>
          </p:nvSpPr>
          <p:spPr>
            <a:xfrm rot="678011">
              <a:off x="3816309" y="2629745"/>
              <a:ext cx="28885" cy="60110"/>
            </a:xfrm>
            <a:custGeom>
              <a:avLst/>
              <a:gdLst/>
              <a:ahLst/>
              <a:cxnLst/>
              <a:rect l="l" t="t" r="r" b="b"/>
              <a:pathLst>
                <a:path w="358" h="745" extrusionOk="0">
                  <a:moveTo>
                    <a:pt x="281" y="0"/>
                  </a:moveTo>
                  <a:cubicBezTo>
                    <a:pt x="261" y="0"/>
                    <a:pt x="242" y="9"/>
                    <a:pt x="230" y="26"/>
                  </a:cubicBezTo>
                  <a:cubicBezTo>
                    <a:pt x="219" y="40"/>
                    <a:pt x="1" y="359"/>
                    <a:pt x="31" y="685"/>
                  </a:cubicBezTo>
                  <a:cubicBezTo>
                    <a:pt x="36" y="717"/>
                    <a:pt x="66" y="744"/>
                    <a:pt x="98" y="744"/>
                  </a:cubicBezTo>
                  <a:lnTo>
                    <a:pt x="105" y="744"/>
                  </a:lnTo>
                  <a:cubicBezTo>
                    <a:pt x="143" y="741"/>
                    <a:pt x="167" y="706"/>
                    <a:pt x="164" y="671"/>
                  </a:cubicBezTo>
                  <a:cubicBezTo>
                    <a:pt x="140" y="394"/>
                    <a:pt x="334" y="106"/>
                    <a:pt x="337" y="102"/>
                  </a:cubicBezTo>
                  <a:cubicBezTo>
                    <a:pt x="358" y="71"/>
                    <a:pt x="351" y="33"/>
                    <a:pt x="320" y="12"/>
                  </a:cubicBezTo>
                  <a:cubicBezTo>
                    <a:pt x="307" y="4"/>
                    <a:pt x="294" y="0"/>
                    <a:pt x="2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2459;p56">
              <a:extLst>
                <a:ext uri="{FF2B5EF4-FFF2-40B4-BE49-F238E27FC236}">
                  <a16:creationId xmlns:a16="http://schemas.microsoft.com/office/drawing/2014/main" id="{CD8164CF-73B0-4226-82E5-5FD97AC57207}"/>
                </a:ext>
              </a:extLst>
            </p:cNvPr>
            <p:cNvSpPr/>
            <p:nvPr/>
          </p:nvSpPr>
          <p:spPr>
            <a:xfrm rot="678011">
              <a:off x="5130140" y="2899534"/>
              <a:ext cx="30983" cy="58415"/>
            </a:xfrm>
            <a:custGeom>
              <a:avLst/>
              <a:gdLst/>
              <a:ahLst/>
              <a:cxnLst/>
              <a:rect l="l" t="t" r="r" b="b"/>
              <a:pathLst>
                <a:path w="384" h="724" extrusionOk="0">
                  <a:moveTo>
                    <a:pt x="76" y="0"/>
                  </a:moveTo>
                  <a:cubicBezTo>
                    <a:pt x="60" y="0"/>
                    <a:pt x="45" y="5"/>
                    <a:pt x="33" y="16"/>
                  </a:cubicBezTo>
                  <a:cubicBezTo>
                    <a:pt x="5" y="37"/>
                    <a:pt x="1" y="79"/>
                    <a:pt x="26" y="106"/>
                  </a:cubicBezTo>
                  <a:cubicBezTo>
                    <a:pt x="29" y="110"/>
                    <a:pt x="251" y="381"/>
                    <a:pt x="251" y="658"/>
                  </a:cubicBezTo>
                  <a:cubicBezTo>
                    <a:pt x="251" y="693"/>
                    <a:pt x="279" y="724"/>
                    <a:pt x="317" y="724"/>
                  </a:cubicBezTo>
                  <a:cubicBezTo>
                    <a:pt x="351" y="724"/>
                    <a:pt x="383" y="693"/>
                    <a:pt x="383" y="658"/>
                  </a:cubicBezTo>
                  <a:cubicBezTo>
                    <a:pt x="383" y="332"/>
                    <a:pt x="137" y="34"/>
                    <a:pt x="126" y="23"/>
                  </a:cubicBezTo>
                  <a:cubicBezTo>
                    <a:pt x="113" y="8"/>
                    <a:pt x="94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2460;p56">
              <a:extLst>
                <a:ext uri="{FF2B5EF4-FFF2-40B4-BE49-F238E27FC236}">
                  <a16:creationId xmlns:a16="http://schemas.microsoft.com/office/drawing/2014/main" id="{AF96F3E4-560F-4BE8-AC00-C4CC9CBC78DB}"/>
                </a:ext>
              </a:extLst>
            </p:cNvPr>
            <p:cNvSpPr/>
            <p:nvPr/>
          </p:nvSpPr>
          <p:spPr>
            <a:xfrm rot="678011">
              <a:off x="5091385" y="2958501"/>
              <a:ext cx="30821" cy="58254"/>
            </a:xfrm>
            <a:custGeom>
              <a:avLst/>
              <a:gdLst/>
              <a:ahLst/>
              <a:cxnLst/>
              <a:rect l="l" t="t" r="r" b="b"/>
              <a:pathLst>
                <a:path w="382" h="722" extrusionOk="0">
                  <a:moveTo>
                    <a:pt x="72" y="0"/>
                  </a:moveTo>
                  <a:cubicBezTo>
                    <a:pt x="57" y="0"/>
                    <a:pt x="43" y="5"/>
                    <a:pt x="31" y="14"/>
                  </a:cubicBezTo>
                  <a:cubicBezTo>
                    <a:pt x="3" y="38"/>
                    <a:pt x="0" y="80"/>
                    <a:pt x="24" y="107"/>
                  </a:cubicBezTo>
                  <a:cubicBezTo>
                    <a:pt x="28" y="111"/>
                    <a:pt x="250" y="378"/>
                    <a:pt x="250" y="659"/>
                  </a:cubicBezTo>
                  <a:cubicBezTo>
                    <a:pt x="250" y="694"/>
                    <a:pt x="281" y="721"/>
                    <a:pt x="316" y="721"/>
                  </a:cubicBezTo>
                  <a:cubicBezTo>
                    <a:pt x="354" y="721"/>
                    <a:pt x="381" y="694"/>
                    <a:pt x="381" y="659"/>
                  </a:cubicBezTo>
                  <a:cubicBezTo>
                    <a:pt x="381" y="333"/>
                    <a:pt x="135" y="35"/>
                    <a:pt x="125" y="24"/>
                  </a:cubicBezTo>
                  <a:cubicBezTo>
                    <a:pt x="111" y="8"/>
                    <a:pt x="91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2461;p56">
              <a:extLst>
                <a:ext uri="{FF2B5EF4-FFF2-40B4-BE49-F238E27FC236}">
                  <a16:creationId xmlns:a16="http://schemas.microsoft.com/office/drawing/2014/main" id="{0A93CE33-9C5A-4B24-898C-234F19D4782B}"/>
                </a:ext>
              </a:extLst>
            </p:cNvPr>
            <p:cNvSpPr/>
            <p:nvPr/>
          </p:nvSpPr>
          <p:spPr>
            <a:xfrm rot="678011">
              <a:off x="5139626" y="2987897"/>
              <a:ext cx="30902" cy="58496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75" y="0"/>
                  </a:moveTo>
                  <a:cubicBezTo>
                    <a:pt x="60" y="0"/>
                    <a:pt x="45" y="6"/>
                    <a:pt x="32" y="17"/>
                  </a:cubicBezTo>
                  <a:cubicBezTo>
                    <a:pt x="4" y="41"/>
                    <a:pt x="1" y="83"/>
                    <a:pt x="25" y="110"/>
                  </a:cubicBezTo>
                  <a:cubicBezTo>
                    <a:pt x="25" y="110"/>
                    <a:pt x="250" y="381"/>
                    <a:pt x="250" y="658"/>
                  </a:cubicBezTo>
                  <a:cubicBezTo>
                    <a:pt x="250" y="693"/>
                    <a:pt x="279" y="725"/>
                    <a:pt x="316" y="725"/>
                  </a:cubicBezTo>
                  <a:cubicBezTo>
                    <a:pt x="351" y="725"/>
                    <a:pt x="383" y="693"/>
                    <a:pt x="383" y="658"/>
                  </a:cubicBezTo>
                  <a:cubicBezTo>
                    <a:pt x="383" y="332"/>
                    <a:pt x="136" y="38"/>
                    <a:pt x="126" y="24"/>
                  </a:cubicBezTo>
                  <a:cubicBezTo>
                    <a:pt x="112" y="8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2462;p56">
              <a:extLst>
                <a:ext uri="{FF2B5EF4-FFF2-40B4-BE49-F238E27FC236}">
                  <a16:creationId xmlns:a16="http://schemas.microsoft.com/office/drawing/2014/main" id="{0BDE296F-867C-4B25-A8E8-57A8BF8CA381}"/>
                </a:ext>
              </a:extLst>
            </p:cNvPr>
            <p:cNvSpPr/>
            <p:nvPr/>
          </p:nvSpPr>
          <p:spPr>
            <a:xfrm rot="678011">
              <a:off x="5106964" y="3051791"/>
              <a:ext cx="30821" cy="58335"/>
            </a:xfrm>
            <a:custGeom>
              <a:avLst/>
              <a:gdLst/>
              <a:ahLst/>
              <a:cxnLst/>
              <a:rect l="l" t="t" r="r" b="b"/>
              <a:pathLst>
                <a:path w="382" h="723" extrusionOk="0">
                  <a:moveTo>
                    <a:pt x="74" y="1"/>
                  </a:moveTo>
                  <a:cubicBezTo>
                    <a:pt x="61" y="1"/>
                    <a:pt x="47" y="5"/>
                    <a:pt x="34" y="14"/>
                  </a:cubicBezTo>
                  <a:cubicBezTo>
                    <a:pt x="7" y="38"/>
                    <a:pt x="0" y="80"/>
                    <a:pt x="25" y="108"/>
                  </a:cubicBezTo>
                  <a:cubicBezTo>
                    <a:pt x="28" y="111"/>
                    <a:pt x="250" y="382"/>
                    <a:pt x="250" y="655"/>
                  </a:cubicBezTo>
                  <a:cubicBezTo>
                    <a:pt x="250" y="694"/>
                    <a:pt x="281" y="722"/>
                    <a:pt x="316" y="722"/>
                  </a:cubicBezTo>
                  <a:cubicBezTo>
                    <a:pt x="354" y="722"/>
                    <a:pt x="382" y="694"/>
                    <a:pt x="382" y="655"/>
                  </a:cubicBezTo>
                  <a:cubicBezTo>
                    <a:pt x="382" y="333"/>
                    <a:pt x="135" y="35"/>
                    <a:pt x="125" y="24"/>
                  </a:cubicBezTo>
                  <a:cubicBezTo>
                    <a:pt x="111" y="9"/>
                    <a:pt x="93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2463;p56">
              <a:extLst>
                <a:ext uri="{FF2B5EF4-FFF2-40B4-BE49-F238E27FC236}">
                  <a16:creationId xmlns:a16="http://schemas.microsoft.com/office/drawing/2014/main" id="{98694FCF-E05F-43EB-85C2-BA832AD4C61C}"/>
                </a:ext>
              </a:extLst>
            </p:cNvPr>
            <p:cNvSpPr/>
            <p:nvPr/>
          </p:nvSpPr>
          <p:spPr>
            <a:xfrm rot="678011">
              <a:off x="5159683" y="3081552"/>
              <a:ext cx="24447" cy="61804"/>
            </a:xfrm>
            <a:custGeom>
              <a:avLst/>
              <a:gdLst/>
              <a:ahLst/>
              <a:cxnLst/>
              <a:rect l="l" t="t" r="r" b="b"/>
              <a:pathLst>
                <a:path w="303" h="766" extrusionOk="0">
                  <a:moveTo>
                    <a:pt x="74" y="0"/>
                  </a:moveTo>
                  <a:cubicBezTo>
                    <a:pt x="66" y="0"/>
                    <a:pt x="57" y="2"/>
                    <a:pt x="48" y="6"/>
                  </a:cubicBezTo>
                  <a:cubicBezTo>
                    <a:pt x="14" y="23"/>
                    <a:pt x="0" y="61"/>
                    <a:pt x="18" y="96"/>
                  </a:cubicBezTo>
                  <a:cubicBezTo>
                    <a:pt x="18" y="96"/>
                    <a:pt x="163" y="414"/>
                    <a:pt x="87" y="682"/>
                  </a:cubicBezTo>
                  <a:cubicBezTo>
                    <a:pt x="80" y="720"/>
                    <a:pt x="101" y="755"/>
                    <a:pt x="136" y="765"/>
                  </a:cubicBezTo>
                  <a:lnTo>
                    <a:pt x="152" y="765"/>
                  </a:lnTo>
                  <a:cubicBezTo>
                    <a:pt x="181" y="765"/>
                    <a:pt x="208" y="748"/>
                    <a:pt x="215" y="717"/>
                  </a:cubicBezTo>
                  <a:cubicBezTo>
                    <a:pt x="302" y="404"/>
                    <a:pt x="142" y="54"/>
                    <a:pt x="136" y="40"/>
                  </a:cubicBezTo>
                  <a:cubicBezTo>
                    <a:pt x="125" y="15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2464;p56">
              <a:extLst>
                <a:ext uri="{FF2B5EF4-FFF2-40B4-BE49-F238E27FC236}">
                  <a16:creationId xmlns:a16="http://schemas.microsoft.com/office/drawing/2014/main" id="{4B04DD33-01A2-4233-BC35-F631CDA82EEE}"/>
                </a:ext>
              </a:extLst>
            </p:cNvPr>
            <p:cNvSpPr/>
            <p:nvPr/>
          </p:nvSpPr>
          <p:spPr>
            <a:xfrm rot="678011">
              <a:off x="5118931" y="2815505"/>
              <a:ext cx="30015" cy="59384"/>
            </a:xfrm>
            <a:custGeom>
              <a:avLst/>
              <a:gdLst/>
              <a:ahLst/>
              <a:cxnLst/>
              <a:rect l="l" t="t" r="r" b="b"/>
              <a:pathLst>
                <a:path w="372" h="736" extrusionOk="0">
                  <a:moveTo>
                    <a:pt x="76" y="0"/>
                  </a:moveTo>
                  <a:cubicBezTo>
                    <a:pt x="62" y="0"/>
                    <a:pt x="48" y="5"/>
                    <a:pt x="35" y="13"/>
                  </a:cubicBezTo>
                  <a:cubicBezTo>
                    <a:pt x="7" y="38"/>
                    <a:pt x="0" y="79"/>
                    <a:pt x="24" y="107"/>
                  </a:cubicBezTo>
                  <a:cubicBezTo>
                    <a:pt x="24" y="111"/>
                    <a:pt x="240" y="388"/>
                    <a:pt x="226" y="666"/>
                  </a:cubicBezTo>
                  <a:cubicBezTo>
                    <a:pt x="226" y="700"/>
                    <a:pt x="253" y="732"/>
                    <a:pt x="292" y="735"/>
                  </a:cubicBezTo>
                  <a:cubicBezTo>
                    <a:pt x="327" y="735"/>
                    <a:pt x="357" y="708"/>
                    <a:pt x="357" y="670"/>
                  </a:cubicBezTo>
                  <a:cubicBezTo>
                    <a:pt x="372" y="346"/>
                    <a:pt x="139" y="38"/>
                    <a:pt x="128" y="28"/>
                  </a:cubicBezTo>
                  <a:cubicBezTo>
                    <a:pt x="114" y="9"/>
                    <a:pt x="95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2465;p56">
              <a:extLst>
                <a:ext uri="{FF2B5EF4-FFF2-40B4-BE49-F238E27FC236}">
                  <a16:creationId xmlns:a16="http://schemas.microsoft.com/office/drawing/2014/main" id="{3AC76291-F857-4E3D-94A6-6519FEB3C2AE}"/>
                </a:ext>
              </a:extLst>
            </p:cNvPr>
            <p:cNvSpPr/>
            <p:nvPr/>
          </p:nvSpPr>
          <p:spPr>
            <a:xfrm rot="678011">
              <a:off x="5089255" y="2873861"/>
              <a:ext cx="28562" cy="60029"/>
            </a:xfrm>
            <a:custGeom>
              <a:avLst/>
              <a:gdLst/>
              <a:ahLst/>
              <a:cxnLst/>
              <a:rect l="l" t="t" r="r" b="b"/>
              <a:pathLst>
                <a:path w="354" h="744" extrusionOk="0">
                  <a:moveTo>
                    <a:pt x="72" y="0"/>
                  </a:moveTo>
                  <a:cubicBezTo>
                    <a:pt x="60" y="0"/>
                    <a:pt x="48" y="4"/>
                    <a:pt x="38" y="11"/>
                  </a:cubicBezTo>
                  <a:cubicBezTo>
                    <a:pt x="7" y="32"/>
                    <a:pt x="0" y="74"/>
                    <a:pt x="21" y="105"/>
                  </a:cubicBezTo>
                  <a:cubicBezTo>
                    <a:pt x="24" y="108"/>
                    <a:pt x="218" y="396"/>
                    <a:pt x="194" y="674"/>
                  </a:cubicBezTo>
                  <a:cubicBezTo>
                    <a:pt x="191" y="708"/>
                    <a:pt x="215" y="740"/>
                    <a:pt x="253" y="743"/>
                  </a:cubicBezTo>
                  <a:lnTo>
                    <a:pt x="260" y="743"/>
                  </a:lnTo>
                  <a:cubicBezTo>
                    <a:pt x="291" y="743"/>
                    <a:pt x="322" y="719"/>
                    <a:pt x="322" y="684"/>
                  </a:cubicBezTo>
                  <a:cubicBezTo>
                    <a:pt x="354" y="362"/>
                    <a:pt x="138" y="42"/>
                    <a:pt x="128" y="29"/>
                  </a:cubicBezTo>
                  <a:cubicBezTo>
                    <a:pt x="115" y="11"/>
                    <a:pt x="93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2466;p56">
              <a:extLst>
                <a:ext uri="{FF2B5EF4-FFF2-40B4-BE49-F238E27FC236}">
                  <a16:creationId xmlns:a16="http://schemas.microsoft.com/office/drawing/2014/main" id="{F2B856BF-9873-4F75-AF1B-EE6447168B1D}"/>
                </a:ext>
              </a:extLst>
            </p:cNvPr>
            <p:cNvSpPr/>
            <p:nvPr/>
          </p:nvSpPr>
          <p:spPr>
            <a:xfrm rot="678011">
              <a:off x="4013979" y="2566949"/>
              <a:ext cx="301597" cy="139826"/>
            </a:xfrm>
            <a:custGeom>
              <a:avLst/>
              <a:gdLst/>
              <a:ahLst/>
              <a:cxnLst/>
              <a:rect l="l" t="t" r="r" b="b"/>
              <a:pathLst>
                <a:path w="3738" h="1733" extrusionOk="0">
                  <a:moveTo>
                    <a:pt x="1" y="0"/>
                  </a:moveTo>
                  <a:cubicBezTo>
                    <a:pt x="1" y="0"/>
                    <a:pt x="393" y="1732"/>
                    <a:pt x="1877" y="1732"/>
                  </a:cubicBezTo>
                  <a:cubicBezTo>
                    <a:pt x="1933" y="1732"/>
                    <a:pt x="1992" y="1730"/>
                    <a:pt x="2051" y="1725"/>
                  </a:cubicBezTo>
                  <a:cubicBezTo>
                    <a:pt x="3678" y="1582"/>
                    <a:pt x="3737" y="0"/>
                    <a:pt x="37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2467;p56">
              <a:extLst>
                <a:ext uri="{FF2B5EF4-FFF2-40B4-BE49-F238E27FC236}">
                  <a16:creationId xmlns:a16="http://schemas.microsoft.com/office/drawing/2014/main" id="{7B10A2A6-1EAF-4A9A-B047-BB0A3A8BF0D4}"/>
                </a:ext>
              </a:extLst>
            </p:cNvPr>
            <p:cNvSpPr/>
            <p:nvPr/>
          </p:nvSpPr>
          <p:spPr>
            <a:xfrm rot="678011">
              <a:off x="4071035" y="2493272"/>
              <a:ext cx="210021" cy="33161"/>
            </a:xfrm>
            <a:custGeom>
              <a:avLst/>
              <a:gdLst/>
              <a:ahLst/>
              <a:cxnLst/>
              <a:rect l="l" t="t" r="r" b="b"/>
              <a:pathLst>
                <a:path w="2603" h="411" extrusionOk="0">
                  <a:moveTo>
                    <a:pt x="2526" y="0"/>
                  </a:moveTo>
                  <a:cubicBezTo>
                    <a:pt x="2518" y="0"/>
                    <a:pt x="2510" y="2"/>
                    <a:pt x="2501" y="5"/>
                  </a:cubicBezTo>
                  <a:cubicBezTo>
                    <a:pt x="2494" y="10"/>
                    <a:pt x="1835" y="276"/>
                    <a:pt x="1036" y="276"/>
                  </a:cubicBezTo>
                  <a:cubicBezTo>
                    <a:pt x="734" y="276"/>
                    <a:pt x="412" y="238"/>
                    <a:pt x="97" y="133"/>
                  </a:cubicBezTo>
                  <a:cubicBezTo>
                    <a:pt x="91" y="131"/>
                    <a:pt x="83" y="130"/>
                    <a:pt x="76" y="130"/>
                  </a:cubicBezTo>
                  <a:cubicBezTo>
                    <a:pt x="48" y="130"/>
                    <a:pt x="22" y="147"/>
                    <a:pt x="14" y="175"/>
                  </a:cubicBezTo>
                  <a:cubicBezTo>
                    <a:pt x="0" y="209"/>
                    <a:pt x="21" y="247"/>
                    <a:pt x="56" y="258"/>
                  </a:cubicBezTo>
                  <a:cubicBezTo>
                    <a:pt x="389" y="369"/>
                    <a:pt x="729" y="411"/>
                    <a:pt x="1044" y="411"/>
                  </a:cubicBezTo>
                  <a:cubicBezTo>
                    <a:pt x="1856" y="411"/>
                    <a:pt x="2515" y="143"/>
                    <a:pt x="2554" y="126"/>
                  </a:cubicBezTo>
                  <a:cubicBezTo>
                    <a:pt x="2585" y="112"/>
                    <a:pt x="2602" y="74"/>
                    <a:pt x="2588" y="43"/>
                  </a:cubicBezTo>
                  <a:cubicBezTo>
                    <a:pt x="2578" y="16"/>
                    <a:pt x="2553" y="0"/>
                    <a:pt x="25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2468;p56">
              <a:extLst>
                <a:ext uri="{FF2B5EF4-FFF2-40B4-BE49-F238E27FC236}">
                  <a16:creationId xmlns:a16="http://schemas.microsoft.com/office/drawing/2014/main" id="{43C7E91A-BCE6-4133-B1E4-7C1A25D1D0FB}"/>
                </a:ext>
              </a:extLst>
            </p:cNvPr>
            <p:cNvSpPr/>
            <p:nvPr/>
          </p:nvSpPr>
          <p:spPr>
            <a:xfrm rot="678011">
              <a:off x="4085297" y="2567267"/>
              <a:ext cx="166613" cy="94723"/>
            </a:xfrm>
            <a:custGeom>
              <a:avLst/>
              <a:gdLst/>
              <a:ahLst/>
              <a:cxnLst/>
              <a:rect l="l" t="t" r="r" b="b"/>
              <a:pathLst>
                <a:path w="2065" h="1174" extrusionOk="0">
                  <a:moveTo>
                    <a:pt x="1" y="0"/>
                  </a:moveTo>
                  <a:cubicBezTo>
                    <a:pt x="1" y="0"/>
                    <a:pt x="164" y="1174"/>
                    <a:pt x="981" y="1174"/>
                  </a:cubicBezTo>
                  <a:cubicBezTo>
                    <a:pt x="1032" y="1174"/>
                    <a:pt x="1086" y="1169"/>
                    <a:pt x="1142" y="1159"/>
                  </a:cubicBezTo>
                  <a:cubicBezTo>
                    <a:pt x="1940" y="1023"/>
                    <a:pt x="2065" y="0"/>
                    <a:pt x="20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2469;p56">
              <a:extLst>
                <a:ext uri="{FF2B5EF4-FFF2-40B4-BE49-F238E27FC236}">
                  <a16:creationId xmlns:a16="http://schemas.microsoft.com/office/drawing/2014/main" id="{D6949E51-E309-404C-BDBA-2B6CCAD6190B}"/>
                </a:ext>
              </a:extLst>
            </p:cNvPr>
            <p:cNvSpPr/>
            <p:nvPr/>
          </p:nvSpPr>
          <p:spPr>
            <a:xfrm rot="678011">
              <a:off x="4652712" y="2694568"/>
              <a:ext cx="301517" cy="139826"/>
            </a:xfrm>
            <a:custGeom>
              <a:avLst/>
              <a:gdLst/>
              <a:ahLst/>
              <a:cxnLst/>
              <a:rect l="l" t="t" r="r" b="b"/>
              <a:pathLst>
                <a:path w="3737" h="1733" extrusionOk="0">
                  <a:moveTo>
                    <a:pt x="1" y="0"/>
                  </a:moveTo>
                  <a:cubicBezTo>
                    <a:pt x="1" y="0"/>
                    <a:pt x="60" y="1582"/>
                    <a:pt x="1687" y="1725"/>
                  </a:cubicBezTo>
                  <a:cubicBezTo>
                    <a:pt x="1747" y="1730"/>
                    <a:pt x="1805" y="1732"/>
                    <a:pt x="1861" y="1732"/>
                  </a:cubicBezTo>
                  <a:cubicBezTo>
                    <a:pt x="3345" y="1732"/>
                    <a:pt x="3737" y="0"/>
                    <a:pt x="37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2470;p56">
              <a:extLst>
                <a:ext uri="{FF2B5EF4-FFF2-40B4-BE49-F238E27FC236}">
                  <a16:creationId xmlns:a16="http://schemas.microsoft.com/office/drawing/2014/main" id="{42138C73-0082-4715-9CC6-2DA07C306667}"/>
                </a:ext>
              </a:extLst>
            </p:cNvPr>
            <p:cNvSpPr/>
            <p:nvPr/>
          </p:nvSpPr>
          <p:spPr>
            <a:xfrm rot="678011">
              <a:off x="4723456" y="2623610"/>
              <a:ext cx="209779" cy="33161"/>
            </a:xfrm>
            <a:custGeom>
              <a:avLst/>
              <a:gdLst/>
              <a:ahLst/>
              <a:cxnLst/>
              <a:rect l="l" t="t" r="r" b="b"/>
              <a:pathLst>
                <a:path w="2600" h="411" extrusionOk="0">
                  <a:moveTo>
                    <a:pt x="75" y="0"/>
                  </a:moveTo>
                  <a:cubicBezTo>
                    <a:pt x="50" y="0"/>
                    <a:pt x="26" y="16"/>
                    <a:pt x="15" y="43"/>
                  </a:cubicBezTo>
                  <a:cubicBezTo>
                    <a:pt x="1" y="74"/>
                    <a:pt x="15" y="112"/>
                    <a:pt x="50" y="126"/>
                  </a:cubicBezTo>
                  <a:cubicBezTo>
                    <a:pt x="87" y="143"/>
                    <a:pt x="747" y="411"/>
                    <a:pt x="1555" y="411"/>
                  </a:cubicBezTo>
                  <a:cubicBezTo>
                    <a:pt x="1874" y="411"/>
                    <a:pt x="2210" y="369"/>
                    <a:pt x="2548" y="258"/>
                  </a:cubicBezTo>
                  <a:cubicBezTo>
                    <a:pt x="2582" y="247"/>
                    <a:pt x="2599" y="209"/>
                    <a:pt x="2589" y="175"/>
                  </a:cubicBezTo>
                  <a:cubicBezTo>
                    <a:pt x="2578" y="147"/>
                    <a:pt x="2553" y="130"/>
                    <a:pt x="2526" y="130"/>
                  </a:cubicBezTo>
                  <a:cubicBezTo>
                    <a:pt x="2520" y="130"/>
                    <a:pt x="2513" y="131"/>
                    <a:pt x="2506" y="133"/>
                  </a:cubicBezTo>
                  <a:cubicBezTo>
                    <a:pt x="2191" y="238"/>
                    <a:pt x="1868" y="276"/>
                    <a:pt x="1566" y="276"/>
                  </a:cubicBezTo>
                  <a:cubicBezTo>
                    <a:pt x="766" y="276"/>
                    <a:pt x="108" y="10"/>
                    <a:pt x="98" y="5"/>
                  </a:cubicBezTo>
                  <a:cubicBezTo>
                    <a:pt x="91" y="2"/>
                    <a:pt x="83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2471;p56">
              <a:extLst>
                <a:ext uri="{FF2B5EF4-FFF2-40B4-BE49-F238E27FC236}">
                  <a16:creationId xmlns:a16="http://schemas.microsoft.com/office/drawing/2014/main" id="{9D7FF5FD-4F35-4C5C-9246-B1492EA2A944}"/>
                </a:ext>
              </a:extLst>
            </p:cNvPr>
            <p:cNvSpPr/>
            <p:nvPr/>
          </p:nvSpPr>
          <p:spPr>
            <a:xfrm rot="678011">
              <a:off x="4725135" y="2695123"/>
              <a:ext cx="166693" cy="94723"/>
            </a:xfrm>
            <a:custGeom>
              <a:avLst/>
              <a:gdLst/>
              <a:ahLst/>
              <a:cxnLst/>
              <a:rect l="l" t="t" r="r" b="b"/>
              <a:pathLst>
                <a:path w="2066" h="1174" extrusionOk="0">
                  <a:moveTo>
                    <a:pt x="1" y="0"/>
                  </a:moveTo>
                  <a:cubicBezTo>
                    <a:pt x="1" y="0"/>
                    <a:pt x="125" y="1023"/>
                    <a:pt x="924" y="1159"/>
                  </a:cubicBezTo>
                  <a:cubicBezTo>
                    <a:pt x="981" y="1169"/>
                    <a:pt x="1034" y="1174"/>
                    <a:pt x="1086" y="1174"/>
                  </a:cubicBezTo>
                  <a:cubicBezTo>
                    <a:pt x="1903" y="1174"/>
                    <a:pt x="2066" y="0"/>
                    <a:pt x="20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2472;p56">
              <a:extLst>
                <a:ext uri="{FF2B5EF4-FFF2-40B4-BE49-F238E27FC236}">
                  <a16:creationId xmlns:a16="http://schemas.microsoft.com/office/drawing/2014/main" id="{F655B4C0-3E8E-4E9D-96CB-5B35EF915DF0}"/>
                </a:ext>
              </a:extLst>
            </p:cNvPr>
            <p:cNvSpPr/>
            <p:nvPr/>
          </p:nvSpPr>
          <p:spPr>
            <a:xfrm rot="678011">
              <a:off x="3717883" y="2114842"/>
              <a:ext cx="370663" cy="400839"/>
            </a:xfrm>
            <a:custGeom>
              <a:avLst/>
              <a:gdLst/>
              <a:ahLst/>
              <a:cxnLst/>
              <a:rect l="l" t="t" r="r" b="b"/>
              <a:pathLst>
                <a:path w="4594" h="4968" extrusionOk="0">
                  <a:moveTo>
                    <a:pt x="2204" y="0"/>
                  </a:moveTo>
                  <a:cubicBezTo>
                    <a:pt x="1632" y="0"/>
                    <a:pt x="1031" y="1294"/>
                    <a:pt x="725" y="1959"/>
                  </a:cubicBezTo>
                  <a:cubicBezTo>
                    <a:pt x="0" y="3547"/>
                    <a:pt x="553" y="4968"/>
                    <a:pt x="1836" y="4968"/>
                  </a:cubicBezTo>
                  <a:cubicBezTo>
                    <a:pt x="2045" y="4968"/>
                    <a:pt x="2273" y="4930"/>
                    <a:pt x="2518" y="4849"/>
                  </a:cubicBezTo>
                  <a:cubicBezTo>
                    <a:pt x="4593" y="4169"/>
                    <a:pt x="2657" y="326"/>
                    <a:pt x="2657" y="326"/>
                  </a:cubicBezTo>
                  <a:cubicBezTo>
                    <a:pt x="2513" y="96"/>
                    <a:pt x="2359" y="0"/>
                    <a:pt x="2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12473;p56">
              <a:extLst>
                <a:ext uri="{FF2B5EF4-FFF2-40B4-BE49-F238E27FC236}">
                  <a16:creationId xmlns:a16="http://schemas.microsoft.com/office/drawing/2014/main" id="{CF46637D-B80F-4630-8C75-CD361909A5AD}"/>
                </a:ext>
              </a:extLst>
            </p:cNvPr>
            <p:cNvSpPr/>
            <p:nvPr/>
          </p:nvSpPr>
          <p:spPr>
            <a:xfrm rot="678011">
              <a:off x="4456734" y="2889905"/>
              <a:ext cx="77376" cy="16782"/>
            </a:xfrm>
            <a:custGeom>
              <a:avLst/>
              <a:gdLst/>
              <a:ahLst/>
              <a:cxnLst/>
              <a:rect l="l" t="t" r="r" b="b"/>
              <a:pathLst>
                <a:path w="959" h="208" extrusionOk="0">
                  <a:moveTo>
                    <a:pt x="205" y="1"/>
                  </a:moveTo>
                  <a:cubicBezTo>
                    <a:pt x="124" y="1"/>
                    <a:pt x="70" y="3"/>
                    <a:pt x="63" y="3"/>
                  </a:cubicBezTo>
                  <a:cubicBezTo>
                    <a:pt x="29" y="6"/>
                    <a:pt x="1" y="38"/>
                    <a:pt x="1" y="72"/>
                  </a:cubicBezTo>
                  <a:cubicBezTo>
                    <a:pt x="5" y="105"/>
                    <a:pt x="30" y="135"/>
                    <a:pt x="65" y="135"/>
                  </a:cubicBezTo>
                  <a:cubicBezTo>
                    <a:pt x="67" y="135"/>
                    <a:pt x="69" y="135"/>
                    <a:pt x="71" y="135"/>
                  </a:cubicBezTo>
                  <a:cubicBezTo>
                    <a:pt x="72" y="135"/>
                    <a:pt x="123" y="132"/>
                    <a:pt x="204" y="132"/>
                  </a:cubicBezTo>
                  <a:cubicBezTo>
                    <a:pt x="366" y="132"/>
                    <a:pt x="646" y="143"/>
                    <a:pt x="869" y="208"/>
                  </a:cubicBezTo>
                  <a:lnTo>
                    <a:pt x="886" y="208"/>
                  </a:lnTo>
                  <a:cubicBezTo>
                    <a:pt x="913" y="208"/>
                    <a:pt x="942" y="190"/>
                    <a:pt x="948" y="163"/>
                  </a:cubicBezTo>
                  <a:cubicBezTo>
                    <a:pt x="958" y="128"/>
                    <a:pt x="942" y="90"/>
                    <a:pt x="903" y="80"/>
                  </a:cubicBezTo>
                  <a:cubicBezTo>
                    <a:pt x="664" y="12"/>
                    <a:pt x="374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12474;p56">
              <a:extLst>
                <a:ext uri="{FF2B5EF4-FFF2-40B4-BE49-F238E27FC236}">
                  <a16:creationId xmlns:a16="http://schemas.microsoft.com/office/drawing/2014/main" id="{418A776B-9014-476E-9548-E8D8623BE195}"/>
                </a:ext>
              </a:extLst>
            </p:cNvPr>
            <p:cNvSpPr/>
            <p:nvPr/>
          </p:nvSpPr>
          <p:spPr>
            <a:xfrm rot="678011">
              <a:off x="3905391" y="2296994"/>
              <a:ext cx="79313" cy="161772"/>
            </a:xfrm>
            <a:custGeom>
              <a:avLst/>
              <a:gdLst/>
              <a:ahLst/>
              <a:cxnLst/>
              <a:rect l="l" t="t" r="r" b="b"/>
              <a:pathLst>
                <a:path w="983" h="2005" extrusionOk="0">
                  <a:moveTo>
                    <a:pt x="179" y="0"/>
                  </a:moveTo>
                  <a:cubicBezTo>
                    <a:pt x="164" y="0"/>
                    <a:pt x="148" y="6"/>
                    <a:pt x="136" y="17"/>
                  </a:cubicBezTo>
                  <a:cubicBezTo>
                    <a:pt x="108" y="41"/>
                    <a:pt x="105" y="82"/>
                    <a:pt x="129" y="110"/>
                  </a:cubicBezTo>
                  <a:cubicBezTo>
                    <a:pt x="136" y="117"/>
                    <a:pt x="813" y="912"/>
                    <a:pt x="25" y="1897"/>
                  </a:cubicBezTo>
                  <a:cubicBezTo>
                    <a:pt x="1" y="1924"/>
                    <a:pt x="4" y="1966"/>
                    <a:pt x="35" y="1991"/>
                  </a:cubicBezTo>
                  <a:cubicBezTo>
                    <a:pt x="46" y="1997"/>
                    <a:pt x="60" y="2004"/>
                    <a:pt x="73" y="2004"/>
                  </a:cubicBezTo>
                  <a:cubicBezTo>
                    <a:pt x="94" y="2004"/>
                    <a:pt x="112" y="1994"/>
                    <a:pt x="126" y="1980"/>
                  </a:cubicBezTo>
                  <a:cubicBezTo>
                    <a:pt x="982" y="908"/>
                    <a:pt x="236" y="34"/>
                    <a:pt x="230" y="23"/>
                  </a:cubicBezTo>
                  <a:cubicBezTo>
                    <a:pt x="217" y="8"/>
                    <a:pt x="198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12475;p56">
              <a:extLst>
                <a:ext uri="{FF2B5EF4-FFF2-40B4-BE49-F238E27FC236}">
                  <a16:creationId xmlns:a16="http://schemas.microsoft.com/office/drawing/2014/main" id="{963810E5-FDF4-44C5-A984-7C22180A9E9D}"/>
                </a:ext>
              </a:extLst>
            </p:cNvPr>
            <p:cNvSpPr/>
            <p:nvPr/>
          </p:nvSpPr>
          <p:spPr>
            <a:xfrm rot="678011">
              <a:off x="4389338" y="2973240"/>
              <a:ext cx="5406" cy="324028"/>
            </a:xfrm>
            <a:custGeom>
              <a:avLst/>
              <a:gdLst/>
              <a:ahLst/>
              <a:cxnLst/>
              <a:rect l="l" t="t" r="r" b="b"/>
              <a:pathLst>
                <a:path w="67" h="4016" extrusionOk="0">
                  <a:moveTo>
                    <a:pt x="0" y="1"/>
                  </a:moveTo>
                  <a:lnTo>
                    <a:pt x="66" y="40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12476;p56">
              <a:extLst>
                <a:ext uri="{FF2B5EF4-FFF2-40B4-BE49-F238E27FC236}">
                  <a16:creationId xmlns:a16="http://schemas.microsoft.com/office/drawing/2014/main" id="{543337CA-174D-488C-9AF8-9B345760FD93}"/>
                </a:ext>
              </a:extLst>
            </p:cNvPr>
            <p:cNvSpPr/>
            <p:nvPr/>
          </p:nvSpPr>
          <p:spPr>
            <a:xfrm rot="678011">
              <a:off x="4384014" y="2967988"/>
              <a:ext cx="15975" cy="334516"/>
            </a:xfrm>
            <a:custGeom>
              <a:avLst/>
              <a:gdLst/>
              <a:ahLst/>
              <a:cxnLst/>
              <a:rect l="l" t="t" r="r" b="b"/>
              <a:pathLst>
                <a:path w="198" h="4146" extrusionOk="0">
                  <a:moveTo>
                    <a:pt x="66" y="0"/>
                  </a:moveTo>
                  <a:cubicBezTo>
                    <a:pt x="31" y="3"/>
                    <a:pt x="0" y="31"/>
                    <a:pt x="0" y="69"/>
                  </a:cubicBezTo>
                  <a:lnTo>
                    <a:pt x="66" y="4080"/>
                  </a:lnTo>
                  <a:cubicBezTo>
                    <a:pt x="70" y="4118"/>
                    <a:pt x="98" y="4146"/>
                    <a:pt x="132" y="4146"/>
                  </a:cubicBezTo>
                  <a:lnTo>
                    <a:pt x="135" y="4146"/>
                  </a:lnTo>
                  <a:cubicBezTo>
                    <a:pt x="170" y="4146"/>
                    <a:pt x="198" y="4114"/>
                    <a:pt x="198" y="4080"/>
                  </a:cubicBezTo>
                  <a:lnTo>
                    <a:pt x="132" y="66"/>
                  </a:lnTo>
                  <a:cubicBezTo>
                    <a:pt x="132" y="31"/>
                    <a:pt x="108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12477;p56">
              <a:extLst>
                <a:ext uri="{FF2B5EF4-FFF2-40B4-BE49-F238E27FC236}">
                  <a16:creationId xmlns:a16="http://schemas.microsoft.com/office/drawing/2014/main" id="{C33D51B7-F10B-486B-B84E-C03FF9FA9AAA}"/>
                </a:ext>
              </a:extLst>
            </p:cNvPr>
            <p:cNvSpPr/>
            <p:nvPr/>
          </p:nvSpPr>
          <p:spPr>
            <a:xfrm rot="678011">
              <a:off x="4089838" y="3291809"/>
              <a:ext cx="589317" cy="33807"/>
            </a:xfrm>
            <a:custGeom>
              <a:avLst/>
              <a:gdLst/>
              <a:ahLst/>
              <a:cxnLst/>
              <a:rect l="l" t="t" r="r" b="b"/>
              <a:pathLst>
                <a:path w="7304" h="419" extrusionOk="0">
                  <a:moveTo>
                    <a:pt x="4346" y="1"/>
                  </a:moveTo>
                  <a:cubicBezTo>
                    <a:pt x="1879" y="1"/>
                    <a:pt x="0" y="419"/>
                    <a:pt x="0" y="419"/>
                  </a:cubicBezTo>
                  <a:lnTo>
                    <a:pt x="7303" y="222"/>
                  </a:lnTo>
                  <a:cubicBezTo>
                    <a:pt x="6280" y="60"/>
                    <a:pt x="5272" y="1"/>
                    <a:pt x="4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12478;p56">
              <a:extLst>
                <a:ext uri="{FF2B5EF4-FFF2-40B4-BE49-F238E27FC236}">
                  <a16:creationId xmlns:a16="http://schemas.microsoft.com/office/drawing/2014/main" id="{207B15AC-21DA-4E4D-A2DD-FAF65F769B18}"/>
                </a:ext>
              </a:extLst>
            </p:cNvPr>
            <p:cNvSpPr/>
            <p:nvPr/>
          </p:nvSpPr>
          <p:spPr>
            <a:xfrm rot="678011">
              <a:off x="4084239" y="3286723"/>
              <a:ext cx="600451" cy="44296"/>
            </a:xfrm>
            <a:custGeom>
              <a:avLst/>
              <a:gdLst/>
              <a:ahLst/>
              <a:cxnLst/>
              <a:rect l="l" t="t" r="r" b="b"/>
              <a:pathLst>
                <a:path w="7442" h="549" extrusionOk="0">
                  <a:moveTo>
                    <a:pt x="4433" y="0"/>
                  </a:moveTo>
                  <a:cubicBezTo>
                    <a:pt x="1974" y="0"/>
                    <a:pt x="83" y="411"/>
                    <a:pt x="55" y="416"/>
                  </a:cubicBezTo>
                  <a:cubicBezTo>
                    <a:pt x="21" y="427"/>
                    <a:pt x="0" y="461"/>
                    <a:pt x="7" y="496"/>
                  </a:cubicBezTo>
                  <a:cubicBezTo>
                    <a:pt x="14" y="528"/>
                    <a:pt x="42" y="549"/>
                    <a:pt x="69" y="549"/>
                  </a:cubicBezTo>
                  <a:cubicBezTo>
                    <a:pt x="76" y="549"/>
                    <a:pt x="80" y="549"/>
                    <a:pt x="83" y="544"/>
                  </a:cubicBezTo>
                  <a:cubicBezTo>
                    <a:pt x="111" y="540"/>
                    <a:pt x="1987" y="133"/>
                    <a:pt x="4426" y="133"/>
                  </a:cubicBezTo>
                  <a:cubicBezTo>
                    <a:pt x="5347" y="133"/>
                    <a:pt x="6349" y="191"/>
                    <a:pt x="7362" y="350"/>
                  </a:cubicBezTo>
                  <a:cubicBezTo>
                    <a:pt x="7364" y="351"/>
                    <a:pt x="7366" y="351"/>
                    <a:pt x="7368" y="351"/>
                  </a:cubicBezTo>
                  <a:cubicBezTo>
                    <a:pt x="7401" y="351"/>
                    <a:pt x="7432" y="327"/>
                    <a:pt x="7438" y="295"/>
                  </a:cubicBezTo>
                  <a:cubicBezTo>
                    <a:pt x="7442" y="257"/>
                    <a:pt x="7417" y="226"/>
                    <a:pt x="7382" y="219"/>
                  </a:cubicBezTo>
                  <a:cubicBezTo>
                    <a:pt x="6365" y="58"/>
                    <a:pt x="5359" y="0"/>
                    <a:pt x="44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84498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" grpId="0" animBg="1"/>
      <p:bldP spid="8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90" name="Google Shape;10390;p41"/>
          <p:cNvGrpSpPr/>
          <p:nvPr/>
        </p:nvGrpSpPr>
        <p:grpSpPr>
          <a:xfrm>
            <a:off x="6515089" y="3622766"/>
            <a:ext cx="1740637" cy="1336107"/>
            <a:chOff x="3423545" y="355416"/>
            <a:chExt cx="2862847" cy="2147639"/>
          </a:xfrm>
        </p:grpSpPr>
        <p:grpSp>
          <p:nvGrpSpPr>
            <p:cNvPr id="10391" name="Google Shape;10391;p41"/>
            <p:cNvGrpSpPr/>
            <p:nvPr/>
          </p:nvGrpSpPr>
          <p:grpSpPr>
            <a:xfrm rot="9561985">
              <a:off x="3785021" y="1260239"/>
              <a:ext cx="2442393" cy="835684"/>
              <a:chOff x="685806" y="2628775"/>
              <a:chExt cx="2139387" cy="689500"/>
            </a:xfrm>
          </p:grpSpPr>
          <p:sp>
            <p:nvSpPr>
              <p:cNvPr id="10392" name="Google Shape;10392;p41"/>
              <p:cNvSpPr/>
              <p:nvPr/>
            </p:nvSpPr>
            <p:spPr>
              <a:xfrm rot="-5400000">
                <a:off x="1712647" y="1732249"/>
                <a:ext cx="76716" cy="2075258"/>
              </a:xfrm>
              <a:custGeom>
                <a:avLst/>
                <a:gdLst/>
                <a:ahLst/>
                <a:cxnLst/>
                <a:rect l="l" t="t" r="r" b="b"/>
                <a:pathLst>
                  <a:path w="896" h="24238" extrusionOk="0">
                    <a:moveTo>
                      <a:pt x="729" y="1"/>
                    </a:moveTo>
                    <a:cubicBezTo>
                      <a:pt x="695" y="7"/>
                      <a:pt x="663" y="11"/>
                      <a:pt x="632" y="18"/>
                    </a:cubicBezTo>
                    <a:cubicBezTo>
                      <a:pt x="500" y="2103"/>
                      <a:pt x="302" y="4185"/>
                      <a:pt x="389" y="6284"/>
                    </a:cubicBezTo>
                    <a:cubicBezTo>
                      <a:pt x="455" y="7914"/>
                      <a:pt x="441" y="9552"/>
                      <a:pt x="448" y="11186"/>
                    </a:cubicBezTo>
                    <a:cubicBezTo>
                      <a:pt x="451" y="12053"/>
                      <a:pt x="431" y="12921"/>
                      <a:pt x="406" y="13788"/>
                    </a:cubicBezTo>
                    <a:cubicBezTo>
                      <a:pt x="386" y="14638"/>
                      <a:pt x="347" y="15491"/>
                      <a:pt x="306" y="16338"/>
                    </a:cubicBezTo>
                    <a:cubicBezTo>
                      <a:pt x="254" y="17376"/>
                      <a:pt x="181" y="18413"/>
                      <a:pt x="139" y="19446"/>
                    </a:cubicBezTo>
                    <a:cubicBezTo>
                      <a:pt x="108" y="20255"/>
                      <a:pt x="122" y="21060"/>
                      <a:pt x="97" y="21864"/>
                    </a:cubicBezTo>
                    <a:cubicBezTo>
                      <a:pt x="80" y="22472"/>
                      <a:pt x="28" y="23076"/>
                      <a:pt x="8" y="23683"/>
                    </a:cubicBezTo>
                    <a:cubicBezTo>
                      <a:pt x="0" y="23856"/>
                      <a:pt x="46" y="24033"/>
                      <a:pt x="70" y="24210"/>
                    </a:cubicBezTo>
                    <a:cubicBezTo>
                      <a:pt x="101" y="24221"/>
                      <a:pt x="136" y="24227"/>
                      <a:pt x="167" y="24237"/>
                    </a:cubicBezTo>
                    <a:cubicBezTo>
                      <a:pt x="240" y="24099"/>
                      <a:pt x="333" y="23971"/>
                      <a:pt x="375" y="23825"/>
                    </a:cubicBezTo>
                    <a:cubicBezTo>
                      <a:pt x="650" y="22923"/>
                      <a:pt x="695" y="21997"/>
                      <a:pt x="698" y="21060"/>
                    </a:cubicBezTo>
                    <a:cubicBezTo>
                      <a:pt x="698" y="20456"/>
                      <a:pt x="767" y="19853"/>
                      <a:pt x="778" y="19246"/>
                    </a:cubicBezTo>
                    <a:cubicBezTo>
                      <a:pt x="784" y="18704"/>
                      <a:pt x="739" y="18159"/>
                      <a:pt x="736" y="17615"/>
                    </a:cubicBezTo>
                    <a:cubicBezTo>
                      <a:pt x="733" y="16948"/>
                      <a:pt x="739" y="16279"/>
                      <a:pt x="757" y="15610"/>
                    </a:cubicBezTo>
                    <a:cubicBezTo>
                      <a:pt x="774" y="14916"/>
                      <a:pt x="812" y="14222"/>
                      <a:pt x="847" y="13528"/>
                    </a:cubicBezTo>
                    <a:cubicBezTo>
                      <a:pt x="861" y="13209"/>
                      <a:pt x="895" y="12886"/>
                      <a:pt x="895" y="12567"/>
                    </a:cubicBezTo>
                    <a:cubicBezTo>
                      <a:pt x="895" y="11828"/>
                      <a:pt x="879" y="11092"/>
                      <a:pt x="874" y="10357"/>
                    </a:cubicBezTo>
                    <a:cubicBezTo>
                      <a:pt x="871" y="9957"/>
                      <a:pt x="892" y="9559"/>
                      <a:pt x="874" y="9160"/>
                    </a:cubicBezTo>
                    <a:cubicBezTo>
                      <a:pt x="812" y="7762"/>
                      <a:pt x="695" y="6364"/>
                      <a:pt x="684" y="4966"/>
                    </a:cubicBezTo>
                    <a:cubicBezTo>
                      <a:pt x="670" y="3536"/>
                      <a:pt x="754" y="2106"/>
                      <a:pt x="788" y="678"/>
                    </a:cubicBezTo>
                    <a:cubicBezTo>
                      <a:pt x="795" y="452"/>
                      <a:pt x="749" y="226"/>
                      <a:pt x="72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3" name="Google Shape;10393;p41"/>
              <p:cNvSpPr/>
              <p:nvPr/>
            </p:nvSpPr>
            <p:spPr>
              <a:xfrm rot="-5400000">
                <a:off x="1639613" y="1963937"/>
                <a:ext cx="83565" cy="1991179"/>
              </a:xfrm>
              <a:custGeom>
                <a:avLst/>
                <a:gdLst/>
                <a:ahLst/>
                <a:cxnLst/>
                <a:rect l="l" t="t" r="r" b="b"/>
                <a:pathLst>
                  <a:path w="976" h="23256" extrusionOk="0">
                    <a:moveTo>
                      <a:pt x="431" y="16386"/>
                    </a:moveTo>
                    <a:lnTo>
                      <a:pt x="420" y="16414"/>
                    </a:lnTo>
                    <a:lnTo>
                      <a:pt x="407" y="16386"/>
                    </a:lnTo>
                    <a:close/>
                    <a:moveTo>
                      <a:pt x="347" y="16674"/>
                    </a:moveTo>
                    <a:cubicBezTo>
                      <a:pt x="361" y="16684"/>
                      <a:pt x="375" y="16695"/>
                      <a:pt x="389" y="16702"/>
                    </a:cubicBezTo>
                    <a:cubicBezTo>
                      <a:pt x="357" y="16747"/>
                      <a:pt x="327" y="16792"/>
                      <a:pt x="295" y="16837"/>
                    </a:cubicBezTo>
                    <a:cubicBezTo>
                      <a:pt x="282" y="16827"/>
                      <a:pt x="264" y="16816"/>
                      <a:pt x="250" y="16806"/>
                    </a:cubicBezTo>
                    <a:cubicBezTo>
                      <a:pt x="282" y="16761"/>
                      <a:pt x="316" y="16719"/>
                      <a:pt x="347" y="16674"/>
                    </a:cubicBezTo>
                    <a:close/>
                    <a:moveTo>
                      <a:pt x="681" y="0"/>
                    </a:moveTo>
                    <a:cubicBezTo>
                      <a:pt x="649" y="87"/>
                      <a:pt x="621" y="139"/>
                      <a:pt x="618" y="194"/>
                    </a:cubicBezTo>
                    <a:cubicBezTo>
                      <a:pt x="556" y="891"/>
                      <a:pt x="476" y="1589"/>
                      <a:pt x="444" y="2290"/>
                    </a:cubicBezTo>
                    <a:cubicBezTo>
                      <a:pt x="413" y="2918"/>
                      <a:pt x="434" y="3549"/>
                      <a:pt x="431" y="4180"/>
                    </a:cubicBezTo>
                    <a:cubicBezTo>
                      <a:pt x="427" y="4451"/>
                      <a:pt x="410" y="4722"/>
                      <a:pt x="423" y="4992"/>
                    </a:cubicBezTo>
                    <a:cubicBezTo>
                      <a:pt x="434" y="5184"/>
                      <a:pt x="511" y="5371"/>
                      <a:pt x="514" y="5558"/>
                    </a:cubicBezTo>
                    <a:cubicBezTo>
                      <a:pt x="517" y="5975"/>
                      <a:pt x="493" y="6394"/>
                      <a:pt x="486" y="6811"/>
                    </a:cubicBezTo>
                    <a:cubicBezTo>
                      <a:pt x="482" y="7120"/>
                      <a:pt x="486" y="7428"/>
                      <a:pt x="465" y="7737"/>
                    </a:cubicBezTo>
                    <a:cubicBezTo>
                      <a:pt x="465" y="8156"/>
                      <a:pt x="507" y="8583"/>
                      <a:pt x="455" y="9000"/>
                    </a:cubicBezTo>
                    <a:cubicBezTo>
                      <a:pt x="399" y="9444"/>
                      <a:pt x="556" y="9863"/>
                      <a:pt x="531" y="10297"/>
                    </a:cubicBezTo>
                    <a:cubicBezTo>
                      <a:pt x="458" y="11570"/>
                      <a:pt x="372" y="12844"/>
                      <a:pt x="298" y="14121"/>
                    </a:cubicBezTo>
                    <a:cubicBezTo>
                      <a:pt x="240" y="15141"/>
                      <a:pt x="173" y="16164"/>
                      <a:pt x="139" y="17187"/>
                    </a:cubicBezTo>
                    <a:cubicBezTo>
                      <a:pt x="84" y="18756"/>
                      <a:pt x="0" y="20324"/>
                      <a:pt x="229" y="21885"/>
                    </a:cubicBezTo>
                    <a:cubicBezTo>
                      <a:pt x="295" y="22340"/>
                      <a:pt x="330" y="22801"/>
                      <a:pt x="378" y="23256"/>
                    </a:cubicBezTo>
                    <a:cubicBezTo>
                      <a:pt x="420" y="23256"/>
                      <a:pt x="458" y="23256"/>
                      <a:pt x="497" y="23252"/>
                    </a:cubicBezTo>
                    <a:cubicBezTo>
                      <a:pt x="521" y="22644"/>
                      <a:pt x="562" y="22034"/>
                      <a:pt x="556" y="21424"/>
                    </a:cubicBezTo>
                    <a:cubicBezTo>
                      <a:pt x="548" y="20743"/>
                      <a:pt x="392" y="20063"/>
                      <a:pt x="535" y="19380"/>
                    </a:cubicBezTo>
                    <a:lnTo>
                      <a:pt x="535" y="19380"/>
                    </a:lnTo>
                    <a:lnTo>
                      <a:pt x="541" y="19387"/>
                    </a:lnTo>
                    <a:cubicBezTo>
                      <a:pt x="538" y="19280"/>
                      <a:pt x="535" y="19172"/>
                      <a:pt x="535" y="19061"/>
                    </a:cubicBezTo>
                    <a:lnTo>
                      <a:pt x="535" y="18569"/>
                    </a:lnTo>
                    <a:cubicBezTo>
                      <a:pt x="437" y="18596"/>
                      <a:pt x="382" y="18614"/>
                      <a:pt x="344" y="18627"/>
                    </a:cubicBezTo>
                    <a:cubicBezTo>
                      <a:pt x="402" y="18367"/>
                      <a:pt x="469" y="18117"/>
                      <a:pt x="524" y="17864"/>
                    </a:cubicBezTo>
                    <a:cubicBezTo>
                      <a:pt x="538" y="17798"/>
                      <a:pt x="514" y="17722"/>
                      <a:pt x="514" y="17653"/>
                    </a:cubicBezTo>
                    <a:cubicBezTo>
                      <a:pt x="517" y="17437"/>
                      <a:pt x="517" y="17219"/>
                      <a:pt x="535" y="17003"/>
                    </a:cubicBezTo>
                    <a:cubicBezTo>
                      <a:pt x="559" y="16670"/>
                      <a:pt x="590" y="16337"/>
                      <a:pt x="631" y="16008"/>
                    </a:cubicBezTo>
                    <a:cubicBezTo>
                      <a:pt x="652" y="15855"/>
                      <a:pt x="708" y="15709"/>
                      <a:pt x="760" y="15519"/>
                    </a:cubicBezTo>
                    <a:cubicBezTo>
                      <a:pt x="719" y="15446"/>
                      <a:pt x="656" y="15335"/>
                      <a:pt x="597" y="15224"/>
                    </a:cubicBezTo>
                    <a:lnTo>
                      <a:pt x="597" y="15224"/>
                    </a:lnTo>
                    <a:cubicBezTo>
                      <a:pt x="615" y="15227"/>
                      <a:pt x="636" y="15230"/>
                      <a:pt x="656" y="15230"/>
                    </a:cubicBezTo>
                    <a:cubicBezTo>
                      <a:pt x="698" y="14822"/>
                      <a:pt x="735" y="14409"/>
                      <a:pt x="777" y="13996"/>
                    </a:cubicBezTo>
                    <a:lnTo>
                      <a:pt x="777" y="13996"/>
                    </a:lnTo>
                    <a:cubicBezTo>
                      <a:pt x="777" y="13999"/>
                      <a:pt x="777" y="14002"/>
                      <a:pt x="777" y="14006"/>
                    </a:cubicBezTo>
                    <a:lnTo>
                      <a:pt x="777" y="13996"/>
                    </a:lnTo>
                    <a:cubicBezTo>
                      <a:pt x="777" y="13996"/>
                      <a:pt x="777" y="13996"/>
                      <a:pt x="777" y="13996"/>
                    </a:cubicBezTo>
                    <a:lnTo>
                      <a:pt x="777" y="13996"/>
                    </a:lnTo>
                    <a:cubicBezTo>
                      <a:pt x="777" y="13861"/>
                      <a:pt x="764" y="13725"/>
                      <a:pt x="777" y="13593"/>
                    </a:cubicBezTo>
                    <a:cubicBezTo>
                      <a:pt x="836" y="13003"/>
                      <a:pt x="913" y="12414"/>
                      <a:pt x="964" y="11820"/>
                    </a:cubicBezTo>
                    <a:cubicBezTo>
                      <a:pt x="975" y="11702"/>
                      <a:pt x="910" y="11578"/>
                      <a:pt x="910" y="11456"/>
                    </a:cubicBezTo>
                    <a:lnTo>
                      <a:pt x="910" y="10002"/>
                    </a:lnTo>
                    <a:cubicBezTo>
                      <a:pt x="902" y="10002"/>
                      <a:pt x="895" y="10002"/>
                      <a:pt x="889" y="10006"/>
                    </a:cubicBezTo>
                    <a:cubicBezTo>
                      <a:pt x="868" y="9628"/>
                      <a:pt x="826" y="9250"/>
                      <a:pt x="833" y="8875"/>
                    </a:cubicBezTo>
                    <a:cubicBezTo>
                      <a:pt x="840" y="8209"/>
                      <a:pt x="895" y="7543"/>
                      <a:pt x="889" y="6876"/>
                    </a:cubicBezTo>
                    <a:cubicBezTo>
                      <a:pt x="878" y="5558"/>
                      <a:pt x="815" y="4239"/>
                      <a:pt x="812" y="2921"/>
                    </a:cubicBezTo>
                    <a:cubicBezTo>
                      <a:pt x="809" y="2158"/>
                      <a:pt x="885" y="1391"/>
                      <a:pt x="910" y="625"/>
                    </a:cubicBezTo>
                    <a:cubicBezTo>
                      <a:pt x="913" y="417"/>
                      <a:pt x="930" y="180"/>
                      <a:pt x="68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4" name="Google Shape;10394;p41"/>
              <p:cNvSpPr/>
              <p:nvPr/>
            </p:nvSpPr>
            <p:spPr>
              <a:xfrm rot="-5400000">
                <a:off x="1782513" y="1639607"/>
                <a:ext cx="53513" cy="2031848"/>
              </a:xfrm>
              <a:custGeom>
                <a:avLst/>
                <a:gdLst/>
                <a:ahLst/>
                <a:cxnLst/>
                <a:rect l="l" t="t" r="r" b="b"/>
                <a:pathLst>
                  <a:path w="625" h="23731" extrusionOk="0">
                    <a:moveTo>
                      <a:pt x="149" y="0"/>
                    </a:moveTo>
                    <a:lnTo>
                      <a:pt x="149" y="805"/>
                    </a:lnTo>
                    <a:cubicBezTo>
                      <a:pt x="157" y="1974"/>
                      <a:pt x="188" y="3147"/>
                      <a:pt x="164" y="4312"/>
                    </a:cubicBezTo>
                    <a:cubicBezTo>
                      <a:pt x="139" y="5686"/>
                      <a:pt x="56" y="7057"/>
                      <a:pt x="18" y="8431"/>
                    </a:cubicBezTo>
                    <a:cubicBezTo>
                      <a:pt x="0" y="9086"/>
                      <a:pt x="35" y="9745"/>
                      <a:pt x="42" y="10405"/>
                    </a:cubicBezTo>
                    <a:cubicBezTo>
                      <a:pt x="42" y="10623"/>
                      <a:pt x="21" y="10845"/>
                      <a:pt x="25" y="11063"/>
                    </a:cubicBezTo>
                    <a:cubicBezTo>
                      <a:pt x="45" y="11865"/>
                      <a:pt x="77" y="12666"/>
                      <a:pt x="87" y="13468"/>
                    </a:cubicBezTo>
                    <a:cubicBezTo>
                      <a:pt x="87" y="13790"/>
                      <a:pt x="15" y="14113"/>
                      <a:pt x="18" y="14436"/>
                    </a:cubicBezTo>
                    <a:cubicBezTo>
                      <a:pt x="25" y="14919"/>
                      <a:pt x="53" y="15397"/>
                      <a:pt x="98" y="15876"/>
                    </a:cubicBezTo>
                    <a:cubicBezTo>
                      <a:pt x="149" y="16442"/>
                      <a:pt x="236" y="17000"/>
                      <a:pt x="282" y="17358"/>
                    </a:cubicBezTo>
                    <a:cubicBezTo>
                      <a:pt x="205" y="18193"/>
                      <a:pt x="146" y="18835"/>
                      <a:pt x="87" y="19473"/>
                    </a:cubicBezTo>
                    <a:cubicBezTo>
                      <a:pt x="164" y="19577"/>
                      <a:pt x="226" y="19671"/>
                      <a:pt x="295" y="19772"/>
                    </a:cubicBezTo>
                    <a:cubicBezTo>
                      <a:pt x="233" y="19865"/>
                      <a:pt x="178" y="19952"/>
                      <a:pt x="157" y="19987"/>
                    </a:cubicBezTo>
                    <a:cubicBezTo>
                      <a:pt x="108" y="21250"/>
                      <a:pt x="66" y="22457"/>
                      <a:pt x="18" y="23731"/>
                    </a:cubicBezTo>
                    <a:cubicBezTo>
                      <a:pt x="358" y="23516"/>
                      <a:pt x="389" y="23204"/>
                      <a:pt x="396" y="22954"/>
                    </a:cubicBezTo>
                    <a:cubicBezTo>
                      <a:pt x="428" y="21944"/>
                      <a:pt x="396" y="20930"/>
                      <a:pt x="413" y="19921"/>
                    </a:cubicBezTo>
                    <a:cubicBezTo>
                      <a:pt x="420" y="19369"/>
                      <a:pt x="462" y="18818"/>
                      <a:pt x="527" y="18270"/>
                    </a:cubicBezTo>
                    <a:cubicBezTo>
                      <a:pt x="625" y="17458"/>
                      <a:pt x="517" y="16677"/>
                      <a:pt x="288" y="15869"/>
                    </a:cubicBezTo>
                    <a:cubicBezTo>
                      <a:pt x="535" y="15761"/>
                      <a:pt x="393" y="15518"/>
                      <a:pt x="372" y="15321"/>
                    </a:cubicBezTo>
                    <a:cubicBezTo>
                      <a:pt x="313" y="14759"/>
                      <a:pt x="465" y="14207"/>
                      <a:pt x="469" y="13649"/>
                    </a:cubicBezTo>
                    <a:cubicBezTo>
                      <a:pt x="469" y="12889"/>
                      <a:pt x="465" y="12125"/>
                      <a:pt x="465" y="11362"/>
                    </a:cubicBezTo>
                    <a:cubicBezTo>
                      <a:pt x="465" y="10301"/>
                      <a:pt x="462" y="9239"/>
                      <a:pt x="469" y="8178"/>
                    </a:cubicBezTo>
                    <a:cubicBezTo>
                      <a:pt x="476" y="7258"/>
                      <a:pt x="486" y="6342"/>
                      <a:pt x="503" y="5422"/>
                    </a:cubicBezTo>
                    <a:cubicBezTo>
                      <a:pt x="521" y="4347"/>
                      <a:pt x="577" y="3268"/>
                      <a:pt x="562" y="2189"/>
                    </a:cubicBezTo>
                    <a:cubicBezTo>
                      <a:pt x="556" y="1638"/>
                      <a:pt x="444" y="1082"/>
                      <a:pt x="358" y="530"/>
                    </a:cubicBezTo>
                    <a:cubicBezTo>
                      <a:pt x="330" y="343"/>
                      <a:pt x="243" y="167"/>
                      <a:pt x="14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5" name="Google Shape;10395;p41"/>
              <p:cNvSpPr/>
              <p:nvPr/>
            </p:nvSpPr>
            <p:spPr>
              <a:xfrm rot="-5400000">
                <a:off x="1670436" y="2057520"/>
                <a:ext cx="113275" cy="2069007"/>
              </a:xfrm>
              <a:custGeom>
                <a:avLst/>
                <a:gdLst/>
                <a:ahLst/>
                <a:cxnLst/>
                <a:rect l="l" t="t" r="r" b="b"/>
                <a:pathLst>
                  <a:path w="1323" h="24165" extrusionOk="0">
                    <a:moveTo>
                      <a:pt x="1103" y="1"/>
                    </a:moveTo>
                    <a:cubicBezTo>
                      <a:pt x="1083" y="70"/>
                      <a:pt x="1048" y="140"/>
                      <a:pt x="1045" y="209"/>
                    </a:cubicBezTo>
                    <a:cubicBezTo>
                      <a:pt x="962" y="1496"/>
                      <a:pt x="879" y="2780"/>
                      <a:pt x="805" y="4064"/>
                    </a:cubicBezTo>
                    <a:cubicBezTo>
                      <a:pt x="764" y="4792"/>
                      <a:pt x="722" y="5521"/>
                      <a:pt x="722" y="6250"/>
                    </a:cubicBezTo>
                    <a:cubicBezTo>
                      <a:pt x="725" y="6974"/>
                      <a:pt x="802" y="7703"/>
                      <a:pt x="812" y="8428"/>
                    </a:cubicBezTo>
                    <a:cubicBezTo>
                      <a:pt x="823" y="9191"/>
                      <a:pt x="833" y="9962"/>
                      <a:pt x="767" y="10718"/>
                    </a:cubicBezTo>
                    <a:cubicBezTo>
                      <a:pt x="635" y="12141"/>
                      <a:pt x="486" y="13556"/>
                      <a:pt x="504" y="14988"/>
                    </a:cubicBezTo>
                    <a:cubicBezTo>
                      <a:pt x="514" y="15683"/>
                      <a:pt x="386" y="16376"/>
                      <a:pt x="320" y="17070"/>
                    </a:cubicBezTo>
                    <a:cubicBezTo>
                      <a:pt x="306" y="17199"/>
                      <a:pt x="302" y="17327"/>
                      <a:pt x="296" y="17459"/>
                    </a:cubicBezTo>
                    <a:cubicBezTo>
                      <a:pt x="237" y="18295"/>
                      <a:pt x="167" y="19131"/>
                      <a:pt x="129" y="19971"/>
                    </a:cubicBezTo>
                    <a:cubicBezTo>
                      <a:pt x="73" y="21133"/>
                      <a:pt x="32" y="22299"/>
                      <a:pt x="4" y="23465"/>
                    </a:cubicBezTo>
                    <a:cubicBezTo>
                      <a:pt x="0" y="23697"/>
                      <a:pt x="91" y="23933"/>
                      <a:pt x="139" y="24165"/>
                    </a:cubicBezTo>
                    <a:cubicBezTo>
                      <a:pt x="167" y="24162"/>
                      <a:pt x="195" y="24162"/>
                      <a:pt x="222" y="24158"/>
                    </a:cubicBezTo>
                    <a:cubicBezTo>
                      <a:pt x="247" y="24117"/>
                      <a:pt x="288" y="24075"/>
                      <a:pt x="296" y="24033"/>
                    </a:cubicBezTo>
                    <a:cubicBezTo>
                      <a:pt x="386" y="23416"/>
                      <a:pt x="504" y="22799"/>
                      <a:pt x="546" y="22181"/>
                    </a:cubicBezTo>
                    <a:cubicBezTo>
                      <a:pt x="580" y="21622"/>
                      <a:pt x="528" y="21057"/>
                      <a:pt x="525" y="20495"/>
                    </a:cubicBezTo>
                    <a:cubicBezTo>
                      <a:pt x="525" y="20203"/>
                      <a:pt x="517" y="19901"/>
                      <a:pt x="576" y="19617"/>
                    </a:cubicBezTo>
                    <a:cubicBezTo>
                      <a:pt x="677" y="19138"/>
                      <a:pt x="719" y="18663"/>
                      <a:pt x="705" y="18170"/>
                    </a:cubicBezTo>
                    <a:cubicBezTo>
                      <a:pt x="691" y="17619"/>
                      <a:pt x="733" y="17060"/>
                      <a:pt x="820" y="16515"/>
                    </a:cubicBezTo>
                    <a:cubicBezTo>
                      <a:pt x="944" y="15745"/>
                      <a:pt x="927" y="14978"/>
                      <a:pt x="924" y="14205"/>
                    </a:cubicBezTo>
                    <a:cubicBezTo>
                      <a:pt x="916" y="13278"/>
                      <a:pt x="861" y="12349"/>
                      <a:pt x="1052" y="11419"/>
                    </a:cubicBezTo>
                    <a:cubicBezTo>
                      <a:pt x="1177" y="10822"/>
                      <a:pt x="1111" y="10187"/>
                      <a:pt x="1180" y="9573"/>
                    </a:cubicBezTo>
                    <a:cubicBezTo>
                      <a:pt x="1322" y="8300"/>
                      <a:pt x="903" y="7061"/>
                      <a:pt x="1014" y="5784"/>
                    </a:cubicBezTo>
                    <a:cubicBezTo>
                      <a:pt x="1142" y="4324"/>
                      <a:pt x="1187" y="2852"/>
                      <a:pt x="1246" y="1389"/>
                    </a:cubicBezTo>
                    <a:cubicBezTo>
                      <a:pt x="1263" y="927"/>
                      <a:pt x="1215" y="466"/>
                      <a:pt x="1194" y="5"/>
                    </a:cubicBezTo>
                    <a:cubicBezTo>
                      <a:pt x="1166" y="5"/>
                      <a:pt x="1135" y="1"/>
                      <a:pt x="1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6" name="Google Shape;10396;p41"/>
              <p:cNvSpPr/>
              <p:nvPr/>
            </p:nvSpPr>
            <p:spPr>
              <a:xfrm rot="-5400000">
                <a:off x="1656652" y="2320802"/>
                <a:ext cx="81510" cy="1913436"/>
              </a:xfrm>
              <a:custGeom>
                <a:avLst/>
                <a:gdLst/>
                <a:ahLst/>
                <a:cxnLst/>
                <a:rect l="l" t="t" r="r" b="b"/>
                <a:pathLst>
                  <a:path w="952" h="22348" extrusionOk="0">
                    <a:moveTo>
                      <a:pt x="785" y="1"/>
                    </a:moveTo>
                    <a:cubicBezTo>
                      <a:pt x="771" y="56"/>
                      <a:pt x="743" y="112"/>
                      <a:pt x="743" y="167"/>
                    </a:cubicBezTo>
                    <a:cubicBezTo>
                      <a:pt x="764" y="844"/>
                      <a:pt x="812" y="1517"/>
                      <a:pt x="812" y="2190"/>
                    </a:cubicBezTo>
                    <a:cubicBezTo>
                      <a:pt x="812" y="2797"/>
                      <a:pt x="764" y="3404"/>
                      <a:pt x="732" y="4011"/>
                    </a:cubicBezTo>
                    <a:cubicBezTo>
                      <a:pt x="719" y="4324"/>
                      <a:pt x="666" y="4633"/>
                      <a:pt x="684" y="4938"/>
                    </a:cubicBezTo>
                    <a:cubicBezTo>
                      <a:pt x="729" y="5787"/>
                      <a:pt x="615" y="6617"/>
                      <a:pt x="490" y="7453"/>
                    </a:cubicBezTo>
                    <a:cubicBezTo>
                      <a:pt x="392" y="8098"/>
                      <a:pt x="424" y="8772"/>
                      <a:pt x="452" y="9430"/>
                    </a:cubicBezTo>
                    <a:cubicBezTo>
                      <a:pt x="487" y="10211"/>
                      <a:pt x="601" y="10988"/>
                      <a:pt x="628" y="11769"/>
                    </a:cubicBezTo>
                    <a:cubicBezTo>
                      <a:pt x="649" y="12328"/>
                      <a:pt x="597" y="12886"/>
                      <a:pt x="556" y="13441"/>
                    </a:cubicBezTo>
                    <a:cubicBezTo>
                      <a:pt x="469" y="14687"/>
                      <a:pt x="372" y="15929"/>
                      <a:pt x="271" y="17171"/>
                    </a:cubicBezTo>
                    <a:cubicBezTo>
                      <a:pt x="233" y="17622"/>
                      <a:pt x="216" y="18066"/>
                      <a:pt x="223" y="18520"/>
                    </a:cubicBezTo>
                    <a:cubicBezTo>
                      <a:pt x="237" y="19246"/>
                      <a:pt x="112" y="19968"/>
                      <a:pt x="59" y="20692"/>
                    </a:cubicBezTo>
                    <a:cubicBezTo>
                      <a:pt x="18" y="21244"/>
                      <a:pt x="0" y="21799"/>
                      <a:pt x="11" y="22347"/>
                    </a:cubicBezTo>
                    <a:cubicBezTo>
                      <a:pt x="226" y="21449"/>
                      <a:pt x="455" y="20557"/>
                      <a:pt x="646" y="19655"/>
                    </a:cubicBezTo>
                    <a:cubicBezTo>
                      <a:pt x="711" y="19343"/>
                      <a:pt x="695" y="19013"/>
                      <a:pt x="698" y="18690"/>
                    </a:cubicBezTo>
                    <a:cubicBezTo>
                      <a:pt x="701" y="18240"/>
                      <a:pt x="687" y="17785"/>
                      <a:pt x="677" y="17334"/>
                    </a:cubicBezTo>
                    <a:cubicBezTo>
                      <a:pt x="670" y="17049"/>
                      <a:pt x="646" y="16762"/>
                      <a:pt x="656" y="16480"/>
                    </a:cubicBezTo>
                    <a:cubicBezTo>
                      <a:pt x="677" y="15936"/>
                      <a:pt x="722" y="15395"/>
                      <a:pt x="746" y="14850"/>
                    </a:cubicBezTo>
                    <a:cubicBezTo>
                      <a:pt x="799" y="13840"/>
                      <a:pt x="875" y="12831"/>
                      <a:pt x="878" y="11818"/>
                    </a:cubicBezTo>
                    <a:cubicBezTo>
                      <a:pt x="878" y="11096"/>
                      <a:pt x="774" y="10371"/>
                      <a:pt x="726" y="9646"/>
                    </a:cubicBezTo>
                    <a:cubicBezTo>
                      <a:pt x="691" y="9087"/>
                      <a:pt x="660" y="8525"/>
                      <a:pt x="642" y="7963"/>
                    </a:cubicBezTo>
                    <a:cubicBezTo>
                      <a:pt x="636" y="7731"/>
                      <a:pt x="642" y="7494"/>
                      <a:pt x="684" y="7265"/>
                    </a:cubicBezTo>
                    <a:cubicBezTo>
                      <a:pt x="847" y="6447"/>
                      <a:pt x="924" y="5621"/>
                      <a:pt x="895" y="4785"/>
                    </a:cubicBezTo>
                    <a:cubicBezTo>
                      <a:pt x="878" y="4255"/>
                      <a:pt x="951" y="3720"/>
                      <a:pt x="948" y="3190"/>
                    </a:cubicBezTo>
                    <a:cubicBezTo>
                      <a:pt x="945" y="2724"/>
                      <a:pt x="889" y="2260"/>
                      <a:pt x="865" y="1795"/>
                    </a:cubicBezTo>
                    <a:cubicBezTo>
                      <a:pt x="847" y="1475"/>
                      <a:pt x="844" y="1153"/>
                      <a:pt x="840" y="830"/>
                    </a:cubicBezTo>
                    <a:cubicBezTo>
                      <a:pt x="836" y="556"/>
                      <a:pt x="840" y="282"/>
                      <a:pt x="840" y="8"/>
                    </a:cubicBezTo>
                    <a:cubicBezTo>
                      <a:pt x="823" y="5"/>
                      <a:pt x="802" y="1"/>
                      <a:pt x="78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397" name="Google Shape;10397;p41"/>
            <p:cNvGrpSpPr/>
            <p:nvPr/>
          </p:nvGrpSpPr>
          <p:grpSpPr>
            <a:xfrm rot="1453951">
              <a:off x="3752939" y="598153"/>
              <a:ext cx="1299347" cy="542826"/>
              <a:chOff x="2332850" y="238025"/>
              <a:chExt cx="817200" cy="341400"/>
            </a:xfrm>
          </p:grpSpPr>
          <p:sp>
            <p:nvSpPr>
              <p:cNvPr id="10398" name="Google Shape;10398;p41"/>
              <p:cNvSpPr/>
              <p:nvPr/>
            </p:nvSpPr>
            <p:spPr>
              <a:xfrm>
                <a:off x="2332850" y="238025"/>
                <a:ext cx="817200" cy="341400"/>
              </a:xfrm>
              <a:custGeom>
                <a:avLst/>
                <a:gdLst/>
                <a:ahLst/>
                <a:cxnLst/>
                <a:rect l="l" t="t" r="r" b="b"/>
                <a:pathLst>
                  <a:path w="32688" h="13656" extrusionOk="0">
                    <a:moveTo>
                      <a:pt x="16236" y="0"/>
                    </a:moveTo>
                    <a:cubicBezTo>
                      <a:pt x="16151" y="0"/>
                      <a:pt x="16059" y="0"/>
                      <a:pt x="15951" y="4"/>
                    </a:cubicBezTo>
                    <a:cubicBezTo>
                      <a:pt x="15117" y="16"/>
                      <a:pt x="14355" y="85"/>
                      <a:pt x="13624" y="215"/>
                    </a:cubicBezTo>
                    <a:cubicBezTo>
                      <a:pt x="12736" y="377"/>
                      <a:pt x="11959" y="585"/>
                      <a:pt x="11252" y="858"/>
                    </a:cubicBezTo>
                    <a:cubicBezTo>
                      <a:pt x="11048" y="934"/>
                      <a:pt x="10833" y="1019"/>
                      <a:pt x="10610" y="1115"/>
                    </a:cubicBezTo>
                    <a:cubicBezTo>
                      <a:pt x="10510" y="1065"/>
                      <a:pt x="10410" y="1023"/>
                      <a:pt x="10306" y="985"/>
                    </a:cubicBezTo>
                    <a:cubicBezTo>
                      <a:pt x="9721" y="754"/>
                      <a:pt x="9098" y="631"/>
                      <a:pt x="8507" y="631"/>
                    </a:cubicBezTo>
                    <a:cubicBezTo>
                      <a:pt x="8018" y="631"/>
                      <a:pt x="7552" y="716"/>
                      <a:pt x="7130" y="873"/>
                    </a:cubicBezTo>
                    <a:cubicBezTo>
                      <a:pt x="6876" y="969"/>
                      <a:pt x="6645" y="1088"/>
                      <a:pt x="6430" y="1234"/>
                    </a:cubicBezTo>
                    <a:cubicBezTo>
                      <a:pt x="5888" y="1065"/>
                      <a:pt x="5323" y="980"/>
                      <a:pt x="4746" y="980"/>
                    </a:cubicBezTo>
                    <a:cubicBezTo>
                      <a:pt x="4215" y="980"/>
                      <a:pt x="3699" y="1054"/>
                      <a:pt x="3215" y="1196"/>
                    </a:cubicBezTo>
                    <a:cubicBezTo>
                      <a:pt x="2357" y="1450"/>
                      <a:pt x="1727" y="1938"/>
                      <a:pt x="1396" y="2608"/>
                    </a:cubicBezTo>
                    <a:cubicBezTo>
                      <a:pt x="1246" y="2904"/>
                      <a:pt x="1165" y="3227"/>
                      <a:pt x="1150" y="3554"/>
                    </a:cubicBezTo>
                    <a:cubicBezTo>
                      <a:pt x="1088" y="3626"/>
                      <a:pt x="1031" y="3699"/>
                      <a:pt x="973" y="3777"/>
                    </a:cubicBezTo>
                    <a:cubicBezTo>
                      <a:pt x="643" y="4223"/>
                      <a:pt x="385" y="4718"/>
                      <a:pt x="224" y="5211"/>
                    </a:cubicBezTo>
                    <a:cubicBezTo>
                      <a:pt x="85" y="5634"/>
                      <a:pt x="93" y="6092"/>
                      <a:pt x="235" y="6507"/>
                    </a:cubicBezTo>
                    <a:cubicBezTo>
                      <a:pt x="235" y="6511"/>
                      <a:pt x="235" y="6511"/>
                      <a:pt x="231" y="6511"/>
                    </a:cubicBezTo>
                    <a:cubicBezTo>
                      <a:pt x="73" y="7049"/>
                      <a:pt x="0" y="7595"/>
                      <a:pt x="11" y="8095"/>
                    </a:cubicBezTo>
                    <a:cubicBezTo>
                      <a:pt x="23" y="8548"/>
                      <a:pt x="154" y="9014"/>
                      <a:pt x="381" y="9402"/>
                    </a:cubicBezTo>
                    <a:cubicBezTo>
                      <a:pt x="458" y="9533"/>
                      <a:pt x="547" y="9656"/>
                      <a:pt x="646" y="9768"/>
                    </a:cubicBezTo>
                    <a:cubicBezTo>
                      <a:pt x="716" y="10410"/>
                      <a:pt x="854" y="11233"/>
                      <a:pt x="1269" y="11995"/>
                    </a:cubicBezTo>
                    <a:cubicBezTo>
                      <a:pt x="1673" y="12733"/>
                      <a:pt x="2446" y="13191"/>
                      <a:pt x="3288" y="13191"/>
                    </a:cubicBezTo>
                    <a:lnTo>
                      <a:pt x="3362" y="13191"/>
                    </a:lnTo>
                    <a:cubicBezTo>
                      <a:pt x="3665" y="13402"/>
                      <a:pt x="4008" y="13544"/>
                      <a:pt x="4380" y="13617"/>
                    </a:cubicBezTo>
                    <a:cubicBezTo>
                      <a:pt x="4511" y="13644"/>
                      <a:pt x="4645" y="13656"/>
                      <a:pt x="4776" y="13656"/>
                    </a:cubicBezTo>
                    <a:cubicBezTo>
                      <a:pt x="4938" y="13656"/>
                      <a:pt x="5096" y="13636"/>
                      <a:pt x="5249" y="13601"/>
                    </a:cubicBezTo>
                    <a:cubicBezTo>
                      <a:pt x="5399" y="13636"/>
                      <a:pt x="5553" y="13652"/>
                      <a:pt x="5707" y="13652"/>
                    </a:cubicBezTo>
                    <a:cubicBezTo>
                      <a:pt x="6218" y="13652"/>
                      <a:pt x="6707" y="13468"/>
                      <a:pt x="7084" y="13129"/>
                    </a:cubicBezTo>
                    <a:cubicBezTo>
                      <a:pt x="7299" y="12937"/>
                      <a:pt x="7464" y="12706"/>
                      <a:pt x="7584" y="12444"/>
                    </a:cubicBezTo>
                    <a:cubicBezTo>
                      <a:pt x="7699" y="12186"/>
                      <a:pt x="7756" y="11910"/>
                      <a:pt x="7760" y="11625"/>
                    </a:cubicBezTo>
                    <a:cubicBezTo>
                      <a:pt x="7764" y="11336"/>
                      <a:pt x="7768" y="11063"/>
                      <a:pt x="7776" y="10802"/>
                    </a:cubicBezTo>
                    <a:cubicBezTo>
                      <a:pt x="7907" y="10818"/>
                      <a:pt x="8033" y="10825"/>
                      <a:pt x="8161" y="10825"/>
                    </a:cubicBezTo>
                    <a:cubicBezTo>
                      <a:pt x="8303" y="10825"/>
                      <a:pt x="8449" y="10818"/>
                      <a:pt x="8587" y="10798"/>
                    </a:cubicBezTo>
                    <a:cubicBezTo>
                      <a:pt x="9302" y="10706"/>
                      <a:pt x="9929" y="10460"/>
                      <a:pt x="10437" y="10087"/>
                    </a:cubicBezTo>
                    <a:cubicBezTo>
                      <a:pt x="10879" y="10083"/>
                      <a:pt x="11310" y="9983"/>
                      <a:pt x="11718" y="9791"/>
                    </a:cubicBezTo>
                    <a:cubicBezTo>
                      <a:pt x="12605" y="9379"/>
                      <a:pt x="13255" y="8653"/>
                      <a:pt x="13590" y="7760"/>
                    </a:cubicBezTo>
                    <a:cubicBezTo>
                      <a:pt x="14506" y="7407"/>
                      <a:pt x="15502" y="7222"/>
                      <a:pt x="16501" y="7222"/>
                    </a:cubicBezTo>
                    <a:cubicBezTo>
                      <a:pt x="17370" y="7222"/>
                      <a:pt x="18235" y="7361"/>
                      <a:pt x="19051" y="7630"/>
                    </a:cubicBezTo>
                    <a:cubicBezTo>
                      <a:pt x="19120" y="7849"/>
                      <a:pt x="19213" y="8056"/>
                      <a:pt x="19320" y="8257"/>
                    </a:cubicBezTo>
                    <a:cubicBezTo>
                      <a:pt x="19692" y="8933"/>
                      <a:pt x="20262" y="9464"/>
                      <a:pt x="20966" y="9791"/>
                    </a:cubicBezTo>
                    <a:cubicBezTo>
                      <a:pt x="21373" y="9983"/>
                      <a:pt x="21804" y="10083"/>
                      <a:pt x="22246" y="10087"/>
                    </a:cubicBezTo>
                    <a:cubicBezTo>
                      <a:pt x="22754" y="10460"/>
                      <a:pt x="23384" y="10706"/>
                      <a:pt x="24096" y="10798"/>
                    </a:cubicBezTo>
                    <a:cubicBezTo>
                      <a:pt x="24238" y="10818"/>
                      <a:pt x="24381" y="10825"/>
                      <a:pt x="24523" y="10825"/>
                    </a:cubicBezTo>
                    <a:cubicBezTo>
                      <a:pt x="24649" y="10825"/>
                      <a:pt x="24777" y="10818"/>
                      <a:pt x="24907" y="10802"/>
                    </a:cubicBezTo>
                    <a:cubicBezTo>
                      <a:pt x="24915" y="11063"/>
                      <a:pt x="24923" y="11336"/>
                      <a:pt x="24923" y="11625"/>
                    </a:cubicBezTo>
                    <a:cubicBezTo>
                      <a:pt x="24926" y="11910"/>
                      <a:pt x="24988" y="12186"/>
                      <a:pt x="25103" y="12444"/>
                    </a:cubicBezTo>
                    <a:cubicBezTo>
                      <a:pt x="25219" y="12706"/>
                      <a:pt x="25388" y="12937"/>
                      <a:pt x="25599" y="13129"/>
                    </a:cubicBezTo>
                    <a:cubicBezTo>
                      <a:pt x="25977" y="13468"/>
                      <a:pt x="26465" y="13652"/>
                      <a:pt x="26976" y="13652"/>
                    </a:cubicBezTo>
                    <a:cubicBezTo>
                      <a:pt x="27130" y="13652"/>
                      <a:pt x="27283" y="13636"/>
                      <a:pt x="27434" y="13601"/>
                    </a:cubicBezTo>
                    <a:cubicBezTo>
                      <a:pt x="27588" y="13636"/>
                      <a:pt x="27745" y="13656"/>
                      <a:pt x="27906" y="13656"/>
                    </a:cubicBezTo>
                    <a:cubicBezTo>
                      <a:pt x="28041" y="13656"/>
                      <a:pt x="28172" y="13644"/>
                      <a:pt x="28307" y="13617"/>
                    </a:cubicBezTo>
                    <a:cubicBezTo>
                      <a:pt x="28676" y="13544"/>
                      <a:pt x="29022" y="13402"/>
                      <a:pt x="29322" y="13191"/>
                    </a:cubicBezTo>
                    <a:lnTo>
                      <a:pt x="29395" y="13191"/>
                    </a:lnTo>
                    <a:cubicBezTo>
                      <a:pt x="30237" y="13191"/>
                      <a:pt x="31014" y="12733"/>
                      <a:pt x="31413" y="11995"/>
                    </a:cubicBezTo>
                    <a:cubicBezTo>
                      <a:pt x="31829" y="11233"/>
                      <a:pt x="31967" y="10410"/>
                      <a:pt x="32041" y="9768"/>
                    </a:cubicBezTo>
                    <a:cubicBezTo>
                      <a:pt x="32137" y="9656"/>
                      <a:pt x="32226" y="9533"/>
                      <a:pt x="32302" y="9402"/>
                    </a:cubicBezTo>
                    <a:cubicBezTo>
                      <a:pt x="32529" y="9014"/>
                      <a:pt x="32664" y="8548"/>
                      <a:pt x="32675" y="8095"/>
                    </a:cubicBezTo>
                    <a:cubicBezTo>
                      <a:pt x="32687" y="7595"/>
                      <a:pt x="32610" y="7049"/>
                      <a:pt x="32452" y="6511"/>
                    </a:cubicBezTo>
                    <a:lnTo>
                      <a:pt x="32448" y="6507"/>
                    </a:lnTo>
                    <a:cubicBezTo>
                      <a:pt x="32595" y="6092"/>
                      <a:pt x="32602" y="5634"/>
                      <a:pt x="32464" y="5211"/>
                    </a:cubicBezTo>
                    <a:cubicBezTo>
                      <a:pt x="32302" y="4718"/>
                      <a:pt x="32041" y="4223"/>
                      <a:pt x="31710" y="3777"/>
                    </a:cubicBezTo>
                    <a:cubicBezTo>
                      <a:pt x="31652" y="3699"/>
                      <a:pt x="31594" y="3626"/>
                      <a:pt x="31533" y="3554"/>
                    </a:cubicBezTo>
                    <a:cubicBezTo>
                      <a:pt x="31521" y="3227"/>
                      <a:pt x="31437" y="2904"/>
                      <a:pt x="31291" y="2608"/>
                    </a:cubicBezTo>
                    <a:cubicBezTo>
                      <a:pt x="30957" y="1938"/>
                      <a:pt x="30325" y="1450"/>
                      <a:pt x="29468" y="1196"/>
                    </a:cubicBezTo>
                    <a:cubicBezTo>
                      <a:pt x="28983" y="1054"/>
                      <a:pt x="28468" y="980"/>
                      <a:pt x="27938" y="980"/>
                    </a:cubicBezTo>
                    <a:cubicBezTo>
                      <a:pt x="27361" y="980"/>
                      <a:pt x="26795" y="1065"/>
                      <a:pt x="26257" y="1234"/>
                    </a:cubicBezTo>
                    <a:cubicBezTo>
                      <a:pt x="26042" y="1088"/>
                      <a:pt x="25807" y="969"/>
                      <a:pt x="25558" y="873"/>
                    </a:cubicBezTo>
                    <a:cubicBezTo>
                      <a:pt x="25130" y="716"/>
                      <a:pt x="24669" y="631"/>
                      <a:pt x="24177" y="631"/>
                    </a:cubicBezTo>
                    <a:cubicBezTo>
                      <a:pt x="23584" y="631"/>
                      <a:pt x="22961" y="754"/>
                      <a:pt x="22377" y="985"/>
                    </a:cubicBezTo>
                    <a:cubicBezTo>
                      <a:pt x="22277" y="1023"/>
                      <a:pt x="22173" y="1065"/>
                      <a:pt x="22074" y="1115"/>
                    </a:cubicBezTo>
                    <a:cubicBezTo>
                      <a:pt x="21850" y="1019"/>
                      <a:pt x="21639" y="934"/>
                      <a:pt x="21431" y="858"/>
                    </a:cubicBezTo>
                    <a:cubicBezTo>
                      <a:pt x="20723" y="585"/>
                      <a:pt x="19946" y="377"/>
                      <a:pt x="19058" y="215"/>
                    </a:cubicBezTo>
                    <a:cubicBezTo>
                      <a:pt x="18327" y="85"/>
                      <a:pt x="17566" y="16"/>
                      <a:pt x="16732" y="4"/>
                    </a:cubicBezTo>
                    <a:cubicBezTo>
                      <a:pt x="16628" y="0"/>
                      <a:pt x="16531" y="0"/>
                      <a:pt x="164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9" name="Google Shape;10399;p41"/>
              <p:cNvSpPr/>
              <p:nvPr/>
            </p:nvSpPr>
            <p:spPr>
              <a:xfrm>
                <a:off x="2378900" y="284175"/>
                <a:ext cx="725075" cy="249150"/>
              </a:xfrm>
              <a:custGeom>
                <a:avLst/>
                <a:gdLst/>
                <a:ahLst/>
                <a:cxnLst/>
                <a:rect l="l" t="t" r="r" b="b"/>
                <a:pathLst>
                  <a:path w="29003" h="9966" extrusionOk="0">
                    <a:moveTo>
                      <a:pt x="14501" y="392"/>
                    </a:moveTo>
                    <a:cubicBezTo>
                      <a:pt x="14671" y="392"/>
                      <a:pt x="14840" y="396"/>
                      <a:pt x="15013" y="400"/>
                    </a:cubicBezTo>
                    <a:cubicBezTo>
                      <a:pt x="15536" y="423"/>
                      <a:pt x="16059" y="481"/>
                      <a:pt x="16578" y="565"/>
                    </a:cubicBezTo>
                    <a:cubicBezTo>
                      <a:pt x="16920" y="804"/>
                      <a:pt x="17293" y="989"/>
                      <a:pt x="17601" y="1285"/>
                    </a:cubicBezTo>
                    <a:cubicBezTo>
                      <a:pt x="17813" y="1484"/>
                      <a:pt x="17985" y="1711"/>
                      <a:pt x="18150" y="1946"/>
                    </a:cubicBezTo>
                    <a:cubicBezTo>
                      <a:pt x="18285" y="2134"/>
                      <a:pt x="18381" y="2357"/>
                      <a:pt x="18547" y="2515"/>
                    </a:cubicBezTo>
                    <a:cubicBezTo>
                      <a:pt x="18559" y="2526"/>
                      <a:pt x="18572" y="2531"/>
                      <a:pt x="18585" y="2531"/>
                    </a:cubicBezTo>
                    <a:cubicBezTo>
                      <a:pt x="18612" y="2531"/>
                      <a:pt x="18636" y="2508"/>
                      <a:pt x="18640" y="2476"/>
                    </a:cubicBezTo>
                    <a:cubicBezTo>
                      <a:pt x="18709" y="1935"/>
                      <a:pt x="18228" y="1369"/>
                      <a:pt x="17870" y="1019"/>
                    </a:cubicBezTo>
                    <a:cubicBezTo>
                      <a:pt x="17790" y="939"/>
                      <a:pt x="17697" y="858"/>
                      <a:pt x="17597" y="781"/>
                    </a:cubicBezTo>
                    <a:lnTo>
                      <a:pt x="17597" y="781"/>
                    </a:lnTo>
                    <a:cubicBezTo>
                      <a:pt x="17916" y="861"/>
                      <a:pt x="18232" y="954"/>
                      <a:pt x="18543" y="1054"/>
                    </a:cubicBezTo>
                    <a:cubicBezTo>
                      <a:pt x="18881" y="1165"/>
                      <a:pt x="19212" y="1296"/>
                      <a:pt x="19543" y="1427"/>
                    </a:cubicBezTo>
                    <a:cubicBezTo>
                      <a:pt x="19708" y="1492"/>
                      <a:pt x="19862" y="1585"/>
                      <a:pt x="20028" y="1635"/>
                    </a:cubicBezTo>
                    <a:cubicBezTo>
                      <a:pt x="19504" y="2153"/>
                      <a:pt x="19139" y="2831"/>
                      <a:pt x="19009" y="3550"/>
                    </a:cubicBezTo>
                    <a:cubicBezTo>
                      <a:pt x="19004" y="3541"/>
                      <a:pt x="19000" y="3534"/>
                      <a:pt x="18997" y="3530"/>
                    </a:cubicBezTo>
                    <a:cubicBezTo>
                      <a:pt x="18990" y="3524"/>
                      <a:pt x="18981" y="3521"/>
                      <a:pt x="18972" y="3521"/>
                    </a:cubicBezTo>
                    <a:cubicBezTo>
                      <a:pt x="18959" y="3521"/>
                      <a:pt x="18946" y="3526"/>
                      <a:pt x="18940" y="3538"/>
                    </a:cubicBezTo>
                    <a:cubicBezTo>
                      <a:pt x="18862" y="3684"/>
                      <a:pt x="18862" y="3876"/>
                      <a:pt x="18881" y="4038"/>
                    </a:cubicBezTo>
                    <a:cubicBezTo>
                      <a:pt x="18881" y="4045"/>
                      <a:pt x="18885" y="4054"/>
                      <a:pt x="18885" y="4061"/>
                    </a:cubicBezTo>
                    <a:cubicBezTo>
                      <a:pt x="18812" y="4015"/>
                      <a:pt x="18736" y="3972"/>
                      <a:pt x="18654" y="3926"/>
                    </a:cubicBezTo>
                    <a:cubicBezTo>
                      <a:pt x="18516" y="3850"/>
                      <a:pt x="18404" y="3738"/>
                      <a:pt x="18247" y="3669"/>
                    </a:cubicBezTo>
                    <a:cubicBezTo>
                      <a:pt x="17758" y="3445"/>
                      <a:pt x="17259" y="3280"/>
                      <a:pt x="16743" y="3149"/>
                    </a:cubicBezTo>
                    <a:cubicBezTo>
                      <a:pt x="16636" y="3073"/>
                      <a:pt x="16528" y="2988"/>
                      <a:pt x="16416" y="2918"/>
                    </a:cubicBezTo>
                    <a:cubicBezTo>
                      <a:pt x="16070" y="2700"/>
                      <a:pt x="15786" y="2380"/>
                      <a:pt x="15409" y="2211"/>
                    </a:cubicBezTo>
                    <a:cubicBezTo>
                      <a:pt x="15402" y="2208"/>
                      <a:pt x="15394" y="2207"/>
                      <a:pt x="15386" y="2207"/>
                    </a:cubicBezTo>
                    <a:cubicBezTo>
                      <a:pt x="15357" y="2207"/>
                      <a:pt x="15331" y="2228"/>
                      <a:pt x="15340" y="2261"/>
                    </a:cubicBezTo>
                    <a:cubicBezTo>
                      <a:pt x="15444" y="2577"/>
                      <a:pt x="15682" y="2799"/>
                      <a:pt x="15940" y="2996"/>
                    </a:cubicBezTo>
                    <a:cubicBezTo>
                      <a:pt x="15659" y="2953"/>
                      <a:pt x="15374" y="2927"/>
                      <a:pt x="15094" y="2911"/>
                    </a:cubicBezTo>
                    <a:cubicBezTo>
                      <a:pt x="14978" y="2904"/>
                      <a:pt x="14836" y="2888"/>
                      <a:pt x="14686" y="2881"/>
                    </a:cubicBezTo>
                    <a:lnTo>
                      <a:pt x="14678" y="2881"/>
                    </a:lnTo>
                    <a:cubicBezTo>
                      <a:pt x="14620" y="2877"/>
                      <a:pt x="14559" y="2872"/>
                      <a:pt x="14501" y="2872"/>
                    </a:cubicBezTo>
                    <a:cubicBezTo>
                      <a:pt x="14440" y="2872"/>
                      <a:pt x="14378" y="2877"/>
                      <a:pt x="14320" y="2881"/>
                    </a:cubicBezTo>
                    <a:lnTo>
                      <a:pt x="14313" y="2881"/>
                    </a:lnTo>
                    <a:cubicBezTo>
                      <a:pt x="14163" y="2888"/>
                      <a:pt x="14020" y="2904"/>
                      <a:pt x="13905" y="2911"/>
                    </a:cubicBezTo>
                    <a:cubicBezTo>
                      <a:pt x="13613" y="2927"/>
                      <a:pt x="13317" y="2957"/>
                      <a:pt x="13025" y="3000"/>
                    </a:cubicBezTo>
                    <a:cubicBezTo>
                      <a:pt x="12802" y="2934"/>
                      <a:pt x="12575" y="2831"/>
                      <a:pt x="12410" y="2680"/>
                    </a:cubicBezTo>
                    <a:cubicBezTo>
                      <a:pt x="12399" y="2670"/>
                      <a:pt x="12387" y="2666"/>
                      <a:pt x="12376" y="2666"/>
                    </a:cubicBezTo>
                    <a:cubicBezTo>
                      <a:pt x="12346" y="2666"/>
                      <a:pt x="12322" y="2700"/>
                      <a:pt x="12336" y="2734"/>
                    </a:cubicBezTo>
                    <a:cubicBezTo>
                      <a:pt x="12398" y="2877"/>
                      <a:pt x="12467" y="2988"/>
                      <a:pt x="12556" y="3085"/>
                    </a:cubicBezTo>
                    <a:cubicBezTo>
                      <a:pt x="12483" y="3099"/>
                      <a:pt x="12410" y="3111"/>
                      <a:pt x="12336" y="3131"/>
                    </a:cubicBezTo>
                    <a:cubicBezTo>
                      <a:pt x="11906" y="3234"/>
                      <a:pt x="11487" y="3369"/>
                      <a:pt x="11072" y="3534"/>
                    </a:cubicBezTo>
                    <a:cubicBezTo>
                      <a:pt x="10998" y="3518"/>
                      <a:pt x="10921" y="3504"/>
                      <a:pt x="10845" y="3480"/>
                    </a:cubicBezTo>
                    <a:cubicBezTo>
                      <a:pt x="10621" y="3419"/>
                      <a:pt x="10452" y="3192"/>
                      <a:pt x="10225" y="3172"/>
                    </a:cubicBezTo>
                    <a:cubicBezTo>
                      <a:pt x="10223" y="3172"/>
                      <a:pt x="10221" y="3172"/>
                      <a:pt x="10219" y="3172"/>
                    </a:cubicBezTo>
                    <a:cubicBezTo>
                      <a:pt x="10161" y="3172"/>
                      <a:pt x="10129" y="3225"/>
                      <a:pt x="10126" y="3276"/>
                    </a:cubicBezTo>
                    <a:cubicBezTo>
                      <a:pt x="10094" y="3507"/>
                      <a:pt x="10375" y="3692"/>
                      <a:pt x="10556" y="3784"/>
                    </a:cubicBezTo>
                    <a:cubicBezTo>
                      <a:pt x="10487" y="3834"/>
                      <a:pt x="10417" y="3884"/>
                      <a:pt x="10344" y="3926"/>
                    </a:cubicBezTo>
                    <a:cubicBezTo>
                      <a:pt x="10260" y="3972"/>
                      <a:pt x="10183" y="4015"/>
                      <a:pt x="10110" y="4065"/>
                    </a:cubicBezTo>
                    <a:cubicBezTo>
                      <a:pt x="10087" y="3930"/>
                      <a:pt x="10056" y="3800"/>
                      <a:pt x="10014" y="3672"/>
                    </a:cubicBezTo>
                    <a:cubicBezTo>
                      <a:pt x="9906" y="2907"/>
                      <a:pt x="9526" y="2185"/>
                      <a:pt x="8972" y="1635"/>
                    </a:cubicBezTo>
                    <a:cubicBezTo>
                      <a:pt x="9137" y="1585"/>
                      <a:pt x="9295" y="1492"/>
                      <a:pt x="9457" y="1427"/>
                    </a:cubicBezTo>
                    <a:cubicBezTo>
                      <a:pt x="9483" y="1415"/>
                      <a:pt x="9510" y="1408"/>
                      <a:pt x="9537" y="1396"/>
                    </a:cubicBezTo>
                    <a:cubicBezTo>
                      <a:pt x="9876" y="1438"/>
                      <a:pt x="10213" y="1438"/>
                      <a:pt x="10552" y="1539"/>
                    </a:cubicBezTo>
                    <a:cubicBezTo>
                      <a:pt x="11063" y="1692"/>
                      <a:pt x="11456" y="2100"/>
                      <a:pt x="11956" y="2249"/>
                    </a:cubicBezTo>
                    <a:cubicBezTo>
                      <a:pt x="11962" y="2251"/>
                      <a:pt x="11968" y="2252"/>
                      <a:pt x="11974" y="2252"/>
                    </a:cubicBezTo>
                    <a:cubicBezTo>
                      <a:pt x="12014" y="2252"/>
                      <a:pt x="12050" y="2209"/>
                      <a:pt x="12036" y="2169"/>
                    </a:cubicBezTo>
                    <a:cubicBezTo>
                      <a:pt x="11856" y="1580"/>
                      <a:pt x="11075" y="1269"/>
                      <a:pt x="10541" y="1104"/>
                    </a:cubicBezTo>
                    <a:cubicBezTo>
                      <a:pt x="10513" y="1096"/>
                      <a:pt x="10467" y="1085"/>
                      <a:pt x="10410" y="1073"/>
                    </a:cubicBezTo>
                    <a:cubicBezTo>
                      <a:pt x="10426" y="1065"/>
                      <a:pt x="10440" y="1061"/>
                      <a:pt x="10456" y="1054"/>
                    </a:cubicBezTo>
                    <a:cubicBezTo>
                      <a:pt x="11033" y="865"/>
                      <a:pt x="11629" y="703"/>
                      <a:pt x="12229" y="596"/>
                    </a:cubicBezTo>
                    <a:cubicBezTo>
                      <a:pt x="12402" y="565"/>
                      <a:pt x="12575" y="538"/>
                      <a:pt x="12748" y="515"/>
                    </a:cubicBezTo>
                    <a:cubicBezTo>
                      <a:pt x="12790" y="527"/>
                      <a:pt x="12833" y="538"/>
                      <a:pt x="12871" y="550"/>
                    </a:cubicBezTo>
                    <a:cubicBezTo>
                      <a:pt x="13129" y="623"/>
                      <a:pt x="13367" y="723"/>
                      <a:pt x="13605" y="834"/>
                    </a:cubicBezTo>
                    <a:cubicBezTo>
                      <a:pt x="14055" y="1054"/>
                      <a:pt x="14463" y="1369"/>
                      <a:pt x="14840" y="1700"/>
                    </a:cubicBezTo>
                    <a:cubicBezTo>
                      <a:pt x="14847" y="1707"/>
                      <a:pt x="14856" y="1710"/>
                      <a:pt x="14864" y="1710"/>
                    </a:cubicBezTo>
                    <a:cubicBezTo>
                      <a:pt x="14890" y="1710"/>
                      <a:pt x="14915" y="1683"/>
                      <a:pt x="14897" y="1654"/>
                    </a:cubicBezTo>
                    <a:cubicBezTo>
                      <a:pt x="14636" y="1177"/>
                      <a:pt x="14247" y="823"/>
                      <a:pt x="13775" y="542"/>
                    </a:cubicBezTo>
                    <a:cubicBezTo>
                      <a:pt x="13713" y="504"/>
                      <a:pt x="13640" y="465"/>
                      <a:pt x="13564" y="427"/>
                    </a:cubicBezTo>
                    <a:cubicBezTo>
                      <a:pt x="13706" y="415"/>
                      <a:pt x="13848" y="408"/>
                      <a:pt x="13990" y="400"/>
                    </a:cubicBezTo>
                    <a:cubicBezTo>
                      <a:pt x="14159" y="396"/>
                      <a:pt x="14329" y="392"/>
                      <a:pt x="14501" y="392"/>
                    </a:cubicBezTo>
                    <a:close/>
                    <a:moveTo>
                      <a:pt x="6422" y="1150"/>
                    </a:moveTo>
                    <a:cubicBezTo>
                      <a:pt x="6441" y="1173"/>
                      <a:pt x="6465" y="1196"/>
                      <a:pt x="6499" y="1207"/>
                    </a:cubicBezTo>
                    <a:cubicBezTo>
                      <a:pt x="7276" y="1457"/>
                      <a:pt x="7018" y="2650"/>
                      <a:pt x="7114" y="3257"/>
                    </a:cubicBezTo>
                    <a:cubicBezTo>
                      <a:pt x="7121" y="3299"/>
                      <a:pt x="7155" y="3319"/>
                      <a:pt x="7191" y="3319"/>
                    </a:cubicBezTo>
                    <a:cubicBezTo>
                      <a:pt x="7221" y="3319"/>
                      <a:pt x="7252" y="3305"/>
                      <a:pt x="7268" y="3276"/>
                    </a:cubicBezTo>
                    <a:cubicBezTo>
                      <a:pt x="7565" y="2780"/>
                      <a:pt x="7537" y="1646"/>
                      <a:pt x="7057" y="1150"/>
                    </a:cubicBezTo>
                    <a:lnTo>
                      <a:pt x="7057" y="1150"/>
                    </a:lnTo>
                    <a:cubicBezTo>
                      <a:pt x="7395" y="1204"/>
                      <a:pt x="7730" y="1338"/>
                      <a:pt x="8021" y="1511"/>
                    </a:cubicBezTo>
                    <a:cubicBezTo>
                      <a:pt x="8122" y="1573"/>
                      <a:pt x="8211" y="1635"/>
                      <a:pt x="8303" y="1700"/>
                    </a:cubicBezTo>
                    <a:cubicBezTo>
                      <a:pt x="8410" y="1823"/>
                      <a:pt x="8495" y="1969"/>
                      <a:pt x="8560" y="2119"/>
                    </a:cubicBezTo>
                    <a:cubicBezTo>
                      <a:pt x="8691" y="2400"/>
                      <a:pt x="8787" y="2707"/>
                      <a:pt x="8811" y="3019"/>
                    </a:cubicBezTo>
                    <a:cubicBezTo>
                      <a:pt x="8848" y="3649"/>
                      <a:pt x="8656" y="4161"/>
                      <a:pt x="8499" y="4757"/>
                    </a:cubicBezTo>
                    <a:cubicBezTo>
                      <a:pt x="8485" y="4812"/>
                      <a:pt x="8529" y="4854"/>
                      <a:pt x="8578" y="4854"/>
                    </a:cubicBezTo>
                    <a:cubicBezTo>
                      <a:pt x="8596" y="4854"/>
                      <a:pt x="8616" y="4848"/>
                      <a:pt x="8633" y="4833"/>
                    </a:cubicBezTo>
                    <a:cubicBezTo>
                      <a:pt x="9152" y="4377"/>
                      <a:pt x="9249" y="3550"/>
                      <a:pt x="9180" y="2904"/>
                    </a:cubicBezTo>
                    <a:cubicBezTo>
                      <a:pt x="9175" y="2877"/>
                      <a:pt x="9175" y="2849"/>
                      <a:pt x="9171" y="2822"/>
                    </a:cubicBezTo>
                    <a:lnTo>
                      <a:pt x="9171" y="2822"/>
                    </a:lnTo>
                    <a:cubicBezTo>
                      <a:pt x="9391" y="3204"/>
                      <a:pt x="9583" y="3600"/>
                      <a:pt x="9660" y="4015"/>
                    </a:cubicBezTo>
                    <a:cubicBezTo>
                      <a:pt x="9787" y="4707"/>
                      <a:pt x="9610" y="5664"/>
                      <a:pt x="8811" y="5872"/>
                    </a:cubicBezTo>
                    <a:cubicBezTo>
                      <a:pt x="8723" y="5894"/>
                      <a:pt x="8636" y="5904"/>
                      <a:pt x="8550" y="5904"/>
                    </a:cubicBezTo>
                    <a:cubicBezTo>
                      <a:pt x="8217" y="5904"/>
                      <a:pt x="7903" y="5749"/>
                      <a:pt x="7622" y="5541"/>
                    </a:cubicBezTo>
                    <a:cubicBezTo>
                      <a:pt x="7745" y="5526"/>
                      <a:pt x="7856" y="5476"/>
                      <a:pt x="7925" y="5387"/>
                    </a:cubicBezTo>
                    <a:cubicBezTo>
                      <a:pt x="7972" y="5326"/>
                      <a:pt x="7949" y="5230"/>
                      <a:pt x="7860" y="5230"/>
                    </a:cubicBezTo>
                    <a:cubicBezTo>
                      <a:pt x="7754" y="5230"/>
                      <a:pt x="7651" y="5257"/>
                      <a:pt x="7545" y="5257"/>
                    </a:cubicBezTo>
                    <a:cubicBezTo>
                      <a:pt x="7525" y="5257"/>
                      <a:pt x="7504" y="5256"/>
                      <a:pt x="7483" y="5253"/>
                    </a:cubicBezTo>
                    <a:cubicBezTo>
                      <a:pt x="7384" y="5241"/>
                      <a:pt x="7295" y="5199"/>
                      <a:pt x="7195" y="5180"/>
                    </a:cubicBezTo>
                    <a:cubicBezTo>
                      <a:pt x="7122" y="5110"/>
                      <a:pt x="7052" y="5041"/>
                      <a:pt x="6988" y="4977"/>
                    </a:cubicBezTo>
                    <a:cubicBezTo>
                      <a:pt x="6518" y="4507"/>
                      <a:pt x="6106" y="3984"/>
                      <a:pt x="5795" y="3403"/>
                    </a:cubicBezTo>
                    <a:cubicBezTo>
                      <a:pt x="5457" y="2780"/>
                      <a:pt x="5114" y="1811"/>
                      <a:pt x="5891" y="1346"/>
                    </a:cubicBezTo>
                    <a:cubicBezTo>
                      <a:pt x="6060" y="1242"/>
                      <a:pt x="6241" y="1181"/>
                      <a:pt x="6422" y="1150"/>
                    </a:cubicBezTo>
                    <a:close/>
                    <a:moveTo>
                      <a:pt x="22577" y="1150"/>
                    </a:moveTo>
                    <a:cubicBezTo>
                      <a:pt x="22761" y="1181"/>
                      <a:pt x="22938" y="1242"/>
                      <a:pt x="23107" y="1346"/>
                    </a:cubicBezTo>
                    <a:cubicBezTo>
                      <a:pt x="23884" y="1811"/>
                      <a:pt x="23542" y="2780"/>
                      <a:pt x="23203" y="3403"/>
                    </a:cubicBezTo>
                    <a:cubicBezTo>
                      <a:pt x="22892" y="3984"/>
                      <a:pt x="22481" y="4507"/>
                      <a:pt x="22016" y="4977"/>
                    </a:cubicBezTo>
                    <a:cubicBezTo>
                      <a:pt x="21946" y="5041"/>
                      <a:pt x="21877" y="5110"/>
                      <a:pt x="21804" y="5180"/>
                    </a:cubicBezTo>
                    <a:cubicBezTo>
                      <a:pt x="21704" y="5199"/>
                      <a:pt x="21616" y="5241"/>
                      <a:pt x="21515" y="5253"/>
                    </a:cubicBezTo>
                    <a:cubicBezTo>
                      <a:pt x="21495" y="5256"/>
                      <a:pt x="21474" y="5257"/>
                      <a:pt x="21454" y="5257"/>
                    </a:cubicBezTo>
                    <a:cubicBezTo>
                      <a:pt x="21348" y="5257"/>
                      <a:pt x="21245" y="5230"/>
                      <a:pt x="21139" y="5230"/>
                    </a:cubicBezTo>
                    <a:cubicBezTo>
                      <a:pt x="21054" y="5230"/>
                      <a:pt x="21027" y="5326"/>
                      <a:pt x="21073" y="5387"/>
                    </a:cubicBezTo>
                    <a:cubicBezTo>
                      <a:pt x="21142" y="5476"/>
                      <a:pt x="21258" y="5526"/>
                      <a:pt x="21381" y="5541"/>
                    </a:cubicBezTo>
                    <a:cubicBezTo>
                      <a:pt x="21096" y="5749"/>
                      <a:pt x="20782" y="5904"/>
                      <a:pt x="20449" y="5904"/>
                    </a:cubicBezTo>
                    <a:cubicBezTo>
                      <a:pt x="20364" y="5904"/>
                      <a:pt x="20277" y="5894"/>
                      <a:pt x="20189" y="5872"/>
                    </a:cubicBezTo>
                    <a:cubicBezTo>
                      <a:pt x="19389" y="5664"/>
                      <a:pt x="19212" y="4707"/>
                      <a:pt x="19339" y="4015"/>
                    </a:cubicBezTo>
                    <a:cubicBezTo>
                      <a:pt x="19416" y="3600"/>
                      <a:pt x="19609" y="3204"/>
                      <a:pt x="19831" y="2822"/>
                    </a:cubicBezTo>
                    <a:lnTo>
                      <a:pt x="19831" y="2822"/>
                    </a:lnTo>
                    <a:cubicBezTo>
                      <a:pt x="19827" y="2849"/>
                      <a:pt x="19824" y="2877"/>
                      <a:pt x="19820" y="2904"/>
                    </a:cubicBezTo>
                    <a:cubicBezTo>
                      <a:pt x="19751" y="3550"/>
                      <a:pt x="19850" y="4377"/>
                      <a:pt x="20370" y="4833"/>
                    </a:cubicBezTo>
                    <a:cubicBezTo>
                      <a:pt x="20386" y="4848"/>
                      <a:pt x="20405" y="4854"/>
                      <a:pt x="20424" y="4854"/>
                    </a:cubicBezTo>
                    <a:cubicBezTo>
                      <a:pt x="20472" y="4854"/>
                      <a:pt x="20517" y="4812"/>
                      <a:pt x="20500" y="4757"/>
                    </a:cubicBezTo>
                    <a:cubicBezTo>
                      <a:pt x="20342" y="4161"/>
                      <a:pt x="20150" y="3649"/>
                      <a:pt x="20193" y="3019"/>
                    </a:cubicBezTo>
                    <a:cubicBezTo>
                      <a:pt x="20212" y="2707"/>
                      <a:pt x="20308" y="2400"/>
                      <a:pt x="20439" y="2119"/>
                    </a:cubicBezTo>
                    <a:cubicBezTo>
                      <a:pt x="20508" y="1969"/>
                      <a:pt x="20589" y="1823"/>
                      <a:pt x="20700" y="1700"/>
                    </a:cubicBezTo>
                    <a:cubicBezTo>
                      <a:pt x="20789" y="1635"/>
                      <a:pt x="20881" y="1573"/>
                      <a:pt x="20977" y="1511"/>
                    </a:cubicBezTo>
                    <a:cubicBezTo>
                      <a:pt x="21270" y="1338"/>
                      <a:pt x="21604" y="1204"/>
                      <a:pt x="21946" y="1150"/>
                    </a:cubicBezTo>
                    <a:lnTo>
                      <a:pt x="21946" y="1150"/>
                    </a:lnTo>
                    <a:cubicBezTo>
                      <a:pt x="21462" y="1646"/>
                      <a:pt x="21435" y="2780"/>
                      <a:pt x="21731" y="3276"/>
                    </a:cubicBezTo>
                    <a:cubicBezTo>
                      <a:pt x="21747" y="3305"/>
                      <a:pt x="21778" y="3319"/>
                      <a:pt x="21808" y="3319"/>
                    </a:cubicBezTo>
                    <a:cubicBezTo>
                      <a:pt x="21844" y="3319"/>
                      <a:pt x="21878" y="3299"/>
                      <a:pt x="21885" y="3257"/>
                    </a:cubicBezTo>
                    <a:cubicBezTo>
                      <a:pt x="21985" y="2650"/>
                      <a:pt x="21723" y="1457"/>
                      <a:pt x="22500" y="1207"/>
                    </a:cubicBezTo>
                    <a:cubicBezTo>
                      <a:pt x="22534" y="1196"/>
                      <a:pt x="22557" y="1173"/>
                      <a:pt x="22577" y="1150"/>
                    </a:cubicBezTo>
                    <a:close/>
                    <a:moveTo>
                      <a:pt x="5545" y="3938"/>
                    </a:moveTo>
                    <a:cubicBezTo>
                      <a:pt x="5941" y="4588"/>
                      <a:pt x="6438" y="5180"/>
                      <a:pt x="7018" y="5664"/>
                    </a:cubicBezTo>
                    <a:cubicBezTo>
                      <a:pt x="7207" y="5822"/>
                      <a:pt x="7410" y="5980"/>
                      <a:pt x="7626" y="6107"/>
                    </a:cubicBezTo>
                    <a:cubicBezTo>
                      <a:pt x="7372" y="6315"/>
                      <a:pt x="7107" y="6510"/>
                      <a:pt x="6799" y="6603"/>
                    </a:cubicBezTo>
                    <a:cubicBezTo>
                      <a:pt x="6619" y="6449"/>
                      <a:pt x="6406" y="6326"/>
                      <a:pt x="6257" y="6130"/>
                    </a:cubicBezTo>
                    <a:cubicBezTo>
                      <a:pt x="6053" y="5868"/>
                      <a:pt x="5918" y="5576"/>
                      <a:pt x="5757" y="5291"/>
                    </a:cubicBezTo>
                    <a:cubicBezTo>
                      <a:pt x="5748" y="5276"/>
                      <a:pt x="5732" y="5268"/>
                      <a:pt x="5716" y="5268"/>
                    </a:cubicBezTo>
                    <a:cubicBezTo>
                      <a:pt x="5696" y="5268"/>
                      <a:pt x="5677" y="5280"/>
                      <a:pt x="5673" y="5303"/>
                    </a:cubicBezTo>
                    <a:cubicBezTo>
                      <a:pt x="5595" y="5676"/>
                      <a:pt x="5746" y="6053"/>
                      <a:pt x="5973" y="6349"/>
                    </a:cubicBezTo>
                    <a:cubicBezTo>
                      <a:pt x="6049" y="6449"/>
                      <a:pt x="6145" y="6560"/>
                      <a:pt x="6253" y="6653"/>
                    </a:cubicBezTo>
                    <a:cubicBezTo>
                      <a:pt x="5853" y="6615"/>
                      <a:pt x="5483" y="6434"/>
                      <a:pt x="5230" y="6111"/>
                    </a:cubicBezTo>
                    <a:cubicBezTo>
                      <a:pt x="4919" y="5710"/>
                      <a:pt x="4800" y="5188"/>
                      <a:pt x="4980" y="4703"/>
                    </a:cubicBezTo>
                    <a:cubicBezTo>
                      <a:pt x="5064" y="4473"/>
                      <a:pt x="5196" y="4246"/>
                      <a:pt x="5380" y="4077"/>
                    </a:cubicBezTo>
                    <a:cubicBezTo>
                      <a:pt x="5434" y="4026"/>
                      <a:pt x="5492" y="3984"/>
                      <a:pt x="5545" y="3938"/>
                    </a:cubicBezTo>
                    <a:close/>
                    <a:moveTo>
                      <a:pt x="23457" y="3938"/>
                    </a:moveTo>
                    <a:cubicBezTo>
                      <a:pt x="23508" y="3984"/>
                      <a:pt x="23565" y="4026"/>
                      <a:pt x="23623" y="4077"/>
                    </a:cubicBezTo>
                    <a:cubicBezTo>
                      <a:pt x="23803" y="4246"/>
                      <a:pt x="23934" y="4473"/>
                      <a:pt x="24019" y="4703"/>
                    </a:cubicBezTo>
                    <a:cubicBezTo>
                      <a:pt x="24200" y="5188"/>
                      <a:pt x="24080" y="5710"/>
                      <a:pt x="23769" y="6111"/>
                    </a:cubicBezTo>
                    <a:cubicBezTo>
                      <a:pt x="23515" y="6434"/>
                      <a:pt x="23146" y="6615"/>
                      <a:pt x="22747" y="6653"/>
                    </a:cubicBezTo>
                    <a:cubicBezTo>
                      <a:pt x="22854" y="6560"/>
                      <a:pt x="22950" y="6449"/>
                      <a:pt x="23027" y="6349"/>
                    </a:cubicBezTo>
                    <a:cubicBezTo>
                      <a:pt x="23254" y="6053"/>
                      <a:pt x="23404" y="5676"/>
                      <a:pt x="23331" y="5303"/>
                    </a:cubicBezTo>
                    <a:cubicBezTo>
                      <a:pt x="23324" y="5280"/>
                      <a:pt x="23304" y="5268"/>
                      <a:pt x="23284" y="5268"/>
                    </a:cubicBezTo>
                    <a:cubicBezTo>
                      <a:pt x="23267" y="5268"/>
                      <a:pt x="23251" y="5276"/>
                      <a:pt x="23242" y="5291"/>
                    </a:cubicBezTo>
                    <a:cubicBezTo>
                      <a:pt x="23081" y="5576"/>
                      <a:pt x="22946" y="5868"/>
                      <a:pt x="22742" y="6130"/>
                    </a:cubicBezTo>
                    <a:cubicBezTo>
                      <a:pt x="22592" y="6326"/>
                      <a:pt x="22385" y="6449"/>
                      <a:pt x="22200" y="6603"/>
                    </a:cubicBezTo>
                    <a:cubicBezTo>
                      <a:pt x="21893" y="6510"/>
                      <a:pt x="21627" y="6315"/>
                      <a:pt x="21373" y="6107"/>
                    </a:cubicBezTo>
                    <a:cubicBezTo>
                      <a:pt x="21588" y="5980"/>
                      <a:pt x="21792" y="5822"/>
                      <a:pt x="21980" y="5664"/>
                    </a:cubicBezTo>
                    <a:cubicBezTo>
                      <a:pt x="22566" y="5180"/>
                      <a:pt x="23058" y="4588"/>
                      <a:pt x="23457" y="3938"/>
                    </a:cubicBezTo>
                    <a:close/>
                    <a:moveTo>
                      <a:pt x="2884" y="1412"/>
                    </a:moveTo>
                    <a:cubicBezTo>
                      <a:pt x="2924" y="1412"/>
                      <a:pt x="2964" y="1413"/>
                      <a:pt x="3004" y="1415"/>
                    </a:cubicBezTo>
                    <a:cubicBezTo>
                      <a:pt x="3726" y="1454"/>
                      <a:pt x="4326" y="1708"/>
                      <a:pt x="4945" y="2050"/>
                    </a:cubicBezTo>
                    <a:cubicBezTo>
                      <a:pt x="4930" y="2192"/>
                      <a:pt x="4934" y="2338"/>
                      <a:pt x="4949" y="2480"/>
                    </a:cubicBezTo>
                    <a:cubicBezTo>
                      <a:pt x="4730" y="2339"/>
                      <a:pt x="4482" y="2246"/>
                      <a:pt x="4237" y="2246"/>
                    </a:cubicBezTo>
                    <a:cubicBezTo>
                      <a:pt x="4107" y="2246"/>
                      <a:pt x="3979" y="2272"/>
                      <a:pt x="3857" y="2331"/>
                    </a:cubicBezTo>
                    <a:cubicBezTo>
                      <a:pt x="3811" y="2354"/>
                      <a:pt x="3807" y="2434"/>
                      <a:pt x="3857" y="2457"/>
                    </a:cubicBezTo>
                    <a:cubicBezTo>
                      <a:pt x="4299" y="2650"/>
                      <a:pt x="4727" y="2711"/>
                      <a:pt x="5091" y="3053"/>
                    </a:cubicBezTo>
                    <a:cubicBezTo>
                      <a:pt x="5107" y="3092"/>
                      <a:pt x="5119" y="3131"/>
                      <a:pt x="5134" y="3169"/>
                    </a:cubicBezTo>
                    <a:cubicBezTo>
                      <a:pt x="5011" y="3146"/>
                      <a:pt x="4882" y="3136"/>
                      <a:pt x="4754" y="3136"/>
                    </a:cubicBezTo>
                    <a:cubicBezTo>
                      <a:pt x="4556" y="3136"/>
                      <a:pt x="4363" y="3159"/>
                      <a:pt x="4207" y="3192"/>
                    </a:cubicBezTo>
                    <a:cubicBezTo>
                      <a:pt x="3735" y="3292"/>
                      <a:pt x="3169" y="3484"/>
                      <a:pt x="2904" y="3919"/>
                    </a:cubicBezTo>
                    <a:cubicBezTo>
                      <a:pt x="2869" y="3970"/>
                      <a:pt x="2915" y="4041"/>
                      <a:pt x="2972" y="4041"/>
                    </a:cubicBezTo>
                    <a:cubicBezTo>
                      <a:pt x="2978" y="4041"/>
                      <a:pt x="2985" y="4040"/>
                      <a:pt x="2992" y="4038"/>
                    </a:cubicBezTo>
                    <a:cubicBezTo>
                      <a:pt x="3469" y="3899"/>
                      <a:pt x="3877" y="3649"/>
                      <a:pt x="4384" y="3600"/>
                    </a:cubicBezTo>
                    <a:cubicBezTo>
                      <a:pt x="4433" y="3594"/>
                      <a:pt x="4483" y="3592"/>
                      <a:pt x="4533" y="3592"/>
                    </a:cubicBezTo>
                    <a:cubicBezTo>
                      <a:pt x="4638" y="3592"/>
                      <a:pt x="4745" y="3602"/>
                      <a:pt x="4849" y="3615"/>
                    </a:cubicBezTo>
                    <a:cubicBezTo>
                      <a:pt x="4353" y="3838"/>
                      <a:pt x="3911" y="4261"/>
                      <a:pt x="3615" y="4672"/>
                    </a:cubicBezTo>
                    <a:cubicBezTo>
                      <a:pt x="3268" y="5161"/>
                      <a:pt x="2927" y="5926"/>
                      <a:pt x="3100" y="6537"/>
                    </a:cubicBezTo>
                    <a:cubicBezTo>
                      <a:pt x="3109" y="6562"/>
                      <a:pt x="3135" y="6577"/>
                      <a:pt x="3160" y="6577"/>
                    </a:cubicBezTo>
                    <a:cubicBezTo>
                      <a:pt x="3178" y="6577"/>
                      <a:pt x="3196" y="6569"/>
                      <a:pt x="3204" y="6549"/>
                    </a:cubicBezTo>
                    <a:cubicBezTo>
                      <a:pt x="3484" y="5972"/>
                      <a:pt x="3619" y="5376"/>
                      <a:pt x="4049" y="4869"/>
                    </a:cubicBezTo>
                    <a:cubicBezTo>
                      <a:pt x="4226" y="4657"/>
                      <a:pt x="4415" y="4487"/>
                      <a:pt x="4615" y="4342"/>
                    </a:cubicBezTo>
                    <a:lnTo>
                      <a:pt x="4615" y="4342"/>
                    </a:lnTo>
                    <a:cubicBezTo>
                      <a:pt x="4542" y="4503"/>
                      <a:pt x="4488" y="4661"/>
                      <a:pt x="4465" y="4787"/>
                    </a:cubicBezTo>
                    <a:cubicBezTo>
                      <a:pt x="4457" y="4853"/>
                      <a:pt x="4445" y="4918"/>
                      <a:pt x="4441" y="4984"/>
                    </a:cubicBezTo>
                    <a:cubicBezTo>
                      <a:pt x="4311" y="5241"/>
                      <a:pt x="4226" y="5534"/>
                      <a:pt x="4145" y="5799"/>
                    </a:cubicBezTo>
                    <a:cubicBezTo>
                      <a:pt x="4011" y="6249"/>
                      <a:pt x="3900" y="6707"/>
                      <a:pt x="3819" y="7172"/>
                    </a:cubicBezTo>
                    <a:cubicBezTo>
                      <a:pt x="3696" y="7907"/>
                      <a:pt x="3623" y="8668"/>
                      <a:pt x="3646" y="9418"/>
                    </a:cubicBezTo>
                    <a:cubicBezTo>
                      <a:pt x="3435" y="9260"/>
                      <a:pt x="3307" y="9037"/>
                      <a:pt x="3199" y="8779"/>
                    </a:cubicBezTo>
                    <a:cubicBezTo>
                      <a:pt x="3181" y="8676"/>
                      <a:pt x="3142" y="8580"/>
                      <a:pt x="3073" y="8510"/>
                    </a:cubicBezTo>
                    <a:cubicBezTo>
                      <a:pt x="3064" y="8499"/>
                      <a:pt x="3052" y="8494"/>
                      <a:pt x="3039" y="8494"/>
                    </a:cubicBezTo>
                    <a:cubicBezTo>
                      <a:pt x="3026" y="8494"/>
                      <a:pt x="3012" y="8500"/>
                      <a:pt x="3000" y="8510"/>
                    </a:cubicBezTo>
                    <a:cubicBezTo>
                      <a:pt x="2780" y="8687"/>
                      <a:pt x="2757" y="9098"/>
                      <a:pt x="2750" y="9441"/>
                    </a:cubicBezTo>
                    <a:cubicBezTo>
                      <a:pt x="2507" y="9229"/>
                      <a:pt x="2415" y="8814"/>
                      <a:pt x="2319" y="8533"/>
                    </a:cubicBezTo>
                    <a:cubicBezTo>
                      <a:pt x="2212" y="8221"/>
                      <a:pt x="2131" y="7898"/>
                      <a:pt x="2027" y="7587"/>
                    </a:cubicBezTo>
                    <a:cubicBezTo>
                      <a:pt x="2005" y="7515"/>
                      <a:pt x="1947" y="7482"/>
                      <a:pt x="1890" y="7482"/>
                    </a:cubicBezTo>
                    <a:cubicBezTo>
                      <a:pt x="1818" y="7482"/>
                      <a:pt x="1747" y="7534"/>
                      <a:pt x="1742" y="7625"/>
                    </a:cubicBezTo>
                    <a:cubicBezTo>
                      <a:pt x="1738" y="7657"/>
                      <a:pt x="1735" y="7687"/>
                      <a:pt x="1731" y="7718"/>
                    </a:cubicBezTo>
                    <a:cubicBezTo>
                      <a:pt x="1523" y="7983"/>
                      <a:pt x="1527" y="8364"/>
                      <a:pt x="1473" y="8687"/>
                    </a:cubicBezTo>
                    <a:cubicBezTo>
                      <a:pt x="1454" y="8802"/>
                      <a:pt x="1450" y="8949"/>
                      <a:pt x="1408" y="9052"/>
                    </a:cubicBezTo>
                    <a:cubicBezTo>
                      <a:pt x="1412" y="8968"/>
                      <a:pt x="1392" y="8883"/>
                      <a:pt x="1353" y="8807"/>
                    </a:cubicBezTo>
                    <a:cubicBezTo>
                      <a:pt x="1296" y="8637"/>
                      <a:pt x="1243" y="8468"/>
                      <a:pt x="1204" y="8291"/>
                    </a:cubicBezTo>
                    <a:cubicBezTo>
                      <a:pt x="1112" y="7875"/>
                      <a:pt x="1058" y="7453"/>
                      <a:pt x="1058" y="7025"/>
                    </a:cubicBezTo>
                    <a:cubicBezTo>
                      <a:pt x="1058" y="6784"/>
                      <a:pt x="1085" y="6537"/>
                      <a:pt x="1092" y="6292"/>
                    </a:cubicBezTo>
                    <a:cubicBezTo>
                      <a:pt x="1092" y="6260"/>
                      <a:pt x="1096" y="6230"/>
                      <a:pt x="1092" y="6199"/>
                    </a:cubicBezTo>
                    <a:cubicBezTo>
                      <a:pt x="1092" y="6122"/>
                      <a:pt x="1089" y="6042"/>
                      <a:pt x="1081" y="5964"/>
                    </a:cubicBezTo>
                    <a:cubicBezTo>
                      <a:pt x="1076" y="5897"/>
                      <a:pt x="1020" y="5853"/>
                      <a:pt x="965" y="5853"/>
                    </a:cubicBezTo>
                    <a:cubicBezTo>
                      <a:pt x="932" y="5853"/>
                      <a:pt x="899" y="5869"/>
                      <a:pt x="877" y="5907"/>
                    </a:cubicBezTo>
                    <a:cubicBezTo>
                      <a:pt x="854" y="5946"/>
                      <a:pt x="831" y="5987"/>
                      <a:pt x="812" y="6033"/>
                    </a:cubicBezTo>
                    <a:cubicBezTo>
                      <a:pt x="746" y="6084"/>
                      <a:pt x="716" y="6122"/>
                      <a:pt x="666" y="6214"/>
                    </a:cubicBezTo>
                    <a:cubicBezTo>
                      <a:pt x="596" y="6343"/>
                      <a:pt x="548" y="6389"/>
                      <a:pt x="517" y="6389"/>
                    </a:cubicBezTo>
                    <a:cubicBezTo>
                      <a:pt x="444" y="6389"/>
                      <a:pt x="452" y="6144"/>
                      <a:pt x="458" y="6079"/>
                    </a:cubicBezTo>
                    <a:cubicBezTo>
                      <a:pt x="473" y="5811"/>
                      <a:pt x="515" y="5541"/>
                      <a:pt x="600" y="5284"/>
                    </a:cubicBezTo>
                    <a:cubicBezTo>
                      <a:pt x="696" y="4988"/>
                      <a:pt x="827" y="4703"/>
                      <a:pt x="996" y="4441"/>
                    </a:cubicBezTo>
                    <a:cubicBezTo>
                      <a:pt x="1131" y="4238"/>
                      <a:pt x="1300" y="4054"/>
                      <a:pt x="1415" y="3838"/>
                    </a:cubicBezTo>
                    <a:cubicBezTo>
                      <a:pt x="1469" y="3737"/>
                      <a:pt x="1391" y="3633"/>
                      <a:pt x="1293" y="3633"/>
                    </a:cubicBezTo>
                    <a:cubicBezTo>
                      <a:pt x="1271" y="3633"/>
                      <a:pt x="1249" y="3638"/>
                      <a:pt x="1227" y="3649"/>
                    </a:cubicBezTo>
                    <a:cubicBezTo>
                      <a:pt x="1220" y="3657"/>
                      <a:pt x="1208" y="3661"/>
                      <a:pt x="1200" y="3669"/>
                    </a:cubicBezTo>
                    <a:cubicBezTo>
                      <a:pt x="1163" y="3659"/>
                      <a:pt x="1118" y="3656"/>
                      <a:pt x="1069" y="3656"/>
                    </a:cubicBezTo>
                    <a:cubicBezTo>
                      <a:pt x="955" y="3656"/>
                      <a:pt x="819" y="3677"/>
                      <a:pt x="693" y="3703"/>
                    </a:cubicBezTo>
                    <a:cubicBezTo>
                      <a:pt x="835" y="3415"/>
                      <a:pt x="1023" y="3149"/>
                      <a:pt x="1269" y="2941"/>
                    </a:cubicBezTo>
                    <a:cubicBezTo>
                      <a:pt x="1612" y="2646"/>
                      <a:pt x="1996" y="2526"/>
                      <a:pt x="2377" y="2315"/>
                    </a:cubicBezTo>
                    <a:cubicBezTo>
                      <a:pt x="2515" y="2238"/>
                      <a:pt x="2446" y="2038"/>
                      <a:pt x="2299" y="2034"/>
                    </a:cubicBezTo>
                    <a:cubicBezTo>
                      <a:pt x="2283" y="2034"/>
                      <a:pt x="2266" y="2033"/>
                      <a:pt x="2250" y="2033"/>
                    </a:cubicBezTo>
                    <a:cubicBezTo>
                      <a:pt x="2167" y="2033"/>
                      <a:pt x="2083" y="2041"/>
                      <a:pt x="1999" y="2057"/>
                    </a:cubicBezTo>
                    <a:cubicBezTo>
                      <a:pt x="1915" y="2057"/>
                      <a:pt x="1834" y="2054"/>
                      <a:pt x="1761" y="2027"/>
                    </a:cubicBezTo>
                    <a:cubicBezTo>
                      <a:pt x="1584" y="1816"/>
                      <a:pt x="1584" y="1677"/>
                      <a:pt x="1761" y="1615"/>
                    </a:cubicBezTo>
                    <a:cubicBezTo>
                      <a:pt x="1843" y="1580"/>
                      <a:pt x="1923" y="1553"/>
                      <a:pt x="2008" y="1530"/>
                    </a:cubicBezTo>
                    <a:cubicBezTo>
                      <a:pt x="2296" y="1460"/>
                      <a:pt x="2587" y="1412"/>
                      <a:pt x="2884" y="1412"/>
                    </a:cubicBezTo>
                    <a:close/>
                    <a:moveTo>
                      <a:pt x="26115" y="1412"/>
                    </a:moveTo>
                    <a:cubicBezTo>
                      <a:pt x="26412" y="1412"/>
                      <a:pt x="26703" y="1460"/>
                      <a:pt x="26992" y="1530"/>
                    </a:cubicBezTo>
                    <a:cubicBezTo>
                      <a:pt x="27076" y="1553"/>
                      <a:pt x="27161" y="1580"/>
                      <a:pt x="27241" y="1615"/>
                    </a:cubicBezTo>
                    <a:cubicBezTo>
                      <a:pt x="27415" y="1677"/>
                      <a:pt x="27415" y="1816"/>
                      <a:pt x="27241" y="2027"/>
                    </a:cubicBezTo>
                    <a:cubicBezTo>
                      <a:pt x="27164" y="2054"/>
                      <a:pt x="27084" y="2057"/>
                      <a:pt x="26999" y="2057"/>
                    </a:cubicBezTo>
                    <a:cubicBezTo>
                      <a:pt x="26916" y="2041"/>
                      <a:pt x="26832" y="2033"/>
                      <a:pt x="26749" y="2033"/>
                    </a:cubicBezTo>
                    <a:cubicBezTo>
                      <a:pt x="26732" y="2033"/>
                      <a:pt x="26716" y="2034"/>
                      <a:pt x="26699" y="2034"/>
                    </a:cubicBezTo>
                    <a:cubicBezTo>
                      <a:pt x="26554" y="2038"/>
                      <a:pt x="26484" y="2238"/>
                      <a:pt x="26623" y="2315"/>
                    </a:cubicBezTo>
                    <a:cubicBezTo>
                      <a:pt x="27003" y="2526"/>
                      <a:pt x="27388" y="2646"/>
                      <a:pt x="27730" y="2941"/>
                    </a:cubicBezTo>
                    <a:cubicBezTo>
                      <a:pt x="27976" y="3149"/>
                      <a:pt x="28169" y="3415"/>
                      <a:pt x="28307" y="3703"/>
                    </a:cubicBezTo>
                    <a:cubicBezTo>
                      <a:pt x="28181" y="3677"/>
                      <a:pt x="28044" y="3656"/>
                      <a:pt x="27932" y="3656"/>
                    </a:cubicBezTo>
                    <a:cubicBezTo>
                      <a:pt x="27883" y="3656"/>
                      <a:pt x="27839" y="3659"/>
                      <a:pt x="27803" y="3669"/>
                    </a:cubicBezTo>
                    <a:cubicBezTo>
                      <a:pt x="27791" y="3661"/>
                      <a:pt x="27784" y="3657"/>
                      <a:pt x="27772" y="3649"/>
                    </a:cubicBezTo>
                    <a:cubicBezTo>
                      <a:pt x="27750" y="3638"/>
                      <a:pt x="27727" y="3633"/>
                      <a:pt x="27706" y="3633"/>
                    </a:cubicBezTo>
                    <a:cubicBezTo>
                      <a:pt x="27608" y="3633"/>
                      <a:pt x="27530" y="3737"/>
                      <a:pt x="27583" y="3838"/>
                    </a:cubicBezTo>
                    <a:cubicBezTo>
                      <a:pt x="27699" y="4054"/>
                      <a:pt x="27869" y="4238"/>
                      <a:pt x="28002" y="4441"/>
                    </a:cubicBezTo>
                    <a:cubicBezTo>
                      <a:pt x="28172" y="4703"/>
                      <a:pt x="28302" y="4988"/>
                      <a:pt x="28399" y="5284"/>
                    </a:cubicBezTo>
                    <a:cubicBezTo>
                      <a:pt x="28483" y="5541"/>
                      <a:pt x="28526" y="5811"/>
                      <a:pt x="28541" y="6079"/>
                    </a:cubicBezTo>
                    <a:cubicBezTo>
                      <a:pt x="28547" y="6144"/>
                      <a:pt x="28558" y="6389"/>
                      <a:pt x="28485" y="6389"/>
                    </a:cubicBezTo>
                    <a:cubicBezTo>
                      <a:pt x="28453" y="6389"/>
                      <a:pt x="28405" y="6343"/>
                      <a:pt x="28334" y="6214"/>
                    </a:cubicBezTo>
                    <a:cubicBezTo>
                      <a:pt x="28284" y="6122"/>
                      <a:pt x="28253" y="6084"/>
                      <a:pt x="28187" y="6033"/>
                    </a:cubicBezTo>
                    <a:cubicBezTo>
                      <a:pt x="28169" y="5987"/>
                      <a:pt x="28149" y="5946"/>
                      <a:pt x="28126" y="5907"/>
                    </a:cubicBezTo>
                    <a:cubicBezTo>
                      <a:pt x="28103" y="5869"/>
                      <a:pt x="28069" y="5853"/>
                      <a:pt x="28036" y="5853"/>
                    </a:cubicBezTo>
                    <a:cubicBezTo>
                      <a:pt x="27980" y="5853"/>
                      <a:pt x="27925" y="5897"/>
                      <a:pt x="27919" y="5964"/>
                    </a:cubicBezTo>
                    <a:cubicBezTo>
                      <a:pt x="27910" y="6042"/>
                      <a:pt x="27907" y="6122"/>
                      <a:pt x="27907" y="6199"/>
                    </a:cubicBezTo>
                    <a:cubicBezTo>
                      <a:pt x="27907" y="6230"/>
                      <a:pt x="27907" y="6260"/>
                      <a:pt x="27910" y="6292"/>
                    </a:cubicBezTo>
                    <a:cubicBezTo>
                      <a:pt x="27915" y="6537"/>
                      <a:pt x="27942" y="6784"/>
                      <a:pt x="27942" y="7025"/>
                    </a:cubicBezTo>
                    <a:cubicBezTo>
                      <a:pt x="27945" y="7453"/>
                      <a:pt x="27887" y="7875"/>
                      <a:pt x="27795" y="8291"/>
                    </a:cubicBezTo>
                    <a:cubicBezTo>
                      <a:pt x="27757" y="8468"/>
                      <a:pt x="27703" y="8637"/>
                      <a:pt x="27649" y="8807"/>
                    </a:cubicBezTo>
                    <a:cubicBezTo>
                      <a:pt x="27607" y="8883"/>
                      <a:pt x="27587" y="8968"/>
                      <a:pt x="27595" y="9052"/>
                    </a:cubicBezTo>
                    <a:cubicBezTo>
                      <a:pt x="27549" y="8949"/>
                      <a:pt x="27546" y="8802"/>
                      <a:pt x="27526" y="8687"/>
                    </a:cubicBezTo>
                    <a:cubicBezTo>
                      <a:pt x="27472" y="8364"/>
                      <a:pt x="27476" y="7983"/>
                      <a:pt x="27269" y="7718"/>
                    </a:cubicBezTo>
                    <a:cubicBezTo>
                      <a:pt x="27264" y="7687"/>
                      <a:pt x="27260" y="7657"/>
                      <a:pt x="27260" y="7625"/>
                    </a:cubicBezTo>
                    <a:cubicBezTo>
                      <a:pt x="27254" y="7534"/>
                      <a:pt x="27182" y="7482"/>
                      <a:pt x="27110" y="7482"/>
                    </a:cubicBezTo>
                    <a:cubicBezTo>
                      <a:pt x="27052" y="7482"/>
                      <a:pt x="26995" y="7515"/>
                      <a:pt x="26973" y="7587"/>
                    </a:cubicBezTo>
                    <a:cubicBezTo>
                      <a:pt x="26868" y="7898"/>
                      <a:pt x="26788" y="8221"/>
                      <a:pt x="26680" y="8533"/>
                    </a:cubicBezTo>
                    <a:cubicBezTo>
                      <a:pt x="26584" y="8814"/>
                      <a:pt x="26492" y="9229"/>
                      <a:pt x="26254" y="9441"/>
                    </a:cubicBezTo>
                    <a:cubicBezTo>
                      <a:pt x="26242" y="9098"/>
                      <a:pt x="26219" y="8687"/>
                      <a:pt x="26000" y="8510"/>
                    </a:cubicBezTo>
                    <a:cubicBezTo>
                      <a:pt x="25990" y="8500"/>
                      <a:pt x="25975" y="8494"/>
                      <a:pt x="25961" y="8494"/>
                    </a:cubicBezTo>
                    <a:cubicBezTo>
                      <a:pt x="25948" y="8494"/>
                      <a:pt x="25935" y="8499"/>
                      <a:pt x="25926" y="8510"/>
                    </a:cubicBezTo>
                    <a:cubicBezTo>
                      <a:pt x="25861" y="8580"/>
                      <a:pt x="25819" y="8676"/>
                      <a:pt x="25799" y="8779"/>
                    </a:cubicBezTo>
                    <a:cubicBezTo>
                      <a:pt x="25692" y="9037"/>
                      <a:pt x="25565" y="9260"/>
                      <a:pt x="25354" y="9418"/>
                    </a:cubicBezTo>
                    <a:cubicBezTo>
                      <a:pt x="25377" y="8668"/>
                      <a:pt x="25303" y="7907"/>
                      <a:pt x="25180" y="7172"/>
                    </a:cubicBezTo>
                    <a:cubicBezTo>
                      <a:pt x="25100" y="6707"/>
                      <a:pt x="24988" y="6249"/>
                      <a:pt x="24854" y="5799"/>
                    </a:cubicBezTo>
                    <a:cubicBezTo>
                      <a:pt x="24772" y="5534"/>
                      <a:pt x="24692" y="5241"/>
                      <a:pt x="24557" y="4984"/>
                    </a:cubicBezTo>
                    <a:cubicBezTo>
                      <a:pt x="24554" y="4918"/>
                      <a:pt x="24546" y="4853"/>
                      <a:pt x="24534" y="4787"/>
                    </a:cubicBezTo>
                    <a:cubicBezTo>
                      <a:pt x="24511" y="4661"/>
                      <a:pt x="24458" y="4503"/>
                      <a:pt x="24385" y="4342"/>
                    </a:cubicBezTo>
                    <a:lnTo>
                      <a:pt x="24385" y="4342"/>
                    </a:lnTo>
                    <a:cubicBezTo>
                      <a:pt x="24584" y="4487"/>
                      <a:pt x="24772" y="4657"/>
                      <a:pt x="24949" y="4869"/>
                    </a:cubicBezTo>
                    <a:cubicBezTo>
                      <a:pt x="25380" y="5376"/>
                      <a:pt x="25515" y="5972"/>
                      <a:pt x="25796" y="6549"/>
                    </a:cubicBezTo>
                    <a:cubicBezTo>
                      <a:pt x="25806" y="6569"/>
                      <a:pt x="25824" y="6577"/>
                      <a:pt x="25842" y="6577"/>
                    </a:cubicBezTo>
                    <a:cubicBezTo>
                      <a:pt x="25867" y="6577"/>
                      <a:pt x="25893" y="6562"/>
                      <a:pt x="25899" y="6537"/>
                    </a:cubicBezTo>
                    <a:cubicBezTo>
                      <a:pt x="26073" y="5926"/>
                      <a:pt x="25734" y="5161"/>
                      <a:pt x="25384" y="4672"/>
                    </a:cubicBezTo>
                    <a:cubicBezTo>
                      <a:pt x="25088" y="4261"/>
                      <a:pt x="24646" y="3838"/>
                      <a:pt x="24149" y="3615"/>
                    </a:cubicBezTo>
                    <a:cubicBezTo>
                      <a:pt x="24254" y="3602"/>
                      <a:pt x="24360" y="3592"/>
                      <a:pt x="24466" y="3592"/>
                    </a:cubicBezTo>
                    <a:cubicBezTo>
                      <a:pt x="24516" y="3592"/>
                      <a:pt x="24566" y="3594"/>
                      <a:pt x="24615" y="3600"/>
                    </a:cubicBezTo>
                    <a:cubicBezTo>
                      <a:pt x="25123" y="3649"/>
                      <a:pt x="25530" y="3899"/>
                      <a:pt x="26007" y="4038"/>
                    </a:cubicBezTo>
                    <a:cubicBezTo>
                      <a:pt x="26014" y="4040"/>
                      <a:pt x="26021" y="4041"/>
                      <a:pt x="26027" y="4041"/>
                    </a:cubicBezTo>
                    <a:cubicBezTo>
                      <a:pt x="26084" y="4041"/>
                      <a:pt x="26130" y="3970"/>
                      <a:pt x="26096" y="3919"/>
                    </a:cubicBezTo>
                    <a:cubicBezTo>
                      <a:pt x="25830" y="3484"/>
                      <a:pt x="25265" y="3292"/>
                      <a:pt x="24792" y="3192"/>
                    </a:cubicBezTo>
                    <a:cubicBezTo>
                      <a:pt x="24635" y="3159"/>
                      <a:pt x="24444" y="3136"/>
                      <a:pt x="24247" y="3136"/>
                    </a:cubicBezTo>
                    <a:cubicBezTo>
                      <a:pt x="24119" y="3136"/>
                      <a:pt x="23989" y="3146"/>
                      <a:pt x="23865" y="3169"/>
                    </a:cubicBezTo>
                    <a:cubicBezTo>
                      <a:pt x="23881" y="3131"/>
                      <a:pt x="23896" y="3092"/>
                      <a:pt x="23908" y="3053"/>
                    </a:cubicBezTo>
                    <a:cubicBezTo>
                      <a:pt x="24273" y="2711"/>
                      <a:pt x="24703" y="2650"/>
                      <a:pt x="25146" y="2457"/>
                    </a:cubicBezTo>
                    <a:cubicBezTo>
                      <a:pt x="25192" y="2434"/>
                      <a:pt x="25188" y="2354"/>
                      <a:pt x="25146" y="2331"/>
                    </a:cubicBezTo>
                    <a:cubicBezTo>
                      <a:pt x="25022" y="2272"/>
                      <a:pt x="24893" y="2246"/>
                      <a:pt x="24764" y="2246"/>
                    </a:cubicBezTo>
                    <a:cubicBezTo>
                      <a:pt x="24518" y="2246"/>
                      <a:pt x="24269" y="2339"/>
                      <a:pt x="24050" y="2480"/>
                    </a:cubicBezTo>
                    <a:cubicBezTo>
                      <a:pt x="24065" y="2338"/>
                      <a:pt x="24069" y="2192"/>
                      <a:pt x="24053" y="2050"/>
                    </a:cubicBezTo>
                    <a:cubicBezTo>
                      <a:pt x="24676" y="1708"/>
                      <a:pt x="25273" y="1454"/>
                      <a:pt x="25995" y="1415"/>
                    </a:cubicBezTo>
                    <a:cubicBezTo>
                      <a:pt x="26035" y="1413"/>
                      <a:pt x="26075" y="1412"/>
                      <a:pt x="26115" y="1412"/>
                    </a:cubicBezTo>
                    <a:close/>
                    <a:moveTo>
                      <a:pt x="14501" y="0"/>
                    </a:moveTo>
                    <a:cubicBezTo>
                      <a:pt x="14378" y="0"/>
                      <a:pt x="14259" y="0"/>
                      <a:pt x="14140" y="4"/>
                    </a:cubicBezTo>
                    <a:cubicBezTo>
                      <a:pt x="13459" y="11"/>
                      <a:pt x="12779" y="69"/>
                      <a:pt x="12110" y="188"/>
                    </a:cubicBezTo>
                    <a:cubicBezTo>
                      <a:pt x="11413" y="311"/>
                      <a:pt x="10726" y="485"/>
                      <a:pt x="10068" y="735"/>
                    </a:cubicBezTo>
                    <a:cubicBezTo>
                      <a:pt x="9791" y="842"/>
                      <a:pt x="9510" y="950"/>
                      <a:pt x="9241" y="1085"/>
                    </a:cubicBezTo>
                    <a:cubicBezTo>
                      <a:pt x="9052" y="1181"/>
                      <a:pt x="8848" y="1253"/>
                      <a:pt x="8706" y="1396"/>
                    </a:cubicBezTo>
                    <a:cubicBezTo>
                      <a:pt x="8429" y="1173"/>
                      <a:pt x="8122" y="985"/>
                      <a:pt x="7791" y="854"/>
                    </a:cubicBezTo>
                    <a:cubicBezTo>
                      <a:pt x="7449" y="721"/>
                      <a:pt x="7053" y="631"/>
                      <a:pt x="6663" y="631"/>
                    </a:cubicBezTo>
                    <a:cubicBezTo>
                      <a:pt x="6163" y="631"/>
                      <a:pt x="5675" y="779"/>
                      <a:pt x="5334" y="1173"/>
                    </a:cubicBezTo>
                    <a:cubicBezTo>
                      <a:pt x="5196" y="1326"/>
                      <a:pt x="5100" y="1496"/>
                      <a:pt x="5038" y="1669"/>
                    </a:cubicBezTo>
                    <a:cubicBezTo>
                      <a:pt x="4460" y="1209"/>
                      <a:pt x="3669" y="982"/>
                      <a:pt x="2904" y="982"/>
                    </a:cubicBezTo>
                    <a:cubicBezTo>
                      <a:pt x="2555" y="982"/>
                      <a:pt x="2212" y="1029"/>
                      <a:pt x="1896" y="1123"/>
                    </a:cubicBezTo>
                    <a:cubicBezTo>
                      <a:pt x="1477" y="1246"/>
                      <a:pt x="1004" y="1519"/>
                      <a:pt x="1197" y="2027"/>
                    </a:cubicBezTo>
                    <a:cubicBezTo>
                      <a:pt x="1234" y="2139"/>
                      <a:pt x="1307" y="2226"/>
                      <a:pt x="1396" y="2292"/>
                    </a:cubicBezTo>
                    <a:cubicBezTo>
                      <a:pt x="796" y="2661"/>
                      <a:pt x="327" y="3349"/>
                      <a:pt x="135" y="3938"/>
                    </a:cubicBezTo>
                    <a:cubicBezTo>
                      <a:pt x="94" y="4065"/>
                      <a:pt x="202" y="4211"/>
                      <a:pt x="332" y="4211"/>
                    </a:cubicBezTo>
                    <a:cubicBezTo>
                      <a:pt x="336" y="4211"/>
                      <a:pt x="339" y="4211"/>
                      <a:pt x="343" y="4210"/>
                    </a:cubicBezTo>
                    <a:cubicBezTo>
                      <a:pt x="419" y="4207"/>
                      <a:pt x="523" y="4203"/>
                      <a:pt x="631" y="4196"/>
                    </a:cubicBezTo>
                    <a:lnTo>
                      <a:pt x="631" y="4196"/>
                    </a:lnTo>
                    <a:cubicBezTo>
                      <a:pt x="215" y="4769"/>
                      <a:pt x="0" y="5599"/>
                      <a:pt x="15" y="6203"/>
                    </a:cubicBezTo>
                    <a:cubicBezTo>
                      <a:pt x="19" y="6468"/>
                      <a:pt x="166" y="6844"/>
                      <a:pt x="468" y="6844"/>
                    </a:cubicBezTo>
                    <a:cubicBezTo>
                      <a:pt x="513" y="6844"/>
                      <a:pt x="560" y="6835"/>
                      <a:pt x="611" y="6818"/>
                    </a:cubicBezTo>
                    <a:lnTo>
                      <a:pt x="615" y="6814"/>
                    </a:lnTo>
                    <a:lnTo>
                      <a:pt x="615" y="6814"/>
                    </a:lnTo>
                    <a:cubicBezTo>
                      <a:pt x="592" y="7114"/>
                      <a:pt x="604" y="7422"/>
                      <a:pt x="634" y="7694"/>
                    </a:cubicBezTo>
                    <a:cubicBezTo>
                      <a:pt x="693" y="8221"/>
                      <a:pt x="789" y="8791"/>
                      <a:pt x="1046" y="9263"/>
                    </a:cubicBezTo>
                    <a:cubicBezTo>
                      <a:pt x="1131" y="9419"/>
                      <a:pt x="1292" y="9501"/>
                      <a:pt x="1449" y="9501"/>
                    </a:cubicBezTo>
                    <a:cubicBezTo>
                      <a:pt x="1602" y="9501"/>
                      <a:pt x="1751" y="9422"/>
                      <a:pt x="1820" y="9256"/>
                    </a:cubicBezTo>
                    <a:cubicBezTo>
                      <a:pt x="1896" y="9071"/>
                      <a:pt x="1927" y="8856"/>
                      <a:pt x="1953" y="8649"/>
                    </a:cubicBezTo>
                    <a:cubicBezTo>
                      <a:pt x="2008" y="8825"/>
                      <a:pt x="2069" y="9002"/>
                      <a:pt x="2134" y="9171"/>
                    </a:cubicBezTo>
                    <a:cubicBezTo>
                      <a:pt x="2276" y="9545"/>
                      <a:pt x="2461" y="9879"/>
                      <a:pt x="2885" y="9960"/>
                    </a:cubicBezTo>
                    <a:cubicBezTo>
                      <a:pt x="2902" y="9964"/>
                      <a:pt x="2918" y="9965"/>
                      <a:pt x="2935" y="9965"/>
                    </a:cubicBezTo>
                    <a:cubicBezTo>
                      <a:pt x="3049" y="9965"/>
                      <a:pt x="3136" y="9885"/>
                      <a:pt x="3142" y="9764"/>
                    </a:cubicBezTo>
                    <a:cubicBezTo>
                      <a:pt x="3149" y="9671"/>
                      <a:pt x="3169" y="9563"/>
                      <a:pt x="3184" y="9448"/>
                    </a:cubicBezTo>
                    <a:cubicBezTo>
                      <a:pt x="3327" y="9660"/>
                      <a:pt x="3538" y="9837"/>
                      <a:pt x="3765" y="9937"/>
                    </a:cubicBezTo>
                    <a:cubicBezTo>
                      <a:pt x="3799" y="9953"/>
                      <a:pt x="3834" y="9961"/>
                      <a:pt x="3868" y="9961"/>
                    </a:cubicBezTo>
                    <a:cubicBezTo>
                      <a:pt x="3974" y="9961"/>
                      <a:pt x="4070" y="9888"/>
                      <a:pt x="4072" y="9760"/>
                    </a:cubicBezTo>
                    <a:cubicBezTo>
                      <a:pt x="4081" y="8883"/>
                      <a:pt x="4111" y="8014"/>
                      <a:pt x="4261" y="7145"/>
                    </a:cubicBezTo>
                    <a:cubicBezTo>
                      <a:pt x="4330" y="6725"/>
                      <a:pt x="4415" y="6310"/>
                      <a:pt x="4523" y="5899"/>
                    </a:cubicBezTo>
                    <a:cubicBezTo>
                      <a:pt x="4530" y="5876"/>
                      <a:pt x="4534" y="5853"/>
                      <a:pt x="4542" y="5830"/>
                    </a:cubicBezTo>
                    <a:cubicBezTo>
                      <a:pt x="4619" y="6049"/>
                      <a:pt x="4738" y="6257"/>
                      <a:pt x="4899" y="6441"/>
                    </a:cubicBezTo>
                    <a:cubicBezTo>
                      <a:pt x="5255" y="6839"/>
                      <a:pt x="5779" y="7134"/>
                      <a:pt x="6323" y="7134"/>
                    </a:cubicBezTo>
                    <a:cubicBezTo>
                      <a:pt x="6384" y="7134"/>
                      <a:pt x="6445" y="7130"/>
                      <a:pt x="6507" y="7122"/>
                    </a:cubicBezTo>
                    <a:cubicBezTo>
                      <a:pt x="7072" y="7048"/>
                      <a:pt x="7664" y="6799"/>
                      <a:pt x="7918" y="6257"/>
                    </a:cubicBezTo>
                    <a:cubicBezTo>
                      <a:pt x="8120" y="6343"/>
                      <a:pt x="8330" y="6397"/>
                      <a:pt x="8547" y="6397"/>
                    </a:cubicBezTo>
                    <a:cubicBezTo>
                      <a:pt x="8727" y="6397"/>
                      <a:pt x="8912" y="6359"/>
                      <a:pt x="9099" y="6272"/>
                    </a:cubicBezTo>
                    <a:cubicBezTo>
                      <a:pt x="9837" y="5930"/>
                      <a:pt x="10176" y="5192"/>
                      <a:pt x="10149" y="4414"/>
                    </a:cubicBezTo>
                    <a:cubicBezTo>
                      <a:pt x="10398" y="4326"/>
                      <a:pt x="10602" y="4153"/>
                      <a:pt x="10848" y="4054"/>
                    </a:cubicBezTo>
                    <a:cubicBezTo>
                      <a:pt x="10998" y="3992"/>
                      <a:pt x="11148" y="3934"/>
                      <a:pt x="11302" y="3880"/>
                    </a:cubicBezTo>
                    <a:cubicBezTo>
                      <a:pt x="11306" y="3880"/>
                      <a:pt x="11313" y="3880"/>
                      <a:pt x="11317" y="3876"/>
                    </a:cubicBezTo>
                    <a:cubicBezTo>
                      <a:pt x="11321" y="3876"/>
                      <a:pt x="11329" y="3873"/>
                      <a:pt x="11333" y="3869"/>
                    </a:cubicBezTo>
                    <a:cubicBezTo>
                      <a:pt x="11656" y="3754"/>
                      <a:pt x="11986" y="3649"/>
                      <a:pt x="12318" y="3573"/>
                    </a:cubicBezTo>
                    <a:cubicBezTo>
                      <a:pt x="12667" y="3488"/>
                      <a:pt x="13021" y="3422"/>
                      <a:pt x="13374" y="3376"/>
                    </a:cubicBezTo>
                    <a:cubicBezTo>
                      <a:pt x="13498" y="3376"/>
                      <a:pt x="13617" y="3365"/>
                      <a:pt x="13732" y="3349"/>
                    </a:cubicBezTo>
                    <a:cubicBezTo>
                      <a:pt x="13744" y="3349"/>
                      <a:pt x="13752" y="3342"/>
                      <a:pt x="13763" y="3334"/>
                    </a:cubicBezTo>
                    <a:cubicBezTo>
                      <a:pt x="13809" y="3330"/>
                      <a:pt x="13859" y="3326"/>
                      <a:pt x="13905" y="3323"/>
                    </a:cubicBezTo>
                    <a:cubicBezTo>
                      <a:pt x="14105" y="3311"/>
                      <a:pt x="14302" y="3303"/>
                      <a:pt x="14501" y="3300"/>
                    </a:cubicBezTo>
                    <a:cubicBezTo>
                      <a:pt x="14698" y="3303"/>
                      <a:pt x="14893" y="3311"/>
                      <a:pt x="15094" y="3323"/>
                    </a:cubicBezTo>
                    <a:cubicBezTo>
                      <a:pt x="15628" y="3353"/>
                      <a:pt x="16159" y="3449"/>
                      <a:pt x="16682" y="3573"/>
                    </a:cubicBezTo>
                    <a:cubicBezTo>
                      <a:pt x="17181" y="3692"/>
                      <a:pt x="17670" y="3861"/>
                      <a:pt x="18150" y="4054"/>
                    </a:cubicBezTo>
                    <a:cubicBezTo>
                      <a:pt x="18397" y="4153"/>
                      <a:pt x="18604" y="4326"/>
                      <a:pt x="18851" y="4414"/>
                    </a:cubicBezTo>
                    <a:cubicBezTo>
                      <a:pt x="18824" y="5192"/>
                      <a:pt x="19162" y="5930"/>
                      <a:pt x="19900" y="6272"/>
                    </a:cubicBezTo>
                    <a:cubicBezTo>
                      <a:pt x="20087" y="6359"/>
                      <a:pt x="20272" y="6397"/>
                      <a:pt x="20452" y="6397"/>
                    </a:cubicBezTo>
                    <a:cubicBezTo>
                      <a:pt x="20668" y="6397"/>
                      <a:pt x="20879" y="6343"/>
                      <a:pt x="21081" y="6257"/>
                    </a:cubicBezTo>
                    <a:cubicBezTo>
                      <a:pt x="21334" y="6799"/>
                      <a:pt x="21927" y="7048"/>
                      <a:pt x="22493" y="7122"/>
                    </a:cubicBezTo>
                    <a:cubicBezTo>
                      <a:pt x="22554" y="7130"/>
                      <a:pt x="22615" y="7134"/>
                      <a:pt x="22677" y="7134"/>
                    </a:cubicBezTo>
                    <a:cubicBezTo>
                      <a:pt x="23220" y="7134"/>
                      <a:pt x="23744" y="6839"/>
                      <a:pt x="24099" y="6441"/>
                    </a:cubicBezTo>
                    <a:cubicBezTo>
                      <a:pt x="24265" y="6257"/>
                      <a:pt x="24380" y="6049"/>
                      <a:pt x="24458" y="5830"/>
                    </a:cubicBezTo>
                    <a:cubicBezTo>
                      <a:pt x="24465" y="5853"/>
                      <a:pt x="24472" y="5876"/>
                      <a:pt x="24477" y="5899"/>
                    </a:cubicBezTo>
                    <a:cubicBezTo>
                      <a:pt x="24584" y="6310"/>
                      <a:pt x="24669" y="6725"/>
                      <a:pt x="24742" y="7145"/>
                    </a:cubicBezTo>
                    <a:cubicBezTo>
                      <a:pt x="24888" y="8014"/>
                      <a:pt x="24919" y="8883"/>
                      <a:pt x="24926" y="9760"/>
                    </a:cubicBezTo>
                    <a:cubicBezTo>
                      <a:pt x="24929" y="9888"/>
                      <a:pt x="25027" y="9961"/>
                      <a:pt x="25134" y="9961"/>
                    </a:cubicBezTo>
                    <a:cubicBezTo>
                      <a:pt x="25169" y="9961"/>
                      <a:pt x="25205" y="9953"/>
                      <a:pt x="25238" y="9937"/>
                    </a:cubicBezTo>
                    <a:cubicBezTo>
                      <a:pt x="25461" y="9837"/>
                      <a:pt x="25672" y="9660"/>
                      <a:pt x="25819" y="9448"/>
                    </a:cubicBezTo>
                    <a:cubicBezTo>
                      <a:pt x="25834" y="9563"/>
                      <a:pt x="25849" y="9671"/>
                      <a:pt x="25857" y="9764"/>
                    </a:cubicBezTo>
                    <a:cubicBezTo>
                      <a:pt x="25867" y="9885"/>
                      <a:pt x="25951" y="9965"/>
                      <a:pt x="26065" y="9965"/>
                    </a:cubicBezTo>
                    <a:cubicBezTo>
                      <a:pt x="26081" y="9965"/>
                      <a:pt x="26098" y="9964"/>
                      <a:pt x="26115" y="9960"/>
                    </a:cubicBezTo>
                    <a:cubicBezTo>
                      <a:pt x="26538" y="9879"/>
                      <a:pt x="26722" y="9545"/>
                      <a:pt x="26865" y="9171"/>
                    </a:cubicBezTo>
                    <a:cubicBezTo>
                      <a:pt x="26930" y="9002"/>
                      <a:pt x="26992" y="8825"/>
                      <a:pt x="27045" y="8649"/>
                    </a:cubicBezTo>
                    <a:cubicBezTo>
                      <a:pt x="27076" y="8856"/>
                      <a:pt x="27103" y="9071"/>
                      <a:pt x="27180" y="9256"/>
                    </a:cubicBezTo>
                    <a:cubicBezTo>
                      <a:pt x="27251" y="9422"/>
                      <a:pt x="27400" y="9501"/>
                      <a:pt x="27553" y="9501"/>
                    </a:cubicBezTo>
                    <a:cubicBezTo>
                      <a:pt x="27710" y="9501"/>
                      <a:pt x="27869" y="9419"/>
                      <a:pt x="27953" y="9263"/>
                    </a:cubicBezTo>
                    <a:cubicBezTo>
                      <a:pt x="28210" y="8791"/>
                      <a:pt x="28307" y="8221"/>
                      <a:pt x="28364" y="7694"/>
                    </a:cubicBezTo>
                    <a:cubicBezTo>
                      <a:pt x="28395" y="7422"/>
                      <a:pt x="28410" y="7114"/>
                      <a:pt x="28384" y="6814"/>
                    </a:cubicBezTo>
                    <a:lnTo>
                      <a:pt x="28384" y="6814"/>
                    </a:lnTo>
                    <a:lnTo>
                      <a:pt x="28387" y="6818"/>
                    </a:lnTo>
                    <a:cubicBezTo>
                      <a:pt x="28438" y="6835"/>
                      <a:pt x="28486" y="6844"/>
                      <a:pt x="28531" y="6844"/>
                    </a:cubicBezTo>
                    <a:cubicBezTo>
                      <a:pt x="28833" y="6844"/>
                      <a:pt x="28981" y="6468"/>
                      <a:pt x="28987" y="6203"/>
                    </a:cubicBezTo>
                    <a:cubicBezTo>
                      <a:pt x="29003" y="5599"/>
                      <a:pt x="28783" y="4769"/>
                      <a:pt x="28368" y="4196"/>
                    </a:cubicBezTo>
                    <a:lnTo>
                      <a:pt x="28368" y="4196"/>
                    </a:lnTo>
                    <a:cubicBezTo>
                      <a:pt x="28476" y="4203"/>
                      <a:pt x="28579" y="4207"/>
                      <a:pt x="28657" y="4210"/>
                    </a:cubicBezTo>
                    <a:cubicBezTo>
                      <a:pt x="28661" y="4211"/>
                      <a:pt x="28664" y="4211"/>
                      <a:pt x="28668" y="4211"/>
                    </a:cubicBezTo>
                    <a:cubicBezTo>
                      <a:pt x="28801" y="4211"/>
                      <a:pt x="28906" y="4065"/>
                      <a:pt x="28864" y="3938"/>
                    </a:cubicBezTo>
                    <a:cubicBezTo>
                      <a:pt x="28672" y="3349"/>
                      <a:pt x="28203" y="2661"/>
                      <a:pt x="27603" y="2292"/>
                    </a:cubicBezTo>
                    <a:cubicBezTo>
                      <a:pt x="27691" y="2226"/>
                      <a:pt x="27764" y="2139"/>
                      <a:pt x="27807" y="2027"/>
                    </a:cubicBezTo>
                    <a:cubicBezTo>
                      <a:pt x="27995" y="1519"/>
                      <a:pt x="27523" y="1246"/>
                      <a:pt x="27103" y="1123"/>
                    </a:cubicBezTo>
                    <a:cubicBezTo>
                      <a:pt x="26787" y="1029"/>
                      <a:pt x="26444" y="982"/>
                      <a:pt x="26096" y="982"/>
                    </a:cubicBezTo>
                    <a:cubicBezTo>
                      <a:pt x="25332" y="982"/>
                      <a:pt x="24543" y="1209"/>
                      <a:pt x="23965" y="1669"/>
                    </a:cubicBezTo>
                    <a:cubicBezTo>
                      <a:pt x="23900" y="1496"/>
                      <a:pt x="23803" y="1326"/>
                      <a:pt x="23665" y="1173"/>
                    </a:cubicBezTo>
                    <a:cubicBezTo>
                      <a:pt x="23323" y="779"/>
                      <a:pt x="22836" y="631"/>
                      <a:pt x="22336" y="631"/>
                    </a:cubicBezTo>
                    <a:cubicBezTo>
                      <a:pt x="21948" y="631"/>
                      <a:pt x="21552" y="721"/>
                      <a:pt x="21212" y="854"/>
                    </a:cubicBezTo>
                    <a:cubicBezTo>
                      <a:pt x="20878" y="985"/>
                      <a:pt x="20569" y="1173"/>
                      <a:pt x="20292" y="1396"/>
                    </a:cubicBezTo>
                    <a:cubicBezTo>
                      <a:pt x="20150" y="1253"/>
                      <a:pt x="19946" y="1181"/>
                      <a:pt x="19758" y="1085"/>
                    </a:cubicBezTo>
                    <a:cubicBezTo>
                      <a:pt x="19489" y="950"/>
                      <a:pt x="19212" y="842"/>
                      <a:pt x="18931" y="735"/>
                    </a:cubicBezTo>
                    <a:cubicBezTo>
                      <a:pt x="18274" y="485"/>
                      <a:pt x="17586" y="311"/>
                      <a:pt x="16890" y="188"/>
                    </a:cubicBezTo>
                    <a:cubicBezTo>
                      <a:pt x="16221" y="69"/>
                      <a:pt x="15539" y="11"/>
                      <a:pt x="14859" y="4"/>
                    </a:cubicBezTo>
                    <a:cubicBezTo>
                      <a:pt x="14740" y="0"/>
                      <a:pt x="14620" y="0"/>
                      <a:pt x="14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0" name="Google Shape;10400;p41"/>
              <p:cNvSpPr/>
              <p:nvPr/>
            </p:nvSpPr>
            <p:spPr>
              <a:xfrm>
                <a:off x="2389975" y="319475"/>
                <a:ext cx="117275" cy="200725"/>
              </a:xfrm>
              <a:custGeom>
                <a:avLst/>
                <a:gdLst/>
                <a:ahLst/>
                <a:cxnLst/>
                <a:rect l="l" t="t" r="r" b="b"/>
                <a:pathLst>
                  <a:path w="4691" h="8029" extrusionOk="0">
                    <a:moveTo>
                      <a:pt x="2441" y="0"/>
                    </a:moveTo>
                    <a:cubicBezTo>
                      <a:pt x="2144" y="0"/>
                      <a:pt x="1853" y="48"/>
                      <a:pt x="1565" y="118"/>
                    </a:cubicBezTo>
                    <a:cubicBezTo>
                      <a:pt x="1480" y="141"/>
                      <a:pt x="1400" y="168"/>
                      <a:pt x="1318" y="203"/>
                    </a:cubicBezTo>
                    <a:cubicBezTo>
                      <a:pt x="1141" y="265"/>
                      <a:pt x="1141" y="404"/>
                      <a:pt x="1318" y="615"/>
                    </a:cubicBezTo>
                    <a:cubicBezTo>
                      <a:pt x="1391" y="642"/>
                      <a:pt x="1472" y="645"/>
                      <a:pt x="1556" y="645"/>
                    </a:cubicBezTo>
                    <a:cubicBezTo>
                      <a:pt x="1640" y="629"/>
                      <a:pt x="1724" y="621"/>
                      <a:pt x="1807" y="621"/>
                    </a:cubicBezTo>
                    <a:cubicBezTo>
                      <a:pt x="1823" y="621"/>
                      <a:pt x="1840" y="622"/>
                      <a:pt x="1856" y="622"/>
                    </a:cubicBezTo>
                    <a:cubicBezTo>
                      <a:pt x="2003" y="626"/>
                      <a:pt x="2072" y="826"/>
                      <a:pt x="1934" y="903"/>
                    </a:cubicBezTo>
                    <a:cubicBezTo>
                      <a:pt x="1553" y="1114"/>
                      <a:pt x="1169" y="1234"/>
                      <a:pt x="826" y="1529"/>
                    </a:cubicBezTo>
                    <a:cubicBezTo>
                      <a:pt x="580" y="1737"/>
                      <a:pt x="392" y="2003"/>
                      <a:pt x="250" y="2291"/>
                    </a:cubicBezTo>
                    <a:cubicBezTo>
                      <a:pt x="376" y="2265"/>
                      <a:pt x="512" y="2244"/>
                      <a:pt x="626" y="2244"/>
                    </a:cubicBezTo>
                    <a:cubicBezTo>
                      <a:pt x="675" y="2244"/>
                      <a:pt x="720" y="2247"/>
                      <a:pt x="757" y="2257"/>
                    </a:cubicBezTo>
                    <a:cubicBezTo>
                      <a:pt x="765" y="2249"/>
                      <a:pt x="777" y="2245"/>
                      <a:pt x="784" y="2237"/>
                    </a:cubicBezTo>
                    <a:cubicBezTo>
                      <a:pt x="806" y="2226"/>
                      <a:pt x="828" y="2221"/>
                      <a:pt x="850" y="2221"/>
                    </a:cubicBezTo>
                    <a:cubicBezTo>
                      <a:pt x="948" y="2221"/>
                      <a:pt x="1026" y="2325"/>
                      <a:pt x="972" y="2426"/>
                    </a:cubicBezTo>
                    <a:cubicBezTo>
                      <a:pt x="857" y="2642"/>
                      <a:pt x="688" y="2826"/>
                      <a:pt x="553" y="3029"/>
                    </a:cubicBezTo>
                    <a:cubicBezTo>
                      <a:pt x="384" y="3291"/>
                      <a:pt x="253" y="3576"/>
                      <a:pt x="157" y="3872"/>
                    </a:cubicBezTo>
                    <a:cubicBezTo>
                      <a:pt x="72" y="4129"/>
                      <a:pt x="30" y="4399"/>
                      <a:pt x="15" y="4667"/>
                    </a:cubicBezTo>
                    <a:cubicBezTo>
                      <a:pt x="9" y="4732"/>
                      <a:pt x="1" y="4977"/>
                      <a:pt x="74" y="4977"/>
                    </a:cubicBezTo>
                    <a:cubicBezTo>
                      <a:pt x="105" y="4977"/>
                      <a:pt x="153" y="4931"/>
                      <a:pt x="223" y="4802"/>
                    </a:cubicBezTo>
                    <a:cubicBezTo>
                      <a:pt x="273" y="4710"/>
                      <a:pt x="303" y="4672"/>
                      <a:pt x="369" y="4621"/>
                    </a:cubicBezTo>
                    <a:cubicBezTo>
                      <a:pt x="388" y="4575"/>
                      <a:pt x="411" y="4534"/>
                      <a:pt x="434" y="4495"/>
                    </a:cubicBezTo>
                    <a:cubicBezTo>
                      <a:pt x="456" y="4457"/>
                      <a:pt x="489" y="4441"/>
                      <a:pt x="522" y="4441"/>
                    </a:cubicBezTo>
                    <a:cubicBezTo>
                      <a:pt x="577" y="4441"/>
                      <a:pt x="633" y="4485"/>
                      <a:pt x="638" y="4552"/>
                    </a:cubicBezTo>
                    <a:cubicBezTo>
                      <a:pt x="646" y="4630"/>
                      <a:pt x="649" y="4710"/>
                      <a:pt x="649" y="4787"/>
                    </a:cubicBezTo>
                    <a:cubicBezTo>
                      <a:pt x="653" y="4818"/>
                      <a:pt x="649" y="4848"/>
                      <a:pt x="649" y="4880"/>
                    </a:cubicBezTo>
                    <a:cubicBezTo>
                      <a:pt x="642" y="5125"/>
                      <a:pt x="615" y="5372"/>
                      <a:pt x="615" y="5613"/>
                    </a:cubicBezTo>
                    <a:cubicBezTo>
                      <a:pt x="615" y="6041"/>
                      <a:pt x="669" y="6463"/>
                      <a:pt x="761" y="6879"/>
                    </a:cubicBezTo>
                    <a:cubicBezTo>
                      <a:pt x="800" y="7056"/>
                      <a:pt x="853" y="7225"/>
                      <a:pt x="910" y="7395"/>
                    </a:cubicBezTo>
                    <a:cubicBezTo>
                      <a:pt x="949" y="7471"/>
                      <a:pt x="969" y="7556"/>
                      <a:pt x="965" y="7640"/>
                    </a:cubicBezTo>
                    <a:cubicBezTo>
                      <a:pt x="1007" y="7537"/>
                      <a:pt x="1011" y="7390"/>
                      <a:pt x="1030" y="7275"/>
                    </a:cubicBezTo>
                    <a:cubicBezTo>
                      <a:pt x="1084" y="6952"/>
                      <a:pt x="1080" y="6571"/>
                      <a:pt x="1288" y="6306"/>
                    </a:cubicBezTo>
                    <a:cubicBezTo>
                      <a:pt x="1292" y="6275"/>
                      <a:pt x="1295" y="6245"/>
                      <a:pt x="1299" y="6213"/>
                    </a:cubicBezTo>
                    <a:cubicBezTo>
                      <a:pt x="1304" y="6122"/>
                      <a:pt x="1375" y="6070"/>
                      <a:pt x="1447" y="6070"/>
                    </a:cubicBezTo>
                    <a:cubicBezTo>
                      <a:pt x="1504" y="6070"/>
                      <a:pt x="1562" y="6103"/>
                      <a:pt x="1584" y="6175"/>
                    </a:cubicBezTo>
                    <a:cubicBezTo>
                      <a:pt x="1688" y="6486"/>
                      <a:pt x="1769" y="6809"/>
                      <a:pt x="1876" y="7121"/>
                    </a:cubicBezTo>
                    <a:cubicBezTo>
                      <a:pt x="1972" y="7402"/>
                      <a:pt x="2064" y="7817"/>
                      <a:pt x="2307" y="8029"/>
                    </a:cubicBezTo>
                    <a:cubicBezTo>
                      <a:pt x="2314" y="7686"/>
                      <a:pt x="2337" y="7275"/>
                      <a:pt x="2557" y="7098"/>
                    </a:cubicBezTo>
                    <a:cubicBezTo>
                      <a:pt x="2569" y="7088"/>
                      <a:pt x="2583" y="7082"/>
                      <a:pt x="2596" y="7082"/>
                    </a:cubicBezTo>
                    <a:cubicBezTo>
                      <a:pt x="2609" y="7082"/>
                      <a:pt x="2621" y="7087"/>
                      <a:pt x="2630" y="7098"/>
                    </a:cubicBezTo>
                    <a:cubicBezTo>
                      <a:pt x="2699" y="7168"/>
                      <a:pt x="2738" y="7264"/>
                      <a:pt x="2756" y="7367"/>
                    </a:cubicBezTo>
                    <a:cubicBezTo>
                      <a:pt x="2864" y="7625"/>
                      <a:pt x="2992" y="7848"/>
                      <a:pt x="3203" y="8006"/>
                    </a:cubicBezTo>
                    <a:cubicBezTo>
                      <a:pt x="3180" y="7256"/>
                      <a:pt x="3253" y="6495"/>
                      <a:pt x="3376" y="5760"/>
                    </a:cubicBezTo>
                    <a:cubicBezTo>
                      <a:pt x="3457" y="5295"/>
                      <a:pt x="3568" y="4837"/>
                      <a:pt x="3702" y="4387"/>
                    </a:cubicBezTo>
                    <a:cubicBezTo>
                      <a:pt x="3783" y="4122"/>
                      <a:pt x="3868" y="3829"/>
                      <a:pt x="3998" y="3572"/>
                    </a:cubicBezTo>
                    <a:cubicBezTo>
                      <a:pt x="4002" y="3506"/>
                      <a:pt x="4014" y="3441"/>
                      <a:pt x="4022" y="3375"/>
                    </a:cubicBezTo>
                    <a:cubicBezTo>
                      <a:pt x="4045" y="3249"/>
                      <a:pt x="4099" y="3091"/>
                      <a:pt x="4172" y="2930"/>
                    </a:cubicBezTo>
                    <a:lnTo>
                      <a:pt x="4172" y="2930"/>
                    </a:lnTo>
                    <a:cubicBezTo>
                      <a:pt x="3972" y="3075"/>
                      <a:pt x="3783" y="3245"/>
                      <a:pt x="3606" y="3457"/>
                    </a:cubicBezTo>
                    <a:cubicBezTo>
                      <a:pt x="3176" y="3964"/>
                      <a:pt x="3041" y="4560"/>
                      <a:pt x="2761" y="5137"/>
                    </a:cubicBezTo>
                    <a:cubicBezTo>
                      <a:pt x="2753" y="5157"/>
                      <a:pt x="2735" y="5165"/>
                      <a:pt x="2717" y="5165"/>
                    </a:cubicBezTo>
                    <a:cubicBezTo>
                      <a:pt x="2692" y="5165"/>
                      <a:pt x="2666" y="5150"/>
                      <a:pt x="2657" y="5125"/>
                    </a:cubicBezTo>
                    <a:cubicBezTo>
                      <a:pt x="2484" y="4514"/>
                      <a:pt x="2825" y="3749"/>
                      <a:pt x="3172" y="3260"/>
                    </a:cubicBezTo>
                    <a:cubicBezTo>
                      <a:pt x="3468" y="2849"/>
                      <a:pt x="3910" y="2426"/>
                      <a:pt x="4406" y="2203"/>
                    </a:cubicBezTo>
                    <a:cubicBezTo>
                      <a:pt x="4302" y="2190"/>
                      <a:pt x="4195" y="2180"/>
                      <a:pt x="4090" y="2180"/>
                    </a:cubicBezTo>
                    <a:cubicBezTo>
                      <a:pt x="4040" y="2180"/>
                      <a:pt x="3990" y="2182"/>
                      <a:pt x="3941" y="2188"/>
                    </a:cubicBezTo>
                    <a:cubicBezTo>
                      <a:pt x="3434" y="2237"/>
                      <a:pt x="3026" y="2487"/>
                      <a:pt x="2549" y="2626"/>
                    </a:cubicBezTo>
                    <a:cubicBezTo>
                      <a:pt x="2542" y="2628"/>
                      <a:pt x="2535" y="2629"/>
                      <a:pt x="2529" y="2629"/>
                    </a:cubicBezTo>
                    <a:cubicBezTo>
                      <a:pt x="2472" y="2629"/>
                      <a:pt x="2426" y="2558"/>
                      <a:pt x="2461" y="2507"/>
                    </a:cubicBezTo>
                    <a:cubicBezTo>
                      <a:pt x="2726" y="2072"/>
                      <a:pt x="3292" y="1880"/>
                      <a:pt x="3764" y="1780"/>
                    </a:cubicBezTo>
                    <a:cubicBezTo>
                      <a:pt x="3920" y="1747"/>
                      <a:pt x="4113" y="1724"/>
                      <a:pt x="4311" y="1724"/>
                    </a:cubicBezTo>
                    <a:cubicBezTo>
                      <a:pt x="4439" y="1724"/>
                      <a:pt x="4568" y="1734"/>
                      <a:pt x="4691" y="1757"/>
                    </a:cubicBezTo>
                    <a:cubicBezTo>
                      <a:pt x="4676" y="1719"/>
                      <a:pt x="4664" y="1680"/>
                      <a:pt x="4648" y="1641"/>
                    </a:cubicBezTo>
                    <a:cubicBezTo>
                      <a:pt x="4284" y="1299"/>
                      <a:pt x="3856" y="1238"/>
                      <a:pt x="3414" y="1045"/>
                    </a:cubicBezTo>
                    <a:cubicBezTo>
                      <a:pt x="3364" y="1022"/>
                      <a:pt x="3368" y="942"/>
                      <a:pt x="3414" y="919"/>
                    </a:cubicBezTo>
                    <a:cubicBezTo>
                      <a:pt x="3536" y="860"/>
                      <a:pt x="3664" y="834"/>
                      <a:pt x="3794" y="834"/>
                    </a:cubicBezTo>
                    <a:cubicBezTo>
                      <a:pt x="4039" y="834"/>
                      <a:pt x="4287" y="927"/>
                      <a:pt x="4506" y="1068"/>
                    </a:cubicBezTo>
                    <a:cubicBezTo>
                      <a:pt x="4491" y="926"/>
                      <a:pt x="4487" y="780"/>
                      <a:pt x="4502" y="638"/>
                    </a:cubicBezTo>
                    <a:cubicBezTo>
                      <a:pt x="3883" y="296"/>
                      <a:pt x="3283" y="42"/>
                      <a:pt x="2561" y="3"/>
                    </a:cubicBezTo>
                    <a:cubicBezTo>
                      <a:pt x="2521" y="1"/>
                      <a:pt x="2481" y="0"/>
                      <a:pt x="244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1" name="Google Shape;10401;p41"/>
              <p:cNvSpPr/>
              <p:nvPr/>
            </p:nvSpPr>
            <p:spPr>
              <a:xfrm>
                <a:off x="2498875" y="382625"/>
                <a:ext cx="70675" cy="67875"/>
              </a:xfrm>
              <a:custGeom>
                <a:avLst/>
                <a:gdLst/>
                <a:ahLst/>
                <a:cxnLst/>
                <a:rect l="l" t="t" r="r" b="b"/>
                <a:pathLst>
                  <a:path w="2827" h="2715" extrusionOk="0">
                    <a:moveTo>
                      <a:pt x="746" y="0"/>
                    </a:moveTo>
                    <a:cubicBezTo>
                      <a:pt x="693" y="46"/>
                      <a:pt x="635" y="88"/>
                      <a:pt x="581" y="139"/>
                    </a:cubicBezTo>
                    <a:cubicBezTo>
                      <a:pt x="397" y="308"/>
                      <a:pt x="265" y="535"/>
                      <a:pt x="181" y="765"/>
                    </a:cubicBezTo>
                    <a:cubicBezTo>
                      <a:pt x="1" y="1250"/>
                      <a:pt x="120" y="1772"/>
                      <a:pt x="431" y="2173"/>
                    </a:cubicBezTo>
                    <a:cubicBezTo>
                      <a:pt x="684" y="2496"/>
                      <a:pt x="1054" y="2677"/>
                      <a:pt x="1454" y="2715"/>
                    </a:cubicBezTo>
                    <a:cubicBezTo>
                      <a:pt x="1346" y="2622"/>
                      <a:pt x="1250" y="2511"/>
                      <a:pt x="1174" y="2411"/>
                    </a:cubicBezTo>
                    <a:cubicBezTo>
                      <a:pt x="947" y="2115"/>
                      <a:pt x="796" y="1738"/>
                      <a:pt x="874" y="1365"/>
                    </a:cubicBezTo>
                    <a:cubicBezTo>
                      <a:pt x="878" y="1342"/>
                      <a:pt x="897" y="1330"/>
                      <a:pt x="917" y="1330"/>
                    </a:cubicBezTo>
                    <a:cubicBezTo>
                      <a:pt x="933" y="1330"/>
                      <a:pt x="949" y="1338"/>
                      <a:pt x="958" y="1353"/>
                    </a:cubicBezTo>
                    <a:cubicBezTo>
                      <a:pt x="1119" y="1638"/>
                      <a:pt x="1254" y="1930"/>
                      <a:pt x="1458" y="2192"/>
                    </a:cubicBezTo>
                    <a:cubicBezTo>
                      <a:pt x="1607" y="2388"/>
                      <a:pt x="1820" y="2511"/>
                      <a:pt x="2000" y="2665"/>
                    </a:cubicBezTo>
                    <a:cubicBezTo>
                      <a:pt x="2308" y="2572"/>
                      <a:pt x="2573" y="2377"/>
                      <a:pt x="2827" y="2169"/>
                    </a:cubicBezTo>
                    <a:cubicBezTo>
                      <a:pt x="2611" y="2042"/>
                      <a:pt x="2408" y="1884"/>
                      <a:pt x="2219" y="1726"/>
                    </a:cubicBezTo>
                    <a:cubicBezTo>
                      <a:pt x="1639" y="1242"/>
                      <a:pt x="1142" y="650"/>
                      <a:pt x="74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2" name="Google Shape;10402;p41"/>
              <p:cNvSpPr/>
              <p:nvPr/>
            </p:nvSpPr>
            <p:spPr>
              <a:xfrm>
                <a:off x="2506750" y="312925"/>
                <a:ext cx="116825" cy="118850"/>
              </a:xfrm>
              <a:custGeom>
                <a:avLst/>
                <a:gdLst/>
                <a:ahLst/>
                <a:cxnLst/>
                <a:rect l="l" t="t" r="r" b="b"/>
                <a:pathLst>
                  <a:path w="4673" h="4754" extrusionOk="0">
                    <a:moveTo>
                      <a:pt x="1308" y="0"/>
                    </a:moveTo>
                    <a:cubicBezTo>
                      <a:pt x="1127" y="31"/>
                      <a:pt x="946" y="92"/>
                      <a:pt x="777" y="196"/>
                    </a:cubicBezTo>
                    <a:cubicBezTo>
                      <a:pt x="0" y="661"/>
                      <a:pt x="343" y="1630"/>
                      <a:pt x="681" y="2253"/>
                    </a:cubicBezTo>
                    <a:cubicBezTo>
                      <a:pt x="992" y="2834"/>
                      <a:pt x="1404" y="3357"/>
                      <a:pt x="1874" y="3827"/>
                    </a:cubicBezTo>
                    <a:cubicBezTo>
                      <a:pt x="1938" y="3891"/>
                      <a:pt x="2008" y="3960"/>
                      <a:pt x="2081" y="4030"/>
                    </a:cubicBezTo>
                    <a:cubicBezTo>
                      <a:pt x="2181" y="4049"/>
                      <a:pt x="2270" y="4091"/>
                      <a:pt x="2369" y="4103"/>
                    </a:cubicBezTo>
                    <a:cubicBezTo>
                      <a:pt x="2390" y="4106"/>
                      <a:pt x="2411" y="4107"/>
                      <a:pt x="2431" y="4107"/>
                    </a:cubicBezTo>
                    <a:cubicBezTo>
                      <a:pt x="2537" y="4107"/>
                      <a:pt x="2640" y="4080"/>
                      <a:pt x="2746" y="4080"/>
                    </a:cubicBezTo>
                    <a:cubicBezTo>
                      <a:pt x="2835" y="4080"/>
                      <a:pt x="2858" y="4176"/>
                      <a:pt x="2811" y="4237"/>
                    </a:cubicBezTo>
                    <a:cubicBezTo>
                      <a:pt x="2742" y="4326"/>
                      <a:pt x="2631" y="4376"/>
                      <a:pt x="2508" y="4391"/>
                    </a:cubicBezTo>
                    <a:cubicBezTo>
                      <a:pt x="2789" y="4599"/>
                      <a:pt x="3103" y="4754"/>
                      <a:pt x="3436" y="4754"/>
                    </a:cubicBezTo>
                    <a:cubicBezTo>
                      <a:pt x="3522" y="4754"/>
                      <a:pt x="3609" y="4744"/>
                      <a:pt x="3697" y="4722"/>
                    </a:cubicBezTo>
                    <a:cubicBezTo>
                      <a:pt x="4496" y="4514"/>
                      <a:pt x="4673" y="3557"/>
                      <a:pt x="4546" y="2865"/>
                    </a:cubicBezTo>
                    <a:cubicBezTo>
                      <a:pt x="4469" y="2450"/>
                      <a:pt x="4277" y="2054"/>
                      <a:pt x="4057" y="1672"/>
                    </a:cubicBezTo>
                    <a:lnTo>
                      <a:pt x="4057" y="1672"/>
                    </a:lnTo>
                    <a:cubicBezTo>
                      <a:pt x="4061" y="1699"/>
                      <a:pt x="4061" y="1727"/>
                      <a:pt x="4066" y="1754"/>
                    </a:cubicBezTo>
                    <a:cubicBezTo>
                      <a:pt x="4135" y="2400"/>
                      <a:pt x="4038" y="3227"/>
                      <a:pt x="3519" y="3683"/>
                    </a:cubicBezTo>
                    <a:cubicBezTo>
                      <a:pt x="3502" y="3698"/>
                      <a:pt x="3482" y="3704"/>
                      <a:pt x="3464" y="3704"/>
                    </a:cubicBezTo>
                    <a:cubicBezTo>
                      <a:pt x="3415" y="3704"/>
                      <a:pt x="3371" y="3662"/>
                      <a:pt x="3385" y="3607"/>
                    </a:cubicBezTo>
                    <a:cubicBezTo>
                      <a:pt x="3542" y="3011"/>
                      <a:pt x="3734" y="2499"/>
                      <a:pt x="3697" y="1869"/>
                    </a:cubicBezTo>
                    <a:cubicBezTo>
                      <a:pt x="3673" y="1557"/>
                      <a:pt x="3577" y="1250"/>
                      <a:pt x="3446" y="969"/>
                    </a:cubicBezTo>
                    <a:cubicBezTo>
                      <a:pt x="3381" y="819"/>
                      <a:pt x="3296" y="673"/>
                      <a:pt x="3189" y="550"/>
                    </a:cubicBezTo>
                    <a:cubicBezTo>
                      <a:pt x="3097" y="485"/>
                      <a:pt x="3008" y="423"/>
                      <a:pt x="2907" y="361"/>
                    </a:cubicBezTo>
                    <a:cubicBezTo>
                      <a:pt x="2616" y="188"/>
                      <a:pt x="2281" y="54"/>
                      <a:pt x="1943" y="0"/>
                    </a:cubicBezTo>
                    <a:lnTo>
                      <a:pt x="1943" y="0"/>
                    </a:lnTo>
                    <a:cubicBezTo>
                      <a:pt x="2423" y="496"/>
                      <a:pt x="2451" y="1630"/>
                      <a:pt x="2154" y="2126"/>
                    </a:cubicBezTo>
                    <a:cubicBezTo>
                      <a:pt x="2138" y="2155"/>
                      <a:pt x="2107" y="2169"/>
                      <a:pt x="2077" y="2169"/>
                    </a:cubicBezTo>
                    <a:cubicBezTo>
                      <a:pt x="2041" y="2169"/>
                      <a:pt x="2007" y="2149"/>
                      <a:pt x="2000" y="2107"/>
                    </a:cubicBezTo>
                    <a:cubicBezTo>
                      <a:pt x="1904" y="1500"/>
                      <a:pt x="2162" y="307"/>
                      <a:pt x="1385" y="57"/>
                    </a:cubicBezTo>
                    <a:cubicBezTo>
                      <a:pt x="1351" y="46"/>
                      <a:pt x="1327" y="23"/>
                      <a:pt x="13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3" name="Google Shape;10403;p41"/>
              <p:cNvSpPr/>
              <p:nvPr/>
            </p:nvSpPr>
            <p:spPr>
              <a:xfrm>
                <a:off x="2603200" y="293975"/>
                <a:ext cx="276400" cy="91825"/>
              </a:xfrm>
              <a:custGeom>
                <a:avLst/>
                <a:gdLst/>
                <a:ahLst/>
                <a:cxnLst/>
                <a:rect l="l" t="t" r="r" b="b"/>
                <a:pathLst>
                  <a:path w="11056" h="3673" extrusionOk="0">
                    <a:moveTo>
                      <a:pt x="5529" y="0"/>
                    </a:moveTo>
                    <a:cubicBezTo>
                      <a:pt x="5357" y="0"/>
                      <a:pt x="5187" y="4"/>
                      <a:pt x="5018" y="8"/>
                    </a:cubicBezTo>
                    <a:cubicBezTo>
                      <a:pt x="4876" y="16"/>
                      <a:pt x="4734" y="23"/>
                      <a:pt x="4592" y="35"/>
                    </a:cubicBezTo>
                    <a:cubicBezTo>
                      <a:pt x="4668" y="73"/>
                      <a:pt x="4741" y="112"/>
                      <a:pt x="4803" y="150"/>
                    </a:cubicBezTo>
                    <a:cubicBezTo>
                      <a:pt x="5275" y="431"/>
                      <a:pt x="5664" y="785"/>
                      <a:pt x="5925" y="1262"/>
                    </a:cubicBezTo>
                    <a:cubicBezTo>
                      <a:pt x="5943" y="1291"/>
                      <a:pt x="5918" y="1318"/>
                      <a:pt x="5892" y="1318"/>
                    </a:cubicBezTo>
                    <a:cubicBezTo>
                      <a:pt x="5884" y="1318"/>
                      <a:pt x="5875" y="1315"/>
                      <a:pt x="5868" y="1308"/>
                    </a:cubicBezTo>
                    <a:cubicBezTo>
                      <a:pt x="5491" y="977"/>
                      <a:pt x="5083" y="662"/>
                      <a:pt x="4633" y="442"/>
                    </a:cubicBezTo>
                    <a:cubicBezTo>
                      <a:pt x="4395" y="331"/>
                      <a:pt x="4157" y="231"/>
                      <a:pt x="3899" y="158"/>
                    </a:cubicBezTo>
                    <a:cubicBezTo>
                      <a:pt x="3861" y="146"/>
                      <a:pt x="3818" y="135"/>
                      <a:pt x="3776" y="123"/>
                    </a:cubicBezTo>
                    <a:cubicBezTo>
                      <a:pt x="3603" y="146"/>
                      <a:pt x="3430" y="173"/>
                      <a:pt x="3257" y="204"/>
                    </a:cubicBezTo>
                    <a:cubicBezTo>
                      <a:pt x="2657" y="311"/>
                      <a:pt x="2061" y="473"/>
                      <a:pt x="1484" y="662"/>
                    </a:cubicBezTo>
                    <a:cubicBezTo>
                      <a:pt x="1468" y="669"/>
                      <a:pt x="1454" y="673"/>
                      <a:pt x="1438" y="681"/>
                    </a:cubicBezTo>
                    <a:cubicBezTo>
                      <a:pt x="1495" y="693"/>
                      <a:pt x="1541" y="704"/>
                      <a:pt x="1569" y="712"/>
                    </a:cubicBezTo>
                    <a:cubicBezTo>
                      <a:pt x="2103" y="877"/>
                      <a:pt x="2884" y="1188"/>
                      <a:pt x="3064" y="1777"/>
                    </a:cubicBezTo>
                    <a:cubicBezTo>
                      <a:pt x="3078" y="1817"/>
                      <a:pt x="3042" y="1860"/>
                      <a:pt x="3002" y="1860"/>
                    </a:cubicBezTo>
                    <a:cubicBezTo>
                      <a:pt x="2996" y="1860"/>
                      <a:pt x="2990" y="1859"/>
                      <a:pt x="2984" y="1857"/>
                    </a:cubicBezTo>
                    <a:cubicBezTo>
                      <a:pt x="2484" y="1708"/>
                      <a:pt x="2091" y="1300"/>
                      <a:pt x="1580" y="1147"/>
                    </a:cubicBezTo>
                    <a:cubicBezTo>
                      <a:pt x="1241" y="1046"/>
                      <a:pt x="904" y="1046"/>
                      <a:pt x="565" y="1004"/>
                    </a:cubicBezTo>
                    <a:cubicBezTo>
                      <a:pt x="538" y="1016"/>
                      <a:pt x="511" y="1023"/>
                      <a:pt x="485" y="1035"/>
                    </a:cubicBezTo>
                    <a:cubicBezTo>
                      <a:pt x="323" y="1100"/>
                      <a:pt x="165" y="1193"/>
                      <a:pt x="0" y="1243"/>
                    </a:cubicBezTo>
                    <a:cubicBezTo>
                      <a:pt x="554" y="1793"/>
                      <a:pt x="934" y="2515"/>
                      <a:pt x="1042" y="3280"/>
                    </a:cubicBezTo>
                    <a:cubicBezTo>
                      <a:pt x="1084" y="3408"/>
                      <a:pt x="1115" y="3538"/>
                      <a:pt x="1138" y="3673"/>
                    </a:cubicBezTo>
                    <a:cubicBezTo>
                      <a:pt x="1211" y="3623"/>
                      <a:pt x="1288" y="3580"/>
                      <a:pt x="1372" y="3534"/>
                    </a:cubicBezTo>
                    <a:cubicBezTo>
                      <a:pt x="1445" y="3492"/>
                      <a:pt x="1515" y="3442"/>
                      <a:pt x="1584" y="3392"/>
                    </a:cubicBezTo>
                    <a:cubicBezTo>
                      <a:pt x="1403" y="3300"/>
                      <a:pt x="1122" y="3115"/>
                      <a:pt x="1154" y="2884"/>
                    </a:cubicBezTo>
                    <a:cubicBezTo>
                      <a:pt x="1157" y="2833"/>
                      <a:pt x="1189" y="2780"/>
                      <a:pt x="1247" y="2780"/>
                    </a:cubicBezTo>
                    <a:cubicBezTo>
                      <a:pt x="1249" y="2780"/>
                      <a:pt x="1251" y="2780"/>
                      <a:pt x="1253" y="2780"/>
                    </a:cubicBezTo>
                    <a:cubicBezTo>
                      <a:pt x="1480" y="2800"/>
                      <a:pt x="1649" y="3027"/>
                      <a:pt x="1873" y="3088"/>
                    </a:cubicBezTo>
                    <a:cubicBezTo>
                      <a:pt x="1949" y="3112"/>
                      <a:pt x="2026" y="3126"/>
                      <a:pt x="2100" y="3142"/>
                    </a:cubicBezTo>
                    <a:cubicBezTo>
                      <a:pt x="2515" y="2977"/>
                      <a:pt x="2934" y="2842"/>
                      <a:pt x="3364" y="2739"/>
                    </a:cubicBezTo>
                    <a:cubicBezTo>
                      <a:pt x="3438" y="2719"/>
                      <a:pt x="3511" y="2707"/>
                      <a:pt x="3584" y="2693"/>
                    </a:cubicBezTo>
                    <a:cubicBezTo>
                      <a:pt x="3495" y="2596"/>
                      <a:pt x="3426" y="2485"/>
                      <a:pt x="3364" y="2342"/>
                    </a:cubicBezTo>
                    <a:cubicBezTo>
                      <a:pt x="3350" y="2308"/>
                      <a:pt x="3374" y="2274"/>
                      <a:pt x="3404" y="2274"/>
                    </a:cubicBezTo>
                    <a:cubicBezTo>
                      <a:pt x="3415" y="2274"/>
                      <a:pt x="3427" y="2278"/>
                      <a:pt x="3438" y="2288"/>
                    </a:cubicBezTo>
                    <a:cubicBezTo>
                      <a:pt x="3603" y="2439"/>
                      <a:pt x="3830" y="2542"/>
                      <a:pt x="4053" y="2608"/>
                    </a:cubicBezTo>
                    <a:cubicBezTo>
                      <a:pt x="4345" y="2565"/>
                      <a:pt x="4641" y="2535"/>
                      <a:pt x="4933" y="2519"/>
                    </a:cubicBezTo>
                    <a:cubicBezTo>
                      <a:pt x="5048" y="2512"/>
                      <a:pt x="5191" y="2496"/>
                      <a:pt x="5341" y="2489"/>
                    </a:cubicBezTo>
                    <a:lnTo>
                      <a:pt x="5348" y="2489"/>
                    </a:lnTo>
                    <a:cubicBezTo>
                      <a:pt x="5406" y="2485"/>
                      <a:pt x="5468" y="2480"/>
                      <a:pt x="5529" y="2480"/>
                    </a:cubicBezTo>
                    <a:cubicBezTo>
                      <a:pt x="5587" y="2480"/>
                      <a:pt x="5648" y="2485"/>
                      <a:pt x="5706" y="2489"/>
                    </a:cubicBezTo>
                    <a:lnTo>
                      <a:pt x="5714" y="2489"/>
                    </a:lnTo>
                    <a:cubicBezTo>
                      <a:pt x="5864" y="2496"/>
                      <a:pt x="6006" y="2512"/>
                      <a:pt x="6122" y="2519"/>
                    </a:cubicBezTo>
                    <a:cubicBezTo>
                      <a:pt x="6402" y="2535"/>
                      <a:pt x="6687" y="2561"/>
                      <a:pt x="6968" y="2604"/>
                    </a:cubicBezTo>
                    <a:cubicBezTo>
                      <a:pt x="6710" y="2407"/>
                      <a:pt x="6472" y="2185"/>
                      <a:pt x="6368" y="1869"/>
                    </a:cubicBezTo>
                    <a:cubicBezTo>
                      <a:pt x="6359" y="1836"/>
                      <a:pt x="6385" y="1815"/>
                      <a:pt x="6414" y="1815"/>
                    </a:cubicBezTo>
                    <a:cubicBezTo>
                      <a:pt x="6422" y="1815"/>
                      <a:pt x="6430" y="1816"/>
                      <a:pt x="6437" y="1819"/>
                    </a:cubicBezTo>
                    <a:cubicBezTo>
                      <a:pt x="6814" y="1988"/>
                      <a:pt x="7098" y="2308"/>
                      <a:pt x="7444" y="2526"/>
                    </a:cubicBezTo>
                    <a:cubicBezTo>
                      <a:pt x="7556" y="2596"/>
                      <a:pt x="7664" y="2681"/>
                      <a:pt x="7771" y="2757"/>
                    </a:cubicBezTo>
                    <a:cubicBezTo>
                      <a:pt x="8287" y="2888"/>
                      <a:pt x="8786" y="3053"/>
                      <a:pt x="9275" y="3277"/>
                    </a:cubicBezTo>
                    <a:cubicBezTo>
                      <a:pt x="9432" y="3346"/>
                      <a:pt x="9544" y="3458"/>
                      <a:pt x="9682" y="3534"/>
                    </a:cubicBezTo>
                    <a:cubicBezTo>
                      <a:pt x="9764" y="3580"/>
                      <a:pt x="9840" y="3623"/>
                      <a:pt x="9913" y="3669"/>
                    </a:cubicBezTo>
                    <a:cubicBezTo>
                      <a:pt x="9913" y="3662"/>
                      <a:pt x="9909" y="3653"/>
                      <a:pt x="9909" y="3646"/>
                    </a:cubicBezTo>
                    <a:cubicBezTo>
                      <a:pt x="9890" y="3484"/>
                      <a:pt x="9890" y="3292"/>
                      <a:pt x="9968" y="3146"/>
                    </a:cubicBezTo>
                    <a:cubicBezTo>
                      <a:pt x="9974" y="3134"/>
                      <a:pt x="9987" y="3129"/>
                      <a:pt x="10000" y="3129"/>
                    </a:cubicBezTo>
                    <a:cubicBezTo>
                      <a:pt x="10009" y="3129"/>
                      <a:pt x="10018" y="3132"/>
                      <a:pt x="10025" y="3138"/>
                    </a:cubicBezTo>
                    <a:cubicBezTo>
                      <a:pt x="10028" y="3142"/>
                      <a:pt x="10032" y="3149"/>
                      <a:pt x="10037" y="3158"/>
                    </a:cubicBezTo>
                    <a:cubicBezTo>
                      <a:pt x="10167" y="2439"/>
                      <a:pt x="10532" y="1761"/>
                      <a:pt x="11056" y="1243"/>
                    </a:cubicBezTo>
                    <a:cubicBezTo>
                      <a:pt x="10890" y="1193"/>
                      <a:pt x="10736" y="1100"/>
                      <a:pt x="10571" y="1035"/>
                    </a:cubicBezTo>
                    <a:cubicBezTo>
                      <a:pt x="10240" y="904"/>
                      <a:pt x="9909" y="773"/>
                      <a:pt x="9571" y="662"/>
                    </a:cubicBezTo>
                    <a:cubicBezTo>
                      <a:pt x="9260" y="562"/>
                      <a:pt x="8944" y="469"/>
                      <a:pt x="8625" y="389"/>
                    </a:cubicBezTo>
                    <a:lnTo>
                      <a:pt x="8625" y="389"/>
                    </a:lnTo>
                    <a:cubicBezTo>
                      <a:pt x="8725" y="466"/>
                      <a:pt x="8818" y="547"/>
                      <a:pt x="8898" y="627"/>
                    </a:cubicBezTo>
                    <a:cubicBezTo>
                      <a:pt x="9256" y="977"/>
                      <a:pt x="9737" y="1543"/>
                      <a:pt x="9668" y="2084"/>
                    </a:cubicBezTo>
                    <a:cubicBezTo>
                      <a:pt x="9664" y="2116"/>
                      <a:pt x="9640" y="2139"/>
                      <a:pt x="9613" y="2139"/>
                    </a:cubicBezTo>
                    <a:cubicBezTo>
                      <a:pt x="9600" y="2139"/>
                      <a:pt x="9587" y="2134"/>
                      <a:pt x="9575" y="2123"/>
                    </a:cubicBezTo>
                    <a:cubicBezTo>
                      <a:pt x="9409" y="1965"/>
                      <a:pt x="9313" y="1742"/>
                      <a:pt x="9178" y="1554"/>
                    </a:cubicBezTo>
                    <a:cubicBezTo>
                      <a:pt x="9013" y="1319"/>
                      <a:pt x="8841" y="1092"/>
                      <a:pt x="8629" y="893"/>
                    </a:cubicBezTo>
                    <a:cubicBezTo>
                      <a:pt x="8321" y="597"/>
                      <a:pt x="7948" y="412"/>
                      <a:pt x="7606" y="173"/>
                    </a:cubicBezTo>
                    <a:cubicBezTo>
                      <a:pt x="7087" y="89"/>
                      <a:pt x="6564" y="31"/>
                      <a:pt x="6041" y="8"/>
                    </a:cubicBezTo>
                    <a:cubicBezTo>
                      <a:pt x="5868" y="4"/>
                      <a:pt x="5699" y="0"/>
                      <a:pt x="55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4" name="Google Shape;10404;p41"/>
              <p:cNvSpPr/>
              <p:nvPr/>
            </p:nvSpPr>
            <p:spPr>
              <a:xfrm>
                <a:off x="2859175" y="312925"/>
                <a:ext cx="116850" cy="118850"/>
              </a:xfrm>
              <a:custGeom>
                <a:avLst/>
                <a:gdLst/>
                <a:ahLst/>
                <a:cxnLst/>
                <a:rect l="l" t="t" r="r" b="b"/>
                <a:pathLst>
                  <a:path w="4674" h="4754" extrusionOk="0">
                    <a:moveTo>
                      <a:pt x="3366" y="0"/>
                    </a:moveTo>
                    <a:cubicBezTo>
                      <a:pt x="3346" y="23"/>
                      <a:pt x="3323" y="46"/>
                      <a:pt x="3289" y="57"/>
                    </a:cubicBezTo>
                    <a:cubicBezTo>
                      <a:pt x="2512" y="307"/>
                      <a:pt x="2774" y="1500"/>
                      <a:pt x="2674" y="2107"/>
                    </a:cubicBezTo>
                    <a:cubicBezTo>
                      <a:pt x="2667" y="2149"/>
                      <a:pt x="2633" y="2169"/>
                      <a:pt x="2597" y="2169"/>
                    </a:cubicBezTo>
                    <a:cubicBezTo>
                      <a:pt x="2567" y="2169"/>
                      <a:pt x="2536" y="2155"/>
                      <a:pt x="2520" y="2126"/>
                    </a:cubicBezTo>
                    <a:cubicBezTo>
                      <a:pt x="2224" y="1630"/>
                      <a:pt x="2251" y="496"/>
                      <a:pt x="2735" y="0"/>
                    </a:cubicBezTo>
                    <a:lnTo>
                      <a:pt x="2735" y="0"/>
                    </a:lnTo>
                    <a:cubicBezTo>
                      <a:pt x="2393" y="54"/>
                      <a:pt x="2059" y="188"/>
                      <a:pt x="1766" y="361"/>
                    </a:cubicBezTo>
                    <a:cubicBezTo>
                      <a:pt x="1670" y="423"/>
                      <a:pt x="1578" y="485"/>
                      <a:pt x="1489" y="550"/>
                    </a:cubicBezTo>
                    <a:cubicBezTo>
                      <a:pt x="1378" y="673"/>
                      <a:pt x="1297" y="819"/>
                      <a:pt x="1228" y="969"/>
                    </a:cubicBezTo>
                    <a:cubicBezTo>
                      <a:pt x="1097" y="1250"/>
                      <a:pt x="1001" y="1557"/>
                      <a:pt x="982" y="1869"/>
                    </a:cubicBezTo>
                    <a:cubicBezTo>
                      <a:pt x="939" y="2499"/>
                      <a:pt x="1131" y="3011"/>
                      <a:pt x="1289" y="3607"/>
                    </a:cubicBezTo>
                    <a:cubicBezTo>
                      <a:pt x="1306" y="3662"/>
                      <a:pt x="1261" y="3704"/>
                      <a:pt x="1213" y="3704"/>
                    </a:cubicBezTo>
                    <a:cubicBezTo>
                      <a:pt x="1194" y="3704"/>
                      <a:pt x="1175" y="3698"/>
                      <a:pt x="1159" y="3683"/>
                    </a:cubicBezTo>
                    <a:cubicBezTo>
                      <a:pt x="639" y="3227"/>
                      <a:pt x="540" y="2400"/>
                      <a:pt x="609" y="1754"/>
                    </a:cubicBezTo>
                    <a:cubicBezTo>
                      <a:pt x="613" y="1727"/>
                      <a:pt x="616" y="1699"/>
                      <a:pt x="620" y="1672"/>
                    </a:cubicBezTo>
                    <a:lnTo>
                      <a:pt x="620" y="1672"/>
                    </a:lnTo>
                    <a:cubicBezTo>
                      <a:pt x="398" y="2054"/>
                      <a:pt x="205" y="2450"/>
                      <a:pt x="128" y="2865"/>
                    </a:cubicBezTo>
                    <a:cubicBezTo>
                      <a:pt x="1" y="3557"/>
                      <a:pt x="178" y="4514"/>
                      <a:pt x="978" y="4722"/>
                    </a:cubicBezTo>
                    <a:cubicBezTo>
                      <a:pt x="1066" y="4744"/>
                      <a:pt x="1153" y="4754"/>
                      <a:pt x="1238" y="4754"/>
                    </a:cubicBezTo>
                    <a:cubicBezTo>
                      <a:pt x="1571" y="4754"/>
                      <a:pt x="1885" y="4599"/>
                      <a:pt x="2170" y="4391"/>
                    </a:cubicBezTo>
                    <a:cubicBezTo>
                      <a:pt x="2047" y="4376"/>
                      <a:pt x="1931" y="4326"/>
                      <a:pt x="1862" y="4237"/>
                    </a:cubicBezTo>
                    <a:cubicBezTo>
                      <a:pt x="1816" y="4176"/>
                      <a:pt x="1843" y="4080"/>
                      <a:pt x="1928" y="4080"/>
                    </a:cubicBezTo>
                    <a:cubicBezTo>
                      <a:pt x="2034" y="4080"/>
                      <a:pt x="2137" y="4107"/>
                      <a:pt x="2243" y="4107"/>
                    </a:cubicBezTo>
                    <a:cubicBezTo>
                      <a:pt x="2263" y="4107"/>
                      <a:pt x="2284" y="4106"/>
                      <a:pt x="2304" y="4103"/>
                    </a:cubicBezTo>
                    <a:cubicBezTo>
                      <a:pt x="2405" y="4091"/>
                      <a:pt x="2493" y="4049"/>
                      <a:pt x="2593" y="4030"/>
                    </a:cubicBezTo>
                    <a:cubicBezTo>
                      <a:pt x="2666" y="3960"/>
                      <a:pt x="2735" y="3891"/>
                      <a:pt x="2805" y="3827"/>
                    </a:cubicBezTo>
                    <a:cubicBezTo>
                      <a:pt x="3270" y="3357"/>
                      <a:pt x="3681" y="2834"/>
                      <a:pt x="3992" y="2253"/>
                    </a:cubicBezTo>
                    <a:cubicBezTo>
                      <a:pt x="4331" y="1630"/>
                      <a:pt x="4673" y="661"/>
                      <a:pt x="3896" y="196"/>
                    </a:cubicBezTo>
                    <a:cubicBezTo>
                      <a:pt x="3727" y="92"/>
                      <a:pt x="3550" y="31"/>
                      <a:pt x="33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5" name="Google Shape;10405;p41"/>
              <p:cNvSpPr/>
              <p:nvPr/>
            </p:nvSpPr>
            <p:spPr>
              <a:xfrm>
                <a:off x="2913225" y="382625"/>
                <a:ext cx="70700" cy="67875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2715" extrusionOk="0">
                    <a:moveTo>
                      <a:pt x="2084" y="0"/>
                    </a:moveTo>
                    <a:cubicBezTo>
                      <a:pt x="1685" y="650"/>
                      <a:pt x="1193" y="1242"/>
                      <a:pt x="607" y="1726"/>
                    </a:cubicBezTo>
                    <a:cubicBezTo>
                      <a:pt x="419" y="1884"/>
                      <a:pt x="215" y="2042"/>
                      <a:pt x="0" y="2169"/>
                    </a:cubicBezTo>
                    <a:cubicBezTo>
                      <a:pt x="254" y="2377"/>
                      <a:pt x="520" y="2572"/>
                      <a:pt x="827" y="2665"/>
                    </a:cubicBezTo>
                    <a:cubicBezTo>
                      <a:pt x="1012" y="2511"/>
                      <a:pt x="1219" y="2388"/>
                      <a:pt x="1369" y="2192"/>
                    </a:cubicBezTo>
                    <a:cubicBezTo>
                      <a:pt x="1573" y="1930"/>
                      <a:pt x="1708" y="1638"/>
                      <a:pt x="1869" y="1353"/>
                    </a:cubicBezTo>
                    <a:cubicBezTo>
                      <a:pt x="1878" y="1338"/>
                      <a:pt x="1894" y="1330"/>
                      <a:pt x="1911" y="1330"/>
                    </a:cubicBezTo>
                    <a:cubicBezTo>
                      <a:pt x="1931" y="1330"/>
                      <a:pt x="1951" y="1342"/>
                      <a:pt x="1958" y="1365"/>
                    </a:cubicBezTo>
                    <a:cubicBezTo>
                      <a:pt x="2031" y="1738"/>
                      <a:pt x="1881" y="2115"/>
                      <a:pt x="1654" y="2411"/>
                    </a:cubicBezTo>
                    <a:cubicBezTo>
                      <a:pt x="1577" y="2511"/>
                      <a:pt x="1481" y="2622"/>
                      <a:pt x="1374" y="2715"/>
                    </a:cubicBezTo>
                    <a:cubicBezTo>
                      <a:pt x="1773" y="2677"/>
                      <a:pt x="2142" y="2496"/>
                      <a:pt x="2396" y="2173"/>
                    </a:cubicBezTo>
                    <a:cubicBezTo>
                      <a:pt x="2707" y="1772"/>
                      <a:pt x="2827" y="1250"/>
                      <a:pt x="2646" y="765"/>
                    </a:cubicBezTo>
                    <a:cubicBezTo>
                      <a:pt x="2561" y="535"/>
                      <a:pt x="2430" y="308"/>
                      <a:pt x="2250" y="139"/>
                    </a:cubicBezTo>
                    <a:cubicBezTo>
                      <a:pt x="2192" y="88"/>
                      <a:pt x="2135" y="46"/>
                      <a:pt x="20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6" name="Google Shape;10406;p41"/>
              <p:cNvSpPr/>
              <p:nvPr/>
            </p:nvSpPr>
            <p:spPr>
              <a:xfrm>
                <a:off x="2975525" y="319475"/>
                <a:ext cx="117325" cy="200725"/>
              </a:xfrm>
              <a:custGeom>
                <a:avLst/>
                <a:gdLst/>
                <a:ahLst/>
                <a:cxnLst/>
                <a:rect l="l" t="t" r="r" b="b"/>
                <a:pathLst>
                  <a:path w="4693" h="8029" extrusionOk="0">
                    <a:moveTo>
                      <a:pt x="2250" y="0"/>
                    </a:moveTo>
                    <a:cubicBezTo>
                      <a:pt x="2210" y="0"/>
                      <a:pt x="2170" y="1"/>
                      <a:pt x="2130" y="3"/>
                    </a:cubicBezTo>
                    <a:cubicBezTo>
                      <a:pt x="1408" y="42"/>
                      <a:pt x="811" y="296"/>
                      <a:pt x="188" y="638"/>
                    </a:cubicBezTo>
                    <a:cubicBezTo>
                      <a:pt x="204" y="780"/>
                      <a:pt x="200" y="926"/>
                      <a:pt x="185" y="1068"/>
                    </a:cubicBezTo>
                    <a:cubicBezTo>
                      <a:pt x="404" y="927"/>
                      <a:pt x="653" y="834"/>
                      <a:pt x="899" y="834"/>
                    </a:cubicBezTo>
                    <a:cubicBezTo>
                      <a:pt x="1028" y="834"/>
                      <a:pt x="1157" y="860"/>
                      <a:pt x="1281" y="919"/>
                    </a:cubicBezTo>
                    <a:cubicBezTo>
                      <a:pt x="1323" y="942"/>
                      <a:pt x="1327" y="1022"/>
                      <a:pt x="1281" y="1045"/>
                    </a:cubicBezTo>
                    <a:cubicBezTo>
                      <a:pt x="838" y="1238"/>
                      <a:pt x="408" y="1299"/>
                      <a:pt x="43" y="1641"/>
                    </a:cubicBezTo>
                    <a:cubicBezTo>
                      <a:pt x="31" y="1680"/>
                      <a:pt x="16" y="1719"/>
                      <a:pt x="0" y="1757"/>
                    </a:cubicBezTo>
                    <a:cubicBezTo>
                      <a:pt x="124" y="1734"/>
                      <a:pt x="254" y="1724"/>
                      <a:pt x="382" y="1724"/>
                    </a:cubicBezTo>
                    <a:cubicBezTo>
                      <a:pt x="579" y="1724"/>
                      <a:pt x="770" y="1747"/>
                      <a:pt x="927" y="1780"/>
                    </a:cubicBezTo>
                    <a:cubicBezTo>
                      <a:pt x="1400" y="1880"/>
                      <a:pt x="1965" y="2072"/>
                      <a:pt x="2231" y="2507"/>
                    </a:cubicBezTo>
                    <a:cubicBezTo>
                      <a:pt x="2265" y="2558"/>
                      <a:pt x="2219" y="2629"/>
                      <a:pt x="2162" y="2629"/>
                    </a:cubicBezTo>
                    <a:cubicBezTo>
                      <a:pt x="2156" y="2629"/>
                      <a:pt x="2149" y="2628"/>
                      <a:pt x="2142" y="2626"/>
                    </a:cubicBezTo>
                    <a:cubicBezTo>
                      <a:pt x="1665" y="2487"/>
                      <a:pt x="1258" y="2237"/>
                      <a:pt x="750" y="2188"/>
                    </a:cubicBezTo>
                    <a:cubicBezTo>
                      <a:pt x="701" y="2182"/>
                      <a:pt x="651" y="2180"/>
                      <a:pt x="601" y="2180"/>
                    </a:cubicBezTo>
                    <a:cubicBezTo>
                      <a:pt x="495" y="2180"/>
                      <a:pt x="389" y="2190"/>
                      <a:pt x="284" y="2203"/>
                    </a:cubicBezTo>
                    <a:cubicBezTo>
                      <a:pt x="781" y="2426"/>
                      <a:pt x="1223" y="2849"/>
                      <a:pt x="1519" y="3260"/>
                    </a:cubicBezTo>
                    <a:cubicBezTo>
                      <a:pt x="1869" y="3749"/>
                      <a:pt x="2208" y="4514"/>
                      <a:pt x="2034" y="5125"/>
                    </a:cubicBezTo>
                    <a:cubicBezTo>
                      <a:pt x="2028" y="5150"/>
                      <a:pt x="2002" y="5165"/>
                      <a:pt x="1977" y="5165"/>
                    </a:cubicBezTo>
                    <a:cubicBezTo>
                      <a:pt x="1959" y="5165"/>
                      <a:pt x="1941" y="5157"/>
                      <a:pt x="1931" y="5137"/>
                    </a:cubicBezTo>
                    <a:cubicBezTo>
                      <a:pt x="1650" y="4560"/>
                      <a:pt x="1515" y="3964"/>
                      <a:pt x="1084" y="3457"/>
                    </a:cubicBezTo>
                    <a:cubicBezTo>
                      <a:pt x="907" y="3245"/>
                      <a:pt x="719" y="3075"/>
                      <a:pt x="520" y="2930"/>
                    </a:cubicBezTo>
                    <a:lnTo>
                      <a:pt x="520" y="2930"/>
                    </a:lnTo>
                    <a:cubicBezTo>
                      <a:pt x="593" y="3091"/>
                      <a:pt x="646" y="3249"/>
                      <a:pt x="669" y="3375"/>
                    </a:cubicBezTo>
                    <a:cubicBezTo>
                      <a:pt x="681" y="3441"/>
                      <a:pt x="689" y="3506"/>
                      <a:pt x="692" y="3572"/>
                    </a:cubicBezTo>
                    <a:cubicBezTo>
                      <a:pt x="827" y="3829"/>
                      <a:pt x="907" y="4122"/>
                      <a:pt x="989" y="4387"/>
                    </a:cubicBezTo>
                    <a:cubicBezTo>
                      <a:pt x="1123" y="4837"/>
                      <a:pt x="1235" y="5295"/>
                      <a:pt x="1315" y="5760"/>
                    </a:cubicBezTo>
                    <a:cubicBezTo>
                      <a:pt x="1438" y="6495"/>
                      <a:pt x="1512" y="7256"/>
                      <a:pt x="1489" y="8006"/>
                    </a:cubicBezTo>
                    <a:cubicBezTo>
                      <a:pt x="1700" y="7848"/>
                      <a:pt x="1827" y="7625"/>
                      <a:pt x="1934" y="7367"/>
                    </a:cubicBezTo>
                    <a:cubicBezTo>
                      <a:pt x="1954" y="7264"/>
                      <a:pt x="1996" y="7168"/>
                      <a:pt x="2061" y="7098"/>
                    </a:cubicBezTo>
                    <a:cubicBezTo>
                      <a:pt x="2070" y="7087"/>
                      <a:pt x="2083" y="7082"/>
                      <a:pt x="2096" y="7082"/>
                    </a:cubicBezTo>
                    <a:cubicBezTo>
                      <a:pt x="2110" y="7082"/>
                      <a:pt x="2125" y="7088"/>
                      <a:pt x="2135" y="7098"/>
                    </a:cubicBezTo>
                    <a:cubicBezTo>
                      <a:pt x="2354" y="7275"/>
                      <a:pt x="2377" y="7686"/>
                      <a:pt x="2389" y="8029"/>
                    </a:cubicBezTo>
                    <a:cubicBezTo>
                      <a:pt x="2627" y="7817"/>
                      <a:pt x="2719" y="7402"/>
                      <a:pt x="2815" y="7121"/>
                    </a:cubicBezTo>
                    <a:cubicBezTo>
                      <a:pt x="2923" y="6809"/>
                      <a:pt x="3003" y="6486"/>
                      <a:pt x="3108" y="6175"/>
                    </a:cubicBezTo>
                    <a:cubicBezTo>
                      <a:pt x="3130" y="6103"/>
                      <a:pt x="3187" y="6070"/>
                      <a:pt x="3245" y="6070"/>
                    </a:cubicBezTo>
                    <a:cubicBezTo>
                      <a:pt x="3317" y="6070"/>
                      <a:pt x="3389" y="6122"/>
                      <a:pt x="3395" y="6213"/>
                    </a:cubicBezTo>
                    <a:cubicBezTo>
                      <a:pt x="3395" y="6245"/>
                      <a:pt x="3399" y="6275"/>
                      <a:pt x="3404" y="6306"/>
                    </a:cubicBezTo>
                    <a:cubicBezTo>
                      <a:pt x="3611" y="6571"/>
                      <a:pt x="3607" y="6952"/>
                      <a:pt x="3661" y="7275"/>
                    </a:cubicBezTo>
                    <a:cubicBezTo>
                      <a:pt x="3681" y="7390"/>
                      <a:pt x="3684" y="7537"/>
                      <a:pt x="3730" y="7640"/>
                    </a:cubicBezTo>
                    <a:cubicBezTo>
                      <a:pt x="3722" y="7556"/>
                      <a:pt x="3742" y="7471"/>
                      <a:pt x="3784" y="7395"/>
                    </a:cubicBezTo>
                    <a:cubicBezTo>
                      <a:pt x="3838" y="7225"/>
                      <a:pt x="3892" y="7056"/>
                      <a:pt x="3930" y="6879"/>
                    </a:cubicBezTo>
                    <a:cubicBezTo>
                      <a:pt x="4022" y="6463"/>
                      <a:pt x="4080" y="6041"/>
                      <a:pt x="4077" y="5613"/>
                    </a:cubicBezTo>
                    <a:cubicBezTo>
                      <a:pt x="4077" y="5372"/>
                      <a:pt x="4050" y="5125"/>
                      <a:pt x="4045" y="4880"/>
                    </a:cubicBezTo>
                    <a:cubicBezTo>
                      <a:pt x="4042" y="4848"/>
                      <a:pt x="4042" y="4818"/>
                      <a:pt x="4042" y="4787"/>
                    </a:cubicBezTo>
                    <a:cubicBezTo>
                      <a:pt x="4042" y="4710"/>
                      <a:pt x="4045" y="4630"/>
                      <a:pt x="4054" y="4552"/>
                    </a:cubicBezTo>
                    <a:cubicBezTo>
                      <a:pt x="4060" y="4485"/>
                      <a:pt x="4115" y="4441"/>
                      <a:pt x="4171" y="4441"/>
                    </a:cubicBezTo>
                    <a:cubicBezTo>
                      <a:pt x="4204" y="4441"/>
                      <a:pt x="4238" y="4457"/>
                      <a:pt x="4261" y="4495"/>
                    </a:cubicBezTo>
                    <a:cubicBezTo>
                      <a:pt x="4284" y="4534"/>
                      <a:pt x="4304" y="4575"/>
                      <a:pt x="4322" y="4621"/>
                    </a:cubicBezTo>
                    <a:cubicBezTo>
                      <a:pt x="4388" y="4672"/>
                      <a:pt x="4419" y="4710"/>
                      <a:pt x="4469" y="4802"/>
                    </a:cubicBezTo>
                    <a:cubicBezTo>
                      <a:pt x="4540" y="4931"/>
                      <a:pt x="4588" y="4977"/>
                      <a:pt x="4620" y="4977"/>
                    </a:cubicBezTo>
                    <a:cubicBezTo>
                      <a:pt x="4693" y="4977"/>
                      <a:pt x="4682" y="4732"/>
                      <a:pt x="4676" y="4667"/>
                    </a:cubicBezTo>
                    <a:cubicBezTo>
                      <a:pt x="4661" y="4399"/>
                      <a:pt x="4618" y="4129"/>
                      <a:pt x="4534" y="3872"/>
                    </a:cubicBezTo>
                    <a:cubicBezTo>
                      <a:pt x="4437" y="3576"/>
                      <a:pt x="4307" y="3291"/>
                      <a:pt x="4137" y="3029"/>
                    </a:cubicBezTo>
                    <a:cubicBezTo>
                      <a:pt x="4004" y="2826"/>
                      <a:pt x="3834" y="2642"/>
                      <a:pt x="3718" y="2426"/>
                    </a:cubicBezTo>
                    <a:cubicBezTo>
                      <a:pt x="3665" y="2325"/>
                      <a:pt x="3743" y="2221"/>
                      <a:pt x="3841" y="2221"/>
                    </a:cubicBezTo>
                    <a:cubicBezTo>
                      <a:pt x="3862" y="2221"/>
                      <a:pt x="3885" y="2226"/>
                      <a:pt x="3907" y="2237"/>
                    </a:cubicBezTo>
                    <a:cubicBezTo>
                      <a:pt x="3919" y="2245"/>
                      <a:pt x="3926" y="2249"/>
                      <a:pt x="3938" y="2257"/>
                    </a:cubicBezTo>
                    <a:cubicBezTo>
                      <a:pt x="3974" y="2247"/>
                      <a:pt x="4018" y="2244"/>
                      <a:pt x="4067" y="2244"/>
                    </a:cubicBezTo>
                    <a:cubicBezTo>
                      <a:pt x="4179" y="2244"/>
                      <a:pt x="4316" y="2265"/>
                      <a:pt x="4442" y="2291"/>
                    </a:cubicBezTo>
                    <a:cubicBezTo>
                      <a:pt x="4304" y="2003"/>
                      <a:pt x="4111" y="1737"/>
                      <a:pt x="3865" y="1529"/>
                    </a:cubicBezTo>
                    <a:cubicBezTo>
                      <a:pt x="3523" y="1234"/>
                      <a:pt x="3138" y="1114"/>
                      <a:pt x="2758" y="903"/>
                    </a:cubicBezTo>
                    <a:cubicBezTo>
                      <a:pt x="2619" y="826"/>
                      <a:pt x="2689" y="626"/>
                      <a:pt x="2834" y="622"/>
                    </a:cubicBezTo>
                    <a:cubicBezTo>
                      <a:pt x="2851" y="622"/>
                      <a:pt x="2867" y="621"/>
                      <a:pt x="2884" y="621"/>
                    </a:cubicBezTo>
                    <a:cubicBezTo>
                      <a:pt x="2967" y="621"/>
                      <a:pt x="3051" y="629"/>
                      <a:pt x="3134" y="645"/>
                    </a:cubicBezTo>
                    <a:cubicBezTo>
                      <a:pt x="3219" y="645"/>
                      <a:pt x="3299" y="642"/>
                      <a:pt x="3376" y="615"/>
                    </a:cubicBezTo>
                    <a:cubicBezTo>
                      <a:pt x="3550" y="404"/>
                      <a:pt x="3550" y="265"/>
                      <a:pt x="3376" y="203"/>
                    </a:cubicBezTo>
                    <a:cubicBezTo>
                      <a:pt x="3296" y="168"/>
                      <a:pt x="3211" y="141"/>
                      <a:pt x="3127" y="118"/>
                    </a:cubicBezTo>
                    <a:cubicBezTo>
                      <a:pt x="2838" y="48"/>
                      <a:pt x="2547" y="0"/>
                      <a:pt x="22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407" name="Google Shape;10407;p41"/>
              <p:cNvGrpSpPr/>
              <p:nvPr/>
            </p:nvGrpSpPr>
            <p:grpSpPr>
              <a:xfrm>
                <a:off x="2394525" y="287900"/>
                <a:ext cx="696475" cy="228650"/>
                <a:chOff x="2394525" y="287900"/>
                <a:chExt cx="696475" cy="228650"/>
              </a:xfrm>
            </p:grpSpPr>
            <p:sp>
              <p:nvSpPr>
                <p:cNvPr id="10408" name="Google Shape;10408;p41"/>
                <p:cNvSpPr/>
                <p:nvPr/>
              </p:nvSpPr>
              <p:spPr>
                <a:xfrm>
                  <a:off x="2529600" y="301875"/>
                  <a:ext cx="43325" cy="9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3894" extrusionOk="0">
                      <a:moveTo>
                        <a:pt x="570" y="0"/>
                      </a:moveTo>
                      <a:cubicBezTo>
                        <a:pt x="226" y="0"/>
                        <a:pt x="0" y="524"/>
                        <a:pt x="371" y="738"/>
                      </a:cubicBezTo>
                      <a:cubicBezTo>
                        <a:pt x="1059" y="1142"/>
                        <a:pt x="1040" y="3176"/>
                        <a:pt x="294" y="3476"/>
                      </a:cubicBezTo>
                      <a:cubicBezTo>
                        <a:pt x="233" y="3499"/>
                        <a:pt x="202" y="3557"/>
                        <a:pt x="233" y="3618"/>
                      </a:cubicBezTo>
                      <a:cubicBezTo>
                        <a:pt x="334" y="3813"/>
                        <a:pt x="476" y="3894"/>
                        <a:pt x="648" y="3894"/>
                      </a:cubicBezTo>
                      <a:cubicBezTo>
                        <a:pt x="731" y="3894"/>
                        <a:pt x="821" y="3875"/>
                        <a:pt x="917" y="3841"/>
                      </a:cubicBezTo>
                      <a:cubicBezTo>
                        <a:pt x="1336" y="3699"/>
                        <a:pt x="1467" y="3119"/>
                        <a:pt x="1551" y="2749"/>
                      </a:cubicBezTo>
                      <a:cubicBezTo>
                        <a:pt x="1732" y="1934"/>
                        <a:pt x="1555" y="526"/>
                        <a:pt x="767" y="57"/>
                      </a:cubicBezTo>
                      <a:cubicBezTo>
                        <a:pt x="699" y="18"/>
                        <a:pt x="633" y="0"/>
                        <a:pt x="5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9" name="Google Shape;10409;p41"/>
                <p:cNvSpPr/>
                <p:nvPr/>
              </p:nvSpPr>
              <p:spPr>
                <a:xfrm>
                  <a:off x="2556550" y="317050"/>
                  <a:ext cx="58875" cy="10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" h="4198" extrusionOk="0">
                      <a:moveTo>
                        <a:pt x="1266" y="1"/>
                      </a:moveTo>
                      <a:cubicBezTo>
                        <a:pt x="1144" y="1"/>
                        <a:pt x="1035" y="115"/>
                        <a:pt x="1031" y="242"/>
                      </a:cubicBezTo>
                      <a:cubicBezTo>
                        <a:pt x="1027" y="485"/>
                        <a:pt x="1062" y="570"/>
                        <a:pt x="1181" y="785"/>
                      </a:cubicBezTo>
                      <a:cubicBezTo>
                        <a:pt x="1393" y="1177"/>
                        <a:pt x="1462" y="1589"/>
                        <a:pt x="1442" y="2027"/>
                      </a:cubicBezTo>
                      <a:cubicBezTo>
                        <a:pt x="1412" y="2835"/>
                        <a:pt x="782" y="3284"/>
                        <a:pt x="154" y="3638"/>
                      </a:cubicBezTo>
                      <a:cubicBezTo>
                        <a:pt x="66" y="3688"/>
                        <a:pt x="1" y="3792"/>
                        <a:pt x="5" y="3896"/>
                      </a:cubicBezTo>
                      <a:cubicBezTo>
                        <a:pt x="5" y="3919"/>
                        <a:pt x="8" y="3942"/>
                        <a:pt x="12" y="3965"/>
                      </a:cubicBezTo>
                      <a:cubicBezTo>
                        <a:pt x="12" y="3969"/>
                        <a:pt x="16" y="3973"/>
                        <a:pt x="16" y="3976"/>
                      </a:cubicBezTo>
                      <a:cubicBezTo>
                        <a:pt x="64" y="4085"/>
                        <a:pt x="152" y="4197"/>
                        <a:pt x="281" y="4197"/>
                      </a:cubicBezTo>
                      <a:cubicBezTo>
                        <a:pt x="288" y="4197"/>
                        <a:pt x="296" y="4197"/>
                        <a:pt x="304" y="4196"/>
                      </a:cubicBezTo>
                      <a:cubicBezTo>
                        <a:pt x="1208" y="4100"/>
                        <a:pt x="1831" y="3369"/>
                        <a:pt x="2108" y="2546"/>
                      </a:cubicBezTo>
                      <a:cubicBezTo>
                        <a:pt x="2354" y="1804"/>
                        <a:pt x="2181" y="293"/>
                        <a:pt x="1331" y="11"/>
                      </a:cubicBezTo>
                      <a:cubicBezTo>
                        <a:pt x="1309" y="4"/>
                        <a:pt x="1288" y="1"/>
                        <a:pt x="12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0" name="Google Shape;10410;p41"/>
                <p:cNvSpPr/>
                <p:nvPr/>
              </p:nvSpPr>
              <p:spPr>
                <a:xfrm>
                  <a:off x="2394525" y="333150"/>
                  <a:ext cx="168650" cy="17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7016" extrusionOk="0">
                      <a:moveTo>
                        <a:pt x="2605" y="0"/>
                      </a:moveTo>
                      <a:cubicBezTo>
                        <a:pt x="1632" y="0"/>
                        <a:pt x="213" y="544"/>
                        <a:pt x="6" y="1568"/>
                      </a:cubicBezTo>
                      <a:cubicBezTo>
                        <a:pt x="0" y="1585"/>
                        <a:pt x="14" y="1605"/>
                        <a:pt x="31" y="1605"/>
                      </a:cubicBezTo>
                      <a:cubicBezTo>
                        <a:pt x="37" y="1605"/>
                        <a:pt x="43" y="1603"/>
                        <a:pt x="48" y="1598"/>
                      </a:cubicBezTo>
                      <a:cubicBezTo>
                        <a:pt x="394" y="1360"/>
                        <a:pt x="656" y="1041"/>
                        <a:pt x="1028" y="817"/>
                      </a:cubicBezTo>
                      <a:cubicBezTo>
                        <a:pt x="1349" y="625"/>
                        <a:pt x="1699" y="550"/>
                        <a:pt x="2054" y="550"/>
                      </a:cubicBezTo>
                      <a:cubicBezTo>
                        <a:pt x="2267" y="550"/>
                        <a:pt x="2482" y="577"/>
                        <a:pt x="2694" y="622"/>
                      </a:cubicBezTo>
                      <a:cubicBezTo>
                        <a:pt x="3044" y="698"/>
                        <a:pt x="3367" y="844"/>
                        <a:pt x="3655" y="1044"/>
                      </a:cubicBezTo>
                      <a:cubicBezTo>
                        <a:pt x="2675" y="1087"/>
                        <a:pt x="1628" y="1713"/>
                        <a:pt x="1060" y="2367"/>
                      </a:cubicBezTo>
                      <a:cubicBezTo>
                        <a:pt x="556" y="2948"/>
                        <a:pt x="375" y="3640"/>
                        <a:pt x="286" y="4383"/>
                      </a:cubicBezTo>
                      <a:cubicBezTo>
                        <a:pt x="206" y="5052"/>
                        <a:pt x="290" y="6001"/>
                        <a:pt x="625" y="6594"/>
                      </a:cubicBezTo>
                      <a:cubicBezTo>
                        <a:pt x="632" y="6607"/>
                        <a:pt x="646" y="6612"/>
                        <a:pt x="659" y="6612"/>
                      </a:cubicBezTo>
                      <a:cubicBezTo>
                        <a:pt x="681" y="6612"/>
                        <a:pt x="704" y="6597"/>
                        <a:pt x="702" y="6571"/>
                      </a:cubicBezTo>
                      <a:cubicBezTo>
                        <a:pt x="659" y="5897"/>
                        <a:pt x="517" y="5328"/>
                        <a:pt x="656" y="4651"/>
                      </a:cubicBezTo>
                      <a:cubicBezTo>
                        <a:pt x="783" y="4021"/>
                        <a:pt x="1163" y="3371"/>
                        <a:pt x="1587" y="2890"/>
                      </a:cubicBezTo>
                      <a:cubicBezTo>
                        <a:pt x="1979" y="2444"/>
                        <a:pt x="2533" y="2148"/>
                        <a:pt x="3098" y="1975"/>
                      </a:cubicBezTo>
                      <a:cubicBezTo>
                        <a:pt x="3209" y="1944"/>
                        <a:pt x="3317" y="1925"/>
                        <a:pt x="3428" y="1910"/>
                      </a:cubicBezTo>
                      <a:lnTo>
                        <a:pt x="3428" y="1910"/>
                      </a:lnTo>
                      <a:cubicBezTo>
                        <a:pt x="3044" y="2271"/>
                        <a:pt x="2728" y="2759"/>
                        <a:pt x="2556" y="3094"/>
                      </a:cubicBezTo>
                      <a:cubicBezTo>
                        <a:pt x="2040" y="4109"/>
                        <a:pt x="1805" y="5920"/>
                        <a:pt x="2402" y="6935"/>
                      </a:cubicBezTo>
                      <a:cubicBezTo>
                        <a:pt x="2434" y="6992"/>
                        <a:pt x="2482" y="7016"/>
                        <a:pt x="2531" y="7016"/>
                      </a:cubicBezTo>
                      <a:cubicBezTo>
                        <a:pt x="2600" y="7016"/>
                        <a:pt x="2670" y="6969"/>
                        <a:pt x="2702" y="6897"/>
                      </a:cubicBezTo>
                      <a:cubicBezTo>
                        <a:pt x="2871" y="6486"/>
                        <a:pt x="2847" y="6040"/>
                        <a:pt x="2856" y="5597"/>
                      </a:cubicBezTo>
                      <a:cubicBezTo>
                        <a:pt x="2863" y="4974"/>
                        <a:pt x="2936" y="4363"/>
                        <a:pt x="3128" y="3774"/>
                      </a:cubicBezTo>
                      <a:cubicBezTo>
                        <a:pt x="3275" y="3321"/>
                        <a:pt x="3548" y="2929"/>
                        <a:pt x="3878" y="2594"/>
                      </a:cubicBezTo>
                      <a:cubicBezTo>
                        <a:pt x="4136" y="2336"/>
                        <a:pt x="4489" y="2248"/>
                        <a:pt x="4725" y="1998"/>
                      </a:cubicBezTo>
                      <a:lnTo>
                        <a:pt x="4725" y="1998"/>
                      </a:lnTo>
                      <a:cubicBezTo>
                        <a:pt x="4409" y="2682"/>
                        <a:pt x="4659" y="3582"/>
                        <a:pt x="4970" y="4221"/>
                      </a:cubicBezTo>
                      <a:cubicBezTo>
                        <a:pt x="5168" y="4627"/>
                        <a:pt x="5620" y="5070"/>
                        <a:pt x="6068" y="5070"/>
                      </a:cubicBezTo>
                      <a:cubicBezTo>
                        <a:pt x="6246" y="5070"/>
                        <a:pt x="6424" y="4999"/>
                        <a:pt x="6585" y="4828"/>
                      </a:cubicBezTo>
                      <a:cubicBezTo>
                        <a:pt x="6746" y="4657"/>
                        <a:pt x="6641" y="4351"/>
                        <a:pt x="6394" y="4351"/>
                      </a:cubicBezTo>
                      <a:cubicBezTo>
                        <a:pt x="6393" y="4351"/>
                        <a:pt x="6391" y="4351"/>
                        <a:pt x="6390" y="4351"/>
                      </a:cubicBezTo>
                      <a:cubicBezTo>
                        <a:pt x="6382" y="4351"/>
                        <a:pt x="6374" y="4351"/>
                        <a:pt x="6366" y="4351"/>
                      </a:cubicBezTo>
                      <a:cubicBezTo>
                        <a:pt x="5211" y="4351"/>
                        <a:pt x="5370" y="2647"/>
                        <a:pt x="5251" y="1882"/>
                      </a:cubicBezTo>
                      <a:cubicBezTo>
                        <a:pt x="5234" y="1764"/>
                        <a:pt x="5140" y="1712"/>
                        <a:pt x="5039" y="1712"/>
                      </a:cubicBezTo>
                      <a:cubicBezTo>
                        <a:pt x="5029" y="1712"/>
                        <a:pt x="5019" y="1712"/>
                        <a:pt x="5009" y="1713"/>
                      </a:cubicBezTo>
                      <a:cubicBezTo>
                        <a:pt x="5032" y="1602"/>
                        <a:pt x="4990" y="1472"/>
                        <a:pt x="4882" y="1390"/>
                      </a:cubicBezTo>
                      <a:cubicBezTo>
                        <a:pt x="4858" y="1375"/>
                        <a:pt x="4835" y="1360"/>
                        <a:pt x="4817" y="1348"/>
                      </a:cubicBezTo>
                      <a:cubicBezTo>
                        <a:pt x="4636" y="622"/>
                        <a:pt x="3378" y="48"/>
                        <a:pt x="2775" y="6"/>
                      </a:cubicBezTo>
                      <a:cubicBezTo>
                        <a:pt x="2720" y="2"/>
                        <a:pt x="2663" y="0"/>
                        <a:pt x="26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1" name="Google Shape;10411;p41"/>
                <p:cNvSpPr/>
                <p:nvPr/>
              </p:nvSpPr>
              <p:spPr>
                <a:xfrm>
                  <a:off x="2604675" y="335025"/>
                  <a:ext cx="56975" cy="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9" h="1847" extrusionOk="0">
                      <a:moveTo>
                        <a:pt x="375" y="0"/>
                      </a:moveTo>
                      <a:cubicBezTo>
                        <a:pt x="344" y="0"/>
                        <a:pt x="311" y="15"/>
                        <a:pt x="298" y="43"/>
                      </a:cubicBezTo>
                      <a:cubicBezTo>
                        <a:pt x="1" y="721"/>
                        <a:pt x="1099" y="1846"/>
                        <a:pt x="1843" y="1846"/>
                      </a:cubicBezTo>
                      <a:cubicBezTo>
                        <a:pt x="1917" y="1846"/>
                        <a:pt x="1987" y="1835"/>
                        <a:pt x="2052" y="1812"/>
                      </a:cubicBezTo>
                      <a:cubicBezTo>
                        <a:pt x="2217" y="1754"/>
                        <a:pt x="2279" y="1562"/>
                        <a:pt x="2156" y="1427"/>
                      </a:cubicBezTo>
                      <a:cubicBezTo>
                        <a:pt x="2025" y="1292"/>
                        <a:pt x="1863" y="1242"/>
                        <a:pt x="1695" y="1170"/>
                      </a:cubicBezTo>
                      <a:cubicBezTo>
                        <a:pt x="1510" y="1092"/>
                        <a:pt x="1340" y="977"/>
                        <a:pt x="1187" y="854"/>
                      </a:cubicBezTo>
                      <a:cubicBezTo>
                        <a:pt x="1029" y="728"/>
                        <a:pt x="887" y="573"/>
                        <a:pt x="767" y="412"/>
                      </a:cubicBezTo>
                      <a:cubicBezTo>
                        <a:pt x="660" y="270"/>
                        <a:pt x="575" y="105"/>
                        <a:pt x="421" y="12"/>
                      </a:cubicBezTo>
                      <a:cubicBezTo>
                        <a:pt x="408" y="4"/>
                        <a:pt x="392" y="0"/>
                        <a:pt x="3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2" name="Google Shape;10412;p41"/>
                <p:cNvSpPr/>
                <p:nvPr/>
              </p:nvSpPr>
              <p:spPr>
                <a:xfrm>
                  <a:off x="2609525" y="307900"/>
                  <a:ext cx="109625" cy="6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5" h="2467" extrusionOk="0">
                      <a:moveTo>
                        <a:pt x="659" y="1"/>
                      </a:moveTo>
                      <a:cubicBezTo>
                        <a:pt x="395" y="1"/>
                        <a:pt x="160" y="76"/>
                        <a:pt x="16" y="281"/>
                      </a:cubicBezTo>
                      <a:cubicBezTo>
                        <a:pt x="1" y="304"/>
                        <a:pt x="1" y="343"/>
                        <a:pt x="16" y="363"/>
                      </a:cubicBezTo>
                      <a:cubicBezTo>
                        <a:pt x="227" y="639"/>
                        <a:pt x="535" y="651"/>
                        <a:pt x="866" y="735"/>
                      </a:cubicBezTo>
                      <a:cubicBezTo>
                        <a:pt x="1478" y="890"/>
                        <a:pt x="1966" y="1243"/>
                        <a:pt x="2404" y="1685"/>
                      </a:cubicBezTo>
                      <a:cubicBezTo>
                        <a:pt x="2725" y="2006"/>
                        <a:pt x="3305" y="2466"/>
                        <a:pt x="3825" y="2466"/>
                      </a:cubicBezTo>
                      <a:cubicBezTo>
                        <a:pt x="4016" y="2466"/>
                        <a:pt x="4198" y="2404"/>
                        <a:pt x="4357" y="2251"/>
                      </a:cubicBezTo>
                      <a:cubicBezTo>
                        <a:pt x="4385" y="2220"/>
                        <a:pt x="4365" y="2182"/>
                        <a:pt x="4334" y="2166"/>
                      </a:cubicBezTo>
                      <a:cubicBezTo>
                        <a:pt x="3819" y="1955"/>
                        <a:pt x="3480" y="1739"/>
                        <a:pt x="3088" y="1343"/>
                      </a:cubicBezTo>
                      <a:cubicBezTo>
                        <a:pt x="2738" y="982"/>
                        <a:pt x="2396" y="651"/>
                        <a:pt x="1957" y="400"/>
                      </a:cubicBezTo>
                      <a:cubicBezTo>
                        <a:pt x="1655" y="228"/>
                        <a:pt x="1115" y="1"/>
                        <a:pt x="6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3" name="Google Shape;10413;p41"/>
                <p:cNvSpPr/>
                <p:nvPr/>
              </p:nvSpPr>
              <p:spPr>
                <a:xfrm>
                  <a:off x="2684700" y="287900"/>
                  <a:ext cx="127700" cy="8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3504" extrusionOk="0">
                      <a:moveTo>
                        <a:pt x="778" y="0"/>
                      </a:moveTo>
                      <a:cubicBezTo>
                        <a:pt x="553" y="0"/>
                        <a:pt x="334" y="57"/>
                        <a:pt x="132" y="190"/>
                      </a:cubicBezTo>
                      <a:cubicBezTo>
                        <a:pt x="1" y="278"/>
                        <a:pt x="24" y="467"/>
                        <a:pt x="178" y="520"/>
                      </a:cubicBezTo>
                      <a:cubicBezTo>
                        <a:pt x="762" y="721"/>
                        <a:pt x="1281" y="790"/>
                        <a:pt x="1793" y="1189"/>
                      </a:cubicBezTo>
                      <a:cubicBezTo>
                        <a:pt x="2242" y="1547"/>
                        <a:pt x="2592" y="2024"/>
                        <a:pt x="3023" y="2405"/>
                      </a:cubicBezTo>
                      <a:cubicBezTo>
                        <a:pt x="3494" y="2823"/>
                        <a:pt x="4151" y="3504"/>
                        <a:pt x="4840" y="3504"/>
                      </a:cubicBezTo>
                      <a:cubicBezTo>
                        <a:pt x="4911" y="3504"/>
                        <a:pt x="4982" y="3496"/>
                        <a:pt x="5054" y="3481"/>
                      </a:cubicBezTo>
                      <a:cubicBezTo>
                        <a:pt x="5088" y="3474"/>
                        <a:pt x="5107" y="3415"/>
                        <a:pt x="5077" y="3389"/>
                      </a:cubicBezTo>
                      <a:cubicBezTo>
                        <a:pt x="4692" y="3074"/>
                        <a:pt x="4239" y="2893"/>
                        <a:pt x="3865" y="2539"/>
                      </a:cubicBezTo>
                      <a:cubicBezTo>
                        <a:pt x="3403" y="2100"/>
                        <a:pt x="3100" y="1489"/>
                        <a:pt x="2665" y="1016"/>
                      </a:cubicBezTo>
                      <a:cubicBezTo>
                        <a:pt x="2232" y="550"/>
                        <a:pt x="1480" y="0"/>
                        <a:pt x="7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4" name="Google Shape;10414;p41"/>
                <p:cNvSpPr/>
                <p:nvPr/>
              </p:nvSpPr>
              <p:spPr>
                <a:xfrm>
                  <a:off x="2776800" y="288975"/>
                  <a:ext cx="87425" cy="10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97" h="4107" extrusionOk="0">
                      <a:moveTo>
                        <a:pt x="278" y="0"/>
                      </a:moveTo>
                      <a:cubicBezTo>
                        <a:pt x="200" y="31"/>
                        <a:pt x="124" y="69"/>
                        <a:pt x="51" y="119"/>
                      </a:cubicBezTo>
                      <a:cubicBezTo>
                        <a:pt x="16" y="142"/>
                        <a:pt x="1" y="193"/>
                        <a:pt x="35" y="223"/>
                      </a:cubicBezTo>
                      <a:cubicBezTo>
                        <a:pt x="569" y="704"/>
                        <a:pt x="1274" y="869"/>
                        <a:pt x="1792" y="1411"/>
                      </a:cubicBezTo>
                      <a:cubicBezTo>
                        <a:pt x="2177" y="1812"/>
                        <a:pt x="2450" y="2350"/>
                        <a:pt x="2616" y="2873"/>
                      </a:cubicBezTo>
                      <a:cubicBezTo>
                        <a:pt x="2742" y="3273"/>
                        <a:pt x="2742" y="3688"/>
                        <a:pt x="2942" y="4057"/>
                      </a:cubicBezTo>
                      <a:cubicBezTo>
                        <a:pt x="2958" y="4089"/>
                        <a:pt x="2995" y="4106"/>
                        <a:pt x="3032" y="4106"/>
                      </a:cubicBezTo>
                      <a:cubicBezTo>
                        <a:pt x="3066" y="4106"/>
                        <a:pt x="3101" y="4091"/>
                        <a:pt x="3116" y="4057"/>
                      </a:cubicBezTo>
                      <a:cubicBezTo>
                        <a:pt x="3496" y="3188"/>
                        <a:pt x="3019" y="1750"/>
                        <a:pt x="2447" y="1047"/>
                      </a:cubicBezTo>
                      <a:cubicBezTo>
                        <a:pt x="2223" y="774"/>
                        <a:pt x="1877" y="442"/>
                        <a:pt x="1489" y="216"/>
                      </a:cubicBezTo>
                      <a:cubicBezTo>
                        <a:pt x="1393" y="197"/>
                        <a:pt x="1297" y="177"/>
                        <a:pt x="1201" y="162"/>
                      </a:cubicBezTo>
                      <a:cubicBezTo>
                        <a:pt x="896" y="112"/>
                        <a:pt x="581" y="66"/>
                        <a:pt x="2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5" name="Google Shape;10415;p41"/>
                <p:cNvSpPr/>
                <p:nvPr/>
              </p:nvSpPr>
              <p:spPr>
                <a:xfrm>
                  <a:off x="2863800" y="310525"/>
                  <a:ext cx="81625" cy="11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5" h="4573" extrusionOk="0">
                      <a:moveTo>
                        <a:pt x="1869" y="0"/>
                      </a:moveTo>
                      <a:lnTo>
                        <a:pt x="1869" y="0"/>
                      </a:lnTo>
                      <a:cubicBezTo>
                        <a:pt x="1658" y="84"/>
                        <a:pt x="1435" y="150"/>
                        <a:pt x="1239" y="272"/>
                      </a:cubicBezTo>
                      <a:cubicBezTo>
                        <a:pt x="1043" y="396"/>
                        <a:pt x="862" y="542"/>
                        <a:pt x="701" y="707"/>
                      </a:cubicBezTo>
                      <a:cubicBezTo>
                        <a:pt x="108" y="1646"/>
                        <a:pt x="0" y="2922"/>
                        <a:pt x="646" y="3826"/>
                      </a:cubicBezTo>
                      <a:cubicBezTo>
                        <a:pt x="977" y="4288"/>
                        <a:pt x="1567" y="4572"/>
                        <a:pt x="2106" y="4572"/>
                      </a:cubicBezTo>
                      <a:cubicBezTo>
                        <a:pt x="2653" y="4572"/>
                        <a:pt x="3146" y="4281"/>
                        <a:pt x="3262" y="3587"/>
                      </a:cubicBezTo>
                      <a:cubicBezTo>
                        <a:pt x="3265" y="3579"/>
                        <a:pt x="3258" y="3570"/>
                        <a:pt x="3250" y="3570"/>
                      </a:cubicBezTo>
                      <a:cubicBezTo>
                        <a:pt x="3247" y="3570"/>
                        <a:pt x="3245" y="3570"/>
                        <a:pt x="3243" y="3572"/>
                      </a:cubicBezTo>
                      <a:cubicBezTo>
                        <a:pt x="2959" y="3777"/>
                        <a:pt x="2635" y="3877"/>
                        <a:pt x="2321" y="3877"/>
                      </a:cubicBezTo>
                      <a:cubicBezTo>
                        <a:pt x="1772" y="3877"/>
                        <a:pt x="1250" y="3573"/>
                        <a:pt x="1016" y="2991"/>
                      </a:cubicBezTo>
                      <a:cubicBezTo>
                        <a:pt x="573" y="1903"/>
                        <a:pt x="1427" y="1061"/>
                        <a:pt x="1854" y="173"/>
                      </a:cubicBezTo>
                      <a:cubicBezTo>
                        <a:pt x="1881" y="115"/>
                        <a:pt x="1885" y="54"/>
                        <a:pt x="186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6" name="Google Shape;10416;p41"/>
                <p:cNvSpPr/>
                <p:nvPr/>
              </p:nvSpPr>
              <p:spPr>
                <a:xfrm>
                  <a:off x="2924725" y="375925"/>
                  <a:ext cx="54675" cy="8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7" h="3334" extrusionOk="0">
                      <a:moveTo>
                        <a:pt x="1606" y="0"/>
                      </a:moveTo>
                      <a:cubicBezTo>
                        <a:pt x="1528" y="0"/>
                        <a:pt x="1447" y="47"/>
                        <a:pt x="1432" y="130"/>
                      </a:cubicBezTo>
                      <a:cubicBezTo>
                        <a:pt x="1340" y="684"/>
                        <a:pt x="1482" y="1183"/>
                        <a:pt x="1209" y="1717"/>
                      </a:cubicBezTo>
                      <a:cubicBezTo>
                        <a:pt x="974" y="2183"/>
                        <a:pt x="621" y="2487"/>
                        <a:pt x="217" y="2798"/>
                      </a:cubicBezTo>
                      <a:cubicBezTo>
                        <a:pt x="0" y="2971"/>
                        <a:pt x="187" y="3333"/>
                        <a:pt x="430" y="3333"/>
                      </a:cubicBezTo>
                      <a:cubicBezTo>
                        <a:pt x="458" y="3333"/>
                        <a:pt x="487" y="3328"/>
                        <a:pt x="517" y="3318"/>
                      </a:cubicBezTo>
                      <a:cubicBezTo>
                        <a:pt x="1093" y="3102"/>
                        <a:pt x="1667" y="2599"/>
                        <a:pt x="1855" y="1990"/>
                      </a:cubicBezTo>
                      <a:cubicBezTo>
                        <a:pt x="2036" y="1390"/>
                        <a:pt x="2186" y="560"/>
                        <a:pt x="1728" y="52"/>
                      </a:cubicBezTo>
                      <a:cubicBezTo>
                        <a:pt x="1698" y="17"/>
                        <a:pt x="1653" y="0"/>
                        <a:pt x="1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7" name="Google Shape;10417;p41"/>
                <p:cNvSpPr/>
                <p:nvPr/>
              </p:nvSpPr>
              <p:spPr>
                <a:xfrm>
                  <a:off x="2906775" y="302900"/>
                  <a:ext cx="184225" cy="2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69" h="8546" extrusionOk="0">
                      <a:moveTo>
                        <a:pt x="1254" y="1"/>
                      </a:moveTo>
                      <a:cubicBezTo>
                        <a:pt x="478" y="481"/>
                        <a:pt x="1" y="1893"/>
                        <a:pt x="420" y="2639"/>
                      </a:cubicBezTo>
                      <a:cubicBezTo>
                        <a:pt x="641" y="3028"/>
                        <a:pt x="1001" y="3196"/>
                        <a:pt x="1371" y="3196"/>
                      </a:cubicBezTo>
                      <a:cubicBezTo>
                        <a:pt x="1765" y="3196"/>
                        <a:pt x="2171" y="3005"/>
                        <a:pt x="2431" y="2685"/>
                      </a:cubicBezTo>
                      <a:cubicBezTo>
                        <a:pt x="2450" y="2700"/>
                        <a:pt x="2470" y="2716"/>
                        <a:pt x="2493" y="2728"/>
                      </a:cubicBezTo>
                      <a:cubicBezTo>
                        <a:pt x="2473" y="2785"/>
                        <a:pt x="2477" y="2851"/>
                        <a:pt x="2508" y="2900"/>
                      </a:cubicBezTo>
                      <a:cubicBezTo>
                        <a:pt x="2704" y="3220"/>
                        <a:pt x="3023" y="3427"/>
                        <a:pt x="3284" y="3701"/>
                      </a:cubicBezTo>
                      <a:cubicBezTo>
                        <a:pt x="3692" y="4131"/>
                        <a:pt x="3989" y="4638"/>
                        <a:pt x="4196" y="5188"/>
                      </a:cubicBezTo>
                      <a:cubicBezTo>
                        <a:pt x="4615" y="6288"/>
                        <a:pt x="4349" y="7300"/>
                        <a:pt x="4158" y="8404"/>
                      </a:cubicBezTo>
                      <a:cubicBezTo>
                        <a:pt x="4144" y="8476"/>
                        <a:pt x="4204" y="8546"/>
                        <a:pt x="4269" y="8546"/>
                      </a:cubicBezTo>
                      <a:cubicBezTo>
                        <a:pt x="4294" y="8546"/>
                        <a:pt x="4320" y="8535"/>
                        <a:pt x="4342" y="8511"/>
                      </a:cubicBezTo>
                      <a:cubicBezTo>
                        <a:pt x="5165" y="7596"/>
                        <a:pt x="5185" y="6131"/>
                        <a:pt x="4853" y="5007"/>
                      </a:cubicBezTo>
                      <a:cubicBezTo>
                        <a:pt x="4665" y="4358"/>
                        <a:pt x="4184" y="3493"/>
                        <a:pt x="3554" y="2989"/>
                      </a:cubicBezTo>
                      <a:lnTo>
                        <a:pt x="3554" y="2989"/>
                      </a:lnTo>
                      <a:cubicBezTo>
                        <a:pt x="3804" y="3042"/>
                        <a:pt x="4054" y="3104"/>
                        <a:pt x="4296" y="3216"/>
                      </a:cubicBezTo>
                      <a:cubicBezTo>
                        <a:pt x="4873" y="3477"/>
                        <a:pt x="5354" y="3954"/>
                        <a:pt x="5726" y="4454"/>
                      </a:cubicBezTo>
                      <a:cubicBezTo>
                        <a:pt x="6492" y="5473"/>
                        <a:pt x="6534" y="6696"/>
                        <a:pt x="6804" y="7884"/>
                      </a:cubicBezTo>
                      <a:cubicBezTo>
                        <a:pt x="6809" y="7912"/>
                        <a:pt x="6830" y="7925"/>
                        <a:pt x="6851" y="7925"/>
                      </a:cubicBezTo>
                      <a:cubicBezTo>
                        <a:pt x="6875" y="7925"/>
                        <a:pt x="6899" y="7910"/>
                        <a:pt x="6907" y="7884"/>
                      </a:cubicBezTo>
                      <a:cubicBezTo>
                        <a:pt x="7368" y="6515"/>
                        <a:pt x="6873" y="4911"/>
                        <a:pt x="6038" y="3793"/>
                      </a:cubicBezTo>
                      <a:cubicBezTo>
                        <a:pt x="5469" y="3031"/>
                        <a:pt x="4312" y="2224"/>
                        <a:pt x="3254" y="2224"/>
                      </a:cubicBezTo>
                      <a:cubicBezTo>
                        <a:pt x="3748" y="2045"/>
                        <a:pt x="4200" y="1857"/>
                        <a:pt x="4768" y="1857"/>
                      </a:cubicBezTo>
                      <a:cubicBezTo>
                        <a:pt x="4836" y="1857"/>
                        <a:pt x="4905" y="1860"/>
                        <a:pt x="4977" y="1866"/>
                      </a:cubicBezTo>
                      <a:cubicBezTo>
                        <a:pt x="5849" y="1939"/>
                        <a:pt x="6353" y="2462"/>
                        <a:pt x="7084" y="2824"/>
                      </a:cubicBezTo>
                      <a:cubicBezTo>
                        <a:pt x="7091" y="2827"/>
                        <a:pt x="7097" y="2828"/>
                        <a:pt x="7104" y="2828"/>
                      </a:cubicBezTo>
                      <a:cubicBezTo>
                        <a:pt x="7131" y="2828"/>
                        <a:pt x="7156" y="2805"/>
                        <a:pt x="7150" y="2774"/>
                      </a:cubicBezTo>
                      <a:cubicBezTo>
                        <a:pt x="6900" y="1753"/>
                        <a:pt x="5671" y="1193"/>
                        <a:pt x="4503" y="1193"/>
                      </a:cubicBezTo>
                      <a:cubicBezTo>
                        <a:pt x="3669" y="1193"/>
                        <a:pt x="2866" y="1478"/>
                        <a:pt x="2473" y="2085"/>
                      </a:cubicBezTo>
                      <a:cubicBezTo>
                        <a:pt x="2254" y="2235"/>
                        <a:pt x="2088" y="2443"/>
                        <a:pt x="1811" y="2527"/>
                      </a:cubicBezTo>
                      <a:cubicBezTo>
                        <a:pt x="1719" y="2557"/>
                        <a:pt x="1633" y="2570"/>
                        <a:pt x="1553" y="2570"/>
                      </a:cubicBezTo>
                      <a:cubicBezTo>
                        <a:pt x="1201" y="2570"/>
                        <a:pt x="982" y="2302"/>
                        <a:pt x="985" y="1901"/>
                      </a:cubicBezTo>
                      <a:cubicBezTo>
                        <a:pt x="989" y="1163"/>
                        <a:pt x="1558" y="781"/>
                        <a:pt x="1877" y="205"/>
                      </a:cubicBezTo>
                      <a:cubicBezTo>
                        <a:pt x="1889" y="181"/>
                        <a:pt x="1896" y="158"/>
                        <a:pt x="1900" y="139"/>
                      </a:cubicBezTo>
                      <a:cubicBezTo>
                        <a:pt x="1877" y="128"/>
                        <a:pt x="1854" y="116"/>
                        <a:pt x="1827" y="109"/>
                      </a:cubicBezTo>
                      <a:cubicBezTo>
                        <a:pt x="1643" y="51"/>
                        <a:pt x="1451" y="13"/>
                        <a:pt x="125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418" name="Google Shape;10418;p41"/>
              <p:cNvSpPr/>
              <p:nvPr/>
            </p:nvSpPr>
            <p:spPr>
              <a:xfrm>
                <a:off x="2554050" y="314250"/>
                <a:ext cx="198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794" h="3347" fill="none" extrusionOk="0">
                    <a:moveTo>
                      <a:pt x="135" y="1"/>
                    </a:moveTo>
                    <a:cubicBezTo>
                      <a:pt x="793" y="993"/>
                      <a:pt x="735" y="2408"/>
                      <a:pt x="0" y="3346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9" name="Google Shape;10419;p41"/>
              <p:cNvSpPr/>
              <p:nvPr/>
            </p:nvSpPr>
            <p:spPr>
              <a:xfrm>
                <a:off x="2575875" y="339050"/>
                <a:ext cx="38000" cy="803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3212" fill="none" extrusionOk="0">
                    <a:moveTo>
                      <a:pt x="1285" y="1"/>
                    </a:moveTo>
                    <a:cubicBezTo>
                      <a:pt x="1519" y="593"/>
                      <a:pt x="1519" y="1270"/>
                      <a:pt x="1281" y="1862"/>
                    </a:cubicBezTo>
                    <a:cubicBezTo>
                      <a:pt x="1047" y="2450"/>
                      <a:pt x="577" y="2947"/>
                      <a:pt x="0" y="3212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0" name="Google Shape;10420;p41"/>
              <p:cNvSpPr/>
              <p:nvPr/>
            </p:nvSpPr>
            <p:spPr>
              <a:xfrm>
                <a:off x="2680100" y="297125"/>
                <a:ext cx="94325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3773" h="2267" fill="none" extrusionOk="0">
                    <a:moveTo>
                      <a:pt x="0" y="182"/>
                    </a:moveTo>
                    <a:cubicBezTo>
                      <a:pt x="723" y="1"/>
                      <a:pt x="1469" y="393"/>
                      <a:pt x="2038" y="874"/>
                    </a:cubicBezTo>
                    <a:cubicBezTo>
                      <a:pt x="2607" y="1351"/>
                      <a:pt x="3103" y="1939"/>
                      <a:pt x="3772" y="2267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1" name="Google Shape;10421;p41"/>
              <p:cNvSpPr/>
              <p:nvPr/>
            </p:nvSpPr>
            <p:spPr>
              <a:xfrm>
                <a:off x="2639325" y="323100"/>
                <a:ext cx="239300" cy="70375"/>
              </a:xfrm>
              <a:custGeom>
                <a:avLst/>
                <a:gdLst/>
                <a:ahLst/>
                <a:cxnLst/>
                <a:rect l="l" t="t" r="r" b="b"/>
                <a:pathLst>
                  <a:path w="9572" h="2815" fill="none" extrusionOk="0">
                    <a:moveTo>
                      <a:pt x="0" y="2765"/>
                    </a:moveTo>
                    <a:cubicBezTo>
                      <a:pt x="2680" y="1516"/>
                      <a:pt x="5923" y="1531"/>
                      <a:pt x="8587" y="2815"/>
                    </a:cubicBezTo>
                    <a:cubicBezTo>
                      <a:pt x="8915" y="1877"/>
                      <a:pt x="9241" y="939"/>
                      <a:pt x="9572" y="0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2" name="Google Shape;10422;p41"/>
            <p:cNvGrpSpPr/>
            <p:nvPr/>
          </p:nvGrpSpPr>
          <p:grpSpPr>
            <a:xfrm>
              <a:off x="3423545" y="1088162"/>
              <a:ext cx="960189" cy="1028302"/>
              <a:chOff x="2402250" y="3557325"/>
              <a:chExt cx="544850" cy="583500"/>
            </a:xfrm>
          </p:grpSpPr>
          <p:sp>
            <p:nvSpPr>
              <p:cNvPr id="10423" name="Google Shape;10423;p41"/>
              <p:cNvSpPr/>
              <p:nvPr/>
            </p:nvSpPr>
            <p:spPr>
              <a:xfrm>
                <a:off x="2402250" y="3557325"/>
                <a:ext cx="544850" cy="583500"/>
              </a:xfrm>
              <a:custGeom>
                <a:avLst/>
                <a:gdLst/>
                <a:ahLst/>
                <a:cxnLst/>
                <a:rect l="l" t="t" r="r" b="b"/>
                <a:pathLst>
                  <a:path w="21794" h="23340" extrusionOk="0">
                    <a:moveTo>
                      <a:pt x="14641" y="1"/>
                    </a:moveTo>
                    <a:cubicBezTo>
                      <a:pt x="14114" y="1"/>
                      <a:pt x="13617" y="93"/>
                      <a:pt x="13168" y="278"/>
                    </a:cubicBezTo>
                    <a:cubicBezTo>
                      <a:pt x="12749" y="444"/>
                      <a:pt x="12376" y="689"/>
                      <a:pt x="12048" y="1001"/>
                    </a:cubicBezTo>
                    <a:cubicBezTo>
                      <a:pt x="11780" y="1255"/>
                      <a:pt x="11579" y="1528"/>
                      <a:pt x="11421" y="1774"/>
                    </a:cubicBezTo>
                    <a:cubicBezTo>
                      <a:pt x="11018" y="1847"/>
                      <a:pt x="10618" y="1990"/>
                      <a:pt x="10230" y="2201"/>
                    </a:cubicBezTo>
                    <a:cubicBezTo>
                      <a:pt x="9810" y="2428"/>
                      <a:pt x="9403" y="2732"/>
                      <a:pt x="9018" y="3112"/>
                    </a:cubicBezTo>
                    <a:cubicBezTo>
                      <a:pt x="8399" y="3724"/>
                      <a:pt x="7957" y="4404"/>
                      <a:pt x="7769" y="4796"/>
                    </a:cubicBezTo>
                    <a:cubicBezTo>
                      <a:pt x="7745" y="4846"/>
                      <a:pt x="7715" y="4904"/>
                      <a:pt x="7684" y="4970"/>
                    </a:cubicBezTo>
                    <a:cubicBezTo>
                      <a:pt x="7603" y="5123"/>
                      <a:pt x="7515" y="5304"/>
                      <a:pt x="7434" y="5504"/>
                    </a:cubicBezTo>
                    <a:cubicBezTo>
                      <a:pt x="7254" y="5169"/>
                      <a:pt x="7027" y="4862"/>
                      <a:pt x="6757" y="4592"/>
                    </a:cubicBezTo>
                    <a:cubicBezTo>
                      <a:pt x="6400" y="4239"/>
                      <a:pt x="5988" y="3958"/>
                      <a:pt x="5527" y="3762"/>
                    </a:cubicBezTo>
                    <a:cubicBezTo>
                      <a:pt x="5050" y="3562"/>
                      <a:pt x="4542" y="3458"/>
                      <a:pt x="4023" y="3458"/>
                    </a:cubicBezTo>
                    <a:cubicBezTo>
                      <a:pt x="3500" y="3458"/>
                      <a:pt x="2996" y="3562"/>
                      <a:pt x="2515" y="3762"/>
                    </a:cubicBezTo>
                    <a:cubicBezTo>
                      <a:pt x="2058" y="3958"/>
                      <a:pt x="1642" y="4239"/>
                      <a:pt x="1289" y="4592"/>
                    </a:cubicBezTo>
                    <a:cubicBezTo>
                      <a:pt x="935" y="4947"/>
                      <a:pt x="658" y="5358"/>
                      <a:pt x="462" y="5820"/>
                    </a:cubicBezTo>
                    <a:cubicBezTo>
                      <a:pt x="258" y="6296"/>
                      <a:pt x="158" y="6804"/>
                      <a:pt x="158" y="7323"/>
                    </a:cubicBezTo>
                    <a:cubicBezTo>
                      <a:pt x="158" y="7846"/>
                      <a:pt x="258" y="8353"/>
                      <a:pt x="462" y="8830"/>
                    </a:cubicBezTo>
                    <a:cubicBezTo>
                      <a:pt x="658" y="9288"/>
                      <a:pt x="935" y="9704"/>
                      <a:pt x="1289" y="10057"/>
                    </a:cubicBezTo>
                    <a:cubicBezTo>
                      <a:pt x="1642" y="10411"/>
                      <a:pt x="2058" y="10692"/>
                      <a:pt x="2515" y="10884"/>
                    </a:cubicBezTo>
                    <a:cubicBezTo>
                      <a:pt x="2708" y="10965"/>
                      <a:pt x="2900" y="11030"/>
                      <a:pt x="3100" y="11081"/>
                    </a:cubicBezTo>
                    <a:cubicBezTo>
                      <a:pt x="3096" y="11127"/>
                      <a:pt x="3096" y="11177"/>
                      <a:pt x="3096" y="11223"/>
                    </a:cubicBezTo>
                    <a:cubicBezTo>
                      <a:pt x="3096" y="11461"/>
                      <a:pt x="3088" y="11745"/>
                      <a:pt x="3081" y="12022"/>
                    </a:cubicBezTo>
                    <a:cubicBezTo>
                      <a:pt x="3069" y="12353"/>
                      <a:pt x="3062" y="12661"/>
                      <a:pt x="3065" y="12934"/>
                    </a:cubicBezTo>
                    <a:cubicBezTo>
                      <a:pt x="2962" y="13092"/>
                      <a:pt x="2819" y="13296"/>
                      <a:pt x="2716" y="13449"/>
                    </a:cubicBezTo>
                    <a:cubicBezTo>
                      <a:pt x="2481" y="13784"/>
                      <a:pt x="2215" y="14164"/>
                      <a:pt x="2004" y="14533"/>
                    </a:cubicBezTo>
                    <a:cubicBezTo>
                      <a:pt x="1766" y="14937"/>
                      <a:pt x="1496" y="15468"/>
                      <a:pt x="1454" y="16064"/>
                    </a:cubicBezTo>
                    <a:cubicBezTo>
                      <a:pt x="1235" y="16221"/>
                      <a:pt x="1035" y="16402"/>
                      <a:pt x="858" y="16606"/>
                    </a:cubicBezTo>
                    <a:cubicBezTo>
                      <a:pt x="304" y="17241"/>
                      <a:pt x="0" y="18052"/>
                      <a:pt x="0" y="18894"/>
                    </a:cubicBezTo>
                    <a:cubicBezTo>
                      <a:pt x="0" y="19302"/>
                      <a:pt x="70" y="19701"/>
                      <a:pt x="208" y="20079"/>
                    </a:cubicBezTo>
                    <a:cubicBezTo>
                      <a:pt x="339" y="20448"/>
                      <a:pt x="531" y="20786"/>
                      <a:pt x="778" y="21090"/>
                    </a:cubicBezTo>
                    <a:cubicBezTo>
                      <a:pt x="955" y="21309"/>
                      <a:pt x="1158" y="21505"/>
                      <a:pt x="1381" y="21678"/>
                    </a:cubicBezTo>
                    <a:cubicBezTo>
                      <a:pt x="1385" y="21698"/>
                      <a:pt x="1393" y="21721"/>
                      <a:pt x="1397" y="21744"/>
                    </a:cubicBezTo>
                    <a:cubicBezTo>
                      <a:pt x="1535" y="22386"/>
                      <a:pt x="1896" y="22755"/>
                      <a:pt x="2178" y="22951"/>
                    </a:cubicBezTo>
                    <a:cubicBezTo>
                      <a:pt x="2581" y="23228"/>
                      <a:pt x="3000" y="23293"/>
                      <a:pt x="3316" y="23320"/>
                    </a:cubicBezTo>
                    <a:cubicBezTo>
                      <a:pt x="3473" y="23332"/>
                      <a:pt x="3658" y="23340"/>
                      <a:pt x="3880" y="23340"/>
                    </a:cubicBezTo>
                    <a:cubicBezTo>
                      <a:pt x="4223" y="23340"/>
                      <a:pt x="4588" y="23324"/>
                      <a:pt x="4808" y="23317"/>
                    </a:cubicBezTo>
                    <a:cubicBezTo>
                      <a:pt x="4854" y="23313"/>
                      <a:pt x="4915" y="23313"/>
                      <a:pt x="4938" y="23309"/>
                    </a:cubicBezTo>
                    <a:cubicBezTo>
                      <a:pt x="5211" y="23309"/>
                      <a:pt x="5477" y="23247"/>
                      <a:pt x="5726" y="23132"/>
                    </a:cubicBezTo>
                    <a:cubicBezTo>
                      <a:pt x="5938" y="23032"/>
                      <a:pt x="6130" y="22898"/>
                      <a:pt x="6296" y="22728"/>
                    </a:cubicBezTo>
                    <a:cubicBezTo>
                      <a:pt x="6507" y="22509"/>
                      <a:pt x="6665" y="22251"/>
                      <a:pt x="6761" y="21955"/>
                    </a:cubicBezTo>
                    <a:cubicBezTo>
                      <a:pt x="6830" y="21755"/>
                      <a:pt x="6865" y="21544"/>
                      <a:pt x="6872" y="21325"/>
                    </a:cubicBezTo>
                    <a:cubicBezTo>
                      <a:pt x="6876" y="21325"/>
                      <a:pt x="6876" y="21329"/>
                      <a:pt x="6876" y="21329"/>
                    </a:cubicBezTo>
                    <a:cubicBezTo>
                      <a:pt x="6892" y="21394"/>
                      <a:pt x="6907" y="21459"/>
                      <a:pt x="6926" y="21521"/>
                    </a:cubicBezTo>
                    <a:cubicBezTo>
                      <a:pt x="7011" y="21809"/>
                      <a:pt x="7153" y="22071"/>
                      <a:pt x="7353" y="22294"/>
                    </a:cubicBezTo>
                    <a:cubicBezTo>
                      <a:pt x="7753" y="22743"/>
                      <a:pt x="8345" y="23005"/>
                      <a:pt x="8976" y="23005"/>
                    </a:cubicBezTo>
                    <a:cubicBezTo>
                      <a:pt x="9395" y="23005"/>
                      <a:pt x="9803" y="22894"/>
                      <a:pt x="10161" y="22682"/>
                    </a:cubicBezTo>
                    <a:cubicBezTo>
                      <a:pt x="10461" y="22505"/>
                      <a:pt x="10710" y="22263"/>
                      <a:pt x="10891" y="21978"/>
                    </a:cubicBezTo>
                    <a:cubicBezTo>
                      <a:pt x="10999" y="22278"/>
                      <a:pt x="11203" y="22635"/>
                      <a:pt x="11591" y="22912"/>
                    </a:cubicBezTo>
                    <a:cubicBezTo>
                      <a:pt x="11595" y="22912"/>
                      <a:pt x="11595" y="22917"/>
                      <a:pt x="11599" y="22917"/>
                    </a:cubicBezTo>
                    <a:cubicBezTo>
                      <a:pt x="12106" y="23274"/>
                      <a:pt x="12656" y="23301"/>
                      <a:pt x="13221" y="23301"/>
                    </a:cubicBezTo>
                    <a:cubicBezTo>
                      <a:pt x="13521" y="23301"/>
                      <a:pt x="13844" y="23290"/>
                      <a:pt x="14037" y="23281"/>
                    </a:cubicBezTo>
                    <a:cubicBezTo>
                      <a:pt x="14075" y="23281"/>
                      <a:pt x="14125" y="23278"/>
                      <a:pt x="14144" y="23278"/>
                    </a:cubicBezTo>
                    <a:cubicBezTo>
                      <a:pt x="14417" y="23274"/>
                      <a:pt x="14678" y="23217"/>
                      <a:pt x="14929" y="23102"/>
                    </a:cubicBezTo>
                    <a:cubicBezTo>
                      <a:pt x="15140" y="23001"/>
                      <a:pt x="15329" y="22866"/>
                      <a:pt x="15494" y="22697"/>
                    </a:cubicBezTo>
                    <a:cubicBezTo>
                      <a:pt x="15702" y="22482"/>
                      <a:pt x="15860" y="22228"/>
                      <a:pt x="15956" y="21936"/>
                    </a:cubicBezTo>
                    <a:cubicBezTo>
                      <a:pt x="16071" y="21590"/>
                      <a:pt x="16094" y="21205"/>
                      <a:pt x="16029" y="20832"/>
                    </a:cubicBezTo>
                    <a:cubicBezTo>
                      <a:pt x="16094" y="20720"/>
                      <a:pt x="16151" y="20610"/>
                      <a:pt x="16206" y="20490"/>
                    </a:cubicBezTo>
                    <a:cubicBezTo>
                      <a:pt x="16309" y="20713"/>
                      <a:pt x="16444" y="20921"/>
                      <a:pt x="16609" y="21098"/>
                    </a:cubicBezTo>
                    <a:cubicBezTo>
                      <a:pt x="17036" y="21559"/>
                      <a:pt x="17628" y="21813"/>
                      <a:pt x="18278" y="21813"/>
                    </a:cubicBezTo>
                    <a:cubicBezTo>
                      <a:pt x="18324" y="21813"/>
                      <a:pt x="18375" y="21809"/>
                      <a:pt x="18425" y="21809"/>
                    </a:cubicBezTo>
                    <a:cubicBezTo>
                      <a:pt x="18574" y="21797"/>
                      <a:pt x="18724" y="21771"/>
                      <a:pt x="18867" y="21728"/>
                    </a:cubicBezTo>
                    <a:cubicBezTo>
                      <a:pt x="19178" y="21629"/>
                      <a:pt x="19463" y="21471"/>
                      <a:pt x="19705" y="21251"/>
                    </a:cubicBezTo>
                    <a:cubicBezTo>
                      <a:pt x="19897" y="21078"/>
                      <a:pt x="20063" y="20875"/>
                      <a:pt x="20197" y="20644"/>
                    </a:cubicBezTo>
                    <a:cubicBezTo>
                      <a:pt x="20340" y="20394"/>
                      <a:pt x="20447" y="20113"/>
                      <a:pt x="20512" y="19802"/>
                    </a:cubicBezTo>
                    <a:cubicBezTo>
                      <a:pt x="20723" y="19629"/>
                      <a:pt x="20913" y="19437"/>
                      <a:pt x="21078" y="19221"/>
                    </a:cubicBezTo>
                    <a:cubicBezTo>
                      <a:pt x="21305" y="18921"/>
                      <a:pt x="21481" y="18594"/>
                      <a:pt x="21600" y="18241"/>
                    </a:cubicBezTo>
                    <a:cubicBezTo>
                      <a:pt x="21728" y="17875"/>
                      <a:pt x="21793" y="17495"/>
                      <a:pt x="21793" y="17106"/>
                    </a:cubicBezTo>
                    <a:cubicBezTo>
                      <a:pt x="21793" y="16379"/>
                      <a:pt x="21570" y="15679"/>
                      <a:pt x="21147" y="15087"/>
                    </a:cubicBezTo>
                    <a:cubicBezTo>
                      <a:pt x="20993" y="14872"/>
                      <a:pt x="20816" y="14675"/>
                      <a:pt x="20620" y="14503"/>
                    </a:cubicBezTo>
                    <a:cubicBezTo>
                      <a:pt x="20620" y="14495"/>
                      <a:pt x="20616" y="14487"/>
                      <a:pt x="20616" y="14480"/>
                    </a:cubicBezTo>
                    <a:cubicBezTo>
                      <a:pt x="20551" y="14114"/>
                      <a:pt x="20416" y="13576"/>
                      <a:pt x="20013" y="13122"/>
                    </a:cubicBezTo>
                    <a:cubicBezTo>
                      <a:pt x="19824" y="12914"/>
                      <a:pt x="19601" y="12737"/>
                      <a:pt x="19347" y="12599"/>
                    </a:cubicBezTo>
                    <a:cubicBezTo>
                      <a:pt x="19447" y="12157"/>
                      <a:pt x="19501" y="11699"/>
                      <a:pt x="19501" y="11234"/>
                    </a:cubicBezTo>
                    <a:lnTo>
                      <a:pt x="19501" y="11180"/>
                    </a:lnTo>
                    <a:cubicBezTo>
                      <a:pt x="19509" y="10923"/>
                      <a:pt x="19501" y="10665"/>
                      <a:pt x="19478" y="10411"/>
                    </a:cubicBezTo>
                    <a:cubicBezTo>
                      <a:pt x="19390" y="9496"/>
                      <a:pt x="19085" y="8596"/>
                      <a:pt x="18590" y="7796"/>
                    </a:cubicBezTo>
                    <a:cubicBezTo>
                      <a:pt x="18813" y="7654"/>
                      <a:pt x="19024" y="7481"/>
                      <a:pt x="19205" y="7265"/>
                    </a:cubicBezTo>
                    <a:cubicBezTo>
                      <a:pt x="19547" y="6862"/>
                      <a:pt x="19740" y="6365"/>
                      <a:pt x="19770" y="5847"/>
                    </a:cubicBezTo>
                    <a:cubicBezTo>
                      <a:pt x="19809" y="5681"/>
                      <a:pt x="19828" y="5515"/>
                      <a:pt x="19828" y="5346"/>
                    </a:cubicBezTo>
                    <a:cubicBezTo>
                      <a:pt x="19828" y="5062"/>
                      <a:pt x="19774" y="4789"/>
                      <a:pt x="19662" y="4528"/>
                    </a:cubicBezTo>
                    <a:cubicBezTo>
                      <a:pt x="19559" y="4278"/>
                      <a:pt x="19405" y="4051"/>
                      <a:pt x="19213" y="3859"/>
                    </a:cubicBezTo>
                    <a:cubicBezTo>
                      <a:pt x="19021" y="3666"/>
                      <a:pt x="18794" y="3513"/>
                      <a:pt x="18544" y="3408"/>
                    </a:cubicBezTo>
                    <a:cubicBezTo>
                      <a:pt x="18501" y="3389"/>
                      <a:pt x="18455" y="3370"/>
                      <a:pt x="18413" y="3355"/>
                    </a:cubicBezTo>
                    <a:cubicBezTo>
                      <a:pt x="18386" y="3078"/>
                      <a:pt x="18340" y="2770"/>
                      <a:pt x="18251" y="2443"/>
                    </a:cubicBezTo>
                    <a:cubicBezTo>
                      <a:pt x="18128" y="2005"/>
                      <a:pt x="17921" y="1605"/>
                      <a:pt x="17628" y="1259"/>
                    </a:cubicBezTo>
                    <a:cubicBezTo>
                      <a:pt x="17367" y="952"/>
                      <a:pt x="17048" y="689"/>
                      <a:pt x="16678" y="490"/>
                    </a:cubicBezTo>
                    <a:cubicBezTo>
                      <a:pt x="16094" y="171"/>
                      <a:pt x="15386" y="1"/>
                      <a:pt x="146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4" name="Google Shape;10424;p41"/>
              <p:cNvSpPr/>
              <p:nvPr/>
            </p:nvSpPr>
            <p:spPr>
              <a:xfrm>
                <a:off x="2448400" y="3603475"/>
                <a:ext cx="452550" cy="491175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19647" extrusionOk="0">
                    <a:moveTo>
                      <a:pt x="12795" y="1"/>
                    </a:moveTo>
                    <a:cubicBezTo>
                      <a:pt x="11010" y="1"/>
                      <a:pt x="10947" y="1764"/>
                      <a:pt x="10592" y="1764"/>
                    </a:cubicBezTo>
                    <a:cubicBezTo>
                      <a:pt x="10577" y="1764"/>
                      <a:pt x="10561" y="1761"/>
                      <a:pt x="10545" y="1754"/>
                    </a:cubicBezTo>
                    <a:cubicBezTo>
                      <a:pt x="10430" y="1730"/>
                      <a:pt x="10316" y="1719"/>
                      <a:pt x="10205" y="1719"/>
                    </a:cubicBezTo>
                    <a:cubicBezTo>
                      <a:pt x="8869" y="1719"/>
                      <a:pt x="7783" y="3339"/>
                      <a:pt x="7588" y="3747"/>
                    </a:cubicBezTo>
                    <a:cubicBezTo>
                      <a:pt x="7380" y="4185"/>
                      <a:pt x="7041" y="4697"/>
                      <a:pt x="7314" y="4961"/>
                    </a:cubicBezTo>
                    <a:cubicBezTo>
                      <a:pt x="7449" y="5091"/>
                      <a:pt x="7629" y="5138"/>
                      <a:pt x="7848" y="5138"/>
                    </a:cubicBezTo>
                    <a:cubicBezTo>
                      <a:pt x="8073" y="5138"/>
                      <a:pt x="8339" y="5088"/>
                      <a:pt x="8638" y="5023"/>
                    </a:cubicBezTo>
                    <a:cubicBezTo>
                      <a:pt x="9226" y="4897"/>
                      <a:pt x="10253" y="4239"/>
                      <a:pt x="10545" y="3997"/>
                    </a:cubicBezTo>
                    <a:cubicBezTo>
                      <a:pt x="10752" y="4620"/>
                      <a:pt x="11153" y="4716"/>
                      <a:pt x="11295" y="5154"/>
                    </a:cubicBezTo>
                    <a:cubicBezTo>
                      <a:pt x="9710" y="5254"/>
                      <a:pt x="8361" y="6219"/>
                      <a:pt x="7719" y="7588"/>
                    </a:cubicBezTo>
                    <a:lnTo>
                      <a:pt x="5080" y="7588"/>
                    </a:lnTo>
                    <a:cubicBezTo>
                      <a:pt x="4561" y="7588"/>
                      <a:pt x="4173" y="7715"/>
                      <a:pt x="3876" y="7904"/>
                    </a:cubicBezTo>
                    <a:lnTo>
                      <a:pt x="3346" y="7123"/>
                    </a:lnTo>
                    <a:cubicBezTo>
                      <a:pt x="3857" y="6757"/>
                      <a:pt x="4196" y="6158"/>
                      <a:pt x="4196" y="5477"/>
                    </a:cubicBezTo>
                    <a:cubicBezTo>
                      <a:pt x="4196" y="4362"/>
                      <a:pt x="3292" y="3458"/>
                      <a:pt x="2177" y="3458"/>
                    </a:cubicBezTo>
                    <a:cubicBezTo>
                      <a:pt x="1062" y="3458"/>
                      <a:pt x="158" y="4362"/>
                      <a:pt x="158" y="5477"/>
                    </a:cubicBezTo>
                    <a:cubicBezTo>
                      <a:pt x="158" y="6592"/>
                      <a:pt x="1062" y="7496"/>
                      <a:pt x="2177" y="7496"/>
                    </a:cubicBezTo>
                    <a:cubicBezTo>
                      <a:pt x="2369" y="7496"/>
                      <a:pt x="2558" y="7469"/>
                      <a:pt x="2735" y="7419"/>
                    </a:cubicBezTo>
                    <a:lnTo>
                      <a:pt x="3392" y="8385"/>
                    </a:lnTo>
                    <a:cubicBezTo>
                      <a:pt x="3181" y="8711"/>
                      <a:pt x="3096" y="9080"/>
                      <a:pt x="3096" y="9377"/>
                    </a:cubicBezTo>
                    <a:cubicBezTo>
                      <a:pt x="3096" y="10076"/>
                      <a:pt x="3035" y="10995"/>
                      <a:pt x="3077" y="11426"/>
                    </a:cubicBezTo>
                    <a:cubicBezTo>
                      <a:pt x="3119" y="11860"/>
                      <a:pt x="1446" y="13688"/>
                      <a:pt x="1446" y="14387"/>
                    </a:cubicBezTo>
                    <a:cubicBezTo>
                      <a:pt x="1446" y="14552"/>
                      <a:pt x="1427" y="14937"/>
                      <a:pt x="1400" y="15425"/>
                    </a:cubicBezTo>
                    <a:cubicBezTo>
                      <a:pt x="608" y="15548"/>
                      <a:pt x="0" y="16226"/>
                      <a:pt x="0" y="17048"/>
                    </a:cubicBezTo>
                    <a:cubicBezTo>
                      <a:pt x="0" y="17832"/>
                      <a:pt x="547" y="18487"/>
                      <a:pt x="1281" y="18656"/>
                    </a:cubicBezTo>
                    <a:cubicBezTo>
                      <a:pt x="1285" y="18694"/>
                      <a:pt x="1285" y="18736"/>
                      <a:pt x="1289" y="18778"/>
                    </a:cubicBezTo>
                    <a:lnTo>
                      <a:pt x="1289" y="18856"/>
                    </a:lnTo>
                    <a:lnTo>
                      <a:pt x="1292" y="18851"/>
                    </a:lnTo>
                    <a:cubicBezTo>
                      <a:pt x="1312" y="19202"/>
                      <a:pt x="1338" y="19555"/>
                      <a:pt x="1385" y="19586"/>
                    </a:cubicBezTo>
                    <a:cubicBezTo>
                      <a:pt x="1453" y="19633"/>
                      <a:pt x="1738" y="19647"/>
                      <a:pt x="2055" y="19647"/>
                    </a:cubicBezTo>
                    <a:cubicBezTo>
                      <a:pt x="2491" y="19647"/>
                      <a:pt x="2988" y="19621"/>
                      <a:pt x="3073" y="19621"/>
                    </a:cubicBezTo>
                    <a:cubicBezTo>
                      <a:pt x="3216" y="19621"/>
                      <a:pt x="3250" y="19186"/>
                      <a:pt x="2992" y="18990"/>
                    </a:cubicBezTo>
                    <a:cubicBezTo>
                      <a:pt x="2809" y="18853"/>
                      <a:pt x="2561" y="18833"/>
                      <a:pt x="2433" y="18833"/>
                    </a:cubicBezTo>
                    <a:cubicBezTo>
                      <a:pt x="2382" y="18833"/>
                      <a:pt x="2350" y="18837"/>
                      <a:pt x="2350" y="18837"/>
                    </a:cubicBezTo>
                    <a:cubicBezTo>
                      <a:pt x="2350" y="18837"/>
                      <a:pt x="2231" y="18667"/>
                      <a:pt x="2235" y="18583"/>
                    </a:cubicBezTo>
                    <a:cubicBezTo>
                      <a:pt x="2854" y="18344"/>
                      <a:pt x="3300" y="17752"/>
                      <a:pt x="3300" y="17048"/>
                    </a:cubicBezTo>
                    <a:cubicBezTo>
                      <a:pt x="3300" y="16398"/>
                      <a:pt x="2916" y="15837"/>
                      <a:pt x="2366" y="15571"/>
                    </a:cubicBezTo>
                    <a:cubicBezTo>
                      <a:pt x="2435" y="15113"/>
                      <a:pt x="2504" y="14802"/>
                      <a:pt x="2538" y="14779"/>
                    </a:cubicBezTo>
                    <a:cubicBezTo>
                      <a:pt x="2634" y="14710"/>
                      <a:pt x="3807" y="14611"/>
                      <a:pt x="5165" y="13010"/>
                    </a:cubicBezTo>
                    <a:cubicBezTo>
                      <a:pt x="5169" y="13118"/>
                      <a:pt x="5184" y="15129"/>
                      <a:pt x="5253" y="15225"/>
                    </a:cubicBezTo>
                    <a:cubicBezTo>
                      <a:pt x="5277" y="15260"/>
                      <a:pt x="5492" y="15410"/>
                      <a:pt x="5754" y="15583"/>
                    </a:cubicBezTo>
                    <a:cubicBezTo>
                      <a:pt x="5523" y="15864"/>
                      <a:pt x="5376" y="16221"/>
                      <a:pt x="5376" y="16613"/>
                    </a:cubicBezTo>
                    <a:cubicBezTo>
                      <a:pt x="5376" y="17421"/>
                      <a:pt x="5953" y="18086"/>
                      <a:pt x="6718" y="18233"/>
                    </a:cubicBezTo>
                    <a:cubicBezTo>
                      <a:pt x="6718" y="18679"/>
                      <a:pt x="6884" y="18705"/>
                      <a:pt x="6842" y="19055"/>
                    </a:cubicBezTo>
                    <a:cubicBezTo>
                      <a:pt x="6821" y="19228"/>
                      <a:pt x="6966" y="19312"/>
                      <a:pt x="7130" y="19312"/>
                    </a:cubicBezTo>
                    <a:cubicBezTo>
                      <a:pt x="7296" y="19312"/>
                      <a:pt x="7481" y="19225"/>
                      <a:pt x="7526" y="19055"/>
                    </a:cubicBezTo>
                    <a:cubicBezTo>
                      <a:pt x="7614" y="18721"/>
                      <a:pt x="7511" y="18441"/>
                      <a:pt x="7511" y="18441"/>
                    </a:cubicBezTo>
                    <a:lnTo>
                      <a:pt x="7499" y="18194"/>
                    </a:lnTo>
                    <a:cubicBezTo>
                      <a:pt x="8033" y="17979"/>
                      <a:pt x="8676" y="17417"/>
                      <a:pt x="8676" y="16613"/>
                    </a:cubicBezTo>
                    <a:cubicBezTo>
                      <a:pt x="8676" y="15706"/>
                      <a:pt x="7937" y="14968"/>
                      <a:pt x="7026" y="14968"/>
                    </a:cubicBezTo>
                    <a:cubicBezTo>
                      <a:pt x="6926" y="14968"/>
                      <a:pt x="6826" y="14980"/>
                      <a:pt x="6730" y="14994"/>
                    </a:cubicBezTo>
                    <a:lnTo>
                      <a:pt x="6522" y="14795"/>
                    </a:lnTo>
                    <a:cubicBezTo>
                      <a:pt x="6522" y="14795"/>
                      <a:pt x="7023" y="13691"/>
                      <a:pt x="7053" y="12668"/>
                    </a:cubicBezTo>
                    <a:cubicBezTo>
                      <a:pt x="7087" y="12675"/>
                      <a:pt x="7133" y="12679"/>
                      <a:pt x="7188" y="12679"/>
                    </a:cubicBezTo>
                    <a:cubicBezTo>
                      <a:pt x="7626" y="12679"/>
                      <a:pt x="8626" y="12460"/>
                      <a:pt x="8626" y="12460"/>
                    </a:cubicBezTo>
                    <a:cubicBezTo>
                      <a:pt x="8626" y="12460"/>
                      <a:pt x="8633" y="12460"/>
                      <a:pt x="8638" y="12465"/>
                    </a:cubicBezTo>
                    <a:cubicBezTo>
                      <a:pt x="9080" y="12887"/>
                      <a:pt x="9614" y="13214"/>
                      <a:pt x="10210" y="13414"/>
                    </a:cubicBezTo>
                    <a:lnTo>
                      <a:pt x="10210" y="13418"/>
                    </a:lnTo>
                    <a:cubicBezTo>
                      <a:pt x="10280" y="13603"/>
                      <a:pt x="10422" y="14730"/>
                      <a:pt x="10537" y="15699"/>
                    </a:cubicBezTo>
                    <a:cubicBezTo>
                      <a:pt x="9937" y="15949"/>
                      <a:pt x="9518" y="16537"/>
                      <a:pt x="9518" y="17221"/>
                    </a:cubicBezTo>
                    <a:cubicBezTo>
                      <a:pt x="9518" y="17975"/>
                      <a:pt x="10026" y="18606"/>
                      <a:pt x="10714" y="18801"/>
                    </a:cubicBezTo>
                    <a:cubicBezTo>
                      <a:pt x="10718" y="18833"/>
                      <a:pt x="10718" y="18863"/>
                      <a:pt x="10722" y="18897"/>
                    </a:cubicBezTo>
                    <a:cubicBezTo>
                      <a:pt x="10737" y="19248"/>
                      <a:pt x="10764" y="19525"/>
                      <a:pt x="10810" y="19559"/>
                    </a:cubicBezTo>
                    <a:cubicBezTo>
                      <a:pt x="10867" y="19598"/>
                      <a:pt x="11102" y="19610"/>
                      <a:pt x="11369" y="19610"/>
                    </a:cubicBezTo>
                    <a:cubicBezTo>
                      <a:pt x="11754" y="19610"/>
                      <a:pt x="12204" y="19586"/>
                      <a:pt x="12279" y="19586"/>
                    </a:cubicBezTo>
                    <a:cubicBezTo>
                      <a:pt x="12402" y="19586"/>
                      <a:pt x="12433" y="19209"/>
                      <a:pt x="12209" y="19041"/>
                    </a:cubicBezTo>
                    <a:cubicBezTo>
                      <a:pt x="12050" y="18924"/>
                      <a:pt x="11838" y="18906"/>
                      <a:pt x="11725" y="18906"/>
                    </a:cubicBezTo>
                    <a:cubicBezTo>
                      <a:pt x="11678" y="18906"/>
                      <a:pt x="11648" y="18909"/>
                      <a:pt x="11648" y="18909"/>
                    </a:cubicBezTo>
                    <a:cubicBezTo>
                      <a:pt x="11648" y="18909"/>
                      <a:pt x="11656" y="18883"/>
                      <a:pt x="11668" y="18813"/>
                    </a:cubicBezTo>
                    <a:cubicBezTo>
                      <a:pt x="11668" y="18801"/>
                      <a:pt x="11671" y="18798"/>
                      <a:pt x="11671" y="18787"/>
                    </a:cubicBezTo>
                    <a:cubicBezTo>
                      <a:pt x="12333" y="18571"/>
                      <a:pt x="12818" y="17956"/>
                      <a:pt x="12818" y="17221"/>
                    </a:cubicBezTo>
                    <a:cubicBezTo>
                      <a:pt x="12818" y="16487"/>
                      <a:pt x="12329" y="15868"/>
                      <a:pt x="11664" y="15660"/>
                    </a:cubicBezTo>
                    <a:cubicBezTo>
                      <a:pt x="11641" y="15110"/>
                      <a:pt x="11606" y="14476"/>
                      <a:pt x="11560" y="13729"/>
                    </a:cubicBezTo>
                    <a:cubicBezTo>
                      <a:pt x="11560" y="13729"/>
                      <a:pt x="11614" y="13688"/>
                      <a:pt x="11706" y="13629"/>
                    </a:cubicBezTo>
                    <a:cubicBezTo>
                      <a:pt x="12283" y="13610"/>
                      <a:pt x="12832" y="13475"/>
                      <a:pt x="13329" y="13249"/>
                    </a:cubicBezTo>
                    <a:cubicBezTo>
                      <a:pt x="13389" y="13250"/>
                      <a:pt x="13451" y="13251"/>
                      <a:pt x="13514" y="13251"/>
                    </a:cubicBezTo>
                    <a:cubicBezTo>
                      <a:pt x="14024" y="13251"/>
                      <a:pt x="14601" y="13222"/>
                      <a:pt x="15036" y="13222"/>
                    </a:cubicBezTo>
                    <a:cubicBezTo>
                      <a:pt x="15347" y="13222"/>
                      <a:pt x="15585" y="13236"/>
                      <a:pt x="15675" y="13287"/>
                    </a:cubicBezTo>
                    <a:cubicBezTo>
                      <a:pt x="15725" y="13314"/>
                      <a:pt x="15759" y="13491"/>
                      <a:pt x="15786" y="13752"/>
                    </a:cubicBezTo>
                    <a:cubicBezTo>
                      <a:pt x="15205" y="14011"/>
                      <a:pt x="14802" y="14587"/>
                      <a:pt x="14802" y="15260"/>
                    </a:cubicBezTo>
                    <a:cubicBezTo>
                      <a:pt x="14802" y="15987"/>
                      <a:pt x="15274" y="16598"/>
                      <a:pt x="15929" y="16817"/>
                    </a:cubicBezTo>
                    <a:cubicBezTo>
                      <a:pt x="15959" y="17213"/>
                      <a:pt x="15982" y="17544"/>
                      <a:pt x="15982" y="17544"/>
                    </a:cubicBezTo>
                    <a:cubicBezTo>
                      <a:pt x="15982" y="17544"/>
                      <a:pt x="15938" y="18122"/>
                      <a:pt x="16432" y="18122"/>
                    </a:cubicBezTo>
                    <a:cubicBezTo>
                      <a:pt x="16445" y="18122"/>
                      <a:pt x="16457" y="18122"/>
                      <a:pt x="16471" y="18121"/>
                    </a:cubicBezTo>
                    <a:cubicBezTo>
                      <a:pt x="16974" y="17963"/>
                      <a:pt x="16905" y="17005"/>
                      <a:pt x="16905" y="17005"/>
                    </a:cubicBezTo>
                    <a:cubicBezTo>
                      <a:pt x="16905" y="17005"/>
                      <a:pt x="16909" y="16945"/>
                      <a:pt x="16916" y="16837"/>
                    </a:cubicBezTo>
                    <a:cubicBezTo>
                      <a:pt x="17601" y="16633"/>
                      <a:pt x="18101" y="16010"/>
                      <a:pt x="18101" y="15260"/>
                    </a:cubicBezTo>
                    <a:cubicBezTo>
                      <a:pt x="18101" y="14552"/>
                      <a:pt x="17651" y="13952"/>
                      <a:pt x="17024" y="13722"/>
                    </a:cubicBezTo>
                    <a:cubicBezTo>
                      <a:pt x="17001" y="13141"/>
                      <a:pt x="16936" y="12668"/>
                      <a:pt x="16790" y="12506"/>
                    </a:cubicBezTo>
                    <a:cubicBezTo>
                      <a:pt x="16571" y="12261"/>
                      <a:pt x="16065" y="12195"/>
                      <a:pt x="15584" y="12195"/>
                    </a:cubicBezTo>
                    <a:cubicBezTo>
                      <a:pt x="15230" y="12195"/>
                      <a:pt x="14889" y="12231"/>
                      <a:pt x="14687" y="12257"/>
                    </a:cubicBezTo>
                    <a:cubicBezTo>
                      <a:pt x="15382" y="11499"/>
                      <a:pt x="15809" y="10495"/>
                      <a:pt x="15809" y="9388"/>
                    </a:cubicBezTo>
                    <a:cubicBezTo>
                      <a:pt x="15809" y="7707"/>
                      <a:pt x="14832" y="6262"/>
                      <a:pt x="13418" y="5573"/>
                    </a:cubicBezTo>
                    <a:cubicBezTo>
                      <a:pt x="13425" y="5335"/>
                      <a:pt x="13478" y="4835"/>
                      <a:pt x="13813" y="4773"/>
                    </a:cubicBezTo>
                    <a:cubicBezTo>
                      <a:pt x="14256" y="4689"/>
                      <a:pt x="16163" y="4750"/>
                      <a:pt x="16078" y="3808"/>
                    </a:cubicBezTo>
                    <a:cubicBezTo>
                      <a:pt x="16075" y="3762"/>
                      <a:pt x="16067" y="3724"/>
                      <a:pt x="16059" y="3685"/>
                    </a:cubicBezTo>
                    <a:cubicBezTo>
                      <a:pt x="16105" y="3639"/>
                      <a:pt x="16136" y="3573"/>
                      <a:pt x="16136" y="3500"/>
                    </a:cubicBezTo>
                    <a:cubicBezTo>
                      <a:pt x="16136" y="3358"/>
                      <a:pt x="16021" y="3239"/>
                      <a:pt x="15878" y="3239"/>
                    </a:cubicBezTo>
                    <a:cubicBezTo>
                      <a:pt x="15855" y="3239"/>
                      <a:pt x="15836" y="3247"/>
                      <a:pt x="15817" y="3254"/>
                    </a:cubicBezTo>
                    <a:cubicBezTo>
                      <a:pt x="15478" y="2970"/>
                      <a:pt x="14925" y="3039"/>
                      <a:pt x="14821" y="2843"/>
                    </a:cubicBezTo>
                    <a:cubicBezTo>
                      <a:pt x="14675" y="2570"/>
                      <a:pt x="14836" y="1847"/>
                      <a:pt x="14625" y="1093"/>
                    </a:cubicBezTo>
                    <a:cubicBezTo>
                      <a:pt x="14417" y="336"/>
                      <a:pt x="13636" y="1"/>
                      <a:pt x="12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5" name="Google Shape;10425;p41"/>
              <p:cNvSpPr/>
              <p:nvPr/>
            </p:nvSpPr>
            <p:spPr>
              <a:xfrm>
                <a:off x="2783350" y="3739825"/>
                <a:ext cx="59825" cy="17412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6965" fill="none" extrusionOk="0">
                    <a:moveTo>
                      <a:pt x="0" y="0"/>
                    </a:moveTo>
                    <a:cubicBezTo>
                      <a:pt x="1242" y="623"/>
                      <a:pt x="2127" y="1915"/>
                      <a:pt x="2258" y="3300"/>
                    </a:cubicBezTo>
                    <a:cubicBezTo>
                      <a:pt x="2392" y="4684"/>
                      <a:pt x="1765" y="6118"/>
                      <a:pt x="662" y="6965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6" name="Google Shape;10426;p41"/>
              <p:cNvSpPr/>
              <p:nvPr/>
            </p:nvSpPr>
            <p:spPr>
              <a:xfrm>
                <a:off x="2530700" y="3823650"/>
                <a:ext cx="100200" cy="147200"/>
              </a:xfrm>
              <a:custGeom>
                <a:avLst/>
                <a:gdLst/>
                <a:ahLst/>
                <a:cxnLst/>
                <a:rect l="l" t="t" r="r" b="b"/>
                <a:pathLst>
                  <a:path w="4008" h="5888" fill="none" extrusionOk="0">
                    <a:moveTo>
                      <a:pt x="4008" y="0"/>
                    </a:moveTo>
                    <a:cubicBezTo>
                      <a:pt x="3523" y="2389"/>
                      <a:pt x="2046" y="4561"/>
                      <a:pt x="0" y="5887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7" name="Google Shape;10427;p41"/>
              <p:cNvSpPr/>
              <p:nvPr/>
            </p:nvSpPr>
            <p:spPr>
              <a:xfrm>
                <a:off x="2644425" y="3850350"/>
                <a:ext cx="33775" cy="879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3517" fill="none" extrusionOk="0">
                    <a:moveTo>
                      <a:pt x="627" y="1"/>
                    </a:moveTo>
                    <a:cubicBezTo>
                      <a:pt x="0" y="1144"/>
                      <a:pt x="323" y="2716"/>
                      <a:pt x="1351" y="3516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28" name="Google Shape;10428;p41"/>
            <p:cNvGrpSpPr/>
            <p:nvPr/>
          </p:nvGrpSpPr>
          <p:grpSpPr>
            <a:xfrm>
              <a:off x="4459799" y="1140862"/>
              <a:ext cx="1243102" cy="1230859"/>
              <a:chOff x="2328825" y="3076313"/>
              <a:chExt cx="781825" cy="774125"/>
            </a:xfrm>
          </p:grpSpPr>
          <p:sp>
            <p:nvSpPr>
              <p:cNvPr id="10429" name="Google Shape;10429;p41"/>
              <p:cNvSpPr/>
              <p:nvPr/>
            </p:nvSpPr>
            <p:spPr>
              <a:xfrm>
                <a:off x="2328825" y="3076313"/>
                <a:ext cx="781825" cy="774125"/>
              </a:xfrm>
              <a:custGeom>
                <a:avLst/>
                <a:gdLst/>
                <a:ahLst/>
                <a:cxnLst/>
                <a:rect l="l" t="t" r="r" b="b"/>
                <a:pathLst>
                  <a:path w="31273" h="30965" extrusionOk="0">
                    <a:moveTo>
                      <a:pt x="12733" y="0"/>
                    </a:moveTo>
                    <a:cubicBezTo>
                      <a:pt x="11934" y="0"/>
                      <a:pt x="11141" y="134"/>
                      <a:pt x="10383" y="404"/>
                    </a:cubicBezTo>
                    <a:lnTo>
                      <a:pt x="4753" y="2392"/>
                    </a:lnTo>
                    <a:cubicBezTo>
                      <a:pt x="3858" y="2707"/>
                      <a:pt x="3051" y="3192"/>
                      <a:pt x="2350" y="3830"/>
                    </a:cubicBezTo>
                    <a:cubicBezTo>
                      <a:pt x="1674" y="4445"/>
                      <a:pt x="1136" y="5176"/>
                      <a:pt x="739" y="6003"/>
                    </a:cubicBezTo>
                    <a:cubicBezTo>
                      <a:pt x="343" y="6830"/>
                      <a:pt x="116" y="7710"/>
                      <a:pt x="59" y="8621"/>
                    </a:cubicBezTo>
                    <a:cubicBezTo>
                      <a:pt x="0" y="9564"/>
                      <a:pt x="135" y="10498"/>
                      <a:pt x="451" y="11394"/>
                    </a:cubicBezTo>
                    <a:lnTo>
                      <a:pt x="4719" y="23480"/>
                    </a:lnTo>
                    <a:cubicBezTo>
                      <a:pt x="4969" y="24192"/>
                      <a:pt x="5327" y="24850"/>
                      <a:pt x="5784" y="25441"/>
                    </a:cubicBezTo>
                    <a:cubicBezTo>
                      <a:pt x="6223" y="26011"/>
                      <a:pt x="6746" y="26511"/>
                      <a:pt x="7342" y="26926"/>
                    </a:cubicBezTo>
                    <a:cubicBezTo>
                      <a:pt x="7926" y="27333"/>
                      <a:pt x="8569" y="27649"/>
                      <a:pt x="9249" y="27864"/>
                    </a:cubicBezTo>
                    <a:cubicBezTo>
                      <a:pt x="9941" y="28080"/>
                      <a:pt x="10653" y="28191"/>
                      <a:pt x="11375" y="28191"/>
                    </a:cubicBezTo>
                    <a:cubicBezTo>
                      <a:pt x="12175" y="28191"/>
                      <a:pt x="12967" y="28057"/>
                      <a:pt x="13725" y="27787"/>
                    </a:cubicBezTo>
                    <a:lnTo>
                      <a:pt x="19351" y="25800"/>
                    </a:lnTo>
                    <a:cubicBezTo>
                      <a:pt x="19882" y="25615"/>
                      <a:pt x="20382" y="25365"/>
                      <a:pt x="20847" y="25065"/>
                    </a:cubicBezTo>
                    <a:cubicBezTo>
                      <a:pt x="20951" y="25015"/>
                      <a:pt x="21047" y="24961"/>
                      <a:pt x="21143" y="24891"/>
                    </a:cubicBezTo>
                    <a:cubicBezTo>
                      <a:pt x="21878" y="24369"/>
                      <a:pt x="22505" y="23707"/>
                      <a:pt x="22993" y="22950"/>
                    </a:cubicBezTo>
                    <a:cubicBezTo>
                      <a:pt x="23105" y="23196"/>
                      <a:pt x="23212" y="23442"/>
                      <a:pt x="23312" y="23680"/>
                    </a:cubicBezTo>
                    <a:cubicBezTo>
                      <a:pt x="23339" y="23738"/>
                      <a:pt x="23366" y="23796"/>
                      <a:pt x="23389" y="23853"/>
                    </a:cubicBezTo>
                    <a:cubicBezTo>
                      <a:pt x="23393" y="23865"/>
                      <a:pt x="23396" y="23872"/>
                      <a:pt x="23401" y="23881"/>
                    </a:cubicBezTo>
                    <a:lnTo>
                      <a:pt x="23416" y="23915"/>
                    </a:lnTo>
                    <a:cubicBezTo>
                      <a:pt x="23428" y="23938"/>
                      <a:pt x="23439" y="23965"/>
                      <a:pt x="23447" y="23988"/>
                    </a:cubicBezTo>
                    <a:cubicBezTo>
                      <a:pt x="23465" y="24027"/>
                      <a:pt x="23481" y="24065"/>
                      <a:pt x="23501" y="24107"/>
                    </a:cubicBezTo>
                    <a:cubicBezTo>
                      <a:pt x="23508" y="24123"/>
                      <a:pt x="23516" y="24138"/>
                      <a:pt x="23520" y="24153"/>
                    </a:cubicBezTo>
                    <a:cubicBezTo>
                      <a:pt x="23527" y="24172"/>
                      <a:pt x="23539" y="24188"/>
                      <a:pt x="23547" y="24207"/>
                    </a:cubicBezTo>
                    <a:cubicBezTo>
                      <a:pt x="23520" y="24350"/>
                      <a:pt x="23504" y="24495"/>
                      <a:pt x="23497" y="24638"/>
                    </a:cubicBezTo>
                    <a:cubicBezTo>
                      <a:pt x="23477" y="25134"/>
                      <a:pt x="23577" y="25638"/>
                      <a:pt x="23781" y="26087"/>
                    </a:cubicBezTo>
                    <a:lnTo>
                      <a:pt x="25142" y="29083"/>
                    </a:lnTo>
                    <a:lnTo>
                      <a:pt x="25142" y="29087"/>
                    </a:lnTo>
                    <a:cubicBezTo>
                      <a:pt x="25404" y="29656"/>
                      <a:pt x="25819" y="30134"/>
                      <a:pt x="26350" y="30468"/>
                    </a:cubicBezTo>
                    <a:cubicBezTo>
                      <a:pt x="26862" y="30791"/>
                      <a:pt x="27453" y="30964"/>
                      <a:pt x="28062" y="30964"/>
                    </a:cubicBezTo>
                    <a:cubicBezTo>
                      <a:pt x="28518" y="30964"/>
                      <a:pt x="28965" y="30867"/>
                      <a:pt x="29384" y="30675"/>
                    </a:cubicBezTo>
                    <a:cubicBezTo>
                      <a:pt x="29395" y="30672"/>
                      <a:pt x="29403" y="30668"/>
                      <a:pt x="29415" y="30664"/>
                    </a:cubicBezTo>
                    <a:lnTo>
                      <a:pt x="29415" y="30660"/>
                    </a:lnTo>
                    <a:cubicBezTo>
                      <a:pt x="29792" y="30487"/>
                      <a:pt x="30126" y="30249"/>
                      <a:pt x="30407" y="29944"/>
                    </a:cubicBezTo>
                    <a:cubicBezTo>
                      <a:pt x="30684" y="29649"/>
                      <a:pt x="30900" y="29310"/>
                      <a:pt x="31049" y="28934"/>
                    </a:cubicBezTo>
                    <a:cubicBezTo>
                      <a:pt x="31195" y="28560"/>
                      <a:pt x="31272" y="28164"/>
                      <a:pt x="31272" y="27761"/>
                    </a:cubicBezTo>
                    <a:cubicBezTo>
                      <a:pt x="31272" y="27345"/>
                      <a:pt x="31195" y="26941"/>
                      <a:pt x="31038" y="26553"/>
                    </a:cubicBezTo>
                    <a:cubicBezTo>
                      <a:pt x="30992" y="26437"/>
                      <a:pt x="30934" y="26330"/>
                      <a:pt x="30868" y="26226"/>
                    </a:cubicBezTo>
                    <a:cubicBezTo>
                      <a:pt x="30841" y="26123"/>
                      <a:pt x="30803" y="26022"/>
                      <a:pt x="30756" y="25922"/>
                    </a:cubicBezTo>
                    <a:lnTo>
                      <a:pt x="29631" y="23434"/>
                    </a:lnTo>
                    <a:cubicBezTo>
                      <a:pt x="29368" y="22861"/>
                      <a:pt x="28953" y="22385"/>
                      <a:pt x="28422" y="22050"/>
                    </a:cubicBezTo>
                    <a:cubicBezTo>
                      <a:pt x="28126" y="21865"/>
                      <a:pt x="27808" y="21727"/>
                      <a:pt x="27469" y="21646"/>
                    </a:cubicBezTo>
                    <a:cubicBezTo>
                      <a:pt x="27446" y="21597"/>
                      <a:pt x="27423" y="21542"/>
                      <a:pt x="27400" y="21492"/>
                    </a:cubicBezTo>
                    <a:cubicBezTo>
                      <a:pt x="26942" y="20496"/>
                      <a:pt x="26423" y="19370"/>
                      <a:pt x="25742" y="18377"/>
                    </a:cubicBezTo>
                    <a:cubicBezTo>
                      <a:pt x="25327" y="17774"/>
                      <a:pt x="24901" y="17289"/>
                      <a:pt x="24435" y="16897"/>
                    </a:cubicBezTo>
                    <a:cubicBezTo>
                      <a:pt x="24143" y="16651"/>
                      <a:pt x="23835" y="16439"/>
                      <a:pt x="23520" y="16270"/>
                    </a:cubicBezTo>
                    <a:lnTo>
                      <a:pt x="19436" y="4707"/>
                    </a:lnTo>
                    <a:cubicBezTo>
                      <a:pt x="19186" y="4007"/>
                      <a:pt x="18836" y="3357"/>
                      <a:pt x="18389" y="2773"/>
                    </a:cubicBezTo>
                    <a:cubicBezTo>
                      <a:pt x="17956" y="2207"/>
                      <a:pt x="17440" y="1711"/>
                      <a:pt x="16859" y="1296"/>
                    </a:cubicBezTo>
                    <a:cubicBezTo>
                      <a:pt x="16282" y="892"/>
                      <a:pt x="15652" y="573"/>
                      <a:pt x="14983" y="354"/>
                    </a:cubicBezTo>
                    <a:cubicBezTo>
                      <a:pt x="14310" y="130"/>
                      <a:pt x="13610" y="11"/>
                      <a:pt x="129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0" name="Google Shape;10430;p41"/>
              <p:cNvSpPr/>
              <p:nvPr/>
            </p:nvSpPr>
            <p:spPr>
              <a:xfrm>
                <a:off x="2825775" y="3519313"/>
                <a:ext cx="18475" cy="2465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986" extrusionOk="0">
                    <a:moveTo>
                      <a:pt x="634" y="0"/>
                    </a:moveTo>
                    <a:cubicBezTo>
                      <a:pt x="604" y="8"/>
                      <a:pt x="577" y="19"/>
                      <a:pt x="546" y="27"/>
                    </a:cubicBezTo>
                    <a:cubicBezTo>
                      <a:pt x="1" y="199"/>
                      <a:pt x="198" y="985"/>
                      <a:pt x="688" y="985"/>
                    </a:cubicBezTo>
                    <a:cubicBezTo>
                      <a:pt x="699" y="985"/>
                      <a:pt x="711" y="985"/>
                      <a:pt x="723" y="984"/>
                    </a:cubicBezTo>
                    <a:cubicBezTo>
                      <a:pt x="726" y="984"/>
                      <a:pt x="731" y="984"/>
                      <a:pt x="738" y="980"/>
                    </a:cubicBezTo>
                    <a:lnTo>
                      <a:pt x="723" y="980"/>
                    </a:lnTo>
                    <a:cubicBezTo>
                      <a:pt x="703" y="661"/>
                      <a:pt x="673" y="338"/>
                      <a:pt x="634" y="15"/>
                    </a:cubicBezTo>
                    <a:lnTo>
                      <a:pt x="634" y="0"/>
                    </a:lnTo>
                    <a:close/>
                  </a:path>
                </a:pathLst>
              </a:custGeom>
              <a:solidFill>
                <a:srgbClr val="3ED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41"/>
              <p:cNvSpPr/>
              <p:nvPr/>
            </p:nvSpPr>
            <p:spPr>
              <a:xfrm>
                <a:off x="2359600" y="3122413"/>
                <a:ext cx="486875" cy="612550"/>
              </a:xfrm>
              <a:custGeom>
                <a:avLst/>
                <a:gdLst/>
                <a:ahLst/>
                <a:cxnLst/>
                <a:rect l="l" t="t" r="r" b="b"/>
                <a:pathLst>
                  <a:path w="19475" h="24502" extrusionOk="0">
                    <a:moveTo>
                      <a:pt x="11502" y="2453"/>
                    </a:moveTo>
                    <a:cubicBezTo>
                      <a:pt x="12640" y="2453"/>
                      <a:pt x="13705" y="3142"/>
                      <a:pt x="14105" y="4274"/>
                    </a:cubicBezTo>
                    <a:lnTo>
                      <a:pt x="14656" y="5840"/>
                    </a:lnTo>
                    <a:lnTo>
                      <a:pt x="5714" y="8996"/>
                    </a:lnTo>
                    <a:lnTo>
                      <a:pt x="5711" y="8996"/>
                    </a:lnTo>
                    <a:lnTo>
                      <a:pt x="4796" y="9319"/>
                    </a:lnTo>
                    <a:lnTo>
                      <a:pt x="3815" y="9665"/>
                    </a:lnTo>
                    <a:lnTo>
                      <a:pt x="3584" y="9024"/>
                    </a:lnTo>
                    <a:lnTo>
                      <a:pt x="3261" y="8104"/>
                    </a:lnTo>
                    <a:cubicBezTo>
                      <a:pt x="3146" y="7773"/>
                      <a:pt x="3096" y="7435"/>
                      <a:pt x="3107" y="7109"/>
                    </a:cubicBezTo>
                    <a:cubicBezTo>
                      <a:pt x="3146" y="5996"/>
                      <a:pt x="3869" y="4978"/>
                      <a:pt x="4984" y="4582"/>
                    </a:cubicBezTo>
                    <a:lnTo>
                      <a:pt x="5784" y="4301"/>
                    </a:lnTo>
                    <a:lnTo>
                      <a:pt x="10552" y="2617"/>
                    </a:lnTo>
                    <a:cubicBezTo>
                      <a:pt x="10866" y="2506"/>
                      <a:pt x="11187" y="2453"/>
                      <a:pt x="11502" y="2453"/>
                    </a:cubicBezTo>
                    <a:close/>
                    <a:moveTo>
                      <a:pt x="11503" y="0"/>
                    </a:moveTo>
                    <a:cubicBezTo>
                      <a:pt x="10925" y="0"/>
                      <a:pt x="10340" y="97"/>
                      <a:pt x="9768" y="297"/>
                    </a:cubicBezTo>
                    <a:lnTo>
                      <a:pt x="4138" y="2286"/>
                    </a:lnTo>
                    <a:cubicBezTo>
                      <a:pt x="1427" y="3243"/>
                      <a:pt x="1" y="6224"/>
                      <a:pt x="961" y="8939"/>
                    </a:cubicBezTo>
                    <a:lnTo>
                      <a:pt x="5230" y="21025"/>
                    </a:lnTo>
                    <a:cubicBezTo>
                      <a:pt x="5985" y="23162"/>
                      <a:pt x="7995" y="24501"/>
                      <a:pt x="10142" y="24501"/>
                    </a:cubicBezTo>
                    <a:cubicBezTo>
                      <a:pt x="10718" y="24501"/>
                      <a:pt x="11305" y="24405"/>
                      <a:pt x="11879" y="24201"/>
                    </a:cubicBezTo>
                    <a:lnTo>
                      <a:pt x="17509" y="22217"/>
                    </a:lnTo>
                    <a:cubicBezTo>
                      <a:pt x="18001" y="22040"/>
                      <a:pt x="18455" y="21798"/>
                      <a:pt x="18855" y="21506"/>
                    </a:cubicBezTo>
                    <a:cubicBezTo>
                      <a:pt x="19359" y="20076"/>
                      <a:pt x="19474" y="18472"/>
                      <a:pt x="19370" y="16860"/>
                    </a:cubicBezTo>
                    <a:cubicBezTo>
                      <a:pt x="19373" y="16860"/>
                      <a:pt x="19378" y="16860"/>
                      <a:pt x="19385" y="16856"/>
                    </a:cubicBezTo>
                    <a:lnTo>
                      <a:pt x="19370" y="16856"/>
                    </a:lnTo>
                    <a:cubicBezTo>
                      <a:pt x="19350" y="16537"/>
                      <a:pt x="19320" y="16214"/>
                      <a:pt x="19281" y="15891"/>
                    </a:cubicBezTo>
                    <a:lnTo>
                      <a:pt x="19281" y="15876"/>
                    </a:lnTo>
                    <a:cubicBezTo>
                      <a:pt x="19132" y="14576"/>
                      <a:pt x="18858" y="13288"/>
                      <a:pt x="18555" y="12103"/>
                    </a:cubicBezTo>
                    <a:cubicBezTo>
                      <a:pt x="18163" y="10573"/>
                      <a:pt x="17524" y="9088"/>
                      <a:pt x="17032" y="7585"/>
                    </a:cubicBezTo>
                    <a:cubicBezTo>
                      <a:pt x="16586" y="6216"/>
                      <a:pt x="16148" y="4851"/>
                      <a:pt x="15317" y="3662"/>
                    </a:cubicBezTo>
                    <a:cubicBezTo>
                      <a:pt x="14586" y="2613"/>
                      <a:pt x="13590" y="1802"/>
                      <a:pt x="12537" y="1105"/>
                    </a:cubicBezTo>
                    <a:cubicBezTo>
                      <a:pt x="11729" y="571"/>
                      <a:pt x="10799" y="409"/>
                      <a:pt x="9860" y="283"/>
                    </a:cubicBezTo>
                    <a:cubicBezTo>
                      <a:pt x="10424" y="91"/>
                      <a:pt x="10993" y="2"/>
                      <a:pt x="11557" y="2"/>
                    </a:cubicBezTo>
                    <a:cubicBezTo>
                      <a:pt x="11583" y="2"/>
                      <a:pt x="11608" y="2"/>
                      <a:pt x="11633" y="2"/>
                    </a:cubicBezTo>
                    <a:cubicBezTo>
                      <a:pt x="11590" y="1"/>
                      <a:pt x="11546" y="0"/>
                      <a:pt x="11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41"/>
              <p:cNvSpPr/>
              <p:nvPr/>
            </p:nvSpPr>
            <p:spPr>
              <a:xfrm>
                <a:off x="2960825" y="3661313"/>
                <a:ext cx="108000" cy="142950"/>
              </a:xfrm>
              <a:custGeom>
                <a:avLst/>
                <a:gdLst/>
                <a:ahLst/>
                <a:cxnLst/>
                <a:rect l="l" t="t" r="r" b="b"/>
                <a:pathLst>
                  <a:path w="4320" h="5718" extrusionOk="0">
                    <a:moveTo>
                      <a:pt x="1430" y="1"/>
                    </a:moveTo>
                    <a:cubicBezTo>
                      <a:pt x="1292" y="1"/>
                      <a:pt x="1152" y="22"/>
                      <a:pt x="1016" y="65"/>
                    </a:cubicBezTo>
                    <a:lnTo>
                      <a:pt x="1012" y="65"/>
                    </a:lnTo>
                    <a:cubicBezTo>
                      <a:pt x="1000" y="73"/>
                      <a:pt x="989" y="77"/>
                      <a:pt x="974" y="80"/>
                    </a:cubicBezTo>
                    <a:cubicBezTo>
                      <a:pt x="1039" y="199"/>
                      <a:pt x="1097" y="315"/>
                      <a:pt x="1158" y="423"/>
                    </a:cubicBezTo>
                    <a:cubicBezTo>
                      <a:pt x="1174" y="419"/>
                      <a:pt x="1185" y="415"/>
                      <a:pt x="1201" y="412"/>
                    </a:cubicBezTo>
                    <a:cubicBezTo>
                      <a:pt x="1289" y="389"/>
                      <a:pt x="1379" y="378"/>
                      <a:pt x="1468" y="378"/>
                    </a:cubicBezTo>
                    <a:cubicBezTo>
                      <a:pt x="1885" y="378"/>
                      <a:pt x="2286" y="617"/>
                      <a:pt x="2470" y="1023"/>
                    </a:cubicBezTo>
                    <a:cubicBezTo>
                      <a:pt x="2720" y="1573"/>
                      <a:pt x="2477" y="2222"/>
                      <a:pt x="1923" y="2472"/>
                    </a:cubicBezTo>
                    <a:cubicBezTo>
                      <a:pt x="1776" y="2540"/>
                      <a:pt x="1622" y="2572"/>
                      <a:pt x="1470" y="2572"/>
                    </a:cubicBezTo>
                    <a:cubicBezTo>
                      <a:pt x="1054" y="2572"/>
                      <a:pt x="657" y="2332"/>
                      <a:pt x="474" y="1930"/>
                    </a:cubicBezTo>
                    <a:cubicBezTo>
                      <a:pt x="351" y="1661"/>
                      <a:pt x="347" y="1372"/>
                      <a:pt x="436" y="1118"/>
                    </a:cubicBezTo>
                    <a:cubicBezTo>
                      <a:pt x="439" y="1104"/>
                      <a:pt x="447" y="1088"/>
                      <a:pt x="451" y="1072"/>
                    </a:cubicBezTo>
                    <a:cubicBezTo>
                      <a:pt x="432" y="1042"/>
                      <a:pt x="412" y="1007"/>
                      <a:pt x="393" y="973"/>
                    </a:cubicBezTo>
                    <a:cubicBezTo>
                      <a:pt x="389" y="961"/>
                      <a:pt x="382" y="953"/>
                      <a:pt x="377" y="942"/>
                    </a:cubicBezTo>
                    <a:cubicBezTo>
                      <a:pt x="343" y="884"/>
                      <a:pt x="313" y="822"/>
                      <a:pt x="281" y="758"/>
                    </a:cubicBezTo>
                    <a:cubicBezTo>
                      <a:pt x="274" y="746"/>
                      <a:pt x="267" y="735"/>
                      <a:pt x="262" y="719"/>
                    </a:cubicBezTo>
                    <a:cubicBezTo>
                      <a:pt x="255" y="711"/>
                      <a:pt x="251" y="699"/>
                      <a:pt x="247" y="688"/>
                    </a:cubicBezTo>
                    <a:cubicBezTo>
                      <a:pt x="244" y="688"/>
                      <a:pt x="244" y="688"/>
                      <a:pt x="244" y="684"/>
                    </a:cubicBezTo>
                    <a:cubicBezTo>
                      <a:pt x="235" y="699"/>
                      <a:pt x="228" y="715"/>
                      <a:pt x="220" y="726"/>
                    </a:cubicBezTo>
                    <a:cubicBezTo>
                      <a:pt x="31" y="1088"/>
                      <a:pt x="1" y="1526"/>
                      <a:pt x="182" y="1926"/>
                    </a:cubicBezTo>
                    <a:lnTo>
                      <a:pt x="1543" y="4922"/>
                    </a:lnTo>
                    <a:cubicBezTo>
                      <a:pt x="1771" y="5421"/>
                      <a:pt x="2264" y="5717"/>
                      <a:pt x="2780" y="5717"/>
                    </a:cubicBezTo>
                    <a:cubicBezTo>
                      <a:pt x="2968" y="5717"/>
                      <a:pt x="3160" y="5678"/>
                      <a:pt x="3343" y="5595"/>
                    </a:cubicBezTo>
                    <a:lnTo>
                      <a:pt x="3354" y="5591"/>
                    </a:lnTo>
                    <a:cubicBezTo>
                      <a:pt x="4019" y="5287"/>
                      <a:pt x="4319" y="4519"/>
                      <a:pt x="4046" y="3845"/>
                    </a:cubicBezTo>
                    <a:lnTo>
                      <a:pt x="4046" y="3845"/>
                    </a:lnTo>
                    <a:lnTo>
                      <a:pt x="3781" y="3965"/>
                    </a:lnTo>
                    <a:cubicBezTo>
                      <a:pt x="3896" y="4464"/>
                      <a:pt x="3650" y="4987"/>
                      <a:pt x="3165" y="5206"/>
                    </a:cubicBezTo>
                    <a:cubicBezTo>
                      <a:pt x="3018" y="5273"/>
                      <a:pt x="2864" y="5305"/>
                      <a:pt x="2712" y="5305"/>
                    </a:cubicBezTo>
                    <a:cubicBezTo>
                      <a:pt x="2296" y="5305"/>
                      <a:pt x="1898" y="5067"/>
                      <a:pt x="1712" y="4664"/>
                    </a:cubicBezTo>
                    <a:cubicBezTo>
                      <a:pt x="1462" y="4111"/>
                      <a:pt x="1708" y="3461"/>
                      <a:pt x="2258" y="3211"/>
                    </a:cubicBezTo>
                    <a:cubicBezTo>
                      <a:pt x="2405" y="3145"/>
                      <a:pt x="2557" y="3114"/>
                      <a:pt x="2708" y="3114"/>
                    </a:cubicBezTo>
                    <a:cubicBezTo>
                      <a:pt x="2995" y="3114"/>
                      <a:pt x="3274" y="3228"/>
                      <a:pt x="3481" y="3429"/>
                    </a:cubicBezTo>
                    <a:lnTo>
                      <a:pt x="3797" y="3284"/>
                    </a:lnTo>
                    <a:lnTo>
                      <a:pt x="2670" y="795"/>
                    </a:lnTo>
                    <a:cubicBezTo>
                      <a:pt x="2442" y="295"/>
                      <a:pt x="1946" y="1"/>
                      <a:pt x="1430" y="1"/>
                    </a:cubicBezTo>
                    <a:close/>
                  </a:path>
                </a:pathLst>
              </a:custGeom>
              <a:solidFill>
                <a:srgbClr val="B9BDC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3" name="Google Shape;10433;p41"/>
              <p:cNvSpPr/>
              <p:nvPr/>
            </p:nvSpPr>
            <p:spPr>
              <a:xfrm>
                <a:off x="2956125" y="3654738"/>
                <a:ext cx="11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06" extrusionOk="0">
                    <a:moveTo>
                      <a:pt x="47" y="105"/>
                    </a:moveTo>
                    <a:cubicBezTo>
                      <a:pt x="31" y="70"/>
                      <a:pt x="16" y="36"/>
                      <a:pt x="1" y="1"/>
                    </a:cubicBezTo>
                    <a:lnTo>
                      <a:pt x="1" y="1"/>
                    </a:lnTo>
                    <a:cubicBezTo>
                      <a:pt x="16" y="36"/>
                      <a:pt x="31" y="70"/>
                      <a:pt x="47" y="105"/>
                    </a:cubicBezTo>
                    <a:close/>
                  </a:path>
                </a:pathLst>
              </a:custGeom>
              <a:solidFill>
                <a:srgbClr val="3ED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4" name="Google Shape;10434;p41"/>
              <p:cNvSpPr/>
              <p:nvPr/>
            </p:nvSpPr>
            <p:spPr>
              <a:xfrm>
                <a:off x="2841625" y="3519713"/>
                <a:ext cx="2225" cy="24125"/>
              </a:xfrm>
              <a:custGeom>
                <a:avLst/>
                <a:gdLst/>
                <a:ahLst/>
                <a:cxnLst/>
                <a:rect l="l" t="t" r="r" b="b"/>
                <a:pathLst>
                  <a:path w="89" h="96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9" y="323"/>
                      <a:pt x="66" y="645"/>
                      <a:pt x="89" y="964"/>
                    </a:cubicBezTo>
                    <a:cubicBezTo>
                      <a:pt x="69" y="645"/>
                      <a:pt x="39" y="323"/>
                      <a:pt x="0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41"/>
              <p:cNvSpPr/>
              <p:nvPr/>
            </p:nvSpPr>
            <p:spPr>
              <a:xfrm>
                <a:off x="2843825" y="3543813"/>
                <a:ext cx="425" cy="125"/>
              </a:xfrm>
              <a:custGeom>
                <a:avLst/>
                <a:gdLst/>
                <a:ahLst/>
                <a:cxnLst/>
                <a:rect l="l" t="t" r="r" b="b"/>
                <a:pathLst>
                  <a:path w="17" h="5" extrusionOk="0">
                    <a:moveTo>
                      <a:pt x="1" y="0"/>
                    </a:moveTo>
                    <a:lnTo>
                      <a:pt x="1" y="4"/>
                    </a:lnTo>
                    <a:cubicBezTo>
                      <a:pt x="4" y="4"/>
                      <a:pt x="9" y="4"/>
                      <a:pt x="16" y="0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41"/>
              <p:cNvSpPr/>
              <p:nvPr/>
            </p:nvSpPr>
            <p:spPr>
              <a:xfrm>
                <a:off x="2960825" y="3661313"/>
                <a:ext cx="108000" cy="142950"/>
              </a:xfrm>
              <a:custGeom>
                <a:avLst/>
                <a:gdLst/>
                <a:ahLst/>
                <a:cxnLst/>
                <a:rect l="l" t="t" r="r" b="b"/>
                <a:pathLst>
                  <a:path w="4320" h="5718" extrusionOk="0">
                    <a:moveTo>
                      <a:pt x="1430" y="1"/>
                    </a:moveTo>
                    <a:cubicBezTo>
                      <a:pt x="1292" y="1"/>
                      <a:pt x="1152" y="22"/>
                      <a:pt x="1016" y="65"/>
                    </a:cubicBezTo>
                    <a:lnTo>
                      <a:pt x="1012" y="65"/>
                    </a:lnTo>
                    <a:cubicBezTo>
                      <a:pt x="1000" y="73"/>
                      <a:pt x="989" y="77"/>
                      <a:pt x="974" y="80"/>
                    </a:cubicBezTo>
                    <a:cubicBezTo>
                      <a:pt x="1039" y="199"/>
                      <a:pt x="1097" y="315"/>
                      <a:pt x="1158" y="423"/>
                    </a:cubicBezTo>
                    <a:cubicBezTo>
                      <a:pt x="1174" y="419"/>
                      <a:pt x="1185" y="415"/>
                      <a:pt x="1201" y="412"/>
                    </a:cubicBezTo>
                    <a:cubicBezTo>
                      <a:pt x="1289" y="389"/>
                      <a:pt x="1379" y="378"/>
                      <a:pt x="1468" y="378"/>
                    </a:cubicBezTo>
                    <a:cubicBezTo>
                      <a:pt x="1885" y="378"/>
                      <a:pt x="2286" y="617"/>
                      <a:pt x="2470" y="1023"/>
                    </a:cubicBezTo>
                    <a:cubicBezTo>
                      <a:pt x="2720" y="1573"/>
                      <a:pt x="2477" y="2222"/>
                      <a:pt x="1923" y="2472"/>
                    </a:cubicBezTo>
                    <a:cubicBezTo>
                      <a:pt x="1776" y="2540"/>
                      <a:pt x="1622" y="2572"/>
                      <a:pt x="1470" y="2572"/>
                    </a:cubicBezTo>
                    <a:cubicBezTo>
                      <a:pt x="1054" y="2572"/>
                      <a:pt x="657" y="2332"/>
                      <a:pt x="474" y="1930"/>
                    </a:cubicBezTo>
                    <a:cubicBezTo>
                      <a:pt x="351" y="1661"/>
                      <a:pt x="347" y="1372"/>
                      <a:pt x="436" y="1118"/>
                    </a:cubicBezTo>
                    <a:cubicBezTo>
                      <a:pt x="439" y="1104"/>
                      <a:pt x="447" y="1088"/>
                      <a:pt x="451" y="1072"/>
                    </a:cubicBezTo>
                    <a:cubicBezTo>
                      <a:pt x="432" y="1042"/>
                      <a:pt x="412" y="1007"/>
                      <a:pt x="393" y="973"/>
                    </a:cubicBezTo>
                    <a:cubicBezTo>
                      <a:pt x="389" y="961"/>
                      <a:pt x="382" y="953"/>
                      <a:pt x="377" y="942"/>
                    </a:cubicBezTo>
                    <a:cubicBezTo>
                      <a:pt x="343" y="884"/>
                      <a:pt x="313" y="822"/>
                      <a:pt x="281" y="758"/>
                    </a:cubicBezTo>
                    <a:cubicBezTo>
                      <a:pt x="274" y="746"/>
                      <a:pt x="267" y="735"/>
                      <a:pt x="262" y="719"/>
                    </a:cubicBezTo>
                    <a:cubicBezTo>
                      <a:pt x="255" y="711"/>
                      <a:pt x="251" y="699"/>
                      <a:pt x="247" y="688"/>
                    </a:cubicBezTo>
                    <a:cubicBezTo>
                      <a:pt x="244" y="688"/>
                      <a:pt x="244" y="688"/>
                      <a:pt x="244" y="684"/>
                    </a:cubicBezTo>
                    <a:cubicBezTo>
                      <a:pt x="235" y="699"/>
                      <a:pt x="228" y="715"/>
                      <a:pt x="220" y="726"/>
                    </a:cubicBezTo>
                    <a:cubicBezTo>
                      <a:pt x="31" y="1088"/>
                      <a:pt x="1" y="1526"/>
                      <a:pt x="182" y="1926"/>
                    </a:cubicBezTo>
                    <a:lnTo>
                      <a:pt x="1543" y="4922"/>
                    </a:lnTo>
                    <a:cubicBezTo>
                      <a:pt x="1771" y="5421"/>
                      <a:pt x="2264" y="5717"/>
                      <a:pt x="2780" y="5717"/>
                    </a:cubicBezTo>
                    <a:cubicBezTo>
                      <a:pt x="2968" y="5717"/>
                      <a:pt x="3160" y="5678"/>
                      <a:pt x="3343" y="5595"/>
                    </a:cubicBezTo>
                    <a:lnTo>
                      <a:pt x="3354" y="5591"/>
                    </a:lnTo>
                    <a:cubicBezTo>
                      <a:pt x="4019" y="5287"/>
                      <a:pt x="4319" y="4519"/>
                      <a:pt x="4046" y="3845"/>
                    </a:cubicBezTo>
                    <a:lnTo>
                      <a:pt x="4046" y="3845"/>
                    </a:lnTo>
                    <a:lnTo>
                      <a:pt x="3781" y="3965"/>
                    </a:lnTo>
                    <a:cubicBezTo>
                      <a:pt x="3896" y="4464"/>
                      <a:pt x="3650" y="4987"/>
                      <a:pt x="3165" y="5206"/>
                    </a:cubicBezTo>
                    <a:cubicBezTo>
                      <a:pt x="3018" y="5273"/>
                      <a:pt x="2864" y="5305"/>
                      <a:pt x="2712" y="5305"/>
                    </a:cubicBezTo>
                    <a:cubicBezTo>
                      <a:pt x="2296" y="5305"/>
                      <a:pt x="1898" y="5067"/>
                      <a:pt x="1712" y="4664"/>
                    </a:cubicBezTo>
                    <a:cubicBezTo>
                      <a:pt x="1462" y="4111"/>
                      <a:pt x="1708" y="3461"/>
                      <a:pt x="2258" y="3211"/>
                    </a:cubicBezTo>
                    <a:cubicBezTo>
                      <a:pt x="2405" y="3145"/>
                      <a:pt x="2557" y="3114"/>
                      <a:pt x="2708" y="3114"/>
                    </a:cubicBezTo>
                    <a:cubicBezTo>
                      <a:pt x="2995" y="3114"/>
                      <a:pt x="3274" y="3228"/>
                      <a:pt x="3481" y="3429"/>
                    </a:cubicBezTo>
                    <a:lnTo>
                      <a:pt x="3797" y="3284"/>
                    </a:lnTo>
                    <a:lnTo>
                      <a:pt x="2670" y="795"/>
                    </a:lnTo>
                    <a:cubicBezTo>
                      <a:pt x="2442" y="295"/>
                      <a:pt x="1946" y="1"/>
                      <a:pt x="1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41"/>
              <p:cNvSpPr/>
              <p:nvPr/>
            </p:nvSpPr>
            <p:spPr>
              <a:xfrm>
                <a:off x="2956125" y="3654738"/>
                <a:ext cx="1175" cy="2650"/>
              </a:xfrm>
              <a:custGeom>
                <a:avLst/>
                <a:gdLst/>
                <a:ahLst/>
                <a:cxnLst/>
                <a:rect l="l" t="t" r="r" b="b"/>
                <a:pathLst>
                  <a:path w="47" h="106" extrusionOk="0">
                    <a:moveTo>
                      <a:pt x="47" y="105"/>
                    </a:moveTo>
                    <a:cubicBezTo>
                      <a:pt x="31" y="70"/>
                      <a:pt x="16" y="36"/>
                      <a:pt x="1" y="1"/>
                    </a:cubicBezTo>
                    <a:lnTo>
                      <a:pt x="1" y="1"/>
                    </a:lnTo>
                    <a:cubicBezTo>
                      <a:pt x="16" y="36"/>
                      <a:pt x="31" y="70"/>
                      <a:pt x="47" y="105"/>
                    </a:cubicBezTo>
                    <a:close/>
                  </a:path>
                </a:pathLst>
              </a:custGeom>
              <a:solidFill>
                <a:srgbClr val="ED1C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41"/>
              <p:cNvSpPr/>
              <p:nvPr/>
            </p:nvSpPr>
            <p:spPr>
              <a:xfrm>
                <a:off x="2435250" y="3186763"/>
                <a:ext cx="189625" cy="171325"/>
              </a:xfrm>
              <a:custGeom>
                <a:avLst/>
                <a:gdLst/>
                <a:ahLst/>
                <a:cxnLst/>
                <a:rect l="l" t="t" r="r" b="b"/>
                <a:pathLst>
                  <a:path w="7585" h="6853" fill="none" extrusionOk="0">
                    <a:moveTo>
                      <a:pt x="7584" y="0"/>
                    </a:moveTo>
                    <a:cubicBezTo>
                      <a:pt x="6518" y="369"/>
                      <a:pt x="5453" y="739"/>
                      <a:pt x="4385" y="1104"/>
                    </a:cubicBezTo>
                    <a:cubicBezTo>
                      <a:pt x="3381" y="1454"/>
                      <a:pt x="2358" y="1807"/>
                      <a:pt x="1512" y="2450"/>
                    </a:cubicBezTo>
                    <a:cubicBezTo>
                      <a:pt x="663" y="3088"/>
                      <a:pt x="1" y="4073"/>
                      <a:pt x="20" y="5134"/>
                    </a:cubicBezTo>
                    <a:cubicBezTo>
                      <a:pt x="31" y="5853"/>
                      <a:pt x="455" y="6630"/>
                      <a:pt x="1158" y="6768"/>
                    </a:cubicBezTo>
                    <a:cubicBezTo>
                      <a:pt x="1589" y="6853"/>
                      <a:pt x="2024" y="6688"/>
                      <a:pt x="2435" y="6523"/>
                    </a:cubicBezTo>
                    <a:cubicBezTo>
                      <a:pt x="4131" y="5845"/>
                      <a:pt x="5826" y="5169"/>
                      <a:pt x="7526" y="4492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41"/>
              <p:cNvSpPr/>
              <p:nvPr/>
            </p:nvSpPr>
            <p:spPr>
              <a:xfrm>
                <a:off x="2756050" y="3288763"/>
                <a:ext cx="78975" cy="3195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12780" fill="none" extrusionOk="0">
                    <a:moveTo>
                      <a:pt x="1" y="1"/>
                    </a:moveTo>
                    <a:cubicBezTo>
                      <a:pt x="901" y="2911"/>
                      <a:pt x="1804" y="5826"/>
                      <a:pt x="2708" y="8738"/>
                    </a:cubicBezTo>
                    <a:cubicBezTo>
                      <a:pt x="2931" y="9460"/>
                      <a:pt x="3158" y="10202"/>
                      <a:pt x="3105" y="10956"/>
                    </a:cubicBezTo>
                    <a:cubicBezTo>
                      <a:pt x="3050" y="11710"/>
                      <a:pt x="2658" y="12490"/>
                      <a:pt x="1958" y="1277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41"/>
              <p:cNvSpPr/>
              <p:nvPr/>
            </p:nvSpPr>
            <p:spPr>
              <a:xfrm>
                <a:off x="2606100" y="3122438"/>
                <a:ext cx="391000" cy="571375"/>
              </a:xfrm>
              <a:custGeom>
                <a:avLst/>
                <a:gdLst/>
                <a:ahLst/>
                <a:cxnLst/>
                <a:rect l="l" t="t" r="r" b="b"/>
                <a:pathLst>
                  <a:path w="15640" h="22855" extrusionOk="0">
                    <a:moveTo>
                      <a:pt x="1697" y="1"/>
                    </a:moveTo>
                    <a:cubicBezTo>
                      <a:pt x="1133" y="1"/>
                      <a:pt x="564" y="90"/>
                      <a:pt x="0" y="282"/>
                    </a:cubicBezTo>
                    <a:cubicBezTo>
                      <a:pt x="939" y="408"/>
                      <a:pt x="1869" y="570"/>
                      <a:pt x="2677" y="1104"/>
                    </a:cubicBezTo>
                    <a:cubicBezTo>
                      <a:pt x="3730" y="1801"/>
                      <a:pt x="4726" y="2612"/>
                      <a:pt x="5457" y="3661"/>
                    </a:cubicBezTo>
                    <a:cubicBezTo>
                      <a:pt x="6288" y="4850"/>
                      <a:pt x="6726" y="6215"/>
                      <a:pt x="7172" y="7584"/>
                    </a:cubicBezTo>
                    <a:cubicBezTo>
                      <a:pt x="7664" y="9087"/>
                      <a:pt x="8303" y="10572"/>
                      <a:pt x="8695" y="12102"/>
                    </a:cubicBezTo>
                    <a:cubicBezTo>
                      <a:pt x="8998" y="13287"/>
                      <a:pt x="9272" y="14575"/>
                      <a:pt x="9421" y="15875"/>
                    </a:cubicBezTo>
                    <a:lnTo>
                      <a:pt x="9421" y="15890"/>
                    </a:lnTo>
                    <a:cubicBezTo>
                      <a:pt x="9460" y="16213"/>
                      <a:pt x="9490" y="16536"/>
                      <a:pt x="9510" y="16855"/>
                    </a:cubicBezTo>
                    <a:lnTo>
                      <a:pt x="9525" y="16855"/>
                    </a:lnTo>
                    <a:cubicBezTo>
                      <a:pt x="9518" y="16859"/>
                      <a:pt x="9513" y="16859"/>
                      <a:pt x="9510" y="16859"/>
                    </a:cubicBezTo>
                    <a:cubicBezTo>
                      <a:pt x="9614" y="18471"/>
                      <a:pt x="9499" y="20075"/>
                      <a:pt x="8995" y="21505"/>
                    </a:cubicBezTo>
                    <a:cubicBezTo>
                      <a:pt x="10425" y="20455"/>
                      <a:pt x="11233" y="18732"/>
                      <a:pt x="11114" y="16960"/>
                    </a:cubicBezTo>
                    <a:cubicBezTo>
                      <a:pt x="10852" y="16821"/>
                      <a:pt x="10571" y="16740"/>
                      <a:pt x="10271" y="16736"/>
                    </a:cubicBezTo>
                    <a:cubicBezTo>
                      <a:pt x="10278" y="16736"/>
                      <a:pt x="10285" y="16736"/>
                      <a:pt x="10293" y="16736"/>
                    </a:cubicBezTo>
                    <a:cubicBezTo>
                      <a:pt x="10581" y="16736"/>
                      <a:pt x="10854" y="16809"/>
                      <a:pt x="11114" y="16932"/>
                    </a:cubicBezTo>
                    <a:cubicBezTo>
                      <a:pt x="11129" y="16940"/>
                      <a:pt x="11144" y="16948"/>
                      <a:pt x="11160" y="16960"/>
                    </a:cubicBezTo>
                    <a:cubicBezTo>
                      <a:pt x="12448" y="17636"/>
                      <a:pt x="13313" y="19724"/>
                      <a:pt x="14002" y="21293"/>
                    </a:cubicBezTo>
                    <a:cubicBezTo>
                      <a:pt x="14017" y="21328"/>
                      <a:pt x="14032" y="21362"/>
                      <a:pt x="14048" y="21397"/>
                    </a:cubicBezTo>
                    <a:cubicBezTo>
                      <a:pt x="14063" y="21436"/>
                      <a:pt x="14078" y="21474"/>
                      <a:pt x="14094" y="21509"/>
                    </a:cubicBezTo>
                    <a:cubicBezTo>
                      <a:pt x="14113" y="21547"/>
                      <a:pt x="14128" y="21582"/>
                      <a:pt x="14144" y="21620"/>
                    </a:cubicBezTo>
                    <a:cubicBezTo>
                      <a:pt x="14159" y="21655"/>
                      <a:pt x="14174" y="21690"/>
                      <a:pt x="14190" y="21724"/>
                    </a:cubicBezTo>
                    <a:cubicBezTo>
                      <a:pt x="14206" y="21759"/>
                      <a:pt x="14225" y="21793"/>
                      <a:pt x="14240" y="21828"/>
                    </a:cubicBezTo>
                    <a:cubicBezTo>
                      <a:pt x="14282" y="21928"/>
                      <a:pt x="14328" y="22024"/>
                      <a:pt x="14371" y="22116"/>
                    </a:cubicBezTo>
                    <a:cubicBezTo>
                      <a:pt x="14378" y="22128"/>
                      <a:pt x="14386" y="22143"/>
                      <a:pt x="14390" y="22155"/>
                    </a:cubicBezTo>
                    <a:cubicBezTo>
                      <a:pt x="14405" y="22185"/>
                      <a:pt x="14421" y="22212"/>
                      <a:pt x="14433" y="22239"/>
                    </a:cubicBezTo>
                    <a:cubicBezTo>
                      <a:pt x="14433" y="22243"/>
                      <a:pt x="14433" y="22243"/>
                      <a:pt x="14436" y="22243"/>
                    </a:cubicBezTo>
                    <a:cubicBezTo>
                      <a:pt x="14440" y="22254"/>
                      <a:pt x="14444" y="22266"/>
                      <a:pt x="14451" y="22274"/>
                    </a:cubicBezTo>
                    <a:cubicBezTo>
                      <a:pt x="14456" y="22290"/>
                      <a:pt x="14463" y="22301"/>
                      <a:pt x="14470" y="22313"/>
                    </a:cubicBezTo>
                    <a:cubicBezTo>
                      <a:pt x="14502" y="22377"/>
                      <a:pt x="14532" y="22439"/>
                      <a:pt x="14566" y="22497"/>
                    </a:cubicBezTo>
                    <a:cubicBezTo>
                      <a:pt x="14571" y="22508"/>
                      <a:pt x="14578" y="22516"/>
                      <a:pt x="14582" y="22528"/>
                    </a:cubicBezTo>
                    <a:cubicBezTo>
                      <a:pt x="14601" y="22562"/>
                      <a:pt x="14621" y="22597"/>
                      <a:pt x="14640" y="22627"/>
                    </a:cubicBezTo>
                    <a:cubicBezTo>
                      <a:pt x="14728" y="22781"/>
                      <a:pt x="14859" y="22851"/>
                      <a:pt x="14994" y="22854"/>
                    </a:cubicBezTo>
                    <a:cubicBezTo>
                      <a:pt x="15317" y="22839"/>
                      <a:pt x="15640" y="22470"/>
                      <a:pt x="15416" y="22097"/>
                    </a:cubicBezTo>
                    <a:cubicBezTo>
                      <a:pt x="15393" y="22059"/>
                      <a:pt x="15370" y="22020"/>
                      <a:pt x="15347" y="21978"/>
                    </a:cubicBezTo>
                    <a:cubicBezTo>
                      <a:pt x="15286" y="21870"/>
                      <a:pt x="15228" y="21754"/>
                      <a:pt x="15163" y="21635"/>
                    </a:cubicBezTo>
                    <a:cubicBezTo>
                      <a:pt x="15063" y="21436"/>
                      <a:pt x="14959" y="21216"/>
                      <a:pt x="14852" y="20993"/>
                    </a:cubicBezTo>
                    <a:cubicBezTo>
                      <a:pt x="13940" y="19047"/>
                      <a:pt x="12878" y="16352"/>
                      <a:pt x="10960" y="15833"/>
                    </a:cubicBezTo>
                    <a:cubicBezTo>
                      <a:pt x="10940" y="15829"/>
                      <a:pt x="10925" y="15825"/>
                      <a:pt x="10910" y="15821"/>
                    </a:cubicBezTo>
                    <a:cubicBezTo>
                      <a:pt x="10752" y="15783"/>
                      <a:pt x="10590" y="15755"/>
                      <a:pt x="10422" y="15748"/>
                    </a:cubicBezTo>
                    <a:lnTo>
                      <a:pt x="10422" y="15748"/>
                    </a:lnTo>
                    <a:cubicBezTo>
                      <a:pt x="10587" y="15752"/>
                      <a:pt x="10748" y="15775"/>
                      <a:pt x="10906" y="15810"/>
                    </a:cubicBezTo>
                    <a:cubicBezTo>
                      <a:pt x="10883" y="15729"/>
                      <a:pt x="10856" y="15645"/>
                      <a:pt x="10825" y="15563"/>
                    </a:cubicBezTo>
                    <a:lnTo>
                      <a:pt x="6556" y="3477"/>
                    </a:lnTo>
                    <a:cubicBezTo>
                      <a:pt x="5818" y="1381"/>
                      <a:pt x="3873" y="55"/>
                      <a:pt x="1773" y="1"/>
                    </a:cubicBezTo>
                    <a:cubicBezTo>
                      <a:pt x="1748" y="1"/>
                      <a:pt x="1723" y="1"/>
                      <a:pt x="16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87B3C24D-7018-4FC7-8587-9AD657D03113}"/>
              </a:ext>
            </a:extLst>
          </p:cNvPr>
          <p:cNvSpPr txBox="1"/>
          <p:nvPr/>
        </p:nvSpPr>
        <p:spPr>
          <a:xfrm>
            <a:off x="2433333" y="753084"/>
            <a:ext cx="4741559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73BA7960-C069-4BC9-A400-7CA6B09AC83E}"/>
              </a:ext>
            </a:extLst>
          </p:cNvPr>
          <p:cNvSpPr txBox="1"/>
          <p:nvPr/>
        </p:nvSpPr>
        <p:spPr>
          <a:xfrm>
            <a:off x="2320775" y="2124214"/>
            <a:ext cx="5035282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2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Đất</a:t>
            </a:r>
            <a:r>
              <a:rPr lang="en-US" sz="3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đai</a:t>
            </a:r>
            <a:r>
              <a:rPr lang="en-US" sz="3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3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quốc</a:t>
            </a:r>
            <a:r>
              <a:rPr lang="en-US" sz="3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thiêng</a:t>
            </a:r>
            <a:r>
              <a:rPr lang="en-US" sz="3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liêng</a:t>
            </a:r>
            <a:r>
              <a:rPr lang="en-US" sz="3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3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quý</a:t>
            </a:r>
            <a:r>
              <a:rPr lang="en-US" sz="3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nhất</a:t>
            </a:r>
            <a:r>
              <a:rPr lang="en-US" sz="32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C8FB878F-85D5-4031-A221-9BEFD706F8C8}"/>
              </a:ext>
            </a:extLst>
          </p:cNvPr>
          <p:cNvGrpSpPr/>
          <p:nvPr/>
        </p:nvGrpSpPr>
        <p:grpSpPr>
          <a:xfrm>
            <a:off x="857034" y="2498289"/>
            <a:ext cx="1720703" cy="1680900"/>
            <a:chOff x="857034" y="1263229"/>
            <a:chExt cx="2833718" cy="2915960"/>
          </a:xfrm>
        </p:grpSpPr>
        <p:grpSp>
          <p:nvGrpSpPr>
            <p:cNvPr id="10814" name="Google Shape;10814;p47"/>
            <p:cNvGrpSpPr/>
            <p:nvPr/>
          </p:nvGrpSpPr>
          <p:grpSpPr>
            <a:xfrm rot="-2510545">
              <a:off x="1393863" y="1700810"/>
              <a:ext cx="2296889" cy="1084546"/>
              <a:chOff x="6419850" y="317880"/>
              <a:chExt cx="2296835" cy="1084520"/>
            </a:xfrm>
          </p:grpSpPr>
          <p:sp>
            <p:nvSpPr>
              <p:cNvPr id="10815" name="Google Shape;10815;p47"/>
              <p:cNvSpPr/>
              <p:nvPr/>
            </p:nvSpPr>
            <p:spPr>
              <a:xfrm>
                <a:off x="6419850" y="1230508"/>
                <a:ext cx="2392" cy="2905"/>
              </a:xfrm>
              <a:custGeom>
                <a:avLst/>
                <a:gdLst/>
                <a:ahLst/>
                <a:cxnLst/>
                <a:rect l="l" t="t" r="r" b="b"/>
                <a:pathLst>
                  <a:path w="28" h="34" extrusionOk="0">
                    <a:moveTo>
                      <a:pt x="7" y="0"/>
                    </a:moveTo>
                    <a:cubicBezTo>
                      <a:pt x="7" y="0"/>
                      <a:pt x="7" y="3"/>
                      <a:pt x="9" y="9"/>
                    </a:cubicBezTo>
                    <a:lnTo>
                      <a:pt x="9" y="9"/>
                    </a:lnTo>
                    <a:cubicBezTo>
                      <a:pt x="4" y="5"/>
                      <a:pt x="2" y="3"/>
                      <a:pt x="1" y="3"/>
                    </a:cubicBezTo>
                    <a:lnTo>
                      <a:pt x="1" y="3"/>
                    </a:lnTo>
                    <a:cubicBezTo>
                      <a:pt x="0" y="3"/>
                      <a:pt x="3" y="6"/>
                      <a:pt x="10" y="13"/>
                    </a:cubicBezTo>
                    <a:cubicBezTo>
                      <a:pt x="9" y="11"/>
                      <a:pt x="9" y="10"/>
                      <a:pt x="9" y="9"/>
                    </a:cubicBezTo>
                    <a:lnTo>
                      <a:pt x="9" y="9"/>
                    </a:lnTo>
                    <a:cubicBezTo>
                      <a:pt x="9" y="9"/>
                      <a:pt x="9" y="9"/>
                      <a:pt x="10" y="9"/>
                    </a:cubicBezTo>
                    <a:lnTo>
                      <a:pt x="10" y="9"/>
                    </a:lnTo>
                    <a:cubicBezTo>
                      <a:pt x="8" y="4"/>
                      <a:pt x="7" y="0"/>
                      <a:pt x="7" y="0"/>
                    </a:cubicBezTo>
                    <a:close/>
                    <a:moveTo>
                      <a:pt x="10" y="9"/>
                    </a:moveTo>
                    <a:cubicBezTo>
                      <a:pt x="12" y="16"/>
                      <a:pt x="14" y="25"/>
                      <a:pt x="17" y="33"/>
                    </a:cubicBezTo>
                    <a:lnTo>
                      <a:pt x="27" y="23"/>
                    </a:lnTo>
                    <a:cubicBezTo>
                      <a:pt x="21" y="19"/>
                      <a:pt x="15" y="13"/>
                      <a:pt x="10" y="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6" name="Google Shape;10816;p47"/>
              <p:cNvSpPr/>
              <p:nvPr/>
            </p:nvSpPr>
            <p:spPr>
              <a:xfrm>
                <a:off x="6421302" y="1232473"/>
                <a:ext cx="940" cy="940"/>
              </a:xfrm>
              <a:custGeom>
                <a:avLst/>
                <a:gdLst/>
                <a:ahLst/>
                <a:cxnLst/>
                <a:rect l="l" t="t" r="r" b="b"/>
                <a:pathLst>
                  <a:path w="11" h="11" extrusionOk="0">
                    <a:moveTo>
                      <a:pt x="0" y="10"/>
                    </a:move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47"/>
              <p:cNvSpPr/>
              <p:nvPr/>
            </p:nvSpPr>
            <p:spPr>
              <a:xfrm>
                <a:off x="6424805" y="647920"/>
                <a:ext cx="2291879" cy="352249"/>
              </a:xfrm>
              <a:custGeom>
                <a:avLst/>
                <a:gdLst/>
                <a:ahLst/>
                <a:cxnLst/>
                <a:rect l="l" t="t" r="r" b="b"/>
                <a:pathLst>
                  <a:path w="26826" h="4123" extrusionOk="0">
                    <a:moveTo>
                      <a:pt x="8511" y="1813"/>
                    </a:moveTo>
                    <a:lnTo>
                      <a:pt x="8511" y="1813"/>
                    </a:lnTo>
                    <a:cubicBezTo>
                      <a:pt x="8511" y="1813"/>
                      <a:pt x="8510" y="1821"/>
                      <a:pt x="8509" y="1832"/>
                    </a:cubicBezTo>
                    <a:lnTo>
                      <a:pt x="8509" y="1832"/>
                    </a:lnTo>
                    <a:cubicBezTo>
                      <a:pt x="8508" y="1831"/>
                      <a:pt x="8508" y="1830"/>
                      <a:pt x="8508" y="1829"/>
                    </a:cubicBezTo>
                    <a:lnTo>
                      <a:pt x="8508" y="1829"/>
                    </a:lnTo>
                    <a:cubicBezTo>
                      <a:pt x="8510" y="1818"/>
                      <a:pt x="8511" y="1813"/>
                      <a:pt x="8511" y="1813"/>
                    </a:cubicBezTo>
                    <a:close/>
                    <a:moveTo>
                      <a:pt x="329" y="1"/>
                    </a:moveTo>
                    <a:cubicBezTo>
                      <a:pt x="234" y="1"/>
                      <a:pt x="126" y="42"/>
                      <a:pt x="1" y="119"/>
                    </a:cubicBezTo>
                    <a:cubicBezTo>
                      <a:pt x="111" y="386"/>
                      <a:pt x="246" y="646"/>
                      <a:pt x="323" y="923"/>
                    </a:cubicBezTo>
                    <a:cubicBezTo>
                      <a:pt x="486" y="1527"/>
                      <a:pt x="611" y="2141"/>
                      <a:pt x="767" y="2748"/>
                    </a:cubicBezTo>
                    <a:cubicBezTo>
                      <a:pt x="930" y="3390"/>
                      <a:pt x="1280" y="3883"/>
                      <a:pt x="1957" y="4122"/>
                    </a:cubicBezTo>
                    <a:cubicBezTo>
                      <a:pt x="2366" y="3983"/>
                      <a:pt x="2592" y="3671"/>
                      <a:pt x="2675" y="3272"/>
                    </a:cubicBezTo>
                    <a:cubicBezTo>
                      <a:pt x="2779" y="2790"/>
                      <a:pt x="2832" y="2294"/>
                      <a:pt x="2898" y="1805"/>
                    </a:cubicBezTo>
                    <a:cubicBezTo>
                      <a:pt x="2928" y="1583"/>
                      <a:pt x="2973" y="1378"/>
                      <a:pt x="3237" y="1256"/>
                    </a:cubicBezTo>
                    <a:cubicBezTo>
                      <a:pt x="3327" y="1458"/>
                      <a:pt x="3404" y="1645"/>
                      <a:pt x="3490" y="1826"/>
                    </a:cubicBezTo>
                    <a:cubicBezTo>
                      <a:pt x="3733" y="2325"/>
                      <a:pt x="3956" y="2835"/>
                      <a:pt x="4236" y="3310"/>
                    </a:cubicBezTo>
                    <a:cubicBezTo>
                      <a:pt x="4368" y="3529"/>
                      <a:pt x="4622" y="3678"/>
                      <a:pt x="4774" y="3817"/>
                    </a:cubicBezTo>
                    <a:cubicBezTo>
                      <a:pt x="5274" y="3706"/>
                      <a:pt x="5444" y="3432"/>
                      <a:pt x="5503" y="3051"/>
                    </a:cubicBezTo>
                    <a:cubicBezTo>
                      <a:pt x="5559" y="2693"/>
                      <a:pt x="5666" y="2339"/>
                      <a:pt x="5697" y="1978"/>
                    </a:cubicBezTo>
                    <a:cubicBezTo>
                      <a:pt x="5725" y="1663"/>
                      <a:pt x="5881" y="1454"/>
                      <a:pt x="6158" y="1187"/>
                    </a:cubicBezTo>
                    <a:cubicBezTo>
                      <a:pt x="6350" y="1589"/>
                      <a:pt x="6523" y="1937"/>
                      <a:pt x="6683" y="2290"/>
                    </a:cubicBezTo>
                    <a:cubicBezTo>
                      <a:pt x="6856" y="2676"/>
                      <a:pt x="6998" y="3078"/>
                      <a:pt x="7196" y="3453"/>
                    </a:cubicBezTo>
                    <a:cubicBezTo>
                      <a:pt x="7322" y="3694"/>
                      <a:pt x="7497" y="3809"/>
                      <a:pt x="7679" y="3809"/>
                    </a:cubicBezTo>
                    <a:cubicBezTo>
                      <a:pt x="7822" y="3809"/>
                      <a:pt x="7969" y="3739"/>
                      <a:pt x="8102" y="3605"/>
                    </a:cubicBezTo>
                    <a:cubicBezTo>
                      <a:pt x="8247" y="2984"/>
                      <a:pt x="8382" y="2415"/>
                      <a:pt x="8515" y="1850"/>
                    </a:cubicBezTo>
                    <a:cubicBezTo>
                      <a:pt x="8514" y="1849"/>
                      <a:pt x="8514" y="1847"/>
                      <a:pt x="8513" y="1846"/>
                    </a:cubicBezTo>
                    <a:lnTo>
                      <a:pt x="8513" y="1846"/>
                    </a:lnTo>
                    <a:cubicBezTo>
                      <a:pt x="8708" y="1570"/>
                      <a:pt x="8899" y="1297"/>
                      <a:pt x="9101" y="1011"/>
                    </a:cubicBezTo>
                    <a:cubicBezTo>
                      <a:pt x="9496" y="1208"/>
                      <a:pt x="9555" y="1541"/>
                      <a:pt x="9649" y="1836"/>
                    </a:cubicBezTo>
                    <a:cubicBezTo>
                      <a:pt x="9764" y="2214"/>
                      <a:pt x="9843" y="2603"/>
                      <a:pt x="9947" y="2984"/>
                    </a:cubicBezTo>
                    <a:cubicBezTo>
                      <a:pt x="10047" y="3335"/>
                      <a:pt x="10225" y="3626"/>
                      <a:pt x="10606" y="3762"/>
                    </a:cubicBezTo>
                    <a:cubicBezTo>
                      <a:pt x="10755" y="3678"/>
                      <a:pt x="10904" y="3592"/>
                      <a:pt x="11043" y="3512"/>
                    </a:cubicBezTo>
                    <a:cubicBezTo>
                      <a:pt x="11432" y="2686"/>
                      <a:pt x="11456" y="1718"/>
                      <a:pt x="12206" y="961"/>
                    </a:cubicBezTo>
                    <a:cubicBezTo>
                      <a:pt x="12386" y="1739"/>
                      <a:pt x="12542" y="2433"/>
                      <a:pt x="12699" y="3106"/>
                    </a:cubicBezTo>
                    <a:cubicBezTo>
                      <a:pt x="12882" y="3269"/>
                      <a:pt x="13045" y="3411"/>
                      <a:pt x="13271" y="3613"/>
                    </a:cubicBezTo>
                    <a:cubicBezTo>
                      <a:pt x="13430" y="3400"/>
                      <a:pt x="13610" y="3230"/>
                      <a:pt x="13701" y="3022"/>
                    </a:cubicBezTo>
                    <a:cubicBezTo>
                      <a:pt x="13885" y="2596"/>
                      <a:pt x="13996" y="2141"/>
                      <a:pt x="14180" y="1718"/>
                    </a:cubicBezTo>
                    <a:cubicBezTo>
                      <a:pt x="14322" y="1381"/>
                      <a:pt x="14460" y="1021"/>
                      <a:pt x="14859" y="798"/>
                    </a:cubicBezTo>
                    <a:cubicBezTo>
                      <a:pt x="15227" y="1635"/>
                      <a:pt x="15266" y="2519"/>
                      <a:pt x="15530" y="3421"/>
                    </a:cubicBezTo>
                    <a:cubicBezTo>
                      <a:pt x="15668" y="3578"/>
                      <a:pt x="15855" y="3789"/>
                      <a:pt x="16036" y="3991"/>
                    </a:cubicBezTo>
                    <a:cubicBezTo>
                      <a:pt x="16483" y="3796"/>
                      <a:pt x="16598" y="3453"/>
                      <a:pt x="16709" y="3075"/>
                    </a:cubicBezTo>
                    <a:cubicBezTo>
                      <a:pt x="16851" y="2588"/>
                      <a:pt x="17014" y="2106"/>
                      <a:pt x="17229" y="1652"/>
                    </a:cubicBezTo>
                    <a:cubicBezTo>
                      <a:pt x="17365" y="1371"/>
                      <a:pt x="17580" y="1111"/>
                      <a:pt x="18013" y="1076"/>
                    </a:cubicBezTo>
                    <a:cubicBezTo>
                      <a:pt x="18111" y="1235"/>
                      <a:pt x="18249" y="1409"/>
                      <a:pt x="18326" y="1603"/>
                    </a:cubicBezTo>
                    <a:cubicBezTo>
                      <a:pt x="18489" y="2026"/>
                      <a:pt x="18635" y="2457"/>
                      <a:pt x="18763" y="2891"/>
                    </a:cubicBezTo>
                    <a:cubicBezTo>
                      <a:pt x="18881" y="3280"/>
                      <a:pt x="19120" y="3533"/>
                      <a:pt x="19467" y="3696"/>
                    </a:cubicBezTo>
                    <a:cubicBezTo>
                      <a:pt x="20289" y="3189"/>
                      <a:pt x="20130" y="2284"/>
                      <a:pt x="20431" y="1589"/>
                    </a:cubicBezTo>
                    <a:cubicBezTo>
                      <a:pt x="20750" y="1406"/>
                      <a:pt x="21073" y="1222"/>
                      <a:pt x="21371" y="1048"/>
                    </a:cubicBezTo>
                    <a:cubicBezTo>
                      <a:pt x="22020" y="1250"/>
                      <a:pt x="22212" y="1773"/>
                      <a:pt x="22395" y="2276"/>
                    </a:cubicBezTo>
                    <a:cubicBezTo>
                      <a:pt x="22569" y="2752"/>
                      <a:pt x="22690" y="3241"/>
                      <a:pt x="23221" y="3470"/>
                    </a:cubicBezTo>
                    <a:cubicBezTo>
                      <a:pt x="23703" y="3234"/>
                      <a:pt x="23821" y="2755"/>
                      <a:pt x="23973" y="2305"/>
                    </a:cubicBezTo>
                    <a:cubicBezTo>
                      <a:pt x="24047" y="2093"/>
                      <a:pt x="24064" y="1857"/>
                      <a:pt x="24164" y="1663"/>
                    </a:cubicBezTo>
                    <a:cubicBezTo>
                      <a:pt x="24277" y="1449"/>
                      <a:pt x="24436" y="1341"/>
                      <a:pt x="24606" y="1341"/>
                    </a:cubicBezTo>
                    <a:cubicBezTo>
                      <a:pt x="24743" y="1341"/>
                      <a:pt x="24888" y="1412"/>
                      <a:pt x="25022" y="1555"/>
                    </a:cubicBezTo>
                    <a:cubicBezTo>
                      <a:pt x="25202" y="1749"/>
                      <a:pt x="25344" y="1971"/>
                      <a:pt x="25496" y="2186"/>
                    </a:cubicBezTo>
                    <a:cubicBezTo>
                      <a:pt x="25698" y="2468"/>
                      <a:pt x="25948" y="2683"/>
                      <a:pt x="26329" y="2783"/>
                    </a:cubicBezTo>
                    <a:cubicBezTo>
                      <a:pt x="26596" y="2609"/>
                      <a:pt x="26784" y="2374"/>
                      <a:pt x="26825" y="2020"/>
                    </a:cubicBezTo>
                    <a:cubicBezTo>
                      <a:pt x="26354" y="2016"/>
                      <a:pt x="26163" y="1933"/>
                      <a:pt x="25909" y="1568"/>
                    </a:cubicBezTo>
                    <a:cubicBezTo>
                      <a:pt x="25621" y="1160"/>
                      <a:pt x="25261" y="861"/>
                      <a:pt x="24747" y="722"/>
                    </a:cubicBezTo>
                    <a:cubicBezTo>
                      <a:pt x="24497" y="830"/>
                      <a:pt x="24231" y="944"/>
                      <a:pt x="24036" y="1027"/>
                    </a:cubicBezTo>
                    <a:cubicBezTo>
                      <a:pt x="23685" y="1402"/>
                      <a:pt x="23384" y="1722"/>
                      <a:pt x="23058" y="2061"/>
                    </a:cubicBezTo>
                    <a:cubicBezTo>
                      <a:pt x="22673" y="1305"/>
                      <a:pt x="22406" y="490"/>
                      <a:pt x="21472" y="365"/>
                    </a:cubicBezTo>
                    <a:cubicBezTo>
                      <a:pt x="21314" y="406"/>
                      <a:pt x="21214" y="584"/>
                      <a:pt x="21074" y="584"/>
                    </a:cubicBezTo>
                    <a:cubicBezTo>
                      <a:pt x="21026" y="584"/>
                      <a:pt x="20974" y="564"/>
                      <a:pt x="20914" y="511"/>
                    </a:cubicBezTo>
                    <a:lnTo>
                      <a:pt x="20914" y="511"/>
                    </a:lnTo>
                    <a:lnTo>
                      <a:pt x="20921" y="521"/>
                    </a:lnTo>
                    <a:cubicBezTo>
                      <a:pt x="20251" y="920"/>
                      <a:pt x="19869" y="1610"/>
                      <a:pt x="19283" y="2114"/>
                    </a:cubicBezTo>
                    <a:cubicBezTo>
                      <a:pt x="19131" y="1808"/>
                      <a:pt x="18978" y="1499"/>
                      <a:pt x="18763" y="1069"/>
                    </a:cubicBezTo>
                    <a:cubicBezTo>
                      <a:pt x="18766" y="830"/>
                      <a:pt x="18551" y="545"/>
                      <a:pt x="18201" y="462"/>
                    </a:cubicBezTo>
                    <a:cubicBezTo>
                      <a:pt x="18084" y="434"/>
                      <a:pt x="17971" y="419"/>
                      <a:pt x="17861" y="419"/>
                    </a:cubicBezTo>
                    <a:cubicBezTo>
                      <a:pt x="17551" y="419"/>
                      <a:pt x="17275" y="537"/>
                      <a:pt x="17053" y="798"/>
                    </a:cubicBezTo>
                    <a:cubicBezTo>
                      <a:pt x="16695" y="1222"/>
                      <a:pt x="16355" y="1659"/>
                      <a:pt x="15998" y="2100"/>
                    </a:cubicBezTo>
                    <a:cubicBezTo>
                      <a:pt x="15744" y="1451"/>
                      <a:pt x="15863" y="636"/>
                      <a:pt x="15137" y="223"/>
                    </a:cubicBezTo>
                    <a:cubicBezTo>
                      <a:pt x="15045" y="198"/>
                      <a:pt x="14958" y="186"/>
                      <a:pt x="14876" y="186"/>
                    </a:cubicBezTo>
                    <a:cubicBezTo>
                      <a:pt x="14608" y="186"/>
                      <a:pt x="14393" y="316"/>
                      <a:pt x="14228" y="577"/>
                    </a:cubicBezTo>
                    <a:cubicBezTo>
                      <a:pt x="14093" y="785"/>
                      <a:pt x="13954" y="990"/>
                      <a:pt x="13823" y="1198"/>
                    </a:cubicBezTo>
                    <a:cubicBezTo>
                      <a:pt x="13625" y="1514"/>
                      <a:pt x="13437" y="1829"/>
                      <a:pt x="13191" y="2228"/>
                    </a:cubicBezTo>
                    <a:cubicBezTo>
                      <a:pt x="13115" y="1951"/>
                      <a:pt x="13066" y="1773"/>
                      <a:pt x="13021" y="1593"/>
                    </a:cubicBezTo>
                    <a:cubicBezTo>
                      <a:pt x="12973" y="1409"/>
                      <a:pt x="12944" y="1222"/>
                      <a:pt x="12878" y="1045"/>
                    </a:cubicBezTo>
                    <a:cubicBezTo>
                      <a:pt x="12732" y="634"/>
                      <a:pt x="12527" y="448"/>
                      <a:pt x="12152" y="448"/>
                    </a:cubicBezTo>
                    <a:cubicBezTo>
                      <a:pt x="12041" y="448"/>
                      <a:pt x="11914" y="465"/>
                      <a:pt x="11769" y="497"/>
                    </a:cubicBezTo>
                    <a:cubicBezTo>
                      <a:pt x="11376" y="1229"/>
                      <a:pt x="10963" y="1999"/>
                      <a:pt x="10499" y="2870"/>
                    </a:cubicBezTo>
                    <a:cubicBezTo>
                      <a:pt x="10419" y="2516"/>
                      <a:pt x="10391" y="2266"/>
                      <a:pt x="10301" y="2041"/>
                    </a:cubicBezTo>
                    <a:cubicBezTo>
                      <a:pt x="10142" y="1638"/>
                      <a:pt x="9975" y="1229"/>
                      <a:pt x="9743" y="868"/>
                    </a:cubicBezTo>
                    <a:cubicBezTo>
                      <a:pt x="9622" y="675"/>
                      <a:pt x="9390" y="568"/>
                      <a:pt x="9188" y="568"/>
                    </a:cubicBezTo>
                    <a:cubicBezTo>
                      <a:pt x="9088" y="568"/>
                      <a:pt x="8996" y="594"/>
                      <a:pt x="8927" y="649"/>
                    </a:cubicBezTo>
                    <a:cubicBezTo>
                      <a:pt x="8674" y="854"/>
                      <a:pt x="8420" y="1097"/>
                      <a:pt x="8251" y="1374"/>
                    </a:cubicBezTo>
                    <a:cubicBezTo>
                      <a:pt x="7987" y="1805"/>
                      <a:pt x="7796" y="2276"/>
                      <a:pt x="7522" y="2832"/>
                    </a:cubicBezTo>
                    <a:cubicBezTo>
                      <a:pt x="7341" y="2391"/>
                      <a:pt x="7199" y="2037"/>
                      <a:pt x="7053" y="1683"/>
                    </a:cubicBezTo>
                    <a:cubicBezTo>
                      <a:pt x="6880" y="1256"/>
                      <a:pt x="6683" y="851"/>
                      <a:pt x="6145" y="694"/>
                    </a:cubicBezTo>
                    <a:cubicBezTo>
                      <a:pt x="5961" y="774"/>
                      <a:pt x="5753" y="868"/>
                      <a:pt x="5559" y="955"/>
                    </a:cubicBezTo>
                    <a:cubicBezTo>
                      <a:pt x="5256" y="1642"/>
                      <a:pt x="4968" y="2294"/>
                      <a:pt x="4680" y="2950"/>
                    </a:cubicBezTo>
                    <a:cubicBezTo>
                      <a:pt x="4406" y="2658"/>
                      <a:pt x="4070" y="1937"/>
                      <a:pt x="3980" y="1469"/>
                    </a:cubicBezTo>
                    <a:cubicBezTo>
                      <a:pt x="3883" y="974"/>
                      <a:pt x="3648" y="718"/>
                      <a:pt x="3293" y="718"/>
                    </a:cubicBezTo>
                    <a:cubicBezTo>
                      <a:pt x="3140" y="718"/>
                      <a:pt x="2965" y="765"/>
                      <a:pt x="2769" y="861"/>
                    </a:cubicBezTo>
                    <a:cubicBezTo>
                      <a:pt x="2669" y="1069"/>
                      <a:pt x="2519" y="1281"/>
                      <a:pt x="2457" y="1514"/>
                    </a:cubicBezTo>
                    <a:cubicBezTo>
                      <a:pt x="2318" y="2047"/>
                      <a:pt x="2228" y="2593"/>
                      <a:pt x="2096" y="3126"/>
                    </a:cubicBezTo>
                    <a:cubicBezTo>
                      <a:pt x="2062" y="3269"/>
                      <a:pt x="1947" y="3394"/>
                      <a:pt x="1853" y="3550"/>
                    </a:cubicBezTo>
                    <a:cubicBezTo>
                      <a:pt x="1475" y="3307"/>
                      <a:pt x="1277" y="2998"/>
                      <a:pt x="1204" y="2609"/>
                    </a:cubicBezTo>
                    <a:cubicBezTo>
                      <a:pt x="1125" y="2165"/>
                      <a:pt x="1072" y="1711"/>
                      <a:pt x="975" y="1270"/>
                    </a:cubicBezTo>
                    <a:cubicBezTo>
                      <a:pt x="899" y="931"/>
                      <a:pt x="808" y="587"/>
                      <a:pt x="663" y="275"/>
                    </a:cubicBezTo>
                    <a:cubicBezTo>
                      <a:pt x="575" y="86"/>
                      <a:pt x="466" y="1"/>
                      <a:pt x="3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8" name="Google Shape;10818;p47"/>
              <p:cNvSpPr/>
              <p:nvPr/>
            </p:nvSpPr>
            <p:spPr>
              <a:xfrm>
                <a:off x="6422157" y="1021361"/>
                <a:ext cx="2067527" cy="381040"/>
              </a:xfrm>
              <a:custGeom>
                <a:avLst/>
                <a:gdLst/>
                <a:ahLst/>
                <a:cxnLst/>
                <a:rect l="l" t="t" r="r" b="b"/>
                <a:pathLst>
                  <a:path w="24200" h="4460" extrusionOk="0">
                    <a:moveTo>
                      <a:pt x="15270" y="1512"/>
                    </a:moveTo>
                    <a:lnTo>
                      <a:pt x="15270" y="1512"/>
                    </a:lnTo>
                    <a:cubicBezTo>
                      <a:pt x="15267" y="1515"/>
                      <a:pt x="15264" y="1518"/>
                      <a:pt x="15262" y="1521"/>
                    </a:cubicBezTo>
                    <a:lnTo>
                      <a:pt x="15276" y="1524"/>
                    </a:lnTo>
                    <a:cubicBezTo>
                      <a:pt x="15274" y="1520"/>
                      <a:pt x="15272" y="1516"/>
                      <a:pt x="15270" y="1512"/>
                    </a:cubicBezTo>
                    <a:close/>
                    <a:moveTo>
                      <a:pt x="11779" y="1840"/>
                    </a:moveTo>
                    <a:cubicBezTo>
                      <a:pt x="11789" y="1860"/>
                      <a:pt x="11800" y="1878"/>
                      <a:pt x="11810" y="1899"/>
                    </a:cubicBezTo>
                    <a:lnTo>
                      <a:pt x="11747" y="1899"/>
                    </a:lnTo>
                    <a:cubicBezTo>
                      <a:pt x="11758" y="1881"/>
                      <a:pt x="11768" y="1860"/>
                      <a:pt x="11779" y="1840"/>
                    </a:cubicBezTo>
                    <a:close/>
                    <a:moveTo>
                      <a:pt x="295" y="0"/>
                    </a:moveTo>
                    <a:cubicBezTo>
                      <a:pt x="179" y="0"/>
                      <a:pt x="75" y="37"/>
                      <a:pt x="0" y="168"/>
                    </a:cubicBezTo>
                    <a:cubicBezTo>
                      <a:pt x="128" y="352"/>
                      <a:pt x="282" y="501"/>
                      <a:pt x="351" y="678"/>
                    </a:cubicBezTo>
                    <a:cubicBezTo>
                      <a:pt x="448" y="938"/>
                      <a:pt x="490" y="1215"/>
                      <a:pt x="545" y="1490"/>
                    </a:cubicBezTo>
                    <a:cubicBezTo>
                      <a:pt x="677" y="2131"/>
                      <a:pt x="788" y="2780"/>
                      <a:pt x="940" y="3422"/>
                    </a:cubicBezTo>
                    <a:cubicBezTo>
                      <a:pt x="1030" y="3803"/>
                      <a:pt x="1302" y="4041"/>
                      <a:pt x="1550" y="4041"/>
                    </a:cubicBezTo>
                    <a:cubicBezTo>
                      <a:pt x="1562" y="4041"/>
                      <a:pt x="1574" y="4040"/>
                      <a:pt x="1585" y="4039"/>
                    </a:cubicBezTo>
                    <a:cubicBezTo>
                      <a:pt x="1846" y="4015"/>
                      <a:pt x="2033" y="3713"/>
                      <a:pt x="2068" y="3290"/>
                    </a:cubicBezTo>
                    <a:cubicBezTo>
                      <a:pt x="2093" y="2999"/>
                      <a:pt x="2085" y="2697"/>
                      <a:pt x="2165" y="2422"/>
                    </a:cubicBezTo>
                    <a:cubicBezTo>
                      <a:pt x="2290" y="1985"/>
                      <a:pt x="2411" y="1535"/>
                      <a:pt x="2769" y="1098"/>
                    </a:cubicBezTo>
                    <a:cubicBezTo>
                      <a:pt x="2897" y="1389"/>
                      <a:pt x="3004" y="1607"/>
                      <a:pt x="3084" y="1833"/>
                    </a:cubicBezTo>
                    <a:cubicBezTo>
                      <a:pt x="3220" y="2218"/>
                      <a:pt x="3303" y="2624"/>
                      <a:pt x="3466" y="2995"/>
                    </a:cubicBezTo>
                    <a:cubicBezTo>
                      <a:pt x="3685" y="3495"/>
                      <a:pt x="3862" y="4050"/>
                      <a:pt x="4528" y="4233"/>
                    </a:cubicBezTo>
                    <a:cubicBezTo>
                      <a:pt x="4621" y="4154"/>
                      <a:pt x="4784" y="4081"/>
                      <a:pt x="4826" y="3967"/>
                    </a:cubicBezTo>
                    <a:cubicBezTo>
                      <a:pt x="4958" y="3616"/>
                      <a:pt x="5069" y="3252"/>
                      <a:pt x="5132" y="2880"/>
                    </a:cubicBezTo>
                    <a:cubicBezTo>
                      <a:pt x="5194" y="2513"/>
                      <a:pt x="5173" y="2131"/>
                      <a:pt x="5211" y="1756"/>
                    </a:cubicBezTo>
                    <a:cubicBezTo>
                      <a:pt x="5257" y="1372"/>
                      <a:pt x="5423" y="1063"/>
                      <a:pt x="5894" y="910"/>
                    </a:cubicBezTo>
                    <a:cubicBezTo>
                      <a:pt x="6002" y="1032"/>
                      <a:pt x="6141" y="1153"/>
                      <a:pt x="6235" y="1302"/>
                    </a:cubicBezTo>
                    <a:cubicBezTo>
                      <a:pt x="6668" y="2006"/>
                      <a:pt x="6735" y="2822"/>
                      <a:pt x="6887" y="3606"/>
                    </a:cubicBezTo>
                    <a:cubicBezTo>
                      <a:pt x="6967" y="4025"/>
                      <a:pt x="7147" y="4296"/>
                      <a:pt x="7598" y="4459"/>
                    </a:cubicBezTo>
                    <a:cubicBezTo>
                      <a:pt x="7785" y="4175"/>
                      <a:pt x="7969" y="3900"/>
                      <a:pt x="8157" y="3623"/>
                    </a:cubicBezTo>
                    <a:cubicBezTo>
                      <a:pt x="8136" y="3616"/>
                      <a:pt x="8118" y="3609"/>
                      <a:pt x="8101" y="3602"/>
                    </a:cubicBezTo>
                    <a:cubicBezTo>
                      <a:pt x="8157" y="3408"/>
                      <a:pt x="8212" y="3213"/>
                      <a:pt x="8267" y="3019"/>
                    </a:cubicBezTo>
                    <a:cubicBezTo>
                      <a:pt x="8288" y="2377"/>
                      <a:pt x="8795" y="1399"/>
                      <a:pt x="9357" y="1125"/>
                    </a:cubicBezTo>
                    <a:cubicBezTo>
                      <a:pt x="9468" y="1351"/>
                      <a:pt x="9611" y="1566"/>
                      <a:pt x="9686" y="1805"/>
                    </a:cubicBezTo>
                    <a:cubicBezTo>
                      <a:pt x="9832" y="2263"/>
                      <a:pt x="9919" y="2742"/>
                      <a:pt x="10072" y="3200"/>
                    </a:cubicBezTo>
                    <a:cubicBezTo>
                      <a:pt x="10224" y="3665"/>
                      <a:pt x="10370" y="4161"/>
                      <a:pt x="10964" y="4358"/>
                    </a:cubicBezTo>
                    <a:cubicBezTo>
                      <a:pt x="11307" y="4133"/>
                      <a:pt x="11317" y="3692"/>
                      <a:pt x="11526" y="3418"/>
                    </a:cubicBezTo>
                    <a:lnTo>
                      <a:pt x="11526" y="2343"/>
                    </a:lnTo>
                    <a:cubicBezTo>
                      <a:pt x="11619" y="2457"/>
                      <a:pt x="11657" y="2502"/>
                      <a:pt x="11702" y="2558"/>
                    </a:cubicBezTo>
                    <a:cubicBezTo>
                      <a:pt x="11775" y="2073"/>
                      <a:pt x="11879" y="1628"/>
                      <a:pt x="12427" y="1337"/>
                    </a:cubicBezTo>
                    <a:cubicBezTo>
                      <a:pt x="12521" y="1656"/>
                      <a:pt x="12601" y="1913"/>
                      <a:pt x="12670" y="2177"/>
                    </a:cubicBezTo>
                    <a:cubicBezTo>
                      <a:pt x="12757" y="2513"/>
                      <a:pt x="12834" y="2856"/>
                      <a:pt x="12920" y="3197"/>
                    </a:cubicBezTo>
                    <a:cubicBezTo>
                      <a:pt x="13014" y="3561"/>
                      <a:pt x="13274" y="3783"/>
                      <a:pt x="13572" y="3963"/>
                    </a:cubicBezTo>
                    <a:cubicBezTo>
                      <a:pt x="14395" y="3575"/>
                      <a:pt x="14586" y="2752"/>
                      <a:pt x="14890" y="2044"/>
                    </a:cubicBezTo>
                    <a:cubicBezTo>
                      <a:pt x="14953" y="1830"/>
                      <a:pt x="15012" y="1611"/>
                      <a:pt x="15071" y="1396"/>
                    </a:cubicBezTo>
                    <a:cubicBezTo>
                      <a:pt x="15113" y="1386"/>
                      <a:pt x="15151" y="1375"/>
                      <a:pt x="15193" y="1365"/>
                    </a:cubicBezTo>
                    <a:cubicBezTo>
                      <a:pt x="15218" y="1416"/>
                      <a:pt x="15244" y="1464"/>
                      <a:pt x="15270" y="1512"/>
                    </a:cubicBezTo>
                    <a:lnTo>
                      <a:pt x="15270" y="1512"/>
                    </a:lnTo>
                    <a:cubicBezTo>
                      <a:pt x="15444" y="1321"/>
                      <a:pt x="15623" y="1128"/>
                      <a:pt x="15865" y="861"/>
                    </a:cubicBezTo>
                    <a:cubicBezTo>
                      <a:pt x="16358" y="1826"/>
                      <a:pt x="16368" y="2818"/>
                      <a:pt x="16719" y="3706"/>
                    </a:cubicBezTo>
                    <a:cubicBezTo>
                      <a:pt x="16909" y="3891"/>
                      <a:pt x="17079" y="4138"/>
                      <a:pt x="17359" y="4138"/>
                    </a:cubicBezTo>
                    <a:cubicBezTo>
                      <a:pt x="17448" y="4138"/>
                      <a:pt x="17548" y="4113"/>
                      <a:pt x="17663" y="4054"/>
                    </a:cubicBezTo>
                    <a:cubicBezTo>
                      <a:pt x="17780" y="3363"/>
                      <a:pt x="17905" y="2645"/>
                      <a:pt x="18020" y="1979"/>
                    </a:cubicBezTo>
                    <a:cubicBezTo>
                      <a:pt x="18183" y="1764"/>
                      <a:pt x="18315" y="1594"/>
                      <a:pt x="18499" y="1351"/>
                    </a:cubicBezTo>
                    <a:cubicBezTo>
                      <a:pt x="18658" y="1753"/>
                      <a:pt x="18895" y="2103"/>
                      <a:pt x="18915" y="2464"/>
                    </a:cubicBezTo>
                    <a:cubicBezTo>
                      <a:pt x="18946" y="3002"/>
                      <a:pt x="19210" y="3397"/>
                      <a:pt x="19467" y="3838"/>
                    </a:cubicBezTo>
                    <a:cubicBezTo>
                      <a:pt x="19599" y="3876"/>
                      <a:pt x="19737" y="3918"/>
                      <a:pt x="19862" y="3953"/>
                    </a:cubicBezTo>
                    <a:cubicBezTo>
                      <a:pt x="20019" y="3831"/>
                      <a:pt x="20157" y="3727"/>
                      <a:pt x="20299" y="3613"/>
                    </a:cubicBezTo>
                    <a:cubicBezTo>
                      <a:pt x="20483" y="3078"/>
                      <a:pt x="20667" y="2541"/>
                      <a:pt x="20848" y="2003"/>
                    </a:cubicBezTo>
                    <a:cubicBezTo>
                      <a:pt x="20962" y="1660"/>
                      <a:pt x="21184" y="1410"/>
                      <a:pt x="21548" y="1191"/>
                    </a:cubicBezTo>
                    <a:cubicBezTo>
                      <a:pt x="21621" y="1347"/>
                      <a:pt x="21701" y="1461"/>
                      <a:pt x="21729" y="1590"/>
                    </a:cubicBezTo>
                    <a:cubicBezTo>
                      <a:pt x="21788" y="1847"/>
                      <a:pt x="21868" y="2114"/>
                      <a:pt x="21850" y="2371"/>
                    </a:cubicBezTo>
                    <a:cubicBezTo>
                      <a:pt x="21819" y="2943"/>
                      <a:pt x="22149" y="3200"/>
                      <a:pt x="22592" y="3377"/>
                    </a:cubicBezTo>
                    <a:cubicBezTo>
                      <a:pt x="22898" y="3283"/>
                      <a:pt x="23037" y="3068"/>
                      <a:pt x="23151" y="2822"/>
                    </a:cubicBezTo>
                    <a:cubicBezTo>
                      <a:pt x="23150" y="2821"/>
                      <a:pt x="23149" y="2820"/>
                      <a:pt x="23147" y="2820"/>
                    </a:cubicBezTo>
                    <a:lnTo>
                      <a:pt x="23147" y="2820"/>
                    </a:lnTo>
                    <a:cubicBezTo>
                      <a:pt x="23281" y="2536"/>
                      <a:pt x="23206" y="2149"/>
                      <a:pt x="23585" y="1934"/>
                    </a:cubicBezTo>
                    <a:cubicBezTo>
                      <a:pt x="23661" y="2180"/>
                      <a:pt x="23734" y="2402"/>
                      <a:pt x="23817" y="2665"/>
                    </a:cubicBezTo>
                    <a:cubicBezTo>
                      <a:pt x="24199" y="2332"/>
                      <a:pt x="24074" y="1906"/>
                      <a:pt x="24192" y="1524"/>
                    </a:cubicBezTo>
                    <a:cubicBezTo>
                      <a:pt x="23963" y="1389"/>
                      <a:pt x="23745" y="1264"/>
                      <a:pt x="23529" y="1136"/>
                    </a:cubicBezTo>
                    <a:cubicBezTo>
                      <a:pt x="23522" y="1173"/>
                      <a:pt x="23519" y="1208"/>
                      <a:pt x="23512" y="1243"/>
                    </a:cubicBezTo>
                    <a:cubicBezTo>
                      <a:pt x="23186" y="1337"/>
                      <a:pt x="22860" y="1431"/>
                      <a:pt x="22534" y="1527"/>
                    </a:cubicBezTo>
                    <a:cubicBezTo>
                      <a:pt x="22377" y="958"/>
                      <a:pt x="22155" y="661"/>
                      <a:pt x="21514" y="661"/>
                    </a:cubicBezTo>
                    <a:cubicBezTo>
                      <a:pt x="21475" y="661"/>
                      <a:pt x="21434" y="662"/>
                      <a:pt x="21392" y="664"/>
                    </a:cubicBezTo>
                    <a:cubicBezTo>
                      <a:pt x="20636" y="1205"/>
                      <a:pt x="20254" y="2031"/>
                      <a:pt x="19734" y="2850"/>
                    </a:cubicBezTo>
                    <a:cubicBezTo>
                      <a:pt x="19678" y="2665"/>
                      <a:pt x="19651" y="2576"/>
                      <a:pt x="19620" y="2481"/>
                    </a:cubicBezTo>
                    <a:cubicBezTo>
                      <a:pt x="19477" y="2073"/>
                      <a:pt x="19342" y="1663"/>
                      <a:pt x="19189" y="1257"/>
                    </a:cubicBezTo>
                    <a:cubicBezTo>
                      <a:pt x="19074" y="944"/>
                      <a:pt x="18856" y="744"/>
                      <a:pt x="18506" y="720"/>
                    </a:cubicBezTo>
                    <a:cubicBezTo>
                      <a:pt x="18054" y="879"/>
                      <a:pt x="17996" y="934"/>
                      <a:pt x="17780" y="1399"/>
                    </a:cubicBezTo>
                    <a:cubicBezTo>
                      <a:pt x="17607" y="1785"/>
                      <a:pt x="17492" y="2214"/>
                      <a:pt x="17039" y="2416"/>
                    </a:cubicBezTo>
                    <a:cubicBezTo>
                      <a:pt x="16962" y="2076"/>
                      <a:pt x="16882" y="1750"/>
                      <a:pt x="16813" y="1423"/>
                    </a:cubicBezTo>
                    <a:cubicBezTo>
                      <a:pt x="16622" y="563"/>
                      <a:pt x="16327" y="428"/>
                      <a:pt x="15706" y="362"/>
                    </a:cubicBezTo>
                    <a:cubicBezTo>
                      <a:pt x="15515" y="494"/>
                      <a:pt x="15327" y="622"/>
                      <a:pt x="15207" y="709"/>
                    </a:cubicBezTo>
                    <a:cubicBezTo>
                      <a:pt x="14661" y="1476"/>
                      <a:pt x="14162" y="2183"/>
                      <a:pt x="13607" y="2968"/>
                    </a:cubicBezTo>
                    <a:cubicBezTo>
                      <a:pt x="13548" y="2752"/>
                      <a:pt x="13513" y="2645"/>
                      <a:pt x="13486" y="2534"/>
                    </a:cubicBezTo>
                    <a:cubicBezTo>
                      <a:pt x="13399" y="2180"/>
                      <a:pt x="13343" y="1819"/>
                      <a:pt x="13229" y="1476"/>
                    </a:cubicBezTo>
                    <a:cubicBezTo>
                      <a:pt x="13073" y="1021"/>
                      <a:pt x="12775" y="816"/>
                      <a:pt x="12372" y="816"/>
                    </a:cubicBezTo>
                    <a:cubicBezTo>
                      <a:pt x="12317" y="816"/>
                      <a:pt x="12260" y="820"/>
                      <a:pt x="12202" y="827"/>
                    </a:cubicBezTo>
                    <a:cubicBezTo>
                      <a:pt x="11779" y="1014"/>
                      <a:pt x="11622" y="1357"/>
                      <a:pt x="11473" y="1711"/>
                    </a:cubicBezTo>
                    <a:cubicBezTo>
                      <a:pt x="11244" y="2249"/>
                      <a:pt x="11009" y="2784"/>
                      <a:pt x="10741" y="3401"/>
                    </a:cubicBezTo>
                    <a:cubicBezTo>
                      <a:pt x="10640" y="3189"/>
                      <a:pt x="10554" y="3072"/>
                      <a:pt x="10526" y="2939"/>
                    </a:cubicBezTo>
                    <a:cubicBezTo>
                      <a:pt x="10443" y="2561"/>
                      <a:pt x="10384" y="2180"/>
                      <a:pt x="10307" y="1802"/>
                    </a:cubicBezTo>
                    <a:cubicBezTo>
                      <a:pt x="10207" y="1285"/>
                      <a:pt x="9950" y="879"/>
                      <a:pt x="9461" y="646"/>
                    </a:cubicBezTo>
                    <a:cubicBezTo>
                      <a:pt x="9132" y="646"/>
                      <a:pt x="8864" y="744"/>
                      <a:pt x="8691" y="1048"/>
                    </a:cubicBezTo>
                    <a:cubicBezTo>
                      <a:pt x="8493" y="1407"/>
                      <a:pt x="8271" y="1750"/>
                      <a:pt x="8073" y="2107"/>
                    </a:cubicBezTo>
                    <a:cubicBezTo>
                      <a:pt x="7893" y="2443"/>
                      <a:pt x="7734" y="2790"/>
                      <a:pt x="7526" y="3210"/>
                    </a:cubicBezTo>
                    <a:cubicBezTo>
                      <a:pt x="7459" y="3037"/>
                      <a:pt x="7428" y="2957"/>
                      <a:pt x="7396" y="2880"/>
                    </a:cubicBezTo>
                    <a:cubicBezTo>
                      <a:pt x="7151" y="2287"/>
                      <a:pt x="6935" y="1680"/>
                      <a:pt x="6647" y="1108"/>
                    </a:cubicBezTo>
                    <a:cubicBezTo>
                      <a:pt x="6458" y="726"/>
                      <a:pt x="6186" y="536"/>
                      <a:pt x="5906" y="536"/>
                    </a:cubicBezTo>
                    <a:cubicBezTo>
                      <a:pt x="5643" y="536"/>
                      <a:pt x="5372" y="703"/>
                      <a:pt x="5153" y="1035"/>
                    </a:cubicBezTo>
                    <a:cubicBezTo>
                      <a:pt x="5083" y="1143"/>
                      <a:pt x="5041" y="1271"/>
                      <a:pt x="4993" y="1392"/>
                    </a:cubicBezTo>
                    <a:cubicBezTo>
                      <a:pt x="4750" y="2010"/>
                      <a:pt x="4511" y="2631"/>
                      <a:pt x="4250" y="3297"/>
                    </a:cubicBezTo>
                    <a:cubicBezTo>
                      <a:pt x="3667" y="2510"/>
                      <a:pt x="3758" y="1511"/>
                      <a:pt x="3233" y="754"/>
                    </a:cubicBezTo>
                    <a:cubicBezTo>
                      <a:pt x="2998" y="695"/>
                      <a:pt x="2772" y="640"/>
                      <a:pt x="2525" y="577"/>
                    </a:cubicBezTo>
                    <a:cubicBezTo>
                      <a:pt x="1755" y="1323"/>
                      <a:pt x="1714" y="2371"/>
                      <a:pt x="1318" y="3359"/>
                    </a:cubicBezTo>
                    <a:cubicBezTo>
                      <a:pt x="1263" y="3106"/>
                      <a:pt x="1214" y="2950"/>
                      <a:pt x="1201" y="2794"/>
                    </a:cubicBezTo>
                    <a:cubicBezTo>
                      <a:pt x="1156" y="2343"/>
                      <a:pt x="1131" y="1892"/>
                      <a:pt x="1083" y="1441"/>
                    </a:cubicBezTo>
                    <a:cubicBezTo>
                      <a:pt x="1031" y="931"/>
                      <a:pt x="968" y="417"/>
                      <a:pt x="555" y="36"/>
                    </a:cubicBezTo>
                    <a:cubicBezTo>
                      <a:pt x="466" y="19"/>
                      <a:pt x="378" y="0"/>
                      <a:pt x="2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47"/>
              <p:cNvSpPr/>
              <p:nvPr/>
            </p:nvSpPr>
            <p:spPr>
              <a:xfrm>
                <a:off x="6453597" y="317880"/>
                <a:ext cx="2085896" cy="315597"/>
              </a:xfrm>
              <a:custGeom>
                <a:avLst/>
                <a:gdLst/>
                <a:ahLst/>
                <a:cxnLst/>
                <a:rect l="l" t="t" r="r" b="b"/>
                <a:pathLst>
                  <a:path w="24415" h="3694" extrusionOk="0">
                    <a:moveTo>
                      <a:pt x="21076" y="2695"/>
                    </a:moveTo>
                    <a:lnTo>
                      <a:pt x="21084" y="2730"/>
                    </a:lnTo>
                    <a:lnTo>
                      <a:pt x="21084" y="2730"/>
                    </a:lnTo>
                    <a:lnTo>
                      <a:pt x="21055" y="2725"/>
                    </a:lnTo>
                    <a:lnTo>
                      <a:pt x="21076" y="2695"/>
                    </a:lnTo>
                    <a:close/>
                    <a:moveTo>
                      <a:pt x="21028" y="2913"/>
                    </a:moveTo>
                    <a:cubicBezTo>
                      <a:pt x="21038" y="2917"/>
                      <a:pt x="21049" y="2920"/>
                      <a:pt x="21059" y="2927"/>
                    </a:cubicBezTo>
                    <a:cubicBezTo>
                      <a:pt x="21055" y="2934"/>
                      <a:pt x="21052" y="2951"/>
                      <a:pt x="21049" y="2951"/>
                    </a:cubicBezTo>
                    <a:cubicBezTo>
                      <a:pt x="21038" y="2951"/>
                      <a:pt x="21028" y="2944"/>
                      <a:pt x="21017" y="2941"/>
                    </a:cubicBezTo>
                    <a:cubicBezTo>
                      <a:pt x="21021" y="2934"/>
                      <a:pt x="21024" y="2924"/>
                      <a:pt x="21028" y="2913"/>
                    </a:cubicBezTo>
                    <a:close/>
                    <a:moveTo>
                      <a:pt x="22742" y="1"/>
                    </a:moveTo>
                    <a:cubicBezTo>
                      <a:pt x="22719" y="1"/>
                      <a:pt x="22696" y="1"/>
                      <a:pt x="22672" y="3"/>
                    </a:cubicBezTo>
                    <a:cubicBezTo>
                      <a:pt x="22138" y="27"/>
                      <a:pt x="21860" y="446"/>
                      <a:pt x="21593" y="776"/>
                    </a:cubicBezTo>
                    <a:cubicBezTo>
                      <a:pt x="21174" y="1286"/>
                      <a:pt x="20875" y="1900"/>
                      <a:pt x="20525" y="2469"/>
                    </a:cubicBezTo>
                    <a:cubicBezTo>
                      <a:pt x="20476" y="2549"/>
                      <a:pt x="20410" y="2621"/>
                      <a:pt x="20296" y="2771"/>
                    </a:cubicBezTo>
                    <a:cubicBezTo>
                      <a:pt x="20139" y="2514"/>
                      <a:pt x="19984" y="2320"/>
                      <a:pt x="19904" y="2098"/>
                    </a:cubicBezTo>
                    <a:cubicBezTo>
                      <a:pt x="19761" y="1702"/>
                      <a:pt x="19675" y="1286"/>
                      <a:pt x="19547" y="884"/>
                    </a:cubicBezTo>
                    <a:cubicBezTo>
                      <a:pt x="19414" y="461"/>
                      <a:pt x="19185" y="117"/>
                      <a:pt x="18714" y="13"/>
                    </a:cubicBezTo>
                    <a:cubicBezTo>
                      <a:pt x="18557" y="54"/>
                      <a:pt x="18405" y="96"/>
                      <a:pt x="18173" y="155"/>
                    </a:cubicBezTo>
                    <a:cubicBezTo>
                      <a:pt x="17631" y="1033"/>
                      <a:pt x="17066" y="1952"/>
                      <a:pt x="16490" y="2889"/>
                    </a:cubicBezTo>
                    <a:cubicBezTo>
                      <a:pt x="16139" y="2733"/>
                      <a:pt x="16018" y="2455"/>
                      <a:pt x="15931" y="2160"/>
                    </a:cubicBezTo>
                    <a:cubicBezTo>
                      <a:pt x="15810" y="1740"/>
                      <a:pt x="15737" y="1303"/>
                      <a:pt x="15581" y="894"/>
                    </a:cubicBezTo>
                    <a:cubicBezTo>
                      <a:pt x="15431" y="493"/>
                      <a:pt x="15218" y="85"/>
                      <a:pt x="14708" y="85"/>
                    </a:cubicBezTo>
                    <a:cubicBezTo>
                      <a:pt x="14697" y="85"/>
                      <a:pt x="14686" y="85"/>
                      <a:pt x="14676" y="86"/>
                    </a:cubicBezTo>
                    <a:cubicBezTo>
                      <a:pt x="14471" y="93"/>
                      <a:pt x="14269" y="207"/>
                      <a:pt x="14082" y="266"/>
                    </a:cubicBezTo>
                    <a:cubicBezTo>
                      <a:pt x="13645" y="1119"/>
                      <a:pt x="13225" y="1931"/>
                      <a:pt x="12809" y="2746"/>
                    </a:cubicBezTo>
                    <a:cubicBezTo>
                      <a:pt x="12767" y="2750"/>
                      <a:pt x="12725" y="2757"/>
                      <a:pt x="12684" y="2764"/>
                    </a:cubicBezTo>
                    <a:cubicBezTo>
                      <a:pt x="12570" y="2486"/>
                      <a:pt x="12431" y="2219"/>
                      <a:pt x="12344" y="1931"/>
                    </a:cubicBezTo>
                    <a:cubicBezTo>
                      <a:pt x="12226" y="1539"/>
                      <a:pt x="12170" y="1133"/>
                      <a:pt x="12053" y="741"/>
                    </a:cubicBezTo>
                    <a:cubicBezTo>
                      <a:pt x="11945" y="391"/>
                      <a:pt x="11813" y="37"/>
                      <a:pt x="11383" y="6"/>
                    </a:cubicBezTo>
                    <a:cubicBezTo>
                      <a:pt x="10869" y="96"/>
                      <a:pt x="10679" y="491"/>
                      <a:pt x="10484" y="863"/>
                    </a:cubicBezTo>
                    <a:cubicBezTo>
                      <a:pt x="10193" y="1414"/>
                      <a:pt x="9939" y="1983"/>
                      <a:pt x="9659" y="2542"/>
                    </a:cubicBezTo>
                    <a:cubicBezTo>
                      <a:pt x="9586" y="2688"/>
                      <a:pt x="9464" y="2813"/>
                      <a:pt x="9322" y="3007"/>
                    </a:cubicBezTo>
                    <a:cubicBezTo>
                      <a:pt x="9211" y="2778"/>
                      <a:pt x="9121" y="2629"/>
                      <a:pt x="9065" y="2469"/>
                    </a:cubicBezTo>
                    <a:cubicBezTo>
                      <a:pt x="9014" y="2334"/>
                      <a:pt x="9006" y="2184"/>
                      <a:pt x="8964" y="2043"/>
                    </a:cubicBezTo>
                    <a:cubicBezTo>
                      <a:pt x="8850" y="1636"/>
                      <a:pt x="8753" y="1220"/>
                      <a:pt x="8597" y="828"/>
                    </a:cubicBezTo>
                    <a:cubicBezTo>
                      <a:pt x="8483" y="537"/>
                      <a:pt x="8256" y="367"/>
                      <a:pt x="8045" y="367"/>
                    </a:cubicBezTo>
                    <a:cubicBezTo>
                      <a:pt x="7961" y="367"/>
                      <a:pt x="7880" y="394"/>
                      <a:pt x="7810" y="450"/>
                    </a:cubicBezTo>
                    <a:cubicBezTo>
                      <a:pt x="7636" y="589"/>
                      <a:pt x="7486" y="789"/>
                      <a:pt x="7390" y="994"/>
                    </a:cubicBezTo>
                    <a:cubicBezTo>
                      <a:pt x="7237" y="1307"/>
                      <a:pt x="7143" y="1647"/>
                      <a:pt x="7015" y="1973"/>
                    </a:cubicBezTo>
                    <a:cubicBezTo>
                      <a:pt x="6894" y="2272"/>
                      <a:pt x="6751" y="2566"/>
                      <a:pt x="6620" y="2861"/>
                    </a:cubicBezTo>
                    <a:cubicBezTo>
                      <a:pt x="6221" y="2018"/>
                      <a:pt x="6283" y="1078"/>
                      <a:pt x="5784" y="346"/>
                    </a:cubicBezTo>
                    <a:cubicBezTo>
                      <a:pt x="5609" y="302"/>
                      <a:pt x="5483" y="276"/>
                      <a:pt x="5385" y="276"/>
                    </a:cubicBezTo>
                    <a:cubicBezTo>
                      <a:pt x="5191" y="276"/>
                      <a:pt x="5103" y="378"/>
                      <a:pt x="4961" y="651"/>
                    </a:cubicBezTo>
                    <a:cubicBezTo>
                      <a:pt x="4725" y="1102"/>
                      <a:pt x="4527" y="1574"/>
                      <a:pt x="4302" y="2032"/>
                    </a:cubicBezTo>
                    <a:cubicBezTo>
                      <a:pt x="4149" y="2341"/>
                      <a:pt x="3983" y="2639"/>
                      <a:pt x="3823" y="2941"/>
                    </a:cubicBezTo>
                    <a:cubicBezTo>
                      <a:pt x="3785" y="2941"/>
                      <a:pt x="3747" y="2938"/>
                      <a:pt x="3709" y="2938"/>
                    </a:cubicBezTo>
                    <a:cubicBezTo>
                      <a:pt x="3629" y="2743"/>
                      <a:pt x="3521" y="2552"/>
                      <a:pt x="3476" y="2351"/>
                    </a:cubicBezTo>
                    <a:cubicBezTo>
                      <a:pt x="3372" y="1883"/>
                      <a:pt x="3302" y="1404"/>
                      <a:pt x="3206" y="932"/>
                    </a:cubicBezTo>
                    <a:cubicBezTo>
                      <a:pt x="3147" y="640"/>
                      <a:pt x="3057" y="356"/>
                      <a:pt x="2987" y="96"/>
                    </a:cubicBezTo>
                    <a:cubicBezTo>
                      <a:pt x="2910" y="90"/>
                      <a:pt x="2840" y="87"/>
                      <a:pt x="2777" y="87"/>
                    </a:cubicBezTo>
                    <a:cubicBezTo>
                      <a:pt x="2400" y="87"/>
                      <a:pt x="2246" y="202"/>
                      <a:pt x="2127" y="544"/>
                    </a:cubicBezTo>
                    <a:cubicBezTo>
                      <a:pt x="1904" y="1192"/>
                      <a:pt x="1717" y="1855"/>
                      <a:pt x="1496" y="2504"/>
                    </a:cubicBezTo>
                    <a:cubicBezTo>
                      <a:pt x="1416" y="2736"/>
                      <a:pt x="1280" y="2951"/>
                      <a:pt x="1169" y="3177"/>
                    </a:cubicBezTo>
                    <a:cubicBezTo>
                      <a:pt x="1124" y="3170"/>
                      <a:pt x="1079" y="3162"/>
                      <a:pt x="1033" y="3159"/>
                    </a:cubicBezTo>
                    <a:cubicBezTo>
                      <a:pt x="968" y="2927"/>
                      <a:pt x="888" y="2698"/>
                      <a:pt x="846" y="2462"/>
                    </a:cubicBezTo>
                    <a:cubicBezTo>
                      <a:pt x="788" y="2147"/>
                      <a:pt x="770" y="1824"/>
                      <a:pt x="718" y="1508"/>
                    </a:cubicBezTo>
                    <a:cubicBezTo>
                      <a:pt x="670" y="1202"/>
                      <a:pt x="575" y="914"/>
                      <a:pt x="302" y="682"/>
                    </a:cubicBezTo>
                    <a:cubicBezTo>
                      <a:pt x="191" y="727"/>
                      <a:pt x="80" y="776"/>
                      <a:pt x="0" y="810"/>
                    </a:cubicBezTo>
                    <a:cubicBezTo>
                      <a:pt x="76" y="1130"/>
                      <a:pt x="146" y="1411"/>
                      <a:pt x="212" y="1692"/>
                    </a:cubicBezTo>
                    <a:cubicBezTo>
                      <a:pt x="295" y="2063"/>
                      <a:pt x="351" y="2441"/>
                      <a:pt x="461" y="2802"/>
                    </a:cubicBezTo>
                    <a:cubicBezTo>
                      <a:pt x="580" y="3180"/>
                      <a:pt x="749" y="3541"/>
                      <a:pt x="1190" y="3694"/>
                    </a:cubicBezTo>
                    <a:cubicBezTo>
                      <a:pt x="1686" y="3572"/>
                      <a:pt x="1912" y="3194"/>
                      <a:pt x="2043" y="2746"/>
                    </a:cubicBezTo>
                    <a:cubicBezTo>
                      <a:pt x="2203" y="2198"/>
                      <a:pt x="2332" y="1643"/>
                      <a:pt x="2481" y="1092"/>
                    </a:cubicBezTo>
                    <a:cubicBezTo>
                      <a:pt x="2501" y="1023"/>
                      <a:pt x="2564" y="963"/>
                      <a:pt x="2657" y="821"/>
                    </a:cubicBezTo>
                    <a:cubicBezTo>
                      <a:pt x="2724" y="1164"/>
                      <a:pt x="2758" y="1421"/>
                      <a:pt x="2824" y="1671"/>
                    </a:cubicBezTo>
                    <a:cubicBezTo>
                      <a:pt x="2939" y="2108"/>
                      <a:pt x="3046" y="2552"/>
                      <a:pt x="3206" y="2972"/>
                    </a:cubicBezTo>
                    <a:cubicBezTo>
                      <a:pt x="3329" y="3300"/>
                      <a:pt x="3549" y="3559"/>
                      <a:pt x="3953" y="3559"/>
                    </a:cubicBezTo>
                    <a:cubicBezTo>
                      <a:pt x="3969" y="3559"/>
                      <a:pt x="3984" y="3559"/>
                      <a:pt x="4000" y="3558"/>
                    </a:cubicBezTo>
                    <a:cubicBezTo>
                      <a:pt x="4042" y="3531"/>
                      <a:pt x="4101" y="3506"/>
                      <a:pt x="4135" y="3461"/>
                    </a:cubicBezTo>
                    <a:cubicBezTo>
                      <a:pt x="4524" y="2965"/>
                      <a:pt x="4860" y="2438"/>
                      <a:pt x="4985" y="1803"/>
                    </a:cubicBezTo>
                    <a:cubicBezTo>
                      <a:pt x="5055" y="1456"/>
                      <a:pt x="5148" y="1116"/>
                      <a:pt x="5457" y="789"/>
                    </a:cubicBezTo>
                    <a:cubicBezTo>
                      <a:pt x="5530" y="1085"/>
                      <a:pt x="5582" y="1310"/>
                      <a:pt x="5648" y="1532"/>
                    </a:cubicBezTo>
                    <a:cubicBezTo>
                      <a:pt x="5814" y="2088"/>
                      <a:pt x="5995" y="2642"/>
                      <a:pt x="6165" y="3197"/>
                    </a:cubicBezTo>
                    <a:cubicBezTo>
                      <a:pt x="6244" y="3450"/>
                      <a:pt x="6451" y="3573"/>
                      <a:pt x="6663" y="3573"/>
                    </a:cubicBezTo>
                    <a:cubicBezTo>
                      <a:pt x="6881" y="3573"/>
                      <a:pt x="7104" y="3443"/>
                      <a:pt x="7195" y="3191"/>
                    </a:cubicBezTo>
                    <a:cubicBezTo>
                      <a:pt x="7345" y="2767"/>
                      <a:pt x="7476" y="2334"/>
                      <a:pt x="7619" y="1907"/>
                    </a:cubicBezTo>
                    <a:cubicBezTo>
                      <a:pt x="7723" y="1588"/>
                      <a:pt x="7837" y="1272"/>
                      <a:pt x="7944" y="956"/>
                    </a:cubicBezTo>
                    <a:lnTo>
                      <a:pt x="8048" y="967"/>
                    </a:lnTo>
                    <a:cubicBezTo>
                      <a:pt x="8101" y="1098"/>
                      <a:pt x="8163" y="1227"/>
                      <a:pt x="8202" y="1362"/>
                    </a:cubicBezTo>
                    <a:cubicBezTo>
                      <a:pt x="8277" y="1643"/>
                      <a:pt x="8316" y="1938"/>
                      <a:pt x="8413" y="2212"/>
                    </a:cubicBezTo>
                    <a:cubicBezTo>
                      <a:pt x="8548" y="2590"/>
                      <a:pt x="8673" y="2996"/>
                      <a:pt x="8902" y="3319"/>
                    </a:cubicBezTo>
                    <a:cubicBezTo>
                      <a:pt x="9027" y="3494"/>
                      <a:pt x="9177" y="3572"/>
                      <a:pt x="9330" y="3572"/>
                    </a:cubicBezTo>
                    <a:cubicBezTo>
                      <a:pt x="9529" y="3572"/>
                      <a:pt x="9735" y="3441"/>
                      <a:pt x="9905" y="3222"/>
                    </a:cubicBezTo>
                    <a:cubicBezTo>
                      <a:pt x="10234" y="2795"/>
                      <a:pt x="10422" y="2320"/>
                      <a:pt x="10599" y="1827"/>
                    </a:cubicBezTo>
                    <a:cubicBezTo>
                      <a:pt x="10713" y="1497"/>
                      <a:pt x="10849" y="1175"/>
                      <a:pt x="10998" y="859"/>
                    </a:cubicBezTo>
                    <a:cubicBezTo>
                      <a:pt x="11064" y="717"/>
                      <a:pt x="11185" y="602"/>
                      <a:pt x="11286" y="477"/>
                    </a:cubicBezTo>
                    <a:cubicBezTo>
                      <a:pt x="11324" y="485"/>
                      <a:pt x="11366" y="495"/>
                      <a:pt x="11407" y="502"/>
                    </a:cubicBezTo>
                    <a:cubicBezTo>
                      <a:pt x="11511" y="859"/>
                      <a:pt x="11640" y="1213"/>
                      <a:pt x="11712" y="1577"/>
                    </a:cubicBezTo>
                    <a:cubicBezTo>
                      <a:pt x="11816" y="2101"/>
                      <a:pt x="11976" y="2594"/>
                      <a:pt x="12261" y="3048"/>
                    </a:cubicBezTo>
                    <a:cubicBezTo>
                      <a:pt x="12424" y="3301"/>
                      <a:pt x="12625" y="3452"/>
                      <a:pt x="12977" y="3452"/>
                    </a:cubicBezTo>
                    <a:cubicBezTo>
                      <a:pt x="13022" y="3452"/>
                      <a:pt x="13070" y="3449"/>
                      <a:pt x="13121" y="3444"/>
                    </a:cubicBezTo>
                    <a:cubicBezTo>
                      <a:pt x="13232" y="3292"/>
                      <a:pt x="13412" y="3100"/>
                      <a:pt x="13516" y="2875"/>
                    </a:cubicBezTo>
                    <a:cubicBezTo>
                      <a:pt x="13745" y="2389"/>
                      <a:pt x="13923" y="1879"/>
                      <a:pt x="14138" y="1386"/>
                    </a:cubicBezTo>
                    <a:cubicBezTo>
                      <a:pt x="14269" y="1088"/>
                      <a:pt x="14397" y="776"/>
                      <a:pt x="14780" y="571"/>
                    </a:cubicBezTo>
                    <a:cubicBezTo>
                      <a:pt x="14897" y="831"/>
                      <a:pt x="15022" y="1057"/>
                      <a:pt x="15105" y="1297"/>
                    </a:cubicBezTo>
                    <a:cubicBezTo>
                      <a:pt x="15268" y="1764"/>
                      <a:pt x="15383" y="2254"/>
                      <a:pt x="15567" y="2712"/>
                    </a:cubicBezTo>
                    <a:cubicBezTo>
                      <a:pt x="15755" y="3180"/>
                      <a:pt x="16063" y="3537"/>
                      <a:pt x="16726" y="3566"/>
                    </a:cubicBezTo>
                    <a:cubicBezTo>
                      <a:pt x="16920" y="3364"/>
                      <a:pt x="17218" y="3153"/>
                      <a:pt x="17382" y="2864"/>
                    </a:cubicBezTo>
                    <a:cubicBezTo>
                      <a:pt x="17656" y="2371"/>
                      <a:pt x="17829" y="1820"/>
                      <a:pt x="18082" y="1314"/>
                    </a:cubicBezTo>
                    <a:cubicBezTo>
                      <a:pt x="18211" y="1050"/>
                      <a:pt x="18415" y="824"/>
                      <a:pt x="18586" y="581"/>
                    </a:cubicBezTo>
                    <a:cubicBezTo>
                      <a:pt x="18631" y="589"/>
                      <a:pt x="18676" y="592"/>
                      <a:pt x="18721" y="599"/>
                    </a:cubicBezTo>
                    <a:cubicBezTo>
                      <a:pt x="18825" y="845"/>
                      <a:pt x="18940" y="1088"/>
                      <a:pt x="19033" y="1338"/>
                    </a:cubicBezTo>
                    <a:cubicBezTo>
                      <a:pt x="19196" y="1775"/>
                      <a:pt x="19348" y="2216"/>
                      <a:pt x="19505" y="2653"/>
                    </a:cubicBezTo>
                    <a:cubicBezTo>
                      <a:pt x="19684" y="3156"/>
                      <a:pt x="20015" y="3429"/>
                      <a:pt x="20511" y="3429"/>
                    </a:cubicBezTo>
                    <a:cubicBezTo>
                      <a:pt x="20551" y="3429"/>
                      <a:pt x="20593" y="3427"/>
                      <a:pt x="20636" y="3423"/>
                    </a:cubicBezTo>
                    <a:cubicBezTo>
                      <a:pt x="21142" y="3201"/>
                      <a:pt x="21396" y="2829"/>
                      <a:pt x="21510" y="2299"/>
                    </a:cubicBezTo>
                    <a:cubicBezTo>
                      <a:pt x="21590" y="1924"/>
                      <a:pt x="21840" y="1588"/>
                      <a:pt x="21968" y="1217"/>
                    </a:cubicBezTo>
                    <a:cubicBezTo>
                      <a:pt x="22089" y="866"/>
                      <a:pt x="22328" y="675"/>
                      <a:pt x="22700" y="523"/>
                    </a:cubicBezTo>
                    <a:cubicBezTo>
                      <a:pt x="22797" y="690"/>
                      <a:pt x="22908" y="839"/>
                      <a:pt x="22978" y="1008"/>
                    </a:cubicBezTo>
                    <a:cubicBezTo>
                      <a:pt x="23158" y="1439"/>
                      <a:pt x="23307" y="1883"/>
                      <a:pt x="23494" y="2309"/>
                    </a:cubicBezTo>
                    <a:cubicBezTo>
                      <a:pt x="23644" y="2650"/>
                      <a:pt x="23855" y="2944"/>
                      <a:pt x="24282" y="3017"/>
                    </a:cubicBezTo>
                    <a:cubicBezTo>
                      <a:pt x="24338" y="2954"/>
                      <a:pt x="24393" y="2892"/>
                      <a:pt x="24414" y="2868"/>
                    </a:cubicBezTo>
                    <a:cubicBezTo>
                      <a:pt x="24264" y="2496"/>
                      <a:pt x="24129" y="2160"/>
                      <a:pt x="23994" y="1824"/>
                    </a:cubicBezTo>
                    <a:cubicBezTo>
                      <a:pt x="23796" y="1338"/>
                      <a:pt x="23612" y="849"/>
                      <a:pt x="23398" y="370"/>
                    </a:cubicBezTo>
                    <a:cubicBezTo>
                      <a:pt x="23279" y="103"/>
                      <a:pt x="23029" y="1"/>
                      <a:pt x="227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47"/>
              <p:cNvSpPr/>
              <p:nvPr/>
            </p:nvSpPr>
            <p:spPr>
              <a:xfrm>
                <a:off x="7724522" y="1150967"/>
                <a:ext cx="2734" cy="598"/>
              </a:xfrm>
              <a:custGeom>
                <a:avLst/>
                <a:gdLst/>
                <a:ahLst/>
                <a:cxnLst/>
                <a:rect l="l" t="t" r="r" b="b"/>
                <a:pathLst>
                  <a:path w="32" h="7" extrusionOk="0">
                    <a:moveTo>
                      <a:pt x="0" y="0"/>
                    </a:moveTo>
                    <a:lnTo>
                      <a:pt x="32" y="7"/>
                    </a:lnTo>
                    <a:lnTo>
                      <a:pt x="1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47"/>
              <p:cNvSpPr/>
              <p:nvPr/>
            </p:nvSpPr>
            <p:spPr>
              <a:xfrm>
                <a:off x="8211500" y="690894"/>
                <a:ext cx="1880" cy="153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1" y="1"/>
                    </a:moveTo>
                    <a:lnTo>
                      <a:pt x="1" y="8"/>
                    </a:lnTo>
                    <a:lnTo>
                      <a:pt x="8" y="18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823" name="Google Shape;10823;p47"/>
            <p:cNvSpPr/>
            <p:nvPr/>
          </p:nvSpPr>
          <p:spPr>
            <a:xfrm rot="-901256">
              <a:off x="857034" y="1729890"/>
              <a:ext cx="1808801" cy="1962036"/>
            </a:xfrm>
            <a:custGeom>
              <a:avLst/>
              <a:gdLst/>
              <a:ahLst/>
              <a:cxnLst/>
              <a:rect l="l" t="t" r="r" b="b"/>
              <a:pathLst>
                <a:path w="23679" h="25685" extrusionOk="0">
                  <a:moveTo>
                    <a:pt x="2824" y="0"/>
                  </a:moveTo>
                  <a:cubicBezTo>
                    <a:pt x="2588" y="0"/>
                    <a:pt x="2369" y="39"/>
                    <a:pt x="2165" y="119"/>
                  </a:cubicBezTo>
                  <a:cubicBezTo>
                    <a:pt x="1824" y="250"/>
                    <a:pt x="1540" y="497"/>
                    <a:pt x="1366" y="809"/>
                  </a:cubicBezTo>
                  <a:cubicBezTo>
                    <a:pt x="1148" y="1204"/>
                    <a:pt x="694" y="2346"/>
                    <a:pt x="409" y="3720"/>
                  </a:cubicBezTo>
                  <a:cubicBezTo>
                    <a:pt x="239" y="4535"/>
                    <a:pt x="156" y="5316"/>
                    <a:pt x="156" y="6045"/>
                  </a:cubicBezTo>
                  <a:cubicBezTo>
                    <a:pt x="156" y="6978"/>
                    <a:pt x="301" y="7835"/>
                    <a:pt x="583" y="8584"/>
                  </a:cubicBezTo>
                  <a:cubicBezTo>
                    <a:pt x="1006" y="9712"/>
                    <a:pt x="1565" y="10607"/>
                    <a:pt x="2244" y="11238"/>
                  </a:cubicBezTo>
                  <a:cubicBezTo>
                    <a:pt x="2282" y="11276"/>
                    <a:pt x="2321" y="11308"/>
                    <a:pt x="2356" y="11342"/>
                  </a:cubicBezTo>
                  <a:cubicBezTo>
                    <a:pt x="2321" y="11481"/>
                    <a:pt x="2272" y="11651"/>
                    <a:pt x="2213" y="11856"/>
                  </a:cubicBezTo>
                  <a:cubicBezTo>
                    <a:pt x="2029" y="12474"/>
                    <a:pt x="1783" y="13209"/>
                    <a:pt x="1523" y="13982"/>
                  </a:cubicBezTo>
                  <a:cubicBezTo>
                    <a:pt x="1249" y="14801"/>
                    <a:pt x="964" y="15644"/>
                    <a:pt x="732" y="16421"/>
                  </a:cubicBezTo>
                  <a:cubicBezTo>
                    <a:pt x="450" y="17365"/>
                    <a:pt x="291" y="18052"/>
                    <a:pt x="232" y="18586"/>
                  </a:cubicBezTo>
                  <a:cubicBezTo>
                    <a:pt x="0" y="20692"/>
                    <a:pt x="774" y="22118"/>
                    <a:pt x="1464" y="22948"/>
                  </a:cubicBezTo>
                  <a:cubicBezTo>
                    <a:pt x="1928" y="23502"/>
                    <a:pt x="2519" y="23981"/>
                    <a:pt x="3164" y="24325"/>
                  </a:cubicBezTo>
                  <a:cubicBezTo>
                    <a:pt x="3570" y="24540"/>
                    <a:pt x="3983" y="24696"/>
                    <a:pt x="4367" y="24783"/>
                  </a:cubicBezTo>
                  <a:cubicBezTo>
                    <a:pt x="4881" y="25133"/>
                    <a:pt x="5356" y="25296"/>
                    <a:pt x="5624" y="25369"/>
                  </a:cubicBezTo>
                  <a:cubicBezTo>
                    <a:pt x="5856" y="25431"/>
                    <a:pt x="6068" y="25463"/>
                    <a:pt x="6269" y="25463"/>
                  </a:cubicBezTo>
                  <a:cubicBezTo>
                    <a:pt x="6570" y="25463"/>
                    <a:pt x="6849" y="25390"/>
                    <a:pt x="7088" y="25255"/>
                  </a:cubicBezTo>
                  <a:lnTo>
                    <a:pt x="7094" y="25255"/>
                  </a:lnTo>
                  <a:cubicBezTo>
                    <a:pt x="7501" y="25355"/>
                    <a:pt x="7858" y="25380"/>
                    <a:pt x="8090" y="25380"/>
                  </a:cubicBezTo>
                  <a:cubicBezTo>
                    <a:pt x="8132" y="25380"/>
                    <a:pt x="8173" y="25376"/>
                    <a:pt x="8212" y="25376"/>
                  </a:cubicBezTo>
                  <a:cubicBezTo>
                    <a:pt x="8975" y="25442"/>
                    <a:pt x="9814" y="25487"/>
                    <a:pt x="10713" y="25511"/>
                  </a:cubicBezTo>
                  <a:cubicBezTo>
                    <a:pt x="11112" y="25595"/>
                    <a:pt x="11678" y="25684"/>
                    <a:pt x="12316" y="25684"/>
                  </a:cubicBezTo>
                  <a:cubicBezTo>
                    <a:pt x="12850" y="25684"/>
                    <a:pt x="13367" y="25622"/>
                    <a:pt x="13853" y="25500"/>
                  </a:cubicBezTo>
                  <a:cubicBezTo>
                    <a:pt x="14317" y="25487"/>
                    <a:pt x="14804" y="25473"/>
                    <a:pt x="15296" y="25452"/>
                  </a:cubicBezTo>
                  <a:cubicBezTo>
                    <a:pt x="15792" y="25431"/>
                    <a:pt x="16271" y="25390"/>
                    <a:pt x="16729" y="25324"/>
                  </a:cubicBezTo>
                  <a:cubicBezTo>
                    <a:pt x="16913" y="25404"/>
                    <a:pt x="17138" y="25463"/>
                    <a:pt x="17406" y="25463"/>
                  </a:cubicBezTo>
                  <a:cubicBezTo>
                    <a:pt x="17606" y="25463"/>
                    <a:pt x="17819" y="25431"/>
                    <a:pt x="18054" y="25369"/>
                  </a:cubicBezTo>
                  <a:cubicBezTo>
                    <a:pt x="18318" y="25296"/>
                    <a:pt x="18797" y="25133"/>
                    <a:pt x="19310" y="24783"/>
                  </a:cubicBezTo>
                  <a:cubicBezTo>
                    <a:pt x="19695" y="24696"/>
                    <a:pt x="20108" y="24540"/>
                    <a:pt x="20511" y="24325"/>
                  </a:cubicBezTo>
                  <a:cubicBezTo>
                    <a:pt x="21159" y="23981"/>
                    <a:pt x="21749" y="23502"/>
                    <a:pt x="22214" y="22948"/>
                  </a:cubicBezTo>
                  <a:cubicBezTo>
                    <a:pt x="22904" y="22118"/>
                    <a:pt x="23678" y="20692"/>
                    <a:pt x="23442" y="18586"/>
                  </a:cubicBezTo>
                  <a:cubicBezTo>
                    <a:pt x="23383" y="18052"/>
                    <a:pt x="23227" y="17365"/>
                    <a:pt x="22943" y="16421"/>
                  </a:cubicBezTo>
                  <a:cubicBezTo>
                    <a:pt x="22714" y="15644"/>
                    <a:pt x="22429" y="14801"/>
                    <a:pt x="22155" y="13982"/>
                  </a:cubicBezTo>
                  <a:cubicBezTo>
                    <a:pt x="21894" y="13209"/>
                    <a:pt x="21649" y="12474"/>
                    <a:pt x="21465" y="11856"/>
                  </a:cubicBezTo>
                  <a:cubicBezTo>
                    <a:pt x="21402" y="11651"/>
                    <a:pt x="21357" y="11481"/>
                    <a:pt x="21319" y="11342"/>
                  </a:cubicBezTo>
                  <a:cubicBezTo>
                    <a:pt x="21357" y="11308"/>
                    <a:pt x="21395" y="11276"/>
                    <a:pt x="21433" y="11238"/>
                  </a:cubicBezTo>
                  <a:cubicBezTo>
                    <a:pt x="22113" y="10607"/>
                    <a:pt x="22672" y="9712"/>
                    <a:pt x="23095" y="8584"/>
                  </a:cubicBezTo>
                  <a:cubicBezTo>
                    <a:pt x="23377" y="7835"/>
                    <a:pt x="23518" y="6978"/>
                    <a:pt x="23518" y="6045"/>
                  </a:cubicBezTo>
                  <a:cubicBezTo>
                    <a:pt x="23522" y="5316"/>
                    <a:pt x="23435" y="4535"/>
                    <a:pt x="23268" y="3720"/>
                  </a:cubicBezTo>
                  <a:cubicBezTo>
                    <a:pt x="22984" y="2346"/>
                    <a:pt x="22530" y="1204"/>
                    <a:pt x="22311" y="809"/>
                  </a:cubicBezTo>
                  <a:cubicBezTo>
                    <a:pt x="22138" y="497"/>
                    <a:pt x="21853" y="250"/>
                    <a:pt x="21510" y="119"/>
                  </a:cubicBezTo>
                  <a:cubicBezTo>
                    <a:pt x="21308" y="39"/>
                    <a:pt x="21087" y="0"/>
                    <a:pt x="20850" y="0"/>
                  </a:cubicBezTo>
                  <a:cubicBezTo>
                    <a:pt x="20442" y="0"/>
                    <a:pt x="19959" y="125"/>
                    <a:pt x="19414" y="369"/>
                  </a:cubicBezTo>
                  <a:cubicBezTo>
                    <a:pt x="18939" y="583"/>
                    <a:pt x="18429" y="886"/>
                    <a:pt x="17936" y="1243"/>
                  </a:cubicBezTo>
                  <a:cubicBezTo>
                    <a:pt x="17382" y="1642"/>
                    <a:pt x="16861" y="2107"/>
                    <a:pt x="16389" y="2613"/>
                  </a:cubicBezTo>
                  <a:cubicBezTo>
                    <a:pt x="15848" y="3200"/>
                    <a:pt x="15379" y="3838"/>
                    <a:pt x="14998" y="4511"/>
                  </a:cubicBezTo>
                  <a:cubicBezTo>
                    <a:pt x="14710" y="5017"/>
                    <a:pt x="14429" y="5718"/>
                    <a:pt x="14158" y="6593"/>
                  </a:cubicBezTo>
                  <a:lnTo>
                    <a:pt x="14144" y="6593"/>
                  </a:lnTo>
                  <a:cubicBezTo>
                    <a:pt x="13662" y="6593"/>
                    <a:pt x="13135" y="6624"/>
                    <a:pt x="12711" y="6648"/>
                  </a:cubicBezTo>
                  <a:cubicBezTo>
                    <a:pt x="12642" y="6652"/>
                    <a:pt x="12576" y="6655"/>
                    <a:pt x="12514" y="6658"/>
                  </a:cubicBezTo>
                  <a:cubicBezTo>
                    <a:pt x="12434" y="6662"/>
                    <a:pt x="12354" y="6673"/>
                    <a:pt x="12274" y="6690"/>
                  </a:cubicBezTo>
                  <a:lnTo>
                    <a:pt x="12028" y="6690"/>
                  </a:lnTo>
                  <a:cubicBezTo>
                    <a:pt x="11813" y="6690"/>
                    <a:pt x="11601" y="6693"/>
                    <a:pt x="11393" y="6697"/>
                  </a:cubicBezTo>
                  <a:cubicBezTo>
                    <a:pt x="11053" y="6610"/>
                    <a:pt x="10640" y="6568"/>
                    <a:pt x="10147" y="6568"/>
                  </a:cubicBezTo>
                  <a:cubicBezTo>
                    <a:pt x="9950" y="6568"/>
                    <a:pt x="9738" y="6575"/>
                    <a:pt x="9516" y="6589"/>
                  </a:cubicBezTo>
                  <a:cubicBezTo>
                    <a:pt x="9246" y="5715"/>
                    <a:pt x="8964" y="5017"/>
                    <a:pt x="8680" y="4511"/>
                  </a:cubicBezTo>
                  <a:cubicBezTo>
                    <a:pt x="8298" y="3838"/>
                    <a:pt x="7830" y="3200"/>
                    <a:pt x="7286" y="2613"/>
                  </a:cubicBezTo>
                  <a:cubicBezTo>
                    <a:pt x="6814" y="2107"/>
                    <a:pt x="6293" y="1645"/>
                    <a:pt x="5741" y="1243"/>
                  </a:cubicBezTo>
                  <a:cubicBezTo>
                    <a:pt x="5249" y="886"/>
                    <a:pt x="4739" y="583"/>
                    <a:pt x="4263" y="369"/>
                  </a:cubicBezTo>
                  <a:cubicBezTo>
                    <a:pt x="3719" y="125"/>
                    <a:pt x="3233" y="0"/>
                    <a:pt x="2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66675" dir="3180000" algn="bl" rotWithShape="0">
                <a:schemeClr val="dk1">
                  <a:alpha val="18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47"/>
            <p:cNvSpPr/>
            <p:nvPr/>
          </p:nvSpPr>
          <p:spPr>
            <a:xfrm rot="-901256">
              <a:off x="1024375" y="2339855"/>
              <a:ext cx="1592240" cy="1226798"/>
            </a:xfrm>
            <a:custGeom>
              <a:avLst/>
              <a:gdLst/>
              <a:ahLst/>
              <a:cxnLst/>
              <a:rect l="l" t="t" r="r" b="b"/>
              <a:pathLst>
                <a:path w="20844" h="16060" extrusionOk="0">
                  <a:moveTo>
                    <a:pt x="10688" y="0"/>
                  </a:moveTo>
                  <a:cubicBezTo>
                    <a:pt x="9167" y="0"/>
                    <a:pt x="7661" y="131"/>
                    <a:pt x="7172" y="431"/>
                  </a:cubicBezTo>
                  <a:cubicBezTo>
                    <a:pt x="6203" y="1020"/>
                    <a:pt x="1885" y="4909"/>
                    <a:pt x="646" y="10339"/>
                  </a:cubicBezTo>
                  <a:cubicBezTo>
                    <a:pt x="646" y="10339"/>
                    <a:pt x="0" y="12435"/>
                    <a:pt x="1506" y="14155"/>
                  </a:cubicBezTo>
                  <a:cubicBezTo>
                    <a:pt x="2733" y="15558"/>
                    <a:pt x="6195" y="16060"/>
                    <a:pt x="10691" y="16060"/>
                  </a:cubicBezTo>
                  <a:cubicBezTo>
                    <a:pt x="11710" y="16060"/>
                    <a:pt x="12783" y="16034"/>
                    <a:pt x="13895" y="15987"/>
                  </a:cubicBezTo>
                  <a:cubicBezTo>
                    <a:pt x="20029" y="15731"/>
                    <a:pt x="20844" y="12060"/>
                    <a:pt x="20501" y="10662"/>
                  </a:cubicBezTo>
                  <a:cubicBezTo>
                    <a:pt x="20157" y="9263"/>
                    <a:pt x="15439" y="767"/>
                    <a:pt x="14256" y="337"/>
                  </a:cubicBezTo>
                  <a:cubicBezTo>
                    <a:pt x="13673" y="125"/>
                    <a:pt x="12173" y="0"/>
                    <a:pt x="10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47"/>
            <p:cNvSpPr/>
            <p:nvPr/>
          </p:nvSpPr>
          <p:spPr>
            <a:xfrm rot="-901256">
              <a:off x="1690766" y="2973379"/>
              <a:ext cx="343671" cy="180124"/>
            </a:xfrm>
            <a:custGeom>
              <a:avLst/>
              <a:gdLst/>
              <a:ahLst/>
              <a:cxnLst/>
              <a:rect l="l" t="t" r="r" b="b"/>
              <a:pathLst>
                <a:path w="4499" h="2358" extrusionOk="0">
                  <a:moveTo>
                    <a:pt x="2270" y="1"/>
                  </a:moveTo>
                  <a:cubicBezTo>
                    <a:pt x="1315" y="1"/>
                    <a:pt x="756" y="180"/>
                    <a:pt x="756" y="180"/>
                  </a:cubicBezTo>
                  <a:cubicBezTo>
                    <a:pt x="0" y="329"/>
                    <a:pt x="1173" y="2358"/>
                    <a:pt x="2295" y="2358"/>
                  </a:cubicBezTo>
                  <a:cubicBezTo>
                    <a:pt x="2373" y="2358"/>
                    <a:pt x="2452" y="2348"/>
                    <a:pt x="2529" y="2327"/>
                  </a:cubicBezTo>
                  <a:cubicBezTo>
                    <a:pt x="3712" y="2005"/>
                    <a:pt x="4499" y="284"/>
                    <a:pt x="3978" y="180"/>
                  </a:cubicBezTo>
                  <a:cubicBezTo>
                    <a:pt x="3324" y="45"/>
                    <a:pt x="2748" y="1"/>
                    <a:pt x="22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47"/>
            <p:cNvSpPr/>
            <p:nvPr/>
          </p:nvSpPr>
          <p:spPr>
            <a:xfrm rot="-901256">
              <a:off x="1644671" y="2980046"/>
              <a:ext cx="446567" cy="137423"/>
            </a:xfrm>
            <a:custGeom>
              <a:avLst/>
              <a:gdLst/>
              <a:ahLst/>
              <a:cxnLst/>
              <a:rect l="l" t="t" r="r" b="b"/>
              <a:pathLst>
                <a:path w="5846" h="1799" extrusionOk="0">
                  <a:moveTo>
                    <a:pt x="3912" y="0"/>
                  </a:moveTo>
                  <a:cubicBezTo>
                    <a:pt x="3886" y="0"/>
                    <a:pt x="3860" y="1"/>
                    <a:pt x="3834" y="2"/>
                  </a:cubicBezTo>
                  <a:cubicBezTo>
                    <a:pt x="3716" y="5"/>
                    <a:pt x="3597" y="6"/>
                    <a:pt x="3478" y="6"/>
                  </a:cubicBezTo>
                  <a:cubicBezTo>
                    <a:pt x="3359" y="6"/>
                    <a:pt x="3241" y="5"/>
                    <a:pt x="3123" y="5"/>
                  </a:cubicBezTo>
                  <a:cubicBezTo>
                    <a:pt x="2997" y="3"/>
                    <a:pt x="2872" y="2"/>
                    <a:pt x="2748" y="2"/>
                  </a:cubicBezTo>
                  <a:cubicBezTo>
                    <a:pt x="1607" y="2"/>
                    <a:pt x="565" y="144"/>
                    <a:pt x="11" y="1712"/>
                  </a:cubicBezTo>
                  <a:cubicBezTo>
                    <a:pt x="1" y="1743"/>
                    <a:pt x="17" y="1781"/>
                    <a:pt x="52" y="1795"/>
                  </a:cubicBezTo>
                  <a:cubicBezTo>
                    <a:pt x="59" y="1795"/>
                    <a:pt x="66" y="1799"/>
                    <a:pt x="73" y="1799"/>
                  </a:cubicBezTo>
                  <a:cubicBezTo>
                    <a:pt x="100" y="1799"/>
                    <a:pt x="125" y="1781"/>
                    <a:pt x="135" y="1754"/>
                  </a:cubicBezTo>
                  <a:cubicBezTo>
                    <a:pt x="663" y="257"/>
                    <a:pt x="1678" y="131"/>
                    <a:pt x="2790" y="131"/>
                  </a:cubicBezTo>
                  <a:cubicBezTo>
                    <a:pt x="2900" y="131"/>
                    <a:pt x="3011" y="132"/>
                    <a:pt x="3123" y="133"/>
                  </a:cubicBezTo>
                  <a:cubicBezTo>
                    <a:pt x="3259" y="135"/>
                    <a:pt x="3396" y="137"/>
                    <a:pt x="3534" y="137"/>
                  </a:cubicBezTo>
                  <a:cubicBezTo>
                    <a:pt x="3635" y="137"/>
                    <a:pt x="3736" y="136"/>
                    <a:pt x="3837" y="133"/>
                  </a:cubicBezTo>
                  <a:cubicBezTo>
                    <a:pt x="3863" y="132"/>
                    <a:pt x="3887" y="132"/>
                    <a:pt x="3912" y="132"/>
                  </a:cubicBezTo>
                  <a:cubicBezTo>
                    <a:pt x="5288" y="132"/>
                    <a:pt x="5690" y="1529"/>
                    <a:pt x="5707" y="1587"/>
                  </a:cubicBezTo>
                  <a:cubicBezTo>
                    <a:pt x="5716" y="1617"/>
                    <a:pt x="5746" y="1637"/>
                    <a:pt x="5774" y="1637"/>
                  </a:cubicBezTo>
                  <a:cubicBezTo>
                    <a:pt x="5779" y="1637"/>
                    <a:pt x="5783" y="1636"/>
                    <a:pt x="5787" y="1635"/>
                  </a:cubicBezTo>
                  <a:cubicBezTo>
                    <a:pt x="5825" y="1625"/>
                    <a:pt x="5846" y="1587"/>
                    <a:pt x="5836" y="1552"/>
                  </a:cubicBezTo>
                  <a:cubicBezTo>
                    <a:pt x="5829" y="1539"/>
                    <a:pt x="5383" y="0"/>
                    <a:pt x="39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47"/>
            <p:cNvSpPr/>
            <p:nvPr/>
          </p:nvSpPr>
          <p:spPr>
            <a:xfrm rot="-901256">
              <a:off x="932642" y="1944887"/>
              <a:ext cx="837064" cy="1686656"/>
            </a:xfrm>
            <a:custGeom>
              <a:avLst/>
              <a:gdLst/>
              <a:ahLst/>
              <a:cxnLst/>
              <a:rect l="l" t="t" r="r" b="b"/>
              <a:pathLst>
                <a:path w="10958" h="22080" extrusionOk="0">
                  <a:moveTo>
                    <a:pt x="1917" y="0"/>
                  </a:moveTo>
                  <a:cubicBezTo>
                    <a:pt x="1792" y="0"/>
                    <a:pt x="1706" y="33"/>
                    <a:pt x="1670" y="98"/>
                  </a:cubicBezTo>
                  <a:cubicBezTo>
                    <a:pt x="1403" y="577"/>
                    <a:pt x="1" y="4129"/>
                    <a:pt x="969" y="6707"/>
                  </a:cubicBezTo>
                  <a:cubicBezTo>
                    <a:pt x="1808" y="8945"/>
                    <a:pt x="2957" y="9288"/>
                    <a:pt x="2957" y="9288"/>
                  </a:cubicBezTo>
                  <a:cubicBezTo>
                    <a:pt x="3012" y="10471"/>
                    <a:pt x="921" y="15370"/>
                    <a:pt x="702" y="17351"/>
                  </a:cubicBezTo>
                  <a:cubicBezTo>
                    <a:pt x="324" y="20737"/>
                    <a:pt x="3172" y="22080"/>
                    <a:pt x="4088" y="22080"/>
                  </a:cubicBezTo>
                  <a:cubicBezTo>
                    <a:pt x="4088" y="22080"/>
                    <a:pt x="1" y="17833"/>
                    <a:pt x="3873" y="15470"/>
                  </a:cubicBezTo>
                  <a:cubicBezTo>
                    <a:pt x="5136" y="14697"/>
                    <a:pt x="7634" y="15415"/>
                    <a:pt x="9087" y="14662"/>
                  </a:cubicBezTo>
                  <a:cubicBezTo>
                    <a:pt x="10538" y="13909"/>
                    <a:pt x="10958" y="6971"/>
                    <a:pt x="10288" y="6703"/>
                  </a:cubicBezTo>
                  <a:cubicBezTo>
                    <a:pt x="10105" y="6628"/>
                    <a:pt x="9767" y="6568"/>
                    <a:pt x="9237" y="6568"/>
                  </a:cubicBezTo>
                  <a:cubicBezTo>
                    <a:pt x="8814" y="6568"/>
                    <a:pt x="8269" y="6606"/>
                    <a:pt x="7582" y="6707"/>
                  </a:cubicBezTo>
                  <a:cubicBezTo>
                    <a:pt x="7582" y="6707"/>
                    <a:pt x="7141" y="4833"/>
                    <a:pt x="6558" y="3807"/>
                  </a:cubicBezTo>
                  <a:cubicBezTo>
                    <a:pt x="5165" y="1338"/>
                    <a:pt x="2721" y="0"/>
                    <a:pt x="19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47"/>
            <p:cNvSpPr/>
            <p:nvPr/>
          </p:nvSpPr>
          <p:spPr>
            <a:xfrm rot="-901256">
              <a:off x="962720" y="2177930"/>
              <a:ext cx="315484" cy="433581"/>
            </a:xfrm>
            <a:custGeom>
              <a:avLst/>
              <a:gdLst/>
              <a:ahLst/>
              <a:cxnLst/>
              <a:rect l="l" t="t" r="r" b="b"/>
              <a:pathLst>
                <a:path w="4130" h="5676" extrusionOk="0">
                  <a:moveTo>
                    <a:pt x="1035" y="0"/>
                  </a:moveTo>
                  <a:cubicBezTo>
                    <a:pt x="1008" y="0"/>
                    <a:pt x="985" y="5"/>
                    <a:pt x="966" y="16"/>
                  </a:cubicBezTo>
                  <a:cubicBezTo>
                    <a:pt x="580" y="238"/>
                    <a:pt x="1" y="3611"/>
                    <a:pt x="847" y="4627"/>
                  </a:cubicBezTo>
                  <a:cubicBezTo>
                    <a:pt x="1305" y="5179"/>
                    <a:pt x="2020" y="5574"/>
                    <a:pt x="2117" y="5665"/>
                  </a:cubicBezTo>
                  <a:cubicBezTo>
                    <a:pt x="2125" y="5672"/>
                    <a:pt x="2143" y="5676"/>
                    <a:pt x="2169" y="5676"/>
                  </a:cubicBezTo>
                  <a:cubicBezTo>
                    <a:pt x="2455" y="5676"/>
                    <a:pt x="3730" y="5255"/>
                    <a:pt x="3877" y="4652"/>
                  </a:cubicBezTo>
                  <a:cubicBezTo>
                    <a:pt x="3877" y="4652"/>
                    <a:pt x="4130" y="3812"/>
                    <a:pt x="3779" y="2844"/>
                  </a:cubicBezTo>
                  <a:cubicBezTo>
                    <a:pt x="3446" y="1920"/>
                    <a:pt x="1551" y="0"/>
                    <a:pt x="10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47"/>
            <p:cNvSpPr/>
            <p:nvPr/>
          </p:nvSpPr>
          <p:spPr>
            <a:xfrm rot="-901256">
              <a:off x="1192892" y="2404246"/>
              <a:ext cx="94416" cy="122221"/>
            </a:xfrm>
            <a:custGeom>
              <a:avLst/>
              <a:gdLst/>
              <a:ahLst/>
              <a:cxnLst/>
              <a:rect l="l" t="t" r="r" b="b"/>
              <a:pathLst>
                <a:path w="1236" h="1600" extrusionOk="0">
                  <a:moveTo>
                    <a:pt x="72" y="0"/>
                  </a:moveTo>
                  <a:cubicBezTo>
                    <a:pt x="45" y="0"/>
                    <a:pt x="20" y="19"/>
                    <a:pt x="12" y="48"/>
                  </a:cubicBezTo>
                  <a:cubicBezTo>
                    <a:pt x="1" y="83"/>
                    <a:pt x="18" y="117"/>
                    <a:pt x="53" y="128"/>
                  </a:cubicBezTo>
                  <a:cubicBezTo>
                    <a:pt x="95" y="142"/>
                    <a:pt x="1104" y="468"/>
                    <a:pt x="1104" y="1533"/>
                  </a:cubicBezTo>
                  <a:cubicBezTo>
                    <a:pt x="1104" y="1571"/>
                    <a:pt x="1132" y="1599"/>
                    <a:pt x="1170" y="1599"/>
                  </a:cubicBezTo>
                  <a:cubicBezTo>
                    <a:pt x="1205" y="1599"/>
                    <a:pt x="1236" y="1571"/>
                    <a:pt x="1236" y="1533"/>
                  </a:cubicBezTo>
                  <a:cubicBezTo>
                    <a:pt x="1236" y="371"/>
                    <a:pt x="105" y="6"/>
                    <a:pt x="91" y="3"/>
                  </a:cubicBezTo>
                  <a:cubicBezTo>
                    <a:pt x="85" y="1"/>
                    <a:pt x="78" y="0"/>
                    <a:pt x="72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47"/>
            <p:cNvSpPr/>
            <p:nvPr/>
          </p:nvSpPr>
          <p:spPr>
            <a:xfrm rot="-901256">
              <a:off x="1174721" y="2476638"/>
              <a:ext cx="121992" cy="57062"/>
            </a:xfrm>
            <a:custGeom>
              <a:avLst/>
              <a:gdLst/>
              <a:ahLst/>
              <a:cxnLst/>
              <a:rect l="l" t="t" r="r" b="b"/>
              <a:pathLst>
                <a:path w="1597" h="747" extrusionOk="0">
                  <a:moveTo>
                    <a:pt x="66" y="1"/>
                  </a:moveTo>
                  <a:cubicBezTo>
                    <a:pt x="32" y="1"/>
                    <a:pt x="0" y="28"/>
                    <a:pt x="0" y="66"/>
                  </a:cubicBezTo>
                  <a:cubicBezTo>
                    <a:pt x="0" y="101"/>
                    <a:pt x="32" y="132"/>
                    <a:pt x="66" y="132"/>
                  </a:cubicBezTo>
                  <a:cubicBezTo>
                    <a:pt x="77" y="132"/>
                    <a:pt x="1139" y="139"/>
                    <a:pt x="1461" y="712"/>
                  </a:cubicBezTo>
                  <a:cubicBezTo>
                    <a:pt x="1475" y="736"/>
                    <a:pt x="1496" y="747"/>
                    <a:pt x="1520" y="747"/>
                  </a:cubicBezTo>
                  <a:cubicBezTo>
                    <a:pt x="1531" y="747"/>
                    <a:pt x="1541" y="743"/>
                    <a:pt x="1552" y="739"/>
                  </a:cubicBezTo>
                  <a:cubicBezTo>
                    <a:pt x="1583" y="718"/>
                    <a:pt x="1597" y="680"/>
                    <a:pt x="1576" y="649"/>
                  </a:cubicBezTo>
                  <a:cubicBezTo>
                    <a:pt x="1215" y="11"/>
                    <a:pt x="115" y="1"/>
                    <a:pt x="6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47"/>
            <p:cNvSpPr/>
            <p:nvPr/>
          </p:nvSpPr>
          <p:spPr>
            <a:xfrm rot="-901256">
              <a:off x="1382920" y="3492221"/>
              <a:ext cx="327935" cy="161791"/>
            </a:xfrm>
            <a:custGeom>
              <a:avLst/>
              <a:gdLst/>
              <a:ahLst/>
              <a:cxnLst/>
              <a:rect l="l" t="t" r="r" b="b"/>
              <a:pathLst>
                <a:path w="4293" h="2118" extrusionOk="0">
                  <a:moveTo>
                    <a:pt x="71" y="0"/>
                  </a:moveTo>
                  <a:cubicBezTo>
                    <a:pt x="67" y="0"/>
                    <a:pt x="63" y="1"/>
                    <a:pt x="59" y="1"/>
                  </a:cubicBezTo>
                  <a:cubicBezTo>
                    <a:pt x="21" y="9"/>
                    <a:pt x="0" y="43"/>
                    <a:pt x="8" y="78"/>
                  </a:cubicBezTo>
                  <a:cubicBezTo>
                    <a:pt x="243" y="1306"/>
                    <a:pt x="1326" y="1910"/>
                    <a:pt x="1926" y="2070"/>
                  </a:cubicBezTo>
                  <a:cubicBezTo>
                    <a:pt x="2019" y="2094"/>
                    <a:pt x="2123" y="2118"/>
                    <a:pt x="2214" y="2118"/>
                  </a:cubicBezTo>
                  <a:cubicBezTo>
                    <a:pt x="2286" y="2118"/>
                    <a:pt x="2349" y="2100"/>
                    <a:pt x="2381" y="2062"/>
                  </a:cubicBezTo>
                  <a:cubicBezTo>
                    <a:pt x="2485" y="1945"/>
                    <a:pt x="2415" y="1642"/>
                    <a:pt x="2339" y="1407"/>
                  </a:cubicBezTo>
                  <a:lnTo>
                    <a:pt x="2339" y="1407"/>
                  </a:lnTo>
                  <a:cubicBezTo>
                    <a:pt x="2955" y="1961"/>
                    <a:pt x="3693" y="2032"/>
                    <a:pt x="4037" y="2032"/>
                  </a:cubicBezTo>
                  <a:cubicBezTo>
                    <a:pt x="4156" y="2032"/>
                    <a:pt x="4227" y="2024"/>
                    <a:pt x="4230" y="2024"/>
                  </a:cubicBezTo>
                  <a:cubicBezTo>
                    <a:pt x="4264" y="2020"/>
                    <a:pt x="4292" y="1986"/>
                    <a:pt x="4285" y="1951"/>
                  </a:cubicBezTo>
                  <a:cubicBezTo>
                    <a:pt x="4282" y="1915"/>
                    <a:pt x="4251" y="1892"/>
                    <a:pt x="4219" y="1892"/>
                  </a:cubicBezTo>
                  <a:cubicBezTo>
                    <a:pt x="4217" y="1892"/>
                    <a:pt x="4214" y="1892"/>
                    <a:pt x="4212" y="1892"/>
                  </a:cubicBezTo>
                  <a:cubicBezTo>
                    <a:pt x="4210" y="1893"/>
                    <a:pt x="4141" y="1902"/>
                    <a:pt x="4027" y="1902"/>
                  </a:cubicBezTo>
                  <a:cubicBezTo>
                    <a:pt x="3660" y="1902"/>
                    <a:pt x="2824" y="1813"/>
                    <a:pt x="2211" y="1087"/>
                  </a:cubicBezTo>
                  <a:cubicBezTo>
                    <a:pt x="2198" y="1072"/>
                    <a:pt x="2180" y="1064"/>
                    <a:pt x="2161" y="1064"/>
                  </a:cubicBezTo>
                  <a:cubicBezTo>
                    <a:pt x="2150" y="1064"/>
                    <a:pt x="2138" y="1067"/>
                    <a:pt x="2127" y="1074"/>
                  </a:cubicBezTo>
                  <a:cubicBezTo>
                    <a:pt x="2099" y="1091"/>
                    <a:pt x="2089" y="1125"/>
                    <a:pt x="2099" y="1157"/>
                  </a:cubicBezTo>
                  <a:cubicBezTo>
                    <a:pt x="2245" y="1487"/>
                    <a:pt x="2356" y="1892"/>
                    <a:pt x="2283" y="1976"/>
                  </a:cubicBezTo>
                  <a:cubicBezTo>
                    <a:pt x="2274" y="1981"/>
                    <a:pt x="2254" y="1984"/>
                    <a:pt x="2223" y="1984"/>
                  </a:cubicBezTo>
                  <a:cubicBezTo>
                    <a:pt x="2128" y="1984"/>
                    <a:pt x="1934" y="1953"/>
                    <a:pt x="1665" y="1841"/>
                  </a:cubicBezTo>
                  <a:cubicBezTo>
                    <a:pt x="1364" y="1712"/>
                    <a:pt x="358" y="1205"/>
                    <a:pt x="136" y="54"/>
                  </a:cubicBezTo>
                  <a:cubicBezTo>
                    <a:pt x="130" y="23"/>
                    <a:pt x="102" y="0"/>
                    <a:pt x="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47"/>
            <p:cNvSpPr/>
            <p:nvPr/>
          </p:nvSpPr>
          <p:spPr>
            <a:xfrm rot="-901256">
              <a:off x="1868942" y="3002447"/>
              <a:ext cx="73256" cy="16042"/>
            </a:xfrm>
            <a:custGeom>
              <a:avLst/>
              <a:gdLst/>
              <a:ahLst/>
              <a:cxnLst/>
              <a:rect l="l" t="t" r="r" b="b"/>
              <a:pathLst>
                <a:path w="959" h="210" extrusionOk="0">
                  <a:moveTo>
                    <a:pt x="205" y="0"/>
                  </a:moveTo>
                  <a:cubicBezTo>
                    <a:pt x="124" y="0"/>
                    <a:pt x="70" y="3"/>
                    <a:pt x="63" y="4"/>
                  </a:cubicBezTo>
                  <a:cubicBezTo>
                    <a:pt x="28" y="4"/>
                    <a:pt x="1" y="35"/>
                    <a:pt x="1" y="73"/>
                  </a:cubicBezTo>
                  <a:cubicBezTo>
                    <a:pt x="4" y="108"/>
                    <a:pt x="36" y="136"/>
                    <a:pt x="70" y="136"/>
                  </a:cubicBezTo>
                  <a:cubicBezTo>
                    <a:pt x="72" y="135"/>
                    <a:pt x="126" y="131"/>
                    <a:pt x="210" y="131"/>
                  </a:cubicBezTo>
                  <a:cubicBezTo>
                    <a:pt x="373" y="131"/>
                    <a:pt x="648" y="143"/>
                    <a:pt x="868" y="206"/>
                  </a:cubicBezTo>
                  <a:cubicBezTo>
                    <a:pt x="875" y="209"/>
                    <a:pt x="882" y="209"/>
                    <a:pt x="886" y="209"/>
                  </a:cubicBezTo>
                  <a:cubicBezTo>
                    <a:pt x="917" y="209"/>
                    <a:pt x="941" y="192"/>
                    <a:pt x="952" y="160"/>
                  </a:cubicBezTo>
                  <a:cubicBezTo>
                    <a:pt x="958" y="126"/>
                    <a:pt x="941" y="91"/>
                    <a:pt x="907" y="81"/>
                  </a:cubicBezTo>
                  <a:cubicBezTo>
                    <a:pt x="665" y="13"/>
                    <a:pt x="3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47"/>
            <p:cNvSpPr/>
            <p:nvPr/>
          </p:nvSpPr>
          <p:spPr>
            <a:xfrm rot="-901256">
              <a:off x="1741117" y="1728586"/>
              <a:ext cx="832252" cy="1686656"/>
            </a:xfrm>
            <a:custGeom>
              <a:avLst/>
              <a:gdLst/>
              <a:ahLst/>
              <a:cxnLst/>
              <a:rect l="l" t="t" r="r" b="b"/>
              <a:pathLst>
                <a:path w="10895" h="22080" extrusionOk="0">
                  <a:moveTo>
                    <a:pt x="8982" y="0"/>
                  </a:moveTo>
                  <a:cubicBezTo>
                    <a:pt x="8177" y="0"/>
                    <a:pt x="5734" y="1338"/>
                    <a:pt x="4337" y="3807"/>
                  </a:cubicBezTo>
                  <a:cubicBezTo>
                    <a:pt x="3757" y="4833"/>
                    <a:pt x="3317" y="6707"/>
                    <a:pt x="3317" y="6707"/>
                  </a:cubicBezTo>
                  <a:cubicBezTo>
                    <a:pt x="3104" y="6619"/>
                    <a:pt x="2717" y="6592"/>
                    <a:pt x="2280" y="6592"/>
                  </a:cubicBezTo>
                  <a:cubicBezTo>
                    <a:pt x="1762" y="6592"/>
                    <a:pt x="1173" y="6631"/>
                    <a:pt x="722" y="6655"/>
                  </a:cubicBezTo>
                  <a:cubicBezTo>
                    <a:pt x="1" y="6697"/>
                    <a:pt x="361" y="13909"/>
                    <a:pt x="1812" y="14662"/>
                  </a:cubicBezTo>
                  <a:cubicBezTo>
                    <a:pt x="3261" y="15415"/>
                    <a:pt x="5763" y="14697"/>
                    <a:pt x="7026" y="15470"/>
                  </a:cubicBezTo>
                  <a:cubicBezTo>
                    <a:pt x="10894" y="17833"/>
                    <a:pt x="6811" y="22080"/>
                    <a:pt x="6811" y="22080"/>
                  </a:cubicBezTo>
                  <a:cubicBezTo>
                    <a:pt x="7723" y="22080"/>
                    <a:pt x="10572" y="20737"/>
                    <a:pt x="10197" y="17351"/>
                  </a:cubicBezTo>
                  <a:cubicBezTo>
                    <a:pt x="9978" y="15370"/>
                    <a:pt x="7887" y="10471"/>
                    <a:pt x="7938" y="9288"/>
                  </a:cubicBezTo>
                  <a:cubicBezTo>
                    <a:pt x="7938" y="9288"/>
                    <a:pt x="9090" y="8945"/>
                    <a:pt x="9927" y="6707"/>
                  </a:cubicBezTo>
                  <a:cubicBezTo>
                    <a:pt x="10894" y="4129"/>
                    <a:pt x="9496" y="577"/>
                    <a:pt x="9229" y="98"/>
                  </a:cubicBezTo>
                  <a:cubicBezTo>
                    <a:pt x="9193" y="33"/>
                    <a:pt x="9107" y="0"/>
                    <a:pt x="89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47"/>
            <p:cNvSpPr/>
            <p:nvPr/>
          </p:nvSpPr>
          <p:spPr>
            <a:xfrm rot="-901256">
              <a:off x="1999971" y="1899573"/>
              <a:ext cx="315637" cy="433581"/>
            </a:xfrm>
            <a:custGeom>
              <a:avLst/>
              <a:gdLst/>
              <a:ahLst/>
              <a:cxnLst/>
              <a:rect l="l" t="t" r="r" b="b"/>
              <a:pathLst>
                <a:path w="4132" h="5676" extrusionOk="0">
                  <a:moveTo>
                    <a:pt x="3098" y="0"/>
                  </a:moveTo>
                  <a:cubicBezTo>
                    <a:pt x="2581" y="0"/>
                    <a:pt x="687" y="1920"/>
                    <a:pt x="354" y="2844"/>
                  </a:cubicBezTo>
                  <a:cubicBezTo>
                    <a:pt x="0" y="3812"/>
                    <a:pt x="256" y="4652"/>
                    <a:pt x="256" y="4652"/>
                  </a:cubicBezTo>
                  <a:cubicBezTo>
                    <a:pt x="403" y="5255"/>
                    <a:pt x="1675" y="5676"/>
                    <a:pt x="1963" y="5676"/>
                  </a:cubicBezTo>
                  <a:cubicBezTo>
                    <a:pt x="1989" y="5676"/>
                    <a:pt x="2008" y="5672"/>
                    <a:pt x="2016" y="5665"/>
                  </a:cubicBezTo>
                  <a:cubicBezTo>
                    <a:pt x="2112" y="5574"/>
                    <a:pt x="2828" y="5179"/>
                    <a:pt x="3286" y="4627"/>
                  </a:cubicBezTo>
                  <a:cubicBezTo>
                    <a:pt x="4132" y="3611"/>
                    <a:pt x="3549" y="238"/>
                    <a:pt x="3167" y="16"/>
                  </a:cubicBezTo>
                  <a:cubicBezTo>
                    <a:pt x="3148" y="5"/>
                    <a:pt x="3125" y="0"/>
                    <a:pt x="30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47"/>
            <p:cNvSpPr/>
            <p:nvPr/>
          </p:nvSpPr>
          <p:spPr>
            <a:xfrm rot="-901256">
              <a:off x="2042452" y="2176264"/>
              <a:ext cx="94492" cy="122221"/>
            </a:xfrm>
            <a:custGeom>
              <a:avLst/>
              <a:gdLst/>
              <a:ahLst/>
              <a:cxnLst/>
              <a:rect l="l" t="t" r="r" b="b"/>
              <a:pathLst>
                <a:path w="1237" h="1600" extrusionOk="0">
                  <a:moveTo>
                    <a:pt x="1161" y="0"/>
                  </a:moveTo>
                  <a:cubicBezTo>
                    <a:pt x="1155" y="0"/>
                    <a:pt x="1148" y="1"/>
                    <a:pt x="1142" y="3"/>
                  </a:cubicBezTo>
                  <a:cubicBezTo>
                    <a:pt x="1132" y="6"/>
                    <a:pt x="1" y="371"/>
                    <a:pt x="1" y="1533"/>
                  </a:cubicBezTo>
                  <a:cubicBezTo>
                    <a:pt x="1" y="1571"/>
                    <a:pt x="29" y="1599"/>
                    <a:pt x="66" y="1599"/>
                  </a:cubicBezTo>
                  <a:cubicBezTo>
                    <a:pt x="101" y="1599"/>
                    <a:pt x="133" y="1571"/>
                    <a:pt x="133" y="1533"/>
                  </a:cubicBezTo>
                  <a:cubicBezTo>
                    <a:pt x="133" y="468"/>
                    <a:pt x="1139" y="142"/>
                    <a:pt x="1184" y="128"/>
                  </a:cubicBezTo>
                  <a:cubicBezTo>
                    <a:pt x="1219" y="117"/>
                    <a:pt x="1236" y="83"/>
                    <a:pt x="1225" y="48"/>
                  </a:cubicBezTo>
                  <a:cubicBezTo>
                    <a:pt x="1217" y="19"/>
                    <a:pt x="1190" y="0"/>
                    <a:pt x="1161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47"/>
            <p:cNvSpPr/>
            <p:nvPr/>
          </p:nvSpPr>
          <p:spPr>
            <a:xfrm rot="-901256">
              <a:off x="2052470" y="2241143"/>
              <a:ext cx="121687" cy="57062"/>
            </a:xfrm>
            <a:custGeom>
              <a:avLst/>
              <a:gdLst/>
              <a:ahLst/>
              <a:cxnLst/>
              <a:rect l="l" t="t" r="r" b="b"/>
              <a:pathLst>
                <a:path w="1593" h="747" extrusionOk="0">
                  <a:moveTo>
                    <a:pt x="1527" y="1"/>
                  </a:moveTo>
                  <a:cubicBezTo>
                    <a:pt x="1482" y="1"/>
                    <a:pt x="382" y="11"/>
                    <a:pt x="18" y="649"/>
                  </a:cubicBezTo>
                  <a:cubicBezTo>
                    <a:pt x="0" y="680"/>
                    <a:pt x="10" y="718"/>
                    <a:pt x="42" y="739"/>
                  </a:cubicBezTo>
                  <a:cubicBezTo>
                    <a:pt x="52" y="743"/>
                    <a:pt x="66" y="747"/>
                    <a:pt x="76" y="747"/>
                  </a:cubicBezTo>
                  <a:cubicBezTo>
                    <a:pt x="97" y="747"/>
                    <a:pt x="122" y="736"/>
                    <a:pt x="132" y="712"/>
                  </a:cubicBezTo>
                  <a:cubicBezTo>
                    <a:pt x="458" y="143"/>
                    <a:pt x="1517" y="132"/>
                    <a:pt x="1527" y="132"/>
                  </a:cubicBezTo>
                  <a:cubicBezTo>
                    <a:pt x="1565" y="132"/>
                    <a:pt x="1592" y="101"/>
                    <a:pt x="1592" y="66"/>
                  </a:cubicBezTo>
                  <a:cubicBezTo>
                    <a:pt x="1592" y="28"/>
                    <a:pt x="1565" y="1"/>
                    <a:pt x="1527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47"/>
            <p:cNvSpPr/>
            <p:nvPr/>
          </p:nvSpPr>
          <p:spPr>
            <a:xfrm rot="-901256">
              <a:off x="2214774" y="3269001"/>
              <a:ext cx="327935" cy="161791"/>
            </a:xfrm>
            <a:custGeom>
              <a:avLst/>
              <a:gdLst/>
              <a:ahLst/>
              <a:cxnLst/>
              <a:rect l="l" t="t" r="r" b="b"/>
              <a:pathLst>
                <a:path w="4293" h="2118" extrusionOk="0">
                  <a:moveTo>
                    <a:pt x="4222" y="0"/>
                  </a:moveTo>
                  <a:cubicBezTo>
                    <a:pt x="4191" y="0"/>
                    <a:pt x="4163" y="23"/>
                    <a:pt x="4157" y="54"/>
                  </a:cubicBezTo>
                  <a:cubicBezTo>
                    <a:pt x="3935" y="1205"/>
                    <a:pt x="2929" y="1712"/>
                    <a:pt x="2624" y="1841"/>
                  </a:cubicBezTo>
                  <a:cubicBezTo>
                    <a:pt x="2352" y="1955"/>
                    <a:pt x="2153" y="1986"/>
                    <a:pt x="2062" y="1986"/>
                  </a:cubicBezTo>
                  <a:cubicBezTo>
                    <a:pt x="2035" y="1986"/>
                    <a:pt x="2017" y="1983"/>
                    <a:pt x="2010" y="1979"/>
                  </a:cubicBezTo>
                  <a:cubicBezTo>
                    <a:pt x="1937" y="1892"/>
                    <a:pt x="2047" y="1487"/>
                    <a:pt x="2190" y="1157"/>
                  </a:cubicBezTo>
                  <a:cubicBezTo>
                    <a:pt x="2204" y="1125"/>
                    <a:pt x="2193" y="1091"/>
                    <a:pt x="2166" y="1074"/>
                  </a:cubicBezTo>
                  <a:cubicBezTo>
                    <a:pt x="2155" y="1067"/>
                    <a:pt x="2143" y="1064"/>
                    <a:pt x="2131" y="1064"/>
                  </a:cubicBezTo>
                  <a:cubicBezTo>
                    <a:pt x="2111" y="1064"/>
                    <a:pt x="2092" y="1072"/>
                    <a:pt x="2079" y="1087"/>
                  </a:cubicBezTo>
                  <a:cubicBezTo>
                    <a:pt x="1467" y="1813"/>
                    <a:pt x="632" y="1902"/>
                    <a:pt x="265" y="1902"/>
                  </a:cubicBezTo>
                  <a:cubicBezTo>
                    <a:pt x="152" y="1902"/>
                    <a:pt x="83" y="1893"/>
                    <a:pt x="81" y="1892"/>
                  </a:cubicBezTo>
                  <a:cubicBezTo>
                    <a:pt x="78" y="1892"/>
                    <a:pt x="76" y="1892"/>
                    <a:pt x="74" y="1892"/>
                  </a:cubicBezTo>
                  <a:cubicBezTo>
                    <a:pt x="39" y="1892"/>
                    <a:pt x="11" y="1915"/>
                    <a:pt x="4" y="1951"/>
                  </a:cubicBezTo>
                  <a:cubicBezTo>
                    <a:pt x="1" y="1986"/>
                    <a:pt x="25" y="2020"/>
                    <a:pt x="63" y="2024"/>
                  </a:cubicBezTo>
                  <a:cubicBezTo>
                    <a:pt x="66" y="2024"/>
                    <a:pt x="137" y="2032"/>
                    <a:pt x="256" y="2032"/>
                  </a:cubicBezTo>
                  <a:cubicBezTo>
                    <a:pt x="600" y="2032"/>
                    <a:pt x="1338" y="1961"/>
                    <a:pt x="1954" y="1407"/>
                  </a:cubicBezTo>
                  <a:lnTo>
                    <a:pt x="1954" y="1407"/>
                  </a:lnTo>
                  <a:cubicBezTo>
                    <a:pt x="1874" y="1642"/>
                    <a:pt x="1805" y="1945"/>
                    <a:pt x="1909" y="2062"/>
                  </a:cubicBezTo>
                  <a:cubicBezTo>
                    <a:pt x="1943" y="2100"/>
                    <a:pt x="2006" y="2118"/>
                    <a:pt x="2076" y="2118"/>
                  </a:cubicBezTo>
                  <a:cubicBezTo>
                    <a:pt x="2166" y="2118"/>
                    <a:pt x="2273" y="2094"/>
                    <a:pt x="2364" y="2070"/>
                  </a:cubicBezTo>
                  <a:cubicBezTo>
                    <a:pt x="2967" y="1910"/>
                    <a:pt x="4050" y="1306"/>
                    <a:pt x="4286" y="78"/>
                  </a:cubicBezTo>
                  <a:cubicBezTo>
                    <a:pt x="4292" y="43"/>
                    <a:pt x="4268" y="9"/>
                    <a:pt x="4233" y="1"/>
                  </a:cubicBezTo>
                  <a:cubicBezTo>
                    <a:pt x="4229" y="1"/>
                    <a:pt x="4225" y="0"/>
                    <a:pt x="42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47"/>
            <p:cNvSpPr/>
            <p:nvPr/>
          </p:nvSpPr>
          <p:spPr>
            <a:xfrm rot="-901256">
              <a:off x="1872381" y="3505027"/>
              <a:ext cx="298755" cy="41326"/>
            </a:xfrm>
            <a:custGeom>
              <a:avLst/>
              <a:gdLst/>
              <a:ahLst/>
              <a:cxnLst/>
              <a:rect l="l" t="t" r="r" b="b"/>
              <a:pathLst>
                <a:path w="3911" h="541" extrusionOk="0">
                  <a:moveTo>
                    <a:pt x="3832" y="0"/>
                  </a:moveTo>
                  <a:cubicBezTo>
                    <a:pt x="3824" y="0"/>
                    <a:pt x="3815" y="2"/>
                    <a:pt x="3806" y="6"/>
                  </a:cubicBezTo>
                  <a:cubicBezTo>
                    <a:pt x="3170" y="311"/>
                    <a:pt x="2498" y="408"/>
                    <a:pt x="1905" y="408"/>
                  </a:cubicBezTo>
                  <a:cubicBezTo>
                    <a:pt x="894" y="408"/>
                    <a:pt x="108" y="128"/>
                    <a:pt x="97" y="124"/>
                  </a:cubicBezTo>
                  <a:cubicBezTo>
                    <a:pt x="90" y="122"/>
                    <a:pt x="83" y="121"/>
                    <a:pt x="76" y="121"/>
                  </a:cubicBezTo>
                  <a:cubicBezTo>
                    <a:pt x="49" y="121"/>
                    <a:pt x="22" y="138"/>
                    <a:pt x="10" y="166"/>
                  </a:cubicBezTo>
                  <a:cubicBezTo>
                    <a:pt x="0" y="196"/>
                    <a:pt x="18" y="235"/>
                    <a:pt x="52" y="249"/>
                  </a:cubicBezTo>
                  <a:cubicBezTo>
                    <a:pt x="63" y="252"/>
                    <a:pt x="867" y="540"/>
                    <a:pt x="1905" y="540"/>
                  </a:cubicBezTo>
                  <a:cubicBezTo>
                    <a:pt x="2516" y="540"/>
                    <a:pt x="3206" y="439"/>
                    <a:pt x="3861" y="124"/>
                  </a:cubicBezTo>
                  <a:cubicBezTo>
                    <a:pt x="3896" y="110"/>
                    <a:pt x="3911" y="68"/>
                    <a:pt x="3893" y="36"/>
                  </a:cubicBezTo>
                  <a:cubicBezTo>
                    <a:pt x="3883" y="14"/>
                    <a:pt x="3857" y="0"/>
                    <a:pt x="38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47"/>
            <p:cNvSpPr/>
            <p:nvPr/>
          </p:nvSpPr>
          <p:spPr>
            <a:xfrm rot="-901256">
              <a:off x="1179997" y="2969537"/>
              <a:ext cx="29257" cy="55382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308" y="1"/>
                  </a:moveTo>
                  <a:cubicBezTo>
                    <a:pt x="290" y="1"/>
                    <a:pt x="271" y="9"/>
                    <a:pt x="258" y="24"/>
                  </a:cubicBezTo>
                  <a:cubicBezTo>
                    <a:pt x="247" y="38"/>
                    <a:pt x="0" y="332"/>
                    <a:pt x="0" y="659"/>
                  </a:cubicBezTo>
                  <a:cubicBezTo>
                    <a:pt x="0" y="697"/>
                    <a:pt x="32" y="725"/>
                    <a:pt x="66" y="725"/>
                  </a:cubicBezTo>
                  <a:cubicBezTo>
                    <a:pt x="105" y="725"/>
                    <a:pt x="133" y="697"/>
                    <a:pt x="133" y="659"/>
                  </a:cubicBezTo>
                  <a:cubicBezTo>
                    <a:pt x="133" y="382"/>
                    <a:pt x="358" y="111"/>
                    <a:pt x="358" y="111"/>
                  </a:cubicBezTo>
                  <a:cubicBezTo>
                    <a:pt x="383" y="83"/>
                    <a:pt x="378" y="41"/>
                    <a:pt x="351" y="17"/>
                  </a:cubicBezTo>
                  <a:cubicBezTo>
                    <a:pt x="339" y="6"/>
                    <a:pt x="324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47"/>
            <p:cNvSpPr/>
            <p:nvPr/>
          </p:nvSpPr>
          <p:spPr>
            <a:xfrm rot="-901256">
              <a:off x="1220421" y="3022921"/>
              <a:ext cx="29180" cy="55382"/>
            </a:xfrm>
            <a:custGeom>
              <a:avLst/>
              <a:gdLst/>
              <a:ahLst/>
              <a:cxnLst/>
              <a:rect l="l" t="t" r="r" b="b"/>
              <a:pathLst>
                <a:path w="382" h="725" extrusionOk="0">
                  <a:moveTo>
                    <a:pt x="308" y="1"/>
                  </a:moveTo>
                  <a:cubicBezTo>
                    <a:pt x="289" y="1"/>
                    <a:pt x="270" y="9"/>
                    <a:pt x="257" y="24"/>
                  </a:cubicBezTo>
                  <a:cubicBezTo>
                    <a:pt x="247" y="37"/>
                    <a:pt x="0" y="332"/>
                    <a:pt x="0" y="659"/>
                  </a:cubicBezTo>
                  <a:cubicBezTo>
                    <a:pt x="0" y="694"/>
                    <a:pt x="32" y="724"/>
                    <a:pt x="66" y="724"/>
                  </a:cubicBezTo>
                  <a:cubicBezTo>
                    <a:pt x="104" y="724"/>
                    <a:pt x="132" y="694"/>
                    <a:pt x="132" y="659"/>
                  </a:cubicBezTo>
                  <a:cubicBezTo>
                    <a:pt x="132" y="381"/>
                    <a:pt x="354" y="111"/>
                    <a:pt x="357" y="107"/>
                  </a:cubicBezTo>
                  <a:cubicBezTo>
                    <a:pt x="382" y="79"/>
                    <a:pt x="378" y="37"/>
                    <a:pt x="351" y="17"/>
                  </a:cubicBezTo>
                  <a:cubicBezTo>
                    <a:pt x="338" y="6"/>
                    <a:pt x="323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47"/>
            <p:cNvSpPr/>
            <p:nvPr/>
          </p:nvSpPr>
          <p:spPr>
            <a:xfrm rot="-901256">
              <a:off x="1176808" y="3053871"/>
              <a:ext cx="28951" cy="55152"/>
            </a:xfrm>
            <a:custGeom>
              <a:avLst/>
              <a:gdLst/>
              <a:ahLst/>
              <a:cxnLst/>
              <a:rect l="l" t="t" r="r" b="b"/>
              <a:pathLst>
                <a:path w="379" h="722" extrusionOk="0">
                  <a:moveTo>
                    <a:pt x="306" y="0"/>
                  </a:moveTo>
                  <a:cubicBezTo>
                    <a:pt x="287" y="0"/>
                    <a:pt x="268" y="8"/>
                    <a:pt x="254" y="23"/>
                  </a:cubicBezTo>
                  <a:cubicBezTo>
                    <a:pt x="243" y="34"/>
                    <a:pt x="1" y="332"/>
                    <a:pt x="1" y="655"/>
                  </a:cubicBezTo>
                  <a:cubicBezTo>
                    <a:pt x="1" y="693"/>
                    <a:pt x="28" y="721"/>
                    <a:pt x="63" y="721"/>
                  </a:cubicBezTo>
                  <a:cubicBezTo>
                    <a:pt x="101" y="721"/>
                    <a:pt x="129" y="693"/>
                    <a:pt x="129" y="655"/>
                  </a:cubicBezTo>
                  <a:cubicBezTo>
                    <a:pt x="129" y="381"/>
                    <a:pt x="355" y="110"/>
                    <a:pt x="358" y="107"/>
                  </a:cubicBezTo>
                  <a:cubicBezTo>
                    <a:pt x="379" y="79"/>
                    <a:pt x="376" y="38"/>
                    <a:pt x="347" y="13"/>
                  </a:cubicBezTo>
                  <a:cubicBezTo>
                    <a:pt x="335" y="5"/>
                    <a:pt x="321" y="0"/>
                    <a:pt x="3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47"/>
            <p:cNvSpPr/>
            <p:nvPr/>
          </p:nvSpPr>
          <p:spPr>
            <a:xfrm rot="-901256">
              <a:off x="1211373" y="3112102"/>
              <a:ext cx="29257" cy="55382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308" y="0"/>
                  </a:moveTo>
                  <a:cubicBezTo>
                    <a:pt x="290" y="0"/>
                    <a:pt x="271" y="8"/>
                    <a:pt x="257" y="23"/>
                  </a:cubicBezTo>
                  <a:cubicBezTo>
                    <a:pt x="247" y="37"/>
                    <a:pt x="1" y="332"/>
                    <a:pt x="1" y="658"/>
                  </a:cubicBezTo>
                  <a:cubicBezTo>
                    <a:pt x="1" y="692"/>
                    <a:pt x="33" y="724"/>
                    <a:pt x="67" y="724"/>
                  </a:cubicBezTo>
                  <a:cubicBezTo>
                    <a:pt x="102" y="724"/>
                    <a:pt x="132" y="692"/>
                    <a:pt x="132" y="658"/>
                  </a:cubicBezTo>
                  <a:cubicBezTo>
                    <a:pt x="132" y="380"/>
                    <a:pt x="355" y="110"/>
                    <a:pt x="358" y="106"/>
                  </a:cubicBezTo>
                  <a:cubicBezTo>
                    <a:pt x="382" y="79"/>
                    <a:pt x="379" y="37"/>
                    <a:pt x="351" y="16"/>
                  </a:cubicBezTo>
                  <a:cubicBezTo>
                    <a:pt x="339" y="5"/>
                    <a:pt x="324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47"/>
            <p:cNvSpPr/>
            <p:nvPr/>
          </p:nvSpPr>
          <p:spPr>
            <a:xfrm rot="-901256">
              <a:off x="1169603" y="3143250"/>
              <a:ext cx="23146" cy="58666"/>
            </a:xfrm>
            <a:custGeom>
              <a:avLst/>
              <a:gdLst/>
              <a:ahLst/>
              <a:cxnLst/>
              <a:rect l="l" t="t" r="r" b="b"/>
              <a:pathLst>
                <a:path w="303" h="768" extrusionOk="0">
                  <a:moveTo>
                    <a:pt x="226" y="0"/>
                  </a:moveTo>
                  <a:cubicBezTo>
                    <a:pt x="202" y="0"/>
                    <a:pt x="179" y="14"/>
                    <a:pt x="167" y="39"/>
                  </a:cubicBezTo>
                  <a:cubicBezTo>
                    <a:pt x="160" y="53"/>
                    <a:pt x="0" y="403"/>
                    <a:pt x="88" y="719"/>
                  </a:cubicBezTo>
                  <a:cubicBezTo>
                    <a:pt x="94" y="747"/>
                    <a:pt x="122" y="768"/>
                    <a:pt x="150" y="768"/>
                  </a:cubicBezTo>
                  <a:cubicBezTo>
                    <a:pt x="157" y="768"/>
                    <a:pt x="163" y="768"/>
                    <a:pt x="167" y="764"/>
                  </a:cubicBezTo>
                  <a:cubicBezTo>
                    <a:pt x="205" y="754"/>
                    <a:pt x="226" y="719"/>
                    <a:pt x="216" y="685"/>
                  </a:cubicBezTo>
                  <a:cubicBezTo>
                    <a:pt x="143" y="417"/>
                    <a:pt x="285" y="98"/>
                    <a:pt x="288" y="94"/>
                  </a:cubicBezTo>
                  <a:cubicBezTo>
                    <a:pt x="302" y="60"/>
                    <a:pt x="288" y="22"/>
                    <a:pt x="254" y="8"/>
                  </a:cubicBezTo>
                  <a:cubicBezTo>
                    <a:pt x="245" y="3"/>
                    <a:pt x="235" y="0"/>
                    <a:pt x="2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47"/>
            <p:cNvSpPr/>
            <p:nvPr/>
          </p:nvSpPr>
          <p:spPr>
            <a:xfrm rot="-901256">
              <a:off x="1186377" y="2889570"/>
              <a:ext cx="28416" cy="56069"/>
            </a:xfrm>
            <a:custGeom>
              <a:avLst/>
              <a:gdLst/>
              <a:ahLst/>
              <a:cxnLst/>
              <a:rect l="l" t="t" r="r" b="b"/>
              <a:pathLst>
                <a:path w="372" h="734" extrusionOk="0">
                  <a:moveTo>
                    <a:pt x="297" y="1"/>
                  </a:moveTo>
                  <a:cubicBezTo>
                    <a:pt x="277" y="1"/>
                    <a:pt x="257" y="10"/>
                    <a:pt x="243" y="26"/>
                  </a:cubicBezTo>
                  <a:cubicBezTo>
                    <a:pt x="236" y="40"/>
                    <a:pt x="0" y="345"/>
                    <a:pt x="14" y="671"/>
                  </a:cubicBezTo>
                  <a:cubicBezTo>
                    <a:pt x="14" y="706"/>
                    <a:pt x="45" y="734"/>
                    <a:pt x="80" y="734"/>
                  </a:cubicBezTo>
                  <a:lnTo>
                    <a:pt x="83" y="734"/>
                  </a:lnTo>
                  <a:cubicBezTo>
                    <a:pt x="118" y="734"/>
                    <a:pt x="146" y="703"/>
                    <a:pt x="146" y="665"/>
                  </a:cubicBezTo>
                  <a:cubicBezTo>
                    <a:pt x="136" y="387"/>
                    <a:pt x="347" y="109"/>
                    <a:pt x="347" y="106"/>
                  </a:cubicBezTo>
                  <a:cubicBezTo>
                    <a:pt x="371" y="79"/>
                    <a:pt x="365" y="37"/>
                    <a:pt x="336" y="16"/>
                  </a:cubicBezTo>
                  <a:cubicBezTo>
                    <a:pt x="325" y="6"/>
                    <a:pt x="311" y="1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47"/>
            <p:cNvSpPr/>
            <p:nvPr/>
          </p:nvSpPr>
          <p:spPr>
            <a:xfrm rot="-901256">
              <a:off x="1219368" y="2942914"/>
              <a:ext cx="27118" cy="56909"/>
            </a:xfrm>
            <a:custGeom>
              <a:avLst/>
              <a:gdLst/>
              <a:ahLst/>
              <a:cxnLst/>
              <a:rect l="l" t="t" r="r" b="b"/>
              <a:pathLst>
                <a:path w="355" h="745" extrusionOk="0">
                  <a:moveTo>
                    <a:pt x="280" y="0"/>
                  </a:moveTo>
                  <a:cubicBezTo>
                    <a:pt x="260" y="0"/>
                    <a:pt x="239" y="10"/>
                    <a:pt x="226" y="30"/>
                  </a:cubicBezTo>
                  <a:cubicBezTo>
                    <a:pt x="216" y="44"/>
                    <a:pt x="1" y="360"/>
                    <a:pt x="32" y="685"/>
                  </a:cubicBezTo>
                  <a:cubicBezTo>
                    <a:pt x="36" y="720"/>
                    <a:pt x="63" y="744"/>
                    <a:pt x="98" y="744"/>
                  </a:cubicBezTo>
                  <a:lnTo>
                    <a:pt x="101" y="744"/>
                  </a:lnTo>
                  <a:cubicBezTo>
                    <a:pt x="140" y="741"/>
                    <a:pt x="167" y="710"/>
                    <a:pt x="164" y="672"/>
                  </a:cubicBezTo>
                  <a:cubicBezTo>
                    <a:pt x="136" y="398"/>
                    <a:pt x="334" y="106"/>
                    <a:pt x="334" y="102"/>
                  </a:cubicBezTo>
                  <a:cubicBezTo>
                    <a:pt x="355" y="75"/>
                    <a:pt x="348" y="33"/>
                    <a:pt x="317" y="12"/>
                  </a:cubicBezTo>
                  <a:cubicBezTo>
                    <a:pt x="306" y="4"/>
                    <a:pt x="293" y="0"/>
                    <a:pt x="2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47"/>
            <p:cNvSpPr/>
            <p:nvPr/>
          </p:nvSpPr>
          <p:spPr>
            <a:xfrm rot="-901256">
              <a:off x="2373732" y="2605867"/>
              <a:ext cx="29257" cy="55382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75" y="1"/>
                  </a:moveTo>
                  <a:cubicBezTo>
                    <a:pt x="59" y="1"/>
                    <a:pt x="44" y="6"/>
                    <a:pt x="32" y="17"/>
                  </a:cubicBezTo>
                  <a:cubicBezTo>
                    <a:pt x="4" y="41"/>
                    <a:pt x="1" y="83"/>
                    <a:pt x="25" y="110"/>
                  </a:cubicBezTo>
                  <a:cubicBezTo>
                    <a:pt x="28" y="110"/>
                    <a:pt x="251" y="381"/>
                    <a:pt x="251" y="659"/>
                  </a:cubicBezTo>
                  <a:cubicBezTo>
                    <a:pt x="251" y="697"/>
                    <a:pt x="281" y="725"/>
                    <a:pt x="316" y="725"/>
                  </a:cubicBezTo>
                  <a:cubicBezTo>
                    <a:pt x="355" y="725"/>
                    <a:pt x="382" y="697"/>
                    <a:pt x="382" y="659"/>
                  </a:cubicBezTo>
                  <a:cubicBezTo>
                    <a:pt x="382" y="333"/>
                    <a:pt x="136" y="38"/>
                    <a:pt x="126" y="24"/>
                  </a:cubicBezTo>
                  <a:cubicBezTo>
                    <a:pt x="112" y="9"/>
                    <a:pt x="93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47"/>
            <p:cNvSpPr/>
            <p:nvPr/>
          </p:nvSpPr>
          <p:spPr>
            <a:xfrm rot="-901256">
              <a:off x="2365761" y="2672269"/>
              <a:ext cx="28951" cy="55382"/>
            </a:xfrm>
            <a:custGeom>
              <a:avLst/>
              <a:gdLst/>
              <a:ahLst/>
              <a:cxnLst/>
              <a:rect l="l" t="t" r="r" b="b"/>
              <a:pathLst>
                <a:path w="379" h="725" extrusionOk="0">
                  <a:moveTo>
                    <a:pt x="75" y="1"/>
                  </a:moveTo>
                  <a:cubicBezTo>
                    <a:pt x="60" y="1"/>
                    <a:pt x="44" y="6"/>
                    <a:pt x="31" y="17"/>
                  </a:cubicBezTo>
                  <a:cubicBezTo>
                    <a:pt x="4" y="41"/>
                    <a:pt x="0" y="79"/>
                    <a:pt x="21" y="107"/>
                  </a:cubicBezTo>
                  <a:cubicBezTo>
                    <a:pt x="25" y="110"/>
                    <a:pt x="247" y="381"/>
                    <a:pt x="247" y="659"/>
                  </a:cubicBezTo>
                  <a:cubicBezTo>
                    <a:pt x="247" y="693"/>
                    <a:pt x="278" y="725"/>
                    <a:pt x="313" y="725"/>
                  </a:cubicBezTo>
                  <a:cubicBezTo>
                    <a:pt x="351" y="725"/>
                    <a:pt x="378" y="693"/>
                    <a:pt x="378" y="659"/>
                  </a:cubicBezTo>
                  <a:cubicBezTo>
                    <a:pt x="378" y="332"/>
                    <a:pt x="132" y="38"/>
                    <a:pt x="122" y="23"/>
                  </a:cubicBezTo>
                  <a:cubicBezTo>
                    <a:pt x="111" y="8"/>
                    <a:pt x="93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47"/>
            <p:cNvSpPr/>
            <p:nvPr/>
          </p:nvSpPr>
          <p:spPr>
            <a:xfrm rot="-901256">
              <a:off x="2418842" y="2677120"/>
              <a:ext cx="29257" cy="55152"/>
            </a:xfrm>
            <a:custGeom>
              <a:avLst/>
              <a:gdLst/>
              <a:ahLst/>
              <a:cxnLst/>
              <a:rect l="l" t="t" r="r" b="b"/>
              <a:pathLst>
                <a:path w="383" h="722" extrusionOk="0">
                  <a:moveTo>
                    <a:pt x="72" y="1"/>
                  </a:moveTo>
                  <a:cubicBezTo>
                    <a:pt x="58" y="1"/>
                    <a:pt x="44" y="5"/>
                    <a:pt x="32" y="14"/>
                  </a:cubicBezTo>
                  <a:cubicBezTo>
                    <a:pt x="5" y="39"/>
                    <a:pt x="1" y="80"/>
                    <a:pt x="26" y="108"/>
                  </a:cubicBezTo>
                  <a:cubicBezTo>
                    <a:pt x="29" y="111"/>
                    <a:pt x="251" y="378"/>
                    <a:pt x="251" y="656"/>
                  </a:cubicBezTo>
                  <a:cubicBezTo>
                    <a:pt x="251" y="694"/>
                    <a:pt x="279" y="722"/>
                    <a:pt x="317" y="722"/>
                  </a:cubicBezTo>
                  <a:cubicBezTo>
                    <a:pt x="351" y="722"/>
                    <a:pt x="383" y="694"/>
                    <a:pt x="383" y="656"/>
                  </a:cubicBezTo>
                  <a:cubicBezTo>
                    <a:pt x="383" y="334"/>
                    <a:pt x="136" y="35"/>
                    <a:pt x="126" y="25"/>
                  </a:cubicBezTo>
                  <a:cubicBezTo>
                    <a:pt x="112" y="9"/>
                    <a:pt x="92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47"/>
            <p:cNvSpPr/>
            <p:nvPr/>
          </p:nvSpPr>
          <p:spPr>
            <a:xfrm rot="-901256">
              <a:off x="2418161" y="2744893"/>
              <a:ext cx="28951" cy="55458"/>
            </a:xfrm>
            <a:custGeom>
              <a:avLst/>
              <a:gdLst/>
              <a:ahLst/>
              <a:cxnLst/>
              <a:rect l="l" t="t" r="r" b="b"/>
              <a:pathLst>
                <a:path w="379" h="726" extrusionOk="0">
                  <a:moveTo>
                    <a:pt x="75" y="1"/>
                  </a:moveTo>
                  <a:cubicBezTo>
                    <a:pt x="60" y="1"/>
                    <a:pt x="44" y="6"/>
                    <a:pt x="32" y="17"/>
                  </a:cubicBezTo>
                  <a:cubicBezTo>
                    <a:pt x="4" y="42"/>
                    <a:pt x="1" y="80"/>
                    <a:pt x="22" y="107"/>
                  </a:cubicBezTo>
                  <a:cubicBezTo>
                    <a:pt x="25" y="111"/>
                    <a:pt x="247" y="381"/>
                    <a:pt x="247" y="659"/>
                  </a:cubicBezTo>
                  <a:cubicBezTo>
                    <a:pt x="247" y="694"/>
                    <a:pt x="278" y="725"/>
                    <a:pt x="313" y="725"/>
                  </a:cubicBezTo>
                  <a:cubicBezTo>
                    <a:pt x="351" y="725"/>
                    <a:pt x="379" y="694"/>
                    <a:pt x="379" y="659"/>
                  </a:cubicBezTo>
                  <a:cubicBezTo>
                    <a:pt x="379" y="333"/>
                    <a:pt x="132" y="38"/>
                    <a:pt x="122" y="24"/>
                  </a:cubicBezTo>
                  <a:cubicBezTo>
                    <a:pt x="111" y="9"/>
                    <a:pt x="93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47"/>
            <p:cNvSpPr/>
            <p:nvPr/>
          </p:nvSpPr>
          <p:spPr>
            <a:xfrm rot="-901256">
              <a:off x="2476219" y="2749289"/>
              <a:ext cx="23146" cy="58666"/>
            </a:xfrm>
            <a:custGeom>
              <a:avLst/>
              <a:gdLst/>
              <a:ahLst/>
              <a:cxnLst/>
              <a:rect l="l" t="t" r="r" b="b"/>
              <a:pathLst>
                <a:path w="303" h="768" extrusionOk="0">
                  <a:moveTo>
                    <a:pt x="78" y="0"/>
                  </a:moveTo>
                  <a:cubicBezTo>
                    <a:pt x="68" y="0"/>
                    <a:pt x="58" y="3"/>
                    <a:pt x="49" y="8"/>
                  </a:cubicBezTo>
                  <a:cubicBezTo>
                    <a:pt x="14" y="21"/>
                    <a:pt x="0" y="59"/>
                    <a:pt x="18" y="94"/>
                  </a:cubicBezTo>
                  <a:cubicBezTo>
                    <a:pt x="18" y="98"/>
                    <a:pt x="163" y="417"/>
                    <a:pt x="91" y="684"/>
                  </a:cubicBezTo>
                  <a:cubicBezTo>
                    <a:pt x="80" y="719"/>
                    <a:pt x="101" y="754"/>
                    <a:pt x="136" y="764"/>
                  </a:cubicBezTo>
                  <a:cubicBezTo>
                    <a:pt x="143" y="767"/>
                    <a:pt x="146" y="767"/>
                    <a:pt x="153" y="767"/>
                  </a:cubicBezTo>
                  <a:cubicBezTo>
                    <a:pt x="181" y="767"/>
                    <a:pt x="208" y="746"/>
                    <a:pt x="216" y="719"/>
                  </a:cubicBezTo>
                  <a:cubicBezTo>
                    <a:pt x="302" y="403"/>
                    <a:pt x="143" y="53"/>
                    <a:pt x="136" y="39"/>
                  </a:cubicBezTo>
                  <a:cubicBezTo>
                    <a:pt x="126" y="14"/>
                    <a:pt x="102" y="0"/>
                    <a:pt x="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47"/>
            <p:cNvSpPr/>
            <p:nvPr/>
          </p:nvSpPr>
          <p:spPr>
            <a:xfrm rot="-901256">
              <a:off x="2329366" y="2539550"/>
              <a:ext cx="28187" cy="56145"/>
            </a:xfrm>
            <a:custGeom>
              <a:avLst/>
              <a:gdLst/>
              <a:ahLst/>
              <a:cxnLst/>
              <a:rect l="l" t="t" r="r" b="b"/>
              <a:pathLst>
                <a:path w="369" h="735" extrusionOk="0">
                  <a:moveTo>
                    <a:pt x="74" y="1"/>
                  </a:moveTo>
                  <a:cubicBezTo>
                    <a:pt x="60" y="1"/>
                    <a:pt x="45" y="5"/>
                    <a:pt x="32" y="15"/>
                  </a:cubicBezTo>
                  <a:cubicBezTo>
                    <a:pt x="5" y="36"/>
                    <a:pt x="1" y="78"/>
                    <a:pt x="21" y="106"/>
                  </a:cubicBezTo>
                  <a:cubicBezTo>
                    <a:pt x="26" y="110"/>
                    <a:pt x="237" y="387"/>
                    <a:pt x="223" y="664"/>
                  </a:cubicBezTo>
                  <a:cubicBezTo>
                    <a:pt x="223" y="702"/>
                    <a:pt x="250" y="734"/>
                    <a:pt x="289" y="734"/>
                  </a:cubicBezTo>
                  <a:cubicBezTo>
                    <a:pt x="327" y="734"/>
                    <a:pt x="355" y="706"/>
                    <a:pt x="355" y="672"/>
                  </a:cubicBezTo>
                  <a:cubicBezTo>
                    <a:pt x="369" y="345"/>
                    <a:pt x="136" y="40"/>
                    <a:pt x="126" y="26"/>
                  </a:cubicBezTo>
                  <a:cubicBezTo>
                    <a:pt x="113" y="10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47"/>
            <p:cNvSpPr/>
            <p:nvPr/>
          </p:nvSpPr>
          <p:spPr>
            <a:xfrm rot="-901256">
              <a:off x="2328696" y="2601863"/>
              <a:ext cx="27347" cy="56909"/>
            </a:xfrm>
            <a:custGeom>
              <a:avLst/>
              <a:gdLst/>
              <a:ahLst/>
              <a:cxnLst/>
              <a:rect l="l" t="t" r="r" b="b"/>
              <a:pathLst>
                <a:path w="358" h="745" extrusionOk="0">
                  <a:moveTo>
                    <a:pt x="76" y="0"/>
                  </a:moveTo>
                  <a:cubicBezTo>
                    <a:pt x="63" y="0"/>
                    <a:pt x="50" y="4"/>
                    <a:pt x="38" y="12"/>
                  </a:cubicBezTo>
                  <a:cubicBezTo>
                    <a:pt x="7" y="33"/>
                    <a:pt x="0" y="75"/>
                    <a:pt x="21" y="102"/>
                  </a:cubicBezTo>
                  <a:cubicBezTo>
                    <a:pt x="24" y="106"/>
                    <a:pt x="218" y="397"/>
                    <a:pt x="194" y="671"/>
                  </a:cubicBezTo>
                  <a:cubicBezTo>
                    <a:pt x="191" y="709"/>
                    <a:pt x="215" y="741"/>
                    <a:pt x="253" y="744"/>
                  </a:cubicBezTo>
                  <a:lnTo>
                    <a:pt x="260" y="744"/>
                  </a:lnTo>
                  <a:cubicBezTo>
                    <a:pt x="292" y="744"/>
                    <a:pt x="322" y="720"/>
                    <a:pt x="326" y="685"/>
                  </a:cubicBezTo>
                  <a:cubicBezTo>
                    <a:pt x="357" y="359"/>
                    <a:pt x="138" y="43"/>
                    <a:pt x="128" y="30"/>
                  </a:cubicBezTo>
                  <a:cubicBezTo>
                    <a:pt x="116" y="11"/>
                    <a:pt x="96" y="0"/>
                    <a:pt x="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47"/>
            <p:cNvSpPr/>
            <p:nvPr/>
          </p:nvSpPr>
          <p:spPr>
            <a:xfrm rot="-901256">
              <a:off x="1359829" y="3154058"/>
              <a:ext cx="120923" cy="120923"/>
            </a:xfrm>
            <a:custGeom>
              <a:avLst/>
              <a:gdLst/>
              <a:ahLst/>
              <a:cxnLst/>
              <a:rect l="l" t="t" r="r" b="b"/>
              <a:pathLst>
                <a:path w="1583" h="1583" extrusionOk="0">
                  <a:moveTo>
                    <a:pt x="792" y="0"/>
                  </a:moveTo>
                  <a:cubicBezTo>
                    <a:pt x="355" y="0"/>
                    <a:pt x="1" y="354"/>
                    <a:pt x="1" y="791"/>
                  </a:cubicBezTo>
                  <a:cubicBezTo>
                    <a:pt x="1" y="1228"/>
                    <a:pt x="355" y="1582"/>
                    <a:pt x="792" y="1582"/>
                  </a:cubicBezTo>
                  <a:cubicBezTo>
                    <a:pt x="1229" y="1582"/>
                    <a:pt x="1583" y="1228"/>
                    <a:pt x="1583" y="791"/>
                  </a:cubicBezTo>
                  <a:cubicBezTo>
                    <a:pt x="1583" y="354"/>
                    <a:pt x="1229" y="0"/>
                    <a:pt x="7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47"/>
            <p:cNvSpPr/>
            <p:nvPr/>
          </p:nvSpPr>
          <p:spPr>
            <a:xfrm rot="-901256">
              <a:off x="2263101" y="2911673"/>
              <a:ext cx="120923" cy="120923"/>
            </a:xfrm>
            <a:custGeom>
              <a:avLst/>
              <a:gdLst/>
              <a:ahLst/>
              <a:cxnLst/>
              <a:rect l="l" t="t" r="r" b="b"/>
              <a:pathLst>
                <a:path w="1583" h="1583" extrusionOk="0">
                  <a:moveTo>
                    <a:pt x="792" y="0"/>
                  </a:moveTo>
                  <a:cubicBezTo>
                    <a:pt x="355" y="0"/>
                    <a:pt x="1" y="354"/>
                    <a:pt x="1" y="791"/>
                  </a:cubicBezTo>
                  <a:cubicBezTo>
                    <a:pt x="1" y="1228"/>
                    <a:pt x="355" y="1582"/>
                    <a:pt x="792" y="1582"/>
                  </a:cubicBezTo>
                  <a:cubicBezTo>
                    <a:pt x="1229" y="1582"/>
                    <a:pt x="1583" y="1228"/>
                    <a:pt x="1583" y="791"/>
                  </a:cubicBezTo>
                  <a:cubicBezTo>
                    <a:pt x="1583" y="354"/>
                    <a:pt x="1229" y="0"/>
                    <a:pt x="7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47"/>
            <p:cNvSpPr/>
            <p:nvPr/>
          </p:nvSpPr>
          <p:spPr>
            <a:xfrm rot="-901256">
              <a:off x="1321098" y="2629575"/>
              <a:ext cx="177068" cy="51486"/>
            </a:xfrm>
            <a:custGeom>
              <a:avLst/>
              <a:gdLst/>
              <a:ahLst/>
              <a:cxnLst/>
              <a:rect l="l" t="t" r="r" b="b"/>
              <a:pathLst>
                <a:path w="2318" h="674" extrusionOk="0">
                  <a:moveTo>
                    <a:pt x="1123" y="0"/>
                  </a:moveTo>
                  <a:cubicBezTo>
                    <a:pt x="1108" y="0"/>
                    <a:pt x="1094" y="1"/>
                    <a:pt x="1080" y="1"/>
                  </a:cubicBezTo>
                  <a:cubicBezTo>
                    <a:pt x="455" y="19"/>
                    <a:pt x="42" y="480"/>
                    <a:pt x="25" y="501"/>
                  </a:cubicBezTo>
                  <a:cubicBezTo>
                    <a:pt x="0" y="528"/>
                    <a:pt x="4" y="570"/>
                    <a:pt x="32" y="595"/>
                  </a:cubicBezTo>
                  <a:cubicBezTo>
                    <a:pt x="45" y="604"/>
                    <a:pt x="60" y="610"/>
                    <a:pt x="76" y="610"/>
                  </a:cubicBezTo>
                  <a:cubicBezTo>
                    <a:pt x="94" y="610"/>
                    <a:pt x="111" y="603"/>
                    <a:pt x="122" y="587"/>
                  </a:cubicBezTo>
                  <a:cubicBezTo>
                    <a:pt x="129" y="584"/>
                    <a:pt x="517" y="150"/>
                    <a:pt x="1083" y="133"/>
                  </a:cubicBezTo>
                  <a:cubicBezTo>
                    <a:pt x="1096" y="132"/>
                    <a:pt x="1110" y="132"/>
                    <a:pt x="1123" y="132"/>
                  </a:cubicBezTo>
                  <a:cubicBezTo>
                    <a:pt x="1490" y="132"/>
                    <a:pt x="1852" y="309"/>
                    <a:pt x="2200" y="657"/>
                  </a:cubicBezTo>
                  <a:cubicBezTo>
                    <a:pt x="2210" y="667"/>
                    <a:pt x="2228" y="674"/>
                    <a:pt x="2245" y="674"/>
                  </a:cubicBezTo>
                  <a:cubicBezTo>
                    <a:pt x="2263" y="674"/>
                    <a:pt x="2280" y="667"/>
                    <a:pt x="2290" y="657"/>
                  </a:cubicBezTo>
                  <a:cubicBezTo>
                    <a:pt x="2318" y="629"/>
                    <a:pt x="2318" y="587"/>
                    <a:pt x="2290" y="563"/>
                  </a:cubicBezTo>
                  <a:cubicBezTo>
                    <a:pt x="1919" y="192"/>
                    <a:pt x="1524" y="0"/>
                    <a:pt x="1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47"/>
            <p:cNvSpPr/>
            <p:nvPr/>
          </p:nvSpPr>
          <p:spPr>
            <a:xfrm rot="-901256">
              <a:off x="1776103" y="3146434"/>
              <a:ext cx="375678" cy="291345"/>
            </a:xfrm>
            <a:custGeom>
              <a:avLst/>
              <a:gdLst/>
              <a:ahLst/>
              <a:cxnLst/>
              <a:rect l="l" t="t" r="r" b="b"/>
              <a:pathLst>
                <a:path w="4918" h="3814" extrusionOk="0">
                  <a:moveTo>
                    <a:pt x="2066" y="1"/>
                  </a:moveTo>
                  <a:cubicBezTo>
                    <a:pt x="1646" y="874"/>
                    <a:pt x="1089" y="1047"/>
                    <a:pt x="712" y="1047"/>
                  </a:cubicBezTo>
                  <a:cubicBezTo>
                    <a:pt x="464" y="1047"/>
                    <a:pt x="293" y="971"/>
                    <a:pt x="293" y="971"/>
                  </a:cubicBezTo>
                  <a:lnTo>
                    <a:pt x="293" y="971"/>
                  </a:lnTo>
                  <a:cubicBezTo>
                    <a:pt x="1" y="2483"/>
                    <a:pt x="326" y="3814"/>
                    <a:pt x="2065" y="3814"/>
                  </a:cubicBezTo>
                  <a:cubicBezTo>
                    <a:pt x="2247" y="3814"/>
                    <a:pt x="2445" y="3799"/>
                    <a:pt x="2659" y="3768"/>
                  </a:cubicBezTo>
                  <a:cubicBezTo>
                    <a:pt x="4918" y="3445"/>
                    <a:pt x="3988" y="885"/>
                    <a:pt x="3988" y="885"/>
                  </a:cubicBezTo>
                  <a:lnTo>
                    <a:pt x="3988" y="885"/>
                  </a:lnTo>
                  <a:cubicBezTo>
                    <a:pt x="3768" y="965"/>
                    <a:pt x="3571" y="999"/>
                    <a:pt x="3393" y="999"/>
                  </a:cubicBezTo>
                  <a:cubicBezTo>
                    <a:pt x="2432" y="999"/>
                    <a:pt x="2066" y="1"/>
                    <a:pt x="20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47"/>
            <p:cNvSpPr/>
            <p:nvPr/>
          </p:nvSpPr>
          <p:spPr>
            <a:xfrm rot="-901256">
              <a:off x="1702023" y="3167360"/>
              <a:ext cx="211596" cy="98617"/>
            </a:xfrm>
            <a:custGeom>
              <a:avLst/>
              <a:gdLst/>
              <a:ahLst/>
              <a:cxnLst/>
              <a:rect l="l" t="t" r="r" b="b"/>
              <a:pathLst>
                <a:path w="2770" h="1291" extrusionOk="0">
                  <a:moveTo>
                    <a:pt x="69" y="0"/>
                  </a:moveTo>
                  <a:cubicBezTo>
                    <a:pt x="67" y="0"/>
                    <a:pt x="65" y="0"/>
                    <a:pt x="63" y="0"/>
                  </a:cubicBezTo>
                  <a:cubicBezTo>
                    <a:pt x="28" y="4"/>
                    <a:pt x="1" y="35"/>
                    <a:pt x="4" y="74"/>
                  </a:cubicBezTo>
                  <a:cubicBezTo>
                    <a:pt x="7" y="84"/>
                    <a:pt x="118" y="1118"/>
                    <a:pt x="975" y="1260"/>
                  </a:cubicBezTo>
                  <a:cubicBezTo>
                    <a:pt x="1104" y="1281"/>
                    <a:pt x="1225" y="1291"/>
                    <a:pt x="1340" y="1291"/>
                  </a:cubicBezTo>
                  <a:cubicBezTo>
                    <a:pt x="1818" y="1291"/>
                    <a:pt x="2137" y="1118"/>
                    <a:pt x="2332" y="951"/>
                  </a:cubicBezTo>
                  <a:cubicBezTo>
                    <a:pt x="2634" y="694"/>
                    <a:pt x="2769" y="351"/>
                    <a:pt x="2769" y="119"/>
                  </a:cubicBezTo>
                  <a:cubicBezTo>
                    <a:pt x="2769" y="84"/>
                    <a:pt x="2741" y="53"/>
                    <a:pt x="2703" y="53"/>
                  </a:cubicBezTo>
                  <a:cubicBezTo>
                    <a:pt x="2668" y="53"/>
                    <a:pt x="2637" y="84"/>
                    <a:pt x="2637" y="119"/>
                  </a:cubicBezTo>
                  <a:cubicBezTo>
                    <a:pt x="2637" y="319"/>
                    <a:pt x="2519" y="621"/>
                    <a:pt x="2249" y="850"/>
                  </a:cubicBezTo>
                  <a:cubicBezTo>
                    <a:pt x="2072" y="1002"/>
                    <a:pt x="1779" y="1160"/>
                    <a:pt x="1337" y="1160"/>
                  </a:cubicBezTo>
                  <a:cubicBezTo>
                    <a:pt x="1232" y="1160"/>
                    <a:pt x="1118" y="1151"/>
                    <a:pt x="996" y="1131"/>
                  </a:cubicBezTo>
                  <a:cubicBezTo>
                    <a:pt x="240" y="1003"/>
                    <a:pt x="136" y="69"/>
                    <a:pt x="136" y="59"/>
                  </a:cubicBezTo>
                  <a:cubicBezTo>
                    <a:pt x="132" y="26"/>
                    <a:pt x="104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47"/>
            <p:cNvSpPr/>
            <p:nvPr/>
          </p:nvSpPr>
          <p:spPr>
            <a:xfrm rot="-901256">
              <a:off x="1898053" y="3114758"/>
              <a:ext cx="211596" cy="98617"/>
            </a:xfrm>
            <a:custGeom>
              <a:avLst/>
              <a:gdLst/>
              <a:ahLst/>
              <a:cxnLst/>
              <a:rect l="l" t="t" r="r" b="b"/>
              <a:pathLst>
                <a:path w="2770" h="1291" extrusionOk="0">
                  <a:moveTo>
                    <a:pt x="2700" y="0"/>
                  </a:moveTo>
                  <a:cubicBezTo>
                    <a:pt x="2665" y="0"/>
                    <a:pt x="2637" y="26"/>
                    <a:pt x="2634" y="59"/>
                  </a:cubicBezTo>
                  <a:cubicBezTo>
                    <a:pt x="2634" y="69"/>
                    <a:pt x="2530" y="1003"/>
                    <a:pt x="1778" y="1131"/>
                  </a:cubicBezTo>
                  <a:cubicBezTo>
                    <a:pt x="1655" y="1151"/>
                    <a:pt x="1542" y="1160"/>
                    <a:pt x="1437" y="1160"/>
                  </a:cubicBezTo>
                  <a:cubicBezTo>
                    <a:pt x="994" y="1160"/>
                    <a:pt x="701" y="1002"/>
                    <a:pt x="521" y="850"/>
                  </a:cubicBezTo>
                  <a:cubicBezTo>
                    <a:pt x="254" y="621"/>
                    <a:pt x="133" y="319"/>
                    <a:pt x="133" y="119"/>
                  </a:cubicBezTo>
                  <a:cubicBezTo>
                    <a:pt x="133" y="84"/>
                    <a:pt x="101" y="53"/>
                    <a:pt x="66" y="53"/>
                  </a:cubicBezTo>
                  <a:cubicBezTo>
                    <a:pt x="29" y="53"/>
                    <a:pt x="1" y="84"/>
                    <a:pt x="1" y="119"/>
                  </a:cubicBezTo>
                  <a:cubicBezTo>
                    <a:pt x="1" y="351"/>
                    <a:pt x="136" y="694"/>
                    <a:pt x="438" y="951"/>
                  </a:cubicBezTo>
                  <a:cubicBezTo>
                    <a:pt x="633" y="1118"/>
                    <a:pt x="952" y="1291"/>
                    <a:pt x="1434" y="1291"/>
                  </a:cubicBezTo>
                  <a:cubicBezTo>
                    <a:pt x="1544" y="1291"/>
                    <a:pt x="1666" y="1281"/>
                    <a:pt x="1798" y="1260"/>
                  </a:cubicBezTo>
                  <a:cubicBezTo>
                    <a:pt x="2652" y="1118"/>
                    <a:pt x="2766" y="84"/>
                    <a:pt x="2766" y="74"/>
                  </a:cubicBezTo>
                  <a:cubicBezTo>
                    <a:pt x="2769" y="35"/>
                    <a:pt x="2742" y="4"/>
                    <a:pt x="2707" y="0"/>
                  </a:cubicBezTo>
                  <a:cubicBezTo>
                    <a:pt x="2705" y="0"/>
                    <a:pt x="2703" y="0"/>
                    <a:pt x="27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47"/>
            <p:cNvSpPr/>
            <p:nvPr/>
          </p:nvSpPr>
          <p:spPr>
            <a:xfrm rot="-901256">
              <a:off x="1906211" y="3087919"/>
              <a:ext cx="11687" cy="247116"/>
            </a:xfrm>
            <a:custGeom>
              <a:avLst/>
              <a:gdLst/>
              <a:ahLst/>
              <a:cxnLst/>
              <a:rect l="l" t="t" r="r" b="b"/>
              <a:pathLst>
                <a:path w="153" h="3235" extrusionOk="0">
                  <a:moveTo>
                    <a:pt x="66" y="1"/>
                  </a:moveTo>
                  <a:cubicBezTo>
                    <a:pt x="31" y="1"/>
                    <a:pt x="0" y="32"/>
                    <a:pt x="0" y="66"/>
                  </a:cubicBezTo>
                  <a:lnTo>
                    <a:pt x="21" y="3168"/>
                  </a:lnTo>
                  <a:cubicBezTo>
                    <a:pt x="21" y="3206"/>
                    <a:pt x="52" y="3235"/>
                    <a:pt x="87" y="3235"/>
                  </a:cubicBezTo>
                  <a:cubicBezTo>
                    <a:pt x="125" y="3235"/>
                    <a:pt x="153" y="3206"/>
                    <a:pt x="153" y="3168"/>
                  </a:cubicBezTo>
                  <a:lnTo>
                    <a:pt x="132" y="66"/>
                  </a:lnTo>
                  <a:cubicBezTo>
                    <a:pt x="132" y="32"/>
                    <a:pt x="104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47"/>
            <p:cNvSpPr/>
            <p:nvPr/>
          </p:nvSpPr>
          <p:spPr>
            <a:xfrm rot="-901256">
              <a:off x="1418033" y="2926652"/>
              <a:ext cx="198304" cy="33764"/>
            </a:xfrm>
            <a:custGeom>
              <a:avLst/>
              <a:gdLst/>
              <a:ahLst/>
              <a:cxnLst/>
              <a:rect l="l" t="t" r="r" b="b"/>
              <a:pathLst>
                <a:path w="2596" h="442" extrusionOk="0">
                  <a:moveTo>
                    <a:pt x="1671" y="0"/>
                  </a:moveTo>
                  <a:cubicBezTo>
                    <a:pt x="835" y="0"/>
                    <a:pt x="90" y="299"/>
                    <a:pt x="49" y="317"/>
                  </a:cubicBezTo>
                  <a:cubicBezTo>
                    <a:pt x="14" y="331"/>
                    <a:pt x="1" y="369"/>
                    <a:pt x="11" y="404"/>
                  </a:cubicBezTo>
                  <a:cubicBezTo>
                    <a:pt x="21" y="428"/>
                    <a:pt x="49" y="442"/>
                    <a:pt x="73" y="442"/>
                  </a:cubicBezTo>
                  <a:cubicBezTo>
                    <a:pt x="80" y="442"/>
                    <a:pt x="90" y="442"/>
                    <a:pt x="97" y="438"/>
                  </a:cubicBezTo>
                  <a:cubicBezTo>
                    <a:pt x="108" y="433"/>
                    <a:pt x="855" y="133"/>
                    <a:pt x="1678" y="133"/>
                  </a:cubicBezTo>
                  <a:cubicBezTo>
                    <a:pt x="1951" y="133"/>
                    <a:pt x="2233" y="166"/>
                    <a:pt x="2498" y="254"/>
                  </a:cubicBezTo>
                  <a:cubicBezTo>
                    <a:pt x="2506" y="257"/>
                    <a:pt x="2513" y="259"/>
                    <a:pt x="2521" y="259"/>
                  </a:cubicBezTo>
                  <a:cubicBezTo>
                    <a:pt x="2548" y="259"/>
                    <a:pt x="2573" y="240"/>
                    <a:pt x="2582" y="213"/>
                  </a:cubicBezTo>
                  <a:cubicBezTo>
                    <a:pt x="2595" y="178"/>
                    <a:pt x="2574" y="143"/>
                    <a:pt x="2540" y="129"/>
                  </a:cubicBezTo>
                  <a:cubicBezTo>
                    <a:pt x="2256" y="35"/>
                    <a:pt x="1958" y="0"/>
                    <a:pt x="16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47"/>
            <p:cNvSpPr/>
            <p:nvPr/>
          </p:nvSpPr>
          <p:spPr>
            <a:xfrm rot="-901256">
              <a:off x="2039492" y="2762760"/>
              <a:ext cx="212436" cy="52861"/>
            </a:xfrm>
            <a:custGeom>
              <a:avLst/>
              <a:gdLst/>
              <a:ahLst/>
              <a:cxnLst/>
              <a:rect l="l" t="t" r="r" b="b"/>
              <a:pathLst>
                <a:path w="2781" h="692" extrusionOk="0">
                  <a:moveTo>
                    <a:pt x="1101" y="0"/>
                  </a:moveTo>
                  <a:cubicBezTo>
                    <a:pt x="544" y="0"/>
                    <a:pt x="93" y="125"/>
                    <a:pt x="56" y="136"/>
                  </a:cubicBezTo>
                  <a:cubicBezTo>
                    <a:pt x="21" y="147"/>
                    <a:pt x="1" y="182"/>
                    <a:pt x="11" y="216"/>
                  </a:cubicBezTo>
                  <a:cubicBezTo>
                    <a:pt x="20" y="244"/>
                    <a:pt x="47" y="264"/>
                    <a:pt x="76" y="264"/>
                  </a:cubicBezTo>
                  <a:cubicBezTo>
                    <a:pt x="82" y="264"/>
                    <a:pt x="88" y="263"/>
                    <a:pt x="95" y="261"/>
                  </a:cubicBezTo>
                  <a:cubicBezTo>
                    <a:pt x="104" y="259"/>
                    <a:pt x="549" y="135"/>
                    <a:pt x="1099" y="135"/>
                  </a:cubicBezTo>
                  <a:cubicBezTo>
                    <a:pt x="1619" y="135"/>
                    <a:pt x="2232" y="246"/>
                    <a:pt x="2658" y="674"/>
                  </a:cubicBezTo>
                  <a:cubicBezTo>
                    <a:pt x="2673" y="688"/>
                    <a:pt x="2689" y="691"/>
                    <a:pt x="2707" y="691"/>
                  </a:cubicBezTo>
                  <a:cubicBezTo>
                    <a:pt x="2724" y="691"/>
                    <a:pt x="2738" y="688"/>
                    <a:pt x="2752" y="674"/>
                  </a:cubicBezTo>
                  <a:cubicBezTo>
                    <a:pt x="2780" y="646"/>
                    <a:pt x="2780" y="605"/>
                    <a:pt x="2752" y="580"/>
                  </a:cubicBezTo>
                  <a:cubicBezTo>
                    <a:pt x="2291" y="119"/>
                    <a:pt x="1646" y="0"/>
                    <a:pt x="1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47"/>
            <p:cNvSpPr/>
            <p:nvPr/>
          </p:nvSpPr>
          <p:spPr>
            <a:xfrm rot="-901256">
              <a:off x="1449716" y="2779008"/>
              <a:ext cx="76" cy="7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 w="3300" cap="rnd" cmpd="sng">
              <a:solidFill>
                <a:srgbClr val="2417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47"/>
            <p:cNvSpPr/>
            <p:nvPr/>
          </p:nvSpPr>
          <p:spPr>
            <a:xfrm rot="-901256">
              <a:off x="1380532" y="2753440"/>
              <a:ext cx="76" cy="7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 w="3300" cap="rnd" cmpd="sng">
              <a:solidFill>
                <a:srgbClr val="24172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47"/>
            <p:cNvSpPr/>
            <p:nvPr/>
          </p:nvSpPr>
          <p:spPr>
            <a:xfrm rot="-901256">
              <a:off x="1323460" y="2772228"/>
              <a:ext cx="335956" cy="150714"/>
            </a:xfrm>
            <a:custGeom>
              <a:avLst/>
              <a:gdLst/>
              <a:ahLst/>
              <a:cxnLst/>
              <a:rect l="l" t="t" r="r" b="b"/>
              <a:pathLst>
                <a:path w="4398" h="1973" extrusionOk="0">
                  <a:moveTo>
                    <a:pt x="2782" y="1"/>
                  </a:moveTo>
                  <a:cubicBezTo>
                    <a:pt x="1896" y="1"/>
                    <a:pt x="721" y="27"/>
                    <a:pt x="721" y="27"/>
                  </a:cubicBezTo>
                  <a:cubicBezTo>
                    <a:pt x="699" y="24"/>
                    <a:pt x="678" y="22"/>
                    <a:pt x="659" y="22"/>
                  </a:cubicBezTo>
                  <a:cubicBezTo>
                    <a:pt x="1" y="22"/>
                    <a:pt x="571" y="1886"/>
                    <a:pt x="2317" y="1970"/>
                  </a:cubicBezTo>
                  <a:cubicBezTo>
                    <a:pt x="2350" y="1972"/>
                    <a:pt x="2383" y="1973"/>
                    <a:pt x="2415" y="1973"/>
                  </a:cubicBezTo>
                  <a:cubicBezTo>
                    <a:pt x="3963" y="1973"/>
                    <a:pt x="4398" y="140"/>
                    <a:pt x="3712" y="27"/>
                  </a:cubicBezTo>
                  <a:cubicBezTo>
                    <a:pt x="3596" y="7"/>
                    <a:pt x="3225" y="1"/>
                    <a:pt x="2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47"/>
            <p:cNvSpPr/>
            <p:nvPr/>
          </p:nvSpPr>
          <p:spPr>
            <a:xfrm rot="-901256">
              <a:off x="1473505" y="2753392"/>
              <a:ext cx="176228" cy="150562"/>
            </a:xfrm>
            <a:custGeom>
              <a:avLst/>
              <a:gdLst/>
              <a:ahLst/>
              <a:cxnLst/>
              <a:rect l="l" t="t" r="r" b="b"/>
              <a:pathLst>
                <a:path w="2307" h="1971" extrusionOk="0">
                  <a:moveTo>
                    <a:pt x="628" y="1"/>
                  </a:moveTo>
                  <a:cubicBezTo>
                    <a:pt x="448" y="1"/>
                    <a:pt x="303" y="7"/>
                    <a:pt x="264" y="27"/>
                  </a:cubicBezTo>
                  <a:cubicBezTo>
                    <a:pt x="264" y="27"/>
                    <a:pt x="0" y="1537"/>
                    <a:pt x="1049" y="1970"/>
                  </a:cubicBezTo>
                  <a:cubicBezTo>
                    <a:pt x="1049" y="1970"/>
                    <a:pt x="1801" y="1623"/>
                    <a:pt x="2061" y="811"/>
                  </a:cubicBezTo>
                  <a:cubicBezTo>
                    <a:pt x="2306" y="54"/>
                    <a:pt x="1772" y="27"/>
                    <a:pt x="1601" y="27"/>
                  </a:cubicBezTo>
                  <a:cubicBezTo>
                    <a:pt x="1588" y="27"/>
                    <a:pt x="1577" y="27"/>
                    <a:pt x="1569" y="27"/>
                  </a:cubicBezTo>
                  <a:cubicBezTo>
                    <a:pt x="1492" y="27"/>
                    <a:pt x="989" y="1"/>
                    <a:pt x="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47"/>
            <p:cNvSpPr/>
            <p:nvPr/>
          </p:nvSpPr>
          <p:spPr>
            <a:xfrm rot="-901256">
              <a:off x="1945704" y="2605213"/>
              <a:ext cx="336262" cy="150714"/>
            </a:xfrm>
            <a:custGeom>
              <a:avLst/>
              <a:gdLst/>
              <a:ahLst/>
              <a:cxnLst/>
              <a:rect l="l" t="t" r="r" b="b"/>
              <a:pathLst>
                <a:path w="4402" h="1973" extrusionOk="0">
                  <a:moveTo>
                    <a:pt x="2783" y="1"/>
                  </a:moveTo>
                  <a:cubicBezTo>
                    <a:pt x="1898" y="1"/>
                    <a:pt x="724" y="27"/>
                    <a:pt x="724" y="27"/>
                  </a:cubicBezTo>
                  <a:cubicBezTo>
                    <a:pt x="702" y="24"/>
                    <a:pt x="682" y="22"/>
                    <a:pt x="662" y="22"/>
                  </a:cubicBezTo>
                  <a:cubicBezTo>
                    <a:pt x="1" y="22"/>
                    <a:pt x="572" y="1886"/>
                    <a:pt x="2320" y="1970"/>
                  </a:cubicBezTo>
                  <a:cubicBezTo>
                    <a:pt x="2353" y="1972"/>
                    <a:pt x="2386" y="1973"/>
                    <a:pt x="2418" y="1973"/>
                  </a:cubicBezTo>
                  <a:cubicBezTo>
                    <a:pt x="3963" y="1973"/>
                    <a:pt x="4402" y="140"/>
                    <a:pt x="3712" y="27"/>
                  </a:cubicBezTo>
                  <a:cubicBezTo>
                    <a:pt x="3596" y="7"/>
                    <a:pt x="3225" y="1"/>
                    <a:pt x="2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47"/>
            <p:cNvSpPr/>
            <p:nvPr/>
          </p:nvSpPr>
          <p:spPr>
            <a:xfrm rot="-901256">
              <a:off x="2096054" y="2586378"/>
              <a:ext cx="175922" cy="150562"/>
            </a:xfrm>
            <a:custGeom>
              <a:avLst/>
              <a:gdLst/>
              <a:ahLst/>
              <a:cxnLst/>
              <a:rect l="l" t="t" r="r" b="b"/>
              <a:pathLst>
                <a:path w="2303" h="1971" extrusionOk="0">
                  <a:moveTo>
                    <a:pt x="624" y="1"/>
                  </a:moveTo>
                  <a:cubicBezTo>
                    <a:pt x="443" y="1"/>
                    <a:pt x="298" y="7"/>
                    <a:pt x="260" y="27"/>
                  </a:cubicBezTo>
                  <a:cubicBezTo>
                    <a:pt x="260" y="27"/>
                    <a:pt x="0" y="1537"/>
                    <a:pt x="1044" y="1970"/>
                  </a:cubicBezTo>
                  <a:cubicBezTo>
                    <a:pt x="1044" y="1970"/>
                    <a:pt x="1801" y="1623"/>
                    <a:pt x="2061" y="811"/>
                  </a:cubicBezTo>
                  <a:cubicBezTo>
                    <a:pt x="2303" y="54"/>
                    <a:pt x="1768" y="27"/>
                    <a:pt x="1600" y="27"/>
                  </a:cubicBezTo>
                  <a:cubicBezTo>
                    <a:pt x="1587" y="27"/>
                    <a:pt x="1576" y="27"/>
                    <a:pt x="1568" y="27"/>
                  </a:cubicBezTo>
                  <a:cubicBezTo>
                    <a:pt x="1489" y="27"/>
                    <a:pt x="985" y="1"/>
                    <a:pt x="6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47"/>
            <p:cNvSpPr/>
            <p:nvPr/>
          </p:nvSpPr>
          <p:spPr>
            <a:xfrm rot="-901256">
              <a:off x="1970436" y="2467756"/>
              <a:ext cx="225040" cy="89374"/>
            </a:xfrm>
            <a:custGeom>
              <a:avLst/>
              <a:gdLst/>
              <a:ahLst/>
              <a:cxnLst/>
              <a:rect l="l" t="t" r="r" b="b"/>
              <a:pathLst>
                <a:path w="2946" h="1170" extrusionOk="0">
                  <a:moveTo>
                    <a:pt x="2871" y="1"/>
                  </a:moveTo>
                  <a:cubicBezTo>
                    <a:pt x="2852" y="1"/>
                    <a:pt x="2833" y="9"/>
                    <a:pt x="2821" y="24"/>
                  </a:cubicBezTo>
                  <a:cubicBezTo>
                    <a:pt x="2279" y="699"/>
                    <a:pt x="1760" y="1040"/>
                    <a:pt x="1280" y="1040"/>
                  </a:cubicBezTo>
                  <a:cubicBezTo>
                    <a:pt x="1245" y="1040"/>
                    <a:pt x="1209" y="1038"/>
                    <a:pt x="1173" y="1034"/>
                  </a:cubicBezTo>
                  <a:cubicBezTo>
                    <a:pt x="507" y="958"/>
                    <a:pt x="136" y="219"/>
                    <a:pt x="132" y="212"/>
                  </a:cubicBezTo>
                  <a:cubicBezTo>
                    <a:pt x="122" y="189"/>
                    <a:pt x="97" y="175"/>
                    <a:pt x="72" y="175"/>
                  </a:cubicBezTo>
                  <a:cubicBezTo>
                    <a:pt x="62" y="175"/>
                    <a:pt x="53" y="177"/>
                    <a:pt x="45" y="181"/>
                  </a:cubicBezTo>
                  <a:cubicBezTo>
                    <a:pt x="14" y="198"/>
                    <a:pt x="0" y="236"/>
                    <a:pt x="14" y="271"/>
                  </a:cubicBezTo>
                  <a:cubicBezTo>
                    <a:pt x="32" y="302"/>
                    <a:pt x="420" y="1083"/>
                    <a:pt x="1159" y="1162"/>
                  </a:cubicBezTo>
                  <a:cubicBezTo>
                    <a:pt x="1201" y="1169"/>
                    <a:pt x="1242" y="1169"/>
                    <a:pt x="1284" y="1169"/>
                  </a:cubicBezTo>
                  <a:cubicBezTo>
                    <a:pt x="1804" y="1169"/>
                    <a:pt x="2356" y="812"/>
                    <a:pt x="2922" y="108"/>
                  </a:cubicBezTo>
                  <a:cubicBezTo>
                    <a:pt x="2946" y="80"/>
                    <a:pt x="2943" y="38"/>
                    <a:pt x="2914" y="14"/>
                  </a:cubicBezTo>
                  <a:cubicBezTo>
                    <a:pt x="2901" y="5"/>
                    <a:pt x="2886" y="1"/>
                    <a:pt x="28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70" name="Google Shape;10870;p47"/>
            <p:cNvGrpSpPr/>
            <p:nvPr/>
          </p:nvGrpSpPr>
          <p:grpSpPr>
            <a:xfrm rot="1831722">
              <a:off x="1472496" y="1263229"/>
              <a:ext cx="884410" cy="628826"/>
              <a:chOff x="2053925" y="695650"/>
              <a:chExt cx="640875" cy="455625"/>
            </a:xfrm>
          </p:grpSpPr>
          <p:sp>
            <p:nvSpPr>
              <p:cNvPr id="10871" name="Google Shape;10871;p47"/>
              <p:cNvSpPr/>
              <p:nvPr/>
            </p:nvSpPr>
            <p:spPr>
              <a:xfrm>
                <a:off x="2053925" y="695650"/>
                <a:ext cx="640875" cy="455625"/>
              </a:xfrm>
              <a:custGeom>
                <a:avLst/>
                <a:gdLst/>
                <a:ahLst/>
                <a:cxnLst/>
                <a:rect l="l" t="t" r="r" b="b"/>
                <a:pathLst>
                  <a:path w="25635" h="18225" extrusionOk="0">
                    <a:moveTo>
                      <a:pt x="12203" y="1"/>
                    </a:moveTo>
                    <a:cubicBezTo>
                      <a:pt x="11737" y="1"/>
                      <a:pt x="11303" y="43"/>
                      <a:pt x="10919" y="82"/>
                    </a:cubicBezTo>
                    <a:lnTo>
                      <a:pt x="10914" y="82"/>
                    </a:lnTo>
                    <a:cubicBezTo>
                      <a:pt x="10834" y="89"/>
                      <a:pt x="10753" y="98"/>
                      <a:pt x="10680" y="105"/>
                    </a:cubicBezTo>
                    <a:cubicBezTo>
                      <a:pt x="9845" y="182"/>
                      <a:pt x="9042" y="305"/>
                      <a:pt x="8284" y="471"/>
                    </a:cubicBezTo>
                    <a:cubicBezTo>
                      <a:pt x="6461" y="874"/>
                      <a:pt x="4973" y="1401"/>
                      <a:pt x="3731" y="2089"/>
                    </a:cubicBezTo>
                    <a:cubicBezTo>
                      <a:pt x="2920" y="2539"/>
                      <a:pt x="2228" y="3082"/>
                      <a:pt x="1678" y="3697"/>
                    </a:cubicBezTo>
                    <a:cubicBezTo>
                      <a:pt x="1097" y="4354"/>
                      <a:pt x="666" y="5096"/>
                      <a:pt x="405" y="5904"/>
                    </a:cubicBezTo>
                    <a:cubicBezTo>
                      <a:pt x="135" y="6746"/>
                      <a:pt x="1" y="7620"/>
                      <a:pt x="9" y="8496"/>
                    </a:cubicBezTo>
                    <a:lnTo>
                      <a:pt x="9" y="8650"/>
                    </a:lnTo>
                    <a:cubicBezTo>
                      <a:pt x="13" y="9334"/>
                      <a:pt x="16" y="10273"/>
                      <a:pt x="316" y="11164"/>
                    </a:cubicBezTo>
                    <a:cubicBezTo>
                      <a:pt x="339" y="11234"/>
                      <a:pt x="366" y="11307"/>
                      <a:pt x="393" y="11380"/>
                    </a:cubicBezTo>
                    <a:cubicBezTo>
                      <a:pt x="405" y="11411"/>
                      <a:pt x="416" y="11438"/>
                      <a:pt x="428" y="11464"/>
                    </a:cubicBezTo>
                    <a:cubicBezTo>
                      <a:pt x="428" y="11468"/>
                      <a:pt x="428" y="11473"/>
                      <a:pt x="432" y="11476"/>
                    </a:cubicBezTo>
                    <a:cubicBezTo>
                      <a:pt x="686" y="12084"/>
                      <a:pt x="1097" y="12626"/>
                      <a:pt x="1620" y="13053"/>
                    </a:cubicBezTo>
                    <a:cubicBezTo>
                      <a:pt x="2220" y="13541"/>
                      <a:pt x="2874" y="13810"/>
                      <a:pt x="3401" y="14026"/>
                    </a:cubicBezTo>
                    <a:lnTo>
                      <a:pt x="3401" y="14029"/>
                    </a:lnTo>
                    <a:lnTo>
                      <a:pt x="3466" y="14057"/>
                    </a:lnTo>
                    <a:cubicBezTo>
                      <a:pt x="4166" y="14345"/>
                      <a:pt x="4812" y="14579"/>
                      <a:pt x="5431" y="14772"/>
                    </a:cubicBezTo>
                    <a:cubicBezTo>
                      <a:pt x="6692" y="15168"/>
                      <a:pt x="7877" y="15441"/>
                      <a:pt x="9031" y="15606"/>
                    </a:cubicBezTo>
                    <a:cubicBezTo>
                      <a:pt x="9522" y="16636"/>
                      <a:pt x="10415" y="17467"/>
                      <a:pt x="11545" y="17898"/>
                    </a:cubicBezTo>
                    <a:cubicBezTo>
                      <a:pt x="12087" y="18118"/>
                      <a:pt x="12660" y="18225"/>
                      <a:pt x="13245" y="18225"/>
                    </a:cubicBezTo>
                    <a:cubicBezTo>
                      <a:pt x="13633" y="18225"/>
                      <a:pt x="14018" y="18175"/>
                      <a:pt x="14391" y="18079"/>
                    </a:cubicBezTo>
                    <a:cubicBezTo>
                      <a:pt x="14483" y="18060"/>
                      <a:pt x="14572" y="18033"/>
                      <a:pt x="14657" y="18006"/>
                    </a:cubicBezTo>
                    <a:cubicBezTo>
                      <a:pt x="15533" y="17729"/>
                      <a:pt x="16295" y="17199"/>
                      <a:pt x="16867" y="16471"/>
                    </a:cubicBezTo>
                    <a:cubicBezTo>
                      <a:pt x="17113" y="16160"/>
                      <a:pt x="17314" y="15822"/>
                      <a:pt x="17471" y="15464"/>
                    </a:cubicBezTo>
                    <a:cubicBezTo>
                      <a:pt x="18352" y="15295"/>
                      <a:pt x="19255" y="15067"/>
                      <a:pt x="20201" y="14772"/>
                    </a:cubicBezTo>
                    <a:cubicBezTo>
                      <a:pt x="20828" y="14579"/>
                      <a:pt x="21470" y="14345"/>
                      <a:pt x="22170" y="14057"/>
                    </a:cubicBezTo>
                    <a:lnTo>
                      <a:pt x="22232" y="14029"/>
                    </a:lnTo>
                    <a:lnTo>
                      <a:pt x="22236" y="14029"/>
                    </a:lnTo>
                    <a:cubicBezTo>
                      <a:pt x="22759" y="13810"/>
                      <a:pt x="23412" y="13541"/>
                      <a:pt x="24012" y="13053"/>
                    </a:cubicBezTo>
                    <a:cubicBezTo>
                      <a:pt x="24539" y="12626"/>
                      <a:pt x="24951" y="12080"/>
                      <a:pt x="25205" y="11476"/>
                    </a:cubicBezTo>
                    <a:cubicBezTo>
                      <a:pt x="25205" y="11468"/>
                      <a:pt x="25208" y="11464"/>
                      <a:pt x="25212" y="11461"/>
                    </a:cubicBezTo>
                    <a:cubicBezTo>
                      <a:pt x="25219" y="11438"/>
                      <a:pt x="25231" y="11411"/>
                      <a:pt x="25239" y="11388"/>
                    </a:cubicBezTo>
                    <a:cubicBezTo>
                      <a:pt x="25270" y="11311"/>
                      <a:pt x="25293" y="11237"/>
                      <a:pt x="25320" y="11164"/>
                    </a:cubicBezTo>
                    <a:cubicBezTo>
                      <a:pt x="25616" y="10273"/>
                      <a:pt x="25624" y="9334"/>
                      <a:pt x="25627" y="8650"/>
                    </a:cubicBezTo>
                    <a:lnTo>
                      <a:pt x="25627" y="8492"/>
                    </a:lnTo>
                    <a:cubicBezTo>
                      <a:pt x="25635" y="7615"/>
                      <a:pt x="25501" y="6746"/>
                      <a:pt x="25228" y="5904"/>
                    </a:cubicBezTo>
                    <a:cubicBezTo>
                      <a:pt x="24965" y="5096"/>
                      <a:pt x="24539" y="4354"/>
                      <a:pt x="23959" y="3697"/>
                    </a:cubicBezTo>
                    <a:cubicBezTo>
                      <a:pt x="23409" y="3082"/>
                      <a:pt x="22716" y="2539"/>
                      <a:pt x="21901" y="2089"/>
                    </a:cubicBezTo>
                    <a:cubicBezTo>
                      <a:pt x="20663" y="1401"/>
                      <a:pt x="19174" y="874"/>
                      <a:pt x="17348" y="471"/>
                    </a:cubicBezTo>
                    <a:cubicBezTo>
                      <a:pt x="16595" y="305"/>
                      <a:pt x="15787" y="182"/>
                      <a:pt x="14957" y="105"/>
                    </a:cubicBezTo>
                    <a:cubicBezTo>
                      <a:pt x="14883" y="98"/>
                      <a:pt x="14802" y="89"/>
                      <a:pt x="14717" y="82"/>
                    </a:cubicBezTo>
                    <a:cubicBezTo>
                      <a:pt x="14334" y="43"/>
                      <a:pt x="13895" y="1"/>
                      <a:pt x="13429" y="1"/>
                    </a:cubicBezTo>
                    <a:cubicBezTo>
                      <a:pt x="13214" y="1"/>
                      <a:pt x="13010" y="9"/>
                      <a:pt x="12818" y="29"/>
                    </a:cubicBezTo>
                    <a:cubicBezTo>
                      <a:pt x="12622" y="9"/>
                      <a:pt x="12422" y="1"/>
                      <a:pt x="122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47"/>
              <p:cNvSpPr/>
              <p:nvPr/>
            </p:nvSpPr>
            <p:spPr>
              <a:xfrm>
                <a:off x="2100075" y="741800"/>
                <a:ext cx="548500" cy="363150"/>
              </a:xfrm>
              <a:custGeom>
                <a:avLst/>
                <a:gdLst/>
                <a:ahLst/>
                <a:cxnLst/>
                <a:rect l="l" t="t" r="r" b="b"/>
                <a:pathLst>
                  <a:path w="21940" h="14526" extrusionOk="0">
                    <a:moveTo>
                      <a:pt x="11349" y="5104"/>
                    </a:moveTo>
                    <a:cubicBezTo>
                      <a:pt x="11422" y="5104"/>
                      <a:pt x="11495" y="5108"/>
                      <a:pt x="11568" y="5108"/>
                    </a:cubicBezTo>
                    <a:cubicBezTo>
                      <a:pt x="12284" y="5135"/>
                      <a:pt x="13022" y="5227"/>
                      <a:pt x="13833" y="5389"/>
                    </a:cubicBezTo>
                    <a:cubicBezTo>
                      <a:pt x="13876" y="5396"/>
                      <a:pt x="13922" y="5408"/>
                      <a:pt x="13964" y="5415"/>
                    </a:cubicBezTo>
                    <a:cubicBezTo>
                      <a:pt x="14633" y="5558"/>
                      <a:pt x="15317" y="5762"/>
                      <a:pt x="16002" y="6019"/>
                    </a:cubicBezTo>
                    <a:cubicBezTo>
                      <a:pt x="16217" y="6104"/>
                      <a:pt x="16433" y="6204"/>
                      <a:pt x="16664" y="6312"/>
                    </a:cubicBezTo>
                    <a:cubicBezTo>
                      <a:pt x="16918" y="6434"/>
                      <a:pt x="17179" y="6553"/>
                      <a:pt x="17440" y="6650"/>
                    </a:cubicBezTo>
                    <a:cubicBezTo>
                      <a:pt x="16448" y="7000"/>
                      <a:pt x="15471" y="7269"/>
                      <a:pt x="14529" y="7453"/>
                    </a:cubicBezTo>
                    <a:cubicBezTo>
                      <a:pt x="14103" y="7538"/>
                      <a:pt x="13668" y="7600"/>
                      <a:pt x="13206" y="7650"/>
                    </a:cubicBezTo>
                    <a:cubicBezTo>
                      <a:pt x="12414" y="7703"/>
                      <a:pt x="11757" y="7735"/>
                      <a:pt x="11157" y="7742"/>
                    </a:cubicBezTo>
                    <a:cubicBezTo>
                      <a:pt x="11095" y="7742"/>
                      <a:pt x="11034" y="7746"/>
                      <a:pt x="10972" y="7746"/>
                    </a:cubicBezTo>
                    <a:lnTo>
                      <a:pt x="10910" y="7746"/>
                    </a:lnTo>
                    <a:cubicBezTo>
                      <a:pt x="10276" y="7738"/>
                      <a:pt x="9584" y="7707"/>
                      <a:pt x="8738" y="7650"/>
                    </a:cubicBezTo>
                    <a:cubicBezTo>
                      <a:pt x="8273" y="7600"/>
                      <a:pt x="7842" y="7538"/>
                      <a:pt x="7415" y="7453"/>
                    </a:cubicBezTo>
                    <a:cubicBezTo>
                      <a:pt x="6473" y="7269"/>
                      <a:pt x="5492" y="7000"/>
                      <a:pt x="4500" y="6650"/>
                    </a:cubicBezTo>
                    <a:cubicBezTo>
                      <a:pt x="4766" y="6553"/>
                      <a:pt x="5027" y="6434"/>
                      <a:pt x="5281" y="6312"/>
                    </a:cubicBezTo>
                    <a:cubicBezTo>
                      <a:pt x="5339" y="6285"/>
                      <a:pt x="5392" y="6258"/>
                      <a:pt x="5450" y="6235"/>
                    </a:cubicBezTo>
                    <a:cubicBezTo>
                      <a:pt x="5616" y="6154"/>
                      <a:pt x="5781" y="6081"/>
                      <a:pt x="5942" y="6019"/>
                    </a:cubicBezTo>
                    <a:cubicBezTo>
                      <a:pt x="6489" y="5811"/>
                      <a:pt x="7034" y="5643"/>
                      <a:pt x="7577" y="5508"/>
                    </a:cubicBezTo>
                    <a:cubicBezTo>
                      <a:pt x="7753" y="5465"/>
                      <a:pt x="7934" y="5423"/>
                      <a:pt x="8111" y="5389"/>
                    </a:cubicBezTo>
                    <a:cubicBezTo>
                      <a:pt x="8922" y="5227"/>
                      <a:pt x="9661" y="5135"/>
                      <a:pt x="10372" y="5108"/>
                    </a:cubicBezTo>
                    <a:cubicBezTo>
                      <a:pt x="10445" y="5108"/>
                      <a:pt x="10522" y="5104"/>
                      <a:pt x="10596" y="5104"/>
                    </a:cubicBezTo>
                    <a:close/>
                    <a:moveTo>
                      <a:pt x="10357" y="1"/>
                    </a:moveTo>
                    <a:cubicBezTo>
                      <a:pt x="9984" y="1"/>
                      <a:pt x="9611" y="36"/>
                      <a:pt x="9253" y="75"/>
                    </a:cubicBezTo>
                    <a:cubicBezTo>
                      <a:pt x="9165" y="82"/>
                      <a:pt x="9084" y="89"/>
                      <a:pt x="8999" y="98"/>
                    </a:cubicBezTo>
                    <a:cubicBezTo>
                      <a:pt x="8246" y="167"/>
                      <a:pt x="7519" y="278"/>
                      <a:pt x="6838" y="428"/>
                    </a:cubicBezTo>
                    <a:cubicBezTo>
                      <a:pt x="5188" y="790"/>
                      <a:pt x="3862" y="1259"/>
                      <a:pt x="2781" y="1859"/>
                    </a:cubicBezTo>
                    <a:cubicBezTo>
                      <a:pt x="1512" y="2558"/>
                      <a:pt x="682" y="3493"/>
                      <a:pt x="316" y="4627"/>
                    </a:cubicBezTo>
                    <a:cubicBezTo>
                      <a:pt x="105" y="5281"/>
                      <a:pt x="1" y="5958"/>
                      <a:pt x="9" y="6635"/>
                    </a:cubicBezTo>
                    <a:lnTo>
                      <a:pt x="9" y="6792"/>
                    </a:lnTo>
                    <a:cubicBezTo>
                      <a:pt x="13" y="7427"/>
                      <a:pt x="16" y="8138"/>
                      <a:pt x="224" y="8742"/>
                    </a:cubicBezTo>
                    <a:cubicBezTo>
                      <a:pt x="240" y="8792"/>
                      <a:pt x="259" y="8838"/>
                      <a:pt x="277" y="8888"/>
                    </a:cubicBezTo>
                    <a:cubicBezTo>
                      <a:pt x="277" y="8892"/>
                      <a:pt x="282" y="8899"/>
                      <a:pt x="282" y="8903"/>
                    </a:cubicBezTo>
                    <a:cubicBezTo>
                      <a:pt x="416" y="9230"/>
                      <a:pt x="636" y="9530"/>
                      <a:pt x="939" y="9776"/>
                    </a:cubicBezTo>
                    <a:cubicBezTo>
                      <a:pt x="1328" y="10092"/>
                      <a:pt x="1800" y="10288"/>
                      <a:pt x="2258" y="10476"/>
                    </a:cubicBezTo>
                    <a:lnTo>
                      <a:pt x="2324" y="10504"/>
                    </a:lnTo>
                    <a:cubicBezTo>
                      <a:pt x="2973" y="10772"/>
                      <a:pt x="3566" y="10988"/>
                      <a:pt x="4135" y="11164"/>
                    </a:cubicBezTo>
                    <a:cubicBezTo>
                      <a:pt x="5431" y="11569"/>
                      <a:pt x="6631" y="11837"/>
                      <a:pt x="7799" y="11980"/>
                    </a:cubicBezTo>
                    <a:cubicBezTo>
                      <a:pt x="8046" y="12011"/>
                      <a:pt x="8334" y="12045"/>
                      <a:pt x="8619" y="12076"/>
                    </a:cubicBezTo>
                    <a:cubicBezTo>
                      <a:pt x="8622" y="12130"/>
                      <a:pt x="8626" y="12180"/>
                      <a:pt x="8634" y="12234"/>
                    </a:cubicBezTo>
                    <a:cubicBezTo>
                      <a:pt x="8811" y="13541"/>
                      <a:pt x="10010" y="14526"/>
                      <a:pt x="11426" y="14526"/>
                    </a:cubicBezTo>
                    <a:cubicBezTo>
                      <a:pt x="11710" y="14526"/>
                      <a:pt x="11987" y="14483"/>
                      <a:pt x="12252" y="14398"/>
                    </a:cubicBezTo>
                    <a:cubicBezTo>
                      <a:pt x="13318" y="14064"/>
                      <a:pt x="14064" y="13102"/>
                      <a:pt x="14164" y="11980"/>
                    </a:cubicBezTo>
                    <a:cubicBezTo>
                      <a:pt x="15329" y="11833"/>
                      <a:pt x="16517" y="11569"/>
                      <a:pt x="17805" y="11164"/>
                    </a:cubicBezTo>
                    <a:cubicBezTo>
                      <a:pt x="18378" y="10988"/>
                      <a:pt x="18971" y="10768"/>
                      <a:pt x="19617" y="10504"/>
                    </a:cubicBezTo>
                    <a:lnTo>
                      <a:pt x="19686" y="10476"/>
                    </a:lnTo>
                    <a:cubicBezTo>
                      <a:pt x="20139" y="10288"/>
                      <a:pt x="20613" y="10092"/>
                      <a:pt x="21005" y="9776"/>
                    </a:cubicBezTo>
                    <a:cubicBezTo>
                      <a:pt x="21305" y="9530"/>
                      <a:pt x="21527" y="9230"/>
                      <a:pt x="21659" y="8903"/>
                    </a:cubicBezTo>
                    <a:cubicBezTo>
                      <a:pt x="21662" y="8899"/>
                      <a:pt x="21662" y="8896"/>
                      <a:pt x="21666" y="8892"/>
                    </a:cubicBezTo>
                    <a:cubicBezTo>
                      <a:pt x="21685" y="8842"/>
                      <a:pt x="21701" y="8792"/>
                      <a:pt x="21720" y="8742"/>
                    </a:cubicBezTo>
                    <a:cubicBezTo>
                      <a:pt x="21924" y="8138"/>
                      <a:pt x="21932" y="7427"/>
                      <a:pt x="21935" y="6792"/>
                    </a:cubicBezTo>
                    <a:lnTo>
                      <a:pt x="21935" y="6635"/>
                    </a:lnTo>
                    <a:cubicBezTo>
                      <a:pt x="21939" y="5958"/>
                      <a:pt x="21836" y="5281"/>
                      <a:pt x="21624" y="4627"/>
                    </a:cubicBezTo>
                    <a:cubicBezTo>
                      <a:pt x="21259" y="3493"/>
                      <a:pt x="20432" y="2558"/>
                      <a:pt x="19163" y="1859"/>
                    </a:cubicBezTo>
                    <a:cubicBezTo>
                      <a:pt x="18082" y="1259"/>
                      <a:pt x="16751" y="790"/>
                      <a:pt x="15106" y="428"/>
                    </a:cubicBezTo>
                    <a:cubicBezTo>
                      <a:pt x="14426" y="278"/>
                      <a:pt x="13698" y="167"/>
                      <a:pt x="12941" y="98"/>
                    </a:cubicBezTo>
                    <a:cubicBezTo>
                      <a:pt x="12860" y="89"/>
                      <a:pt x="12775" y="82"/>
                      <a:pt x="12691" y="75"/>
                    </a:cubicBezTo>
                    <a:cubicBezTo>
                      <a:pt x="12330" y="36"/>
                      <a:pt x="11957" y="1"/>
                      <a:pt x="11583" y="1"/>
                    </a:cubicBezTo>
                    <a:cubicBezTo>
                      <a:pt x="11357" y="1"/>
                      <a:pt x="11157" y="13"/>
                      <a:pt x="10972" y="43"/>
                    </a:cubicBezTo>
                    <a:cubicBezTo>
                      <a:pt x="10788" y="13"/>
                      <a:pt x="10587" y="1"/>
                      <a:pt x="103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47"/>
              <p:cNvSpPr/>
              <p:nvPr/>
            </p:nvSpPr>
            <p:spPr>
              <a:xfrm>
                <a:off x="2316200" y="967450"/>
                <a:ext cx="137700" cy="137675"/>
              </a:xfrm>
              <a:custGeom>
                <a:avLst/>
                <a:gdLst/>
                <a:ahLst/>
                <a:cxnLst/>
                <a:rect l="l" t="t" r="r" b="b"/>
                <a:pathLst>
                  <a:path w="5508" h="5507" extrusionOk="0">
                    <a:moveTo>
                      <a:pt x="2754" y="1"/>
                    </a:moveTo>
                    <a:cubicBezTo>
                      <a:pt x="1235" y="1"/>
                      <a:pt x="0" y="1235"/>
                      <a:pt x="0" y="2754"/>
                    </a:cubicBezTo>
                    <a:cubicBezTo>
                      <a:pt x="0" y="4273"/>
                      <a:pt x="1235" y="5507"/>
                      <a:pt x="2754" y="5507"/>
                    </a:cubicBezTo>
                    <a:cubicBezTo>
                      <a:pt x="4273" y="5507"/>
                      <a:pt x="5507" y="4273"/>
                      <a:pt x="5507" y="2754"/>
                    </a:cubicBezTo>
                    <a:cubicBezTo>
                      <a:pt x="5507" y="1235"/>
                      <a:pt x="4273" y="1"/>
                      <a:pt x="275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47"/>
              <p:cNvSpPr/>
              <p:nvPr/>
            </p:nvSpPr>
            <p:spPr>
              <a:xfrm>
                <a:off x="2163925" y="870075"/>
                <a:ext cx="417450" cy="69525"/>
              </a:xfrm>
              <a:custGeom>
                <a:avLst/>
                <a:gdLst/>
                <a:ahLst/>
                <a:cxnLst/>
                <a:rect l="l" t="t" r="r" b="b"/>
                <a:pathLst>
                  <a:path w="16698" h="2781" fill="none" extrusionOk="0">
                    <a:moveTo>
                      <a:pt x="16698" y="165"/>
                    </a:moveTo>
                    <a:cubicBezTo>
                      <a:pt x="15125" y="1765"/>
                      <a:pt x="12841" y="2507"/>
                      <a:pt x="10598" y="2642"/>
                    </a:cubicBezTo>
                    <a:cubicBezTo>
                      <a:pt x="8356" y="2780"/>
                      <a:pt x="6127" y="2365"/>
                      <a:pt x="3919" y="1953"/>
                    </a:cubicBezTo>
                    <a:cubicBezTo>
                      <a:pt x="2439" y="1681"/>
                      <a:pt x="781" y="1289"/>
                      <a:pt x="0" y="0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47"/>
              <p:cNvSpPr/>
              <p:nvPr/>
            </p:nvSpPr>
            <p:spPr>
              <a:xfrm>
                <a:off x="2361675" y="1038025"/>
                <a:ext cx="86650" cy="36925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1477" fill="none" extrusionOk="0">
                    <a:moveTo>
                      <a:pt x="3465" y="0"/>
                    </a:moveTo>
                    <a:cubicBezTo>
                      <a:pt x="3346" y="258"/>
                      <a:pt x="3223" y="519"/>
                      <a:pt x="3027" y="723"/>
                    </a:cubicBezTo>
                    <a:cubicBezTo>
                      <a:pt x="2835" y="927"/>
                      <a:pt x="2550" y="1069"/>
                      <a:pt x="2269" y="1019"/>
                    </a:cubicBezTo>
                    <a:cubicBezTo>
                      <a:pt x="1788" y="934"/>
                      <a:pt x="1546" y="357"/>
                      <a:pt x="1096" y="162"/>
                    </a:cubicBezTo>
                    <a:cubicBezTo>
                      <a:pt x="801" y="34"/>
                      <a:pt x="416" y="108"/>
                      <a:pt x="208" y="362"/>
                    </a:cubicBezTo>
                    <a:cubicBezTo>
                      <a:pt x="1" y="611"/>
                      <a:pt x="8" y="1019"/>
                      <a:pt x="239" y="1250"/>
                    </a:cubicBezTo>
                    <a:cubicBezTo>
                      <a:pt x="469" y="1477"/>
                      <a:pt x="900" y="1469"/>
                      <a:pt x="1104" y="1216"/>
                    </a:cubicBezTo>
                    <a:cubicBezTo>
                      <a:pt x="1308" y="965"/>
                      <a:pt x="1208" y="523"/>
                      <a:pt x="908" y="400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47"/>
              <p:cNvSpPr/>
              <p:nvPr/>
            </p:nvSpPr>
            <p:spPr>
              <a:xfrm>
                <a:off x="2346375" y="962725"/>
                <a:ext cx="106750" cy="55525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2221" fill="none" extrusionOk="0">
                    <a:moveTo>
                      <a:pt x="1" y="574"/>
                    </a:moveTo>
                    <a:cubicBezTo>
                      <a:pt x="751" y="98"/>
                      <a:pt x="1724" y="1"/>
                      <a:pt x="2551" y="320"/>
                    </a:cubicBezTo>
                    <a:cubicBezTo>
                      <a:pt x="3378" y="639"/>
                      <a:pt x="4035" y="1367"/>
                      <a:pt x="4269" y="2220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877" name="Google Shape;10877;p47"/>
            <p:cNvGrpSpPr/>
            <p:nvPr/>
          </p:nvGrpSpPr>
          <p:grpSpPr>
            <a:xfrm rot="-850150">
              <a:off x="1196794" y="3659035"/>
              <a:ext cx="918379" cy="520154"/>
              <a:chOff x="2422825" y="558150"/>
              <a:chExt cx="665500" cy="376875"/>
            </a:xfrm>
          </p:grpSpPr>
          <p:sp>
            <p:nvSpPr>
              <p:cNvPr id="10878" name="Google Shape;10878;p47"/>
              <p:cNvSpPr/>
              <p:nvPr/>
            </p:nvSpPr>
            <p:spPr>
              <a:xfrm>
                <a:off x="2422825" y="558150"/>
                <a:ext cx="665500" cy="376875"/>
              </a:xfrm>
              <a:custGeom>
                <a:avLst/>
                <a:gdLst/>
                <a:ahLst/>
                <a:cxnLst/>
                <a:rect l="l" t="t" r="r" b="b"/>
                <a:pathLst>
                  <a:path w="26620" h="15075" extrusionOk="0">
                    <a:moveTo>
                      <a:pt x="13079" y="1"/>
                    </a:moveTo>
                    <a:cubicBezTo>
                      <a:pt x="11687" y="8"/>
                      <a:pt x="9587" y="16"/>
                      <a:pt x="7446" y="516"/>
                    </a:cubicBezTo>
                    <a:cubicBezTo>
                      <a:pt x="4649" y="1170"/>
                      <a:pt x="2596" y="2489"/>
                      <a:pt x="1343" y="4434"/>
                    </a:cubicBezTo>
                    <a:cubicBezTo>
                      <a:pt x="904" y="5119"/>
                      <a:pt x="570" y="5931"/>
                      <a:pt x="354" y="6853"/>
                    </a:cubicBezTo>
                    <a:cubicBezTo>
                      <a:pt x="189" y="7538"/>
                      <a:pt x="93" y="8291"/>
                      <a:pt x="58" y="9088"/>
                    </a:cubicBezTo>
                    <a:cubicBezTo>
                      <a:pt x="1" y="10395"/>
                      <a:pt x="135" y="11391"/>
                      <a:pt x="150" y="11498"/>
                    </a:cubicBezTo>
                    <a:cubicBezTo>
                      <a:pt x="239" y="12125"/>
                      <a:pt x="643" y="12664"/>
                      <a:pt x="1220" y="12925"/>
                    </a:cubicBezTo>
                    <a:cubicBezTo>
                      <a:pt x="2615" y="13548"/>
                      <a:pt x="4100" y="14052"/>
                      <a:pt x="5634" y="14414"/>
                    </a:cubicBezTo>
                    <a:cubicBezTo>
                      <a:pt x="7015" y="14741"/>
                      <a:pt x="8465" y="14959"/>
                      <a:pt x="9945" y="15071"/>
                    </a:cubicBezTo>
                    <a:cubicBezTo>
                      <a:pt x="9991" y="15075"/>
                      <a:pt x="10037" y="15075"/>
                      <a:pt x="10083" y="15075"/>
                    </a:cubicBezTo>
                    <a:cubicBezTo>
                      <a:pt x="10249" y="15075"/>
                      <a:pt x="10414" y="15052"/>
                      <a:pt x="10575" y="15009"/>
                    </a:cubicBezTo>
                    <a:lnTo>
                      <a:pt x="11156" y="14848"/>
                    </a:lnTo>
                    <a:cubicBezTo>
                      <a:pt x="11856" y="14656"/>
                      <a:pt x="12375" y="14072"/>
                      <a:pt x="12487" y="13364"/>
                    </a:cubicBezTo>
                    <a:lnTo>
                      <a:pt x="14132" y="13364"/>
                    </a:lnTo>
                    <a:cubicBezTo>
                      <a:pt x="14244" y="14072"/>
                      <a:pt x="14764" y="14656"/>
                      <a:pt x="15463" y="14848"/>
                    </a:cubicBezTo>
                    <a:lnTo>
                      <a:pt x="16047" y="15009"/>
                    </a:lnTo>
                    <a:cubicBezTo>
                      <a:pt x="16205" y="15052"/>
                      <a:pt x="16370" y="15075"/>
                      <a:pt x="16536" y="15075"/>
                    </a:cubicBezTo>
                    <a:cubicBezTo>
                      <a:pt x="16583" y="15075"/>
                      <a:pt x="16629" y="15075"/>
                      <a:pt x="16675" y="15071"/>
                    </a:cubicBezTo>
                    <a:cubicBezTo>
                      <a:pt x="18482" y="14936"/>
                      <a:pt x="20235" y="14636"/>
                      <a:pt x="21893" y="14183"/>
                    </a:cubicBezTo>
                    <a:cubicBezTo>
                      <a:pt x="23104" y="13848"/>
                      <a:pt x="24281" y="13426"/>
                      <a:pt x="25400" y="12925"/>
                    </a:cubicBezTo>
                    <a:cubicBezTo>
                      <a:pt x="25977" y="12664"/>
                      <a:pt x="26380" y="12125"/>
                      <a:pt x="26469" y="11498"/>
                    </a:cubicBezTo>
                    <a:cubicBezTo>
                      <a:pt x="26485" y="11391"/>
                      <a:pt x="26619" y="10395"/>
                      <a:pt x="26561" y="9088"/>
                    </a:cubicBezTo>
                    <a:cubicBezTo>
                      <a:pt x="26527" y="8291"/>
                      <a:pt x="26430" y="7538"/>
                      <a:pt x="26265" y="6853"/>
                    </a:cubicBezTo>
                    <a:cubicBezTo>
                      <a:pt x="26050" y="5931"/>
                      <a:pt x="25715" y="5119"/>
                      <a:pt x="25276" y="4434"/>
                    </a:cubicBezTo>
                    <a:cubicBezTo>
                      <a:pt x="24520" y="3258"/>
                      <a:pt x="23462" y="2304"/>
                      <a:pt x="22127" y="1593"/>
                    </a:cubicBezTo>
                    <a:cubicBezTo>
                      <a:pt x="21412" y="1216"/>
                      <a:pt x="20608" y="901"/>
                      <a:pt x="19735" y="658"/>
                    </a:cubicBezTo>
                    <a:cubicBezTo>
                      <a:pt x="19016" y="462"/>
                      <a:pt x="18224" y="304"/>
                      <a:pt x="17382" y="201"/>
                    </a:cubicBezTo>
                    <a:cubicBezTo>
                      <a:pt x="15894" y="12"/>
                      <a:pt x="14533" y="4"/>
                      <a:pt x="135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47"/>
              <p:cNvSpPr/>
              <p:nvPr/>
            </p:nvSpPr>
            <p:spPr>
              <a:xfrm>
                <a:off x="2501450" y="645450"/>
                <a:ext cx="508225" cy="243425"/>
              </a:xfrm>
              <a:custGeom>
                <a:avLst/>
                <a:gdLst/>
                <a:ahLst/>
                <a:cxnLst/>
                <a:rect l="l" t="t" r="r" b="b"/>
                <a:pathLst>
                  <a:path w="20329" h="9737" extrusionOk="0">
                    <a:moveTo>
                      <a:pt x="10165" y="0"/>
                    </a:moveTo>
                    <a:cubicBezTo>
                      <a:pt x="7996" y="12"/>
                      <a:pt x="3243" y="350"/>
                      <a:pt x="1227" y="3296"/>
                    </a:cubicBezTo>
                    <a:cubicBezTo>
                      <a:pt x="1" y="5085"/>
                      <a:pt x="6938" y="9737"/>
                      <a:pt x="6938" y="9737"/>
                    </a:cubicBezTo>
                    <a:lnTo>
                      <a:pt x="7519" y="9575"/>
                    </a:lnTo>
                    <a:cubicBezTo>
                      <a:pt x="7611" y="8707"/>
                      <a:pt x="8269" y="8026"/>
                      <a:pt x="9223" y="8026"/>
                    </a:cubicBezTo>
                    <a:lnTo>
                      <a:pt x="11107" y="8026"/>
                    </a:lnTo>
                    <a:cubicBezTo>
                      <a:pt x="12061" y="8026"/>
                      <a:pt x="12718" y="8707"/>
                      <a:pt x="12810" y="9575"/>
                    </a:cubicBezTo>
                    <a:lnTo>
                      <a:pt x="13391" y="9737"/>
                    </a:lnTo>
                    <a:cubicBezTo>
                      <a:pt x="13391" y="9737"/>
                      <a:pt x="20328" y="5085"/>
                      <a:pt x="19105" y="3296"/>
                    </a:cubicBezTo>
                    <a:cubicBezTo>
                      <a:pt x="17087" y="350"/>
                      <a:pt x="12334" y="12"/>
                      <a:pt x="101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47"/>
              <p:cNvSpPr/>
              <p:nvPr/>
            </p:nvSpPr>
            <p:spPr>
              <a:xfrm>
                <a:off x="2954275" y="638725"/>
                <a:ext cx="97400" cy="229475"/>
              </a:xfrm>
              <a:custGeom>
                <a:avLst/>
                <a:gdLst/>
                <a:ahLst/>
                <a:cxnLst/>
                <a:rect l="l" t="t" r="r" b="b"/>
                <a:pathLst>
                  <a:path w="3896" h="9179" extrusionOk="0">
                    <a:moveTo>
                      <a:pt x="0" y="1"/>
                    </a:moveTo>
                    <a:cubicBezTo>
                      <a:pt x="1308" y="2565"/>
                      <a:pt x="1480" y="5530"/>
                      <a:pt x="558" y="8199"/>
                    </a:cubicBezTo>
                    <a:cubicBezTo>
                      <a:pt x="450" y="8515"/>
                      <a:pt x="312" y="8849"/>
                      <a:pt x="142" y="9179"/>
                    </a:cubicBezTo>
                    <a:cubicBezTo>
                      <a:pt x="1227" y="8879"/>
                      <a:pt x="2311" y="8499"/>
                      <a:pt x="3384" y="8018"/>
                    </a:cubicBezTo>
                    <a:cubicBezTo>
                      <a:pt x="3384" y="8018"/>
                      <a:pt x="3896" y="4431"/>
                      <a:pt x="2465" y="2211"/>
                    </a:cubicBezTo>
                    <a:cubicBezTo>
                      <a:pt x="1835" y="1231"/>
                      <a:pt x="973" y="51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47"/>
              <p:cNvSpPr/>
              <p:nvPr/>
            </p:nvSpPr>
            <p:spPr>
              <a:xfrm>
                <a:off x="2459450" y="602675"/>
                <a:ext cx="531850" cy="286200"/>
              </a:xfrm>
              <a:custGeom>
                <a:avLst/>
                <a:gdLst/>
                <a:ahLst/>
                <a:cxnLst/>
                <a:rect l="l" t="t" r="r" b="b"/>
                <a:pathLst>
                  <a:path w="21274" h="11448" extrusionOk="0">
                    <a:moveTo>
                      <a:pt x="11845" y="66"/>
                    </a:moveTo>
                    <a:cubicBezTo>
                      <a:pt x="9318" y="81"/>
                      <a:pt x="3781" y="0"/>
                      <a:pt x="1431" y="3653"/>
                    </a:cubicBezTo>
                    <a:cubicBezTo>
                      <a:pt x="0" y="5873"/>
                      <a:pt x="513" y="9460"/>
                      <a:pt x="513" y="9460"/>
                    </a:cubicBezTo>
                    <a:cubicBezTo>
                      <a:pt x="3216" y="10672"/>
                      <a:pt x="5992" y="11252"/>
                      <a:pt x="8618" y="11448"/>
                    </a:cubicBezTo>
                    <a:cubicBezTo>
                      <a:pt x="8726" y="10367"/>
                      <a:pt x="9637" y="9522"/>
                      <a:pt x="10749" y="9522"/>
                    </a:cubicBezTo>
                    <a:lnTo>
                      <a:pt x="12940" y="9522"/>
                    </a:lnTo>
                    <a:cubicBezTo>
                      <a:pt x="14052" y="9522"/>
                      <a:pt x="14963" y="10367"/>
                      <a:pt x="15071" y="11448"/>
                    </a:cubicBezTo>
                    <a:cubicBezTo>
                      <a:pt x="16655" y="11333"/>
                      <a:pt x="18293" y="11071"/>
                      <a:pt x="19935" y="10621"/>
                    </a:cubicBezTo>
                    <a:cubicBezTo>
                      <a:pt x="20105" y="10291"/>
                      <a:pt x="20243" y="9957"/>
                      <a:pt x="20351" y="9641"/>
                    </a:cubicBezTo>
                    <a:cubicBezTo>
                      <a:pt x="21273" y="6972"/>
                      <a:pt x="21101" y="4007"/>
                      <a:pt x="19793" y="1443"/>
                    </a:cubicBezTo>
                    <a:cubicBezTo>
                      <a:pt x="17152" y="35"/>
                      <a:pt x="13694" y="77"/>
                      <a:pt x="11845" y="66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47"/>
              <p:cNvSpPr/>
              <p:nvPr/>
            </p:nvSpPr>
            <p:spPr>
              <a:xfrm>
                <a:off x="2554525" y="614200"/>
                <a:ext cx="405925" cy="89050"/>
              </a:xfrm>
              <a:custGeom>
                <a:avLst/>
                <a:gdLst/>
                <a:ahLst/>
                <a:cxnLst/>
                <a:rect l="l" t="t" r="r" b="b"/>
                <a:pathLst>
                  <a:path w="16237" h="3562" extrusionOk="0">
                    <a:moveTo>
                      <a:pt x="8119" y="1"/>
                    </a:moveTo>
                    <a:cubicBezTo>
                      <a:pt x="3635" y="1"/>
                      <a:pt x="1" y="989"/>
                      <a:pt x="1" y="2204"/>
                    </a:cubicBezTo>
                    <a:cubicBezTo>
                      <a:pt x="1" y="2716"/>
                      <a:pt x="643" y="3185"/>
                      <a:pt x="1716" y="3561"/>
                    </a:cubicBezTo>
                    <a:cubicBezTo>
                      <a:pt x="3200" y="3042"/>
                      <a:pt x="5519" y="2712"/>
                      <a:pt x="8119" y="2712"/>
                    </a:cubicBezTo>
                    <a:cubicBezTo>
                      <a:pt x="10722" y="2712"/>
                      <a:pt x="13037" y="3042"/>
                      <a:pt x="14522" y="3561"/>
                    </a:cubicBezTo>
                    <a:cubicBezTo>
                      <a:pt x="15594" y="3185"/>
                      <a:pt x="16236" y="2716"/>
                      <a:pt x="16236" y="2204"/>
                    </a:cubicBezTo>
                    <a:cubicBezTo>
                      <a:pt x="16236" y="989"/>
                      <a:pt x="12602" y="1"/>
                      <a:pt x="811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47"/>
              <p:cNvSpPr/>
              <p:nvPr/>
            </p:nvSpPr>
            <p:spPr>
              <a:xfrm>
                <a:off x="2597425" y="682000"/>
                <a:ext cx="320150" cy="42400"/>
              </a:xfrm>
              <a:custGeom>
                <a:avLst/>
                <a:gdLst/>
                <a:ahLst/>
                <a:cxnLst/>
                <a:rect l="l" t="t" r="r" b="b"/>
                <a:pathLst>
                  <a:path w="12806" h="1696" extrusionOk="0">
                    <a:moveTo>
                      <a:pt x="6403" y="0"/>
                    </a:moveTo>
                    <a:cubicBezTo>
                      <a:pt x="3803" y="0"/>
                      <a:pt x="1484" y="330"/>
                      <a:pt x="0" y="849"/>
                    </a:cubicBezTo>
                    <a:cubicBezTo>
                      <a:pt x="1484" y="1365"/>
                      <a:pt x="3803" y="1695"/>
                      <a:pt x="6403" y="1695"/>
                    </a:cubicBezTo>
                    <a:cubicBezTo>
                      <a:pt x="9006" y="1695"/>
                      <a:pt x="11321" y="1365"/>
                      <a:pt x="12806" y="849"/>
                    </a:cubicBezTo>
                    <a:cubicBezTo>
                      <a:pt x="11321" y="330"/>
                      <a:pt x="9006" y="0"/>
                      <a:pt x="64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47"/>
              <p:cNvSpPr/>
              <p:nvPr/>
            </p:nvSpPr>
            <p:spPr>
              <a:xfrm>
                <a:off x="2705875" y="764750"/>
                <a:ext cx="99400" cy="40600"/>
              </a:xfrm>
              <a:custGeom>
                <a:avLst/>
                <a:gdLst/>
                <a:ahLst/>
                <a:cxnLst/>
                <a:rect l="l" t="t" r="r" b="b"/>
                <a:pathLst>
                  <a:path w="3976" h="1624" extrusionOk="0">
                    <a:moveTo>
                      <a:pt x="457" y="1"/>
                    </a:moveTo>
                    <a:cubicBezTo>
                      <a:pt x="208" y="1"/>
                      <a:pt x="0" y="205"/>
                      <a:pt x="0" y="458"/>
                    </a:cubicBezTo>
                    <a:cubicBezTo>
                      <a:pt x="0" y="600"/>
                      <a:pt x="65" y="728"/>
                      <a:pt x="169" y="812"/>
                    </a:cubicBezTo>
                    <a:cubicBezTo>
                      <a:pt x="65" y="897"/>
                      <a:pt x="0" y="1023"/>
                      <a:pt x="0" y="1166"/>
                    </a:cubicBezTo>
                    <a:cubicBezTo>
                      <a:pt x="0" y="1420"/>
                      <a:pt x="208" y="1623"/>
                      <a:pt x="457" y="1623"/>
                    </a:cubicBezTo>
                    <a:cubicBezTo>
                      <a:pt x="711" y="1623"/>
                      <a:pt x="915" y="1420"/>
                      <a:pt x="915" y="1166"/>
                    </a:cubicBezTo>
                    <a:cubicBezTo>
                      <a:pt x="915" y="1151"/>
                      <a:pt x="915" y="1131"/>
                      <a:pt x="911" y="1115"/>
                    </a:cubicBezTo>
                    <a:lnTo>
                      <a:pt x="3064" y="1115"/>
                    </a:lnTo>
                    <a:cubicBezTo>
                      <a:pt x="3060" y="1131"/>
                      <a:pt x="3060" y="1151"/>
                      <a:pt x="3060" y="1166"/>
                    </a:cubicBezTo>
                    <a:cubicBezTo>
                      <a:pt x="3060" y="1420"/>
                      <a:pt x="3264" y="1623"/>
                      <a:pt x="3518" y="1623"/>
                    </a:cubicBezTo>
                    <a:cubicBezTo>
                      <a:pt x="3772" y="1623"/>
                      <a:pt x="3976" y="1420"/>
                      <a:pt x="3976" y="1166"/>
                    </a:cubicBezTo>
                    <a:cubicBezTo>
                      <a:pt x="3976" y="1023"/>
                      <a:pt x="3910" y="897"/>
                      <a:pt x="3807" y="812"/>
                    </a:cubicBezTo>
                    <a:cubicBezTo>
                      <a:pt x="3910" y="728"/>
                      <a:pt x="3976" y="600"/>
                      <a:pt x="3976" y="458"/>
                    </a:cubicBezTo>
                    <a:cubicBezTo>
                      <a:pt x="3976" y="205"/>
                      <a:pt x="3772" y="1"/>
                      <a:pt x="3518" y="1"/>
                    </a:cubicBezTo>
                    <a:cubicBezTo>
                      <a:pt x="3264" y="1"/>
                      <a:pt x="3060" y="205"/>
                      <a:pt x="3060" y="458"/>
                    </a:cubicBezTo>
                    <a:cubicBezTo>
                      <a:pt x="3060" y="478"/>
                      <a:pt x="3060" y="492"/>
                      <a:pt x="3064" y="512"/>
                    </a:cubicBezTo>
                    <a:lnTo>
                      <a:pt x="911" y="512"/>
                    </a:lnTo>
                    <a:cubicBezTo>
                      <a:pt x="915" y="492"/>
                      <a:pt x="915" y="478"/>
                      <a:pt x="915" y="458"/>
                    </a:cubicBezTo>
                    <a:cubicBezTo>
                      <a:pt x="915" y="205"/>
                      <a:pt x="711" y="1"/>
                      <a:pt x="45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47"/>
              <p:cNvSpPr/>
              <p:nvPr/>
            </p:nvSpPr>
            <p:spPr>
              <a:xfrm>
                <a:off x="2556475" y="627200"/>
                <a:ext cx="290350" cy="112775"/>
              </a:xfrm>
              <a:custGeom>
                <a:avLst/>
                <a:gdLst/>
                <a:ahLst/>
                <a:cxnLst/>
                <a:rect l="l" t="t" r="r" b="b"/>
                <a:pathLst>
                  <a:path w="11614" h="4511" fill="none" extrusionOk="0">
                    <a:moveTo>
                      <a:pt x="2480" y="0"/>
                    </a:moveTo>
                    <a:cubicBezTo>
                      <a:pt x="1938" y="27"/>
                      <a:pt x="1380" y="57"/>
                      <a:pt x="892" y="295"/>
                    </a:cubicBezTo>
                    <a:cubicBezTo>
                      <a:pt x="403" y="531"/>
                      <a:pt x="0" y="1026"/>
                      <a:pt x="46" y="1569"/>
                    </a:cubicBezTo>
                    <a:cubicBezTo>
                      <a:pt x="104" y="2257"/>
                      <a:pt x="808" y="2680"/>
                      <a:pt x="1442" y="2949"/>
                    </a:cubicBezTo>
                    <a:cubicBezTo>
                      <a:pt x="4638" y="4283"/>
                      <a:pt x="8279" y="4510"/>
                      <a:pt x="11613" y="3580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47"/>
              <p:cNvSpPr/>
              <p:nvPr/>
            </p:nvSpPr>
            <p:spPr>
              <a:xfrm>
                <a:off x="2716525" y="836675"/>
                <a:ext cx="119325" cy="428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1712" fill="none" extrusionOk="0">
                    <a:moveTo>
                      <a:pt x="0" y="285"/>
                    </a:moveTo>
                    <a:cubicBezTo>
                      <a:pt x="1051" y="27"/>
                      <a:pt x="2158" y="0"/>
                      <a:pt x="3220" y="215"/>
                    </a:cubicBezTo>
                    <a:cubicBezTo>
                      <a:pt x="3603" y="292"/>
                      <a:pt x="3996" y="404"/>
                      <a:pt x="4292" y="661"/>
                    </a:cubicBezTo>
                    <a:cubicBezTo>
                      <a:pt x="4592" y="915"/>
                      <a:pt x="4773" y="1342"/>
                      <a:pt x="4642" y="1711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F38AD0BD-ADA8-4281-9068-98A687CD1CF0}"/>
              </a:ext>
            </a:extLst>
          </p:cNvPr>
          <p:cNvSpPr txBox="1"/>
          <p:nvPr/>
        </p:nvSpPr>
        <p:spPr>
          <a:xfrm>
            <a:off x="2774293" y="2371884"/>
            <a:ext cx="5316582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khoan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nhẹ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chậm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rãi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nối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BE85EE2-4AC6-47CA-BB60-EBB9969C3A54}"/>
              </a:ext>
            </a:extLst>
          </p:cNvPr>
          <p:cNvSpPr txBox="1"/>
          <p:nvPr/>
        </p:nvSpPr>
        <p:spPr>
          <a:xfrm>
            <a:off x="2765170" y="1344631"/>
            <a:ext cx="36136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LUYỆN ĐỌC LẠI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77" name="Google Shape;10977;p52"/>
          <p:cNvGrpSpPr/>
          <p:nvPr/>
        </p:nvGrpSpPr>
        <p:grpSpPr>
          <a:xfrm rot="-1382842">
            <a:off x="6489899" y="1711354"/>
            <a:ext cx="2296881" cy="1084542"/>
            <a:chOff x="6419850" y="317880"/>
            <a:chExt cx="2296835" cy="1084520"/>
          </a:xfrm>
        </p:grpSpPr>
        <p:sp>
          <p:nvSpPr>
            <p:cNvPr id="10978" name="Google Shape;10978;p52"/>
            <p:cNvSpPr/>
            <p:nvPr/>
          </p:nvSpPr>
          <p:spPr>
            <a:xfrm>
              <a:off x="6419850" y="1230508"/>
              <a:ext cx="2392" cy="2905"/>
            </a:xfrm>
            <a:custGeom>
              <a:avLst/>
              <a:gdLst/>
              <a:ahLst/>
              <a:cxnLst/>
              <a:rect l="l" t="t" r="r" b="b"/>
              <a:pathLst>
                <a:path w="28" h="34" extrusionOk="0">
                  <a:moveTo>
                    <a:pt x="7" y="0"/>
                  </a:moveTo>
                  <a:cubicBezTo>
                    <a:pt x="7" y="0"/>
                    <a:pt x="7" y="3"/>
                    <a:pt x="9" y="9"/>
                  </a:cubicBezTo>
                  <a:lnTo>
                    <a:pt x="9" y="9"/>
                  </a:lnTo>
                  <a:cubicBezTo>
                    <a:pt x="4" y="5"/>
                    <a:pt x="2" y="3"/>
                    <a:pt x="1" y="3"/>
                  </a:cubicBezTo>
                  <a:lnTo>
                    <a:pt x="1" y="3"/>
                  </a:lnTo>
                  <a:cubicBezTo>
                    <a:pt x="0" y="3"/>
                    <a:pt x="3" y="6"/>
                    <a:pt x="10" y="13"/>
                  </a:cubicBezTo>
                  <a:cubicBezTo>
                    <a:pt x="9" y="11"/>
                    <a:pt x="9" y="10"/>
                    <a:pt x="9" y="9"/>
                  </a:cubicBezTo>
                  <a:lnTo>
                    <a:pt x="9" y="9"/>
                  </a:lnTo>
                  <a:cubicBezTo>
                    <a:pt x="9" y="9"/>
                    <a:pt x="9" y="9"/>
                    <a:pt x="10" y="9"/>
                  </a:cubicBezTo>
                  <a:lnTo>
                    <a:pt x="10" y="9"/>
                  </a:lnTo>
                  <a:cubicBezTo>
                    <a:pt x="8" y="4"/>
                    <a:pt x="7" y="0"/>
                    <a:pt x="7" y="0"/>
                  </a:cubicBezTo>
                  <a:close/>
                  <a:moveTo>
                    <a:pt x="10" y="9"/>
                  </a:moveTo>
                  <a:cubicBezTo>
                    <a:pt x="12" y="16"/>
                    <a:pt x="14" y="25"/>
                    <a:pt x="17" y="33"/>
                  </a:cubicBezTo>
                  <a:lnTo>
                    <a:pt x="27" y="23"/>
                  </a:lnTo>
                  <a:cubicBezTo>
                    <a:pt x="21" y="19"/>
                    <a:pt x="15" y="13"/>
                    <a:pt x="10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52"/>
            <p:cNvSpPr/>
            <p:nvPr/>
          </p:nvSpPr>
          <p:spPr>
            <a:xfrm>
              <a:off x="6421302" y="1232473"/>
              <a:ext cx="940" cy="940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0"/>
                  </a:moveTo>
                  <a:lnTo>
                    <a:pt x="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52"/>
            <p:cNvSpPr/>
            <p:nvPr/>
          </p:nvSpPr>
          <p:spPr>
            <a:xfrm>
              <a:off x="6424805" y="647920"/>
              <a:ext cx="2291879" cy="352249"/>
            </a:xfrm>
            <a:custGeom>
              <a:avLst/>
              <a:gdLst/>
              <a:ahLst/>
              <a:cxnLst/>
              <a:rect l="l" t="t" r="r" b="b"/>
              <a:pathLst>
                <a:path w="26826" h="4123" extrusionOk="0">
                  <a:moveTo>
                    <a:pt x="8511" y="1813"/>
                  </a:moveTo>
                  <a:lnTo>
                    <a:pt x="8511" y="1813"/>
                  </a:lnTo>
                  <a:cubicBezTo>
                    <a:pt x="8511" y="1813"/>
                    <a:pt x="8510" y="1821"/>
                    <a:pt x="8509" y="1832"/>
                  </a:cubicBezTo>
                  <a:lnTo>
                    <a:pt x="8509" y="1832"/>
                  </a:lnTo>
                  <a:cubicBezTo>
                    <a:pt x="8508" y="1831"/>
                    <a:pt x="8508" y="1830"/>
                    <a:pt x="8508" y="1829"/>
                  </a:cubicBezTo>
                  <a:lnTo>
                    <a:pt x="8508" y="1829"/>
                  </a:lnTo>
                  <a:cubicBezTo>
                    <a:pt x="8510" y="1818"/>
                    <a:pt x="8511" y="1813"/>
                    <a:pt x="8511" y="1813"/>
                  </a:cubicBezTo>
                  <a:close/>
                  <a:moveTo>
                    <a:pt x="329" y="1"/>
                  </a:moveTo>
                  <a:cubicBezTo>
                    <a:pt x="234" y="1"/>
                    <a:pt x="126" y="42"/>
                    <a:pt x="1" y="119"/>
                  </a:cubicBezTo>
                  <a:cubicBezTo>
                    <a:pt x="111" y="386"/>
                    <a:pt x="246" y="646"/>
                    <a:pt x="323" y="923"/>
                  </a:cubicBezTo>
                  <a:cubicBezTo>
                    <a:pt x="486" y="1527"/>
                    <a:pt x="611" y="2141"/>
                    <a:pt x="767" y="2748"/>
                  </a:cubicBezTo>
                  <a:cubicBezTo>
                    <a:pt x="930" y="3390"/>
                    <a:pt x="1280" y="3883"/>
                    <a:pt x="1957" y="4122"/>
                  </a:cubicBezTo>
                  <a:cubicBezTo>
                    <a:pt x="2366" y="3983"/>
                    <a:pt x="2592" y="3671"/>
                    <a:pt x="2675" y="3272"/>
                  </a:cubicBezTo>
                  <a:cubicBezTo>
                    <a:pt x="2779" y="2790"/>
                    <a:pt x="2832" y="2294"/>
                    <a:pt x="2898" y="1805"/>
                  </a:cubicBezTo>
                  <a:cubicBezTo>
                    <a:pt x="2928" y="1583"/>
                    <a:pt x="2973" y="1378"/>
                    <a:pt x="3237" y="1256"/>
                  </a:cubicBezTo>
                  <a:cubicBezTo>
                    <a:pt x="3327" y="1458"/>
                    <a:pt x="3404" y="1645"/>
                    <a:pt x="3490" y="1826"/>
                  </a:cubicBezTo>
                  <a:cubicBezTo>
                    <a:pt x="3733" y="2325"/>
                    <a:pt x="3956" y="2835"/>
                    <a:pt x="4236" y="3310"/>
                  </a:cubicBezTo>
                  <a:cubicBezTo>
                    <a:pt x="4368" y="3529"/>
                    <a:pt x="4622" y="3678"/>
                    <a:pt x="4774" y="3817"/>
                  </a:cubicBezTo>
                  <a:cubicBezTo>
                    <a:pt x="5274" y="3706"/>
                    <a:pt x="5444" y="3432"/>
                    <a:pt x="5503" y="3051"/>
                  </a:cubicBezTo>
                  <a:cubicBezTo>
                    <a:pt x="5559" y="2693"/>
                    <a:pt x="5666" y="2339"/>
                    <a:pt x="5697" y="1978"/>
                  </a:cubicBezTo>
                  <a:cubicBezTo>
                    <a:pt x="5725" y="1663"/>
                    <a:pt x="5881" y="1454"/>
                    <a:pt x="6158" y="1187"/>
                  </a:cubicBezTo>
                  <a:cubicBezTo>
                    <a:pt x="6350" y="1589"/>
                    <a:pt x="6523" y="1937"/>
                    <a:pt x="6683" y="2290"/>
                  </a:cubicBezTo>
                  <a:cubicBezTo>
                    <a:pt x="6856" y="2676"/>
                    <a:pt x="6998" y="3078"/>
                    <a:pt x="7196" y="3453"/>
                  </a:cubicBezTo>
                  <a:cubicBezTo>
                    <a:pt x="7322" y="3694"/>
                    <a:pt x="7497" y="3809"/>
                    <a:pt x="7679" y="3809"/>
                  </a:cubicBezTo>
                  <a:cubicBezTo>
                    <a:pt x="7822" y="3809"/>
                    <a:pt x="7969" y="3739"/>
                    <a:pt x="8102" y="3605"/>
                  </a:cubicBezTo>
                  <a:cubicBezTo>
                    <a:pt x="8247" y="2984"/>
                    <a:pt x="8382" y="2415"/>
                    <a:pt x="8515" y="1850"/>
                  </a:cubicBezTo>
                  <a:cubicBezTo>
                    <a:pt x="8514" y="1849"/>
                    <a:pt x="8514" y="1847"/>
                    <a:pt x="8513" y="1846"/>
                  </a:cubicBezTo>
                  <a:lnTo>
                    <a:pt x="8513" y="1846"/>
                  </a:lnTo>
                  <a:cubicBezTo>
                    <a:pt x="8708" y="1570"/>
                    <a:pt x="8899" y="1297"/>
                    <a:pt x="9101" y="1011"/>
                  </a:cubicBezTo>
                  <a:cubicBezTo>
                    <a:pt x="9496" y="1208"/>
                    <a:pt x="9555" y="1541"/>
                    <a:pt x="9649" y="1836"/>
                  </a:cubicBezTo>
                  <a:cubicBezTo>
                    <a:pt x="9764" y="2214"/>
                    <a:pt x="9843" y="2603"/>
                    <a:pt x="9947" y="2984"/>
                  </a:cubicBezTo>
                  <a:cubicBezTo>
                    <a:pt x="10047" y="3335"/>
                    <a:pt x="10225" y="3626"/>
                    <a:pt x="10606" y="3762"/>
                  </a:cubicBezTo>
                  <a:cubicBezTo>
                    <a:pt x="10755" y="3678"/>
                    <a:pt x="10904" y="3592"/>
                    <a:pt x="11043" y="3512"/>
                  </a:cubicBezTo>
                  <a:cubicBezTo>
                    <a:pt x="11432" y="2686"/>
                    <a:pt x="11456" y="1718"/>
                    <a:pt x="12206" y="961"/>
                  </a:cubicBezTo>
                  <a:cubicBezTo>
                    <a:pt x="12386" y="1739"/>
                    <a:pt x="12542" y="2433"/>
                    <a:pt x="12699" y="3106"/>
                  </a:cubicBezTo>
                  <a:cubicBezTo>
                    <a:pt x="12882" y="3269"/>
                    <a:pt x="13045" y="3411"/>
                    <a:pt x="13271" y="3613"/>
                  </a:cubicBezTo>
                  <a:cubicBezTo>
                    <a:pt x="13430" y="3400"/>
                    <a:pt x="13610" y="3230"/>
                    <a:pt x="13701" y="3022"/>
                  </a:cubicBezTo>
                  <a:cubicBezTo>
                    <a:pt x="13885" y="2596"/>
                    <a:pt x="13996" y="2141"/>
                    <a:pt x="14180" y="1718"/>
                  </a:cubicBezTo>
                  <a:cubicBezTo>
                    <a:pt x="14322" y="1381"/>
                    <a:pt x="14460" y="1021"/>
                    <a:pt x="14859" y="798"/>
                  </a:cubicBezTo>
                  <a:cubicBezTo>
                    <a:pt x="15227" y="1635"/>
                    <a:pt x="15266" y="2519"/>
                    <a:pt x="15530" y="3421"/>
                  </a:cubicBezTo>
                  <a:cubicBezTo>
                    <a:pt x="15668" y="3578"/>
                    <a:pt x="15855" y="3789"/>
                    <a:pt x="16036" y="3991"/>
                  </a:cubicBezTo>
                  <a:cubicBezTo>
                    <a:pt x="16483" y="3796"/>
                    <a:pt x="16598" y="3453"/>
                    <a:pt x="16709" y="3075"/>
                  </a:cubicBezTo>
                  <a:cubicBezTo>
                    <a:pt x="16851" y="2588"/>
                    <a:pt x="17014" y="2106"/>
                    <a:pt x="17229" y="1652"/>
                  </a:cubicBezTo>
                  <a:cubicBezTo>
                    <a:pt x="17365" y="1371"/>
                    <a:pt x="17580" y="1111"/>
                    <a:pt x="18013" y="1076"/>
                  </a:cubicBezTo>
                  <a:cubicBezTo>
                    <a:pt x="18111" y="1235"/>
                    <a:pt x="18249" y="1409"/>
                    <a:pt x="18326" y="1603"/>
                  </a:cubicBezTo>
                  <a:cubicBezTo>
                    <a:pt x="18489" y="2026"/>
                    <a:pt x="18635" y="2457"/>
                    <a:pt x="18763" y="2891"/>
                  </a:cubicBezTo>
                  <a:cubicBezTo>
                    <a:pt x="18881" y="3280"/>
                    <a:pt x="19120" y="3533"/>
                    <a:pt x="19467" y="3696"/>
                  </a:cubicBezTo>
                  <a:cubicBezTo>
                    <a:pt x="20289" y="3189"/>
                    <a:pt x="20130" y="2284"/>
                    <a:pt x="20431" y="1589"/>
                  </a:cubicBezTo>
                  <a:cubicBezTo>
                    <a:pt x="20750" y="1406"/>
                    <a:pt x="21073" y="1222"/>
                    <a:pt x="21371" y="1048"/>
                  </a:cubicBezTo>
                  <a:cubicBezTo>
                    <a:pt x="22020" y="1250"/>
                    <a:pt x="22212" y="1773"/>
                    <a:pt x="22395" y="2276"/>
                  </a:cubicBezTo>
                  <a:cubicBezTo>
                    <a:pt x="22569" y="2752"/>
                    <a:pt x="22690" y="3241"/>
                    <a:pt x="23221" y="3470"/>
                  </a:cubicBezTo>
                  <a:cubicBezTo>
                    <a:pt x="23703" y="3234"/>
                    <a:pt x="23821" y="2755"/>
                    <a:pt x="23973" y="2305"/>
                  </a:cubicBezTo>
                  <a:cubicBezTo>
                    <a:pt x="24047" y="2093"/>
                    <a:pt x="24064" y="1857"/>
                    <a:pt x="24164" y="1663"/>
                  </a:cubicBezTo>
                  <a:cubicBezTo>
                    <a:pt x="24277" y="1449"/>
                    <a:pt x="24436" y="1341"/>
                    <a:pt x="24606" y="1341"/>
                  </a:cubicBezTo>
                  <a:cubicBezTo>
                    <a:pt x="24743" y="1341"/>
                    <a:pt x="24888" y="1412"/>
                    <a:pt x="25022" y="1555"/>
                  </a:cubicBezTo>
                  <a:cubicBezTo>
                    <a:pt x="25202" y="1749"/>
                    <a:pt x="25344" y="1971"/>
                    <a:pt x="25496" y="2186"/>
                  </a:cubicBezTo>
                  <a:cubicBezTo>
                    <a:pt x="25698" y="2468"/>
                    <a:pt x="25948" y="2683"/>
                    <a:pt x="26329" y="2783"/>
                  </a:cubicBezTo>
                  <a:cubicBezTo>
                    <a:pt x="26596" y="2609"/>
                    <a:pt x="26784" y="2374"/>
                    <a:pt x="26825" y="2020"/>
                  </a:cubicBezTo>
                  <a:cubicBezTo>
                    <a:pt x="26354" y="2016"/>
                    <a:pt x="26163" y="1933"/>
                    <a:pt x="25909" y="1568"/>
                  </a:cubicBezTo>
                  <a:cubicBezTo>
                    <a:pt x="25621" y="1160"/>
                    <a:pt x="25261" y="861"/>
                    <a:pt x="24747" y="722"/>
                  </a:cubicBezTo>
                  <a:cubicBezTo>
                    <a:pt x="24497" y="830"/>
                    <a:pt x="24231" y="944"/>
                    <a:pt x="24036" y="1027"/>
                  </a:cubicBezTo>
                  <a:cubicBezTo>
                    <a:pt x="23685" y="1402"/>
                    <a:pt x="23384" y="1722"/>
                    <a:pt x="23058" y="2061"/>
                  </a:cubicBezTo>
                  <a:cubicBezTo>
                    <a:pt x="22673" y="1305"/>
                    <a:pt x="22406" y="490"/>
                    <a:pt x="21472" y="365"/>
                  </a:cubicBezTo>
                  <a:cubicBezTo>
                    <a:pt x="21314" y="406"/>
                    <a:pt x="21214" y="584"/>
                    <a:pt x="21074" y="584"/>
                  </a:cubicBezTo>
                  <a:cubicBezTo>
                    <a:pt x="21026" y="584"/>
                    <a:pt x="20974" y="564"/>
                    <a:pt x="20914" y="511"/>
                  </a:cubicBezTo>
                  <a:lnTo>
                    <a:pt x="20914" y="511"/>
                  </a:lnTo>
                  <a:lnTo>
                    <a:pt x="20921" y="521"/>
                  </a:lnTo>
                  <a:cubicBezTo>
                    <a:pt x="20251" y="920"/>
                    <a:pt x="19869" y="1610"/>
                    <a:pt x="19283" y="2114"/>
                  </a:cubicBezTo>
                  <a:cubicBezTo>
                    <a:pt x="19131" y="1808"/>
                    <a:pt x="18978" y="1499"/>
                    <a:pt x="18763" y="1069"/>
                  </a:cubicBezTo>
                  <a:cubicBezTo>
                    <a:pt x="18766" y="830"/>
                    <a:pt x="18551" y="545"/>
                    <a:pt x="18201" y="462"/>
                  </a:cubicBezTo>
                  <a:cubicBezTo>
                    <a:pt x="18084" y="434"/>
                    <a:pt x="17971" y="419"/>
                    <a:pt x="17861" y="419"/>
                  </a:cubicBezTo>
                  <a:cubicBezTo>
                    <a:pt x="17551" y="419"/>
                    <a:pt x="17275" y="537"/>
                    <a:pt x="17053" y="798"/>
                  </a:cubicBezTo>
                  <a:cubicBezTo>
                    <a:pt x="16695" y="1222"/>
                    <a:pt x="16355" y="1659"/>
                    <a:pt x="15998" y="2100"/>
                  </a:cubicBezTo>
                  <a:cubicBezTo>
                    <a:pt x="15744" y="1451"/>
                    <a:pt x="15863" y="636"/>
                    <a:pt x="15137" y="223"/>
                  </a:cubicBezTo>
                  <a:cubicBezTo>
                    <a:pt x="15045" y="198"/>
                    <a:pt x="14958" y="186"/>
                    <a:pt x="14876" y="186"/>
                  </a:cubicBezTo>
                  <a:cubicBezTo>
                    <a:pt x="14608" y="186"/>
                    <a:pt x="14393" y="316"/>
                    <a:pt x="14228" y="577"/>
                  </a:cubicBezTo>
                  <a:cubicBezTo>
                    <a:pt x="14093" y="785"/>
                    <a:pt x="13954" y="990"/>
                    <a:pt x="13823" y="1198"/>
                  </a:cubicBezTo>
                  <a:cubicBezTo>
                    <a:pt x="13625" y="1514"/>
                    <a:pt x="13437" y="1829"/>
                    <a:pt x="13191" y="2228"/>
                  </a:cubicBezTo>
                  <a:cubicBezTo>
                    <a:pt x="13115" y="1951"/>
                    <a:pt x="13066" y="1773"/>
                    <a:pt x="13021" y="1593"/>
                  </a:cubicBezTo>
                  <a:cubicBezTo>
                    <a:pt x="12973" y="1409"/>
                    <a:pt x="12944" y="1222"/>
                    <a:pt x="12878" y="1045"/>
                  </a:cubicBezTo>
                  <a:cubicBezTo>
                    <a:pt x="12732" y="634"/>
                    <a:pt x="12527" y="448"/>
                    <a:pt x="12152" y="448"/>
                  </a:cubicBezTo>
                  <a:cubicBezTo>
                    <a:pt x="12041" y="448"/>
                    <a:pt x="11914" y="465"/>
                    <a:pt x="11769" y="497"/>
                  </a:cubicBezTo>
                  <a:cubicBezTo>
                    <a:pt x="11376" y="1229"/>
                    <a:pt x="10963" y="1999"/>
                    <a:pt x="10499" y="2870"/>
                  </a:cubicBezTo>
                  <a:cubicBezTo>
                    <a:pt x="10419" y="2516"/>
                    <a:pt x="10391" y="2266"/>
                    <a:pt x="10301" y="2041"/>
                  </a:cubicBezTo>
                  <a:cubicBezTo>
                    <a:pt x="10142" y="1638"/>
                    <a:pt x="9975" y="1229"/>
                    <a:pt x="9743" y="868"/>
                  </a:cubicBezTo>
                  <a:cubicBezTo>
                    <a:pt x="9622" y="675"/>
                    <a:pt x="9390" y="568"/>
                    <a:pt x="9188" y="568"/>
                  </a:cubicBezTo>
                  <a:cubicBezTo>
                    <a:pt x="9088" y="568"/>
                    <a:pt x="8996" y="594"/>
                    <a:pt x="8927" y="649"/>
                  </a:cubicBezTo>
                  <a:cubicBezTo>
                    <a:pt x="8674" y="854"/>
                    <a:pt x="8420" y="1097"/>
                    <a:pt x="8251" y="1374"/>
                  </a:cubicBezTo>
                  <a:cubicBezTo>
                    <a:pt x="7987" y="1805"/>
                    <a:pt x="7796" y="2276"/>
                    <a:pt x="7522" y="2832"/>
                  </a:cubicBezTo>
                  <a:cubicBezTo>
                    <a:pt x="7341" y="2391"/>
                    <a:pt x="7199" y="2037"/>
                    <a:pt x="7053" y="1683"/>
                  </a:cubicBezTo>
                  <a:cubicBezTo>
                    <a:pt x="6880" y="1256"/>
                    <a:pt x="6683" y="851"/>
                    <a:pt x="6145" y="694"/>
                  </a:cubicBezTo>
                  <a:cubicBezTo>
                    <a:pt x="5961" y="774"/>
                    <a:pt x="5753" y="868"/>
                    <a:pt x="5559" y="955"/>
                  </a:cubicBezTo>
                  <a:cubicBezTo>
                    <a:pt x="5256" y="1642"/>
                    <a:pt x="4968" y="2294"/>
                    <a:pt x="4680" y="2950"/>
                  </a:cubicBezTo>
                  <a:cubicBezTo>
                    <a:pt x="4406" y="2658"/>
                    <a:pt x="4070" y="1937"/>
                    <a:pt x="3980" y="1469"/>
                  </a:cubicBezTo>
                  <a:cubicBezTo>
                    <a:pt x="3883" y="974"/>
                    <a:pt x="3648" y="718"/>
                    <a:pt x="3293" y="718"/>
                  </a:cubicBezTo>
                  <a:cubicBezTo>
                    <a:pt x="3140" y="718"/>
                    <a:pt x="2965" y="765"/>
                    <a:pt x="2769" y="861"/>
                  </a:cubicBezTo>
                  <a:cubicBezTo>
                    <a:pt x="2669" y="1069"/>
                    <a:pt x="2519" y="1281"/>
                    <a:pt x="2457" y="1514"/>
                  </a:cubicBezTo>
                  <a:cubicBezTo>
                    <a:pt x="2318" y="2047"/>
                    <a:pt x="2228" y="2593"/>
                    <a:pt x="2096" y="3126"/>
                  </a:cubicBezTo>
                  <a:cubicBezTo>
                    <a:pt x="2062" y="3269"/>
                    <a:pt x="1947" y="3394"/>
                    <a:pt x="1853" y="3550"/>
                  </a:cubicBezTo>
                  <a:cubicBezTo>
                    <a:pt x="1475" y="3307"/>
                    <a:pt x="1277" y="2998"/>
                    <a:pt x="1204" y="2609"/>
                  </a:cubicBezTo>
                  <a:cubicBezTo>
                    <a:pt x="1125" y="2165"/>
                    <a:pt x="1072" y="1711"/>
                    <a:pt x="975" y="1270"/>
                  </a:cubicBezTo>
                  <a:cubicBezTo>
                    <a:pt x="899" y="931"/>
                    <a:pt x="808" y="587"/>
                    <a:pt x="663" y="275"/>
                  </a:cubicBezTo>
                  <a:cubicBezTo>
                    <a:pt x="575" y="86"/>
                    <a:pt x="466" y="1"/>
                    <a:pt x="3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52"/>
            <p:cNvSpPr/>
            <p:nvPr/>
          </p:nvSpPr>
          <p:spPr>
            <a:xfrm>
              <a:off x="6422157" y="1021361"/>
              <a:ext cx="2067527" cy="381040"/>
            </a:xfrm>
            <a:custGeom>
              <a:avLst/>
              <a:gdLst/>
              <a:ahLst/>
              <a:cxnLst/>
              <a:rect l="l" t="t" r="r" b="b"/>
              <a:pathLst>
                <a:path w="24200" h="4460" extrusionOk="0">
                  <a:moveTo>
                    <a:pt x="15270" y="1512"/>
                  </a:moveTo>
                  <a:lnTo>
                    <a:pt x="15270" y="1512"/>
                  </a:lnTo>
                  <a:cubicBezTo>
                    <a:pt x="15267" y="1515"/>
                    <a:pt x="15264" y="1518"/>
                    <a:pt x="15262" y="1521"/>
                  </a:cubicBezTo>
                  <a:lnTo>
                    <a:pt x="15276" y="1524"/>
                  </a:lnTo>
                  <a:cubicBezTo>
                    <a:pt x="15274" y="1520"/>
                    <a:pt x="15272" y="1516"/>
                    <a:pt x="15270" y="1512"/>
                  </a:cubicBezTo>
                  <a:close/>
                  <a:moveTo>
                    <a:pt x="11779" y="1840"/>
                  </a:moveTo>
                  <a:cubicBezTo>
                    <a:pt x="11789" y="1860"/>
                    <a:pt x="11800" y="1878"/>
                    <a:pt x="11810" y="1899"/>
                  </a:cubicBezTo>
                  <a:lnTo>
                    <a:pt x="11747" y="1899"/>
                  </a:lnTo>
                  <a:cubicBezTo>
                    <a:pt x="11758" y="1881"/>
                    <a:pt x="11768" y="1860"/>
                    <a:pt x="11779" y="1840"/>
                  </a:cubicBezTo>
                  <a:close/>
                  <a:moveTo>
                    <a:pt x="295" y="0"/>
                  </a:moveTo>
                  <a:cubicBezTo>
                    <a:pt x="179" y="0"/>
                    <a:pt x="75" y="37"/>
                    <a:pt x="0" y="168"/>
                  </a:cubicBezTo>
                  <a:cubicBezTo>
                    <a:pt x="128" y="352"/>
                    <a:pt x="282" y="501"/>
                    <a:pt x="351" y="678"/>
                  </a:cubicBezTo>
                  <a:cubicBezTo>
                    <a:pt x="448" y="938"/>
                    <a:pt x="490" y="1215"/>
                    <a:pt x="545" y="1490"/>
                  </a:cubicBezTo>
                  <a:cubicBezTo>
                    <a:pt x="677" y="2131"/>
                    <a:pt x="788" y="2780"/>
                    <a:pt x="940" y="3422"/>
                  </a:cubicBezTo>
                  <a:cubicBezTo>
                    <a:pt x="1030" y="3803"/>
                    <a:pt x="1302" y="4041"/>
                    <a:pt x="1550" y="4041"/>
                  </a:cubicBezTo>
                  <a:cubicBezTo>
                    <a:pt x="1562" y="4041"/>
                    <a:pt x="1574" y="4040"/>
                    <a:pt x="1585" y="4039"/>
                  </a:cubicBezTo>
                  <a:cubicBezTo>
                    <a:pt x="1846" y="4015"/>
                    <a:pt x="2033" y="3713"/>
                    <a:pt x="2068" y="3290"/>
                  </a:cubicBezTo>
                  <a:cubicBezTo>
                    <a:pt x="2093" y="2999"/>
                    <a:pt x="2085" y="2697"/>
                    <a:pt x="2165" y="2422"/>
                  </a:cubicBezTo>
                  <a:cubicBezTo>
                    <a:pt x="2290" y="1985"/>
                    <a:pt x="2411" y="1535"/>
                    <a:pt x="2769" y="1098"/>
                  </a:cubicBezTo>
                  <a:cubicBezTo>
                    <a:pt x="2897" y="1389"/>
                    <a:pt x="3004" y="1607"/>
                    <a:pt x="3084" y="1833"/>
                  </a:cubicBezTo>
                  <a:cubicBezTo>
                    <a:pt x="3220" y="2218"/>
                    <a:pt x="3303" y="2624"/>
                    <a:pt x="3466" y="2995"/>
                  </a:cubicBezTo>
                  <a:cubicBezTo>
                    <a:pt x="3685" y="3495"/>
                    <a:pt x="3862" y="4050"/>
                    <a:pt x="4528" y="4233"/>
                  </a:cubicBezTo>
                  <a:cubicBezTo>
                    <a:pt x="4621" y="4154"/>
                    <a:pt x="4784" y="4081"/>
                    <a:pt x="4826" y="3967"/>
                  </a:cubicBezTo>
                  <a:cubicBezTo>
                    <a:pt x="4958" y="3616"/>
                    <a:pt x="5069" y="3252"/>
                    <a:pt x="5132" y="2880"/>
                  </a:cubicBezTo>
                  <a:cubicBezTo>
                    <a:pt x="5194" y="2513"/>
                    <a:pt x="5173" y="2131"/>
                    <a:pt x="5211" y="1756"/>
                  </a:cubicBezTo>
                  <a:cubicBezTo>
                    <a:pt x="5257" y="1372"/>
                    <a:pt x="5423" y="1063"/>
                    <a:pt x="5894" y="910"/>
                  </a:cubicBezTo>
                  <a:cubicBezTo>
                    <a:pt x="6002" y="1032"/>
                    <a:pt x="6141" y="1153"/>
                    <a:pt x="6235" y="1302"/>
                  </a:cubicBezTo>
                  <a:cubicBezTo>
                    <a:pt x="6668" y="2006"/>
                    <a:pt x="6735" y="2822"/>
                    <a:pt x="6887" y="3606"/>
                  </a:cubicBezTo>
                  <a:cubicBezTo>
                    <a:pt x="6967" y="4025"/>
                    <a:pt x="7147" y="4296"/>
                    <a:pt x="7598" y="4459"/>
                  </a:cubicBezTo>
                  <a:cubicBezTo>
                    <a:pt x="7785" y="4175"/>
                    <a:pt x="7969" y="3900"/>
                    <a:pt x="8157" y="3623"/>
                  </a:cubicBezTo>
                  <a:cubicBezTo>
                    <a:pt x="8136" y="3616"/>
                    <a:pt x="8118" y="3609"/>
                    <a:pt x="8101" y="3602"/>
                  </a:cubicBezTo>
                  <a:cubicBezTo>
                    <a:pt x="8157" y="3408"/>
                    <a:pt x="8212" y="3213"/>
                    <a:pt x="8267" y="3019"/>
                  </a:cubicBezTo>
                  <a:cubicBezTo>
                    <a:pt x="8288" y="2377"/>
                    <a:pt x="8795" y="1399"/>
                    <a:pt x="9357" y="1125"/>
                  </a:cubicBezTo>
                  <a:cubicBezTo>
                    <a:pt x="9468" y="1351"/>
                    <a:pt x="9611" y="1566"/>
                    <a:pt x="9686" y="1805"/>
                  </a:cubicBezTo>
                  <a:cubicBezTo>
                    <a:pt x="9832" y="2263"/>
                    <a:pt x="9919" y="2742"/>
                    <a:pt x="10072" y="3200"/>
                  </a:cubicBezTo>
                  <a:cubicBezTo>
                    <a:pt x="10224" y="3665"/>
                    <a:pt x="10370" y="4161"/>
                    <a:pt x="10964" y="4358"/>
                  </a:cubicBezTo>
                  <a:cubicBezTo>
                    <a:pt x="11307" y="4133"/>
                    <a:pt x="11317" y="3692"/>
                    <a:pt x="11526" y="3418"/>
                  </a:cubicBezTo>
                  <a:lnTo>
                    <a:pt x="11526" y="2343"/>
                  </a:lnTo>
                  <a:cubicBezTo>
                    <a:pt x="11619" y="2457"/>
                    <a:pt x="11657" y="2502"/>
                    <a:pt x="11702" y="2558"/>
                  </a:cubicBezTo>
                  <a:cubicBezTo>
                    <a:pt x="11775" y="2073"/>
                    <a:pt x="11879" y="1628"/>
                    <a:pt x="12427" y="1337"/>
                  </a:cubicBezTo>
                  <a:cubicBezTo>
                    <a:pt x="12521" y="1656"/>
                    <a:pt x="12601" y="1913"/>
                    <a:pt x="12670" y="2177"/>
                  </a:cubicBezTo>
                  <a:cubicBezTo>
                    <a:pt x="12757" y="2513"/>
                    <a:pt x="12834" y="2856"/>
                    <a:pt x="12920" y="3197"/>
                  </a:cubicBezTo>
                  <a:cubicBezTo>
                    <a:pt x="13014" y="3561"/>
                    <a:pt x="13274" y="3783"/>
                    <a:pt x="13572" y="3963"/>
                  </a:cubicBezTo>
                  <a:cubicBezTo>
                    <a:pt x="14395" y="3575"/>
                    <a:pt x="14586" y="2752"/>
                    <a:pt x="14890" y="2044"/>
                  </a:cubicBezTo>
                  <a:cubicBezTo>
                    <a:pt x="14953" y="1830"/>
                    <a:pt x="15012" y="1611"/>
                    <a:pt x="15071" y="1396"/>
                  </a:cubicBezTo>
                  <a:cubicBezTo>
                    <a:pt x="15113" y="1386"/>
                    <a:pt x="15151" y="1375"/>
                    <a:pt x="15193" y="1365"/>
                  </a:cubicBezTo>
                  <a:cubicBezTo>
                    <a:pt x="15218" y="1416"/>
                    <a:pt x="15244" y="1464"/>
                    <a:pt x="15270" y="1512"/>
                  </a:cubicBezTo>
                  <a:lnTo>
                    <a:pt x="15270" y="1512"/>
                  </a:lnTo>
                  <a:cubicBezTo>
                    <a:pt x="15444" y="1321"/>
                    <a:pt x="15623" y="1128"/>
                    <a:pt x="15865" y="861"/>
                  </a:cubicBezTo>
                  <a:cubicBezTo>
                    <a:pt x="16358" y="1826"/>
                    <a:pt x="16368" y="2818"/>
                    <a:pt x="16719" y="3706"/>
                  </a:cubicBezTo>
                  <a:cubicBezTo>
                    <a:pt x="16909" y="3891"/>
                    <a:pt x="17079" y="4138"/>
                    <a:pt x="17359" y="4138"/>
                  </a:cubicBezTo>
                  <a:cubicBezTo>
                    <a:pt x="17448" y="4138"/>
                    <a:pt x="17548" y="4113"/>
                    <a:pt x="17663" y="4054"/>
                  </a:cubicBezTo>
                  <a:cubicBezTo>
                    <a:pt x="17780" y="3363"/>
                    <a:pt x="17905" y="2645"/>
                    <a:pt x="18020" y="1979"/>
                  </a:cubicBezTo>
                  <a:cubicBezTo>
                    <a:pt x="18183" y="1764"/>
                    <a:pt x="18315" y="1594"/>
                    <a:pt x="18499" y="1351"/>
                  </a:cubicBezTo>
                  <a:cubicBezTo>
                    <a:pt x="18658" y="1753"/>
                    <a:pt x="18895" y="2103"/>
                    <a:pt x="18915" y="2464"/>
                  </a:cubicBezTo>
                  <a:cubicBezTo>
                    <a:pt x="18946" y="3002"/>
                    <a:pt x="19210" y="3397"/>
                    <a:pt x="19467" y="3838"/>
                  </a:cubicBezTo>
                  <a:cubicBezTo>
                    <a:pt x="19599" y="3876"/>
                    <a:pt x="19737" y="3918"/>
                    <a:pt x="19862" y="3953"/>
                  </a:cubicBezTo>
                  <a:cubicBezTo>
                    <a:pt x="20019" y="3831"/>
                    <a:pt x="20157" y="3727"/>
                    <a:pt x="20299" y="3613"/>
                  </a:cubicBezTo>
                  <a:cubicBezTo>
                    <a:pt x="20483" y="3078"/>
                    <a:pt x="20667" y="2541"/>
                    <a:pt x="20848" y="2003"/>
                  </a:cubicBezTo>
                  <a:cubicBezTo>
                    <a:pt x="20962" y="1660"/>
                    <a:pt x="21184" y="1410"/>
                    <a:pt x="21548" y="1191"/>
                  </a:cubicBezTo>
                  <a:cubicBezTo>
                    <a:pt x="21621" y="1347"/>
                    <a:pt x="21701" y="1461"/>
                    <a:pt x="21729" y="1590"/>
                  </a:cubicBezTo>
                  <a:cubicBezTo>
                    <a:pt x="21788" y="1847"/>
                    <a:pt x="21868" y="2114"/>
                    <a:pt x="21850" y="2371"/>
                  </a:cubicBezTo>
                  <a:cubicBezTo>
                    <a:pt x="21819" y="2943"/>
                    <a:pt x="22149" y="3200"/>
                    <a:pt x="22592" y="3377"/>
                  </a:cubicBezTo>
                  <a:cubicBezTo>
                    <a:pt x="22898" y="3283"/>
                    <a:pt x="23037" y="3068"/>
                    <a:pt x="23151" y="2822"/>
                  </a:cubicBezTo>
                  <a:cubicBezTo>
                    <a:pt x="23150" y="2821"/>
                    <a:pt x="23149" y="2820"/>
                    <a:pt x="23147" y="2820"/>
                  </a:cubicBezTo>
                  <a:lnTo>
                    <a:pt x="23147" y="2820"/>
                  </a:lnTo>
                  <a:cubicBezTo>
                    <a:pt x="23281" y="2536"/>
                    <a:pt x="23206" y="2149"/>
                    <a:pt x="23585" y="1934"/>
                  </a:cubicBezTo>
                  <a:cubicBezTo>
                    <a:pt x="23661" y="2180"/>
                    <a:pt x="23734" y="2402"/>
                    <a:pt x="23817" y="2665"/>
                  </a:cubicBezTo>
                  <a:cubicBezTo>
                    <a:pt x="24199" y="2332"/>
                    <a:pt x="24074" y="1906"/>
                    <a:pt x="24192" y="1524"/>
                  </a:cubicBezTo>
                  <a:cubicBezTo>
                    <a:pt x="23963" y="1389"/>
                    <a:pt x="23745" y="1264"/>
                    <a:pt x="23529" y="1136"/>
                  </a:cubicBezTo>
                  <a:cubicBezTo>
                    <a:pt x="23522" y="1173"/>
                    <a:pt x="23519" y="1208"/>
                    <a:pt x="23512" y="1243"/>
                  </a:cubicBezTo>
                  <a:cubicBezTo>
                    <a:pt x="23186" y="1337"/>
                    <a:pt x="22860" y="1431"/>
                    <a:pt x="22534" y="1527"/>
                  </a:cubicBezTo>
                  <a:cubicBezTo>
                    <a:pt x="22377" y="958"/>
                    <a:pt x="22155" y="661"/>
                    <a:pt x="21514" y="661"/>
                  </a:cubicBezTo>
                  <a:cubicBezTo>
                    <a:pt x="21475" y="661"/>
                    <a:pt x="21434" y="662"/>
                    <a:pt x="21392" y="664"/>
                  </a:cubicBezTo>
                  <a:cubicBezTo>
                    <a:pt x="20636" y="1205"/>
                    <a:pt x="20254" y="2031"/>
                    <a:pt x="19734" y="2850"/>
                  </a:cubicBezTo>
                  <a:cubicBezTo>
                    <a:pt x="19678" y="2665"/>
                    <a:pt x="19651" y="2576"/>
                    <a:pt x="19620" y="2481"/>
                  </a:cubicBezTo>
                  <a:cubicBezTo>
                    <a:pt x="19477" y="2073"/>
                    <a:pt x="19342" y="1663"/>
                    <a:pt x="19189" y="1257"/>
                  </a:cubicBezTo>
                  <a:cubicBezTo>
                    <a:pt x="19074" y="944"/>
                    <a:pt x="18856" y="744"/>
                    <a:pt x="18506" y="720"/>
                  </a:cubicBezTo>
                  <a:cubicBezTo>
                    <a:pt x="18054" y="879"/>
                    <a:pt x="17996" y="934"/>
                    <a:pt x="17780" y="1399"/>
                  </a:cubicBezTo>
                  <a:cubicBezTo>
                    <a:pt x="17607" y="1785"/>
                    <a:pt x="17492" y="2214"/>
                    <a:pt x="17039" y="2416"/>
                  </a:cubicBezTo>
                  <a:cubicBezTo>
                    <a:pt x="16962" y="2076"/>
                    <a:pt x="16882" y="1750"/>
                    <a:pt x="16813" y="1423"/>
                  </a:cubicBezTo>
                  <a:cubicBezTo>
                    <a:pt x="16622" y="563"/>
                    <a:pt x="16327" y="428"/>
                    <a:pt x="15706" y="362"/>
                  </a:cubicBezTo>
                  <a:cubicBezTo>
                    <a:pt x="15515" y="494"/>
                    <a:pt x="15327" y="622"/>
                    <a:pt x="15207" y="709"/>
                  </a:cubicBezTo>
                  <a:cubicBezTo>
                    <a:pt x="14661" y="1476"/>
                    <a:pt x="14162" y="2183"/>
                    <a:pt x="13607" y="2968"/>
                  </a:cubicBezTo>
                  <a:cubicBezTo>
                    <a:pt x="13548" y="2752"/>
                    <a:pt x="13513" y="2645"/>
                    <a:pt x="13486" y="2534"/>
                  </a:cubicBezTo>
                  <a:cubicBezTo>
                    <a:pt x="13399" y="2180"/>
                    <a:pt x="13343" y="1819"/>
                    <a:pt x="13229" y="1476"/>
                  </a:cubicBezTo>
                  <a:cubicBezTo>
                    <a:pt x="13073" y="1021"/>
                    <a:pt x="12775" y="816"/>
                    <a:pt x="12372" y="816"/>
                  </a:cubicBezTo>
                  <a:cubicBezTo>
                    <a:pt x="12317" y="816"/>
                    <a:pt x="12260" y="820"/>
                    <a:pt x="12202" y="827"/>
                  </a:cubicBezTo>
                  <a:cubicBezTo>
                    <a:pt x="11779" y="1014"/>
                    <a:pt x="11622" y="1357"/>
                    <a:pt x="11473" y="1711"/>
                  </a:cubicBezTo>
                  <a:cubicBezTo>
                    <a:pt x="11244" y="2249"/>
                    <a:pt x="11009" y="2784"/>
                    <a:pt x="10741" y="3401"/>
                  </a:cubicBezTo>
                  <a:cubicBezTo>
                    <a:pt x="10640" y="3189"/>
                    <a:pt x="10554" y="3072"/>
                    <a:pt x="10526" y="2939"/>
                  </a:cubicBezTo>
                  <a:cubicBezTo>
                    <a:pt x="10443" y="2561"/>
                    <a:pt x="10384" y="2180"/>
                    <a:pt x="10307" y="1802"/>
                  </a:cubicBezTo>
                  <a:cubicBezTo>
                    <a:pt x="10207" y="1285"/>
                    <a:pt x="9950" y="879"/>
                    <a:pt x="9461" y="646"/>
                  </a:cubicBezTo>
                  <a:cubicBezTo>
                    <a:pt x="9132" y="646"/>
                    <a:pt x="8864" y="744"/>
                    <a:pt x="8691" y="1048"/>
                  </a:cubicBezTo>
                  <a:cubicBezTo>
                    <a:pt x="8493" y="1407"/>
                    <a:pt x="8271" y="1750"/>
                    <a:pt x="8073" y="2107"/>
                  </a:cubicBezTo>
                  <a:cubicBezTo>
                    <a:pt x="7893" y="2443"/>
                    <a:pt x="7734" y="2790"/>
                    <a:pt x="7526" y="3210"/>
                  </a:cubicBezTo>
                  <a:cubicBezTo>
                    <a:pt x="7459" y="3037"/>
                    <a:pt x="7428" y="2957"/>
                    <a:pt x="7396" y="2880"/>
                  </a:cubicBezTo>
                  <a:cubicBezTo>
                    <a:pt x="7151" y="2287"/>
                    <a:pt x="6935" y="1680"/>
                    <a:pt x="6647" y="1108"/>
                  </a:cubicBezTo>
                  <a:cubicBezTo>
                    <a:pt x="6458" y="726"/>
                    <a:pt x="6186" y="536"/>
                    <a:pt x="5906" y="536"/>
                  </a:cubicBezTo>
                  <a:cubicBezTo>
                    <a:pt x="5643" y="536"/>
                    <a:pt x="5372" y="703"/>
                    <a:pt x="5153" y="1035"/>
                  </a:cubicBezTo>
                  <a:cubicBezTo>
                    <a:pt x="5083" y="1143"/>
                    <a:pt x="5041" y="1271"/>
                    <a:pt x="4993" y="1392"/>
                  </a:cubicBezTo>
                  <a:cubicBezTo>
                    <a:pt x="4750" y="2010"/>
                    <a:pt x="4511" y="2631"/>
                    <a:pt x="4250" y="3297"/>
                  </a:cubicBezTo>
                  <a:cubicBezTo>
                    <a:pt x="3667" y="2510"/>
                    <a:pt x="3758" y="1511"/>
                    <a:pt x="3233" y="754"/>
                  </a:cubicBezTo>
                  <a:cubicBezTo>
                    <a:pt x="2998" y="695"/>
                    <a:pt x="2772" y="640"/>
                    <a:pt x="2525" y="577"/>
                  </a:cubicBezTo>
                  <a:cubicBezTo>
                    <a:pt x="1755" y="1323"/>
                    <a:pt x="1714" y="2371"/>
                    <a:pt x="1318" y="3359"/>
                  </a:cubicBezTo>
                  <a:cubicBezTo>
                    <a:pt x="1263" y="3106"/>
                    <a:pt x="1214" y="2950"/>
                    <a:pt x="1201" y="2794"/>
                  </a:cubicBezTo>
                  <a:cubicBezTo>
                    <a:pt x="1156" y="2343"/>
                    <a:pt x="1131" y="1892"/>
                    <a:pt x="1083" y="1441"/>
                  </a:cubicBezTo>
                  <a:cubicBezTo>
                    <a:pt x="1031" y="931"/>
                    <a:pt x="968" y="417"/>
                    <a:pt x="555" y="36"/>
                  </a:cubicBezTo>
                  <a:cubicBezTo>
                    <a:pt x="466" y="19"/>
                    <a:pt x="378" y="0"/>
                    <a:pt x="29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52"/>
            <p:cNvSpPr/>
            <p:nvPr/>
          </p:nvSpPr>
          <p:spPr>
            <a:xfrm>
              <a:off x="6453597" y="317880"/>
              <a:ext cx="2085896" cy="315597"/>
            </a:xfrm>
            <a:custGeom>
              <a:avLst/>
              <a:gdLst/>
              <a:ahLst/>
              <a:cxnLst/>
              <a:rect l="l" t="t" r="r" b="b"/>
              <a:pathLst>
                <a:path w="24415" h="3694" extrusionOk="0">
                  <a:moveTo>
                    <a:pt x="21076" y="2695"/>
                  </a:moveTo>
                  <a:lnTo>
                    <a:pt x="21084" y="2730"/>
                  </a:lnTo>
                  <a:lnTo>
                    <a:pt x="21084" y="2730"/>
                  </a:lnTo>
                  <a:lnTo>
                    <a:pt x="21055" y="2725"/>
                  </a:lnTo>
                  <a:lnTo>
                    <a:pt x="21076" y="2695"/>
                  </a:lnTo>
                  <a:close/>
                  <a:moveTo>
                    <a:pt x="21028" y="2913"/>
                  </a:moveTo>
                  <a:cubicBezTo>
                    <a:pt x="21038" y="2917"/>
                    <a:pt x="21049" y="2920"/>
                    <a:pt x="21059" y="2927"/>
                  </a:cubicBezTo>
                  <a:cubicBezTo>
                    <a:pt x="21055" y="2934"/>
                    <a:pt x="21052" y="2951"/>
                    <a:pt x="21049" y="2951"/>
                  </a:cubicBezTo>
                  <a:cubicBezTo>
                    <a:pt x="21038" y="2951"/>
                    <a:pt x="21028" y="2944"/>
                    <a:pt x="21017" y="2941"/>
                  </a:cubicBezTo>
                  <a:cubicBezTo>
                    <a:pt x="21021" y="2934"/>
                    <a:pt x="21024" y="2924"/>
                    <a:pt x="21028" y="2913"/>
                  </a:cubicBezTo>
                  <a:close/>
                  <a:moveTo>
                    <a:pt x="22742" y="1"/>
                  </a:moveTo>
                  <a:cubicBezTo>
                    <a:pt x="22719" y="1"/>
                    <a:pt x="22696" y="1"/>
                    <a:pt x="22672" y="3"/>
                  </a:cubicBezTo>
                  <a:cubicBezTo>
                    <a:pt x="22138" y="27"/>
                    <a:pt x="21860" y="446"/>
                    <a:pt x="21593" y="776"/>
                  </a:cubicBezTo>
                  <a:cubicBezTo>
                    <a:pt x="21174" y="1286"/>
                    <a:pt x="20875" y="1900"/>
                    <a:pt x="20525" y="2469"/>
                  </a:cubicBezTo>
                  <a:cubicBezTo>
                    <a:pt x="20476" y="2549"/>
                    <a:pt x="20410" y="2621"/>
                    <a:pt x="20296" y="2771"/>
                  </a:cubicBezTo>
                  <a:cubicBezTo>
                    <a:pt x="20139" y="2514"/>
                    <a:pt x="19984" y="2320"/>
                    <a:pt x="19904" y="2098"/>
                  </a:cubicBezTo>
                  <a:cubicBezTo>
                    <a:pt x="19761" y="1702"/>
                    <a:pt x="19675" y="1286"/>
                    <a:pt x="19547" y="884"/>
                  </a:cubicBezTo>
                  <a:cubicBezTo>
                    <a:pt x="19414" y="461"/>
                    <a:pt x="19185" y="117"/>
                    <a:pt x="18714" y="13"/>
                  </a:cubicBezTo>
                  <a:cubicBezTo>
                    <a:pt x="18557" y="54"/>
                    <a:pt x="18405" y="96"/>
                    <a:pt x="18173" y="155"/>
                  </a:cubicBezTo>
                  <a:cubicBezTo>
                    <a:pt x="17631" y="1033"/>
                    <a:pt x="17066" y="1952"/>
                    <a:pt x="16490" y="2889"/>
                  </a:cubicBezTo>
                  <a:cubicBezTo>
                    <a:pt x="16139" y="2733"/>
                    <a:pt x="16018" y="2455"/>
                    <a:pt x="15931" y="2160"/>
                  </a:cubicBezTo>
                  <a:cubicBezTo>
                    <a:pt x="15810" y="1740"/>
                    <a:pt x="15737" y="1303"/>
                    <a:pt x="15581" y="894"/>
                  </a:cubicBezTo>
                  <a:cubicBezTo>
                    <a:pt x="15431" y="493"/>
                    <a:pt x="15218" y="85"/>
                    <a:pt x="14708" y="85"/>
                  </a:cubicBezTo>
                  <a:cubicBezTo>
                    <a:pt x="14697" y="85"/>
                    <a:pt x="14686" y="85"/>
                    <a:pt x="14676" y="86"/>
                  </a:cubicBezTo>
                  <a:cubicBezTo>
                    <a:pt x="14471" y="93"/>
                    <a:pt x="14269" y="207"/>
                    <a:pt x="14082" y="266"/>
                  </a:cubicBezTo>
                  <a:cubicBezTo>
                    <a:pt x="13645" y="1119"/>
                    <a:pt x="13225" y="1931"/>
                    <a:pt x="12809" y="2746"/>
                  </a:cubicBezTo>
                  <a:cubicBezTo>
                    <a:pt x="12767" y="2750"/>
                    <a:pt x="12725" y="2757"/>
                    <a:pt x="12684" y="2764"/>
                  </a:cubicBezTo>
                  <a:cubicBezTo>
                    <a:pt x="12570" y="2486"/>
                    <a:pt x="12431" y="2219"/>
                    <a:pt x="12344" y="1931"/>
                  </a:cubicBezTo>
                  <a:cubicBezTo>
                    <a:pt x="12226" y="1539"/>
                    <a:pt x="12170" y="1133"/>
                    <a:pt x="12053" y="741"/>
                  </a:cubicBezTo>
                  <a:cubicBezTo>
                    <a:pt x="11945" y="391"/>
                    <a:pt x="11813" y="37"/>
                    <a:pt x="11383" y="6"/>
                  </a:cubicBezTo>
                  <a:cubicBezTo>
                    <a:pt x="10869" y="96"/>
                    <a:pt x="10679" y="491"/>
                    <a:pt x="10484" y="863"/>
                  </a:cubicBezTo>
                  <a:cubicBezTo>
                    <a:pt x="10193" y="1414"/>
                    <a:pt x="9939" y="1983"/>
                    <a:pt x="9659" y="2542"/>
                  </a:cubicBezTo>
                  <a:cubicBezTo>
                    <a:pt x="9586" y="2688"/>
                    <a:pt x="9464" y="2813"/>
                    <a:pt x="9322" y="3007"/>
                  </a:cubicBezTo>
                  <a:cubicBezTo>
                    <a:pt x="9211" y="2778"/>
                    <a:pt x="9121" y="2629"/>
                    <a:pt x="9065" y="2469"/>
                  </a:cubicBezTo>
                  <a:cubicBezTo>
                    <a:pt x="9014" y="2334"/>
                    <a:pt x="9006" y="2184"/>
                    <a:pt x="8964" y="2043"/>
                  </a:cubicBezTo>
                  <a:cubicBezTo>
                    <a:pt x="8850" y="1636"/>
                    <a:pt x="8753" y="1220"/>
                    <a:pt x="8597" y="828"/>
                  </a:cubicBezTo>
                  <a:cubicBezTo>
                    <a:pt x="8483" y="537"/>
                    <a:pt x="8256" y="367"/>
                    <a:pt x="8045" y="367"/>
                  </a:cubicBezTo>
                  <a:cubicBezTo>
                    <a:pt x="7961" y="367"/>
                    <a:pt x="7880" y="394"/>
                    <a:pt x="7810" y="450"/>
                  </a:cubicBezTo>
                  <a:cubicBezTo>
                    <a:pt x="7636" y="589"/>
                    <a:pt x="7486" y="789"/>
                    <a:pt x="7390" y="994"/>
                  </a:cubicBezTo>
                  <a:cubicBezTo>
                    <a:pt x="7237" y="1307"/>
                    <a:pt x="7143" y="1647"/>
                    <a:pt x="7015" y="1973"/>
                  </a:cubicBezTo>
                  <a:cubicBezTo>
                    <a:pt x="6894" y="2272"/>
                    <a:pt x="6751" y="2566"/>
                    <a:pt x="6620" y="2861"/>
                  </a:cubicBezTo>
                  <a:cubicBezTo>
                    <a:pt x="6221" y="2018"/>
                    <a:pt x="6283" y="1078"/>
                    <a:pt x="5784" y="346"/>
                  </a:cubicBezTo>
                  <a:cubicBezTo>
                    <a:pt x="5609" y="302"/>
                    <a:pt x="5483" y="276"/>
                    <a:pt x="5385" y="276"/>
                  </a:cubicBezTo>
                  <a:cubicBezTo>
                    <a:pt x="5191" y="276"/>
                    <a:pt x="5103" y="378"/>
                    <a:pt x="4961" y="651"/>
                  </a:cubicBezTo>
                  <a:cubicBezTo>
                    <a:pt x="4725" y="1102"/>
                    <a:pt x="4527" y="1574"/>
                    <a:pt x="4302" y="2032"/>
                  </a:cubicBezTo>
                  <a:cubicBezTo>
                    <a:pt x="4149" y="2341"/>
                    <a:pt x="3983" y="2639"/>
                    <a:pt x="3823" y="2941"/>
                  </a:cubicBezTo>
                  <a:cubicBezTo>
                    <a:pt x="3785" y="2941"/>
                    <a:pt x="3747" y="2938"/>
                    <a:pt x="3709" y="2938"/>
                  </a:cubicBezTo>
                  <a:cubicBezTo>
                    <a:pt x="3629" y="2743"/>
                    <a:pt x="3521" y="2552"/>
                    <a:pt x="3476" y="2351"/>
                  </a:cubicBezTo>
                  <a:cubicBezTo>
                    <a:pt x="3372" y="1883"/>
                    <a:pt x="3302" y="1404"/>
                    <a:pt x="3206" y="932"/>
                  </a:cubicBezTo>
                  <a:cubicBezTo>
                    <a:pt x="3147" y="640"/>
                    <a:pt x="3057" y="356"/>
                    <a:pt x="2987" y="96"/>
                  </a:cubicBezTo>
                  <a:cubicBezTo>
                    <a:pt x="2910" y="90"/>
                    <a:pt x="2840" y="87"/>
                    <a:pt x="2777" y="87"/>
                  </a:cubicBezTo>
                  <a:cubicBezTo>
                    <a:pt x="2400" y="87"/>
                    <a:pt x="2246" y="202"/>
                    <a:pt x="2127" y="544"/>
                  </a:cubicBezTo>
                  <a:cubicBezTo>
                    <a:pt x="1904" y="1192"/>
                    <a:pt x="1717" y="1855"/>
                    <a:pt x="1496" y="2504"/>
                  </a:cubicBezTo>
                  <a:cubicBezTo>
                    <a:pt x="1416" y="2736"/>
                    <a:pt x="1280" y="2951"/>
                    <a:pt x="1169" y="3177"/>
                  </a:cubicBezTo>
                  <a:cubicBezTo>
                    <a:pt x="1124" y="3170"/>
                    <a:pt x="1079" y="3162"/>
                    <a:pt x="1033" y="3159"/>
                  </a:cubicBezTo>
                  <a:cubicBezTo>
                    <a:pt x="968" y="2927"/>
                    <a:pt x="888" y="2698"/>
                    <a:pt x="846" y="2462"/>
                  </a:cubicBezTo>
                  <a:cubicBezTo>
                    <a:pt x="788" y="2147"/>
                    <a:pt x="770" y="1824"/>
                    <a:pt x="718" y="1508"/>
                  </a:cubicBezTo>
                  <a:cubicBezTo>
                    <a:pt x="670" y="1202"/>
                    <a:pt x="575" y="914"/>
                    <a:pt x="302" y="682"/>
                  </a:cubicBezTo>
                  <a:cubicBezTo>
                    <a:pt x="191" y="727"/>
                    <a:pt x="80" y="776"/>
                    <a:pt x="0" y="810"/>
                  </a:cubicBezTo>
                  <a:cubicBezTo>
                    <a:pt x="76" y="1130"/>
                    <a:pt x="146" y="1411"/>
                    <a:pt x="212" y="1692"/>
                  </a:cubicBezTo>
                  <a:cubicBezTo>
                    <a:pt x="295" y="2063"/>
                    <a:pt x="351" y="2441"/>
                    <a:pt x="461" y="2802"/>
                  </a:cubicBezTo>
                  <a:cubicBezTo>
                    <a:pt x="580" y="3180"/>
                    <a:pt x="749" y="3541"/>
                    <a:pt x="1190" y="3694"/>
                  </a:cubicBezTo>
                  <a:cubicBezTo>
                    <a:pt x="1686" y="3572"/>
                    <a:pt x="1912" y="3194"/>
                    <a:pt x="2043" y="2746"/>
                  </a:cubicBezTo>
                  <a:cubicBezTo>
                    <a:pt x="2203" y="2198"/>
                    <a:pt x="2332" y="1643"/>
                    <a:pt x="2481" y="1092"/>
                  </a:cubicBezTo>
                  <a:cubicBezTo>
                    <a:pt x="2501" y="1023"/>
                    <a:pt x="2564" y="963"/>
                    <a:pt x="2657" y="821"/>
                  </a:cubicBezTo>
                  <a:cubicBezTo>
                    <a:pt x="2724" y="1164"/>
                    <a:pt x="2758" y="1421"/>
                    <a:pt x="2824" y="1671"/>
                  </a:cubicBezTo>
                  <a:cubicBezTo>
                    <a:pt x="2939" y="2108"/>
                    <a:pt x="3046" y="2552"/>
                    <a:pt x="3206" y="2972"/>
                  </a:cubicBezTo>
                  <a:cubicBezTo>
                    <a:pt x="3329" y="3300"/>
                    <a:pt x="3549" y="3559"/>
                    <a:pt x="3953" y="3559"/>
                  </a:cubicBezTo>
                  <a:cubicBezTo>
                    <a:pt x="3969" y="3559"/>
                    <a:pt x="3984" y="3559"/>
                    <a:pt x="4000" y="3558"/>
                  </a:cubicBezTo>
                  <a:cubicBezTo>
                    <a:pt x="4042" y="3531"/>
                    <a:pt x="4101" y="3506"/>
                    <a:pt x="4135" y="3461"/>
                  </a:cubicBezTo>
                  <a:cubicBezTo>
                    <a:pt x="4524" y="2965"/>
                    <a:pt x="4860" y="2438"/>
                    <a:pt x="4985" y="1803"/>
                  </a:cubicBezTo>
                  <a:cubicBezTo>
                    <a:pt x="5055" y="1456"/>
                    <a:pt x="5148" y="1116"/>
                    <a:pt x="5457" y="789"/>
                  </a:cubicBezTo>
                  <a:cubicBezTo>
                    <a:pt x="5530" y="1085"/>
                    <a:pt x="5582" y="1310"/>
                    <a:pt x="5648" y="1532"/>
                  </a:cubicBezTo>
                  <a:cubicBezTo>
                    <a:pt x="5814" y="2088"/>
                    <a:pt x="5995" y="2642"/>
                    <a:pt x="6165" y="3197"/>
                  </a:cubicBezTo>
                  <a:cubicBezTo>
                    <a:pt x="6244" y="3450"/>
                    <a:pt x="6451" y="3573"/>
                    <a:pt x="6663" y="3573"/>
                  </a:cubicBezTo>
                  <a:cubicBezTo>
                    <a:pt x="6881" y="3573"/>
                    <a:pt x="7104" y="3443"/>
                    <a:pt x="7195" y="3191"/>
                  </a:cubicBezTo>
                  <a:cubicBezTo>
                    <a:pt x="7345" y="2767"/>
                    <a:pt x="7476" y="2334"/>
                    <a:pt x="7619" y="1907"/>
                  </a:cubicBezTo>
                  <a:cubicBezTo>
                    <a:pt x="7723" y="1588"/>
                    <a:pt x="7837" y="1272"/>
                    <a:pt x="7944" y="956"/>
                  </a:cubicBezTo>
                  <a:lnTo>
                    <a:pt x="8048" y="967"/>
                  </a:lnTo>
                  <a:cubicBezTo>
                    <a:pt x="8101" y="1098"/>
                    <a:pt x="8163" y="1227"/>
                    <a:pt x="8202" y="1362"/>
                  </a:cubicBezTo>
                  <a:cubicBezTo>
                    <a:pt x="8277" y="1643"/>
                    <a:pt x="8316" y="1938"/>
                    <a:pt x="8413" y="2212"/>
                  </a:cubicBezTo>
                  <a:cubicBezTo>
                    <a:pt x="8548" y="2590"/>
                    <a:pt x="8673" y="2996"/>
                    <a:pt x="8902" y="3319"/>
                  </a:cubicBezTo>
                  <a:cubicBezTo>
                    <a:pt x="9027" y="3494"/>
                    <a:pt x="9177" y="3572"/>
                    <a:pt x="9330" y="3572"/>
                  </a:cubicBezTo>
                  <a:cubicBezTo>
                    <a:pt x="9529" y="3572"/>
                    <a:pt x="9735" y="3441"/>
                    <a:pt x="9905" y="3222"/>
                  </a:cubicBezTo>
                  <a:cubicBezTo>
                    <a:pt x="10234" y="2795"/>
                    <a:pt x="10422" y="2320"/>
                    <a:pt x="10599" y="1827"/>
                  </a:cubicBezTo>
                  <a:cubicBezTo>
                    <a:pt x="10713" y="1497"/>
                    <a:pt x="10849" y="1175"/>
                    <a:pt x="10998" y="859"/>
                  </a:cubicBezTo>
                  <a:cubicBezTo>
                    <a:pt x="11064" y="717"/>
                    <a:pt x="11185" y="602"/>
                    <a:pt x="11286" y="477"/>
                  </a:cubicBezTo>
                  <a:cubicBezTo>
                    <a:pt x="11324" y="485"/>
                    <a:pt x="11366" y="495"/>
                    <a:pt x="11407" y="502"/>
                  </a:cubicBezTo>
                  <a:cubicBezTo>
                    <a:pt x="11511" y="859"/>
                    <a:pt x="11640" y="1213"/>
                    <a:pt x="11712" y="1577"/>
                  </a:cubicBezTo>
                  <a:cubicBezTo>
                    <a:pt x="11816" y="2101"/>
                    <a:pt x="11976" y="2594"/>
                    <a:pt x="12261" y="3048"/>
                  </a:cubicBezTo>
                  <a:cubicBezTo>
                    <a:pt x="12424" y="3301"/>
                    <a:pt x="12625" y="3452"/>
                    <a:pt x="12977" y="3452"/>
                  </a:cubicBezTo>
                  <a:cubicBezTo>
                    <a:pt x="13022" y="3452"/>
                    <a:pt x="13070" y="3449"/>
                    <a:pt x="13121" y="3444"/>
                  </a:cubicBezTo>
                  <a:cubicBezTo>
                    <a:pt x="13232" y="3292"/>
                    <a:pt x="13412" y="3100"/>
                    <a:pt x="13516" y="2875"/>
                  </a:cubicBezTo>
                  <a:cubicBezTo>
                    <a:pt x="13745" y="2389"/>
                    <a:pt x="13923" y="1879"/>
                    <a:pt x="14138" y="1386"/>
                  </a:cubicBezTo>
                  <a:cubicBezTo>
                    <a:pt x="14269" y="1088"/>
                    <a:pt x="14397" y="776"/>
                    <a:pt x="14780" y="571"/>
                  </a:cubicBezTo>
                  <a:cubicBezTo>
                    <a:pt x="14897" y="831"/>
                    <a:pt x="15022" y="1057"/>
                    <a:pt x="15105" y="1297"/>
                  </a:cubicBezTo>
                  <a:cubicBezTo>
                    <a:pt x="15268" y="1764"/>
                    <a:pt x="15383" y="2254"/>
                    <a:pt x="15567" y="2712"/>
                  </a:cubicBezTo>
                  <a:cubicBezTo>
                    <a:pt x="15755" y="3180"/>
                    <a:pt x="16063" y="3537"/>
                    <a:pt x="16726" y="3566"/>
                  </a:cubicBezTo>
                  <a:cubicBezTo>
                    <a:pt x="16920" y="3364"/>
                    <a:pt x="17218" y="3153"/>
                    <a:pt x="17382" y="2864"/>
                  </a:cubicBezTo>
                  <a:cubicBezTo>
                    <a:pt x="17656" y="2371"/>
                    <a:pt x="17829" y="1820"/>
                    <a:pt x="18082" y="1314"/>
                  </a:cubicBezTo>
                  <a:cubicBezTo>
                    <a:pt x="18211" y="1050"/>
                    <a:pt x="18415" y="824"/>
                    <a:pt x="18586" y="581"/>
                  </a:cubicBezTo>
                  <a:cubicBezTo>
                    <a:pt x="18631" y="589"/>
                    <a:pt x="18676" y="592"/>
                    <a:pt x="18721" y="599"/>
                  </a:cubicBezTo>
                  <a:cubicBezTo>
                    <a:pt x="18825" y="845"/>
                    <a:pt x="18940" y="1088"/>
                    <a:pt x="19033" y="1338"/>
                  </a:cubicBezTo>
                  <a:cubicBezTo>
                    <a:pt x="19196" y="1775"/>
                    <a:pt x="19348" y="2216"/>
                    <a:pt x="19505" y="2653"/>
                  </a:cubicBezTo>
                  <a:cubicBezTo>
                    <a:pt x="19684" y="3156"/>
                    <a:pt x="20015" y="3429"/>
                    <a:pt x="20511" y="3429"/>
                  </a:cubicBezTo>
                  <a:cubicBezTo>
                    <a:pt x="20551" y="3429"/>
                    <a:pt x="20593" y="3427"/>
                    <a:pt x="20636" y="3423"/>
                  </a:cubicBezTo>
                  <a:cubicBezTo>
                    <a:pt x="21142" y="3201"/>
                    <a:pt x="21396" y="2829"/>
                    <a:pt x="21510" y="2299"/>
                  </a:cubicBezTo>
                  <a:cubicBezTo>
                    <a:pt x="21590" y="1924"/>
                    <a:pt x="21840" y="1588"/>
                    <a:pt x="21968" y="1217"/>
                  </a:cubicBezTo>
                  <a:cubicBezTo>
                    <a:pt x="22089" y="866"/>
                    <a:pt x="22328" y="675"/>
                    <a:pt x="22700" y="523"/>
                  </a:cubicBezTo>
                  <a:cubicBezTo>
                    <a:pt x="22797" y="690"/>
                    <a:pt x="22908" y="839"/>
                    <a:pt x="22978" y="1008"/>
                  </a:cubicBezTo>
                  <a:cubicBezTo>
                    <a:pt x="23158" y="1439"/>
                    <a:pt x="23307" y="1883"/>
                    <a:pt x="23494" y="2309"/>
                  </a:cubicBezTo>
                  <a:cubicBezTo>
                    <a:pt x="23644" y="2650"/>
                    <a:pt x="23855" y="2944"/>
                    <a:pt x="24282" y="3017"/>
                  </a:cubicBezTo>
                  <a:cubicBezTo>
                    <a:pt x="24338" y="2954"/>
                    <a:pt x="24393" y="2892"/>
                    <a:pt x="24414" y="2868"/>
                  </a:cubicBezTo>
                  <a:cubicBezTo>
                    <a:pt x="24264" y="2496"/>
                    <a:pt x="24129" y="2160"/>
                    <a:pt x="23994" y="1824"/>
                  </a:cubicBezTo>
                  <a:cubicBezTo>
                    <a:pt x="23796" y="1338"/>
                    <a:pt x="23612" y="849"/>
                    <a:pt x="23398" y="370"/>
                  </a:cubicBezTo>
                  <a:cubicBezTo>
                    <a:pt x="23279" y="103"/>
                    <a:pt x="23029" y="1"/>
                    <a:pt x="22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52"/>
            <p:cNvSpPr/>
            <p:nvPr/>
          </p:nvSpPr>
          <p:spPr>
            <a:xfrm>
              <a:off x="7724522" y="1150967"/>
              <a:ext cx="2734" cy="598"/>
            </a:xfrm>
            <a:custGeom>
              <a:avLst/>
              <a:gdLst/>
              <a:ahLst/>
              <a:cxnLst/>
              <a:rect l="l" t="t" r="r" b="b"/>
              <a:pathLst>
                <a:path w="32" h="7" extrusionOk="0">
                  <a:moveTo>
                    <a:pt x="0" y="0"/>
                  </a:moveTo>
                  <a:lnTo>
                    <a:pt x="32" y="7"/>
                  </a:lnTo>
                  <a:lnTo>
                    <a:pt x="18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52"/>
            <p:cNvSpPr/>
            <p:nvPr/>
          </p:nvSpPr>
          <p:spPr>
            <a:xfrm>
              <a:off x="8211500" y="690894"/>
              <a:ext cx="1880" cy="1538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"/>
                  </a:moveTo>
                  <a:lnTo>
                    <a:pt x="1" y="8"/>
                  </a:lnTo>
                  <a:lnTo>
                    <a:pt x="8" y="18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5" name="Google Shape;10985;p52"/>
          <p:cNvGrpSpPr/>
          <p:nvPr/>
        </p:nvGrpSpPr>
        <p:grpSpPr>
          <a:xfrm rot="651385">
            <a:off x="5832592" y="977969"/>
            <a:ext cx="1742390" cy="2851908"/>
            <a:chOff x="5829288" y="777550"/>
            <a:chExt cx="2038363" cy="3336350"/>
          </a:xfrm>
        </p:grpSpPr>
        <p:sp>
          <p:nvSpPr>
            <p:cNvPr id="10986" name="Google Shape;10986;p52"/>
            <p:cNvSpPr/>
            <p:nvPr/>
          </p:nvSpPr>
          <p:spPr>
            <a:xfrm>
              <a:off x="5829288" y="777550"/>
              <a:ext cx="1981200" cy="3313800"/>
            </a:xfrm>
            <a:prstGeom prst="roundRect">
              <a:avLst>
                <a:gd name="adj" fmla="val 16667"/>
              </a:avLst>
            </a:prstGeom>
            <a:solidFill>
              <a:schemeClr val="lt1"/>
            </a:solidFill>
            <a:ln w="2286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66675" dir="3180000" algn="bl" rotWithShape="0">
                <a:schemeClr val="dk1">
                  <a:alpha val="18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52"/>
            <p:cNvSpPr/>
            <p:nvPr/>
          </p:nvSpPr>
          <p:spPr>
            <a:xfrm>
              <a:off x="7753350" y="1295400"/>
              <a:ext cx="114300" cy="447600"/>
            </a:xfrm>
            <a:prstGeom prst="roundRect">
              <a:avLst>
                <a:gd name="adj" fmla="val 16667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52"/>
            <p:cNvSpPr/>
            <p:nvPr/>
          </p:nvSpPr>
          <p:spPr>
            <a:xfrm>
              <a:off x="5829300" y="800100"/>
              <a:ext cx="1981200" cy="3313800"/>
            </a:xfrm>
            <a:prstGeom prst="roundRect">
              <a:avLst>
                <a:gd name="adj" fmla="val 16667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52"/>
            <p:cNvSpPr/>
            <p:nvPr/>
          </p:nvSpPr>
          <p:spPr>
            <a:xfrm>
              <a:off x="6729300" y="3848025"/>
              <a:ext cx="181200" cy="1812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990" name="Google Shape;10990;p52"/>
          <p:cNvPicPr preferRelativeResize="0"/>
          <p:nvPr/>
        </p:nvPicPr>
        <p:blipFill rotWithShape="1">
          <a:blip r:embed="rId3">
            <a:alphaModFix/>
          </a:blip>
          <a:srcRect l="15956" t="687" r="13625" b="6410"/>
          <a:stretch/>
        </p:blipFill>
        <p:spPr>
          <a:xfrm rot="631546">
            <a:off x="6003162" y="1152598"/>
            <a:ext cx="1405755" cy="2386502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grpSp>
        <p:nvGrpSpPr>
          <p:cNvPr id="10991" name="Google Shape;10991;p52"/>
          <p:cNvGrpSpPr/>
          <p:nvPr/>
        </p:nvGrpSpPr>
        <p:grpSpPr>
          <a:xfrm>
            <a:off x="7108686" y="3126812"/>
            <a:ext cx="706625" cy="665042"/>
            <a:chOff x="2423200" y="4211825"/>
            <a:chExt cx="541475" cy="509650"/>
          </a:xfrm>
        </p:grpSpPr>
        <p:sp>
          <p:nvSpPr>
            <p:cNvPr id="10992" name="Google Shape;10992;p52"/>
            <p:cNvSpPr/>
            <p:nvPr/>
          </p:nvSpPr>
          <p:spPr>
            <a:xfrm>
              <a:off x="2423200" y="4211825"/>
              <a:ext cx="541475" cy="509650"/>
            </a:xfrm>
            <a:custGeom>
              <a:avLst/>
              <a:gdLst/>
              <a:ahLst/>
              <a:cxnLst/>
              <a:rect l="l" t="t" r="r" b="b"/>
              <a:pathLst>
                <a:path w="21659" h="20386" extrusionOk="0">
                  <a:moveTo>
                    <a:pt x="15779" y="1"/>
                  </a:moveTo>
                  <a:cubicBezTo>
                    <a:pt x="15514" y="1"/>
                    <a:pt x="15102" y="62"/>
                    <a:pt x="14680" y="343"/>
                  </a:cubicBezTo>
                  <a:cubicBezTo>
                    <a:pt x="14556" y="423"/>
                    <a:pt x="14433" y="524"/>
                    <a:pt x="14310" y="639"/>
                  </a:cubicBezTo>
                  <a:cubicBezTo>
                    <a:pt x="14167" y="778"/>
                    <a:pt x="14014" y="947"/>
                    <a:pt x="13837" y="1162"/>
                  </a:cubicBezTo>
                  <a:cubicBezTo>
                    <a:pt x="13572" y="1485"/>
                    <a:pt x="13253" y="1919"/>
                    <a:pt x="12891" y="2446"/>
                  </a:cubicBezTo>
                  <a:cubicBezTo>
                    <a:pt x="12245" y="3381"/>
                    <a:pt x="11565" y="4469"/>
                    <a:pt x="11172" y="5188"/>
                  </a:cubicBezTo>
                  <a:cubicBezTo>
                    <a:pt x="11065" y="5269"/>
                    <a:pt x="10657" y="5522"/>
                    <a:pt x="9584" y="5769"/>
                  </a:cubicBezTo>
                  <a:cubicBezTo>
                    <a:pt x="9584" y="5746"/>
                    <a:pt x="9580" y="5723"/>
                    <a:pt x="9580" y="5700"/>
                  </a:cubicBezTo>
                  <a:cubicBezTo>
                    <a:pt x="9561" y="5323"/>
                    <a:pt x="9488" y="4950"/>
                    <a:pt x="9361" y="4588"/>
                  </a:cubicBezTo>
                  <a:cubicBezTo>
                    <a:pt x="9341" y="4535"/>
                    <a:pt x="9318" y="4480"/>
                    <a:pt x="9295" y="4427"/>
                  </a:cubicBezTo>
                  <a:cubicBezTo>
                    <a:pt x="8911" y="3600"/>
                    <a:pt x="8280" y="2915"/>
                    <a:pt x="7469" y="2439"/>
                  </a:cubicBezTo>
                  <a:cubicBezTo>
                    <a:pt x="6727" y="2004"/>
                    <a:pt x="5881" y="1774"/>
                    <a:pt x="5023" y="1774"/>
                  </a:cubicBezTo>
                  <a:cubicBezTo>
                    <a:pt x="4277" y="1774"/>
                    <a:pt x="3546" y="1954"/>
                    <a:pt x="2920" y="2297"/>
                  </a:cubicBezTo>
                  <a:cubicBezTo>
                    <a:pt x="2212" y="2681"/>
                    <a:pt x="1635" y="3261"/>
                    <a:pt x="1255" y="3981"/>
                  </a:cubicBezTo>
                  <a:cubicBezTo>
                    <a:pt x="609" y="5199"/>
                    <a:pt x="528" y="6699"/>
                    <a:pt x="1028" y="8326"/>
                  </a:cubicBezTo>
                  <a:cubicBezTo>
                    <a:pt x="1140" y="8695"/>
                    <a:pt x="1270" y="9022"/>
                    <a:pt x="1390" y="9295"/>
                  </a:cubicBezTo>
                  <a:cubicBezTo>
                    <a:pt x="1270" y="9503"/>
                    <a:pt x="1154" y="9734"/>
                    <a:pt x="1055" y="9988"/>
                  </a:cubicBezTo>
                  <a:cubicBezTo>
                    <a:pt x="778" y="10687"/>
                    <a:pt x="659" y="11399"/>
                    <a:pt x="701" y="12110"/>
                  </a:cubicBezTo>
                  <a:cubicBezTo>
                    <a:pt x="732" y="12629"/>
                    <a:pt x="847" y="13137"/>
                    <a:pt x="1051" y="13629"/>
                  </a:cubicBezTo>
                  <a:cubicBezTo>
                    <a:pt x="770" y="13917"/>
                    <a:pt x="470" y="14263"/>
                    <a:pt x="282" y="14714"/>
                  </a:cubicBezTo>
                  <a:cubicBezTo>
                    <a:pt x="1" y="15394"/>
                    <a:pt x="20" y="16263"/>
                    <a:pt x="59" y="16725"/>
                  </a:cubicBezTo>
                  <a:cubicBezTo>
                    <a:pt x="109" y="17351"/>
                    <a:pt x="278" y="18263"/>
                    <a:pt x="790" y="19028"/>
                  </a:cubicBezTo>
                  <a:cubicBezTo>
                    <a:pt x="1055" y="19424"/>
                    <a:pt x="1378" y="19740"/>
                    <a:pt x="1759" y="19971"/>
                  </a:cubicBezTo>
                  <a:cubicBezTo>
                    <a:pt x="2208" y="20243"/>
                    <a:pt x="2728" y="20386"/>
                    <a:pt x="3262" y="20386"/>
                  </a:cubicBezTo>
                  <a:cubicBezTo>
                    <a:pt x="3862" y="20386"/>
                    <a:pt x="4389" y="20255"/>
                    <a:pt x="4827" y="19994"/>
                  </a:cubicBezTo>
                  <a:cubicBezTo>
                    <a:pt x="5373" y="19666"/>
                    <a:pt x="5765" y="19155"/>
                    <a:pt x="5930" y="18548"/>
                  </a:cubicBezTo>
                  <a:cubicBezTo>
                    <a:pt x="6096" y="17936"/>
                    <a:pt x="6019" y="17255"/>
                    <a:pt x="5719" y="16621"/>
                  </a:cubicBezTo>
                  <a:cubicBezTo>
                    <a:pt x="5785" y="16579"/>
                    <a:pt x="5846" y="16537"/>
                    <a:pt x="5904" y="16498"/>
                  </a:cubicBezTo>
                  <a:cubicBezTo>
                    <a:pt x="6104" y="16371"/>
                    <a:pt x="6281" y="16260"/>
                    <a:pt x="6438" y="16125"/>
                  </a:cubicBezTo>
                  <a:cubicBezTo>
                    <a:pt x="6457" y="16109"/>
                    <a:pt x="6500" y="16079"/>
                    <a:pt x="6535" y="16056"/>
                  </a:cubicBezTo>
                  <a:cubicBezTo>
                    <a:pt x="6769" y="15878"/>
                    <a:pt x="7165" y="15582"/>
                    <a:pt x="7534" y="15156"/>
                  </a:cubicBezTo>
                  <a:cubicBezTo>
                    <a:pt x="7707" y="14959"/>
                    <a:pt x="7854" y="14752"/>
                    <a:pt x="7980" y="14540"/>
                  </a:cubicBezTo>
                  <a:cubicBezTo>
                    <a:pt x="8046" y="14560"/>
                    <a:pt x="8115" y="14583"/>
                    <a:pt x="8180" y="14606"/>
                  </a:cubicBezTo>
                  <a:cubicBezTo>
                    <a:pt x="8761" y="14806"/>
                    <a:pt x="9265" y="14975"/>
                    <a:pt x="9668" y="15048"/>
                  </a:cubicBezTo>
                  <a:cubicBezTo>
                    <a:pt x="10095" y="15121"/>
                    <a:pt x="10564" y="15148"/>
                    <a:pt x="10899" y="15156"/>
                  </a:cubicBezTo>
                  <a:cubicBezTo>
                    <a:pt x="10899" y="15621"/>
                    <a:pt x="10919" y="16118"/>
                    <a:pt x="10976" y="16594"/>
                  </a:cubicBezTo>
                  <a:cubicBezTo>
                    <a:pt x="11065" y="17282"/>
                    <a:pt x="11222" y="17848"/>
                    <a:pt x="11464" y="18321"/>
                  </a:cubicBezTo>
                  <a:cubicBezTo>
                    <a:pt x="11649" y="18682"/>
                    <a:pt x="11883" y="18990"/>
                    <a:pt x="12160" y="19236"/>
                  </a:cubicBezTo>
                  <a:cubicBezTo>
                    <a:pt x="12514" y="19547"/>
                    <a:pt x="12944" y="19763"/>
                    <a:pt x="13406" y="19855"/>
                  </a:cubicBezTo>
                  <a:cubicBezTo>
                    <a:pt x="13821" y="19939"/>
                    <a:pt x="14225" y="19982"/>
                    <a:pt x="14606" y="19982"/>
                  </a:cubicBezTo>
                  <a:cubicBezTo>
                    <a:pt x="15164" y="19982"/>
                    <a:pt x="15667" y="19889"/>
                    <a:pt x="16110" y="19712"/>
                  </a:cubicBezTo>
                  <a:cubicBezTo>
                    <a:pt x="16710" y="19474"/>
                    <a:pt x="17179" y="19075"/>
                    <a:pt x="17467" y="18563"/>
                  </a:cubicBezTo>
                  <a:cubicBezTo>
                    <a:pt x="17894" y="17806"/>
                    <a:pt x="17867" y="16890"/>
                    <a:pt x="17398" y="16121"/>
                  </a:cubicBezTo>
                  <a:cubicBezTo>
                    <a:pt x="17194" y="15779"/>
                    <a:pt x="16952" y="15541"/>
                    <a:pt x="16751" y="15367"/>
                  </a:cubicBezTo>
                  <a:cubicBezTo>
                    <a:pt x="16760" y="15337"/>
                    <a:pt x="16771" y="15298"/>
                    <a:pt x="16779" y="15256"/>
                  </a:cubicBezTo>
                  <a:cubicBezTo>
                    <a:pt x="16994" y="14441"/>
                    <a:pt x="17083" y="13802"/>
                    <a:pt x="17048" y="13264"/>
                  </a:cubicBezTo>
                  <a:cubicBezTo>
                    <a:pt x="17394" y="12872"/>
                    <a:pt x="17813" y="12375"/>
                    <a:pt x="18194" y="11860"/>
                  </a:cubicBezTo>
                  <a:cubicBezTo>
                    <a:pt x="18990" y="10783"/>
                    <a:pt x="19355" y="9952"/>
                    <a:pt x="19390" y="9173"/>
                  </a:cubicBezTo>
                  <a:cubicBezTo>
                    <a:pt x="19401" y="8880"/>
                    <a:pt x="19390" y="8584"/>
                    <a:pt x="19382" y="8296"/>
                  </a:cubicBezTo>
                  <a:cubicBezTo>
                    <a:pt x="19371" y="7980"/>
                    <a:pt x="19359" y="7657"/>
                    <a:pt x="19382" y="7388"/>
                  </a:cubicBezTo>
                  <a:cubicBezTo>
                    <a:pt x="19394" y="7238"/>
                    <a:pt x="19409" y="7146"/>
                    <a:pt x="19424" y="7091"/>
                  </a:cubicBezTo>
                  <a:cubicBezTo>
                    <a:pt x="19859" y="6907"/>
                    <a:pt x="20221" y="6695"/>
                    <a:pt x="20528" y="6445"/>
                  </a:cubicBezTo>
                  <a:cubicBezTo>
                    <a:pt x="20890" y="6154"/>
                    <a:pt x="21167" y="5815"/>
                    <a:pt x="21359" y="5438"/>
                  </a:cubicBezTo>
                  <a:cubicBezTo>
                    <a:pt x="21540" y="5080"/>
                    <a:pt x="21639" y="4700"/>
                    <a:pt x="21655" y="4304"/>
                  </a:cubicBezTo>
                  <a:cubicBezTo>
                    <a:pt x="21659" y="4200"/>
                    <a:pt x="21655" y="4100"/>
                    <a:pt x="21651" y="4000"/>
                  </a:cubicBezTo>
                  <a:cubicBezTo>
                    <a:pt x="21655" y="3946"/>
                    <a:pt x="21655" y="3889"/>
                    <a:pt x="21655" y="3834"/>
                  </a:cubicBezTo>
                  <a:cubicBezTo>
                    <a:pt x="21655" y="3561"/>
                    <a:pt x="21601" y="3296"/>
                    <a:pt x="21497" y="3043"/>
                  </a:cubicBezTo>
                  <a:cubicBezTo>
                    <a:pt x="21394" y="2800"/>
                    <a:pt x="21247" y="2585"/>
                    <a:pt x="21059" y="2400"/>
                  </a:cubicBezTo>
                  <a:cubicBezTo>
                    <a:pt x="20874" y="2212"/>
                    <a:pt x="20659" y="2070"/>
                    <a:pt x="20416" y="1966"/>
                  </a:cubicBezTo>
                  <a:cubicBezTo>
                    <a:pt x="20163" y="1862"/>
                    <a:pt x="19898" y="1808"/>
                    <a:pt x="19628" y="1808"/>
                  </a:cubicBezTo>
                  <a:cubicBezTo>
                    <a:pt x="19578" y="1808"/>
                    <a:pt x="19532" y="1808"/>
                    <a:pt x="19482" y="1812"/>
                  </a:cubicBezTo>
                  <a:cubicBezTo>
                    <a:pt x="19355" y="1800"/>
                    <a:pt x="19197" y="1789"/>
                    <a:pt x="19009" y="1781"/>
                  </a:cubicBezTo>
                  <a:cubicBezTo>
                    <a:pt x="18782" y="1585"/>
                    <a:pt x="18528" y="1420"/>
                    <a:pt x="18248" y="1296"/>
                  </a:cubicBezTo>
                  <a:cubicBezTo>
                    <a:pt x="18217" y="1231"/>
                    <a:pt x="18187" y="1174"/>
                    <a:pt x="18152" y="1116"/>
                  </a:cubicBezTo>
                  <a:cubicBezTo>
                    <a:pt x="17948" y="769"/>
                    <a:pt x="17656" y="497"/>
                    <a:pt x="17310" y="327"/>
                  </a:cubicBezTo>
                  <a:lnTo>
                    <a:pt x="17302" y="327"/>
                  </a:lnTo>
                  <a:cubicBezTo>
                    <a:pt x="17051" y="205"/>
                    <a:pt x="16771" y="143"/>
                    <a:pt x="16490" y="139"/>
                  </a:cubicBezTo>
                  <a:lnTo>
                    <a:pt x="16487" y="139"/>
                  </a:lnTo>
                  <a:lnTo>
                    <a:pt x="16487" y="135"/>
                  </a:lnTo>
                  <a:cubicBezTo>
                    <a:pt x="16260" y="47"/>
                    <a:pt x="16025" y="1"/>
                    <a:pt x="15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66675" dir="3180000" algn="bl" rotWithShape="0">
                <a:schemeClr val="dk1">
                  <a:alpha val="18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52"/>
            <p:cNvSpPr/>
            <p:nvPr/>
          </p:nvSpPr>
          <p:spPr>
            <a:xfrm>
              <a:off x="2462825" y="4258000"/>
              <a:ext cx="457825" cy="417350"/>
            </a:xfrm>
            <a:custGeom>
              <a:avLst/>
              <a:gdLst/>
              <a:ahLst/>
              <a:cxnLst/>
              <a:rect l="l" t="t" r="r" b="b"/>
              <a:pathLst>
                <a:path w="18313" h="16694" extrusionOk="0">
                  <a:moveTo>
                    <a:pt x="14196" y="0"/>
                  </a:moveTo>
                  <a:cubicBezTo>
                    <a:pt x="13860" y="0"/>
                    <a:pt x="11885" y="2954"/>
                    <a:pt x="11168" y="4298"/>
                  </a:cubicBezTo>
                  <a:cubicBezTo>
                    <a:pt x="10437" y="5668"/>
                    <a:pt x="6611" y="6048"/>
                    <a:pt x="6091" y="6048"/>
                  </a:cubicBezTo>
                  <a:cubicBezTo>
                    <a:pt x="5573" y="6048"/>
                    <a:pt x="3069" y="5833"/>
                    <a:pt x="3988" y="4561"/>
                  </a:cubicBezTo>
                  <a:cubicBezTo>
                    <a:pt x="4135" y="4405"/>
                    <a:pt x="4281" y="4341"/>
                    <a:pt x="4419" y="4341"/>
                  </a:cubicBezTo>
                  <a:cubicBezTo>
                    <a:pt x="4968" y="4341"/>
                    <a:pt x="5409" y="5333"/>
                    <a:pt x="5384" y="5576"/>
                  </a:cubicBezTo>
                  <a:cubicBezTo>
                    <a:pt x="5389" y="5590"/>
                    <a:pt x="5400" y="5597"/>
                    <a:pt x="5416" y="5597"/>
                  </a:cubicBezTo>
                  <a:cubicBezTo>
                    <a:pt x="5604" y="5597"/>
                    <a:pt x="6467" y="4579"/>
                    <a:pt x="6034" y="3357"/>
                  </a:cubicBezTo>
                  <a:cubicBezTo>
                    <a:pt x="5563" y="2344"/>
                    <a:pt x="4482" y="1775"/>
                    <a:pt x="3438" y="1775"/>
                  </a:cubicBezTo>
                  <a:cubicBezTo>
                    <a:pt x="2579" y="1775"/>
                    <a:pt x="1746" y="2161"/>
                    <a:pt x="1300" y="3003"/>
                  </a:cubicBezTo>
                  <a:cubicBezTo>
                    <a:pt x="308" y="4868"/>
                    <a:pt x="1819" y="7441"/>
                    <a:pt x="1985" y="7583"/>
                  </a:cubicBezTo>
                  <a:cubicBezTo>
                    <a:pt x="1985" y="7583"/>
                    <a:pt x="0" y="9518"/>
                    <a:pt x="1535" y="11736"/>
                  </a:cubicBezTo>
                  <a:cubicBezTo>
                    <a:pt x="1885" y="12317"/>
                    <a:pt x="639" y="13013"/>
                    <a:pt x="400" y="13578"/>
                  </a:cubicBezTo>
                  <a:cubicBezTo>
                    <a:pt x="165" y="14143"/>
                    <a:pt x="235" y="16693"/>
                    <a:pt x="1677" y="16693"/>
                  </a:cubicBezTo>
                  <a:cubicBezTo>
                    <a:pt x="3115" y="16693"/>
                    <a:pt x="2550" y="15324"/>
                    <a:pt x="1985" y="14993"/>
                  </a:cubicBezTo>
                  <a:cubicBezTo>
                    <a:pt x="1415" y="14074"/>
                    <a:pt x="3330" y="13155"/>
                    <a:pt x="3661" y="12870"/>
                  </a:cubicBezTo>
                  <a:cubicBezTo>
                    <a:pt x="3992" y="12586"/>
                    <a:pt x="5146" y="11948"/>
                    <a:pt x="5076" y="10652"/>
                  </a:cubicBezTo>
                  <a:cubicBezTo>
                    <a:pt x="5072" y="10547"/>
                    <a:pt x="5162" y="10504"/>
                    <a:pt x="5317" y="10504"/>
                  </a:cubicBezTo>
                  <a:cubicBezTo>
                    <a:pt x="5967" y="10504"/>
                    <a:pt x="7757" y="11267"/>
                    <a:pt x="8406" y="11382"/>
                  </a:cubicBezTo>
                  <a:cubicBezTo>
                    <a:pt x="8709" y="11436"/>
                    <a:pt x="9139" y="11466"/>
                    <a:pt x="9570" y="11466"/>
                  </a:cubicBezTo>
                  <a:cubicBezTo>
                    <a:pt x="10278" y="11466"/>
                    <a:pt x="10991" y="11385"/>
                    <a:pt x="11168" y="11194"/>
                  </a:cubicBezTo>
                  <a:cubicBezTo>
                    <a:pt x="11176" y="11184"/>
                    <a:pt x="11183" y="11180"/>
                    <a:pt x="11190" y="11180"/>
                  </a:cubicBezTo>
                  <a:cubicBezTo>
                    <a:pt x="11399" y="11180"/>
                    <a:pt x="10578" y="15876"/>
                    <a:pt x="12183" y="16197"/>
                  </a:cubicBezTo>
                  <a:cubicBezTo>
                    <a:pt x="12495" y="16259"/>
                    <a:pt x="12776" y="16287"/>
                    <a:pt x="13025" y="16287"/>
                  </a:cubicBezTo>
                  <a:cubicBezTo>
                    <a:pt x="14095" y="16287"/>
                    <a:pt x="14560" y="15768"/>
                    <a:pt x="14236" y="15231"/>
                  </a:cubicBezTo>
                  <a:cubicBezTo>
                    <a:pt x="13837" y="14570"/>
                    <a:pt x="12937" y="14736"/>
                    <a:pt x="13409" y="12940"/>
                  </a:cubicBezTo>
                  <a:cubicBezTo>
                    <a:pt x="13883" y="11147"/>
                    <a:pt x="13432" y="11074"/>
                    <a:pt x="13409" y="10982"/>
                  </a:cubicBezTo>
                  <a:cubicBezTo>
                    <a:pt x="13386" y="10886"/>
                    <a:pt x="15913" y="8405"/>
                    <a:pt x="15959" y="7252"/>
                  </a:cubicBezTo>
                  <a:cubicBezTo>
                    <a:pt x="16005" y="6094"/>
                    <a:pt x="15582" y="4179"/>
                    <a:pt x="17070" y="3568"/>
                  </a:cubicBezTo>
                  <a:cubicBezTo>
                    <a:pt x="18313" y="3052"/>
                    <a:pt x="18270" y="2406"/>
                    <a:pt x="18194" y="2088"/>
                  </a:cubicBezTo>
                  <a:cubicBezTo>
                    <a:pt x="18212" y="2057"/>
                    <a:pt x="18224" y="2026"/>
                    <a:pt x="18224" y="1987"/>
                  </a:cubicBezTo>
                  <a:cubicBezTo>
                    <a:pt x="18224" y="1888"/>
                    <a:pt x="18143" y="1807"/>
                    <a:pt x="18043" y="1807"/>
                  </a:cubicBezTo>
                  <a:cubicBezTo>
                    <a:pt x="18004" y="1807"/>
                    <a:pt x="17974" y="1819"/>
                    <a:pt x="17947" y="1838"/>
                  </a:cubicBezTo>
                  <a:cubicBezTo>
                    <a:pt x="17665" y="1780"/>
                    <a:pt x="17161" y="1769"/>
                    <a:pt x="16829" y="1769"/>
                  </a:cubicBezTo>
                  <a:cubicBezTo>
                    <a:pt x="16636" y="1769"/>
                    <a:pt x="16501" y="1772"/>
                    <a:pt x="16501" y="1772"/>
                  </a:cubicBezTo>
                  <a:cubicBezTo>
                    <a:pt x="16501" y="1772"/>
                    <a:pt x="16336" y="995"/>
                    <a:pt x="15155" y="995"/>
                  </a:cubicBezTo>
                  <a:cubicBezTo>
                    <a:pt x="15155" y="995"/>
                    <a:pt x="15067" y="215"/>
                    <a:pt x="14921" y="145"/>
                  </a:cubicBezTo>
                  <a:cubicBezTo>
                    <a:pt x="14912" y="141"/>
                    <a:pt x="14903" y="139"/>
                    <a:pt x="14893" y="139"/>
                  </a:cubicBezTo>
                  <a:cubicBezTo>
                    <a:pt x="14736" y="139"/>
                    <a:pt x="14448" y="642"/>
                    <a:pt x="14448" y="642"/>
                  </a:cubicBezTo>
                  <a:cubicBezTo>
                    <a:pt x="14448" y="642"/>
                    <a:pt x="14494" y="115"/>
                    <a:pt x="14213" y="3"/>
                  </a:cubicBezTo>
                  <a:cubicBezTo>
                    <a:pt x="14208" y="1"/>
                    <a:pt x="14202" y="0"/>
                    <a:pt x="14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52"/>
            <p:cNvSpPr/>
            <p:nvPr/>
          </p:nvSpPr>
          <p:spPr>
            <a:xfrm>
              <a:off x="2579625" y="4447275"/>
              <a:ext cx="19750" cy="85950"/>
            </a:xfrm>
            <a:custGeom>
              <a:avLst/>
              <a:gdLst/>
              <a:ahLst/>
              <a:cxnLst/>
              <a:rect l="l" t="t" r="r" b="b"/>
              <a:pathLst>
                <a:path w="790" h="3438" fill="none" extrusionOk="0">
                  <a:moveTo>
                    <a:pt x="1" y="0"/>
                  </a:moveTo>
                  <a:cubicBezTo>
                    <a:pt x="689" y="989"/>
                    <a:pt x="789" y="2362"/>
                    <a:pt x="246" y="3438"/>
                  </a:cubicBezTo>
                </a:path>
              </a:pathLst>
            </a:custGeom>
            <a:noFill/>
            <a:ln w="69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52"/>
            <p:cNvSpPr/>
            <p:nvPr/>
          </p:nvSpPr>
          <p:spPr>
            <a:xfrm>
              <a:off x="2729875" y="4444600"/>
              <a:ext cx="31675" cy="112275"/>
            </a:xfrm>
            <a:custGeom>
              <a:avLst/>
              <a:gdLst/>
              <a:ahLst/>
              <a:cxnLst/>
              <a:rect l="l" t="t" r="r" b="b"/>
              <a:pathLst>
                <a:path w="1267" h="4491" fill="none" extrusionOk="0">
                  <a:moveTo>
                    <a:pt x="1266" y="0"/>
                  </a:moveTo>
                  <a:cubicBezTo>
                    <a:pt x="198" y="1200"/>
                    <a:pt x="1" y="3099"/>
                    <a:pt x="805" y="4491"/>
                  </a:cubicBezTo>
                </a:path>
              </a:pathLst>
            </a:custGeom>
            <a:noFill/>
            <a:ln w="69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52"/>
            <p:cNvSpPr/>
            <p:nvPr/>
          </p:nvSpPr>
          <p:spPr>
            <a:xfrm>
              <a:off x="2796525" y="4469000"/>
              <a:ext cx="3100" cy="58850"/>
            </a:xfrm>
            <a:custGeom>
              <a:avLst/>
              <a:gdLst/>
              <a:ahLst/>
              <a:cxnLst/>
              <a:rect l="l" t="t" r="r" b="b"/>
              <a:pathLst>
                <a:path w="124" h="2354" fill="none" extrusionOk="0">
                  <a:moveTo>
                    <a:pt x="0" y="2354"/>
                  </a:moveTo>
                  <a:cubicBezTo>
                    <a:pt x="42" y="1569"/>
                    <a:pt x="81" y="785"/>
                    <a:pt x="123" y="0"/>
                  </a:cubicBezTo>
                </a:path>
              </a:pathLst>
            </a:custGeom>
            <a:noFill/>
            <a:ln w="69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52"/>
          <p:cNvGrpSpPr/>
          <p:nvPr/>
        </p:nvGrpSpPr>
        <p:grpSpPr>
          <a:xfrm>
            <a:off x="5357329" y="895340"/>
            <a:ext cx="706612" cy="980661"/>
            <a:chOff x="4218475" y="2122775"/>
            <a:chExt cx="503500" cy="698775"/>
          </a:xfrm>
        </p:grpSpPr>
        <p:sp>
          <p:nvSpPr>
            <p:cNvPr id="10998" name="Google Shape;10998;p52"/>
            <p:cNvSpPr/>
            <p:nvPr/>
          </p:nvSpPr>
          <p:spPr>
            <a:xfrm>
              <a:off x="4218475" y="2122775"/>
              <a:ext cx="503500" cy="698775"/>
            </a:xfrm>
            <a:custGeom>
              <a:avLst/>
              <a:gdLst/>
              <a:ahLst/>
              <a:cxnLst/>
              <a:rect l="l" t="t" r="r" b="b"/>
              <a:pathLst>
                <a:path w="20140" h="27951" extrusionOk="0">
                  <a:moveTo>
                    <a:pt x="10067" y="1"/>
                  </a:moveTo>
                  <a:cubicBezTo>
                    <a:pt x="9476" y="1"/>
                    <a:pt x="8917" y="286"/>
                    <a:pt x="8571" y="767"/>
                  </a:cubicBezTo>
                  <a:lnTo>
                    <a:pt x="8294" y="1151"/>
                  </a:lnTo>
                  <a:lnTo>
                    <a:pt x="7895" y="900"/>
                  </a:lnTo>
                  <a:cubicBezTo>
                    <a:pt x="7599" y="716"/>
                    <a:pt x="7261" y="624"/>
                    <a:pt x="6922" y="624"/>
                  </a:cubicBezTo>
                  <a:cubicBezTo>
                    <a:pt x="6684" y="624"/>
                    <a:pt x="6441" y="670"/>
                    <a:pt x="6214" y="762"/>
                  </a:cubicBezTo>
                  <a:cubicBezTo>
                    <a:pt x="5664" y="993"/>
                    <a:pt x="5257" y="1470"/>
                    <a:pt x="5122" y="2050"/>
                  </a:cubicBezTo>
                  <a:lnTo>
                    <a:pt x="5014" y="2508"/>
                  </a:lnTo>
                  <a:lnTo>
                    <a:pt x="4553" y="2432"/>
                  </a:lnTo>
                  <a:cubicBezTo>
                    <a:pt x="4453" y="2416"/>
                    <a:pt x="4354" y="2408"/>
                    <a:pt x="4253" y="2408"/>
                  </a:cubicBezTo>
                  <a:cubicBezTo>
                    <a:pt x="3768" y="2408"/>
                    <a:pt x="3296" y="2600"/>
                    <a:pt x="2950" y="2947"/>
                  </a:cubicBezTo>
                  <a:cubicBezTo>
                    <a:pt x="2526" y="3369"/>
                    <a:pt x="2334" y="3965"/>
                    <a:pt x="2430" y="4554"/>
                  </a:cubicBezTo>
                  <a:lnTo>
                    <a:pt x="2508" y="5016"/>
                  </a:lnTo>
                  <a:lnTo>
                    <a:pt x="2050" y="5123"/>
                  </a:lnTo>
                  <a:cubicBezTo>
                    <a:pt x="1470" y="5258"/>
                    <a:pt x="992" y="5665"/>
                    <a:pt x="765" y="6215"/>
                  </a:cubicBezTo>
                  <a:cubicBezTo>
                    <a:pt x="535" y="6766"/>
                    <a:pt x="588" y="7389"/>
                    <a:pt x="900" y="7896"/>
                  </a:cubicBezTo>
                  <a:lnTo>
                    <a:pt x="1150" y="8296"/>
                  </a:lnTo>
                  <a:lnTo>
                    <a:pt x="765" y="8573"/>
                  </a:lnTo>
                  <a:cubicBezTo>
                    <a:pt x="284" y="8919"/>
                    <a:pt x="0" y="9476"/>
                    <a:pt x="0" y="10072"/>
                  </a:cubicBezTo>
                  <a:cubicBezTo>
                    <a:pt x="0" y="10665"/>
                    <a:pt x="284" y="11222"/>
                    <a:pt x="765" y="11568"/>
                  </a:cubicBezTo>
                  <a:lnTo>
                    <a:pt x="1150" y="11845"/>
                  </a:lnTo>
                  <a:lnTo>
                    <a:pt x="900" y="12245"/>
                  </a:lnTo>
                  <a:cubicBezTo>
                    <a:pt x="588" y="12749"/>
                    <a:pt x="535" y="13375"/>
                    <a:pt x="762" y="13926"/>
                  </a:cubicBezTo>
                  <a:cubicBezTo>
                    <a:pt x="992" y="14476"/>
                    <a:pt x="1470" y="14879"/>
                    <a:pt x="2050" y="15017"/>
                  </a:cubicBezTo>
                  <a:lnTo>
                    <a:pt x="2508" y="15122"/>
                  </a:lnTo>
                  <a:lnTo>
                    <a:pt x="2430" y="15587"/>
                  </a:lnTo>
                  <a:cubicBezTo>
                    <a:pt x="2334" y="16175"/>
                    <a:pt x="2526" y="16771"/>
                    <a:pt x="2946" y="17190"/>
                  </a:cubicBezTo>
                  <a:cubicBezTo>
                    <a:pt x="3154" y="17394"/>
                    <a:pt x="3396" y="17544"/>
                    <a:pt x="3665" y="17637"/>
                  </a:cubicBezTo>
                  <a:lnTo>
                    <a:pt x="1019" y="23009"/>
                  </a:lnTo>
                  <a:cubicBezTo>
                    <a:pt x="703" y="23650"/>
                    <a:pt x="785" y="24412"/>
                    <a:pt x="1227" y="24974"/>
                  </a:cubicBezTo>
                  <a:cubicBezTo>
                    <a:pt x="1580" y="25420"/>
                    <a:pt x="2119" y="25670"/>
                    <a:pt x="2673" y="25670"/>
                  </a:cubicBezTo>
                  <a:cubicBezTo>
                    <a:pt x="2811" y="25670"/>
                    <a:pt x="2954" y="25654"/>
                    <a:pt x="3092" y="25624"/>
                  </a:cubicBezTo>
                  <a:lnTo>
                    <a:pt x="5245" y="25123"/>
                  </a:lnTo>
                  <a:lnTo>
                    <a:pt x="5669" y="26608"/>
                  </a:lnTo>
                  <a:cubicBezTo>
                    <a:pt x="5876" y="27342"/>
                    <a:pt x="6510" y="27873"/>
                    <a:pt x="7268" y="27942"/>
                  </a:cubicBezTo>
                  <a:cubicBezTo>
                    <a:pt x="7330" y="27950"/>
                    <a:pt x="7387" y="27950"/>
                    <a:pt x="7445" y="27950"/>
                  </a:cubicBezTo>
                  <a:cubicBezTo>
                    <a:pt x="8138" y="27950"/>
                    <a:pt x="8779" y="27562"/>
                    <a:pt x="9095" y="26931"/>
                  </a:cubicBezTo>
                  <a:lnTo>
                    <a:pt x="10321" y="24477"/>
                  </a:lnTo>
                  <a:lnTo>
                    <a:pt x="10848" y="25565"/>
                  </a:lnTo>
                  <a:cubicBezTo>
                    <a:pt x="10999" y="25908"/>
                    <a:pt x="11144" y="26250"/>
                    <a:pt x="11279" y="26589"/>
                  </a:cubicBezTo>
                  <a:cubicBezTo>
                    <a:pt x="11386" y="26850"/>
                    <a:pt x="11548" y="27088"/>
                    <a:pt x="11752" y="27285"/>
                  </a:cubicBezTo>
                  <a:cubicBezTo>
                    <a:pt x="12098" y="27684"/>
                    <a:pt x="12605" y="27919"/>
                    <a:pt x="13144" y="27919"/>
                  </a:cubicBezTo>
                  <a:lnTo>
                    <a:pt x="13225" y="27919"/>
                  </a:lnTo>
                  <a:cubicBezTo>
                    <a:pt x="13717" y="27896"/>
                    <a:pt x="14167" y="27684"/>
                    <a:pt x="14494" y="27338"/>
                  </a:cubicBezTo>
                  <a:cubicBezTo>
                    <a:pt x="14721" y="27134"/>
                    <a:pt x="14898" y="26881"/>
                    <a:pt x="15013" y="26600"/>
                  </a:cubicBezTo>
                  <a:lnTo>
                    <a:pt x="15770" y="24770"/>
                  </a:lnTo>
                  <a:lnTo>
                    <a:pt x="17393" y="25354"/>
                  </a:lnTo>
                  <a:cubicBezTo>
                    <a:pt x="17597" y="25427"/>
                    <a:pt x="17809" y="25462"/>
                    <a:pt x="18016" y="25462"/>
                  </a:cubicBezTo>
                  <a:cubicBezTo>
                    <a:pt x="18508" y="25462"/>
                    <a:pt x="18993" y="25265"/>
                    <a:pt x="19346" y="24901"/>
                  </a:cubicBezTo>
                  <a:cubicBezTo>
                    <a:pt x="19850" y="24378"/>
                    <a:pt x="20001" y="23609"/>
                    <a:pt x="19731" y="22931"/>
                  </a:cubicBezTo>
                  <a:lnTo>
                    <a:pt x="17358" y="16998"/>
                  </a:lnTo>
                  <a:cubicBezTo>
                    <a:pt x="17658" y="16598"/>
                    <a:pt x="17789" y="16091"/>
                    <a:pt x="17704" y="15587"/>
                  </a:cubicBezTo>
                  <a:lnTo>
                    <a:pt x="17632" y="15125"/>
                  </a:lnTo>
                  <a:lnTo>
                    <a:pt x="18089" y="15017"/>
                  </a:lnTo>
                  <a:cubicBezTo>
                    <a:pt x="18670" y="14883"/>
                    <a:pt x="19147" y="14476"/>
                    <a:pt x="19374" y="13926"/>
                  </a:cubicBezTo>
                  <a:cubicBezTo>
                    <a:pt x="19605" y="13375"/>
                    <a:pt x="19550" y="12749"/>
                    <a:pt x="19239" y="12245"/>
                  </a:cubicBezTo>
                  <a:lnTo>
                    <a:pt x="18989" y="11845"/>
                  </a:lnTo>
                  <a:lnTo>
                    <a:pt x="19369" y="11568"/>
                  </a:lnTo>
                  <a:cubicBezTo>
                    <a:pt x="19854" y="11222"/>
                    <a:pt x="20139" y="10665"/>
                    <a:pt x="20139" y="10072"/>
                  </a:cubicBezTo>
                  <a:cubicBezTo>
                    <a:pt x="20139" y="9476"/>
                    <a:pt x="19854" y="8919"/>
                    <a:pt x="19369" y="8573"/>
                  </a:cubicBezTo>
                  <a:lnTo>
                    <a:pt x="18989" y="8296"/>
                  </a:lnTo>
                  <a:lnTo>
                    <a:pt x="19239" y="7896"/>
                  </a:lnTo>
                  <a:cubicBezTo>
                    <a:pt x="19550" y="7392"/>
                    <a:pt x="19605" y="6766"/>
                    <a:pt x="19374" y="6215"/>
                  </a:cubicBezTo>
                  <a:cubicBezTo>
                    <a:pt x="19147" y="5665"/>
                    <a:pt x="18670" y="5258"/>
                    <a:pt x="18089" y="5123"/>
                  </a:cubicBezTo>
                  <a:lnTo>
                    <a:pt x="17632" y="5016"/>
                  </a:lnTo>
                  <a:lnTo>
                    <a:pt x="17704" y="4554"/>
                  </a:lnTo>
                  <a:cubicBezTo>
                    <a:pt x="17800" y="3965"/>
                    <a:pt x="17608" y="3369"/>
                    <a:pt x="17189" y="2950"/>
                  </a:cubicBezTo>
                  <a:cubicBezTo>
                    <a:pt x="16840" y="2600"/>
                    <a:pt x="16370" y="2408"/>
                    <a:pt x="15885" y="2408"/>
                  </a:cubicBezTo>
                  <a:cubicBezTo>
                    <a:pt x="15786" y="2408"/>
                    <a:pt x="15686" y="2416"/>
                    <a:pt x="15585" y="2435"/>
                  </a:cubicBezTo>
                  <a:lnTo>
                    <a:pt x="15124" y="2508"/>
                  </a:lnTo>
                  <a:lnTo>
                    <a:pt x="15017" y="2050"/>
                  </a:lnTo>
                  <a:cubicBezTo>
                    <a:pt x="14882" y="1470"/>
                    <a:pt x="14474" y="993"/>
                    <a:pt x="13924" y="767"/>
                  </a:cubicBezTo>
                  <a:cubicBezTo>
                    <a:pt x="13698" y="670"/>
                    <a:pt x="13459" y="624"/>
                    <a:pt x="13217" y="624"/>
                  </a:cubicBezTo>
                  <a:cubicBezTo>
                    <a:pt x="12879" y="624"/>
                    <a:pt x="12540" y="716"/>
                    <a:pt x="12244" y="900"/>
                  </a:cubicBezTo>
                  <a:lnTo>
                    <a:pt x="11844" y="1151"/>
                  </a:lnTo>
                  <a:lnTo>
                    <a:pt x="11567" y="767"/>
                  </a:lnTo>
                  <a:cubicBezTo>
                    <a:pt x="11221" y="286"/>
                    <a:pt x="10664" y="1"/>
                    <a:pt x="10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66675" dir="3180000" algn="bl" rotWithShape="0">
                <a:schemeClr val="dk1">
                  <a:alpha val="18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52"/>
            <p:cNvSpPr/>
            <p:nvPr/>
          </p:nvSpPr>
          <p:spPr>
            <a:xfrm>
              <a:off x="4285275" y="2522825"/>
              <a:ext cx="383625" cy="252575"/>
            </a:xfrm>
            <a:custGeom>
              <a:avLst/>
              <a:gdLst/>
              <a:ahLst/>
              <a:cxnLst/>
              <a:rect l="l" t="t" r="r" b="b"/>
              <a:pathLst>
                <a:path w="15345" h="10103" extrusionOk="0">
                  <a:moveTo>
                    <a:pt x="11360" y="0"/>
                  </a:moveTo>
                  <a:lnTo>
                    <a:pt x="10949" y="1765"/>
                  </a:lnTo>
                  <a:lnTo>
                    <a:pt x="10818" y="2327"/>
                  </a:lnTo>
                  <a:lnTo>
                    <a:pt x="10326" y="2023"/>
                  </a:lnTo>
                  <a:lnTo>
                    <a:pt x="8792" y="1065"/>
                  </a:lnTo>
                  <a:lnTo>
                    <a:pt x="7734" y="2534"/>
                  </a:lnTo>
                  <a:lnTo>
                    <a:pt x="7395" y="3003"/>
                  </a:lnTo>
                  <a:lnTo>
                    <a:pt x="7061" y="2534"/>
                  </a:lnTo>
                  <a:lnTo>
                    <a:pt x="6004" y="1065"/>
                  </a:lnTo>
                  <a:lnTo>
                    <a:pt x="4465" y="2023"/>
                  </a:lnTo>
                  <a:lnTo>
                    <a:pt x="3977" y="2327"/>
                  </a:lnTo>
                  <a:lnTo>
                    <a:pt x="3846" y="1761"/>
                  </a:lnTo>
                  <a:lnTo>
                    <a:pt x="3569" y="577"/>
                  </a:lnTo>
                  <a:lnTo>
                    <a:pt x="1" y="7822"/>
                  </a:lnTo>
                  <a:lnTo>
                    <a:pt x="3874" y="6926"/>
                  </a:lnTo>
                  <a:lnTo>
                    <a:pt x="4769" y="10102"/>
                  </a:lnTo>
                  <a:lnTo>
                    <a:pt x="7672" y="4299"/>
                  </a:lnTo>
                  <a:lnTo>
                    <a:pt x="10472" y="10071"/>
                  </a:lnTo>
                  <a:lnTo>
                    <a:pt x="11891" y="6372"/>
                  </a:lnTo>
                  <a:lnTo>
                    <a:pt x="15344" y="7614"/>
                  </a:lnTo>
                  <a:lnTo>
                    <a:pt x="12368" y="165"/>
                  </a:lnTo>
                  <a:lnTo>
                    <a:pt x="113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52"/>
            <p:cNvSpPr/>
            <p:nvPr/>
          </p:nvSpPr>
          <p:spPr>
            <a:xfrm>
              <a:off x="4264625" y="2168925"/>
              <a:ext cx="411200" cy="411200"/>
            </a:xfrm>
            <a:custGeom>
              <a:avLst/>
              <a:gdLst/>
              <a:ahLst/>
              <a:cxnLst/>
              <a:rect l="l" t="t" r="r" b="b"/>
              <a:pathLst>
                <a:path w="16448" h="16448" extrusionOk="0">
                  <a:moveTo>
                    <a:pt x="8221" y="3866"/>
                  </a:moveTo>
                  <a:cubicBezTo>
                    <a:pt x="10625" y="3866"/>
                    <a:pt x="12582" y="5823"/>
                    <a:pt x="12582" y="8226"/>
                  </a:cubicBezTo>
                  <a:cubicBezTo>
                    <a:pt x="12582" y="10626"/>
                    <a:pt x="10625" y="12583"/>
                    <a:pt x="8221" y="12583"/>
                  </a:cubicBezTo>
                  <a:cubicBezTo>
                    <a:pt x="5822" y="12583"/>
                    <a:pt x="3864" y="10626"/>
                    <a:pt x="3864" y="8226"/>
                  </a:cubicBezTo>
                  <a:cubicBezTo>
                    <a:pt x="3864" y="5823"/>
                    <a:pt x="5822" y="3866"/>
                    <a:pt x="8221" y="3866"/>
                  </a:cubicBezTo>
                  <a:close/>
                  <a:moveTo>
                    <a:pt x="8221" y="0"/>
                  </a:moveTo>
                  <a:lnTo>
                    <a:pt x="6941" y="1782"/>
                  </a:lnTo>
                  <a:lnTo>
                    <a:pt x="5076" y="623"/>
                  </a:lnTo>
                  <a:lnTo>
                    <a:pt x="4576" y="2762"/>
                  </a:lnTo>
                  <a:lnTo>
                    <a:pt x="2407" y="2408"/>
                  </a:lnTo>
                  <a:lnTo>
                    <a:pt x="2765" y="4577"/>
                  </a:lnTo>
                  <a:lnTo>
                    <a:pt x="623" y="5076"/>
                  </a:lnTo>
                  <a:lnTo>
                    <a:pt x="1784" y="6942"/>
                  </a:lnTo>
                  <a:lnTo>
                    <a:pt x="0" y="8226"/>
                  </a:lnTo>
                  <a:lnTo>
                    <a:pt x="1784" y="9506"/>
                  </a:lnTo>
                  <a:lnTo>
                    <a:pt x="623" y="11372"/>
                  </a:lnTo>
                  <a:lnTo>
                    <a:pt x="2765" y="11872"/>
                  </a:lnTo>
                  <a:lnTo>
                    <a:pt x="2407" y="14041"/>
                  </a:lnTo>
                  <a:lnTo>
                    <a:pt x="4576" y="13687"/>
                  </a:lnTo>
                  <a:lnTo>
                    <a:pt x="4684" y="14144"/>
                  </a:lnTo>
                  <a:lnTo>
                    <a:pt x="5072" y="15825"/>
                  </a:lnTo>
                  <a:lnTo>
                    <a:pt x="6941" y="14667"/>
                  </a:lnTo>
                  <a:lnTo>
                    <a:pt x="8221" y="16448"/>
                  </a:lnTo>
                  <a:lnTo>
                    <a:pt x="9506" y="14667"/>
                  </a:lnTo>
                  <a:lnTo>
                    <a:pt x="11371" y="15825"/>
                  </a:lnTo>
                  <a:lnTo>
                    <a:pt x="11871" y="13687"/>
                  </a:lnTo>
                  <a:lnTo>
                    <a:pt x="13013" y="13872"/>
                  </a:lnTo>
                  <a:lnTo>
                    <a:pt x="14039" y="14041"/>
                  </a:lnTo>
                  <a:lnTo>
                    <a:pt x="13682" y="11872"/>
                  </a:lnTo>
                  <a:lnTo>
                    <a:pt x="15824" y="11372"/>
                  </a:lnTo>
                  <a:lnTo>
                    <a:pt x="14662" y="9506"/>
                  </a:lnTo>
                  <a:lnTo>
                    <a:pt x="16447" y="8226"/>
                  </a:lnTo>
                  <a:lnTo>
                    <a:pt x="14662" y="6942"/>
                  </a:lnTo>
                  <a:lnTo>
                    <a:pt x="15824" y="5076"/>
                  </a:lnTo>
                  <a:lnTo>
                    <a:pt x="13682" y="4577"/>
                  </a:lnTo>
                  <a:lnTo>
                    <a:pt x="14039" y="2408"/>
                  </a:lnTo>
                  <a:lnTo>
                    <a:pt x="14039" y="2408"/>
                  </a:lnTo>
                  <a:lnTo>
                    <a:pt x="11871" y="2762"/>
                  </a:lnTo>
                  <a:lnTo>
                    <a:pt x="11371" y="623"/>
                  </a:lnTo>
                  <a:lnTo>
                    <a:pt x="9506" y="1785"/>
                  </a:lnTo>
                  <a:lnTo>
                    <a:pt x="822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52"/>
            <p:cNvSpPr/>
            <p:nvPr/>
          </p:nvSpPr>
          <p:spPr>
            <a:xfrm>
              <a:off x="4371800" y="2276125"/>
              <a:ext cx="196825" cy="196800"/>
            </a:xfrm>
            <a:custGeom>
              <a:avLst/>
              <a:gdLst/>
              <a:ahLst/>
              <a:cxnLst/>
              <a:rect l="l" t="t" r="r" b="b"/>
              <a:pathLst>
                <a:path w="7873" h="7872" extrusionOk="0">
                  <a:moveTo>
                    <a:pt x="4834" y="1531"/>
                  </a:moveTo>
                  <a:lnTo>
                    <a:pt x="4834" y="6315"/>
                  </a:lnTo>
                  <a:lnTo>
                    <a:pt x="3753" y="6315"/>
                  </a:lnTo>
                  <a:lnTo>
                    <a:pt x="3753" y="2524"/>
                  </a:lnTo>
                  <a:lnTo>
                    <a:pt x="3739" y="2524"/>
                  </a:lnTo>
                  <a:lnTo>
                    <a:pt x="2827" y="2957"/>
                  </a:lnTo>
                  <a:lnTo>
                    <a:pt x="2642" y="2119"/>
                  </a:lnTo>
                  <a:lnTo>
                    <a:pt x="3908" y="1531"/>
                  </a:lnTo>
                  <a:close/>
                  <a:moveTo>
                    <a:pt x="3934" y="0"/>
                  </a:moveTo>
                  <a:cubicBezTo>
                    <a:pt x="1765" y="0"/>
                    <a:pt x="1" y="1766"/>
                    <a:pt x="1" y="3938"/>
                  </a:cubicBezTo>
                  <a:cubicBezTo>
                    <a:pt x="1" y="6107"/>
                    <a:pt x="1765" y="7872"/>
                    <a:pt x="3934" y="7872"/>
                  </a:cubicBezTo>
                  <a:cubicBezTo>
                    <a:pt x="6107" y="7872"/>
                    <a:pt x="7872" y="6107"/>
                    <a:pt x="7872" y="3938"/>
                  </a:cubicBezTo>
                  <a:cubicBezTo>
                    <a:pt x="7872" y="1766"/>
                    <a:pt x="6107" y="0"/>
                    <a:pt x="39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52"/>
            <p:cNvSpPr/>
            <p:nvPr/>
          </p:nvSpPr>
          <p:spPr>
            <a:xfrm>
              <a:off x="4430825" y="2271500"/>
              <a:ext cx="150975" cy="215275"/>
            </a:xfrm>
            <a:custGeom>
              <a:avLst/>
              <a:gdLst/>
              <a:ahLst/>
              <a:cxnLst/>
              <a:rect l="l" t="t" r="r" b="b"/>
              <a:pathLst>
                <a:path w="6039" h="8611" fill="none" extrusionOk="0">
                  <a:moveTo>
                    <a:pt x="3220" y="1"/>
                  </a:moveTo>
                  <a:cubicBezTo>
                    <a:pt x="4600" y="586"/>
                    <a:pt x="5627" y="1931"/>
                    <a:pt x="5834" y="3412"/>
                  </a:cubicBezTo>
                  <a:cubicBezTo>
                    <a:pt x="6038" y="4896"/>
                    <a:pt x="5412" y="6469"/>
                    <a:pt x="4246" y="7407"/>
                  </a:cubicBezTo>
                  <a:cubicBezTo>
                    <a:pt x="3077" y="8342"/>
                    <a:pt x="1408" y="8611"/>
                    <a:pt x="1" y="8092"/>
                  </a:cubicBezTo>
                </a:path>
              </a:pathLst>
            </a:custGeom>
            <a:noFill/>
            <a:ln w="85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52"/>
            <p:cNvSpPr/>
            <p:nvPr/>
          </p:nvSpPr>
          <p:spPr>
            <a:xfrm>
              <a:off x="4446975" y="2584525"/>
              <a:ext cx="143475" cy="184050"/>
            </a:xfrm>
            <a:custGeom>
              <a:avLst/>
              <a:gdLst/>
              <a:ahLst/>
              <a:cxnLst/>
              <a:rect l="l" t="t" r="r" b="b"/>
              <a:pathLst>
                <a:path w="5739" h="7362" fill="none" extrusionOk="0">
                  <a:moveTo>
                    <a:pt x="1" y="1"/>
                  </a:moveTo>
                  <a:cubicBezTo>
                    <a:pt x="1612" y="2293"/>
                    <a:pt x="2961" y="4765"/>
                    <a:pt x="4008" y="7361"/>
                  </a:cubicBezTo>
                  <a:cubicBezTo>
                    <a:pt x="4585" y="5965"/>
                    <a:pt x="5162" y="4566"/>
                    <a:pt x="5738" y="3166"/>
                  </a:cubicBezTo>
                </a:path>
              </a:pathLst>
            </a:custGeom>
            <a:noFill/>
            <a:ln w="85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F105628B-C70D-467A-BF38-69CD623277BE}"/>
              </a:ext>
            </a:extLst>
          </p:cNvPr>
          <p:cNvSpPr txBox="1"/>
          <p:nvPr/>
        </p:nvSpPr>
        <p:spPr>
          <a:xfrm>
            <a:off x="1364022" y="2219440"/>
            <a:ext cx="376885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KỂ CHUYỆN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80" name="Google Shape;9080;p34"/>
          <p:cNvGrpSpPr/>
          <p:nvPr/>
        </p:nvGrpSpPr>
        <p:grpSpPr>
          <a:xfrm rot="-858234">
            <a:off x="5569545" y="1334593"/>
            <a:ext cx="724422" cy="593412"/>
            <a:chOff x="5385025" y="663550"/>
            <a:chExt cx="894450" cy="205850"/>
          </a:xfrm>
        </p:grpSpPr>
        <p:sp>
          <p:nvSpPr>
            <p:cNvPr id="9081" name="Google Shape;9081;p34"/>
            <p:cNvSpPr/>
            <p:nvPr/>
          </p:nvSpPr>
          <p:spPr>
            <a:xfrm>
              <a:off x="5851675" y="857100"/>
              <a:ext cx="47200" cy="4325"/>
            </a:xfrm>
            <a:custGeom>
              <a:avLst/>
              <a:gdLst/>
              <a:ahLst/>
              <a:cxnLst/>
              <a:rect l="l" t="t" r="r" b="b"/>
              <a:pathLst>
                <a:path w="1888" h="173" extrusionOk="0">
                  <a:moveTo>
                    <a:pt x="1388" y="1"/>
                  </a:moveTo>
                  <a:cubicBezTo>
                    <a:pt x="1372" y="1"/>
                    <a:pt x="1360" y="4"/>
                    <a:pt x="1343" y="9"/>
                  </a:cubicBezTo>
                  <a:cubicBezTo>
                    <a:pt x="1273" y="33"/>
                    <a:pt x="1214" y="65"/>
                    <a:pt x="1124" y="68"/>
                  </a:cubicBezTo>
                  <a:cubicBezTo>
                    <a:pt x="1112" y="68"/>
                    <a:pt x="1101" y="69"/>
                    <a:pt x="1090" y="69"/>
                  </a:cubicBezTo>
                  <a:cubicBezTo>
                    <a:pt x="1072" y="69"/>
                    <a:pt x="1056" y="67"/>
                    <a:pt x="1041" y="61"/>
                  </a:cubicBezTo>
                  <a:cubicBezTo>
                    <a:pt x="1008" y="48"/>
                    <a:pt x="976" y="42"/>
                    <a:pt x="945" y="42"/>
                  </a:cubicBezTo>
                  <a:cubicBezTo>
                    <a:pt x="907" y="42"/>
                    <a:pt x="871" y="51"/>
                    <a:pt x="833" y="68"/>
                  </a:cubicBezTo>
                  <a:cubicBezTo>
                    <a:pt x="789" y="89"/>
                    <a:pt x="747" y="100"/>
                    <a:pt x="705" y="100"/>
                  </a:cubicBezTo>
                  <a:cubicBezTo>
                    <a:pt x="670" y="100"/>
                    <a:pt x="634" y="92"/>
                    <a:pt x="597" y="78"/>
                  </a:cubicBezTo>
                  <a:cubicBezTo>
                    <a:pt x="542" y="54"/>
                    <a:pt x="484" y="44"/>
                    <a:pt x="422" y="44"/>
                  </a:cubicBezTo>
                  <a:cubicBezTo>
                    <a:pt x="386" y="44"/>
                    <a:pt x="348" y="47"/>
                    <a:pt x="309" y="54"/>
                  </a:cubicBezTo>
                  <a:cubicBezTo>
                    <a:pt x="278" y="57"/>
                    <a:pt x="236" y="54"/>
                    <a:pt x="229" y="78"/>
                  </a:cubicBezTo>
                  <a:cubicBezTo>
                    <a:pt x="211" y="84"/>
                    <a:pt x="207" y="101"/>
                    <a:pt x="187" y="101"/>
                  </a:cubicBezTo>
                  <a:cubicBezTo>
                    <a:pt x="181" y="101"/>
                    <a:pt x="173" y="100"/>
                    <a:pt x="164" y="96"/>
                  </a:cubicBezTo>
                  <a:cubicBezTo>
                    <a:pt x="156" y="71"/>
                    <a:pt x="87" y="89"/>
                    <a:pt x="76" y="65"/>
                  </a:cubicBezTo>
                  <a:cubicBezTo>
                    <a:pt x="74" y="60"/>
                    <a:pt x="64" y="55"/>
                    <a:pt x="55" y="55"/>
                  </a:cubicBezTo>
                  <a:cubicBezTo>
                    <a:pt x="52" y="55"/>
                    <a:pt x="48" y="55"/>
                    <a:pt x="45" y="57"/>
                  </a:cubicBezTo>
                  <a:cubicBezTo>
                    <a:pt x="28" y="65"/>
                    <a:pt x="35" y="75"/>
                    <a:pt x="45" y="78"/>
                  </a:cubicBezTo>
                  <a:cubicBezTo>
                    <a:pt x="87" y="89"/>
                    <a:pt x="97" y="110"/>
                    <a:pt x="129" y="123"/>
                  </a:cubicBezTo>
                  <a:cubicBezTo>
                    <a:pt x="135" y="127"/>
                    <a:pt x="146" y="137"/>
                    <a:pt x="139" y="141"/>
                  </a:cubicBezTo>
                  <a:cubicBezTo>
                    <a:pt x="129" y="148"/>
                    <a:pt x="108" y="148"/>
                    <a:pt x="94" y="148"/>
                  </a:cubicBezTo>
                  <a:cubicBezTo>
                    <a:pt x="73" y="148"/>
                    <a:pt x="69" y="137"/>
                    <a:pt x="55" y="134"/>
                  </a:cubicBezTo>
                  <a:cubicBezTo>
                    <a:pt x="49" y="130"/>
                    <a:pt x="41" y="127"/>
                    <a:pt x="32" y="127"/>
                  </a:cubicBezTo>
                  <a:cubicBezTo>
                    <a:pt x="26" y="127"/>
                    <a:pt x="20" y="128"/>
                    <a:pt x="14" y="131"/>
                  </a:cubicBezTo>
                  <a:cubicBezTo>
                    <a:pt x="0" y="137"/>
                    <a:pt x="4" y="144"/>
                    <a:pt x="7" y="155"/>
                  </a:cubicBezTo>
                  <a:cubicBezTo>
                    <a:pt x="21" y="172"/>
                    <a:pt x="49" y="172"/>
                    <a:pt x="80" y="172"/>
                  </a:cubicBezTo>
                  <a:cubicBezTo>
                    <a:pt x="84" y="172"/>
                    <a:pt x="88" y="173"/>
                    <a:pt x="91" y="173"/>
                  </a:cubicBezTo>
                  <a:cubicBezTo>
                    <a:pt x="144" y="173"/>
                    <a:pt x="180" y="151"/>
                    <a:pt x="233" y="148"/>
                  </a:cubicBezTo>
                  <a:cubicBezTo>
                    <a:pt x="240" y="148"/>
                    <a:pt x="246" y="148"/>
                    <a:pt x="253" y="148"/>
                  </a:cubicBezTo>
                  <a:cubicBezTo>
                    <a:pt x="320" y="148"/>
                    <a:pt x="385" y="161"/>
                    <a:pt x="451" y="161"/>
                  </a:cubicBezTo>
                  <a:cubicBezTo>
                    <a:pt x="474" y="161"/>
                    <a:pt x="497" y="159"/>
                    <a:pt x="521" y="155"/>
                  </a:cubicBezTo>
                  <a:cubicBezTo>
                    <a:pt x="547" y="156"/>
                    <a:pt x="573" y="157"/>
                    <a:pt x="599" y="157"/>
                  </a:cubicBezTo>
                  <a:cubicBezTo>
                    <a:pt x="644" y="157"/>
                    <a:pt x="688" y="154"/>
                    <a:pt x="732" y="148"/>
                  </a:cubicBezTo>
                  <a:cubicBezTo>
                    <a:pt x="833" y="134"/>
                    <a:pt x="947" y="148"/>
                    <a:pt x="1038" y="113"/>
                  </a:cubicBezTo>
                  <a:lnTo>
                    <a:pt x="1048" y="113"/>
                  </a:lnTo>
                  <a:cubicBezTo>
                    <a:pt x="1092" y="114"/>
                    <a:pt x="1137" y="116"/>
                    <a:pt x="1182" y="116"/>
                  </a:cubicBezTo>
                  <a:cubicBezTo>
                    <a:pt x="1250" y="116"/>
                    <a:pt x="1318" y="113"/>
                    <a:pt x="1384" y="102"/>
                  </a:cubicBezTo>
                  <a:cubicBezTo>
                    <a:pt x="1424" y="96"/>
                    <a:pt x="1456" y="77"/>
                    <a:pt x="1501" y="77"/>
                  </a:cubicBezTo>
                  <a:cubicBezTo>
                    <a:pt x="1507" y="77"/>
                    <a:pt x="1513" y="77"/>
                    <a:pt x="1520" y="78"/>
                  </a:cubicBezTo>
                  <a:cubicBezTo>
                    <a:pt x="1531" y="80"/>
                    <a:pt x="1540" y="81"/>
                    <a:pt x="1549" y="81"/>
                  </a:cubicBezTo>
                  <a:cubicBezTo>
                    <a:pt x="1574" y="81"/>
                    <a:pt x="1592" y="73"/>
                    <a:pt x="1610" y="57"/>
                  </a:cubicBezTo>
                  <a:cubicBezTo>
                    <a:pt x="1622" y="47"/>
                    <a:pt x="1635" y="41"/>
                    <a:pt x="1646" y="41"/>
                  </a:cubicBezTo>
                  <a:cubicBezTo>
                    <a:pt x="1661" y="41"/>
                    <a:pt x="1674" y="49"/>
                    <a:pt x="1683" y="65"/>
                  </a:cubicBezTo>
                  <a:cubicBezTo>
                    <a:pt x="1686" y="70"/>
                    <a:pt x="1693" y="73"/>
                    <a:pt x="1703" y="73"/>
                  </a:cubicBezTo>
                  <a:cubicBezTo>
                    <a:pt x="1706" y="73"/>
                    <a:pt x="1710" y="72"/>
                    <a:pt x="1714" y="71"/>
                  </a:cubicBezTo>
                  <a:cubicBezTo>
                    <a:pt x="1752" y="71"/>
                    <a:pt x="1794" y="71"/>
                    <a:pt x="1832" y="68"/>
                  </a:cubicBezTo>
                  <a:cubicBezTo>
                    <a:pt x="1837" y="68"/>
                    <a:pt x="1843" y="68"/>
                    <a:pt x="1849" y="68"/>
                  </a:cubicBezTo>
                  <a:cubicBezTo>
                    <a:pt x="1868" y="68"/>
                    <a:pt x="1887" y="66"/>
                    <a:pt x="1887" y="51"/>
                  </a:cubicBezTo>
                  <a:cubicBezTo>
                    <a:pt x="1884" y="37"/>
                    <a:pt x="1887" y="16"/>
                    <a:pt x="1846" y="9"/>
                  </a:cubicBezTo>
                  <a:cubicBezTo>
                    <a:pt x="1818" y="4"/>
                    <a:pt x="1791" y="1"/>
                    <a:pt x="1762" y="1"/>
                  </a:cubicBezTo>
                  <a:cubicBezTo>
                    <a:pt x="1751" y="1"/>
                    <a:pt x="1740" y="1"/>
                    <a:pt x="1728" y="2"/>
                  </a:cubicBezTo>
                  <a:cubicBezTo>
                    <a:pt x="1678" y="9"/>
                    <a:pt x="1628" y="11"/>
                    <a:pt x="1578" y="11"/>
                  </a:cubicBezTo>
                  <a:cubicBezTo>
                    <a:pt x="1521" y="11"/>
                    <a:pt x="1464" y="8"/>
                    <a:pt x="1408" y="2"/>
                  </a:cubicBezTo>
                  <a:cubicBezTo>
                    <a:pt x="1401" y="1"/>
                    <a:pt x="1394" y="1"/>
                    <a:pt x="1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4"/>
            <p:cNvSpPr/>
            <p:nvPr/>
          </p:nvSpPr>
          <p:spPr>
            <a:xfrm>
              <a:off x="5912550" y="855550"/>
              <a:ext cx="20575" cy="2475"/>
            </a:xfrm>
            <a:custGeom>
              <a:avLst/>
              <a:gdLst/>
              <a:ahLst/>
              <a:cxnLst/>
              <a:rect l="l" t="t" r="r" b="b"/>
              <a:pathLst>
                <a:path w="823" h="99" extrusionOk="0">
                  <a:moveTo>
                    <a:pt x="463" y="0"/>
                  </a:moveTo>
                  <a:cubicBezTo>
                    <a:pt x="423" y="0"/>
                    <a:pt x="382" y="2"/>
                    <a:pt x="341" y="9"/>
                  </a:cubicBezTo>
                  <a:cubicBezTo>
                    <a:pt x="312" y="13"/>
                    <a:pt x="283" y="14"/>
                    <a:pt x="254" y="14"/>
                  </a:cubicBezTo>
                  <a:cubicBezTo>
                    <a:pt x="240" y="14"/>
                    <a:pt x="226" y="14"/>
                    <a:pt x="213" y="14"/>
                  </a:cubicBezTo>
                  <a:cubicBezTo>
                    <a:pt x="171" y="14"/>
                    <a:pt x="131" y="16"/>
                    <a:pt x="97" y="29"/>
                  </a:cubicBezTo>
                  <a:cubicBezTo>
                    <a:pt x="79" y="29"/>
                    <a:pt x="63" y="28"/>
                    <a:pt x="49" y="28"/>
                  </a:cubicBezTo>
                  <a:cubicBezTo>
                    <a:pt x="31" y="28"/>
                    <a:pt x="17" y="30"/>
                    <a:pt x="8" y="39"/>
                  </a:cubicBezTo>
                  <a:cubicBezTo>
                    <a:pt x="1" y="47"/>
                    <a:pt x="11" y="50"/>
                    <a:pt x="22" y="57"/>
                  </a:cubicBezTo>
                  <a:cubicBezTo>
                    <a:pt x="72" y="79"/>
                    <a:pt x="121" y="99"/>
                    <a:pt x="178" y="99"/>
                  </a:cubicBezTo>
                  <a:cubicBezTo>
                    <a:pt x="204" y="99"/>
                    <a:pt x="231" y="95"/>
                    <a:pt x="261" y="85"/>
                  </a:cubicBezTo>
                  <a:cubicBezTo>
                    <a:pt x="268" y="81"/>
                    <a:pt x="278" y="80"/>
                    <a:pt x="289" y="80"/>
                  </a:cubicBezTo>
                  <a:cubicBezTo>
                    <a:pt x="299" y="80"/>
                    <a:pt x="308" y="81"/>
                    <a:pt x="316" y="81"/>
                  </a:cubicBezTo>
                  <a:cubicBezTo>
                    <a:pt x="330" y="81"/>
                    <a:pt x="343" y="82"/>
                    <a:pt x="357" y="82"/>
                  </a:cubicBezTo>
                  <a:cubicBezTo>
                    <a:pt x="491" y="82"/>
                    <a:pt x="621" y="64"/>
                    <a:pt x="754" y="64"/>
                  </a:cubicBezTo>
                  <a:cubicBezTo>
                    <a:pt x="759" y="65"/>
                    <a:pt x="765" y="66"/>
                    <a:pt x="771" y="66"/>
                  </a:cubicBezTo>
                  <a:cubicBezTo>
                    <a:pt x="795" y="66"/>
                    <a:pt x="823" y="60"/>
                    <a:pt x="823" y="44"/>
                  </a:cubicBezTo>
                  <a:cubicBezTo>
                    <a:pt x="823" y="26"/>
                    <a:pt x="781" y="15"/>
                    <a:pt x="754" y="15"/>
                  </a:cubicBezTo>
                  <a:cubicBezTo>
                    <a:pt x="658" y="13"/>
                    <a:pt x="561" y="0"/>
                    <a:pt x="4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4"/>
            <p:cNvSpPr/>
            <p:nvPr/>
          </p:nvSpPr>
          <p:spPr>
            <a:xfrm>
              <a:off x="5440025" y="867550"/>
              <a:ext cx="13550" cy="1850"/>
            </a:xfrm>
            <a:custGeom>
              <a:avLst/>
              <a:gdLst/>
              <a:ahLst/>
              <a:cxnLst/>
              <a:rect l="l" t="t" r="r" b="b"/>
              <a:pathLst>
                <a:path w="542" h="74" extrusionOk="0">
                  <a:moveTo>
                    <a:pt x="455" y="3"/>
                  </a:moveTo>
                  <a:cubicBezTo>
                    <a:pt x="451" y="3"/>
                    <a:pt x="448" y="3"/>
                    <a:pt x="445" y="4"/>
                  </a:cubicBezTo>
                  <a:cubicBezTo>
                    <a:pt x="316" y="7"/>
                    <a:pt x="181" y="1"/>
                    <a:pt x="56" y="28"/>
                  </a:cubicBezTo>
                  <a:cubicBezTo>
                    <a:pt x="35" y="32"/>
                    <a:pt x="1" y="32"/>
                    <a:pt x="14" y="49"/>
                  </a:cubicBezTo>
                  <a:cubicBezTo>
                    <a:pt x="20" y="60"/>
                    <a:pt x="36" y="69"/>
                    <a:pt x="57" y="69"/>
                  </a:cubicBezTo>
                  <a:cubicBezTo>
                    <a:pt x="63" y="69"/>
                    <a:pt x="70" y="68"/>
                    <a:pt x="77" y="66"/>
                  </a:cubicBezTo>
                  <a:cubicBezTo>
                    <a:pt x="109" y="61"/>
                    <a:pt x="141" y="56"/>
                    <a:pt x="173" y="56"/>
                  </a:cubicBezTo>
                  <a:cubicBezTo>
                    <a:pt x="202" y="56"/>
                    <a:pt x="231" y="60"/>
                    <a:pt x="261" y="70"/>
                  </a:cubicBezTo>
                  <a:cubicBezTo>
                    <a:pt x="269" y="72"/>
                    <a:pt x="280" y="73"/>
                    <a:pt x="292" y="73"/>
                  </a:cubicBezTo>
                  <a:cubicBezTo>
                    <a:pt x="314" y="73"/>
                    <a:pt x="339" y="70"/>
                    <a:pt x="355" y="63"/>
                  </a:cubicBezTo>
                  <a:cubicBezTo>
                    <a:pt x="385" y="52"/>
                    <a:pt x="414" y="52"/>
                    <a:pt x="445" y="52"/>
                  </a:cubicBezTo>
                  <a:lnTo>
                    <a:pt x="486" y="52"/>
                  </a:lnTo>
                  <a:cubicBezTo>
                    <a:pt x="514" y="52"/>
                    <a:pt x="534" y="49"/>
                    <a:pt x="539" y="32"/>
                  </a:cubicBezTo>
                  <a:cubicBezTo>
                    <a:pt x="542" y="22"/>
                    <a:pt x="521" y="14"/>
                    <a:pt x="500" y="11"/>
                  </a:cubicBezTo>
                  <a:cubicBezTo>
                    <a:pt x="486" y="8"/>
                    <a:pt x="470" y="3"/>
                    <a:pt x="455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4"/>
            <p:cNvSpPr/>
            <p:nvPr/>
          </p:nvSpPr>
          <p:spPr>
            <a:xfrm>
              <a:off x="5582875" y="682000"/>
              <a:ext cx="16500" cy="4200"/>
            </a:xfrm>
            <a:custGeom>
              <a:avLst/>
              <a:gdLst/>
              <a:ahLst/>
              <a:cxnLst/>
              <a:rect l="l" t="t" r="r" b="b"/>
              <a:pathLst>
                <a:path w="660" h="168" extrusionOk="0">
                  <a:moveTo>
                    <a:pt x="604" y="0"/>
                  </a:moveTo>
                  <a:cubicBezTo>
                    <a:pt x="591" y="0"/>
                    <a:pt x="581" y="4"/>
                    <a:pt x="573" y="12"/>
                  </a:cubicBezTo>
                  <a:cubicBezTo>
                    <a:pt x="566" y="19"/>
                    <a:pt x="587" y="29"/>
                    <a:pt x="559" y="33"/>
                  </a:cubicBezTo>
                  <a:cubicBezTo>
                    <a:pt x="540" y="14"/>
                    <a:pt x="517" y="7"/>
                    <a:pt x="491" y="7"/>
                  </a:cubicBezTo>
                  <a:cubicBezTo>
                    <a:pt x="464" y="7"/>
                    <a:pt x="435" y="15"/>
                    <a:pt x="407" y="25"/>
                  </a:cubicBezTo>
                  <a:cubicBezTo>
                    <a:pt x="351" y="44"/>
                    <a:pt x="283" y="63"/>
                    <a:pt x="218" y="63"/>
                  </a:cubicBezTo>
                  <a:cubicBezTo>
                    <a:pt x="198" y="63"/>
                    <a:pt x="179" y="61"/>
                    <a:pt x="160" y="57"/>
                  </a:cubicBezTo>
                  <a:cubicBezTo>
                    <a:pt x="147" y="54"/>
                    <a:pt x="135" y="53"/>
                    <a:pt x="124" y="53"/>
                  </a:cubicBezTo>
                  <a:cubicBezTo>
                    <a:pt x="75" y="53"/>
                    <a:pt x="46" y="75"/>
                    <a:pt x="0" y="75"/>
                  </a:cubicBezTo>
                  <a:cubicBezTo>
                    <a:pt x="63" y="78"/>
                    <a:pt x="129" y="78"/>
                    <a:pt x="149" y="120"/>
                  </a:cubicBezTo>
                  <a:lnTo>
                    <a:pt x="164" y="120"/>
                  </a:lnTo>
                  <a:cubicBezTo>
                    <a:pt x="181" y="101"/>
                    <a:pt x="200" y="95"/>
                    <a:pt x="219" y="95"/>
                  </a:cubicBezTo>
                  <a:cubicBezTo>
                    <a:pt x="245" y="95"/>
                    <a:pt x="273" y="106"/>
                    <a:pt x="299" y="112"/>
                  </a:cubicBezTo>
                  <a:cubicBezTo>
                    <a:pt x="307" y="114"/>
                    <a:pt x="316" y="115"/>
                    <a:pt x="324" y="115"/>
                  </a:cubicBezTo>
                  <a:cubicBezTo>
                    <a:pt x="338" y="115"/>
                    <a:pt x="351" y="112"/>
                    <a:pt x="362" y="105"/>
                  </a:cubicBezTo>
                  <a:cubicBezTo>
                    <a:pt x="387" y="105"/>
                    <a:pt x="411" y="92"/>
                    <a:pt x="443" y="92"/>
                  </a:cubicBezTo>
                  <a:cubicBezTo>
                    <a:pt x="455" y="92"/>
                    <a:pt x="468" y="94"/>
                    <a:pt x="482" y="99"/>
                  </a:cubicBezTo>
                  <a:cubicBezTo>
                    <a:pt x="434" y="105"/>
                    <a:pt x="410" y="112"/>
                    <a:pt x="386" y="126"/>
                  </a:cubicBezTo>
                  <a:cubicBezTo>
                    <a:pt x="365" y="137"/>
                    <a:pt x="358" y="147"/>
                    <a:pt x="396" y="158"/>
                  </a:cubicBezTo>
                  <a:cubicBezTo>
                    <a:pt x="419" y="163"/>
                    <a:pt x="442" y="167"/>
                    <a:pt x="463" y="167"/>
                  </a:cubicBezTo>
                  <a:cubicBezTo>
                    <a:pt x="483" y="167"/>
                    <a:pt x="502" y="164"/>
                    <a:pt x="521" y="154"/>
                  </a:cubicBezTo>
                  <a:cubicBezTo>
                    <a:pt x="538" y="144"/>
                    <a:pt x="552" y="137"/>
                    <a:pt x="570" y="130"/>
                  </a:cubicBezTo>
                  <a:cubicBezTo>
                    <a:pt x="636" y="112"/>
                    <a:pt x="646" y="91"/>
                    <a:pt x="604" y="54"/>
                  </a:cubicBezTo>
                  <a:cubicBezTo>
                    <a:pt x="597" y="40"/>
                    <a:pt x="607" y="36"/>
                    <a:pt x="628" y="33"/>
                  </a:cubicBezTo>
                  <a:cubicBezTo>
                    <a:pt x="646" y="29"/>
                    <a:pt x="660" y="22"/>
                    <a:pt x="657" y="12"/>
                  </a:cubicBezTo>
                  <a:cubicBezTo>
                    <a:pt x="653" y="5"/>
                    <a:pt x="636" y="5"/>
                    <a:pt x="618" y="1"/>
                  </a:cubicBezTo>
                  <a:cubicBezTo>
                    <a:pt x="613" y="0"/>
                    <a:pt x="608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4"/>
            <p:cNvSpPr/>
            <p:nvPr/>
          </p:nvSpPr>
          <p:spPr>
            <a:xfrm>
              <a:off x="5456600" y="859425"/>
              <a:ext cx="12775" cy="4000"/>
            </a:xfrm>
            <a:custGeom>
              <a:avLst/>
              <a:gdLst/>
              <a:ahLst/>
              <a:cxnLst/>
              <a:rect l="l" t="t" r="r" b="b"/>
              <a:pathLst>
                <a:path w="511" h="160" extrusionOk="0">
                  <a:moveTo>
                    <a:pt x="299" y="121"/>
                  </a:moveTo>
                  <a:lnTo>
                    <a:pt x="299" y="124"/>
                  </a:lnTo>
                  <a:lnTo>
                    <a:pt x="295" y="124"/>
                  </a:lnTo>
                  <a:lnTo>
                    <a:pt x="299" y="121"/>
                  </a:lnTo>
                  <a:close/>
                  <a:moveTo>
                    <a:pt x="233" y="1"/>
                  </a:moveTo>
                  <a:cubicBezTo>
                    <a:pt x="215" y="1"/>
                    <a:pt x="207" y="12"/>
                    <a:pt x="198" y="23"/>
                  </a:cubicBezTo>
                  <a:cubicBezTo>
                    <a:pt x="174" y="48"/>
                    <a:pt x="153" y="72"/>
                    <a:pt x="80" y="76"/>
                  </a:cubicBezTo>
                  <a:cubicBezTo>
                    <a:pt x="46" y="79"/>
                    <a:pt x="1" y="103"/>
                    <a:pt x="70" y="124"/>
                  </a:cubicBezTo>
                  <a:lnTo>
                    <a:pt x="76" y="124"/>
                  </a:lnTo>
                  <a:cubicBezTo>
                    <a:pt x="105" y="134"/>
                    <a:pt x="111" y="159"/>
                    <a:pt x="146" y="159"/>
                  </a:cubicBezTo>
                  <a:cubicBezTo>
                    <a:pt x="212" y="155"/>
                    <a:pt x="278" y="148"/>
                    <a:pt x="334" y="124"/>
                  </a:cubicBezTo>
                  <a:lnTo>
                    <a:pt x="468" y="124"/>
                  </a:lnTo>
                  <a:cubicBezTo>
                    <a:pt x="489" y="124"/>
                    <a:pt x="510" y="121"/>
                    <a:pt x="507" y="107"/>
                  </a:cubicBezTo>
                  <a:cubicBezTo>
                    <a:pt x="507" y="98"/>
                    <a:pt x="493" y="89"/>
                    <a:pt x="478" y="89"/>
                  </a:cubicBezTo>
                  <a:cubicBezTo>
                    <a:pt x="476" y="89"/>
                    <a:pt x="474" y="89"/>
                    <a:pt x="472" y="89"/>
                  </a:cubicBezTo>
                  <a:cubicBezTo>
                    <a:pt x="464" y="91"/>
                    <a:pt x="455" y="92"/>
                    <a:pt x="447" y="92"/>
                  </a:cubicBezTo>
                  <a:cubicBezTo>
                    <a:pt x="430" y="92"/>
                    <a:pt x="412" y="89"/>
                    <a:pt x="393" y="89"/>
                  </a:cubicBezTo>
                  <a:cubicBezTo>
                    <a:pt x="388" y="89"/>
                    <a:pt x="383" y="89"/>
                    <a:pt x="379" y="89"/>
                  </a:cubicBezTo>
                  <a:cubicBezTo>
                    <a:pt x="373" y="90"/>
                    <a:pt x="368" y="90"/>
                    <a:pt x="363" y="90"/>
                  </a:cubicBezTo>
                  <a:cubicBezTo>
                    <a:pt x="312" y="90"/>
                    <a:pt x="264" y="59"/>
                    <a:pt x="264" y="30"/>
                  </a:cubicBezTo>
                  <a:cubicBezTo>
                    <a:pt x="267" y="20"/>
                    <a:pt x="271" y="6"/>
                    <a:pt x="246" y="3"/>
                  </a:cubicBezTo>
                  <a:cubicBezTo>
                    <a:pt x="241" y="1"/>
                    <a:pt x="237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4"/>
            <p:cNvSpPr/>
            <p:nvPr/>
          </p:nvSpPr>
          <p:spPr>
            <a:xfrm>
              <a:off x="5641600" y="678200"/>
              <a:ext cx="7300" cy="3675"/>
            </a:xfrm>
            <a:custGeom>
              <a:avLst/>
              <a:gdLst/>
              <a:ahLst/>
              <a:cxnLst/>
              <a:rect l="l" t="t" r="r" b="b"/>
              <a:pathLst>
                <a:path w="292" h="147" extrusionOk="0">
                  <a:moveTo>
                    <a:pt x="205" y="1"/>
                  </a:moveTo>
                  <a:cubicBezTo>
                    <a:pt x="163" y="8"/>
                    <a:pt x="111" y="1"/>
                    <a:pt x="87" y="28"/>
                  </a:cubicBezTo>
                  <a:cubicBezTo>
                    <a:pt x="80" y="32"/>
                    <a:pt x="74" y="32"/>
                    <a:pt x="69" y="35"/>
                  </a:cubicBezTo>
                  <a:lnTo>
                    <a:pt x="35" y="35"/>
                  </a:lnTo>
                  <a:cubicBezTo>
                    <a:pt x="18" y="56"/>
                    <a:pt x="45" y="73"/>
                    <a:pt x="39" y="94"/>
                  </a:cubicBezTo>
                  <a:cubicBezTo>
                    <a:pt x="0" y="122"/>
                    <a:pt x="14" y="136"/>
                    <a:pt x="69" y="147"/>
                  </a:cubicBezTo>
                  <a:cubicBezTo>
                    <a:pt x="143" y="143"/>
                    <a:pt x="139" y="126"/>
                    <a:pt x="98" y="102"/>
                  </a:cubicBezTo>
                  <a:cubicBezTo>
                    <a:pt x="77" y="91"/>
                    <a:pt x="87" y="81"/>
                    <a:pt x="104" y="73"/>
                  </a:cubicBezTo>
                  <a:cubicBezTo>
                    <a:pt x="114" y="67"/>
                    <a:pt x="130" y="60"/>
                    <a:pt x="142" y="60"/>
                  </a:cubicBezTo>
                  <a:cubicBezTo>
                    <a:pt x="149" y="60"/>
                    <a:pt x="154" y="62"/>
                    <a:pt x="157" y="67"/>
                  </a:cubicBezTo>
                  <a:cubicBezTo>
                    <a:pt x="165" y="81"/>
                    <a:pt x="178" y="85"/>
                    <a:pt x="193" y="85"/>
                  </a:cubicBezTo>
                  <a:cubicBezTo>
                    <a:pt x="209" y="85"/>
                    <a:pt x="228" y="80"/>
                    <a:pt x="244" y="80"/>
                  </a:cubicBezTo>
                  <a:cubicBezTo>
                    <a:pt x="249" y="80"/>
                    <a:pt x="253" y="80"/>
                    <a:pt x="257" y="81"/>
                  </a:cubicBezTo>
                  <a:cubicBezTo>
                    <a:pt x="261" y="83"/>
                    <a:pt x="265" y="84"/>
                    <a:pt x="269" y="84"/>
                  </a:cubicBezTo>
                  <a:cubicBezTo>
                    <a:pt x="279" y="84"/>
                    <a:pt x="288" y="78"/>
                    <a:pt x="288" y="70"/>
                  </a:cubicBezTo>
                  <a:cubicBezTo>
                    <a:pt x="291" y="62"/>
                    <a:pt x="282" y="55"/>
                    <a:pt x="266" y="55"/>
                  </a:cubicBezTo>
                  <a:cubicBezTo>
                    <a:pt x="263" y="55"/>
                    <a:pt x="260" y="55"/>
                    <a:pt x="257" y="56"/>
                  </a:cubicBezTo>
                  <a:cubicBezTo>
                    <a:pt x="246" y="57"/>
                    <a:pt x="238" y="58"/>
                    <a:pt x="231" y="58"/>
                  </a:cubicBezTo>
                  <a:cubicBezTo>
                    <a:pt x="199" y="58"/>
                    <a:pt x="218" y="43"/>
                    <a:pt x="233" y="28"/>
                  </a:cubicBezTo>
                  <a:cubicBezTo>
                    <a:pt x="247" y="14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4"/>
            <p:cNvSpPr/>
            <p:nvPr/>
          </p:nvSpPr>
          <p:spPr>
            <a:xfrm>
              <a:off x="5412625" y="777775"/>
              <a:ext cx="9375" cy="1350"/>
            </a:xfrm>
            <a:custGeom>
              <a:avLst/>
              <a:gdLst/>
              <a:ahLst/>
              <a:cxnLst/>
              <a:rect l="l" t="t" r="r" b="b"/>
              <a:pathLst>
                <a:path w="375" h="54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50" y="7"/>
                    <a:pt x="139" y="15"/>
                    <a:pt x="28" y="21"/>
                  </a:cubicBezTo>
                  <a:cubicBezTo>
                    <a:pt x="11" y="21"/>
                    <a:pt x="0" y="28"/>
                    <a:pt x="0" y="39"/>
                  </a:cubicBezTo>
                  <a:cubicBezTo>
                    <a:pt x="0" y="49"/>
                    <a:pt x="18" y="49"/>
                    <a:pt x="35" y="53"/>
                  </a:cubicBezTo>
                  <a:cubicBezTo>
                    <a:pt x="47" y="54"/>
                    <a:pt x="60" y="54"/>
                    <a:pt x="72" y="54"/>
                  </a:cubicBezTo>
                  <a:cubicBezTo>
                    <a:pt x="131" y="54"/>
                    <a:pt x="190" y="48"/>
                    <a:pt x="250" y="42"/>
                  </a:cubicBezTo>
                  <a:cubicBezTo>
                    <a:pt x="292" y="39"/>
                    <a:pt x="337" y="35"/>
                    <a:pt x="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4"/>
            <p:cNvSpPr/>
            <p:nvPr/>
          </p:nvSpPr>
          <p:spPr>
            <a:xfrm>
              <a:off x="5437675" y="791075"/>
              <a:ext cx="8200" cy="1250"/>
            </a:xfrm>
            <a:custGeom>
              <a:avLst/>
              <a:gdLst/>
              <a:ahLst/>
              <a:cxnLst/>
              <a:rect l="l" t="t" r="r" b="b"/>
              <a:pathLst>
                <a:path w="328" h="50" extrusionOk="0">
                  <a:moveTo>
                    <a:pt x="165" y="0"/>
                  </a:moveTo>
                  <a:cubicBezTo>
                    <a:pt x="153" y="0"/>
                    <a:pt x="141" y="1"/>
                    <a:pt x="129" y="3"/>
                  </a:cubicBezTo>
                  <a:lnTo>
                    <a:pt x="84" y="3"/>
                  </a:lnTo>
                  <a:cubicBezTo>
                    <a:pt x="75" y="3"/>
                    <a:pt x="64" y="3"/>
                    <a:pt x="54" y="3"/>
                  </a:cubicBezTo>
                  <a:cubicBezTo>
                    <a:pt x="33" y="3"/>
                    <a:pt x="13" y="4"/>
                    <a:pt x="8" y="13"/>
                  </a:cubicBezTo>
                  <a:cubicBezTo>
                    <a:pt x="1" y="37"/>
                    <a:pt x="50" y="34"/>
                    <a:pt x="77" y="41"/>
                  </a:cubicBezTo>
                  <a:cubicBezTo>
                    <a:pt x="87" y="44"/>
                    <a:pt x="101" y="46"/>
                    <a:pt x="111" y="46"/>
                  </a:cubicBezTo>
                  <a:cubicBezTo>
                    <a:pt x="115" y="46"/>
                    <a:pt x="119" y="46"/>
                    <a:pt x="122" y="45"/>
                  </a:cubicBezTo>
                  <a:cubicBezTo>
                    <a:pt x="145" y="38"/>
                    <a:pt x="167" y="35"/>
                    <a:pt x="189" y="35"/>
                  </a:cubicBezTo>
                  <a:cubicBezTo>
                    <a:pt x="214" y="35"/>
                    <a:pt x="239" y="39"/>
                    <a:pt x="265" y="45"/>
                  </a:cubicBezTo>
                  <a:cubicBezTo>
                    <a:pt x="274" y="46"/>
                    <a:pt x="287" y="49"/>
                    <a:pt x="297" y="49"/>
                  </a:cubicBezTo>
                  <a:cubicBezTo>
                    <a:pt x="306" y="49"/>
                    <a:pt x="313" y="47"/>
                    <a:pt x="316" y="41"/>
                  </a:cubicBezTo>
                  <a:cubicBezTo>
                    <a:pt x="327" y="24"/>
                    <a:pt x="310" y="13"/>
                    <a:pt x="275" y="10"/>
                  </a:cubicBezTo>
                  <a:cubicBezTo>
                    <a:pt x="238" y="7"/>
                    <a:pt x="202" y="0"/>
                    <a:pt x="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4"/>
            <p:cNvSpPr/>
            <p:nvPr/>
          </p:nvSpPr>
          <p:spPr>
            <a:xfrm>
              <a:off x="5451825" y="783325"/>
              <a:ext cx="11725" cy="4325"/>
            </a:xfrm>
            <a:custGeom>
              <a:avLst/>
              <a:gdLst/>
              <a:ahLst/>
              <a:cxnLst/>
              <a:rect l="l" t="t" r="r" b="b"/>
              <a:pathLst>
                <a:path w="469" h="173" extrusionOk="0">
                  <a:moveTo>
                    <a:pt x="220" y="1"/>
                  </a:moveTo>
                  <a:cubicBezTo>
                    <a:pt x="212" y="1"/>
                    <a:pt x="206" y="4"/>
                    <a:pt x="202" y="11"/>
                  </a:cubicBezTo>
                  <a:cubicBezTo>
                    <a:pt x="171" y="52"/>
                    <a:pt x="118" y="81"/>
                    <a:pt x="28" y="84"/>
                  </a:cubicBezTo>
                  <a:cubicBezTo>
                    <a:pt x="11" y="84"/>
                    <a:pt x="0" y="97"/>
                    <a:pt x="4" y="108"/>
                  </a:cubicBezTo>
                  <a:cubicBezTo>
                    <a:pt x="8" y="108"/>
                    <a:pt x="8" y="112"/>
                    <a:pt x="4" y="112"/>
                  </a:cubicBezTo>
                  <a:cubicBezTo>
                    <a:pt x="43" y="152"/>
                    <a:pt x="94" y="173"/>
                    <a:pt x="152" y="173"/>
                  </a:cubicBezTo>
                  <a:cubicBezTo>
                    <a:pt x="192" y="173"/>
                    <a:pt x="236" y="163"/>
                    <a:pt x="281" y="143"/>
                  </a:cubicBezTo>
                  <a:cubicBezTo>
                    <a:pt x="287" y="143"/>
                    <a:pt x="293" y="142"/>
                    <a:pt x="298" y="142"/>
                  </a:cubicBezTo>
                  <a:cubicBezTo>
                    <a:pt x="337" y="142"/>
                    <a:pt x="374" y="154"/>
                    <a:pt x="413" y="157"/>
                  </a:cubicBezTo>
                  <a:cubicBezTo>
                    <a:pt x="419" y="157"/>
                    <a:pt x="425" y="158"/>
                    <a:pt x="431" y="158"/>
                  </a:cubicBezTo>
                  <a:cubicBezTo>
                    <a:pt x="451" y="158"/>
                    <a:pt x="466" y="153"/>
                    <a:pt x="469" y="139"/>
                  </a:cubicBezTo>
                  <a:cubicBezTo>
                    <a:pt x="469" y="126"/>
                    <a:pt x="445" y="122"/>
                    <a:pt x="424" y="122"/>
                  </a:cubicBezTo>
                  <a:cubicBezTo>
                    <a:pt x="414" y="123"/>
                    <a:pt x="405" y="123"/>
                    <a:pt x="395" y="123"/>
                  </a:cubicBezTo>
                  <a:cubicBezTo>
                    <a:pt x="348" y="123"/>
                    <a:pt x="304" y="117"/>
                    <a:pt x="261" y="108"/>
                  </a:cubicBezTo>
                  <a:lnTo>
                    <a:pt x="264" y="105"/>
                  </a:lnTo>
                  <a:cubicBezTo>
                    <a:pt x="247" y="81"/>
                    <a:pt x="208" y="60"/>
                    <a:pt x="261" y="32"/>
                  </a:cubicBezTo>
                  <a:cubicBezTo>
                    <a:pt x="275" y="25"/>
                    <a:pt x="254" y="11"/>
                    <a:pt x="237" y="4"/>
                  </a:cubicBezTo>
                  <a:cubicBezTo>
                    <a:pt x="230" y="2"/>
                    <a:pt x="225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4"/>
            <p:cNvSpPr/>
            <p:nvPr/>
          </p:nvSpPr>
          <p:spPr>
            <a:xfrm>
              <a:off x="5713450" y="67787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3" y="1"/>
                  </a:moveTo>
                  <a:cubicBezTo>
                    <a:pt x="6" y="1"/>
                    <a:pt x="1" y="4"/>
                    <a:pt x="2" y="14"/>
                  </a:cubicBezTo>
                  <a:cubicBezTo>
                    <a:pt x="5" y="33"/>
                    <a:pt x="0" y="60"/>
                    <a:pt x="56" y="60"/>
                  </a:cubicBezTo>
                  <a:cubicBezTo>
                    <a:pt x="62" y="60"/>
                    <a:pt x="68" y="60"/>
                    <a:pt x="76" y="59"/>
                  </a:cubicBezTo>
                  <a:cubicBezTo>
                    <a:pt x="79" y="59"/>
                    <a:pt x="83" y="58"/>
                    <a:pt x="86" y="58"/>
                  </a:cubicBezTo>
                  <a:cubicBezTo>
                    <a:pt x="112" y="58"/>
                    <a:pt x="122" y="70"/>
                    <a:pt x="138" y="80"/>
                  </a:cubicBezTo>
                  <a:cubicBezTo>
                    <a:pt x="145" y="83"/>
                    <a:pt x="159" y="83"/>
                    <a:pt x="169" y="83"/>
                  </a:cubicBezTo>
                  <a:cubicBezTo>
                    <a:pt x="180" y="80"/>
                    <a:pt x="180" y="73"/>
                    <a:pt x="180" y="69"/>
                  </a:cubicBezTo>
                  <a:cubicBezTo>
                    <a:pt x="176" y="35"/>
                    <a:pt x="117" y="6"/>
                    <a:pt x="51" y="3"/>
                  </a:cubicBezTo>
                  <a:cubicBezTo>
                    <a:pt x="49" y="5"/>
                    <a:pt x="47" y="6"/>
                    <a:pt x="43" y="6"/>
                  </a:cubicBezTo>
                  <a:cubicBezTo>
                    <a:pt x="34" y="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4"/>
            <p:cNvSpPr/>
            <p:nvPr/>
          </p:nvSpPr>
          <p:spPr>
            <a:xfrm>
              <a:off x="5481400" y="695975"/>
              <a:ext cx="7750" cy="1600"/>
            </a:xfrm>
            <a:custGeom>
              <a:avLst/>
              <a:gdLst/>
              <a:ahLst/>
              <a:cxnLst/>
              <a:rect l="l" t="t" r="r" b="b"/>
              <a:pathLst>
                <a:path w="310" h="64" extrusionOk="0">
                  <a:moveTo>
                    <a:pt x="165" y="0"/>
                  </a:moveTo>
                  <a:cubicBezTo>
                    <a:pt x="117" y="0"/>
                    <a:pt x="77" y="26"/>
                    <a:pt x="28" y="26"/>
                  </a:cubicBezTo>
                  <a:cubicBezTo>
                    <a:pt x="24" y="26"/>
                    <a:pt x="19" y="26"/>
                    <a:pt x="14" y="25"/>
                  </a:cubicBezTo>
                  <a:cubicBezTo>
                    <a:pt x="4" y="25"/>
                    <a:pt x="0" y="49"/>
                    <a:pt x="14" y="49"/>
                  </a:cubicBezTo>
                  <a:cubicBezTo>
                    <a:pt x="47" y="51"/>
                    <a:pt x="79" y="63"/>
                    <a:pt x="111" y="63"/>
                  </a:cubicBezTo>
                  <a:cubicBezTo>
                    <a:pt x="130" y="63"/>
                    <a:pt x="149" y="59"/>
                    <a:pt x="167" y="46"/>
                  </a:cubicBezTo>
                  <a:cubicBezTo>
                    <a:pt x="176" y="42"/>
                    <a:pt x="185" y="41"/>
                    <a:pt x="194" y="41"/>
                  </a:cubicBezTo>
                  <a:cubicBezTo>
                    <a:pt x="219" y="41"/>
                    <a:pt x="244" y="51"/>
                    <a:pt x="271" y="51"/>
                  </a:cubicBezTo>
                  <a:cubicBezTo>
                    <a:pt x="283" y="51"/>
                    <a:pt x="296" y="49"/>
                    <a:pt x="309" y="43"/>
                  </a:cubicBezTo>
                  <a:lnTo>
                    <a:pt x="309" y="43"/>
                  </a:lnTo>
                  <a:cubicBezTo>
                    <a:pt x="306" y="43"/>
                    <a:pt x="303" y="43"/>
                    <a:pt x="300" y="43"/>
                  </a:cubicBezTo>
                  <a:cubicBezTo>
                    <a:pt x="246" y="43"/>
                    <a:pt x="238" y="15"/>
                    <a:pt x="198" y="4"/>
                  </a:cubicBezTo>
                  <a:cubicBezTo>
                    <a:pt x="187" y="1"/>
                    <a:pt x="176" y="0"/>
                    <a:pt x="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4"/>
            <p:cNvSpPr/>
            <p:nvPr/>
          </p:nvSpPr>
          <p:spPr>
            <a:xfrm>
              <a:off x="5546200" y="862850"/>
              <a:ext cx="12000" cy="3725"/>
            </a:xfrm>
            <a:custGeom>
              <a:avLst/>
              <a:gdLst/>
              <a:ahLst/>
              <a:cxnLst/>
              <a:rect l="l" t="t" r="r" b="b"/>
              <a:pathLst>
                <a:path w="480" h="149" extrusionOk="0">
                  <a:moveTo>
                    <a:pt x="404" y="1"/>
                  </a:moveTo>
                  <a:cubicBezTo>
                    <a:pt x="402" y="1"/>
                    <a:pt x="400" y="1"/>
                    <a:pt x="399" y="1"/>
                  </a:cubicBezTo>
                  <a:cubicBezTo>
                    <a:pt x="377" y="13"/>
                    <a:pt x="356" y="16"/>
                    <a:pt x="334" y="16"/>
                  </a:cubicBezTo>
                  <a:cubicBezTo>
                    <a:pt x="300" y="16"/>
                    <a:pt x="266" y="8"/>
                    <a:pt x="232" y="8"/>
                  </a:cubicBezTo>
                  <a:cubicBezTo>
                    <a:pt x="229" y="8"/>
                    <a:pt x="225" y="8"/>
                    <a:pt x="222" y="8"/>
                  </a:cubicBezTo>
                  <a:cubicBezTo>
                    <a:pt x="204" y="5"/>
                    <a:pt x="184" y="1"/>
                    <a:pt x="166" y="1"/>
                  </a:cubicBezTo>
                  <a:cubicBezTo>
                    <a:pt x="149" y="1"/>
                    <a:pt x="134" y="4"/>
                    <a:pt x="125" y="15"/>
                  </a:cubicBezTo>
                  <a:cubicBezTo>
                    <a:pt x="101" y="50"/>
                    <a:pt x="0" y="64"/>
                    <a:pt x="28" y="112"/>
                  </a:cubicBezTo>
                  <a:cubicBezTo>
                    <a:pt x="31" y="115"/>
                    <a:pt x="14" y="122"/>
                    <a:pt x="4" y="126"/>
                  </a:cubicBezTo>
                  <a:cubicBezTo>
                    <a:pt x="42" y="136"/>
                    <a:pt x="80" y="136"/>
                    <a:pt x="114" y="143"/>
                  </a:cubicBezTo>
                  <a:cubicBezTo>
                    <a:pt x="132" y="145"/>
                    <a:pt x="152" y="148"/>
                    <a:pt x="170" y="148"/>
                  </a:cubicBezTo>
                  <a:cubicBezTo>
                    <a:pt x="189" y="148"/>
                    <a:pt x="206" y="144"/>
                    <a:pt x="215" y="130"/>
                  </a:cubicBezTo>
                  <a:cubicBezTo>
                    <a:pt x="226" y="109"/>
                    <a:pt x="250" y="80"/>
                    <a:pt x="170" y="74"/>
                  </a:cubicBezTo>
                  <a:cubicBezTo>
                    <a:pt x="159" y="74"/>
                    <a:pt x="128" y="67"/>
                    <a:pt x="135" y="53"/>
                  </a:cubicBezTo>
                  <a:cubicBezTo>
                    <a:pt x="218" y="53"/>
                    <a:pt x="222" y="53"/>
                    <a:pt x="250" y="80"/>
                  </a:cubicBezTo>
                  <a:cubicBezTo>
                    <a:pt x="256" y="89"/>
                    <a:pt x="264" y="95"/>
                    <a:pt x="276" y="95"/>
                  </a:cubicBezTo>
                  <a:cubicBezTo>
                    <a:pt x="279" y="95"/>
                    <a:pt x="281" y="95"/>
                    <a:pt x="284" y="95"/>
                  </a:cubicBezTo>
                  <a:cubicBezTo>
                    <a:pt x="302" y="91"/>
                    <a:pt x="319" y="85"/>
                    <a:pt x="323" y="74"/>
                  </a:cubicBezTo>
                  <a:cubicBezTo>
                    <a:pt x="323" y="67"/>
                    <a:pt x="316" y="60"/>
                    <a:pt x="298" y="56"/>
                  </a:cubicBezTo>
                  <a:cubicBezTo>
                    <a:pt x="278" y="50"/>
                    <a:pt x="253" y="56"/>
                    <a:pt x="239" y="46"/>
                  </a:cubicBezTo>
                  <a:lnTo>
                    <a:pt x="239" y="46"/>
                  </a:lnTo>
                  <a:cubicBezTo>
                    <a:pt x="244" y="47"/>
                    <a:pt x="249" y="47"/>
                    <a:pt x="253" y="47"/>
                  </a:cubicBezTo>
                  <a:cubicBezTo>
                    <a:pt x="285" y="47"/>
                    <a:pt x="317" y="41"/>
                    <a:pt x="348" y="41"/>
                  </a:cubicBezTo>
                  <a:cubicBezTo>
                    <a:pt x="363" y="41"/>
                    <a:pt x="378" y="42"/>
                    <a:pt x="392" y="46"/>
                  </a:cubicBezTo>
                  <a:cubicBezTo>
                    <a:pt x="404" y="50"/>
                    <a:pt x="414" y="51"/>
                    <a:pt x="423" y="51"/>
                  </a:cubicBezTo>
                  <a:cubicBezTo>
                    <a:pt x="439" y="51"/>
                    <a:pt x="453" y="47"/>
                    <a:pt x="468" y="43"/>
                  </a:cubicBezTo>
                  <a:cubicBezTo>
                    <a:pt x="479" y="39"/>
                    <a:pt x="479" y="29"/>
                    <a:pt x="472" y="22"/>
                  </a:cubicBezTo>
                  <a:cubicBezTo>
                    <a:pt x="457" y="13"/>
                    <a:pt x="420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4"/>
            <p:cNvSpPr/>
            <p:nvPr/>
          </p:nvSpPr>
          <p:spPr>
            <a:xfrm>
              <a:off x="6001800" y="852950"/>
              <a:ext cx="6425" cy="2050"/>
            </a:xfrm>
            <a:custGeom>
              <a:avLst/>
              <a:gdLst/>
              <a:ahLst/>
              <a:cxnLst/>
              <a:rect l="l" t="t" r="r" b="b"/>
              <a:pathLst>
                <a:path w="257" h="82" extrusionOk="0">
                  <a:moveTo>
                    <a:pt x="18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0" y="2"/>
                    <a:pt x="0" y="9"/>
                    <a:pt x="0" y="15"/>
                  </a:cubicBezTo>
                  <a:cubicBezTo>
                    <a:pt x="4" y="47"/>
                    <a:pt x="56" y="78"/>
                    <a:pt x="108" y="78"/>
                  </a:cubicBezTo>
                  <a:cubicBezTo>
                    <a:pt x="109" y="77"/>
                    <a:pt x="111" y="76"/>
                    <a:pt x="113" y="76"/>
                  </a:cubicBezTo>
                  <a:cubicBezTo>
                    <a:pt x="121" y="76"/>
                    <a:pt x="133" y="81"/>
                    <a:pt x="141" y="81"/>
                  </a:cubicBezTo>
                  <a:cubicBezTo>
                    <a:pt x="147" y="81"/>
                    <a:pt x="151" y="78"/>
                    <a:pt x="149" y="68"/>
                  </a:cubicBezTo>
                  <a:cubicBezTo>
                    <a:pt x="146" y="60"/>
                    <a:pt x="146" y="50"/>
                    <a:pt x="146" y="43"/>
                  </a:cubicBezTo>
                  <a:lnTo>
                    <a:pt x="146" y="43"/>
                  </a:lnTo>
                  <a:cubicBezTo>
                    <a:pt x="160" y="50"/>
                    <a:pt x="181" y="53"/>
                    <a:pt x="202" y="53"/>
                  </a:cubicBezTo>
                  <a:cubicBezTo>
                    <a:pt x="205" y="54"/>
                    <a:pt x="209" y="54"/>
                    <a:pt x="213" y="54"/>
                  </a:cubicBezTo>
                  <a:cubicBezTo>
                    <a:pt x="236" y="54"/>
                    <a:pt x="257" y="45"/>
                    <a:pt x="250" y="29"/>
                  </a:cubicBezTo>
                  <a:cubicBezTo>
                    <a:pt x="247" y="17"/>
                    <a:pt x="242" y="1"/>
                    <a:pt x="198" y="1"/>
                  </a:cubicBezTo>
                  <a:cubicBezTo>
                    <a:pt x="193" y="1"/>
                    <a:pt x="187" y="1"/>
                    <a:pt x="181" y="2"/>
                  </a:cubicBezTo>
                  <a:cubicBezTo>
                    <a:pt x="164" y="2"/>
                    <a:pt x="115" y="2"/>
                    <a:pt x="115" y="19"/>
                  </a:cubicBezTo>
                  <a:cubicBezTo>
                    <a:pt x="115" y="19"/>
                    <a:pt x="115" y="23"/>
                    <a:pt x="119" y="23"/>
                  </a:cubicBezTo>
                  <a:lnTo>
                    <a:pt x="91" y="23"/>
                  </a:lnTo>
                  <a:cubicBezTo>
                    <a:pt x="87" y="23"/>
                    <a:pt x="84" y="23"/>
                    <a:pt x="80" y="23"/>
                  </a:cubicBezTo>
                  <a:cubicBezTo>
                    <a:pt x="57" y="23"/>
                    <a:pt x="48" y="14"/>
                    <a:pt x="35" y="5"/>
                  </a:cubicBezTo>
                  <a:cubicBezTo>
                    <a:pt x="31" y="3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4"/>
            <p:cNvSpPr/>
            <p:nvPr/>
          </p:nvSpPr>
          <p:spPr>
            <a:xfrm>
              <a:off x="5507600" y="726400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46" y="1"/>
                  </a:moveTo>
                  <a:cubicBezTo>
                    <a:pt x="32" y="1"/>
                    <a:pt x="19" y="4"/>
                    <a:pt x="11" y="12"/>
                  </a:cubicBezTo>
                  <a:cubicBezTo>
                    <a:pt x="1" y="30"/>
                    <a:pt x="21" y="33"/>
                    <a:pt x="49" y="36"/>
                  </a:cubicBezTo>
                  <a:cubicBezTo>
                    <a:pt x="52" y="36"/>
                    <a:pt x="55" y="40"/>
                    <a:pt x="59" y="43"/>
                  </a:cubicBezTo>
                  <a:cubicBezTo>
                    <a:pt x="68" y="60"/>
                    <a:pt x="84" y="65"/>
                    <a:pt x="103" y="65"/>
                  </a:cubicBezTo>
                  <a:cubicBezTo>
                    <a:pt x="122" y="65"/>
                    <a:pt x="143" y="60"/>
                    <a:pt x="160" y="60"/>
                  </a:cubicBezTo>
                  <a:cubicBezTo>
                    <a:pt x="163" y="61"/>
                    <a:pt x="167" y="61"/>
                    <a:pt x="169" y="61"/>
                  </a:cubicBezTo>
                  <a:cubicBezTo>
                    <a:pt x="193" y="61"/>
                    <a:pt x="187" y="49"/>
                    <a:pt x="184" y="40"/>
                  </a:cubicBezTo>
                  <a:cubicBezTo>
                    <a:pt x="184" y="29"/>
                    <a:pt x="207" y="5"/>
                    <a:pt x="179" y="5"/>
                  </a:cubicBezTo>
                  <a:cubicBezTo>
                    <a:pt x="173" y="5"/>
                    <a:pt x="165" y="6"/>
                    <a:pt x="153" y="9"/>
                  </a:cubicBezTo>
                  <a:cubicBezTo>
                    <a:pt x="138" y="11"/>
                    <a:pt x="127" y="12"/>
                    <a:pt x="118" y="12"/>
                  </a:cubicBezTo>
                  <a:cubicBezTo>
                    <a:pt x="102" y="12"/>
                    <a:pt x="90" y="10"/>
                    <a:pt x="73" y="5"/>
                  </a:cubicBezTo>
                  <a:cubicBezTo>
                    <a:pt x="66" y="2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4"/>
            <p:cNvSpPr/>
            <p:nvPr/>
          </p:nvSpPr>
          <p:spPr>
            <a:xfrm>
              <a:off x="5400725" y="717350"/>
              <a:ext cx="7825" cy="375"/>
            </a:xfrm>
            <a:custGeom>
              <a:avLst/>
              <a:gdLst/>
              <a:ahLst/>
              <a:cxnLst/>
              <a:rect l="l" t="t" r="r" b="b"/>
              <a:pathLst>
                <a:path w="313" h="15" extrusionOk="0">
                  <a:moveTo>
                    <a:pt x="132" y="0"/>
                  </a:moveTo>
                  <a:cubicBezTo>
                    <a:pt x="88" y="0"/>
                    <a:pt x="44" y="2"/>
                    <a:pt x="1" y="6"/>
                  </a:cubicBezTo>
                  <a:cubicBezTo>
                    <a:pt x="48" y="13"/>
                    <a:pt x="96" y="15"/>
                    <a:pt x="143" y="15"/>
                  </a:cubicBezTo>
                  <a:cubicBezTo>
                    <a:pt x="200" y="15"/>
                    <a:pt x="256" y="12"/>
                    <a:pt x="313" y="9"/>
                  </a:cubicBezTo>
                  <a:cubicBezTo>
                    <a:pt x="252" y="4"/>
                    <a:pt x="192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4"/>
            <p:cNvSpPr/>
            <p:nvPr/>
          </p:nvSpPr>
          <p:spPr>
            <a:xfrm>
              <a:off x="5447225" y="734275"/>
              <a:ext cx="5050" cy="1125"/>
            </a:xfrm>
            <a:custGeom>
              <a:avLst/>
              <a:gdLst/>
              <a:ahLst/>
              <a:cxnLst/>
              <a:rect l="l" t="t" r="r" b="b"/>
              <a:pathLst>
                <a:path w="202" h="45" extrusionOk="0">
                  <a:moveTo>
                    <a:pt x="160" y="1"/>
                  </a:moveTo>
                  <a:cubicBezTo>
                    <a:pt x="146" y="1"/>
                    <a:pt x="129" y="6"/>
                    <a:pt x="115" y="9"/>
                  </a:cubicBezTo>
                  <a:cubicBezTo>
                    <a:pt x="100" y="12"/>
                    <a:pt x="83" y="20"/>
                    <a:pt x="72" y="20"/>
                  </a:cubicBezTo>
                  <a:cubicBezTo>
                    <a:pt x="70" y="20"/>
                    <a:pt x="68" y="20"/>
                    <a:pt x="67" y="19"/>
                  </a:cubicBezTo>
                  <a:cubicBezTo>
                    <a:pt x="53" y="17"/>
                    <a:pt x="36" y="12"/>
                    <a:pt x="23" y="12"/>
                  </a:cubicBezTo>
                  <a:cubicBezTo>
                    <a:pt x="14" y="12"/>
                    <a:pt x="7" y="15"/>
                    <a:pt x="4" y="24"/>
                  </a:cubicBezTo>
                  <a:cubicBezTo>
                    <a:pt x="1" y="35"/>
                    <a:pt x="11" y="37"/>
                    <a:pt x="25" y="37"/>
                  </a:cubicBezTo>
                  <a:cubicBezTo>
                    <a:pt x="32" y="37"/>
                    <a:pt x="40" y="37"/>
                    <a:pt x="47" y="37"/>
                  </a:cubicBezTo>
                  <a:cubicBezTo>
                    <a:pt x="56" y="37"/>
                    <a:pt x="64" y="37"/>
                    <a:pt x="70" y="40"/>
                  </a:cubicBezTo>
                  <a:cubicBezTo>
                    <a:pt x="80" y="40"/>
                    <a:pt x="91" y="40"/>
                    <a:pt x="105" y="44"/>
                  </a:cubicBezTo>
                  <a:cubicBezTo>
                    <a:pt x="115" y="44"/>
                    <a:pt x="129" y="40"/>
                    <a:pt x="139" y="37"/>
                  </a:cubicBezTo>
                  <a:cubicBezTo>
                    <a:pt x="157" y="30"/>
                    <a:pt x="202" y="30"/>
                    <a:pt x="188" y="13"/>
                  </a:cubicBezTo>
                  <a:cubicBezTo>
                    <a:pt x="182" y="4"/>
                    <a:pt x="172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4"/>
            <p:cNvSpPr/>
            <p:nvPr/>
          </p:nvSpPr>
          <p:spPr>
            <a:xfrm>
              <a:off x="5558175" y="864125"/>
              <a:ext cx="5225" cy="875"/>
            </a:xfrm>
            <a:custGeom>
              <a:avLst/>
              <a:gdLst/>
              <a:ahLst/>
              <a:cxnLst/>
              <a:rect l="l" t="t" r="r" b="b"/>
              <a:pathLst>
                <a:path w="209" h="35" extrusionOk="0">
                  <a:moveTo>
                    <a:pt x="173" y="0"/>
                  </a:moveTo>
                  <a:cubicBezTo>
                    <a:pt x="164" y="0"/>
                    <a:pt x="154" y="2"/>
                    <a:pt x="146" y="5"/>
                  </a:cubicBezTo>
                  <a:cubicBezTo>
                    <a:pt x="107" y="13"/>
                    <a:pt x="69" y="13"/>
                    <a:pt x="34" y="13"/>
                  </a:cubicBezTo>
                  <a:cubicBezTo>
                    <a:pt x="18" y="13"/>
                    <a:pt x="0" y="16"/>
                    <a:pt x="3" y="26"/>
                  </a:cubicBezTo>
                  <a:cubicBezTo>
                    <a:pt x="5" y="33"/>
                    <a:pt x="12" y="34"/>
                    <a:pt x="19" y="34"/>
                  </a:cubicBezTo>
                  <a:cubicBezTo>
                    <a:pt x="24" y="34"/>
                    <a:pt x="29" y="34"/>
                    <a:pt x="34" y="34"/>
                  </a:cubicBezTo>
                  <a:cubicBezTo>
                    <a:pt x="54" y="30"/>
                    <a:pt x="75" y="29"/>
                    <a:pt x="95" y="29"/>
                  </a:cubicBezTo>
                  <a:cubicBezTo>
                    <a:pt x="113" y="29"/>
                    <a:pt x="131" y="29"/>
                    <a:pt x="149" y="29"/>
                  </a:cubicBezTo>
                  <a:cubicBezTo>
                    <a:pt x="154" y="32"/>
                    <a:pt x="159" y="33"/>
                    <a:pt x="164" y="33"/>
                  </a:cubicBezTo>
                  <a:cubicBezTo>
                    <a:pt x="176" y="33"/>
                    <a:pt x="187" y="27"/>
                    <a:pt x="194" y="23"/>
                  </a:cubicBezTo>
                  <a:cubicBezTo>
                    <a:pt x="205" y="16"/>
                    <a:pt x="208" y="9"/>
                    <a:pt x="197" y="5"/>
                  </a:cubicBezTo>
                  <a:cubicBezTo>
                    <a:pt x="191" y="2"/>
                    <a:pt x="182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4"/>
            <p:cNvSpPr/>
            <p:nvPr/>
          </p:nvSpPr>
          <p:spPr>
            <a:xfrm>
              <a:off x="5573075" y="683475"/>
              <a:ext cx="3200" cy="1125"/>
            </a:xfrm>
            <a:custGeom>
              <a:avLst/>
              <a:gdLst/>
              <a:ahLst/>
              <a:cxnLst/>
              <a:rect l="l" t="t" r="r" b="b"/>
              <a:pathLst>
                <a:path w="128" h="45" extrusionOk="0">
                  <a:moveTo>
                    <a:pt x="93" y="1"/>
                  </a:moveTo>
                  <a:cubicBezTo>
                    <a:pt x="90" y="1"/>
                    <a:pt x="87" y="1"/>
                    <a:pt x="83" y="1"/>
                  </a:cubicBezTo>
                  <a:cubicBezTo>
                    <a:pt x="53" y="5"/>
                    <a:pt x="8" y="1"/>
                    <a:pt x="4" y="22"/>
                  </a:cubicBezTo>
                  <a:cubicBezTo>
                    <a:pt x="0" y="43"/>
                    <a:pt x="53" y="40"/>
                    <a:pt x="77" y="43"/>
                  </a:cubicBezTo>
                  <a:cubicBezTo>
                    <a:pt x="81" y="44"/>
                    <a:pt x="85" y="44"/>
                    <a:pt x="90" y="44"/>
                  </a:cubicBezTo>
                  <a:cubicBezTo>
                    <a:pt x="108" y="44"/>
                    <a:pt x="128" y="39"/>
                    <a:pt x="122" y="26"/>
                  </a:cubicBezTo>
                  <a:cubicBezTo>
                    <a:pt x="116" y="13"/>
                    <a:pt x="118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4"/>
            <p:cNvSpPr/>
            <p:nvPr/>
          </p:nvSpPr>
          <p:spPr>
            <a:xfrm>
              <a:off x="5905875" y="856700"/>
              <a:ext cx="3500" cy="1000"/>
            </a:xfrm>
            <a:custGeom>
              <a:avLst/>
              <a:gdLst/>
              <a:ahLst/>
              <a:cxnLst/>
              <a:rect l="l" t="t" r="r" b="b"/>
              <a:pathLst>
                <a:path w="140" h="40" extrusionOk="0">
                  <a:moveTo>
                    <a:pt x="56" y="1"/>
                  </a:moveTo>
                  <a:cubicBezTo>
                    <a:pt x="31" y="1"/>
                    <a:pt x="1" y="8"/>
                    <a:pt x="1" y="25"/>
                  </a:cubicBezTo>
                  <a:cubicBezTo>
                    <a:pt x="2" y="37"/>
                    <a:pt x="15" y="38"/>
                    <a:pt x="30" y="38"/>
                  </a:cubicBezTo>
                  <a:cubicBezTo>
                    <a:pt x="37" y="38"/>
                    <a:pt x="44" y="38"/>
                    <a:pt x="50" y="38"/>
                  </a:cubicBezTo>
                  <a:cubicBezTo>
                    <a:pt x="56" y="38"/>
                    <a:pt x="61" y="38"/>
                    <a:pt x="66" y="39"/>
                  </a:cubicBezTo>
                  <a:cubicBezTo>
                    <a:pt x="71" y="38"/>
                    <a:pt x="76" y="37"/>
                    <a:pt x="82" y="37"/>
                  </a:cubicBezTo>
                  <a:cubicBezTo>
                    <a:pt x="92" y="37"/>
                    <a:pt x="103" y="38"/>
                    <a:pt x="112" y="38"/>
                  </a:cubicBezTo>
                  <a:cubicBezTo>
                    <a:pt x="125" y="38"/>
                    <a:pt x="135" y="36"/>
                    <a:pt x="135" y="25"/>
                  </a:cubicBezTo>
                  <a:cubicBezTo>
                    <a:pt x="140" y="1"/>
                    <a:pt x="87" y="4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4"/>
            <p:cNvSpPr/>
            <p:nvPr/>
          </p:nvSpPr>
          <p:spPr>
            <a:xfrm>
              <a:off x="5608050" y="680725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38" y="1"/>
                  </a:moveTo>
                  <a:cubicBezTo>
                    <a:pt x="17" y="1"/>
                    <a:pt x="0" y="4"/>
                    <a:pt x="7" y="14"/>
                  </a:cubicBezTo>
                  <a:cubicBezTo>
                    <a:pt x="21" y="31"/>
                    <a:pt x="13" y="52"/>
                    <a:pt x="58" y="52"/>
                  </a:cubicBezTo>
                  <a:cubicBezTo>
                    <a:pt x="61" y="53"/>
                    <a:pt x="64" y="53"/>
                    <a:pt x="68" y="53"/>
                  </a:cubicBezTo>
                  <a:cubicBezTo>
                    <a:pt x="83" y="53"/>
                    <a:pt x="98" y="47"/>
                    <a:pt x="90" y="35"/>
                  </a:cubicBezTo>
                  <a:cubicBezTo>
                    <a:pt x="79" y="21"/>
                    <a:pt x="69" y="4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4"/>
            <p:cNvSpPr/>
            <p:nvPr/>
          </p:nvSpPr>
          <p:spPr>
            <a:xfrm>
              <a:off x="5650350" y="678900"/>
              <a:ext cx="2875" cy="1175"/>
            </a:xfrm>
            <a:custGeom>
              <a:avLst/>
              <a:gdLst/>
              <a:ahLst/>
              <a:cxnLst/>
              <a:rect l="l" t="t" r="r" b="b"/>
              <a:pathLst>
                <a:path w="115" h="47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3" y="7"/>
                    <a:pt x="49" y="11"/>
                    <a:pt x="25" y="15"/>
                  </a:cubicBezTo>
                  <a:cubicBezTo>
                    <a:pt x="8" y="18"/>
                    <a:pt x="1" y="25"/>
                    <a:pt x="1" y="32"/>
                  </a:cubicBezTo>
                  <a:cubicBezTo>
                    <a:pt x="1" y="40"/>
                    <a:pt x="8" y="46"/>
                    <a:pt x="18" y="46"/>
                  </a:cubicBezTo>
                  <a:cubicBezTo>
                    <a:pt x="20" y="46"/>
                    <a:pt x="22" y="46"/>
                    <a:pt x="25" y="45"/>
                  </a:cubicBezTo>
                  <a:cubicBezTo>
                    <a:pt x="63" y="39"/>
                    <a:pt x="115" y="39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4"/>
            <p:cNvSpPr/>
            <p:nvPr/>
          </p:nvSpPr>
          <p:spPr>
            <a:xfrm>
              <a:off x="5439950" y="780900"/>
              <a:ext cx="1925" cy="1675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73" y="0"/>
                  </a:moveTo>
                  <a:lnTo>
                    <a:pt x="73" y="0"/>
                  </a:lnTo>
                  <a:cubicBezTo>
                    <a:pt x="7" y="7"/>
                    <a:pt x="0" y="21"/>
                    <a:pt x="49" y="66"/>
                  </a:cubicBezTo>
                  <a:cubicBezTo>
                    <a:pt x="55" y="42"/>
                    <a:pt x="76" y="2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4"/>
            <p:cNvSpPr/>
            <p:nvPr/>
          </p:nvSpPr>
          <p:spPr>
            <a:xfrm>
              <a:off x="5441750" y="78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4"/>
            <p:cNvSpPr/>
            <p:nvPr/>
          </p:nvSpPr>
          <p:spPr>
            <a:xfrm>
              <a:off x="5545925" y="683675"/>
              <a:ext cx="2550" cy="925"/>
            </a:xfrm>
            <a:custGeom>
              <a:avLst/>
              <a:gdLst/>
              <a:ahLst/>
              <a:cxnLst/>
              <a:rect l="l" t="t" r="r" b="b"/>
              <a:pathLst>
                <a:path w="102" h="37" extrusionOk="0">
                  <a:moveTo>
                    <a:pt x="53" y="0"/>
                  </a:moveTo>
                  <a:cubicBezTo>
                    <a:pt x="29" y="3"/>
                    <a:pt x="0" y="3"/>
                    <a:pt x="4" y="21"/>
                  </a:cubicBezTo>
                  <a:cubicBezTo>
                    <a:pt x="4" y="32"/>
                    <a:pt x="16" y="36"/>
                    <a:pt x="30" y="36"/>
                  </a:cubicBezTo>
                  <a:cubicBezTo>
                    <a:pt x="34" y="36"/>
                    <a:pt x="38" y="36"/>
                    <a:pt x="42" y="35"/>
                  </a:cubicBezTo>
                  <a:cubicBezTo>
                    <a:pt x="70" y="35"/>
                    <a:pt x="95" y="32"/>
                    <a:pt x="98" y="18"/>
                  </a:cubicBezTo>
                  <a:cubicBezTo>
                    <a:pt x="101" y="3"/>
                    <a:pt x="70" y="3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4"/>
            <p:cNvSpPr/>
            <p:nvPr/>
          </p:nvSpPr>
          <p:spPr>
            <a:xfrm>
              <a:off x="5503775" y="784450"/>
              <a:ext cx="2375" cy="900"/>
            </a:xfrm>
            <a:custGeom>
              <a:avLst/>
              <a:gdLst/>
              <a:ahLst/>
              <a:cxnLst/>
              <a:rect l="l" t="t" r="r" b="b"/>
              <a:pathLst>
                <a:path w="95" h="36" extrusionOk="0">
                  <a:moveTo>
                    <a:pt x="42" y="1"/>
                  </a:moveTo>
                  <a:cubicBezTo>
                    <a:pt x="24" y="1"/>
                    <a:pt x="0" y="4"/>
                    <a:pt x="4" y="15"/>
                  </a:cubicBezTo>
                  <a:cubicBezTo>
                    <a:pt x="4" y="32"/>
                    <a:pt x="29" y="36"/>
                    <a:pt x="56" y="36"/>
                  </a:cubicBezTo>
                  <a:cubicBezTo>
                    <a:pt x="74" y="36"/>
                    <a:pt x="91" y="28"/>
                    <a:pt x="94" y="18"/>
                  </a:cubicBezTo>
                  <a:cubicBezTo>
                    <a:pt x="87" y="4"/>
                    <a:pt x="66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4"/>
            <p:cNvSpPr/>
            <p:nvPr/>
          </p:nvSpPr>
          <p:spPr>
            <a:xfrm>
              <a:off x="5508975" y="724450"/>
              <a:ext cx="2300" cy="875"/>
            </a:xfrm>
            <a:custGeom>
              <a:avLst/>
              <a:gdLst/>
              <a:ahLst/>
              <a:cxnLst/>
              <a:rect l="l" t="t" r="r" b="b"/>
              <a:pathLst>
                <a:path w="92" h="35" extrusionOk="0">
                  <a:moveTo>
                    <a:pt x="45" y="0"/>
                  </a:moveTo>
                  <a:cubicBezTo>
                    <a:pt x="25" y="0"/>
                    <a:pt x="0" y="4"/>
                    <a:pt x="0" y="17"/>
                  </a:cubicBezTo>
                  <a:cubicBezTo>
                    <a:pt x="0" y="28"/>
                    <a:pt x="25" y="31"/>
                    <a:pt x="45" y="34"/>
                  </a:cubicBezTo>
                  <a:cubicBezTo>
                    <a:pt x="66" y="31"/>
                    <a:pt x="91" y="31"/>
                    <a:pt x="91" y="14"/>
                  </a:cubicBezTo>
                  <a:cubicBezTo>
                    <a:pt x="87" y="4"/>
                    <a:pt x="63" y="4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4"/>
            <p:cNvSpPr/>
            <p:nvPr/>
          </p:nvSpPr>
          <p:spPr>
            <a:xfrm>
              <a:off x="5508725" y="856625"/>
              <a:ext cx="2350" cy="800"/>
            </a:xfrm>
            <a:custGeom>
              <a:avLst/>
              <a:gdLst/>
              <a:ahLst/>
              <a:cxnLst/>
              <a:rect l="l" t="t" r="r" b="b"/>
              <a:pathLst>
                <a:path w="94" h="32" extrusionOk="0">
                  <a:moveTo>
                    <a:pt x="60" y="1"/>
                  </a:moveTo>
                  <a:cubicBezTo>
                    <a:pt x="35" y="4"/>
                    <a:pt x="7" y="11"/>
                    <a:pt x="4" y="21"/>
                  </a:cubicBezTo>
                  <a:cubicBezTo>
                    <a:pt x="1" y="31"/>
                    <a:pt x="28" y="31"/>
                    <a:pt x="45" y="31"/>
                  </a:cubicBezTo>
                  <a:cubicBezTo>
                    <a:pt x="66" y="31"/>
                    <a:pt x="90" y="31"/>
                    <a:pt x="94" y="17"/>
                  </a:cubicBezTo>
                  <a:cubicBezTo>
                    <a:pt x="94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4"/>
            <p:cNvSpPr/>
            <p:nvPr/>
          </p:nvSpPr>
          <p:spPr>
            <a:xfrm>
              <a:off x="5434125" y="704575"/>
              <a:ext cx="2375" cy="650"/>
            </a:xfrm>
            <a:custGeom>
              <a:avLst/>
              <a:gdLst/>
              <a:ahLst/>
              <a:cxnLst/>
              <a:rect l="l" t="t" r="r" b="b"/>
              <a:pathLst>
                <a:path w="95" h="26" extrusionOk="0">
                  <a:moveTo>
                    <a:pt x="78" y="0"/>
                  </a:moveTo>
                  <a:cubicBezTo>
                    <a:pt x="65" y="0"/>
                    <a:pt x="43" y="6"/>
                    <a:pt x="0" y="18"/>
                  </a:cubicBezTo>
                  <a:cubicBezTo>
                    <a:pt x="20" y="24"/>
                    <a:pt x="41" y="26"/>
                    <a:pt x="60" y="26"/>
                  </a:cubicBezTo>
                  <a:cubicBezTo>
                    <a:pt x="72" y="26"/>
                    <a:pt x="84" y="25"/>
                    <a:pt x="94" y="25"/>
                  </a:cubicBezTo>
                  <a:cubicBezTo>
                    <a:pt x="93" y="8"/>
                    <a:pt x="92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4"/>
            <p:cNvSpPr/>
            <p:nvPr/>
          </p:nvSpPr>
          <p:spPr>
            <a:xfrm>
              <a:off x="5436475" y="70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34"/>
            <p:cNvSpPr/>
            <p:nvPr/>
          </p:nvSpPr>
          <p:spPr>
            <a:xfrm>
              <a:off x="5527675" y="724950"/>
              <a:ext cx="2925" cy="1325"/>
            </a:xfrm>
            <a:custGeom>
              <a:avLst/>
              <a:gdLst/>
              <a:ahLst/>
              <a:cxnLst/>
              <a:rect l="l" t="t" r="r" b="b"/>
              <a:pathLst>
                <a:path w="117" h="53" extrusionOk="0">
                  <a:moveTo>
                    <a:pt x="40" y="0"/>
                  </a:moveTo>
                  <a:cubicBezTo>
                    <a:pt x="24" y="0"/>
                    <a:pt x="11" y="3"/>
                    <a:pt x="5" y="14"/>
                  </a:cubicBezTo>
                  <a:cubicBezTo>
                    <a:pt x="1" y="24"/>
                    <a:pt x="14" y="27"/>
                    <a:pt x="29" y="27"/>
                  </a:cubicBezTo>
                  <a:cubicBezTo>
                    <a:pt x="36" y="27"/>
                    <a:pt x="44" y="26"/>
                    <a:pt x="51" y="25"/>
                  </a:cubicBezTo>
                  <a:lnTo>
                    <a:pt x="51" y="25"/>
                  </a:lnTo>
                  <a:cubicBezTo>
                    <a:pt x="72" y="32"/>
                    <a:pt x="40" y="53"/>
                    <a:pt x="75" y="53"/>
                  </a:cubicBezTo>
                  <a:cubicBezTo>
                    <a:pt x="106" y="53"/>
                    <a:pt x="109" y="35"/>
                    <a:pt x="113" y="25"/>
                  </a:cubicBezTo>
                  <a:cubicBezTo>
                    <a:pt x="117" y="11"/>
                    <a:pt x="103" y="4"/>
                    <a:pt x="82" y="4"/>
                  </a:cubicBezTo>
                  <a:cubicBezTo>
                    <a:pt x="69" y="3"/>
                    <a:pt x="53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34"/>
            <p:cNvSpPr/>
            <p:nvPr/>
          </p:nvSpPr>
          <p:spPr>
            <a:xfrm>
              <a:off x="5413750" y="746925"/>
              <a:ext cx="2450" cy="650"/>
            </a:xfrm>
            <a:custGeom>
              <a:avLst/>
              <a:gdLst/>
              <a:ahLst/>
              <a:cxnLst/>
              <a:rect l="l" t="t" r="r" b="b"/>
              <a:pathLst>
                <a:path w="98" h="26" extrusionOk="0">
                  <a:moveTo>
                    <a:pt x="38" y="0"/>
                  </a:moveTo>
                  <a:cubicBezTo>
                    <a:pt x="30" y="0"/>
                    <a:pt x="22" y="1"/>
                    <a:pt x="14" y="3"/>
                  </a:cubicBezTo>
                  <a:cubicBezTo>
                    <a:pt x="3" y="6"/>
                    <a:pt x="0" y="13"/>
                    <a:pt x="8" y="17"/>
                  </a:cubicBezTo>
                  <a:cubicBezTo>
                    <a:pt x="20" y="23"/>
                    <a:pt x="33" y="26"/>
                    <a:pt x="47" y="26"/>
                  </a:cubicBezTo>
                  <a:cubicBezTo>
                    <a:pt x="62" y="26"/>
                    <a:pt x="79" y="22"/>
                    <a:pt x="98" y="17"/>
                  </a:cubicBezTo>
                  <a:cubicBezTo>
                    <a:pt x="77" y="7"/>
                    <a:pt x="59" y="0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4"/>
            <p:cNvSpPr/>
            <p:nvPr/>
          </p:nvSpPr>
          <p:spPr>
            <a:xfrm>
              <a:off x="5461800" y="724475"/>
              <a:ext cx="3400" cy="550"/>
            </a:xfrm>
            <a:custGeom>
              <a:avLst/>
              <a:gdLst/>
              <a:ahLst/>
              <a:cxnLst/>
              <a:rect l="l" t="t" r="r" b="b"/>
              <a:pathLst>
                <a:path w="136" h="22" extrusionOk="0">
                  <a:moveTo>
                    <a:pt x="84" y="0"/>
                  </a:moveTo>
                  <a:cubicBezTo>
                    <a:pt x="57" y="0"/>
                    <a:pt x="30" y="4"/>
                    <a:pt x="1" y="6"/>
                  </a:cubicBezTo>
                  <a:cubicBezTo>
                    <a:pt x="27" y="15"/>
                    <a:pt x="50" y="22"/>
                    <a:pt x="73" y="22"/>
                  </a:cubicBezTo>
                  <a:cubicBezTo>
                    <a:pt x="93" y="22"/>
                    <a:pt x="113" y="17"/>
                    <a:pt x="136" y="6"/>
                  </a:cubicBezTo>
                  <a:cubicBezTo>
                    <a:pt x="118" y="2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4"/>
            <p:cNvSpPr/>
            <p:nvPr/>
          </p:nvSpPr>
          <p:spPr>
            <a:xfrm>
              <a:off x="5525625" y="726100"/>
              <a:ext cx="2200" cy="800"/>
            </a:xfrm>
            <a:custGeom>
              <a:avLst/>
              <a:gdLst/>
              <a:ahLst/>
              <a:cxnLst/>
              <a:rect l="l" t="t" r="r" b="b"/>
              <a:pathLst>
                <a:path w="88" h="32" extrusionOk="0">
                  <a:moveTo>
                    <a:pt x="60" y="0"/>
                  </a:moveTo>
                  <a:cubicBezTo>
                    <a:pt x="32" y="0"/>
                    <a:pt x="1" y="0"/>
                    <a:pt x="18" y="24"/>
                  </a:cubicBezTo>
                  <a:cubicBezTo>
                    <a:pt x="32" y="26"/>
                    <a:pt x="47" y="32"/>
                    <a:pt x="60" y="32"/>
                  </a:cubicBezTo>
                  <a:cubicBezTo>
                    <a:pt x="69" y="32"/>
                    <a:pt x="77" y="29"/>
                    <a:pt x="84" y="21"/>
                  </a:cubicBezTo>
                  <a:cubicBezTo>
                    <a:pt x="87" y="10"/>
                    <a:pt x="74" y="3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4"/>
            <p:cNvSpPr/>
            <p:nvPr/>
          </p:nvSpPr>
          <p:spPr>
            <a:xfrm>
              <a:off x="5526075" y="72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4"/>
            <p:cNvSpPr/>
            <p:nvPr/>
          </p:nvSpPr>
          <p:spPr>
            <a:xfrm>
              <a:off x="5508125" y="7868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3" y="0"/>
                  </a:moveTo>
                  <a:cubicBezTo>
                    <a:pt x="29" y="0"/>
                    <a:pt x="14" y="2"/>
                    <a:pt x="0" y="4"/>
                  </a:cubicBezTo>
                  <a:lnTo>
                    <a:pt x="0" y="18"/>
                  </a:lnTo>
                  <a:cubicBezTo>
                    <a:pt x="31" y="18"/>
                    <a:pt x="63" y="21"/>
                    <a:pt x="111" y="21"/>
                  </a:cubicBezTo>
                  <a:cubicBezTo>
                    <a:pt x="87" y="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4"/>
            <p:cNvSpPr/>
            <p:nvPr/>
          </p:nvSpPr>
          <p:spPr>
            <a:xfrm>
              <a:off x="5419475" y="758500"/>
              <a:ext cx="2375" cy="850"/>
            </a:xfrm>
            <a:custGeom>
              <a:avLst/>
              <a:gdLst/>
              <a:ahLst/>
              <a:cxnLst/>
              <a:rect l="l" t="t" r="r" b="b"/>
              <a:pathLst>
                <a:path w="95" h="34" extrusionOk="0">
                  <a:moveTo>
                    <a:pt x="42" y="1"/>
                  </a:moveTo>
                  <a:cubicBezTo>
                    <a:pt x="28" y="1"/>
                    <a:pt x="16" y="3"/>
                    <a:pt x="8" y="12"/>
                  </a:cubicBezTo>
                  <a:cubicBezTo>
                    <a:pt x="0" y="22"/>
                    <a:pt x="8" y="33"/>
                    <a:pt x="21" y="33"/>
                  </a:cubicBezTo>
                  <a:cubicBezTo>
                    <a:pt x="24" y="33"/>
                    <a:pt x="26" y="33"/>
                    <a:pt x="28" y="33"/>
                  </a:cubicBezTo>
                  <a:cubicBezTo>
                    <a:pt x="54" y="33"/>
                    <a:pt x="62" y="18"/>
                    <a:pt x="94" y="5"/>
                  </a:cubicBezTo>
                  <a:cubicBezTo>
                    <a:pt x="74" y="3"/>
                    <a:pt x="57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4"/>
            <p:cNvSpPr/>
            <p:nvPr/>
          </p:nvSpPr>
          <p:spPr>
            <a:xfrm>
              <a:off x="5658175" y="865300"/>
              <a:ext cx="3875" cy="875"/>
            </a:xfrm>
            <a:custGeom>
              <a:avLst/>
              <a:gdLst/>
              <a:ahLst/>
              <a:cxnLst/>
              <a:rect l="l" t="t" r="r" b="b"/>
              <a:pathLst>
                <a:path w="155" h="35" extrusionOk="0">
                  <a:moveTo>
                    <a:pt x="138" y="1"/>
                  </a:moveTo>
                  <a:cubicBezTo>
                    <a:pt x="123" y="1"/>
                    <a:pt x="101" y="9"/>
                    <a:pt x="83" y="9"/>
                  </a:cubicBezTo>
                  <a:cubicBezTo>
                    <a:pt x="79" y="9"/>
                    <a:pt x="76" y="8"/>
                    <a:pt x="73" y="7"/>
                  </a:cubicBezTo>
                  <a:lnTo>
                    <a:pt x="56" y="7"/>
                  </a:lnTo>
                  <a:cubicBezTo>
                    <a:pt x="48" y="4"/>
                    <a:pt x="40" y="2"/>
                    <a:pt x="32" y="2"/>
                  </a:cubicBezTo>
                  <a:cubicBezTo>
                    <a:pt x="23" y="2"/>
                    <a:pt x="14" y="5"/>
                    <a:pt x="7" y="11"/>
                  </a:cubicBezTo>
                  <a:cubicBezTo>
                    <a:pt x="0" y="17"/>
                    <a:pt x="3" y="24"/>
                    <a:pt x="14" y="28"/>
                  </a:cubicBezTo>
                  <a:cubicBezTo>
                    <a:pt x="22" y="32"/>
                    <a:pt x="28" y="34"/>
                    <a:pt x="34" y="34"/>
                  </a:cubicBezTo>
                  <a:cubicBezTo>
                    <a:pt x="47" y="34"/>
                    <a:pt x="56" y="27"/>
                    <a:pt x="66" y="24"/>
                  </a:cubicBezTo>
                  <a:cubicBezTo>
                    <a:pt x="70" y="24"/>
                    <a:pt x="74" y="24"/>
                    <a:pt x="79" y="24"/>
                  </a:cubicBezTo>
                  <a:cubicBezTo>
                    <a:pt x="94" y="24"/>
                    <a:pt x="111" y="25"/>
                    <a:pt x="125" y="25"/>
                  </a:cubicBezTo>
                  <a:cubicBezTo>
                    <a:pt x="142" y="25"/>
                    <a:pt x="154" y="23"/>
                    <a:pt x="152" y="11"/>
                  </a:cubicBezTo>
                  <a:cubicBezTo>
                    <a:pt x="151" y="3"/>
                    <a:pt x="146" y="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4"/>
            <p:cNvSpPr/>
            <p:nvPr/>
          </p:nvSpPr>
          <p:spPr>
            <a:xfrm>
              <a:off x="5696950" y="865200"/>
              <a:ext cx="2000" cy="725"/>
            </a:xfrm>
            <a:custGeom>
              <a:avLst/>
              <a:gdLst/>
              <a:ahLst/>
              <a:cxnLst/>
              <a:rect l="l" t="t" r="r" b="b"/>
              <a:pathLst>
                <a:path w="80" h="29" extrusionOk="0">
                  <a:moveTo>
                    <a:pt x="38" y="1"/>
                  </a:moveTo>
                  <a:cubicBezTo>
                    <a:pt x="20" y="1"/>
                    <a:pt x="4" y="7"/>
                    <a:pt x="4" y="15"/>
                  </a:cubicBezTo>
                  <a:cubicBezTo>
                    <a:pt x="1" y="27"/>
                    <a:pt x="11" y="29"/>
                    <a:pt x="25" y="29"/>
                  </a:cubicBezTo>
                  <a:cubicBezTo>
                    <a:pt x="31" y="29"/>
                    <a:pt x="39" y="28"/>
                    <a:pt x="45" y="28"/>
                  </a:cubicBezTo>
                  <a:cubicBezTo>
                    <a:pt x="55" y="28"/>
                    <a:pt x="79" y="28"/>
                    <a:pt x="73" y="18"/>
                  </a:cubicBezTo>
                  <a:cubicBezTo>
                    <a:pt x="69" y="7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4"/>
            <p:cNvSpPr/>
            <p:nvPr/>
          </p:nvSpPr>
          <p:spPr>
            <a:xfrm>
              <a:off x="5651475" y="680900"/>
              <a:ext cx="1425" cy="975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18" y="0"/>
                  </a:moveTo>
                  <a:cubicBezTo>
                    <a:pt x="4" y="0"/>
                    <a:pt x="1" y="10"/>
                    <a:pt x="4" y="18"/>
                  </a:cubicBezTo>
                  <a:cubicBezTo>
                    <a:pt x="4" y="28"/>
                    <a:pt x="7" y="35"/>
                    <a:pt x="32" y="39"/>
                  </a:cubicBezTo>
                  <a:cubicBezTo>
                    <a:pt x="46" y="35"/>
                    <a:pt x="57" y="31"/>
                    <a:pt x="53" y="24"/>
                  </a:cubicBezTo>
                  <a:cubicBezTo>
                    <a:pt x="49" y="14"/>
                    <a:pt x="46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4"/>
            <p:cNvSpPr/>
            <p:nvPr/>
          </p:nvSpPr>
          <p:spPr>
            <a:xfrm>
              <a:off x="5512825" y="856450"/>
              <a:ext cx="1450" cy="825"/>
            </a:xfrm>
            <a:custGeom>
              <a:avLst/>
              <a:gdLst/>
              <a:ahLst/>
              <a:cxnLst/>
              <a:rect l="l" t="t" r="r" b="b"/>
              <a:pathLst>
                <a:path w="58" h="33" extrusionOk="0">
                  <a:moveTo>
                    <a:pt x="37" y="0"/>
                  </a:moveTo>
                  <a:cubicBezTo>
                    <a:pt x="16" y="0"/>
                    <a:pt x="6" y="11"/>
                    <a:pt x="3" y="18"/>
                  </a:cubicBezTo>
                  <a:cubicBezTo>
                    <a:pt x="0" y="26"/>
                    <a:pt x="7" y="33"/>
                    <a:pt x="17" y="33"/>
                  </a:cubicBezTo>
                  <a:cubicBezTo>
                    <a:pt x="19" y="33"/>
                    <a:pt x="21" y="32"/>
                    <a:pt x="24" y="32"/>
                  </a:cubicBezTo>
                  <a:cubicBezTo>
                    <a:pt x="41" y="32"/>
                    <a:pt x="55" y="24"/>
                    <a:pt x="58" y="11"/>
                  </a:cubicBezTo>
                  <a:cubicBezTo>
                    <a:pt x="51" y="8"/>
                    <a:pt x="45" y="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34"/>
            <p:cNvSpPr/>
            <p:nvPr/>
          </p:nvSpPr>
          <p:spPr>
            <a:xfrm>
              <a:off x="5507425" y="728425"/>
              <a:ext cx="1575" cy="750"/>
            </a:xfrm>
            <a:custGeom>
              <a:avLst/>
              <a:gdLst/>
              <a:ahLst/>
              <a:cxnLst/>
              <a:rect l="l" t="t" r="r" b="b"/>
              <a:pathLst>
                <a:path w="63" h="30" extrusionOk="0">
                  <a:moveTo>
                    <a:pt x="28" y="0"/>
                  </a:moveTo>
                  <a:cubicBezTo>
                    <a:pt x="11" y="4"/>
                    <a:pt x="0" y="11"/>
                    <a:pt x="3" y="18"/>
                  </a:cubicBezTo>
                  <a:cubicBezTo>
                    <a:pt x="7" y="23"/>
                    <a:pt x="17" y="29"/>
                    <a:pt x="28" y="29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53" y="29"/>
                    <a:pt x="62" y="24"/>
                    <a:pt x="62" y="11"/>
                  </a:cubicBezTo>
                  <a:cubicBezTo>
                    <a:pt x="56" y="4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34"/>
            <p:cNvSpPr/>
            <p:nvPr/>
          </p:nvSpPr>
          <p:spPr>
            <a:xfrm>
              <a:off x="5404125" y="850900"/>
              <a:ext cx="1400" cy="550"/>
            </a:xfrm>
            <a:custGeom>
              <a:avLst/>
              <a:gdLst/>
              <a:ahLst/>
              <a:cxnLst/>
              <a:rect l="l" t="t" r="r" b="b"/>
              <a:pathLst>
                <a:path w="56" h="22" extrusionOk="0">
                  <a:moveTo>
                    <a:pt x="25" y="1"/>
                  </a:moveTo>
                  <a:cubicBezTo>
                    <a:pt x="14" y="1"/>
                    <a:pt x="0" y="7"/>
                    <a:pt x="4" y="14"/>
                  </a:cubicBezTo>
                  <a:cubicBezTo>
                    <a:pt x="7" y="21"/>
                    <a:pt x="25" y="21"/>
                    <a:pt x="39" y="21"/>
                  </a:cubicBezTo>
                  <a:cubicBezTo>
                    <a:pt x="49" y="21"/>
                    <a:pt x="55" y="17"/>
                    <a:pt x="55" y="11"/>
                  </a:cubicBezTo>
                  <a:cubicBezTo>
                    <a:pt x="52" y="4"/>
                    <a:pt x="42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34"/>
            <p:cNvSpPr/>
            <p:nvPr/>
          </p:nvSpPr>
          <p:spPr>
            <a:xfrm>
              <a:off x="5640625" y="679500"/>
              <a:ext cx="1600" cy="77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12" y="1"/>
                  </a:moveTo>
                  <a:cubicBezTo>
                    <a:pt x="12" y="11"/>
                    <a:pt x="1" y="21"/>
                    <a:pt x="22" y="29"/>
                  </a:cubicBezTo>
                  <a:cubicBezTo>
                    <a:pt x="25" y="30"/>
                    <a:pt x="28" y="30"/>
                    <a:pt x="31" y="30"/>
                  </a:cubicBezTo>
                  <a:cubicBezTo>
                    <a:pt x="38" y="30"/>
                    <a:pt x="45" y="28"/>
                    <a:pt x="50" y="25"/>
                  </a:cubicBezTo>
                  <a:cubicBezTo>
                    <a:pt x="63" y="11"/>
                    <a:pt x="46" y="4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34"/>
            <p:cNvSpPr/>
            <p:nvPr/>
          </p:nvSpPr>
          <p:spPr>
            <a:xfrm>
              <a:off x="5553200" y="682375"/>
              <a:ext cx="1425" cy="700"/>
            </a:xfrm>
            <a:custGeom>
              <a:avLst/>
              <a:gdLst/>
              <a:ahLst/>
              <a:cxnLst/>
              <a:rect l="l" t="t" r="r" b="b"/>
              <a:pathLst>
                <a:path w="57" h="28" extrusionOk="0">
                  <a:moveTo>
                    <a:pt x="33" y="0"/>
                  </a:moveTo>
                  <a:cubicBezTo>
                    <a:pt x="15" y="0"/>
                    <a:pt x="1" y="4"/>
                    <a:pt x="1" y="14"/>
                  </a:cubicBezTo>
                  <a:cubicBezTo>
                    <a:pt x="1" y="25"/>
                    <a:pt x="15" y="28"/>
                    <a:pt x="29" y="28"/>
                  </a:cubicBezTo>
                  <a:cubicBezTo>
                    <a:pt x="46" y="28"/>
                    <a:pt x="57" y="21"/>
                    <a:pt x="57" y="18"/>
                  </a:cubicBezTo>
                  <a:cubicBezTo>
                    <a:pt x="57" y="4"/>
                    <a:pt x="46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34"/>
            <p:cNvSpPr/>
            <p:nvPr/>
          </p:nvSpPr>
          <p:spPr>
            <a:xfrm>
              <a:off x="5592425" y="686875"/>
              <a:ext cx="1600" cy="675"/>
            </a:xfrm>
            <a:custGeom>
              <a:avLst/>
              <a:gdLst/>
              <a:ahLst/>
              <a:cxnLst/>
              <a:rect l="l" t="t" r="r" b="b"/>
              <a:pathLst>
                <a:path w="64" h="27" extrusionOk="0">
                  <a:moveTo>
                    <a:pt x="35" y="0"/>
                  </a:moveTo>
                  <a:cubicBezTo>
                    <a:pt x="21" y="0"/>
                    <a:pt x="4" y="4"/>
                    <a:pt x="4" y="14"/>
                  </a:cubicBezTo>
                  <a:cubicBezTo>
                    <a:pt x="1" y="21"/>
                    <a:pt x="17" y="25"/>
                    <a:pt x="31" y="25"/>
                  </a:cubicBezTo>
                  <a:cubicBezTo>
                    <a:pt x="35" y="26"/>
                    <a:pt x="38" y="26"/>
                    <a:pt x="41" y="26"/>
                  </a:cubicBezTo>
                  <a:cubicBezTo>
                    <a:pt x="55" y="26"/>
                    <a:pt x="63" y="19"/>
                    <a:pt x="63" y="11"/>
                  </a:cubicBezTo>
                  <a:cubicBezTo>
                    <a:pt x="63" y="4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34"/>
            <p:cNvSpPr/>
            <p:nvPr/>
          </p:nvSpPr>
          <p:spPr>
            <a:xfrm>
              <a:off x="5601600" y="86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34"/>
            <p:cNvSpPr/>
            <p:nvPr/>
          </p:nvSpPr>
          <p:spPr>
            <a:xfrm>
              <a:off x="5477825" y="86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34"/>
            <p:cNvSpPr/>
            <p:nvPr/>
          </p:nvSpPr>
          <p:spPr>
            <a:xfrm>
              <a:off x="5606725" y="68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34"/>
            <p:cNvSpPr/>
            <p:nvPr/>
          </p:nvSpPr>
          <p:spPr>
            <a:xfrm>
              <a:off x="5740650" y="85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4"/>
            <p:cNvSpPr/>
            <p:nvPr/>
          </p:nvSpPr>
          <p:spPr>
            <a:xfrm>
              <a:off x="5584950" y="853975"/>
              <a:ext cx="3350" cy="925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8" y="1"/>
                  </a:moveTo>
                  <a:cubicBezTo>
                    <a:pt x="43" y="1"/>
                    <a:pt x="20" y="9"/>
                    <a:pt x="1" y="27"/>
                  </a:cubicBezTo>
                  <a:cubicBezTo>
                    <a:pt x="28" y="31"/>
                    <a:pt x="52" y="36"/>
                    <a:pt x="76" y="36"/>
                  </a:cubicBezTo>
                  <a:cubicBezTo>
                    <a:pt x="92" y="36"/>
                    <a:pt x="107" y="34"/>
                    <a:pt x="122" y="27"/>
                  </a:cubicBezTo>
                  <a:cubicBezTo>
                    <a:pt x="133" y="19"/>
                    <a:pt x="126" y="12"/>
                    <a:pt x="116" y="9"/>
                  </a:cubicBezTo>
                  <a:cubicBezTo>
                    <a:pt x="99" y="4"/>
                    <a:pt x="83" y="1"/>
                    <a:pt x="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4"/>
            <p:cNvSpPr/>
            <p:nvPr/>
          </p:nvSpPr>
          <p:spPr>
            <a:xfrm>
              <a:off x="5619375" y="861200"/>
              <a:ext cx="1425" cy="825"/>
            </a:xfrm>
            <a:custGeom>
              <a:avLst/>
              <a:gdLst/>
              <a:ahLst/>
              <a:cxnLst/>
              <a:rect l="l" t="t" r="r" b="b"/>
              <a:pathLst>
                <a:path w="57" h="33" extrusionOk="0">
                  <a:moveTo>
                    <a:pt x="32" y="1"/>
                  </a:moveTo>
                  <a:cubicBezTo>
                    <a:pt x="15" y="1"/>
                    <a:pt x="1" y="5"/>
                    <a:pt x="1" y="15"/>
                  </a:cubicBezTo>
                  <a:cubicBezTo>
                    <a:pt x="5" y="26"/>
                    <a:pt x="12" y="32"/>
                    <a:pt x="32" y="32"/>
                  </a:cubicBezTo>
                  <a:cubicBezTo>
                    <a:pt x="47" y="32"/>
                    <a:pt x="53" y="29"/>
                    <a:pt x="57" y="22"/>
                  </a:cubicBezTo>
                  <a:cubicBezTo>
                    <a:pt x="53" y="12"/>
                    <a:pt x="53" y="5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4"/>
            <p:cNvSpPr/>
            <p:nvPr/>
          </p:nvSpPr>
          <p:spPr>
            <a:xfrm>
              <a:off x="5816975" y="856525"/>
              <a:ext cx="2175" cy="725"/>
            </a:xfrm>
            <a:custGeom>
              <a:avLst/>
              <a:gdLst/>
              <a:ahLst/>
              <a:cxnLst/>
              <a:rect l="l" t="t" r="r" b="b"/>
              <a:pathLst>
                <a:path w="87" h="29" extrusionOk="0">
                  <a:moveTo>
                    <a:pt x="35" y="0"/>
                  </a:moveTo>
                  <a:cubicBezTo>
                    <a:pt x="18" y="5"/>
                    <a:pt x="0" y="8"/>
                    <a:pt x="4" y="15"/>
                  </a:cubicBezTo>
                  <a:cubicBezTo>
                    <a:pt x="6" y="27"/>
                    <a:pt x="22" y="29"/>
                    <a:pt x="38" y="29"/>
                  </a:cubicBezTo>
                  <a:cubicBezTo>
                    <a:pt x="44" y="29"/>
                    <a:pt x="50" y="29"/>
                    <a:pt x="56" y="29"/>
                  </a:cubicBezTo>
                  <a:cubicBezTo>
                    <a:pt x="69" y="25"/>
                    <a:pt x="87" y="25"/>
                    <a:pt x="87" y="15"/>
                  </a:cubicBezTo>
                  <a:cubicBezTo>
                    <a:pt x="77" y="0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4"/>
            <p:cNvSpPr/>
            <p:nvPr/>
          </p:nvSpPr>
          <p:spPr>
            <a:xfrm>
              <a:off x="5474100" y="738125"/>
              <a:ext cx="1950" cy="925"/>
            </a:xfrm>
            <a:custGeom>
              <a:avLst/>
              <a:gdLst/>
              <a:ahLst/>
              <a:cxnLst/>
              <a:rect l="l" t="t" r="r" b="b"/>
              <a:pathLst>
                <a:path w="78" h="37" extrusionOk="0">
                  <a:moveTo>
                    <a:pt x="45" y="0"/>
                  </a:moveTo>
                  <a:cubicBezTo>
                    <a:pt x="42" y="0"/>
                    <a:pt x="39" y="1"/>
                    <a:pt x="36" y="1"/>
                  </a:cubicBezTo>
                  <a:cubicBezTo>
                    <a:pt x="15" y="1"/>
                    <a:pt x="1" y="8"/>
                    <a:pt x="4" y="22"/>
                  </a:cubicBezTo>
                  <a:cubicBezTo>
                    <a:pt x="8" y="28"/>
                    <a:pt x="18" y="37"/>
                    <a:pt x="37" y="37"/>
                  </a:cubicBezTo>
                  <a:cubicBezTo>
                    <a:pt x="40" y="37"/>
                    <a:pt x="43" y="37"/>
                    <a:pt x="46" y="36"/>
                  </a:cubicBezTo>
                  <a:cubicBezTo>
                    <a:pt x="63" y="36"/>
                    <a:pt x="77" y="32"/>
                    <a:pt x="77" y="22"/>
                  </a:cubicBezTo>
                  <a:cubicBezTo>
                    <a:pt x="75" y="10"/>
                    <a:pt x="63" y="0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4"/>
            <p:cNvSpPr/>
            <p:nvPr/>
          </p:nvSpPr>
          <p:spPr>
            <a:xfrm>
              <a:off x="5553650" y="8553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37" y="1"/>
                  </a:moveTo>
                  <a:cubicBezTo>
                    <a:pt x="19" y="1"/>
                    <a:pt x="14" y="7"/>
                    <a:pt x="0" y="25"/>
                  </a:cubicBezTo>
                  <a:cubicBezTo>
                    <a:pt x="32" y="25"/>
                    <a:pt x="59" y="22"/>
                    <a:pt x="77" y="4"/>
                  </a:cubicBezTo>
                  <a:cubicBezTo>
                    <a:pt x="59" y="2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4"/>
            <p:cNvSpPr/>
            <p:nvPr/>
          </p:nvSpPr>
          <p:spPr>
            <a:xfrm>
              <a:off x="5850875" y="671450"/>
              <a:ext cx="39425" cy="4375"/>
            </a:xfrm>
            <a:custGeom>
              <a:avLst/>
              <a:gdLst/>
              <a:ahLst/>
              <a:cxnLst/>
              <a:rect l="l" t="t" r="r" b="b"/>
              <a:pathLst>
                <a:path w="1577" h="175" extrusionOk="0">
                  <a:moveTo>
                    <a:pt x="1502" y="0"/>
                  </a:moveTo>
                  <a:cubicBezTo>
                    <a:pt x="1458" y="0"/>
                    <a:pt x="1428" y="25"/>
                    <a:pt x="1385" y="28"/>
                  </a:cubicBezTo>
                  <a:cubicBezTo>
                    <a:pt x="1381" y="28"/>
                    <a:pt x="1377" y="28"/>
                    <a:pt x="1372" y="28"/>
                  </a:cubicBezTo>
                  <a:cubicBezTo>
                    <a:pt x="1313" y="28"/>
                    <a:pt x="1256" y="12"/>
                    <a:pt x="1197" y="12"/>
                  </a:cubicBezTo>
                  <a:cubicBezTo>
                    <a:pt x="1179" y="12"/>
                    <a:pt x="1161" y="14"/>
                    <a:pt x="1142" y="18"/>
                  </a:cubicBezTo>
                  <a:cubicBezTo>
                    <a:pt x="1083" y="18"/>
                    <a:pt x="1024" y="18"/>
                    <a:pt x="969" y="28"/>
                  </a:cubicBezTo>
                  <a:cubicBezTo>
                    <a:pt x="883" y="42"/>
                    <a:pt x="788" y="24"/>
                    <a:pt x="712" y="63"/>
                  </a:cubicBezTo>
                  <a:lnTo>
                    <a:pt x="705" y="63"/>
                  </a:lnTo>
                  <a:cubicBezTo>
                    <a:pt x="664" y="61"/>
                    <a:pt x="623" y="60"/>
                    <a:pt x="583" y="60"/>
                  </a:cubicBezTo>
                  <a:cubicBezTo>
                    <a:pt x="529" y="60"/>
                    <a:pt x="475" y="63"/>
                    <a:pt x="420" y="73"/>
                  </a:cubicBezTo>
                  <a:cubicBezTo>
                    <a:pt x="388" y="79"/>
                    <a:pt x="362" y="98"/>
                    <a:pt x="327" y="98"/>
                  </a:cubicBezTo>
                  <a:cubicBezTo>
                    <a:pt x="321" y="98"/>
                    <a:pt x="316" y="98"/>
                    <a:pt x="310" y="97"/>
                  </a:cubicBezTo>
                  <a:cubicBezTo>
                    <a:pt x="301" y="95"/>
                    <a:pt x="293" y="94"/>
                    <a:pt x="286" y="94"/>
                  </a:cubicBezTo>
                  <a:cubicBezTo>
                    <a:pt x="264" y="94"/>
                    <a:pt x="249" y="102"/>
                    <a:pt x="233" y="118"/>
                  </a:cubicBezTo>
                  <a:cubicBezTo>
                    <a:pt x="224" y="128"/>
                    <a:pt x="215" y="133"/>
                    <a:pt x="205" y="133"/>
                  </a:cubicBezTo>
                  <a:cubicBezTo>
                    <a:pt x="193" y="133"/>
                    <a:pt x="182" y="125"/>
                    <a:pt x="175" y="111"/>
                  </a:cubicBezTo>
                  <a:cubicBezTo>
                    <a:pt x="171" y="101"/>
                    <a:pt x="161" y="101"/>
                    <a:pt x="150" y="101"/>
                  </a:cubicBezTo>
                  <a:cubicBezTo>
                    <a:pt x="116" y="101"/>
                    <a:pt x="81" y="101"/>
                    <a:pt x="50" y="104"/>
                  </a:cubicBezTo>
                  <a:cubicBezTo>
                    <a:pt x="32" y="108"/>
                    <a:pt x="1" y="104"/>
                    <a:pt x="4" y="122"/>
                  </a:cubicBezTo>
                  <a:cubicBezTo>
                    <a:pt x="4" y="139"/>
                    <a:pt x="4" y="156"/>
                    <a:pt x="36" y="164"/>
                  </a:cubicBezTo>
                  <a:cubicBezTo>
                    <a:pt x="58" y="170"/>
                    <a:pt x="79" y="174"/>
                    <a:pt x="100" y="174"/>
                  </a:cubicBezTo>
                  <a:cubicBezTo>
                    <a:pt x="112" y="174"/>
                    <a:pt x="124" y="173"/>
                    <a:pt x="136" y="170"/>
                  </a:cubicBezTo>
                  <a:cubicBezTo>
                    <a:pt x="174" y="166"/>
                    <a:pt x="210" y="164"/>
                    <a:pt x="247" y="164"/>
                  </a:cubicBezTo>
                  <a:cubicBezTo>
                    <a:pt x="299" y="164"/>
                    <a:pt x="350" y="168"/>
                    <a:pt x="404" y="173"/>
                  </a:cubicBezTo>
                  <a:cubicBezTo>
                    <a:pt x="409" y="174"/>
                    <a:pt x="414" y="175"/>
                    <a:pt x="419" y="175"/>
                  </a:cubicBezTo>
                  <a:cubicBezTo>
                    <a:pt x="432" y="175"/>
                    <a:pt x="443" y="172"/>
                    <a:pt x="455" y="167"/>
                  </a:cubicBezTo>
                  <a:cubicBezTo>
                    <a:pt x="514" y="143"/>
                    <a:pt x="566" y="111"/>
                    <a:pt x="639" y="104"/>
                  </a:cubicBezTo>
                  <a:cubicBezTo>
                    <a:pt x="649" y="104"/>
                    <a:pt x="659" y="104"/>
                    <a:pt x="668" y="104"/>
                  </a:cubicBezTo>
                  <a:cubicBezTo>
                    <a:pt x="682" y="104"/>
                    <a:pt x="696" y="105"/>
                    <a:pt x="708" y="111"/>
                  </a:cubicBezTo>
                  <a:cubicBezTo>
                    <a:pt x="738" y="124"/>
                    <a:pt x="765" y="131"/>
                    <a:pt x="792" y="131"/>
                  </a:cubicBezTo>
                  <a:cubicBezTo>
                    <a:pt x="822" y="131"/>
                    <a:pt x="851" y="122"/>
                    <a:pt x="883" y="104"/>
                  </a:cubicBezTo>
                  <a:cubicBezTo>
                    <a:pt x="920" y="84"/>
                    <a:pt x="954" y="73"/>
                    <a:pt x="988" y="73"/>
                  </a:cubicBezTo>
                  <a:cubicBezTo>
                    <a:pt x="1018" y="73"/>
                    <a:pt x="1048" y="81"/>
                    <a:pt x="1080" y="97"/>
                  </a:cubicBezTo>
                  <a:cubicBezTo>
                    <a:pt x="1128" y="120"/>
                    <a:pt x="1178" y="129"/>
                    <a:pt x="1232" y="129"/>
                  </a:cubicBezTo>
                  <a:cubicBezTo>
                    <a:pt x="1260" y="129"/>
                    <a:pt x="1289" y="126"/>
                    <a:pt x="1320" y="122"/>
                  </a:cubicBezTo>
                  <a:cubicBezTo>
                    <a:pt x="1347" y="118"/>
                    <a:pt x="1382" y="122"/>
                    <a:pt x="1385" y="94"/>
                  </a:cubicBezTo>
                  <a:cubicBezTo>
                    <a:pt x="1402" y="91"/>
                    <a:pt x="1405" y="72"/>
                    <a:pt x="1424" y="72"/>
                  </a:cubicBezTo>
                  <a:cubicBezTo>
                    <a:pt x="1428" y="72"/>
                    <a:pt x="1434" y="74"/>
                    <a:pt x="1440" y="76"/>
                  </a:cubicBezTo>
                  <a:cubicBezTo>
                    <a:pt x="1448" y="104"/>
                    <a:pt x="1507" y="84"/>
                    <a:pt x="1514" y="111"/>
                  </a:cubicBezTo>
                  <a:cubicBezTo>
                    <a:pt x="1516" y="116"/>
                    <a:pt x="1524" y="119"/>
                    <a:pt x="1532" y="119"/>
                  </a:cubicBezTo>
                  <a:cubicBezTo>
                    <a:pt x="1535" y="119"/>
                    <a:pt x="1538" y="119"/>
                    <a:pt x="1541" y="118"/>
                  </a:cubicBezTo>
                  <a:cubicBezTo>
                    <a:pt x="1555" y="111"/>
                    <a:pt x="1549" y="97"/>
                    <a:pt x="1538" y="97"/>
                  </a:cubicBezTo>
                  <a:cubicBezTo>
                    <a:pt x="1503" y="87"/>
                    <a:pt x="1496" y="63"/>
                    <a:pt x="1472" y="52"/>
                  </a:cubicBezTo>
                  <a:cubicBezTo>
                    <a:pt x="1461" y="45"/>
                    <a:pt x="1455" y="39"/>
                    <a:pt x="1461" y="31"/>
                  </a:cubicBezTo>
                  <a:cubicBezTo>
                    <a:pt x="1472" y="28"/>
                    <a:pt x="1486" y="28"/>
                    <a:pt x="1500" y="28"/>
                  </a:cubicBezTo>
                  <a:cubicBezTo>
                    <a:pt x="1501" y="27"/>
                    <a:pt x="1503" y="27"/>
                    <a:pt x="1505" y="27"/>
                  </a:cubicBezTo>
                  <a:cubicBezTo>
                    <a:pt x="1516" y="27"/>
                    <a:pt x="1522" y="35"/>
                    <a:pt x="1531" y="42"/>
                  </a:cubicBezTo>
                  <a:cubicBezTo>
                    <a:pt x="1538" y="44"/>
                    <a:pt x="1545" y="48"/>
                    <a:pt x="1554" y="48"/>
                  </a:cubicBezTo>
                  <a:cubicBezTo>
                    <a:pt x="1557" y="48"/>
                    <a:pt x="1561" y="47"/>
                    <a:pt x="1565" y="45"/>
                  </a:cubicBezTo>
                  <a:cubicBezTo>
                    <a:pt x="1576" y="39"/>
                    <a:pt x="1576" y="28"/>
                    <a:pt x="1569" y="21"/>
                  </a:cubicBezTo>
                  <a:cubicBezTo>
                    <a:pt x="1559" y="4"/>
                    <a:pt x="1534" y="4"/>
                    <a:pt x="1510" y="0"/>
                  </a:cubicBezTo>
                  <a:cubicBezTo>
                    <a:pt x="1508" y="0"/>
                    <a:pt x="1505" y="0"/>
                    <a:pt x="1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4"/>
            <p:cNvSpPr/>
            <p:nvPr/>
          </p:nvSpPr>
          <p:spPr>
            <a:xfrm>
              <a:off x="5822350" y="674875"/>
              <a:ext cx="17200" cy="2475"/>
            </a:xfrm>
            <a:custGeom>
              <a:avLst/>
              <a:gdLst/>
              <a:ahLst/>
              <a:cxnLst/>
              <a:rect l="l" t="t" r="r" b="b"/>
              <a:pathLst>
                <a:path w="688" h="99" extrusionOk="0">
                  <a:moveTo>
                    <a:pt x="541" y="0"/>
                  </a:moveTo>
                  <a:cubicBezTo>
                    <a:pt x="519" y="0"/>
                    <a:pt x="495" y="5"/>
                    <a:pt x="469" y="16"/>
                  </a:cubicBezTo>
                  <a:cubicBezTo>
                    <a:pt x="465" y="17"/>
                    <a:pt x="461" y="17"/>
                    <a:pt x="455" y="17"/>
                  </a:cubicBezTo>
                  <a:cubicBezTo>
                    <a:pt x="445" y="17"/>
                    <a:pt x="433" y="16"/>
                    <a:pt x="424" y="16"/>
                  </a:cubicBezTo>
                  <a:cubicBezTo>
                    <a:pt x="416" y="15"/>
                    <a:pt x="408" y="15"/>
                    <a:pt x="400" y="15"/>
                  </a:cubicBezTo>
                  <a:cubicBezTo>
                    <a:pt x="292" y="15"/>
                    <a:pt x="188" y="33"/>
                    <a:pt x="83" y="33"/>
                  </a:cubicBezTo>
                  <a:cubicBezTo>
                    <a:pt x="75" y="33"/>
                    <a:pt x="67" y="33"/>
                    <a:pt x="59" y="33"/>
                  </a:cubicBezTo>
                  <a:cubicBezTo>
                    <a:pt x="38" y="33"/>
                    <a:pt x="0" y="33"/>
                    <a:pt x="0" y="54"/>
                  </a:cubicBezTo>
                  <a:cubicBezTo>
                    <a:pt x="4" y="71"/>
                    <a:pt x="35" y="85"/>
                    <a:pt x="59" y="85"/>
                  </a:cubicBezTo>
                  <a:cubicBezTo>
                    <a:pt x="140" y="85"/>
                    <a:pt x="218" y="99"/>
                    <a:pt x="299" y="99"/>
                  </a:cubicBezTo>
                  <a:cubicBezTo>
                    <a:pt x="333" y="99"/>
                    <a:pt x="368" y="96"/>
                    <a:pt x="403" y="89"/>
                  </a:cubicBezTo>
                  <a:cubicBezTo>
                    <a:pt x="423" y="85"/>
                    <a:pt x="443" y="84"/>
                    <a:pt x="463" y="84"/>
                  </a:cubicBezTo>
                  <a:cubicBezTo>
                    <a:pt x="482" y="84"/>
                    <a:pt x="501" y="85"/>
                    <a:pt x="519" y="85"/>
                  </a:cubicBezTo>
                  <a:cubicBezTo>
                    <a:pt x="550" y="85"/>
                    <a:pt x="580" y="82"/>
                    <a:pt x="604" y="68"/>
                  </a:cubicBezTo>
                  <a:cubicBezTo>
                    <a:pt x="621" y="70"/>
                    <a:pt x="635" y="71"/>
                    <a:pt x="646" y="71"/>
                  </a:cubicBezTo>
                  <a:cubicBezTo>
                    <a:pt x="661" y="71"/>
                    <a:pt x="672" y="69"/>
                    <a:pt x="680" y="61"/>
                  </a:cubicBezTo>
                  <a:cubicBezTo>
                    <a:pt x="687" y="54"/>
                    <a:pt x="680" y="47"/>
                    <a:pt x="670" y="43"/>
                  </a:cubicBezTo>
                  <a:cubicBezTo>
                    <a:pt x="630" y="22"/>
                    <a:pt x="589" y="0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4"/>
            <p:cNvSpPr/>
            <p:nvPr/>
          </p:nvSpPr>
          <p:spPr>
            <a:xfrm>
              <a:off x="5385025" y="666200"/>
              <a:ext cx="894450" cy="200450"/>
            </a:xfrm>
            <a:custGeom>
              <a:avLst/>
              <a:gdLst/>
              <a:ahLst/>
              <a:cxnLst/>
              <a:rect l="l" t="t" r="r" b="b"/>
              <a:pathLst>
                <a:path w="35778" h="8018" extrusionOk="0">
                  <a:moveTo>
                    <a:pt x="28109" y="85"/>
                  </a:moveTo>
                  <a:cubicBezTo>
                    <a:pt x="28109" y="85"/>
                    <a:pt x="28109" y="89"/>
                    <a:pt x="28114" y="89"/>
                  </a:cubicBezTo>
                  <a:lnTo>
                    <a:pt x="28106" y="89"/>
                  </a:lnTo>
                  <a:lnTo>
                    <a:pt x="28109" y="85"/>
                  </a:lnTo>
                  <a:close/>
                  <a:moveTo>
                    <a:pt x="26625" y="169"/>
                  </a:moveTo>
                  <a:lnTo>
                    <a:pt x="26625" y="172"/>
                  </a:lnTo>
                  <a:cubicBezTo>
                    <a:pt x="26621" y="172"/>
                    <a:pt x="26621" y="172"/>
                    <a:pt x="26621" y="169"/>
                  </a:cubicBezTo>
                  <a:close/>
                  <a:moveTo>
                    <a:pt x="20370" y="238"/>
                  </a:moveTo>
                  <a:lnTo>
                    <a:pt x="20373" y="241"/>
                  </a:lnTo>
                  <a:lnTo>
                    <a:pt x="20370" y="241"/>
                  </a:lnTo>
                  <a:lnTo>
                    <a:pt x="20370" y="238"/>
                  </a:lnTo>
                  <a:close/>
                  <a:moveTo>
                    <a:pt x="21983" y="241"/>
                  </a:moveTo>
                  <a:cubicBezTo>
                    <a:pt x="21986" y="241"/>
                    <a:pt x="21986" y="244"/>
                    <a:pt x="21989" y="244"/>
                  </a:cubicBezTo>
                  <a:lnTo>
                    <a:pt x="21979" y="244"/>
                  </a:lnTo>
                  <a:lnTo>
                    <a:pt x="21983" y="241"/>
                  </a:lnTo>
                  <a:close/>
                  <a:moveTo>
                    <a:pt x="21855" y="214"/>
                  </a:moveTo>
                  <a:cubicBezTo>
                    <a:pt x="21837" y="234"/>
                    <a:pt x="21823" y="252"/>
                    <a:pt x="21827" y="276"/>
                  </a:cubicBezTo>
                  <a:lnTo>
                    <a:pt x="21726" y="276"/>
                  </a:lnTo>
                  <a:cubicBezTo>
                    <a:pt x="21723" y="279"/>
                    <a:pt x="21719" y="279"/>
                    <a:pt x="21716" y="279"/>
                  </a:cubicBezTo>
                  <a:cubicBezTo>
                    <a:pt x="21728" y="264"/>
                    <a:pt x="21724" y="255"/>
                    <a:pt x="21696" y="255"/>
                  </a:cubicBezTo>
                  <a:cubicBezTo>
                    <a:pt x="21692" y="255"/>
                    <a:pt x="21687" y="255"/>
                    <a:pt x="21681" y="255"/>
                  </a:cubicBezTo>
                  <a:cubicBezTo>
                    <a:pt x="21681" y="252"/>
                    <a:pt x="21677" y="252"/>
                    <a:pt x="21674" y="252"/>
                  </a:cubicBezTo>
                  <a:cubicBezTo>
                    <a:pt x="21677" y="249"/>
                    <a:pt x="21681" y="249"/>
                    <a:pt x="21685" y="249"/>
                  </a:cubicBezTo>
                  <a:cubicBezTo>
                    <a:pt x="21685" y="237"/>
                    <a:pt x="21679" y="230"/>
                    <a:pt x="21672" y="226"/>
                  </a:cubicBezTo>
                  <a:lnTo>
                    <a:pt x="21672" y="226"/>
                  </a:lnTo>
                  <a:cubicBezTo>
                    <a:pt x="21677" y="228"/>
                    <a:pt x="21684" y="228"/>
                    <a:pt x="21691" y="228"/>
                  </a:cubicBezTo>
                  <a:cubicBezTo>
                    <a:pt x="21715" y="228"/>
                    <a:pt x="21741" y="231"/>
                    <a:pt x="21766" y="231"/>
                  </a:cubicBezTo>
                  <a:cubicBezTo>
                    <a:pt x="21791" y="231"/>
                    <a:pt x="21816" y="228"/>
                    <a:pt x="21837" y="214"/>
                  </a:cubicBezTo>
                  <a:close/>
                  <a:moveTo>
                    <a:pt x="31507" y="283"/>
                  </a:moveTo>
                  <a:cubicBezTo>
                    <a:pt x="31510" y="283"/>
                    <a:pt x="31513" y="286"/>
                    <a:pt x="31513" y="286"/>
                  </a:cubicBezTo>
                  <a:cubicBezTo>
                    <a:pt x="31510" y="290"/>
                    <a:pt x="31507" y="294"/>
                    <a:pt x="31496" y="294"/>
                  </a:cubicBezTo>
                  <a:cubicBezTo>
                    <a:pt x="31499" y="290"/>
                    <a:pt x="31507" y="286"/>
                    <a:pt x="31507" y="283"/>
                  </a:cubicBezTo>
                  <a:close/>
                  <a:moveTo>
                    <a:pt x="20925" y="238"/>
                  </a:moveTo>
                  <a:cubicBezTo>
                    <a:pt x="20932" y="238"/>
                    <a:pt x="20935" y="241"/>
                    <a:pt x="20932" y="249"/>
                  </a:cubicBezTo>
                  <a:cubicBezTo>
                    <a:pt x="20921" y="265"/>
                    <a:pt x="20921" y="283"/>
                    <a:pt x="20921" y="300"/>
                  </a:cubicBezTo>
                  <a:lnTo>
                    <a:pt x="20921" y="304"/>
                  </a:lnTo>
                  <a:cubicBezTo>
                    <a:pt x="20911" y="311"/>
                    <a:pt x="20900" y="314"/>
                    <a:pt x="20890" y="314"/>
                  </a:cubicBezTo>
                  <a:cubicBezTo>
                    <a:pt x="20880" y="318"/>
                    <a:pt x="20870" y="318"/>
                    <a:pt x="20859" y="321"/>
                  </a:cubicBezTo>
                  <a:cubicBezTo>
                    <a:pt x="20841" y="321"/>
                    <a:pt x="20820" y="321"/>
                    <a:pt x="20803" y="324"/>
                  </a:cubicBezTo>
                  <a:cubicBezTo>
                    <a:pt x="20794" y="324"/>
                    <a:pt x="20785" y="326"/>
                    <a:pt x="20777" y="326"/>
                  </a:cubicBezTo>
                  <a:cubicBezTo>
                    <a:pt x="20773" y="326"/>
                    <a:pt x="20769" y="325"/>
                    <a:pt x="20765" y="324"/>
                  </a:cubicBezTo>
                  <a:cubicBezTo>
                    <a:pt x="20755" y="324"/>
                    <a:pt x="20745" y="324"/>
                    <a:pt x="20734" y="328"/>
                  </a:cubicBezTo>
                  <a:lnTo>
                    <a:pt x="20727" y="328"/>
                  </a:lnTo>
                  <a:cubicBezTo>
                    <a:pt x="20724" y="318"/>
                    <a:pt x="20727" y="307"/>
                    <a:pt x="20716" y="300"/>
                  </a:cubicBezTo>
                  <a:cubicBezTo>
                    <a:pt x="20692" y="279"/>
                    <a:pt x="20703" y="265"/>
                    <a:pt x="20734" y="262"/>
                  </a:cubicBezTo>
                  <a:cubicBezTo>
                    <a:pt x="20750" y="264"/>
                    <a:pt x="20764" y="264"/>
                    <a:pt x="20779" y="264"/>
                  </a:cubicBezTo>
                  <a:cubicBezTo>
                    <a:pt x="20794" y="264"/>
                    <a:pt x="20808" y="264"/>
                    <a:pt x="20824" y="262"/>
                  </a:cubicBezTo>
                  <a:cubicBezTo>
                    <a:pt x="20859" y="262"/>
                    <a:pt x="20886" y="252"/>
                    <a:pt x="20915" y="241"/>
                  </a:cubicBezTo>
                  <a:cubicBezTo>
                    <a:pt x="20918" y="241"/>
                    <a:pt x="20921" y="241"/>
                    <a:pt x="20925" y="238"/>
                  </a:cubicBezTo>
                  <a:close/>
                  <a:moveTo>
                    <a:pt x="23925" y="335"/>
                  </a:moveTo>
                  <a:lnTo>
                    <a:pt x="23925" y="335"/>
                  </a:lnTo>
                  <a:cubicBezTo>
                    <a:pt x="23938" y="338"/>
                    <a:pt x="23952" y="340"/>
                    <a:pt x="23967" y="340"/>
                  </a:cubicBezTo>
                  <a:cubicBezTo>
                    <a:pt x="23974" y="340"/>
                    <a:pt x="23981" y="340"/>
                    <a:pt x="23988" y="339"/>
                  </a:cubicBezTo>
                  <a:lnTo>
                    <a:pt x="23988" y="339"/>
                  </a:lnTo>
                  <a:cubicBezTo>
                    <a:pt x="23985" y="345"/>
                    <a:pt x="23988" y="353"/>
                    <a:pt x="23995" y="356"/>
                  </a:cubicBezTo>
                  <a:cubicBezTo>
                    <a:pt x="23967" y="356"/>
                    <a:pt x="23946" y="345"/>
                    <a:pt x="23925" y="335"/>
                  </a:cubicBezTo>
                  <a:close/>
                  <a:moveTo>
                    <a:pt x="21601" y="356"/>
                  </a:moveTo>
                  <a:cubicBezTo>
                    <a:pt x="21608" y="356"/>
                    <a:pt x="21608" y="359"/>
                    <a:pt x="21605" y="359"/>
                  </a:cubicBezTo>
                  <a:cubicBezTo>
                    <a:pt x="21601" y="359"/>
                    <a:pt x="21594" y="356"/>
                    <a:pt x="21591" y="356"/>
                  </a:cubicBezTo>
                  <a:close/>
                  <a:moveTo>
                    <a:pt x="20287" y="473"/>
                  </a:moveTo>
                  <a:lnTo>
                    <a:pt x="20287" y="473"/>
                  </a:lnTo>
                  <a:cubicBezTo>
                    <a:pt x="20290" y="478"/>
                    <a:pt x="20290" y="484"/>
                    <a:pt x="20293" y="488"/>
                  </a:cubicBezTo>
                  <a:cubicBezTo>
                    <a:pt x="20287" y="481"/>
                    <a:pt x="20283" y="478"/>
                    <a:pt x="20287" y="473"/>
                  </a:cubicBezTo>
                  <a:close/>
                  <a:moveTo>
                    <a:pt x="30531" y="376"/>
                  </a:moveTo>
                  <a:cubicBezTo>
                    <a:pt x="30550" y="376"/>
                    <a:pt x="30563" y="381"/>
                    <a:pt x="30566" y="398"/>
                  </a:cubicBezTo>
                  <a:cubicBezTo>
                    <a:pt x="30532" y="401"/>
                    <a:pt x="30507" y="408"/>
                    <a:pt x="30507" y="436"/>
                  </a:cubicBezTo>
                  <a:cubicBezTo>
                    <a:pt x="30507" y="450"/>
                    <a:pt x="30497" y="458"/>
                    <a:pt x="30478" y="458"/>
                  </a:cubicBezTo>
                  <a:cubicBezTo>
                    <a:pt x="30474" y="458"/>
                    <a:pt x="30470" y="457"/>
                    <a:pt x="30466" y="457"/>
                  </a:cubicBezTo>
                  <a:cubicBezTo>
                    <a:pt x="30452" y="457"/>
                    <a:pt x="30436" y="458"/>
                    <a:pt x="30421" y="458"/>
                  </a:cubicBezTo>
                  <a:cubicBezTo>
                    <a:pt x="30414" y="458"/>
                    <a:pt x="30406" y="458"/>
                    <a:pt x="30399" y="457"/>
                  </a:cubicBezTo>
                  <a:cubicBezTo>
                    <a:pt x="30391" y="457"/>
                    <a:pt x="30383" y="457"/>
                    <a:pt x="30375" y="457"/>
                  </a:cubicBezTo>
                  <a:cubicBezTo>
                    <a:pt x="30356" y="457"/>
                    <a:pt x="30342" y="454"/>
                    <a:pt x="30344" y="432"/>
                  </a:cubicBezTo>
                  <a:cubicBezTo>
                    <a:pt x="30348" y="415"/>
                    <a:pt x="30320" y="411"/>
                    <a:pt x="30295" y="411"/>
                  </a:cubicBezTo>
                  <a:cubicBezTo>
                    <a:pt x="30268" y="411"/>
                    <a:pt x="30244" y="418"/>
                    <a:pt x="30216" y="422"/>
                  </a:cubicBezTo>
                  <a:cubicBezTo>
                    <a:pt x="30195" y="425"/>
                    <a:pt x="30178" y="428"/>
                    <a:pt x="30174" y="446"/>
                  </a:cubicBezTo>
                  <a:cubicBezTo>
                    <a:pt x="30170" y="463"/>
                    <a:pt x="30195" y="463"/>
                    <a:pt x="30212" y="470"/>
                  </a:cubicBezTo>
                  <a:cubicBezTo>
                    <a:pt x="30191" y="478"/>
                    <a:pt x="30164" y="478"/>
                    <a:pt x="30146" y="488"/>
                  </a:cubicBezTo>
                  <a:cubicBezTo>
                    <a:pt x="30143" y="488"/>
                    <a:pt x="30139" y="488"/>
                    <a:pt x="30139" y="484"/>
                  </a:cubicBezTo>
                  <a:cubicBezTo>
                    <a:pt x="30136" y="478"/>
                    <a:pt x="30115" y="478"/>
                    <a:pt x="30104" y="470"/>
                  </a:cubicBezTo>
                  <a:cubicBezTo>
                    <a:pt x="30080" y="460"/>
                    <a:pt x="30077" y="432"/>
                    <a:pt x="30101" y="428"/>
                  </a:cubicBezTo>
                  <a:cubicBezTo>
                    <a:pt x="30146" y="425"/>
                    <a:pt x="30181" y="401"/>
                    <a:pt x="30226" y="401"/>
                  </a:cubicBezTo>
                  <a:cubicBezTo>
                    <a:pt x="30323" y="401"/>
                    <a:pt x="30420" y="390"/>
                    <a:pt x="30514" y="377"/>
                  </a:cubicBezTo>
                  <a:cubicBezTo>
                    <a:pt x="30520" y="376"/>
                    <a:pt x="30526" y="376"/>
                    <a:pt x="30531" y="376"/>
                  </a:cubicBezTo>
                  <a:close/>
                  <a:moveTo>
                    <a:pt x="23501" y="267"/>
                  </a:moveTo>
                  <a:cubicBezTo>
                    <a:pt x="23541" y="267"/>
                    <a:pt x="23577" y="278"/>
                    <a:pt x="23603" y="300"/>
                  </a:cubicBezTo>
                  <a:cubicBezTo>
                    <a:pt x="23606" y="307"/>
                    <a:pt x="23613" y="311"/>
                    <a:pt x="23617" y="314"/>
                  </a:cubicBezTo>
                  <a:cubicBezTo>
                    <a:pt x="23617" y="324"/>
                    <a:pt x="23627" y="335"/>
                    <a:pt x="23648" y="335"/>
                  </a:cubicBezTo>
                  <a:cubicBezTo>
                    <a:pt x="23654" y="336"/>
                    <a:pt x="23660" y="337"/>
                    <a:pt x="23666" y="337"/>
                  </a:cubicBezTo>
                  <a:cubicBezTo>
                    <a:pt x="23694" y="337"/>
                    <a:pt x="23720" y="325"/>
                    <a:pt x="23731" y="311"/>
                  </a:cubicBezTo>
                  <a:cubicBezTo>
                    <a:pt x="23743" y="295"/>
                    <a:pt x="23758" y="290"/>
                    <a:pt x="23773" y="290"/>
                  </a:cubicBezTo>
                  <a:cubicBezTo>
                    <a:pt x="23788" y="290"/>
                    <a:pt x="23803" y="295"/>
                    <a:pt x="23815" y="300"/>
                  </a:cubicBezTo>
                  <a:cubicBezTo>
                    <a:pt x="23829" y="307"/>
                    <a:pt x="23842" y="307"/>
                    <a:pt x="23856" y="311"/>
                  </a:cubicBezTo>
                  <a:cubicBezTo>
                    <a:pt x="23863" y="314"/>
                    <a:pt x="23874" y="314"/>
                    <a:pt x="23884" y="314"/>
                  </a:cubicBezTo>
                  <a:cubicBezTo>
                    <a:pt x="23891" y="314"/>
                    <a:pt x="23898" y="318"/>
                    <a:pt x="23905" y="318"/>
                  </a:cubicBezTo>
                  <a:cubicBezTo>
                    <a:pt x="23909" y="318"/>
                    <a:pt x="23912" y="318"/>
                    <a:pt x="23915" y="321"/>
                  </a:cubicBezTo>
                  <a:lnTo>
                    <a:pt x="23915" y="328"/>
                  </a:lnTo>
                  <a:cubicBezTo>
                    <a:pt x="23877" y="335"/>
                    <a:pt x="23842" y="342"/>
                    <a:pt x="23805" y="345"/>
                  </a:cubicBezTo>
                  <a:cubicBezTo>
                    <a:pt x="23784" y="349"/>
                    <a:pt x="23773" y="359"/>
                    <a:pt x="23773" y="369"/>
                  </a:cubicBezTo>
                  <a:cubicBezTo>
                    <a:pt x="23773" y="379"/>
                    <a:pt x="23783" y="381"/>
                    <a:pt x="23793" y="381"/>
                  </a:cubicBezTo>
                  <a:cubicBezTo>
                    <a:pt x="23798" y="381"/>
                    <a:pt x="23803" y="380"/>
                    <a:pt x="23808" y="380"/>
                  </a:cubicBezTo>
                  <a:cubicBezTo>
                    <a:pt x="23808" y="374"/>
                    <a:pt x="23805" y="366"/>
                    <a:pt x="23818" y="363"/>
                  </a:cubicBezTo>
                  <a:lnTo>
                    <a:pt x="23818" y="363"/>
                  </a:lnTo>
                  <a:cubicBezTo>
                    <a:pt x="23815" y="369"/>
                    <a:pt x="23808" y="374"/>
                    <a:pt x="23808" y="380"/>
                  </a:cubicBezTo>
                  <a:cubicBezTo>
                    <a:pt x="23835" y="390"/>
                    <a:pt x="23860" y="401"/>
                    <a:pt x="23891" y="401"/>
                  </a:cubicBezTo>
                  <a:cubicBezTo>
                    <a:pt x="23901" y="401"/>
                    <a:pt x="23909" y="401"/>
                    <a:pt x="23895" y="411"/>
                  </a:cubicBezTo>
                  <a:cubicBezTo>
                    <a:pt x="23861" y="430"/>
                    <a:pt x="23826" y="439"/>
                    <a:pt x="23787" y="439"/>
                  </a:cubicBezTo>
                  <a:cubicBezTo>
                    <a:pt x="23762" y="439"/>
                    <a:pt x="23736" y="435"/>
                    <a:pt x="23707" y="428"/>
                  </a:cubicBezTo>
                  <a:cubicBezTo>
                    <a:pt x="23680" y="421"/>
                    <a:pt x="23650" y="416"/>
                    <a:pt x="23619" y="416"/>
                  </a:cubicBezTo>
                  <a:cubicBezTo>
                    <a:pt x="23580" y="416"/>
                    <a:pt x="23541" y="423"/>
                    <a:pt x="23506" y="439"/>
                  </a:cubicBezTo>
                  <a:cubicBezTo>
                    <a:pt x="23495" y="445"/>
                    <a:pt x="23483" y="448"/>
                    <a:pt x="23472" y="448"/>
                  </a:cubicBezTo>
                  <a:cubicBezTo>
                    <a:pt x="23459" y="448"/>
                    <a:pt x="23446" y="445"/>
                    <a:pt x="23433" y="439"/>
                  </a:cubicBezTo>
                  <a:cubicBezTo>
                    <a:pt x="23412" y="428"/>
                    <a:pt x="23389" y="423"/>
                    <a:pt x="23366" y="423"/>
                  </a:cubicBezTo>
                  <a:cubicBezTo>
                    <a:pt x="23345" y="423"/>
                    <a:pt x="23323" y="428"/>
                    <a:pt x="23301" y="436"/>
                  </a:cubicBezTo>
                  <a:cubicBezTo>
                    <a:pt x="23287" y="442"/>
                    <a:pt x="23273" y="445"/>
                    <a:pt x="23258" y="445"/>
                  </a:cubicBezTo>
                  <a:cubicBezTo>
                    <a:pt x="23248" y="445"/>
                    <a:pt x="23237" y="443"/>
                    <a:pt x="23225" y="439"/>
                  </a:cubicBezTo>
                  <a:cubicBezTo>
                    <a:pt x="23204" y="434"/>
                    <a:pt x="23184" y="430"/>
                    <a:pt x="23162" y="430"/>
                  </a:cubicBezTo>
                  <a:cubicBezTo>
                    <a:pt x="23155" y="430"/>
                    <a:pt x="23147" y="431"/>
                    <a:pt x="23139" y="432"/>
                  </a:cubicBezTo>
                  <a:cubicBezTo>
                    <a:pt x="23128" y="435"/>
                    <a:pt x="23118" y="436"/>
                    <a:pt x="23109" y="436"/>
                  </a:cubicBezTo>
                  <a:cubicBezTo>
                    <a:pt x="23093" y="436"/>
                    <a:pt x="23077" y="432"/>
                    <a:pt x="23062" y="425"/>
                  </a:cubicBezTo>
                  <a:cubicBezTo>
                    <a:pt x="23031" y="411"/>
                    <a:pt x="23000" y="400"/>
                    <a:pt x="22967" y="400"/>
                  </a:cubicBezTo>
                  <a:cubicBezTo>
                    <a:pt x="22952" y="400"/>
                    <a:pt x="22936" y="402"/>
                    <a:pt x="22920" y="408"/>
                  </a:cubicBezTo>
                  <a:cubicBezTo>
                    <a:pt x="22916" y="409"/>
                    <a:pt x="22913" y="409"/>
                    <a:pt x="22910" y="409"/>
                  </a:cubicBezTo>
                  <a:cubicBezTo>
                    <a:pt x="22904" y="409"/>
                    <a:pt x="22899" y="408"/>
                    <a:pt x="22892" y="408"/>
                  </a:cubicBezTo>
                  <a:cubicBezTo>
                    <a:pt x="22860" y="398"/>
                    <a:pt x="22840" y="392"/>
                    <a:pt x="22826" y="392"/>
                  </a:cubicBezTo>
                  <a:cubicBezTo>
                    <a:pt x="22806" y="392"/>
                    <a:pt x="22799" y="405"/>
                    <a:pt x="22785" y="436"/>
                  </a:cubicBezTo>
                  <a:cubicBezTo>
                    <a:pt x="22777" y="436"/>
                    <a:pt x="22774" y="439"/>
                    <a:pt x="22767" y="439"/>
                  </a:cubicBezTo>
                  <a:cubicBezTo>
                    <a:pt x="22764" y="436"/>
                    <a:pt x="22764" y="425"/>
                    <a:pt x="22767" y="418"/>
                  </a:cubicBezTo>
                  <a:cubicBezTo>
                    <a:pt x="22767" y="408"/>
                    <a:pt x="22777" y="390"/>
                    <a:pt x="22756" y="383"/>
                  </a:cubicBezTo>
                  <a:cubicBezTo>
                    <a:pt x="22754" y="383"/>
                    <a:pt x="22752" y="383"/>
                    <a:pt x="22750" y="383"/>
                  </a:cubicBezTo>
                  <a:cubicBezTo>
                    <a:pt x="22724" y="383"/>
                    <a:pt x="22711" y="402"/>
                    <a:pt x="22708" y="415"/>
                  </a:cubicBezTo>
                  <a:cubicBezTo>
                    <a:pt x="22705" y="428"/>
                    <a:pt x="22697" y="439"/>
                    <a:pt x="22691" y="443"/>
                  </a:cubicBezTo>
                  <a:cubicBezTo>
                    <a:pt x="22681" y="443"/>
                    <a:pt x="22673" y="439"/>
                    <a:pt x="22663" y="436"/>
                  </a:cubicBezTo>
                  <a:cubicBezTo>
                    <a:pt x="22656" y="432"/>
                    <a:pt x="22652" y="425"/>
                    <a:pt x="22646" y="418"/>
                  </a:cubicBezTo>
                  <a:cubicBezTo>
                    <a:pt x="22637" y="410"/>
                    <a:pt x="22624" y="403"/>
                    <a:pt x="22606" y="403"/>
                  </a:cubicBezTo>
                  <a:cubicBezTo>
                    <a:pt x="22602" y="403"/>
                    <a:pt x="22598" y="404"/>
                    <a:pt x="22593" y="404"/>
                  </a:cubicBezTo>
                  <a:cubicBezTo>
                    <a:pt x="22576" y="408"/>
                    <a:pt x="22572" y="415"/>
                    <a:pt x="22572" y="425"/>
                  </a:cubicBezTo>
                  <a:cubicBezTo>
                    <a:pt x="22569" y="436"/>
                    <a:pt x="22566" y="443"/>
                    <a:pt x="22562" y="449"/>
                  </a:cubicBezTo>
                  <a:cubicBezTo>
                    <a:pt x="22558" y="452"/>
                    <a:pt x="22553" y="454"/>
                    <a:pt x="22547" y="454"/>
                  </a:cubicBezTo>
                  <a:cubicBezTo>
                    <a:pt x="22544" y="454"/>
                    <a:pt x="22541" y="454"/>
                    <a:pt x="22538" y="453"/>
                  </a:cubicBezTo>
                  <a:cubicBezTo>
                    <a:pt x="22527" y="449"/>
                    <a:pt x="22517" y="446"/>
                    <a:pt x="22510" y="446"/>
                  </a:cubicBezTo>
                  <a:cubicBezTo>
                    <a:pt x="22507" y="443"/>
                    <a:pt x="22503" y="443"/>
                    <a:pt x="22503" y="443"/>
                  </a:cubicBezTo>
                  <a:cubicBezTo>
                    <a:pt x="22489" y="433"/>
                    <a:pt x="22479" y="428"/>
                    <a:pt x="22472" y="428"/>
                  </a:cubicBezTo>
                  <a:cubicBezTo>
                    <a:pt x="22463" y="428"/>
                    <a:pt x="22458" y="435"/>
                    <a:pt x="22455" y="449"/>
                  </a:cubicBezTo>
                  <a:cubicBezTo>
                    <a:pt x="22452" y="453"/>
                    <a:pt x="22447" y="457"/>
                    <a:pt x="22447" y="460"/>
                  </a:cubicBezTo>
                  <a:cubicBezTo>
                    <a:pt x="22437" y="467"/>
                    <a:pt x="22427" y="473"/>
                    <a:pt x="22417" y="481"/>
                  </a:cubicBezTo>
                  <a:cubicBezTo>
                    <a:pt x="22402" y="485"/>
                    <a:pt x="22387" y="486"/>
                    <a:pt x="22371" y="486"/>
                  </a:cubicBezTo>
                  <a:cubicBezTo>
                    <a:pt x="22360" y="486"/>
                    <a:pt x="22348" y="486"/>
                    <a:pt x="22337" y="484"/>
                  </a:cubicBezTo>
                  <a:cubicBezTo>
                    <a:pt x="22281" y="470"/>
                    <a:pt x="22229" y="453"/>
                    <a:pt x="22177" y="432"/>
                  </a:cubicBezTo>
                  <a:cubicBezTo>
                    <a:pt x="22173" y="428"/>
                    <a:pt x="22170" y="428"/>
                    <a:pt x="22167" y="428"/>
                  </a:cubicBezTo>
                  <a:cubicBezTo>
                    <a:pt x="22156" y="418"/>
                    <a:pt x="22139" y="418"/>
                    <a:pt x="22122" y="415"/>
                  </a:cubicBezTo>
                  <a:lnTo>
                    <a:pt x="22080" y="415"/>
                  </a:lnTo>
                  <a:cubicBezTo>
                    <a:pt x="22071" y="414"/>
                    <a:pt x="22061" y="413"/>
                    <a:pt x="22051" y="413"/>
                  </a:cubicBezTo>
                  <a:cubicBezTo>
                    <a:pt x="22031" y="413"/>
                    <a:pt x="22011" y="415"/>
                    <a:pt x="21989" y="415"/>
                  </a:cubicBezTo>
                  <a:lnTo>
                    <a:pt x="21910" y="415"/>
                  </a:lnTo>
                  <a:cubicBezTo>
                    <a:pt x="21875" y="415"/>
                    <a:pt x="21840" y="415"/>
                    <a:pt x="21806" y="404"/>
                  </a:cubicBezTo>
                  <a:cubicBezTo>
                    <a:pt x="21795" y="415"/>
                    <a:pt x="21778" y="411"/>
                    <a:pt x="21765" y="415"/>
                  </a:cubicBezTo>
                  <a:lnTo>
                    <a:pt x="21754" y="415"/>
                  </a:lnTo>
                  <a:cubicBezTo>
                    <a:pt x="21706" y="432"/>
                    <a:pt x="21706" y="457"/>
                    <a:pt x="21730" y="491"/>
                  </a:cubicBezTo>
                  <a:cubicBezTo>
                    <a:pt x="21694" y="486"/>
                    <a:pt x="21659" y="486"/>
                    <a:pt x="21625" y="486"/>
                  </a:cubicBezTo>
                  <a:cubicBezTo>
                    <a:pt x="21618" y="486"/>
                    <a:pt x="21610" y="486"/>
                    <a:pt x="21602" y="486"/>
                  </a:cubicBezTo>
                  <a:cubicBezTo>
                    <a:pt x="21548" y="486"/>
                    <a:pt x="21496" y="485"/>
                    <a:pt x="21445" y="467"/>
                  </a:cubicBezTo>
                  <a:cubicBezTo>
                    <a:pt x="21419" y="460"/>
                    <a:pt x="21389" y="458"/>
                    <a:pt x="21360" y="458"/>
                  </a:cubicBezTo>
                  <a:cubicBezTo>
                    <a:pt x="21343" y="458"/>
                    <a:pt x="21326" y="459"/>
                    <a:pt x="21310" y="460"/>
                  </a:cubicBezTo>
                  <a:cubicBezTo>
                    <a:pt x="21264" y="468"/>
                    <a:pt x="21219" y="472"/>
                    <a:pt x="21174" y="472"/>
                  </a:cubicBezTo>
                  <a:cubicBezTo>
                    <a:pt x="21113" y="472"/>
                    <a:pt x="21051" y="464"/>
                    <a:pt x="20987" y="446"/>
                  </a:cubicBezTo>
                  <a:lnTo>
                    <a:pt x="20987" y="446"/>
                  </a:lnTo>
                  <a:cubicBezTo>
                    <a:pt x="21004" y="448"/>
                    <a:pt x="21021" y="449"/>
                    <a:pt x="21037" y="449"/>
                  </a:cubicBezTo>
                  <a:cubicBezTo>
                    <a:pt x="21052" y="449"/>
                    <a:pt x="21067" y="448"/>
                    <a:pt x="21081" y="443"/>
                  </a:cubicBezTo>
                  <a:cubicBezTo>
                    <a:pt x="21091" y="439"/>
                    <a:pt x="21099" y="432"/>
                    <a:pt x="21112" y="432"/>
                  </a:cubicBezTo>
                  <a:cubicBezTo>
                    <a:pt x="21125" y="432"/>
                    <a:pt x="21136" y="433"/>
                    <a:pt x="21148" y="433"/>
                  </a:cubicBezTo>
                  <a:cubicBezTo>
                    <a:pt x="21159" y="433"/>
                    <a:pt x="21170" y="432"/>
                    <a:pt x="21182" y="428"/>
                  </a:cubicBezTo>
                  <a:cubicBezTo>
                    <a:pt x="21195" y="422"/>
                    <a:pt x="21219" y="418"/>
                    <a:pt x="21219" y="408"/>
                  </a:cubicBezTo>
                  <a:cubicBezTo>
                    <a:pt x="21217" y="398"/>
                    <a:pt x="21210" y="396"/>
                    <a:pt x="21200" y="396"/>
                  </a:cubicBezTo>
                  <a:cubicBezTo>
                    <a:pt x="21192" y="396"/>
                    <a:pt x="21182" y="398"/>
                    <a:pt x="21174" y="398"/>
                  </a:cubicBezTo>
                  <a:lnTo>
                    <a:pt x="21126" y="398"/>
                  </a:lnTo>
                  <a:cubicBezTo>
                    <a:pt x="21123" y="398"/>
                    <a:pt x="21123" y="398"/>
                    <a:pt x="21119" y="394"/>
                  </a:cubicBezTo>
                  <a:cubicBezTo>
                    <a:pt x="21112" y="394"/>
                    <a:pt x="21105" y="390"/>
                    <a:pt x="21102" y="390"/>
                  </a:cubicBezTo>
                  <a:cubicBezTo>
                    <a:pt x="21074" y="377"/>
                    <a:pt x="21032" y="380"/>
                    <a:pt x="21022" y="353"/>
                  </a:cubicBezTo>
                  <a:cubicBezTo>
                    <a:pt x="21046" y="350"/>
                    <a:pt x="21070" y="346"/>
                    <a:pt x="21094" y="346"/>
                  </a:cubicBezTo>
                  <a:cubicBezTo>
                    <a:pt x="21105" y="346"/>
                    <a:pt x="21115" y="346"/>
                    <a:pt x="21126" y="349"/>
                  </a:cubicBezTo>
                  <a:cubicBezTo>
                    <a:pt x="21171" y="357"/>
                    <a:pt x="21213" y="368"/>
                    <a:pt x="21259" y="368"/>
                  </a:cubicBezTo>
                  <a:cubicBezTo>
                    <a:pt x="21270" y="368"/>
                    <a:pt x="21281" y="367"/>
                    <a:pt x="21293" y="366"/>
                  </a:cubicBezTo>
                  <a:lnTo>
                    <a:pt x="21293" y="363"/>
                  </a:lnTo>
                  <a:cubicBezTo>
                    <a:pt x="21294" y="364"/>
                    <a:pt x="21297" y="365"/>
                    <a:pt x="21300" y="365"/>
                  </a:cubicBezTo>
                  <a:cubicBezTo>
                    <a:pt x="21303" y="365"/>
                    <a:pt x="21306" y="364"/>
                    <a:pt x="21310" y="363"/>
                  </a:cubicBezTo>
                  <a:cubicBezTo>
                    <a:pt x="21376" y="363"/>
                    <a:pt x="21438" y="349"/>
                    <a:pt x="21501" y="349"/>
                  </a:cubicBezTo>
                  <a:lnTo>
                    <a:pt x="21501" y="353"/>
                  </a:lnTo>
                  <a:cubicBezTo>
                    <a:pt x="21519" y="385"/>
                    <a:pt x="21538" y="400"/>
                    <a:pt x="21568" y="400"/>
                  </a:cubicBezTo>
                  <a:cubicBezTo>
                    <a:pt x="21582" y="400"/>
                    <a:pt x="21599" y="397"/>
                    <a:pt x="21619" y="390"/>
                  </a:cubicBezTo>
                  <a:lnTo>
                    <a:pt x="21640" y="390"/>
                  </a:lnTo>
                  <a:cubicBezTo>
                    <a:pt x="21661" y="405"/>
                    <a:pt x="21684" y="409"/>
                    <a:pt x="21709" y="409"/>
                  </a:cubicBezTo>
                  <a:cubicBezTo>
                    <a:pt x="21737" y="409"/>
                    <a:pt x="21767" y="404"/>
                    <a:pt x="21795" y="404"/>
                  </a:cubicBezTo>
                  <a:cubicBezTo>
                    <a:pt x="21799" y="404"/>
                    <a:pt x="21803" y="404"/>
                    <a:pt x="21806" y="404"/>
                  </a:cubicBezTo>
                  <a:cubicBezTo>
                    <a:pt x="21810" y="401"/>
                    <a:pt x="21816" y="394"/>
                    <a:pt x="21820" y="390"/>
                  </a:cubicBezTo>
                  <a:cubicBezTo>
                    <a:pt x="21809" y="368"/>
                    <a:pt x="21793" y="362"/>
                    <a:pt x="21772" y="362"/>
                  </a:cubicBezTo>
                  <a:cubicBezTo>
                    <a:pt x="21757" y="362"/>
                    <a:pt x="21741" y="365"/>
                    <a:pt x="21723" y="369"/>
                  </a:cubicBezTo>
                  <a:cubicBezTo>
                    <a:pt x="21709" y="369"/>
                    <a:pt x="21691" y="374"/>
                    <a:pt x="21677" y="374"/>
                  </a:cubicBezTo>
                  <a:cubicBezTo>
                    <a:pt x="21707" y="358"/>
                    <a:pt x="21736" y="349"/>
                    <a:pt x="21767" y="349"/>
                  </a:cubicBezTo>
                  <a:cubicBezTo>
                    <a:pt x="21787" y="349"/>
                    <a:pt x="21808" y="353"/>
                    <a:pt x="21830" y="363"/>
                  </a:cubicBezTo>
                  <a:cubicBezTo>
                    <a:pt x="21830" y="327"/>
                    <a:pt x="21860" y="320"/>
                    <a:pt x="21899" y="320"/>
                  </a:cubicBezTo>
                  <a:cubicBezTo>
                    <a:pt x="21909" y="320"/>
                    <a:pt x="21920" y="320"/>
                    <a:pt x="21931" y="321"/>
                  </a:cubicBezTo>
                  <a:cubicBezTo>
                    <a:pt x="21945" y="321"/>
                    <a:pt x="21959" y="321"/>
                    <a:pt x="21965" y="311"/>
                  </a:cubicBezTo>
                  <a:cubicBezTo>
                    <a:pt x="21972" y="307"/>
                    <a:pt x="21979" y="305"/>
                    <a:pt x="21988" y="305"/>
                  </a:cubicBezTo>
                  <a:cubicBezTo>
                    <a:pt x="21994" y="305"/>
                    <a:pt x="22000" y="306"/>
                    <a:pt x="22007" y="307"/>
                  </a:cubicBezTo>
                  <a:cubicBezTo>
                    <a:pt x="21997" y="328"/>
                    <a:pt x="22035" y="328"/>
                    <a:pt x="22049" y="339"/>
                  </a:cubicBezTo>
                  <a:cubicBezTo>
                    <a:pt x="22036" y="355"/>
                    <a:pt x="22017" y="374"/>
                    <a:pt x="22061" y="374"/>
                  </a:cubicBezTo>
                  <a:cubicBezTo>
                    <a:pt x="22065" y="374"/>
                    <a:pt x="22069" y="374"/>
                    <a:pt x="22073" y="374"/>
                  </a:cubicBezTo>
                  <a:cubicBezTo>
                    <a:pt x="22103" y="363"/>
                    <a:pt x="22132" y="359"/>
                    <a:pt x="22161" y="359"/>
                  </a:cubicBezTo>
                  <a:cubicBezTo>
                    <a:pt x="22179" y="359"/>
                    <a:pt x="22197" y="360"/>
                    <a:pt x="22215" y="363"/>
                  </a:cubicBezTo>
                  <a:cubicBezTo>
                    <a:pt x="22226" y="366"/>
                    <a:pt x="22233" y="369"/>
                    <a:pt x="22243" y="369"/>
                  </a:cubicBezTo>
                  <a:cubicBezTo>
                    <a:pt x="22247" y="369"/>
                    <a:pt x="22247" y="374"/>
                    <a:pt x="22250" y="374"/>
                  </a:cubicBezTo>
                  <a:cubicBezTo>
                    <a:pt x="22256" y="375"/>
                    <a:pt x="22262" y="376"/>
                    <a:pt x="22269" y="376"/>
                  </a:cubicBezTo>
                  <a:cubicBezTo>
                    <a:pt x="22291" y="376"/>
                    <a:pt x="22315" y="368"/>
                    <a:pt x="22333" y="363"/>
                  </a:cubicBezTo>
                  <a:cubicBezTo>
                    <a:pt x="22340" y="363"/>
                    <a:pt x="22343" y="359"/>
                    <a:pt x="22351" y="359"/>
                  </a:cubicBezTo>
                  <a:cubicBezTo>
                    <a:pt x="22361" y="356"/>
                    <a:pt x="22372" y="356"/>
                    <a:pt x="22385" y="356"/>
                  </a:cubicBezTo>
                  <a:lnTo>
                    <a:pt x="22392" y="356"/>
                  </a:lnTo>
                  <a:cubicBezTo>
                    <a:pt x="22406" y="361"/>
                    <a:pt x="22419" y="363"/>
                    <a:pt x="22431" y="363"/>
                  </a:cubicBezTo>
                  <a:cubicBezTo>
                    <a:pt x="22449" y="363"/>
                    <a:pt x="22465" y="359"/>
                    <a:pt x="22479" y="353"/>
                  </a:cubicBezTo>
                  <a:lnTo>
                    <a:pt x="22493" y="353"/>
                  </a:lnTo>
                  <a:cubicBezTo>
                    <a:pt x="22514" y="366"/>
                    <a:pt x="22535" y="369"/>
                    <a:pt x="22566" y="369"/>
                  </a:cubicBezTo>
                  <a:cubicBezTo>
                    <a:pt x="22580" y="370"/>
                    <a:pt x="22594" y="370"/>
                    <a:pt x="22608" y="370"/>
                  </a:cubicBezTo>
                  <a:cubicBezTo>
                    <a:pt x="22693" y="370"/>
                    <a:pt x="22773" y="357"/>
                    <a:pt x="22830" y="304"/>
                  </a:cubicBezTo>
                  <a:cubicBezTo>
                    <a:pt x="22843" y="342"/>
                    <a:pt x="22885" y="353"/>
                    <a:pt x="22923" y="363"/>
                  </a:cubicBezTo>
                  <a:cubicBezTo>
                    <a:pt x="22930" y="364"/>
                    <a:pt x="22939" y="364"/>
                    <a:pt x="22948" y="364"/>
                  </a:cubicBezTo>
                  <a:cubicBezTo>
                    <a:pt x="22989" y="364"/>
                    <a:pt x="23038" y="353"/>
                    <a:pt x="23041" y="342"/>
                  </a:cubicBezTo>
                  <a:cubicBezTo>
                    <a:pt x="23044" y="314"/>
                    <a:pt x="23009" y="300"/>
                    <a:pt x="22975" y="290"/>
                  </a:cubicBezTo>
                  <a:cubicBezTo>
                    <a:pt x="22969" y="287"/>
                    <a:pt x="22966" y="286"/>
                    <a:pt x="22965" y="286"/>
                  </a:cubicBezTo>
                  <a:lnTo>
                    <a:pt x="22965" y="286"/>
                  </a:lnTo>
                  <a:cubicBezTo>
                    <a:pt x="23006" y="288"/>
                    <a:pt x="23046" y="291"/>
                    <a:pt x="23087" y="291"/>
                  </a:cubicBezTo>
                  <a:cubicBezTo>
                    <a:pt x="23118" y="291"/>
                    <a:pt x="23148" y="289"/>
                    <a:pt x="23180" y="286"/>
                  </a:cubicBezTo>
                  <a:cubicBezTo>
                    <a:pt x="23197" y="283"/>
                    <a:pt x="23215" y="280"/>
                    <a:pt x="23232" y="280"/>
                  </a:cubicBezTo>
                  <a:cubicBezTo>
                    <a:pt x="23250" y="280"/>
                    <a:pt x="23268" y="283"/>
                    <a:pt x="23284" y="290"/>
                  </a:cubicBezTo>
                  <a:cubicBezTo>
                    <a:pt x="23304" y="298"/>
                    <a:pt x="23322" y="301"/>
                    <a:pt x="23340" y="301"/>
                  </a:cubicBezTo>
                  <a:cubicBezTo>
                    <a:pt x="23362" y="301"/>
                    <a:pt x="23384" y="296"/>
                    <a:pt x="23409" y="286"/>
                  </a:cubicBezTo>
                  <a:cubicBezTo>
                    <a:pt x="23440" y="273"/>
                    <a:pt x="23471" y="267"/>
                    <a:pt x="23501" y="267"/>
                  </a:cubicBezTo>
                  <a:close/>
                  <a:moveTo>
                    <a:pt x="16843" y="539"/>
                  </a:moveTo>
                  <a:cubicBezTo>
                    <a:pt x="16861" y="539"/>
                    <a:pt x="16879" y="540"/>
                    <a:pt x="16897" y="543"/>
                  </a:cubicBezTo>
                  <a:cubicBezTo>
                    <a:pt x="16894" y="547"/>
                    <a:pt x="16890" y="547"/>
                    <a:pt x="16890" y="547"/>
                  </a:cubicBezTo>
                  <a:cubicBezTo>
                    <a:pt x="16877" y="550"/>
                    <a:pt x="16865" y="552"/>
                    <a:pt x="16853" y="552"/>
                  </a:cubicBezTo>
                  <a:cubicBezTo>
                    <a:pt x="16841" y="552"/>
                    <a:pt x="16829" y="550"/>
                    <a:pt x="16817" y="547"/>
                  </a:cubicBezTo>
                  <a:cubicBezTo>
                    <a:pt x="16806" y="543"/>
                    <a:pt x="16793" y="543"/>
                    <a:pt x="16782" y="540"/>
                  </a:cubicBezTo>
                  <a:cubicBezTo>
                    <a:pt x="16802" y="540"/>
                    <a:pt x="16822" y="539"/>
                    <a:pt x="16843" y="539"/>
                  </a:cubicBezTo>
                  <a:close/>
                  <a:moveTo>
                    <a:pt x="32343" y="553"/>
                  </a:moveTo>
                  <a:cubicBezTo>
                    <a:pt x="32339" y="553"/>
                    <a:pt x="32339" y="553"/>
                    <a:pt x="32339" y="557"/>
                  </a:cubicBezTo>
                  <a:lnTo>
                    <a:pt x="32339" y="553"/>
                  </a:lnTo>
                  <a:close/>
                  <a:moveTo>
                    <a:pt x="29852" y="403"/>
                  </a:moveTo>
                  <a:cubicBezTo>
                    <a:pt x="29890" y="403"/>
                    <a:pt x="29929" y="409"/>
                    <a:pt x="29966" y="415"/>
                  </a:cubicBezTo>
                  <a:cubicBezTo>
                    <a:pt x="29994" y="422"/>
                    <a:pt x="30000" y="436"/>
                    <a:pt x="29997" y="453"/>
                  </a:cubicBezTo>
                  <a:cubicBezTo>
                    <a:pt x="29997" y="467"/>
                    <a:pt x="29987" y="478"/>
                    <a:pt x="29962" y="478"/>
                  </a:cubicBezTo>
                  <a:cubicBezTo>
                    <a:pt x="29951" y="477"/>
                    <a:pt x="29941" y="477"/>
                    <a:pt x="29930" y="477"/>
                  </a:cubicBezTo>
                  <a:cubicBezTo>
                    <a:pt x="29841" y="477"/>
                    <a:pt x="29755" y="499"/>
                    <a:pt x="29666" y="499"/>
                  </a:cubicBezTo>
                  <a:cubicBezTo>
                    <a:pt x="29656" y="499"/>
                    <a:pt x="29646" y="499"/>
                    <a:pt x="29637" y="498"/>
                  </a:cubicBezTo>
                  <a:cubicBezTo>
                    <a:pt x="29612" y="498"/>
                    <a:pt x="29592" y="498"/>
                    <a:pt x="29571" y="505"/>
                  </a:cubicBezTo>
                  <a:lnTo>
                    <a:pt x="29567" y="508"/>
                  </a:lnTo>
                  <a:cubicBezTo>
                    <a:pt x="29553" y="508"/>
                    <a:pt x="29536" y="508"/>
                    <a:pt x="29522" y="512"/>
                  </a:cubicBezTo>
                  <a:lnTo>
                    <a:pt x="29432" y="512"/>
                  </a:lnTo>
                  <a:cubicBezTo>
                    <a:pt x="29411" y="512"/>
                    <a:pt x="29393" y="505"/>
                    <a:pt x="29379" y="491"/>
                  </a:cubicBezTo>
                  <a:cubicBezTo>
                    <a:pt x="29383" y="481"/>
                    <a:pt x="29397" y="473"/>
                    <a:pt x="29383" y="463"/>
                  </a:cubicBezTo>
                  <a:cubicBezTo>
                    <a:pt x="29376" y="459"/>
                    <a:pt x="29369" y="458"/>
                    <a:pt x="29362" y="458"/>
                  </a:cubicBezTo>
                  <a:cubicBezTo>
                    <a:pt x="29350" y="458"/>
                    <a:pt x="29339" y="463"/>
                    <a:pt x="29328" y="467"/>
                  </a:cubicBezTo>
                  <a:lnTo>
                    <a:pt x="29254" y="467"/>
                  </a:lnTo>
                  <a:cubicBezTo>
                    <a:pt x="29250" y="467"/>
                    <a:pt x="29245" y="466"/>
                    <a:pt x="29240" y="466"/>
                  </a:cubicBezTo>
                  <a:cubicBezTo>
                    <a:pt x="29230" y="466"/>
                    <a:pt x="29220" y="468"/>
                    <a:pt x="29220" y="478"/>
                  </a:cubicBezTo>
                  <a:cubicBezTo>
                    <a:pt x="29224" y="491"/>
                    <a:pt x="29241" y="491"/>
                    <a:pt x="29258" y="491"/>
                  </a:cubicBezTo>
                  <a:cubicBezTo>
                    <a:pt x="29263" y="491"/>
                    <a:pt x="29267" y="492"/>
                    <a:pt x="29271" y="492"/>
                  </a:cubicBezTo>
                  <a:cubicBezTo>
                    <a:pt x="29279" y="492"/>
                    <a:pt x="29287" y="491"/>
                    <a:pt x="29295" y="491"/>
                  </a:cubicBezTo>
                  <a:cubicBezTo>
                    <a:pt x="29308" y="491"/>
                    <a:pt x="29320" y="493"/>
                    <a:pt x="29331" y="502"/>
                  </a:cubicBezTo>
                  <a:cubicBezTo>
                    <a:pt x="29317" y="508"/>
                    <a:pt x="29300" y="508"/>
                    <a:pt x="29286" y="512"/>
                  </a:cubicBezTo>
                  <a:cubicBezTo>
                    <a:pt x="29283" y="512"/>
                    <a:pt x="29279" y="512"/>
                    <a:pt x="29279" y="515"/>
                  </a:cubicBezTo>
                  <a:cubicBezTo>
                    <a:pt x="29224" y="519"/>
                    <a:pt x="29168" y="530"/>
                    <a:pt x="29112" y="530"/>
                  </a:cubicBezTo>
                  <a:cubicBezTo>
                    <a:pt x="29106" y="530"/>
                    <a:pt x="29099" y="530"/>
                    <a:pt x="29092" y="529"/>
                  </a:cubicBezTo>
                  <a:cubicBezTo>
                    <a:pt x="29062" y="528"/>
                    <a:pt x="29031" y="527"/>
                    <a:pt x="29002" y="527"/>
                  </a:cubicBezTo>
                  <a:cubicBezTo>
                    <a:pt x="28936" y="527"/>
                    <a:pt x="28872" y="532"/>
                    <a:pt x="28811" y="553"/>
                  </a:cubicBezTo>
                  <a:cubicBezTo>
                    <a:pt x="28804" y="557"/>
                    <a:pt x="28796" y="558"/>
                    <a:pt x="28787" y="558"/>
                  </a:cubicBezTo>
                  <a:cubicBezTo>
                    <a:pt x="28778" y="558"/>
                    <a:pt x="28768" y="557"/>
                    <a:pt x="28759" y="557"/>
                  </a:cubicBezTo>
                  <a:cubicBezTo>
                    <a:pt x="28745" y="553"/>
                    <a:pt x="28727" y="553"/>
                    <a:pt x="28710" y="550"/>
                  </a:cubicBezTo>
                  <a:cubicBezTo>
                    <a:pt x="28686" y="543"/>
                    <a:pt x="28658" y="540"/>
                    <a:pt x="28630" y="540"/>
                  </a:cubicBezTo>
                  <a:cubicBezTo>
                    <a:pt x="28609" y="540"/>
                    <a:pt x="28585" y="540"/>
                    <a:pt x="28561" y="543"/>
                  </a:cubicBezTo>
                  <a:cubicBezTo>
                    <a:pt x="28557" y="547"/>
                    <a:pt x="28551" y="547"/>
                    <a:pt x="28543" y="550"/>
                  </a:cubicBezTo>
                  <a:cubicBezTo>
                    <a:pt x="28533" y="553"/>
                    <a:pt x="28522" y="557"/>
                    <a:pt x="28512" y="557"/>
                  </a:cubicBezTo>
                  <a:cubicBezTo>
                    <a:pt x="28502" y="561"/>
                    <a:pt x="28488" y="561"/>
                    <a:pt x="28474" y="561"/>
                  </a:cubicBezTo>
                  <a:cubicBezTo>
                    <a:pt x="28477" y="553"/>
                    <a:pt x="28481" y="550"/>
                    <a:pt x="28484" y="543"/>
                  </a:cubicBezTo>
                  <a:lnTo>
                    <a:pt x="28488" y="543"/>
                  </a:lnTo>
                  <a:cubicBezTo>
                    <a:pt x="28554" y="512"/>
                    <a:pt x="28634" y="512"/>
                    <a:pt x="28713" y="502"/>
                  </a:cubicBezTo>
                  <a:lnTo>
                    <a:pt x="28713" y="502"/>
                  </a:lnTo>
                  <a:cubicBezTo>
                    <a:pt x="28705" y="503"/>
                    <a:pt x="28698" y="503"/>
                    <a:pt x="28690" y="503"/>
                  </a:cubicBezTo>
                  <a:cubicBezTo>
                    <a:pt x="28644" y="503"/>
                    <a:pt x="28600" y="490"/>
                    <a:pt x="28557" y="490"/>
                  </a:cubicBezTo>
                  <a:cubicBezTo>
                    <a:pt x="28550" y="490"/>
                    <a:pt x="28543" y="490"/>
                    <a:pt x="28537" y="491"/>
                  </a:cubicBezTo>
                  <a:cubicBezTo>
                    <a:pt x="28522" y="492"/>
                    <a:pt x="28509" y="492"/>
                    <a:pt x="28495" y="492"/>
                  </a:cubicBezTo>
                  <a:cubicBezTo>
                    <a:pt x="28462" y="492"/>
                    <a:pt x="28429" y="490"/>
                    <a:pt x="28398" y="488"/>
                  </a:cubicBezTo>
                  <a:cubicBezTo>
                    <a:pt x="28388" y="484"/>
                    <a:pt x="28373" y="481"/>
                    <a:pt x="28356" y="481"/>
                  </a:cubicBezTo>
                  <a:lnTo>
                    <a:pt x="28287" y="481"/>
                  </a:lnTo>
                  <a:cubicBezTo>
                    <a:pt x="28293" y="460"/>
                    <a:pt x="28335" y="470"/>
                    <a:pt x="28353" y="457"/>
                  </a:cubicBezTo>
                  <a:cubicBezTo>
                    <a:pt x="28377" y="467"/>
                    <a:pt x="28408" y="467"/>
                    <a:pt x="28439" y="470"/>
                  </a:cubicBezTo>
                  <a:cubicBezTo>
                    <a:pt x="28547" y="470"/>
                    <a:pt x="28647" y="457"/>
                    <a:pt x="28751" y="439"/>
                  </a:cubicBezTo>
                  <a:cubicBezTo>
                    <a:pt x="28824" y="426"/>
                    <a:pt x="28900" y="419"/>
                    <a:pt x="28974" y="419"/>
                  </a:cubicBezTo>
                  <a:cubicBezTo>
                    <a:pt x="29000" y="419"/>
                    <a:pt x="29025" y="420"/>
                    <a:pt x="29050" y="422"/>
                  </a:cubicBezTo>
                  <a:cubicBezTo>
                    <a:pt x="29068" y="423"/>
                    <a:pt x="29086" y="424"/>
                    <a:pt x="29102" y="424"/>
                  </a:cubicBezTo>
                  <a:cubicBezTo>
                    <a:pt x="29163" y="424"/>
                    <a:pt x="29215" y="415"/>
                    <a:pt x="29272" y="404"/>
                  </a:cubicBezTo>
                  <a:lnTo>
                    <a:pt x="29279" y="404"/>
                  </a:lnTo>
                  <a:cubicBezTo>
                    <a:pt x="29282" y="423"/>
                    <a:pt x="29287" y="430"/>
                    <a:pt x="29309" y="430"/>
                  </a:cubicBezTo>
                  <a:cubicBezTo>
                    <a:pt x="29315" y="430"/>
                    <a:pt x="29322" y="429"/>
                    <a:pt x="29331" y="428"/>
                  </a:cubicBezTo>
                  <a:cubicBezTo>
                    <a:pt x="29379" y="422"/>
                    <a:pt x="29425" y="422"/>
                    <a:pt x="29473" y="418"/>
                  </a:cubicBezTo>
                  <a:cubicBezTo>
                    <a:pt x="29592" y="408"/>
                    <a:pt x="29709" y="418"/>
                    <a:pt x="29827" y="404"/>
                  </a:cubicBezTo>
                  <a:cubicBezTo>
                    <a:pt x="29835" y="404"/>
                    <a:pt x="29844" y="403"/>
                    <a:pt x="29852" y="403"/>
                  </a:cubicBezTo>
                  <a:close/>
                  <a:moveTo>
                    <a:pt x="15686" y="488"/>
                  </a:moveTo>
                  <a:cubicBezTo>
                    <a:pt x="15697" y="498"/>
                    <a:pt x="15709" y="503"/>
                    <a:pt x="15722" y="503"/>
                  </a:cubicBezTo>
                  <a:cubicBezTo>
                    <a:pt x="15726" y="503"/>
                    <a:pt x="15731" y="503"/>
                    <a:pt x="15735" y="502"/>
                  </a:cubicBezTo>
                  <a:lnTo>
                    <a:pt x="15735" y="502"/>
                  </a:lnTo>
                  <a:cubicBezTo>
                    <a:pt x="15731" y="512"/>
                    <a:pt x="15745" y="523"/>
                    <a:pt x="15762" y="529"/>
                  </a:cubicBezTo>
                  <a:cubicBezTo>
                    <a:pt x="15804" y="547"/>
                    <a:pt x="15811" y="568"/>
                    <a:pt x="15780" y="578"/>
                  </a:cubicBezTo>
                  <a:lnTo>
                    <a:pt x="15780" y="574"/>
                  </a:lnTo>
                  <a:lnTo>
                    <a:pt x="15773" y="574"/>
                  </a:lnTo>
                  <a:cubicBezTo>
                    <a:pt x="15738" y="563"/>
                    <a:pt x="15710" y="534"/>
                    <a:pt x="15674" y="534"/>
                  </a:cubicBezTo>
                  <a:cubicBezTo>
                    <a:pt x="15655" y="534"/>
                    <a:pt x="15635" y="542"/>
                    <a:pt x="15610" y="564"/>
                  </a:cubicBezTo>
                  <a:lnTo>
                    <a:pt x="15603" y="564"/>
                  </a:lnTo>
                  <a:cubicBezTo>
                    <a:pt x="15599" y="541"/>
                    <a:pt x="15589" y="527"/>
                    <a:pt x="15569" y="519"/>
                  </a:cubicBezTo>
                  <a:lnTo>
                    <a:pt x="15569" y="519"/>
                  </a:lnTo>
                  <a:cubicBezTo>
                    <a:pt x="15574" y="520"/>
                    <a:pt x="15578" y="520"/>
                    <a:pt x="15582" y="520"/>
                  </a:cubicBezTo>
                  <a:cubicBezTo>
                    <a:pt x="15607" y="520"/>
                    <a:pt x="15626" y="513"/>
                    <a:pt x="15637" y="502"/>
                  </a:cubicBezTo>
                  <a:cubicBezTo>
                    <a:pt x="15655" y="498"/>
                    <a:pt x="15669" y="494"/>
                    <a:pt x="15686" y="488"/>
                  </a:cubicBezTo>
                  <a:close/>
                  <a:moveTo>
                    <a:pt x="11810" y="543"/>
                  </a:moveTo>
                  <a:cubicBezTo>
                    <a:pt x="11828" y="557"/>
                    <a:pt x="11831" y="571"/>
                    <a:pt x="11821" y="582"/>
                  </a:cubicBezTo>
                  <a:lnTo>
                    <a:pt x="11821" y="585"/>
                  </a:lnTo>
                  <a:lnTo>
                    <a:pt x="11818" y="585"/>
                  </a:lnTo>
                  <a:cubicBezTo>
                    <a:pt x="11821" y="585"/>
                    <a:pt x="11821" y="582"/>
                    <a:pt x="11821" y="582"/>
                  </a:cubicBezTo>
                  <a:cubicBezTo>
                    <a:pt x="11831" y="571"/>
                    <a:pt x="11818" y="557"/>
                    <a:pt x="11810" y="543"/>
                  </a:cubicBezTo>
                  <a:close/>
                  <a:moveTo>
                    <a:pt x="14503" y="574"/>
                  </a:moveTo>
                  <a:cubicBezTo>
                    <a:pt x="14516" y="582"/>
                    <a:pt x="14534" y="592"/>
                    <a:pt x="14545" y="598"/>
                  </a:cubicBezTo>
                  <a:cubicBezTo>
                    <a:pt x="14541" y="602"/>
                    <a:pt x="14537" y="602"/>
                    <a:pt x="14534" y="602"/>
                  </a:cubicBezTo>
                  <a:cubicBezTo>
                    <a:pt x="14510" y="602"/>
                    <a:pt x="14506" y="585"/>
                    <a:pt x="14503" y="574"/>
                  </a:cubicBezTo>
                  <a:close/>
                  <a:moveTo>
                    <a:pt x="12501" y="651"/>
                  </a:moveTo>
                  <a:cubicBezTo>
                    <a:pt x="12491" y="654"/>
                    <a:pt x="12487" y="654"/>
                    <a:pt x="12481" y="657"/>
                  </a:cubicBezTo>
                  <a:cubicBezTo>
                    <a:pt x="12484" y="654"/>
                    <a:pt x="12491" y="651"/>
                    <a:pt x="12501" y="651"/>
                  </a:cubicBezTo>
                  <a:close/>
                  <a:moveTo>
                    <a:pt x="11048" y="657"/>
                  </a:moveTo>
                  <a:cubicBezTo>
                    <a:pt x="11058" y="661"/>
                    <a:pt x="11058" y="665"/>
                    <a:pt x="11051" y="672"/>
                  </a:cubicBezTo>
                  <a:cubicBezTo>
                    <a:pt x="11048" y="668"/>
                    <a:pt x="11048" y="661"/>
                    <a:pt x="11048" y="657"/>
                  </a:cubicBezTo>
                  <a:close/>
                  <a:moveTo>
                    <a:pt x="10541" y="717"/>
                  </a:moveTo>
                  <a:lnTo>
                    <a:pt x="10541" y="720"/>
                  </a:lnTo>
                  <a:cubicBezTo>
                    <a:pt x="10537" y="720"/>
                    <a:pt x="10537" y="717"/>
                    <a:pt x="10534" y="717"/>
                  </a:cubicBezTo>
                  <a:close/>
                  <a:moveTo>
                    <a:pt x="9018" y="741"/>
                  </a:moveTo>
                  <a:cubicBezTo>
                    <a:pt x="9014" y="755"/>
                    <a:pt x="8979" y="769"/>
                    <a:pt x="9021" y="779"/>
                  </a:cubicBezTo>
                  <a:cubicBezTo>
                    <a:pt x="9023" y="781"/>
                    <a:pt x="9026" y="781"/>
                    <a:pt x="9028" y="781"/>
                  </a:cubicBezTo>
                  <a:cubicBezTo>
                    <a:pt x="9031" y="781"/>
                    <a:pt x="9033" y="781"/>
                    <a:pt x="9035" y="782"/>
                  </a:cubicBezTo>
                  <a:lnTo>
                    <a:pt x="9004" y="782"/>
                  </a:lnTo>
                  <a:lnTo>
                    <a:pt x="9000" y="786"/>
                  </a:lnTo>
                  <a:lnTo>
                    <a:pt x="8851" y="786"/>
                  </a:lnTo>
                  <a:cubicBezTo>
                    <a:pt x="8830" y="772"/>
                    <a:pt x="8872" y="776"/>
                    <a:pt x="8872" y="765"/>
                  </a:cubicBezTo>
                  <a:lnTo>
                    <a:pt x="8872" y="762"/>
                  </a:lnTo>
                  <a:cubicBezTo>
                    <a:pt x="8875" y="762"/>
                    <a:pt x="8878" y="762"/>
                    <a:pt x="8881" y="762"/>
                  </a:cubicBezTo>
                  <a:cubicBezTo>
                    <a:pt x="8898" y="762"/>
                    <a:pt x="8904" y="754"/>
                    <a:pt x="8907" y="748"/>
                  </a:cubicBezTo>
                  <a:cubicBezTo>
                    <a:pt x="8917" y="756"/>
                    <a:pt x="8927" y="759"/>
                    <a:pt x="8940" y="759"/>
                  </a:cubicBezTo>
                  <a:cubicBezTo>
                    <a:pt x="8948" y="759"/>
                    <a:pt x="8958" y="758"/>
                    <a:pt x="8969" y="755"/>
                  </a:cubicBezTo>
                  <a:cubicBezTo>
                    <a:pt x="8972" y="755"/>
                    <a:pt x="8974" y="755"/>
                    <a:pt x="8975" y="755"/>
                  </a:cubicBezTo>
                  <a:cubicBezTo>
                    <a:pt x="8992" y="755"/>
                    <a:pt x="8999" y="744"/>
                    <a:pt x="9018" y="741"/>
                  </a:cubicBezTo>
                  <a:close/>
                  <a:moveTo>
                    <a:pt x="10237" y="796"/>
                  </a:moveTo>
                  <a:cubicBezTo>
                    <a:pt x="10240" y="796"/>
                    <a:pt x="10243" y="796"/>
                    <a:pt x="10246" y="796"/>
                  </a:cubicBezTo>
                  <a:cubicBezTo>
                    <a:pt x="10239" y="800"/>
                    <a:pt x="10232" y="800"/>
                    <a:pt x="10232" y="803"/>
                  </a:cubicBezTo>
                  <a:cubicBezTo>
                    <a:pt x="10228" y="803"/>
                    <a:pt x="10225" y="806"/>
                    <a:pt x="10222" y="806"/>
                  </a:cubicBezTo>
                  <a:cubicBezTo>
                    <a:pt x="10222" y="801"/>
                    <a:pt x="10226" y="796"/>
                    <a:pt x="10237" y="796"/>
                  </a:cubicBezTo>
                  <a:close/>
                  <a:moveTo>
                    <a:pt x="4508" y="862"/>
                  </a:moveTo>
                  <a:cubicBezTo>
                    <a:pt x="4509" y="862"/>
                    <a:pt x="4510" y="862"/>
                    <a:pt x="4511" y="862"/>
                  </a:cubicBezTo>
                  <a:lnTo>
                    <a:pt x="4505" y="862"/>
                  </a:lnTo>
                  <a:cubicBezTo>
                    <a:pt x="4506" y="862"/>
                    <a:pt x="4507" y="862"/>
                    <a:pt x="4508" y="862"/>
                  </a:cubicBezTo>
                  <a:close/>
                  <a:moveTo>
                    <a:pt x="4503" y="863"/>
                  </a:moveTo>
                  <a:cubicBezTo>
                    <a:pt x="4502" y="864"/>
                    <a:pt x="4501" y="865"/>
                    <a:pt x="4501" y="865"/>
                  </a:cubicBezTo>
                  <a:cubicBezTo>
                    <a:pt x="4501" y="865"/>
                    <a:pt x="4502" y="864"/>
                    <a:pt x="4503" y="863"/>
                  </a:cubicBezTo>
                  <a:close/>
                  <a:moveTo>
                    <a:pt x="10402" y="869"/>
                  </a:moveTo>
                  <a:lnTo>
                    <a:pt x="10402" y="873"/>
                  </a:lnTo>
                  <a:lnTo>
                    <a:pt x="10399" y="873"/>
                  </a:lnTo>
                  <a:cubicBezTo>
                    <a:pt x="10399" y="869"/>
                    <a:pt x="10402" y="869"/>
                    <a:pt x="10402" y="869"/>
                  </a:cubicBezTo>
                  <a:close/>
                  <a:moveTo>
                    <a:pt x="10468" y="869"/>
                  </a:moveTo>
                  <a:lnTo>
                    <a:pt x="10468" y="869"/>
                  </a:lnTo>
                  <a:cubicBezTo>
                    <a:pt x="10471" y="873"/>
                    <a:pt x="10471" y="873"/>
                    <a:pt x="10475" y="873"/>
                  </a:cubicBezTo>
                  <a:lnTo>
                    <a:pt x="10471" y="873"/>
                  </a:lnTo>
                  <a:cubicBezTo>
                    <a:pt x="10471" y="873"/>
                    <a:pt x="10468" y="873"/>
                    <a:pt x="10468" y="869"/>
                  </a:cubicBezTo>
                  <a:close/>
                  <a:moveTo>
                    <a:pt x="8942" y="876"/>
                  </a:moveTo>
                  <a:cubicBezTo>
                    <a:pt x="8942" y="880"/>
                    <a:pt x="8938" y="880"/>
                    <a:pt x="8938" y="880"/>
                  </a:cubicBezTo>
                  <a:lnTo>
                    <a:pt x="8938" y="876"/>
                  </a:lnTo>
                  <a:close/>
                  <a:moveTo>
                    <a:pt x="4848" y="859"/>
                  </a:moveTo>
                  <a:cubicBezTo>
                    <a:pt x="4854" y="876"/>
                    <a:pt x="4854" y="890"/>
                    <a:pt x="4813" y="890"/>
                  </a:cubicBezTo>
                  <a:cubicBezTo>
                    <a:pt x="4830" y="880"/>
                    <a:pt x="4830" y="866"/>
                    <a:pt x="4848" y="859"/>
                  </a:cubicBezTo>
                  <a:close/>
                  <a:moveTo>
                    <a:pt x="7821" y="824"/>
                  </a:moveTo>
                  <a:cubicBezTo>
                    <a:pt x="7836" y="831"/>
                    <a:pt x="7851" y="832"/>
                    <a:pt x="7867" y="832"/>
                  </a:cubicBezTo>
                  <a:cubicBezTo>
                    <a:pt x="7876" y="832"/>
                    <a:pt x="7886" y="831"/>
                    <a:pt x="7897" y="831"/>
                  </a:cubicBezTo>
                  <a:cubicBezTo>
                    <a:pt x="7908" y="835"/>
                    <a:pt x="7918" y="838"/>
                    <a:pt x="7929" y="841"/>
                  </a:cubicBezTo>
                  <a:lnTo>
                    <a:pt x="7943" y="841"/>
                  </a:lnTo>
                  <a:cubicBezTo>
                    <a:pt x="7939" y="841"/>
                    <a:pt x="7939" y="845"/>
                    <a:pt x="7939" y="848"/>
                  </a:cubicBezTo>
                  <a:lnTo>
                    <a:pt x="7943" y="848"/>
                  </a:lnTo>
                  <a:cubicBezTo>
                    <a:pt x="7939" y="848"/>
                    <a:pt x="7935" y="852"/>
                    <a:pt x="7932" y="856"/>
                  </a:cubicBezTo>
                  <a:cubicBezTo>
                    <a:pt x="7929" y="855"/>
                    <a:pt x="7926" y="855"/>
                    <a:pt x="7924" y="855"/>
                  </a:cubicBezTo>
                  <a:cubicBezTo>
                    <a:pt x="7886" y="855"/>
                    <a:pt x="7882" y="877"/>
                    <a:pt x="7866" y="886"/>
                  </a:cubicBezTo>
                  <a:cubicBezTo>
                    <a:pt x="7865" y="886"/>
                    <a:pt x="7865" y="886"/>
                    <a:pt x="7864" y="886"/>
                  </a:cubicBezTo>
                  <a:cubicBezTo>
                    <a:pt x="7848" y="886"/>
                    <a:pt x="7834" y="908"/>
                    <a:pt x="7821" y="908"/>
                  </a:cubicBezTo>
                  <a:cubicBezTo>
                    <a:pt x="7814" y="908"/>
                    <a:pt x="7807" y="902"/>
                    <a:pt x="7800" y="886"/>
                  </a:cubicBezTo>
                  <a:cubicBezTo>
                    <a:pt x="7800" y="883"/>
                    <a:pt x="7800" y="880"/>
                    <a:pt x="7797" y="876"/>
                  </a:cubicBezTo>
                  <a:cubicBezTo>
                    <a:pt x="7821" y="859"/>
                    <a:pt x="7807" y="838"/>
                    <a:pt x="7821" y="824"/>
                  </a:cubicBezTo>
                  <a:close/>
                  <a:moveTo>
                    <a:pt x="8536" y="960"/>
                  </a:moveTo>
                  <a:cubicBezTo>
                    <a:pt x="8536" y="963"/>
                    <a:pt x="8532" y="963"/>
                    <a:pt x="8521" y="966"/>
                  </a:cubicBezTo>
                  <a:cubicBezTo>
                    <a:pt x="8529" y="963"/>
                    <a:pt x="8532" y="960"/>
                    <a:pt x="8536" y="960"/>
                  </a:cubicBezTo>
                  <a:close/>
                  <a:moveTo>
                    <a:pt x="5819" y="1001"/>
                  </a:moveTo>
                  <a:cubicBezTo>
                    <a:pt x="5836" y="1001"/>
                    <a:pt x="5857" y="1005"/>
                    <a:pt x="5874" y="1008"/>
                  </a:cubicBezTo>
                  <a:cubicBezTo>
                    <a:pt x="5854" y="1008"/>
                    <a:pt x="5836" y="1005"/>
                    <a:pt x="5819" y="1001"/>
                  </a:cubicBezTo>
                  <a:close/>
                  <a:moveTo>
                    <a:pt x="4513" y="863"/>
                  </a:moveTo>
                  <a:cubicBezTo>
                    <a:pt x="4540" y="874"/>
                    <a:pt x="4564" y="883"/>
                    <a:pt x="4591" y="894"/>
                  </a:cubicBezTo>
                  <a:cubicBezTo>
                    <a:pt x="4574" y="931"/>
                    <a:pt x="4580" y="939"/>
                    <a:pt x="4636" y="939"/>
                  </a:cubicBezTo>
                  <a:lnTo>
                    <a:pt x="4640" y="942"/>
                  </a:lnTo>
                  <a:cubicBezTo>
                    <a:pt x="4657" y="944"/>
                    <a:pt x="4674" y="944"/>
                    <a:pt x="4692" y="944"/>
                  </a:cubicBezTo>
                  <a:cubicBezTo>
                    <a:pt x="4709" y="944"/>
                    <a:pt x="4726" y="944"/>
                    <a:pt x="4744" y="946"/>
                  </a:cubicBezTo>
                  <a:cubicBezTo>
                    <a:pt x="4750" y="946"/>
                    <a:pt x="4758" y="949"/>
                    <a:pt x="4768" y="949"/>
                  </a:cubicBezTo>
                  <a:cubicBezTo>
                    <a:pt x="4774" y="952"/>
                    <a:pt x="4782" y="952"/>
                    <a:pt x="4789" y="952"/>
                  </a:cubicBezTo>
                  <a:cubicBezTo>
                    <a:pt x="4806" y="966"/>
                    <a:pt x="4806" y="977"/>
                    <a:pt x="4754" y="981"/>
                  </a:cubicBezTo>
                  <a:cubicBezTo>
                    <a:pt x="4712" y="984"/>
                    <a:pt x="4695" y="998"/>
                    <a:pt x="4685" y="1015"/>
                  </a:cubicBezTo>
                  <a:cubicBezTo>
                    <a:pt x="4681" y="1015"/>
                    <a:pt x="4678" y="1015"/>
                    <a:pt x="4675" y="1019"/>
                  </a:cubicBezTo>
                  <a:cubicBezTo>
                    <a:pt x="4675" y="1015"/>
                    <a:pt x="4675" y="1015"/>
                    <a:pt x="4670" y="1015"/>
                  </a:cubicBezTo>
                  <a:cubicBezTo>
                    <a:pt x="4615" y="1015"/>
                    <a:pt x="4587" y="975"/>
                    <a:pt x="4531" y="975"/>
                  </a:cubicBezTo>
                  <a:cubicBezTo>
                    <a:pt x="4517" y="975"/>
                    <a:pt x="4501" y="977"/>
                    <a:pt x="4483" y="984"/>
                  </a:cubicBezTo>
                  <a:cubicBezTo>
                    <a:pt x="4504" y="966"/>
                    <a:pt x="4518" y="956"/>
                    <a:pt x="4476" y="946"/>
                  </a:cubicBezTo>
                  <a:lnTo>
                    <a:pt x="4473" y="946"/>
                  </a:lnTo>
                  <a:cubicBezTo>
                    <a:pt x="4466" y="939"/>
                    <a:pt x="4462" y="928"/>
                    <a:pt x="4480" y="928"/>
                  </a:cubicBezTo>
                  <a:cubicBezTo>
                    <a:pt x="4484" y="928"/>
                    <a:pt x="4488" y="928"/>
                    <a:pt x="4492" y="928"/>
                  </a:cubicBezTo>
                  <a:cubicBezTo>
                    <a:pt x="4530" y="928"/>
                    <a:pt x="4521" y="913"/>
                    <a:pt x="4521" y="901"/>
                  </a:cubicBezTo>
                  <a:lnTo>
                    <a:pt x="4525" y="901"/>
                  </a:lnTo>
                  <a:cubicBezTo>
                    <a:pt x="4529" y="897"/>
                    <a:pt x="4529" y="894"/>
                    <a:pt x="4525" y="890"/>
                  </a:cubicBezTo>
                  <a:cubicBezTo>
                    <a:pt x="4538" y="880"/>
                    <a:pt x="4529" y="870"/>
                    <a:pt x="4513" y="863"/>
                  </a:cubicBezTo>
                  <a:close/>
                  <a:moveTo>
                    <a:pt x="6246" y="1015"/>
                  </a:moveTo>
                  <a:lnTo>
                    <a:pt x="6246" y="1019"/>
                  </a:lnTo>
                  <a:cubicBezTo>
                    <a:pt x="6246" y="1015"/>
                    <a:pt x="6246" y="1015"/>
                    <a:pt x="6242" y="1015"/>
                  </a:cubicBezTo>
                  <a:close/>
                  <a:moveTo>
                    <a:pt x="7016" y="1026"/>
                  </a:moveTo>
                  <a:cubicBezTo>
                    <a:pt x="7017" y="1026"/>
                    <a:pt x="7018" y="1027"/>
                    <a:pt x="7019" y="1029"/>
                  </a:cubicBezTo>
                  <a:lnTo>
                    <a:pt x="7016" y="1029"/>
                  </a:lnTo>
                  <a:cubicBezTo>
                    <a:pt x="7016" y="1027"/>
                    <a:pt x="7016" y="1026"/>
                    <a:pt x="7016" y="1026"/>
                  </a:cubicBezTo>
                  <a:close/>
                  <a:moveTo>
                    <a:pt x="5455" y="1081"/>
                  </a:moveTo>
                  <a:cubicBezTo>
                    <a:pt x="5461" y="1085"/>
                    <a:pt x="5466" y="1085"/>
                    <a:pt x="5469" y="1088"/>
                  </a:cubicBezTo>
                  <a:cubicBezTo>
                    <a:pt x="5461" y="1085"/>
                    <a:pt x="5458" y="1085"/>
                    <a:pt x="5455" y="1081"/>
                  </a:cubicBezTo>
                  <a:close/>
                  <a:moveTo>
                    <a:pt x="7106" y="727"/>
                  </a:moveTo>
                  <a:cubicBezTo>
                    <a:pt x="7110" y="731"/>
                    <a:pt x="7117" y="731"/>
                    <a:pt x="7127" y="731"/>
                  </a:cubicBezTo>
                  <a:cubicBezTo>
                    <a:pt x="7176" y="744"/>
                    <a:pt x="7235" y="741"/>
                    <a:pt x="7280" y="758"/>
                  </a:cubicBezTo>
                  <a:lnTo>
                    <a:pt x="7287" y="758"/>
                  </a:lnTo>
                  <a:cubicBezTo>
                    <a:pt x="7256" y="769"/>
                    <a:pt x="7235" y="779"/>
                    <a:pt x="7277" y="796"/>
                  </a:cubicBezTo>
                  <a:cubicBezTo>
                    <a:pt x="7280" y="796"/>
                    <a:pt x="7283" y="793"/>
                    <a:pt x="7283" y="793"/>
                  </a:cubicBezTo>
                  <a:cubicBezTo>
                    <a:pt x="7277" y="806"/>
                    <a:pt x="7311" y="811"/>
                    <a:pt x="7307" y="824"/>
                  </a:cubicBezTo>
                  <a:cubicBezTo>
                    <a:pt x="7304" y="831"/>
                    <a:pt x="7290" y="841"/>
                    <a:pt x="7314" y="845"/>
                  </a:cubicBezTo>
                  <a:cubicBezTo>
                    <a:pt x="7317" y="845"/>
                    <a:pt x="7320" y="846"/>
                    <a:pt x="7323" y="846"/>
                  </a:cubicBezTo>
                  <a:cubicBezTo>
                    <a:pt x="7335" y="846"/>
                    <a:pt x="7344" y="840"/>
                    <a:pt x="7352" y="835"/>
                  </a:cubicBezTo>
                  <a:cubicBezTo>
                    <a:pt x="7367" y="824"/>
                    <a:pt x="7381" y="814"/>
                    <a:pt x="7397" y="803"/>
                  </a:cubicBezTo>
                  <a:cubicBezTo>
                    <a:pt x="7401" y="800"/>
                    <a:pt x="7408" y="796"/>
                    <a:pt x="7415" y="790"/>
                  </a:cubicBezTo>
                  <a:lnTo>
                    <a:pt x="7418" y="793"/>
                  </a:lnTo>
                  <a:cubicBezTo>
                    <a:pt x="7454" y="814"/>
                    <a:pt x="7497" y="819"/>
                    <a:pt x="7541" y="819"/>
                  </a:cubicBezTo>
                  <a:cubicBezTo>
                    <a:pt x="7561" y="819"/>
                    <a:pt x="7582" y="818"/>
                    <a:pt x="7602" y="817"/>
                  </a:cubicBezTo>
                  <a:cubicBezTo>
                    <a:pt x="7605" y="814"/>
                    <a:pt x="7605" y="811"/>
                    <a:pt x="7605" y="811"/>
                  </a:cubicBezTo>
                  <a:lnTo>
                    <a:pt x="7610" y="811"/>
                  </a:lnTo>
                  <a:cubicBezTo>
                    <a:pt x="7613" y="811"/>
                    <a:pt x="7617" y="811"/>
                    <a:pt x="7620" y="811"/>
                  </a:cubicBezTo>
                  <a:cubicBezTo>
                    <a:pt x="7651" y="811"/>
                    <a:pt x="7669" y="798"/>
                    <a:pt x="7679" y="786"/>
                  </a:cubicBezTo>
                  <a:cubicBezTo>
                    <a:pt x="7700" y="784"/>
                    <a:pt x="7725" y="772"/>
                    <a:pt x="7746" y="772"/>
                  </a:cubicBezTo>
                  <a:cubicBezTo>
                    <a:pt x="7761" y="772"/>
                    <a:pt x="7773" y="777"/>
                    <a:pt x="7783" y="793"/>
                  </a:cubicBezTo>
                  <a:cubicBezTo>
                    <a:pt x="7783" y="793"/>
                    <a:pt x="7786" y="796"/>
                    <a:pt x="7786" y="800"/>
                  </a:cubicBezTo>
                  <a:cubicBezTo>
                    <a:pt x="7772" y="814"/>
                    <a:pt x="7755" y="827"/>
                    <a:pt x="7720" y="831"/>
                  </a:cubicBezTo>
                  <a:cubicBezTo>
                    <a:pt x="7696" y="848"/>
                    <a:pt x="7710" y="880"/>
                    <a:pt x="7655" y="890"/>
                  </a:cubicBezTo>
                  <a:cubicBezTo>
                    <a:pt x="7626" y="901"/>
                    <a:pt x="7605" y="915"/>
                    <a:pt x="7589" y="931"/>
                  </a:cubicBezTo>
                  <a:cubicBezTo>
                    <a:pt x="7578" y="936"/>
                    <a:pt x="7564" y="939"/>
                    <a:pt x="7554" y="939"/>
                  </a:cubicBezTo>
                  <a:cubicBezTo>
                    <a:pt x="7477" y="946"/>
                    <a:pt x="7464" y="956"/>
                    <a:pt x="7491" y="1001"/>
                  </a:cubicBezTo>
                  <a:cubicBezTo>
                    <a:pt x="7512" y="1011"/>
                    <a:pt x="7536" y="1015"/>
                    <a:pt x="7568" y="1015"/>
                  </a:cubicBezTo>
                  <a:cubicBezTo>
                    <a:pt x="7596" y="1015"/>
                    <a:pt x="7622" y="1010"/>
                    <a:pt x="7648" y="1010"/>
                  </a:cubicBezTo>
                  <a:cubicBezTo>
                    <a:pt x="7661" y="1010"/>
                    <a:pt x="7675" y="1011"/>
                    <a:pt x="7689" y="1015"/>
                  </a:cubicBezTo>
                  <a:cubicBezTo>
                    <a:pt x="7693" y="1025"/>
                    <a:pt x="7735" y="1032"/>
                    <a:pt x="7710" y="1046"/>
                  </a:cubicBezTo>
                  <a:cubicBezTo>
                    <a:pt x="7706" y="1048"/>
                    <a:pt x="7702" y="1049"/>
                    <a:pt x="7699" y="1049"/>
                  </a:cubicBezTo>
                  <a:cubicBezTo>
                    <a:pt x="7684" y="1049"/>
                    <a:pt x="7675" y="1035"/>
                    <a:pt x="7658" y="1035"/>
                  </a:cubicBezTo>
                  <a:lnTo>
                    <a:pt x="7637" y="1035"/>
                  </a:lnTo>
                  <a:cubicBezTo>
                    <a:pt x="7613" y="1032"/>
                    <a:pt x="7589" y="1032"/>
                    <a:pt x="7564" y="1032"/>
                  </a:cubicBezTo>
                  <a:cubicBezTo>
                    <a:pt x="7540" y="1035"/>
                    <a:pt x="7501" y="1040"/>
                    <a:pt x="7506" y="1053"/>
                  </a:cubicBezTo>
                  <a:cubicBezTo>
                    <a:pt x="7507" y="1062"/>
                    <a:pt x="7513" y="1065"/>
                    <a:pt x="7521" y="1065"/>
                  </a:cubicBezTo>
                  <a:cubicBezTo>
                    <a:pt x="7532" y="1065"/>
                    <a:pt x="7547" y="1060"/>
                    <a:pt x="7561" y="1060"/>
                  </a:cubicBezTo>
                  <a:cubicBezTo>
                    <a:pt x="7563" y="1060"/>
                    <a:pt x="7566" y="1060"/>
                    <a:pt x="7568" y="1060"/>
                  </a:cubicBezTo>
                  <a:cubicBezTo>
                    <a:pt x="7578" y="1060"/>
                    <a:pt x="7592" y="1056"/>
                    <a:pt x="7605" y="1056"/>
                  </a:cubicBezTo>
                  <a:cubicBezTo>
                    <a:pt x="7620" y="1070"/>
                    <a:pt x="7644" y="1060"/>
                    <a:pt x="7665" y="1070"/>
                  </a:cubicBezTo>
                  <a:cubicBezTo>
                    <a:pt x="7677" y="1077"/>
                    <a:pt x="7689" y="1079"/>
                    <a:pt x="7701" y="1079"/>
                  </a:cubicBezTo>
                  <a:cubicBezTo>
                    <a:pt x="7722" y="1079"/>
                    <a:pt x="7742" y="1070"/>
                    <a:pt x="7755" y="1056"/>
                  </a:cubicBezTo>
                  <a:lnTo>
                    <a:pt x="7783" y="1056"/>
                  </a:lnTo>
                  <a:cubicBezTo>
                    <a:pt x="7783" y="1077"/>
                    <a:pt x="7780" y="1095"/>
                    <a:pt x="7762" y="1109"/>
                  </a:cubicBezTo>
                  <a:lnTo>
                    <a:pt x="7720" y="1109"/>
                  </a:lnTo>
                  <a:cubicBezTo>
                    <a:pt x="7666" y="1100"/>
                    <a:pt x="7611" y="1096"/>
                    <a:pt x="7557" y="1096"/>
                  </a:cubicBezTo>
                  <a:cubicBezTo>
                    <a:pt x="7487" y="1096"/>
                    <a:pt x="7418" y="1102"/>
                    <a:pt x="7349" y="1112"/>
                  </a:cubicBezTo>
                  <a:cubicBezTo>
                    <a:pt x="7328" y="1123"/>
                    <a:pt x="7304" y="1123"/>
                    <a:pt x="7280" y="1126"/>
                  </a:cubicBezTo>
                  <a:cubicBezTo>
                    <a:pt x="7269" y="1126"/>
                    <a:pt x="7262" y="1123"/>
                    <a:pt x="7256" y="1115"/>
                  </a:cubicBezTo>
                  <a:cubicBezTo>
                    <a:pt x="7247" y="1103"/>
                    <a:pt x="7237" y="1099"/>
                    <a:pt x="7225" y="1099"/>
                  </a:cubicBezTo>
                  <a:cubicBezTo>
                    <a:pt x="7214" y="1099"/>
                    <a:pt x="7202" y="1103"/>
                    <a:pt x="7189" y="1109"/>
                  </a:cubicBezTo>
                  <a:cubicBezTo>
                    <a:pt x="7173" y="1115"/>
                    <a:pt x="7162" y="1126"/>
                    <a:pt x="7138" y="1130"/>
                  </a:cubicBezTo>
                  <a:cubicBezTo>
                    <a:pt x="7099" y="1102"/>
                    <a:pt x="7123" y="1070"/>
                    <a:pt x="7123" y="1040"/>
                  </a:cubicBezTo>
                  <a:cubicBezTo>
                    <a:pt x="7123" y="1040"/>
                    <a:pt x="7123" y="1035"/>
                    <a:pt x="7127" y="1035"/>
                  </a:cubicBezTo>
                  <a:lnTo>
                    <a:pt x="7134" y="1035"/>
                  </a:lnTo>
                  <a:cubicBezTo>
                    <a:pt x="7153" y="1047"/>
                    <a:pt x="7169" y="1051"/>
                    <a:pt x="7183" y="1051"/>
                  </a:cubicBezTo>
                  <a:cubicBezTo>
                    <a:pt x="7222" y="1051"/>
                    <a:pt x="7249" y="1020"/>
                    <a:pt x="7287" y="1015"/>
                  </a:cubicBezTo>
                  <a:cubicBezTo>
                    <a:pt x="7304" y="1015"/>
                    <a:pt x="7332" y="1005"/>
                    <a:pt x="7318" y="990"/>
                  </a:cubicBezTo>
                  <a:cubicBezTo>
                    <a:pt x="7312" y="982"/>
                    <a:pt x="7292" y="972"/>
                    <a:pt x="7272" y="972"/>
                  </a:cubicBezTo>
                  <a:cubicBezTo>
                    <a:pt x="7269" y="972"/>
                    <a:pt x="7265" y="973"/>
                    <a:pt x="7262" y="973"/>
                  </a:cubicBezTo>
                  <a:cubicBezTo>
                    <a:pt x="7246" y="977"/>
                    <a:pt x="7230" y="979"/>
                    <a:pt x="7213" y="979"/>
                  </a:cubicBezTo>
                  <a:cubicBezTo>
                    <a:pt x="7189" y="979"/>
                    <a:pt x="7166" y="976"/>
                    <a:pt x="7141" y="973"/>
                  </a:cubicBezTo>
                  <a:cubicBezTo>
                    <a:pt x="7147" y="961"/>
                    <a:pt x="7166" y="944"/>
                    <a:pt x="7131" y="944"/>
                  </a:cubicBezTo>
                  <a:cubicBezTo>
                    <a:pt x="7125" y="944"/>
                    <a:pt x="7118" y="945"/>
                    <a:pt x="7110" y="946"/>
                  </a:cubicBezTo>
                  <a:lnTo>
                    <a:pt x="7106" y="946"/>
                  </a:lnTo>
                  <a:cubicBezTo>
                    <a:pt x="7110" y="939"/>
                    <a:pt x="7117" y="928"/>
                    <a:pt x="7123" y="925"/>
                  </a:cubicBezTo>
                  <a:cubicBezTo>
                    <a:pt x="7129" y="923"/>
                    <a:pt x="7134" y="922"/>
                    <a:pt x="7140" y="922"/>
                  </a:cubicBezTo>
                  <a:cubicBezTo>
                    <a:pt x="7147" y="922"/>
                    <a:pt x="7155" y="923"/>
                    <a:pt x="7165" y="925"/>
                  </a:cubicBezTo>
                  <a:cubicBezTo>
                    <a:pt x="7214" y="931"/>
                    <a:pt x="7189" y="963"/>
                    <a:pt x="7224" y="963"/>
                  </a:cubicBezTo>
                  <a:cubicBezTo>
                    <a:pt x="7226" y="963"/>
                    <a:pt x="7228" y="963"/>
                    <a:pt x="7229" y="963"/>
                  </a:cubicBezTo>
                  <a:cubicBezTo>
                    <a:pt x="7275" y="963"/>
                    <a:pt x="7233" y="921"/>
                    <a:pt x="7284" y="921"/>
                  </a:cubicBezTo>
                  <a:cubicBezTo>
                    <a:pt x="7286" y="921"/>
                    <a:pt x="7288" y="921"/>
                    <a:pt x="7290" y="921"/>
                  </a:cubicBezTo>
                  <a:cubicBezTo>
                    <a:pt x="7297" y="921"/>
                    <a:pt x="7304" y="918"/>
                    <a:pt x="7311" y="915"/>
                  </a:cubicBezTo>
                  <a:cubicBezTo>
                    <a:pt x="7328" y="901"/>
                    <a:pt x="7318" y="886"/>
                    <a:pt x="7314" y="873"/>
                  </a:cubicBezTo>
                  <a:cubicBezTo>
                    <a:pt x="7310" y="868"/>
                    <a:pt x="7305" y="866"/>
                    <a:pt x="7298" y="866"/>
                  </a:cubicBezTo>
                  <a:cubicBezTo>
                    <a:pt x="7289" y="866"/>
                    <a:pt x="7277" y="871"/>
                    <a:pt x="7266" y="873"/>
                  </a:cubicBezTo>
                  <a:cubicBezTo>
                    <a:pt x="7253" y="875"/>
                    <a:pt x="7242" y="876"/>
                    <a:pt x="7230" y="876"/>
                  </a:cubicBezTo>
                  <a:cubicBezTo>
                    <a:pt x="7195" y="876"/>
                    <a:pt x="7164" y="867"/>
                    <a:pt x="7138" y="848"/>
                  </a:cubicBezTo>
                  <a:cubicBezTo>
                    <a:pt x="7110" y="827"/>
                    <a:pt x="7158" y="821"/>
                    <a:pt x="7165" y="806"/>
                  </a:cubicBezTo>
                  <a:cubicBezTo>
                    <a:pt x="7168" y="806"/>
                    <a:pt x="7173" y="803"/>
                    <a:pt x="7173" y="800"/>
                  </a:cubicBezTo>
                  <a:lnTo>
                    <a:pt x="7173" y="796"/>
                  </a:lnTo>
                  <a:cubicBezTo>
                    <a:pt x="7189" y="790"/>
                    <a:pt x="7227" y="796"/>
                    <a:pt x="7231" y="779"/>
                  </a:cubicBezTo>
                  <a:lnTo>
                    <a:pt x="7227" y="776"/>
                  </a:lnTo>
                  <a:cubicBezTo>
                    <a:pt x="7217" y="771"/>
                    <a:pt x="7241" y="747"/>
                    <a:pt x="7220" y="747"/>
                  </a:cubicBezTo>
                  <a:cubicBezTo>
                    <a:pt x="7214" y="747"/>
                    <a:pt x="7203" y="749"/>
                    <a:pt x="7186" y="755"/>
                  </a:cubicBezTo>
                  <a:cubicBezTo>
                    <a:pt x="7172" y="745"/>
                    <a:pt x="7156" y="743"/>
                    <a:pt x="7139" y="743"/>
                  </a:cubicBezTo>
                  <a:cubicBezTo>
                    <a:pt x="7126" y="743"/>
                    <a:pt x="7113" y="744"/>
                    <a:pt x="7099" y="744"/>
                  </a:cubicBezTo>
                  <a:cubicBezTo>
                    <a:pt x="7099" y="744"/>
                    <a:pt x="7096" y="744"/>
                    <a:pt x="7096" y="741"/>
                  </a:cubicBezTo>
                  <a:cubicBezTo>
                    <a:pt x="7103" y="737"/>
                    <a:pt x="7110" y="734"/>
                    <a:pt x="7106" y="727"/>
                  </a:cubicBezTo>
                  <a:close/>
                  <a:moveTo>
                    <a:pt x="6457" y="1199"/>
                  </a:moveTo>
                  <a:cubicBezTo>
                    <a:pt x="6461" y="1199"/>
                    <a:pt x="6461" y="1202"/>
                    <a:pt x="6465" y="1202"/>
                  </a:cubicBezTo>
                  <a:cubicBezTo>
                    <a:pt x="6461" y="1202"/>
                    <a:pt x="6457" y="1199"/>
                    <a:pt x="6454" y="1199"/>
                  </a:cubicBezTo>
                  <a:close/>
                  <a:moveTo>
                    <a:pt x="5410" y="1209"/>
                  </a:moveTo>
                  <a:lnTo>
                    <a:pt x="5410" y="1213"/>
                  </a:lnTo>
                  <a:cubicBezTo>
                    <a:pt x="5406" y="1213"/>
                    <a:pt x="5403" y="1209"/>
                    <a:pt x="5399" y="1209"/>
                  </a:cubicBezTo>
                  <a:close/>
                  <a:moveTo>
                    <a:pt x="6992" y="1244"/>
                  </a:moveTo>
                  <a:cubicBezTo>
                    <a:pt x="6992" y="1248"/>
                    <a:pt x="6988" y="1248"/>
                    <a:pt x="6988" y="1248"/>
                  </a:cubicBezTo>
                  <a:cubicBezTo>
                    <a:pt x="6988" y="1248"/>
                    <a:pt x="6988" y="1244"/>
                    <a:pt x="6992" y="1244"/>
                  </a:cubicBezTo>
                  <a:close/>
                  <a:moveTo>
                    <a:pt x="4497" y="1424"/>
                  </a:moveTo>
                  <a:cubicBezTo>
                    <a:pt x="4494" y="1424"/>
                    <a:pt x="4494" y="1424"/>
                    <a:pt x="4494" y="1428"/>
                  </a:cubicBezTo>
                  <a:lnTo>
                    <a:pt x="4494" y="1424"/>
                  </a:lnTo>
                  <a:close/>
                  <a:moveTo>
                    <a:pt x="3471" y="1486"/>
                  </a:moveTo>
                  <a:cubicBezTo>
                    <a:pt x="3481" y="1486"/>
                    <a:pt x="3491" y="1487"/>
                    <a:pt x="3501" y="1490"/>
                  </a:cubicBezTo>
                  <a:cubicBezTo>
                    <a:pt x="3484" y="1511"/>
                    <a:pt x="3446" y="1504"/>
                    <a:pt x="3418" y="1511"/>
                  </a:cubicBezTo>
                  <a:cubicBezTo>
                    <a:pt x="3415" y="1508"/>
                    <a:pt x="3411" y="1504"/>
                    <a:pt x="3405" y="1504"/>
                  </a:cubicBezTo>
                  <a:lnTo>
                    <a:pt x="3408" y="1504"/>
                  </a:lnTo>
                  <a:cubicBezTo>
                    <a:pt x="3428" y="1494"/>
                    <a:pt x="3448" y="1486"/>
                    <a:pt x="3471" y="1486"/>
                  </a:cubicBezTo>
                  <a:close/>
                  <a:moveTo>
                    <a:pt x="4723" y="1549"/>
                  </a:moveTo>
                  <a:cubicBezTo>
                    <a:pt x="4723" y="1553"/>
                    <a:pt x="4723" y="1553"/>
                    <a:pt x="4720" y="1553"/>
                  </a:cubicBezTo>
                  <a:cubicBezTo>
                    <a:pt x="4720" y="1549"/>
                    <a:pt x="4723" y="1549"/>
                    <a:pt x="4723" y="1549"/>
                  </a:cubicBezTo>
                  <a:close/>
                  <a:moveTo>
                    <a:pt x="2336" y="1806"/>
                  </a:moveTo>
                  <a:cubicBezTo>
                    <a:pt x="2308" y="1810"/>
                    <a:pt x="2277" y="1810"/>
                    <a:pt x="2246" y="1810"/>
                  </a:cubicBezTo>
                  <a:cubicBezTo>
                    <a:pt x="2273" y="1806"/>
                    <a:pt x="2305" y="1806"/>
                    <a:pt x="2336" y="1806"/>
                  </a:cubicBezTo>
                  <a:close/>
                  <a:moveTo>
                    <a:pt x="1034" y="1874"/>
                  </a:moveTo>
                  <a:cubicBezTo>
                    <a:pt x="1035" y="1874"/>
                    <a:pt x="1037" y="1877"/>
                    <a:pt x="1035" y="1879"/>
                  </a:cubicBezTo>
                  <a:lnTo>
                    <a:pt x="1024" y="1879"/>
                  </a:lnTo>
                  <a:cubicBezTo>
                    <a:pt x="1028" y="1876"/>
                    <a:pt x="1032" y="1876"/>
                    <a:pt x="1035" y="1876"/>
                  </a:cubicBezTo>
                  <a:cubicBezTo>
                    <a:pt x="1034" y="1875"/>
                    <a:pt x="1034" y="1874"/>
                    <a:pt x="1034" y="1874"/>
                  </a:cubicBezTo>
                  <a:close/>
                  <a:moveTo>
                    <a:pt x="5600" y="2191"/>
                  </a:moveTo>
                  <a:cubicBezTo>
                    <a:pt x="5597" y="2195"/>
                    <a:pt x="5594" y="2198"/>
                    <a:pt x="5590" y="2201"/>
                  </a:cubicBezTo>
                  <a:cubicBezTo>
                    <a:pt x="5586" y="2198"/>
                    <a:pt x="5586" y="2195"/>
                    <a:pt x="5594" y="2191"/>
                  </a:cubicBezTo>
                  <a:close/>
                  <a:moveTo>
                    <a:pt x="6492" y="2260"/>
                  </a:moveTo>
                  <a:cubicBezTo>
                    <a:pt x="6499" y="2260"/>
                    <a:pt x="6502" y="2260"/>
                    <a:pt x="6510" y="2264"/>
                  </a:cubicBezTo>
                  <a:cubicBezTo>
                    <a:pt x="6502" y="2264"/>
                    <a:pt x="6499" y="2260"/>
                    <a:pt x="6492" y="2260"/>
                  </a:cubicBezTo>
                  <a:close/>
                  <a:moveTo>
                    <a:pt x="6103" y="2281"/>
                  </a:moveTo>
                  <a:lnTo>
                    <a:pt x="6107" y="2284"/>
                  </a:lnTo>
                  <a:cubicBezTo>
                    <a:pt x="6108" y="2286"/>
                    <a:pt x="6108" y="2286"/>
                    <a:pt x="6107" y="2286"/>
                  </a:cubicBezTo>
                  <a:cubicBezTo>
                    <a:pt x="6106" y="2286"/>
                    <a:pt x="6101" y="2283"/>
                    <a:pt x="6103" y="2281"/>
                  </a:cubicBezTo>
                  <a:close/>
                  <a:moveTo>
                    <a:pt x="5573" y="2393"/>
                  </a:moveTo>
                  <a:cubicBezTo>
                    <a:pt x="5576" y="2393"/>
                    <a:pt x="5576" y="2396"/>
                    <a:pt x="5576" y="2396"/>
                  </a:cubicBezTo>
                  <a:lnTo>
                    <a:pt x="5573" y="2396"/>
                  </a:lnTo>
                  <a:lnTo>
                    <a:pt x="5573" y="2393"/>
                  </a:lnTo>
                  <a:close/>
                  <a:moveTo>
                    <a:pt x="4473" y="2632"/>
                  </a:moveTo>
                  <a:cubicBezTo>
                    <a:pt x="4470" y="2638"/>
                    <a:pt x="4459" y="2642"/>
                    <a:pt x="4449" y="2646"/>
                  </a:cubicBezTo>
                  <a:cubicBezTo>
                    <a:pt x="4456" y="2638"/>
                    <a:pt x="4466" y="2635"/>
                    <a:pt x="4473" y="2632"/>
                  </a:cubicBezTo>
                  <a:close/>
                  <a:moveTo>
                    <a:pt x="4670" y="2652"/>
                  </a:moveTo>
                  <a:cubicBezTo>
                    <a:pt x="4670" y="2656"/>
                    <a:pt x="4670" y="2656"/>
                    <a:pt x="4675" y="2656"/>
                  </a:cubicBezTo>
                  <a:lnTo>
                    <a:pt x="4670" y="2656"/>
                  </a:lnTo>
                  <a:lnTo>
                    <a:pt x="4670" y="2652"/>
                  </a:lnTo>
                  <a:close/>
                  <a:moveTo>
                    <a:pt x="2943" y="2635"/>
                  </a:moveTo>
                  <a:cubicBezTo>
                    <a:pt x="2960" y="2638"/>
                    <a:pt x="2974" y="2646"/>
                    <a:pt x="2984" y="2649"/>
                  </a:cubicBezTo>
                  <a:cubicBezTo>
                    <a:pt x="2978" y="2656"/>
                    <a:pt x="2974" y="2659"/>
                    <a:pt x="2981" y="2663"/>
                  </a:cubicBezTo>
                  <a:cubicBezTo>
                    <a:pt x="2976" y="2664"/>
                    <a:pt x="2972" y="2665"/>
                    <a:pt x="2968" y="2665"/>
                  </a:cubicBezTo>
                  <a:cubicBezTo>
                    <a:pt x="2960" y="2665"/>
                    <a:pt x="2954" y="2663"/>
                    <a:pt x="2950" y="2656"/>
                  </a:cubicBezTo>
                  <a:cubicBezTo>
                    <a:pt x="2957" y="2649"/>
                    <a:pt x="2953" y="2642"/>
                    <a:pt x="2943" y="2635"/>
                  </a:cubicBezTo>
                  <a:close/>
                  <a:moveTo>
                    <a:pt x="2926" y="2667"/>
                  </a:moveTo>
                  <a:lnTo>
                    <a:pt x="2926" y="2680"/>
                  </a:lnTo>
                  <a:cubicBezTo>
                    <a:pt x="2922" y="2677"/>
                    <a:pt x="2915" y="2670"/>
                    <a:pt x="2909" y="2667"/>
                  </a:cubicBezTo>
                  <a:lnTo>
                    <a:pt x="2909" y="2667"/>
                  </a:lnTo>
                  <a:cubicBezTo>
                    <a:pt x="2911" y="2667"/>
                    <a:pt x="2914" y="2668"/>
                    <a:pt x="2919" y="2668"/>
                  </a:cubicBezTo>
                  <a:cubicBezTo>
                    <a:pt x="2921" y="2668"/>
                    <a:pt x="2924" y="2668"/>
                    <a:pt x="2926" y="2667"/>
                  </a:cubicBezTo>
                  <a:close/>
                  <a:moveTo>
                    <a:pt x="3026" y="2677"/>
                  </a:moveTo>
                  <a:cubicBezTo>
                    <a:pt x="3031" y="2678"/>
                    <a:pt x="3036" y="2679"/>
                    <a:pt x="3040" y="2679"/>
                  </a:cubicBezTo>
                  <a:cubicBezTo>
                    <a:pt x="3044" y="2679"/>
                    <a:pt x="3047" y="2678"/>
                    <a:pt x="3051" y="2677"/>
                  </a:cubicBezTo>
                  <a:lnTo>
                    <a:pt x="3051" y="2677"/>
                  </a:lnTo>
                  <a:cubicBezTo>
                    <a:pt x="3043" y="2687"/>
                    <a:pt x="3037" y="2697"/>
                    <a:pt x="3033" y="2708"/>
                  </a:cubicBezTo>
                  <a:cubicBezTo>
                    <a:pt x="3037" y="2697"/>
                    <a:pt x="3037" y="2687"/>
                    <a:pt x="3026" y="2677"/>
                  </a:cubicBezTo>
                  <a:close/>
                  <a:moveTo>
                    <a:pt x="4428" y="2792"/>
                  </a:moveTo>
                  <a:lnTo>
                    <a:pt x="4425" y="2795"/>
                  </a:lnTo>
                  <a:cubicBezTo>
                    <a:pt x="4425" y="2792"/>
                    <a:pt x="4425" y="2792"/>
                    <a:pt x="4421" y="2792"/>
                  </a:cubicBezTo>
                  <a:close/>
                  <a:moveTo>
                    <a:pt x="33526" y="2951"/>
                  </a:moveTo>
                  <a:cubicBezTo>
                    <a:pt x="33522" y="2955"/>
                    <a:pt x="33522" y="2955"/>
                    <a:pt x="33518" y="2955"/>
                  </a:cubicBezTo>
                  <a:cubicBezTo>
                    <a:pt x="33522" y="2955"/>
                    <a:pt x="33522" y="2951"/>
                    <a:pt x="33522" y="2951"/>
                  </a:cubicBezTo>
                  <a:close/>
                  <a:moveTo>
                    <a:pt x="3727" y="2816"/>
                  </a:moveTo>
                  <a:cubicBezTo>
                    <a:pt x="3727" y="2819"/>
                    <a:pt x="3730" y="2822"/>
                    <a:pt x="3734" y="2822"/>
                  </a:cubicBezTo>
                  <a:cubicBezTo>
                    <a:pt x="3765" y="2833"/>
                    <a:pt x="3800" y="2826"/>
                    <a:pt x="3828" y="2836"/>
                  </a:cubicBezTo>
                  <a:cubicBezTo>
                    <a:pt x="3863" y="2848"/>
                    <a:pt x="3900" y="2855"/>
                    <a:pt x="3940" y="2855"/>
                  </a:cubicBezTo>
                  <a:cubicBezTo>
                    <a:pt x="3959" y="2855"/>
                    <a:pt x="3978" y="2854"/>
                    <a:pt x="3998" y="2851"/>
                  </a:cubicBezTo>
                  <a:cubicBezTo>
                    <a:pt x="4003" y="2850"/>
                    <a:pt x="4008" y="2849"/>
                    <a:pt x="4013" y="2849"/>
                  </a:cubicBezTo>
                  <a:cubicBezTo>
                    <a:pt x="4027" y="2849"/>
                    <a:pt x="4038" y="2853"/>
                    <a:pt x="4043" y="2861"/>
                  </a:cubicBezTo>
                  <a:lnTo>
                    <a:pt x="4036" y="2861"/>
                  </a:lnTo>
                  <a:cubicBezTo>
                    <a:pt x="4025" y="2864"/>
                    <a:pt x="4015" y="2867"/>
                    <a:pt x="4008" y="2875"/>
                  </a:cubicBezTo>
                  <a:lnTo>
                    <a:pt x="3998" y="2875"/>
                  </a:lnTo>
                  <a:cubicBezTo>
                    <a:pt x="3953" y="2878"/>
                    <a:pt x="3900" y="2871"/>
                    <a:pt x="3876" y="2896"/>
                  </a:cubicBezTo>
                  <a:cubicBezTo>
                    <a:pt x="3855" y="2920"/>
                    <a:pt x="3821" y="2923"/>
                    <a:pt x="3783" y="2926"/>
                  </a:cubicBezTo>
                  <a:lnTo>
                    <a:pt x="3786" y="2923"/>
                  </a:lnTo>
                  <a:cubicBezTo>
                    <a:pt x="3807" y="2913"/>
                    <a:pt x="3814" y="2902"/>
                    <a:pt x="3796" y="2892"/>
                  </a:cubicBezTo>
                  <a:cubicBezTo>
                    <a:pt x="3790" y="2888"/>
                    <a:pt x="3781" y="2886"/>
                    <a:pt x="3773" y="2886"/>
                  </a:cubicBezTo>
                  <a:cubicBezTo>
                    <a:pt x="3768" y="2886"/>
                    <a:pt x="3763" y="2887"/>
                    <a:pt x="3759" y="2888"/>
                  </a:cubicBezTo>
                  <a:cubicBezTo>
                    <a:pt x="3741" y="2899"/>
                    <a:pt x="3717" y="2906"/>
                    <a:pt x="3738" y="2920"/>
                  </a:cubicBezTo>
                  <a:cubicBezTo>
                    <a:pt x="3744" y="2926"/>
                    <a:pt x="3748" y="2930"/>
                    <a:pt x="3744" y="2934"/>
                  </a:cubicBezTo>
                  <a:lnTo>
                    <a:pt x="3717" y="2934"/>
                  </a:lnTo>
                  <a:cubicBezTo>
                    <a:pt x="3679" y="2941"/>
                    <a:pt x="3623" y="2937"/>
                    <a:pt x="3655" y="2976"/>
                  </a:cubicBezTo>
                  <a:lnTo>
                    <a:pt x="3658" y="2976"/>
                  </a:lnTo>
                  <a:cubicBezTo>
                    <a:pt x="3644" y="2982"/>
                    <a:pt x="3616" y="2982"/>
                    <a:pt x="3616" y="2996"/>
                  </a:cubicBezTo>
                  <a:lnTo>
                    <a:pt x="3613" y="2996"/>
                  </a:lnTo>
                  <a:cubicBezTo>
                    <a:pt x="3588" y="2996"/>
                    <a:pt x="3567" y="2996"/>
                    <a:pt x="3550" y="2989"/>
                  </a:cubicBezTo>
                  <a:cubicBezTo>
                    <a:pt x="3592" y="2955"/>
                    <a:pt x="3554" y="2944"/>
                    <a:pt x="3498" y="2937"/>
                  </a:cubicBezTo>
                  <a:cubicBezTo>
                    <a:pt x="3462" y="2932"/>
                    <a:pt x="3427" y="2926"/>
                    <a:pt x="3391" y="2926"/>
                  </a:cubicBezTo>
                  <a:cubicBezTo>
                    <a:pt x="3375" y="2926"/>
                    <a:pt x="3359" y="2927"/>
                    <a:pt x="3342" y="2930"/>
                  </a:cubicBezTo>
                  <a:cubicBezTo>
                    <a:pt x="3332" y="2927"/>
                    <a:pt x="3324" y="2926"/>
                    <a:pt x="3317" y="2926"/>
                  </a:cubicBezTo>
                  <a:cubicBezTo>
                    <a:pt x="3296" y="2926"/>
                    <a:pt x="3295" y="2938"/>
                    <a:pt x="3290" y="2951"/>
                  </a:cubicBezTo>
                  <a:cubicBezTo>
                    <a:pt x="3278" y="2971"/>
                    <a:pt x="3265" y="2992"/>
                    <a:pt x="3225" y="2992"/>
                  </a:cubicBezTo>
                  <a:cubicBezTo>
                    <a:pt x="3216" y="2992"/>
                    <a:pt x="3207" y="2991"/>
                    <a:pt x="3197" y="2989"/>
                  </a:cubicBezTo>
                  <a:cubicBezTo>
                    <a:pt x="3179" y="2986"/>
                    <a:pt x="3158" y="2989"/>
                    <a:pt x="3144" y="2982"/>
                  </a:cubicBezTo>
                  <a:lnTo>
                    <a:pt x="3144" y="2955"/>
                  </a:lnTo>
                  <a:cubicBezTo>
                    <a:pt x="3172" y="2937"/>
                    <a:pt x="3141" y="2913"/>
                    <a:pt x="3162" y="2896"/>
                  </a:cubicBezTo>
                  <a:cubicBezTo>
                    <a:pt x="3176" y="2888"/>
                    <a:pt x="3192" y="2885"/>
                    <a:pt x="3207" y="2878"/>
                  </a:cubicBezTo>
                  <a:cubicBezTo>
                    <a:pt x="3210" y="2878"/>
                    <a:pt x="3210" y="2881"/>
                    <a:pt x="3213" y="2881"/>
                  </a:cubicBezTo>
                  <a:cubicBezTo>
                    <a:pt x="3238" y="2874"/>
                    <a:pt x="3265" y="2868"/>
                    <a:pt x="3294" y="2868"/>
                  </a:cubicBezTo>
                  <a:cubicBezTo>
                    <a:pt x="3305" y="2868"/>
                    <a:pt x="3316" y="2869"/>
                    <a:pt x="3328" y="2871"/>
                  </a:cubicBezTo>
                  <a:cubicBezTo>
                    <a:pt x="3337" y="2874"/>
                    <a:pt x="3346" y="2875"/>
                    <a:pt x="3355" y="2875"/>
                  </a:cubicBezTo>
                  <a:cubicBezTo>
                    <a:pt x="3374" y="2875"/>
                    <a:pt x="3392" y="2870"/>
                    <a:pt x="3408" y="2861"/>
                  </a:cubicBezTo>
                  <a:cubicBezTo>
                    <a:pt x="3417" y="2862"/>
                    <a:pt x="3426" y="2862"/>
                    <a:pt x="3434" y="2862"/>
                  </a:cubicBezTo>
                  <a:cubicBezTo>
                    <a:pt x="3499" y="2862"/>
                    <a:pt x="3545" y="2829"/>
                    <a:pt x="3609" y="2826"/>
                  </a:cubicBezTo>
                  <a:cubicBezTo>
                    <a:pt x="3624" y="2832"/>
                    <a:pt x="3638" y="2834"/>
                    <a:pt x="3652" y="2834"/>
                  </a:cubicBezTo>
                  <a:cubicBezTo>
                    <a:pt x="3671" y="2834"/>
                    <a:pt x="3689" y="2830"/>
                    <a:pt x="3706" y="2826"/>
                  </a:cubicBezTo>
                  <a:cubicBezTo>
                    <a:pt x="3713" y="2822"/>
                    <a:pt x="3717" y="2819"/>
                    <a:pt x="3713" y="2816"/>
                  </a:cubicBezTo>
                  <a:cubicBezTo>
                    <a:pt x="3717" y="2816"/>
                    <a:pt x="3717" y="2816"/>
                    <a:pt x="3717" y="2819"/>
                  </a:cubicBezTo>
                  <a:lnTo>
                    <a:pt x="3720" y="2816"/>
                  </a:lnTo>
                  <a:lnTo>
                    <a:pt x="3724" y="2819"/>
                  </a:lnTo>
                  <a:cubicBezTo>
                    <a:pt x="3724" y="2819"/>
                    <a:pt x="3724" y="2816"/>
                    <a:pt x="3727" y="2816"/>
                  </a:cubicBezTo>
                  <a:close/>
                  <a:moveTo>
                    <a:pt x="2859" y="2867"/>
                  </a:moveTo>
                  <a:cubicBezTo>
                    <a:pt x="2867" y="2875"/>
                    <a:pt x="2870" y="2885"/>
                    <a:pt x="2888" y="2888"/>
                  </a:cubicBezTo>
                  <a:cubicBezTo>
                    <a:pt x="2880" y="2913"/>
                    <a:pt x="2839" y="2906"/>
                    <a:pt x="2811" y="2909"/>
                  </a:cubicBezTo>
                  <a:cubicBezTo>
                    <a:pt x="2776" y="2913"/>
                    <a:pt x="2755" y="2930"/>
                    <a:pt x="2780" y="2937"/>
                  </a:cubicBezTo>
                  <a:cubicBezTo>
                    <a:pt x="2829" y="2951"/>
                    <a:pt x="2801" y="2976"/>
                    <a:pt x="2822" y="2989"/>
                  </a:cubicBezTo>
                  <a:cubicBezTo>
                    <a:pt x="2856" y="3024"/>
                    <a:pt x="2929" y="3017"/>
                    <a:pt x="2981" y="3034"/>
                  </a:cubicBezTo>
                  <a:cubicBezTo>
                    <a:pt x="2969" y="3056"/>
                    <a:pt x="2944" y="3062"/>
                    <a:pt x="2914" y="3062"/>
                  </a:cubicBezTo>
                  <a:cubicBezTo>
                    <a:pt x="2900" y="3062"/>
                    <a:pt x="2885" y="3061"/>
                    <a:pt x="2870" y="3059"/>
                  </a:cubicBezTo>
                  <a:cubicBezTo>
                    <a:pt x="2854" y="3056"/>
                    <a:pt x="2840" y="3050"/>
                    <a:pt x="2826" y="3050"/>
                  </a:cubicBezTo>
                  <a:cubicBezTo>
                    <a:pt x="2819" y="3050"/>
                    <a:pt x="2812" y="3052"/>
                    <a:pt x="2804" y="3055"/>
                  </a:cubicBezTo>
                  <a:cubicBezTo>
                    <a:pt x="2800" y="3055"/>
                    <a:pt x="2795" y="3055"/>
                    <a:pt x="2791" y="3055"/>
                  </a:cubicBezTo>
                  <a:cubicBezTo>
                    <a:pt x="2754" y="3055"/>
                    <a:pt x="2727" y="3040"/>
                    <a:pt x="2693" y="3027"/>
                  </a:cubicBezTo>
                  <a:cubicBezTo>
                    <a:pt x="2620" y="3000"/>
                    <a:pt x="2659" y="2992"/>
                    <a:pt x="2704" y="2979"/>
                  </a:cubicBezTo>
                  <a:cubicBezTo>
                    <a:pt x="2714" y="2976"/>
                    <a:pt x="2724" y="2971"/>
                    <a:pt x="2739" y="2965"/>
                  </a:cubicBezTo>
                  <a:cubicBezTo>
                    <a:pt x="2718" y="2955"/>
                    <a:pt x="2697" y="2947"/>
                    <a:pt x="2680" y="2937"/>
                  </a:cubicBezTo>
                  <a:lnTo>
                    <a:pt x="2676" y="2937"/>
                  </a:lnTo>
                  <a:cubicBezTo>
                    <a:pt x="2679" y="2932"/>
                    <a:pt x="2684" y="2931"/>
                    <a:pt x="2691" y="2931"/>
                  </a:cubicBezTo>
                  <a:cubicBezTo>
                    <a:pt x="2701" y="2931"/>
                    <a:pt x="2713" y="2934"/>
                    <a:pt x="2723" y="2934"/>
                  </a:cubicBezTo>
                  <a:cubicBezTo>
                    <a:pt x="2728" y="2934"/>
                    <a:pt x="2732" y="2933"/>
                    <a:pt x="2734" y="2930"/>
                  </a:cubicBezTo>
                  <a:lnTo>
                    <a:pt x="2734" y="2926"/>
                  </a:lnTo>
                  <a:cubicBezTo>
                    <a:pt x="2739" y="2930"/>
                    <a:pt x="2739" y="2930"/>
                    <a:pt x="2742" y="2930"/>
                  </a:cubicBezTo>
                  <a:cubicBezTo>
                    <a:pt x="2755" y="2930"/>
                    <a:pt x="2766" y="2926"/>
                    <a:pt x="2769" y="2920"/>
                  </a:cubicBezTo>
                  <a:cubicBezTo>
                    <a:pt x="2769" y="2885"/>
                    <a:pt x="2811" y="2875"/>
                    <a:pt x="2859" y="2867"/>
                  </a:cubicBezTo>
                  <a:close/>
                  <a:moveTo>
                    <a:pt x="29904" y="3138"/>
                  </a:moveTo>
                  <a:cubicBezTo>
                    <a:pt x="29969" y="3138"/>
                    <a:pt x="30033" y="3139"/>
                    <a:pt x="30098" y="3142"/>
                  </a:cubicBezTo>
                  <a:cubicBezTo>
                    <a:pt x="30104" y="3155"/>
                    <a:pt x="30129" y="3155"/>
                    <a:pt x="30143" y="3163"/>
                  </a:cubicBezTo>
                  <a:cubicBezTo>
                    <a:pt x="30157" y="3166"/>
                    <a:pt x="30178" y="3166"/>
                    <a:pt x="30164" y="3180"/>
                  </a:cubicBezTo>
                  <a:cubicBezTo>
                    <a:pt x="30149" y="3200"/>
                    <a:pt x="30167" y="3218"/>
                    <a:pt x="30184" y="3232"/>
                  </a:cubicBezTo>
                  <a:cubicBezTo>
                    <a:pt x="30181" y="3235"/>
                    <a:pt x="30174" y="3235"/>
                    <a:pt x="30170" y="3235"/>
                  </a:cubicBezTo>
                  <a:cubicBezTo>
                    <a:pt x="30143" y="3232"/>
                    <a:pt x="30119" y="3229"/>
                    <a:pt x="30094" y="3225"/>
                  </a:cubicBezTo>
                  <a:cubicBezTo>
                    <a:pt x="30080" y="3221"/>
                    <a:pt x="30063" y="3221"/>
                    <a:pt x="30050" y="3221"/>
                  </a:cubicBezTo>
                  <a:cubicBezTo>
                    <a:pt x="30018" y="3223"/>
                    <a:pt x="29987" y="3224"/>
                    <a:pt x="29956" y="3224"/>
                  </a:cubicBezTo>
                  <a:cubicBezTo>
                    <a:pt x="29830" y="3224"/>
                    <a:pt x="29707" y="3209"/>
                    <a:pt x="29581" y="3200"/>
                  </a:cubicBezTo>
                  <a:lnTo>
                    <a:pt x="29553" y="3200"/>
                  </a:lnTo>
                  <a:cubicBezTo>
                    <a:pt x="29553" y="3197"/>
                    <a:pt x="29553" y="3197"/>
                    <a:pt x="29557" y="3190"/>
                  </a:cubicBezTo>
                  <a:cubicBezTo>
                    <a:pt x="29563" y="3184"/>
                    <a:pt x="29571" y="3180"/>
                    <a:pt x="29581" y="3180"/>
                  </a:cubicBezTo>
                  <a:cubicBezTo>
                    <a:pt x="29587" y="3180"/>
                    <a:pt x="29594" y="3181"/>
                    <a:pt x="29602" y="3184"/>
                  </a:cubicBezTo>
                  <a:cubicBezTo>
                    <a:pt x="29608" y="3185"/>
                    <a:pt x="29618" y="3188"/>
                    <a:pt x="29626" y="3188"/>
                  </a:cubicBezTo>
                  <a:cubicBezTo>
                    <a:pt x="29634" y="3188"/>
                    <a:pt x="29641" y="3185"/>
                    <a:pt x="29643" y="3176"/>
                  </a:cubicBezTo>
                  <a:cubicBezTo>
                    <a:pt x="29647" y="3163"/>
                    <a:pt x="29629" y="3155"/>
                    <a:pt x="29605" y="3155"/>
                  </a:cubicBezTo>
                  <a:cubicBezTo>
                    <a:pt x="29601" y="3155"/>
                    <a:pt x="29597" y="3156"/>
                    <a:pt x="29593" y="3156"/>
                  </a:cubicBezTo>
                  <a:cubicBezTo>
                    <a:pt x="29586" y="3156"/>
                    <a:pt x="29580" y="3155"/>
                    <a:pt x="29574" y="3149"/>
                  </a:cubicBezTo>
                  <a:cubicBezTo>
                    <a:pt x="29595" y="3145"/>
                    <a:pt x="29612" y="3145"/>
                    <a:pt x="29629" y="3142"/>
                  </a:cubicBezTo>
                  <a:lnTo>
                    <a:pt x="29647" y="3142"/>
                  </a:lnTo>
                  <a:cubicBezTo>
                    <a:pt x="29733" y="3140"/>
                    <a:pt x="29819" y="3138"/>
                    <a:pt x="29904" y="3138"/>
                  </a:cubicBezTo>
                  <a:close/>
                  <a:moveTo>
                    <a:pt x="30895" y="3246"/>
                  </a:moveTo>
                  <a:cubicBezTo>
                    <a:pt x="30902" y="3250"/>
                    <a:pt x="30907" y="3252"/>
                    <a:pt x="30912" y="3252"/>
                  </a:cubicBezTo>
                  <a:cubicBezTo>
                    <a:pt x="30916" y="3252"/>
                    <a:pt x="30919" y="3251"/>
                    <a:pt x="30924" y="3249"/>
                  </a:cubicBezTo>
                  <a:lnTo>
                    <a:pt x="30924" y="3249"/>
                  </a:lnTo>
                  <a:cubicBezTo>
                    <a:pt x="30915" y="3254"/>
                    <a:pt x="30906" y="3258"/>
                    <a:pt x="30898" y="3258"/>
                  </a:cubicBezTo>
                  <a:cubicBezTo>
                    <a:pt x="30893" y="3258"/>
                    <a:pt x="30889" y="3256"/>
                    <a:pt x="30885" y="3253"/>
                  </a:cubicBezTo>
                  <a:cubicBezTo>
                    <a:pt x="30889" y="3249"/>
                    <a:pt x="30892" y="3249"/>
                    <a:pt x="30895" y="3249"/>
                  </a:cubicBezTo>
                  <a:lnTo>
                    <a:pt x="30895" y="3246"/>
                  </a:lnTo>
                  <a:close/>
                  <a:moveTo>
                    <a:pt x="29218" y="3283"/>
                  </a:moveTo>
                  <a:cubicBezTo>
                    <a:pt x="29229" y="3283"/>
                    <a:pt x="29240" y="3284"/>
                    <a:pt x="29251" y="3284"/>
                  </a:cubicBezTo>
                  <a:cubicBezTo>
                    <a:pt x="29345" y="3291"/>
                    <a:pt x="29435" y="3304"/>
                    <a:pt x="29532" y="3309"/>
                  </a:cubicBezTo>
                  <a:cubicBezTo>
                    <a:pt x="29624" y="3309"/>
                    <a:pt x="29715" y="3326"/>
                    <a:pt x="29804" y="3326"/>
                  </a:cubicBezTo>
                  <a:cubicBezTo>
                    <a:pt x="29813" y="3326"/>
                    <a:pt x="29822" y="3326"/>
                    <a:pt x="29831" y="3325"/>
                  </a:cubicBezTo>
                  <a:cubicBezTo>
                    <a:pt x="29848" y="3325"/>
                    <a:pt x="29866" y="3324"/>
                    <a:pt x="29883" y="3324"/>
                  </a:cubicBezTo>
                  <a:cubicBezTo>
                    <a:pt x="29965" y="3324"/>
                    <a:pt x="30046" y="3330"/>
                    <a:pt x="30125" y="3333"/>
                  </a:cubicBezTo>
                  <a:cubicBezTo>
                    <a:pt x="30389" y="3343"/>
                    <a:pt x="30649" y="3364"/>
                    <a:pt x="30910" y="3374"/>
                  </a:cubicBezTo>
                  <a:cubicBezTo>
                    <a:pt x="30941" y="3372"/>
                    <a:pt x="30973" y="3369"/>
                    <a:pt x="31005" y="3369"/>
                  </a:cubicBezTo>
                  <a:cubicBezTo>
                    <a:pt x="31025" y="3369"/>
                    <a:pt x="31045" y="3370"/>
                    <a:pt x="31065" y="3374"/>
                  </a:cubicBezTo>
                  <a:cubicBezTo>
                    <a:pt x="31076" y="3374"/>
                    <a:pt x="31083" y="3374"/>
                    <a:pt x="31094" y="3378"/>
                  </a:cubicBezTo>
                  <a:cubicBezTo>
                    <a:pt x="31104" y="3378"/>
                    <a:pt x="31114" y="3378"/>
                    <a:pt x="31124" y="3381"/>
                  </a:cubicBezTo>
                  <a:lnTo>
                    <a:pt x="31166" y="3381"/>
                  </a:lnTo>
                  <a:cubicBezTo>
                    <a:pt x="31184" y="3384"/>
                    <a:pt x="31204" y="3384"/>
                    <a:pt x="31222" y="3384"/>
                  </a:cubicBezTo>
                  <a:cubicBezTo>
                    <a:pt x="31229" y="3388"/>
                    <a:pt x="31232" y="3388"/>
                    <a:pt x="31236" y="3388"/>
                  </a:cubicBezTo>
                  <a:cubicBezTo>
                    <a:pt x="31253" y="3399"/>
                    <a:pt x="31272" y="3404"/>
                    <a:pt x="31291" y="3404"/>
                  </a:cubicBezTo>
                  <a:cubicBezTo>
                    <a:pt x="31303" y="3404"/>
                    <a:pt x="31314" y="3402"/>
                    <a:pt x="31326" y="3399"/>
                  </a:cubicBezTo>
                  <a:cubicBezTo>
                    <a:pt x="31333" y="3395"/>
                    <a:pt x="31340" y="3395"/>
                    <a:pt x="31350" y="3392"/>
                  </a:cubicBezTo>
                  <a:cubicBezTo>
                    <a:pt x="31368" y="3395"/>
                    <a:pt x="31388" y="3395"/>
                    <a:pt x="31406" y="3395"/>
                  </a:cubicBezTo>
                  <a:cubicBezTo>
                    <a:pt x="31413" y="3395"/>
                    <a:pt x="31416" y="3399"/>
                    <a:pt x="31423" y="3399"/>
                  </a:cubicBezTo>
                  <a:cubicBezTo>
                    <a:pt x="31486" y="3413"/>
                    <a:pt x="31552" y="3409"/>
                    <a:pt x="31614" y="3413"/>
                  </a:cubicBezTo>
                  <a:cubicBezTo>
                    <a:pt x="31690" y="3413"/>
                    <a:pt x="31763" y="3413"/>
                    <a:pt x="31832" y="3429"/>
                  </a:cubicBezTo>
                  <a:cubicBezTo>
                    <a:pt x="31862" y="3437"/>
                    <a:pt x="31889" y="3443"/>
                    <a:pt x="31917" y="3443"/>
                  </a:cubicBezTo>
                  <a:cubicBezTo>
                    <a:pt x="31928" y="3443"/>
                    <a:pt x="31939" y="3442"/>
                    <a:pt x="31950" y="3440"/>
                  </a:cubicBezTo>
                  <a:cubicBezTo>
                    <a:pt x="31971" y="3437"/>
                    <a:pt x="31991" y="3436"/>
                    <a:pt x="32012" y="3436"/>
                  </a:cubicBezTo>
                  <a:cubicBezTo>
                    <a:pt x="32040" y="3436"/>
                    <a:pt x="32068" y="3438"/>
                    <a:pt x="32096" y="3440"/>
                  </a:cubicBezTo>
                  <a:cubicBezTo>
                    <a:pt x="32184" y="3452"/>
                    <a:pt x="32272" y="3466"/>
                    <a:pt x="32360" y="3466"/>
                  </a:cubicBezTo>
                  <a:cubicBezTo>
                    <a:pt x="32398" y="3466"/>
                    <a:pt x="32436" y="3464"/>
                    <a:pt x="32474" y="3458"/>
                  </a:cubicBezTo>
                  <a:cubicBezTo>
                    <a:pt x="32477" y="3457"/>
                    <a:pt x="32480" y="3456"/>
                    <a:pt x="32484" y="3456"/>
                  </a:cubicBezTo>
                  <a:cubicBezTo>
                    <a:pt x="32491" y="3456"/>
                    <a:pt x="32498" y="3459"/>
                    <a:pt x="32506" y="3461"/>
                  </a:cubicBezTo>
                  <a:cubicBezTo>
                    <a:pt x="32519" y="3464"/>
                    <a:pt x="32533" y="3468"/>
                    <a:pt x="32547" y="3471"/>
                  </a:cubicBezTo>
                  <a:lnTo>
                    <a:pt x="32522" y="3471"/>
                  </a:lnTo>
                  <a:cubicBezTo>
                    <a:pt x="32516" y="3468"/>
                    <a:pt x="32509" y="3468"/>
                    <a:pt x="32502" y="3468"/>
                  </a:cubicBezTo>
                  <a:cubicBezTo>
                    <a:pt x="32499" y="3468"/>
                    <a:pt x="32497" y="3467"/>
                    <a:pt x="32495" y="3467"/>
                  </a:cubicBezTo>
                  <a:cubicBezTo>
                    <a:pt x="32437" y="3467"/>
                    <a:pt x="32449" y="3513"/>
                    <a:pt x="32408" y="3523"/>
                  </a:cubicBezTo>
                  <a:cubicBezTo>
                    <a:pt x="32368" y="3488"/>
                    <a:pt x="32326" y="3471"/>
                    <a:pt x="32276" y="3471"/>
                  </a:cubicBezTo>
                  <a:cubicBezTo>
                    <a:pt x="32258" y="3471"/>
                    <a:pt x="32238" y="3474"/>
                    <a:pt x="32218" y="3478"/>
                  </a:cubicBezTo>
                  <a:cubicBezTo>
                    <a:pt x="32210" y="3478"/>
                    <a:pt x="32207" y="3478"/>
                    <a:pt x="32200" y="3475"/>
                  </a:cubicBezTo>
                  <a:cubicBezTo>
                    <a:pt x="32174" y="3468"/>
                    <a:pt x="32133" y="3464"/>
                    <a:pt x="32090" y="3464"/>
                  </a:cubicBezTo>
                  <a:cubicBezTo>
                    <a:pt x="32029" y="3464"/>
                    <a:pt x="31964" y="3471"/>
                    <a:pt x="31926" y="3485"/>
                  </a:cubicBezTo>
                  <a:cubicBezTo>
                    <a:pt x="31919" y="3486"/>
                    <a:pt x="31912" y="3486"/>
                    <a:pt x="31905" y="3486"/>
                  </a:cubicBezTo>
                  <a:cubicBezTo>
                    <a:pt x="31873" y="3486"/>
                    <a:pt x="31840" y="3479"/>
                    <a:pt x="31807" y="3479"/>
                  </a:cubicBezTo>
                  <a:cubicBezTo>
                    <a:pt x="31795" y="3479"/>
                    <a:pt x="31784" y="3479"/>
                    <a:pt x="31773" y="3482"/>
                  </a:cubicBezTo>
                  <a:lnTo>
                    <a:pt x="31770" y="3482"/>
                  </a:lnTo>
                  <a:cubicBezTo>
                    <a:pt x="31760" y="3482"/>
                    <a:pt x="31752" y="3478"/>
                    <a:pt x="31742" y="3475"/>
                  </a:cubicBezTo>
                  <a:cubicBezTo>
                    <a:pt x="31683" y="3461"/>
                    <a:pt x="31611" y="3478"/>
                    <a:pt x="31555" y="3454"/>
                  </a:cubicBezTo>
                  <a:cubicBezTo>
                    <a:pt x="31513" y="3435"/>
                    <a:pt x="31470" y="3430"/>
                    <a:pt x="31426" y="3430"/>
                  </a:cubicBezTo>
                  <a:cubicBezTo>
                    <a:pt x="31399" y="3430"/>
                    <a:pt x="31371" y="3432"/>
                    <a:pt x="31343" y="3433"/>
                  </a:cubicBezTo>
                  <a:cubicBezTo>
                    <a:pt x="31318" y="3436"/>
                    <a:pt x="31293" y="3439"/>
                    <a:pt x="31269" y="3439"/>
                  </a:cubicBezTo>
                  <a:cubicBezTo>
                    <a:pt x="31237" y="3439"/>
                    <a:pt x="31205" y="3435"/>
                    <a:pt x="31174" y="3423"/>
                  </a:cubicBezTo>
                  <a:cubicBezTo>
                    <a:pt x="31162" y="3418"/>
                    <a:pt x="31150" y="3416"/>
                    <a:pt x="31137" y="3416"/>
                  </a:cubicBezTo>
                  <a:cubicBezTo>
                    <a:pt x="31121" y="3416"/>
                    <a:pt x="31105" y="3419"/>
                    <a:pt x="31090" y="3423"/>
                  </a:cubicBezTo>
                  <a:cubicBezTo>
                    <a:pt x="31041" y="3433"/>
                    <a:pt x="31010" y="3454"/>
                    <a:pt x="30986" y="3482"/>
                  </a:cubicBezTo>
                  <a:cubicBezTo>
                    <a:pt x="30976" y="3483"/>
                    <a:pt x="30966" y="3484"/>
                    <a:pt x="30956" y="3484"/>
                  </a:cubicBezTo>
                  <a:cubicBezTo>
                    <a:pt x="30929" y="3484"/>
                    <a:pt x="30908" y="3477"/>
                    <a:pt x="30892" y="3464"/>
                  </a:cubicBezTo>
                  <a:lnTo>
                    <a:pt x="30892" y="3461"/>
                  </a:lnTo>
                  <a:cubicBezTo>
                    <a:pt x="30882" y="3437"/>
                    <a:pt x="30854" y="3423"/>
                    <a:pt x="30841" y="3402"/>
                  </a:cubicBezTo>
                  <a:cubicBezTo>
                    <a:pt x="30802" y="3397"/>
                    <a:pt x="30765" y="3386"/>
                    <a:pt x="30726" y="3386"/>
                  </a:cubicBezTo>
                  <a:cubicBezTo>
                    <a:pt x="30711" y="3386"/>
                    <a:pt x="30696" y="3388"/>
                    <a:pt x="30681" y="3392"/>
                  </a:cubicBezTo>
                  <a:cubicBezTo>
                    <a:pt x="30664" y="3386"/>
                    <a:pt x="30649" y="3384"/>
                    <a:pt x="30635" y="3384"/>
                  </a:cubicBezTo>
                  <a:cubicBezTo>
                    <a:pt x="30612" y="3384"/>
                    <a:pt x="30591" y="3390"/>
                    <a:pt x="30570" y="3399"/>
                  </a:cubicBezTo>
                  <a:lnTo>
                    <a:pt x="30559" y="3399"/>
                  </a:lnTo>
                  <a:cubicBezTo>
                    <a:pt x="30556" y="3395"/>
                    <a:pt x="30552" y="3395"/>
                    <a:pt x="30549" y="3392"/>
                  </a:cubicBezTo>
                  <a:cubicBezTo>
                    <a:pt x="30511" y="3371"/>
                    <a:pt x="30458" y="3374"/>
                    <a:pt x="30413" y="3364"/>
                  </a:cubicBezTo>
                  <a:cubicBezTo>
                    <a:pt x="30407" y="3364"/>
                    <a:pt x="30399" y="3360"/>
                    <a:pt x="30393" y="3360"/>
                  </a:cubicBezTo>
                  <a:cubicBezTo>
                    <a:pt x="30368" y="3355"/>
                    <a:pt x="30343" y="3353"/>
                    <a:pt x="30318" y="3353"/>
                  </a:cubicBezTo>
                  <a:cubicBezTo>
                    <a:pt x="30293" y="3353"/>
                    <a:pt x="30268" y="3355"/>
                    <a:pt x="30244" y="3360"/>
                  </a:cubicBezTo>
                  <a:cubicBezTo>
                    <a:pt x="30224" y="3366"/>
                    <a:pt x="30205" y="3368"/>
                    <a:pt x="30187" y="3368"/>
                  </a:cubicBezTo>
                  <a:cubicBezTo>
                    <a:pt x="30172" y="3368"/>
                    <a:pt x="30158" y="3367"/>
                    <a:pt x="30143" y="3367"/>
                  </a:cubicBezTo>
                  <a:cubicBezTo>
                    <a:pt x="30071" y="3362"/>
                    <a:pt x="29996" y="3351"/>
                    <a:pt x="29923" y="3351"/>
                  </a:cubicBezTo>
                  <a:cubicBezTo>
                    <a:pt x="29905" y="3351"/>
                    <a:pt x="29887" y="3352"/>
                    <a:pt x="29869" y="3354"/>
                  </a:cubicBezTo>
                  <a:cubicBezTo>
                    <a:pt x="29837" y="3357"/>
                    <a:pt x="29813" y="3360"/>
                    <a:pt x="29786" y="3364"/>
                  </a:cubicBezTo>
                  <a:cubicBezTo>
                    <a:pt x="29761" y="3360"/>
                    <a:pt x="29737" y="3357"/>
                    <a:pt x="29716" y="3354"/>
                  </a:cubicBezTo>
                  <a:cubicBezTo>
                    <a:pt x="29706" y="3346"/>
                    <a:pt x="29699" y="3346"/>
                    <a:pt x="29688" y="3339"/>
                  </a:cubicBezTo>
                  <a:lnTo>
                    <a:pt x="29640" y="3339"/>
                  </a:lnTo>
                  <a:cubicBezTo>
                    <a:pt x="29563" y="3325"/>
                    <a:pt x="29483" y="3315"/>
                    <a:pt x="29400" y="3312"/>
                  </a:cubicBezTo>
                  <a:cubicBezTo>
                    <a:pt x="29321" y="3309"/>
                    <a:pt x="29238" y="3301"/>
                    <a:pt x="29154" y="3298"/>
                  </a:cubicBezTo>
                  <a:cubicBezTo>
                    <a:pt x="29154" y="3298"/>
                    <a:pt x="29150" y="3298"/>
                    <a:pt x="29147" y="3294"/>
                  </a:cubicBezTo>
                  <a:cubicBezTo>
                    <a:pt x="29171" y="3285"/>
                    <a:pt x="29194" y="3283"/>
                    <a:pt x="29218" y="3283"/>
                  </a:cubicBezTo>
                  <a:close/>
                  <a:moveTo>
                    <a:pt x="2680" y="3523"/>
                  </a:moveTo>
                  <a:cubicBezTo>
                    <a:pt x="2676" y="3523"/>
                    <a:pt x="2672" y="3527"/>
                    <a:pt x="2672" y="3527"/>
                  </a:cubicBezTo>
                  <a:cubicBezTo>
                    <a:pt x="2669" y="3527"/>
                    <a:pt x="2669" y="3523"/>
                    <a:pt x="2669" y="3523"/>
                  </a:cubicBezTo>
                  <a:close/>
                  <a:moveTo>
                    <a:pt x="32655" y="3461"/>
                  </a:moveTo>
                  <a:cubicBezTo>
                    <a:pt x="32668" y="3461"/>
                    <a:pt x="32682" y="3463"/>
                    <a:pt x="32696" y="3464"/>
                  </a:cubicBezTo>
                  <a:cubicBezTo>
                    <a:pt x="32703" y="3468"/>
                    <a:pt x="32710" y="3468"/>
                    <a:pt x="32717" y="3468"/>
                  </a:cubicBezTo>
                  <a:cubicBezTo>
                    <a:pt x="32825" y="3488"/>
                    <a:pt x="32935" y="3485"/>
                    <a:pt x="33050" y="3492"/>
                  </a:cubicBezTo>
                  <a:cubicBezTo>
                    <a:pt x="33075" y="3492"/>
                    <a:pt x="33099" y="3488"/>
                    <a:pt x="33113" y="3475"/>
                  </a:cubicBezTo>
                  <a:lnTo>
                    <a:pt x="33113" y="3471"/>
                  </a:lnTo>
                  <a:cubicBezTo>
                    <a:pt x="33113" y="3475"/>
                    <a:pt x="33116" y="3475"/>
                    <a:pt x="33116" y="3475"/>
                  </a:cubicBezTo>
                  <a:cubicBezTo>
                    <a:pt x="33119" y="3475"/>
                    <a:pt x="33119" y="3478"/>
                    <a:pt x="33123" y="3478"/>
                  </a:cubicBezTo>
                  <a:cubicBezTo>
                    <a:pt x="33130" y="3482"/>
                    <a:pt x="33137" y="3482"/>
                    <a:pt x="33144" y="3485"/>
                  </a:cubicBezTo>
                  <a:cubicBezTo>
                    <a:pt x="33163" y="3494"/>
                    <a:pt x="33178" y="3509"/>
                    <a:pt x="33200" y="3509"/>
                  </a:cubicBezTo>
                  <a:cubicBezTo>
                    <a:pt x="33205" y="3509"/>
                    <a:pt x="33211" y="3508"/>
                    <a:pt x="33217" y="3506"/>
                  </a:cubicBezTo>
                  <a:cubicBezTo>
                    <a:pt x="33241" y="3496"/>
                    <a:pt x="33265" y="3492"/>
                    <a:pt x="33289" y="3485"/>
                  </a:cubicBezTo>
                  <a:cubicBezTo>
                    <a:pt x="33300" y="3485"/>
                    <a:pt x="33313" y="3485"/>
                    <a:pt x="33328" y="3488"/>
                  </a:cubicBezTo>
                  <a:cubicBezTo>
                    <a:pt x="33343" y="3488"/>
                    <a:pt x="33360" y="3488"/>
                    <a:pt x="33376" y="3488"/>
                  </a:cubicBezTo>
                  <a:cubicBezTo>
                    <a:pt x="33393" y="3488"/>
                    <a:pt x="33409" y="3488"/>
                    <a:pt x="33425" y="3492"/>
                  </a:cubicBezTo>
                  <a:cubicBezTo>
                    <a:pt x="33446" y="3496"/>
                    <a:pt x="33466" y="3499"/>
                    <a:pt x="33485" y="3499"/>
                  </a:cubicBezTo>
                  <a:cubicBezTo>
                    <a:pt x="33524" y="3499"/>
                    <a:pt x="33560" y="3490"/>
                    <a:pt x="33595" y="3478"/>
                  </a:cubicBezTo>
                  <a:lnTo>
                    <a:pt x="33609" y="3478"/>
                  </a:lnTo>
                  <a:cubicBezTo>
                    <a:pt x="33616" y="3499"/>
                    <a:pt x="33626" y="3503"/>
                    <a:pt x="33675" y="3506"/>
                  </a:cubicBezTo>
                  <a:cubicBezTo>
                    <a:pt x="33687" y="3506"/>
                    <a:pt x="33699" y="3506"/>
                    <a:pt x="33711" y="3506"/>
                  </a:cubicBezTo>
                  <a:cubicBezTo>
                    <a:pt x="33755" y="3506"/>
                    <a:pt x="33800" y="3508"/>
                    <a:pt x="33838" y="3527"/>
                  </a:cubicBezTo>
                  <a:cubicBezTo>
                    <a:pt x="33813" y="3538"/>
                    <a:pt x="33786" y="3538"/>
                    <a:pt x="33761" y="3541"/>
                  </a:cubicBezTo>
                  <a:cubicBezTo>
                    <a:pt x="33741" y="3541"/>
                    <a:pt x="33713" y="3541"/>
                    <a:pt x="33709" y="3558"/>
                  </a:cubicBezTo>
                  <a:lnTo>
                    <a:pt x="33706" y="3558"/>
                  </a:lnTo>
                  <a:cubicBezTo>
                    <a:pt x="33699" y="3554"/>
                    <a:pt x="33688" y="3551"/>
                    <a:pt x="33678" y="3551"/>
                  </a:cubicBezTo>
                  <a:cubicBezTo>
                    <a:pt x="33660" y="3538"/>
                    <a:pt x="33644" y="3532"/>
                    <a:pt x="33626" y="3532"/>
                  </a:cubicBezTo>
                  <a:cubicBezTo>
                    <a:pt x="33609" y="3532"/>
                    <a:pt x="33591" y="3538"/>
                    <a:pt x="33567" y="3548"/>
                  </a:cubicBezTo>
                  <a:cubicBezTo>
                    <a:pt x="33541" y="3560"/>
                    <a:pt x="33515" y="3569"/>
                    <a:pt x="33489" y="3569"/>
                  </a:cubicBezTo>
                  <a:cubicBezTo>
                    <a:pt x="33470" y="3569"/>
                    <a:pt x="33451" y="3564"/>
                    <a:pt x="33432" y="3551"/>
                  </a:cubicBezTo>
                  <a:cubicBezTo>
                    <a:pt x="33422" y="3544"/>
                    <a:pt x="33411" y="3544"/>
                    <a:pt x="33397" y="3544"/>
                  </a:cubicBezTo>
                  <a:cubicBezTo>
                    <a:pt x="33382" y="3545"/>
                    <a:pt x="33368" y="3545"/>
                    <a:pt x="33354" y="3545"/>
                  </a:cubicBezTo>
                  <a:cubicBezTo>
                    <a:pt x="33305" y="3545"/>
                    <a:pt x="33256" y="3542"/>
                    <a:pt x="33206" y="3542"/>
                  </a:cubicBezTo>
                  <a:cubicBezTo>
                    <a:pt x="33160" y="3542"/>
                    <a:pt x="33113" y="3545"/>
                    <a:pt x="33068" y="3558"/>
                  </a:cubicBezTo>
                  <a:cubicBezTo>
                    <a:pt x="33038" y="3529"/>
                    <a:pt x="32999" y="3512"/>
                    <a:pt x="32955" y="3512"/>
                  </a:cubicBezTo>
                  <a:cubicBezTo>
                    <a:pt x="32942" y="3512"/>
                    <a:pt x="32928" y="3513"/>
                    <a:pt x="32915" y="3517"/>
                  </a:cubicBezTo>
                  <a:cubicBezTo>
                    <a:pt x="32908" y="3513"/>
                    <a:pt x="32905" y="3513"/>
                    <a:pt x="32897" y="3513"/>
                  </a:cubicBezTo>
                  <a:cubicBezTo>
                    <a:pt x="32881" y="3513"/>
                    <a:pt x="32863" y="3513"/>
                    <a:pt x="32860" y="3527"/>
                  </a:cubicBezTo>
                  <a:cubicBezTo>
                    <a:pt x="32852" y="3530"/>
                    <a:pt x="32849" y="3533"/>
                    <a:pt x="32849" y="3533"/>
                  </a:cubicBezTo>
                  <a:cubicBezTo>
                    <a:pt x="32849" y="3530"/>
                    <a:pt x="32849" y="3527"/>
                    <a:pt x="32856" y="3523"/>
                  </a:cubicBezTo>
                  <a:cubicBezTo>
                    <a:pt x="32850" y="3522"/>
                    <a:pt x="32845" y="3522"/>
                    <a:pt x="32841" y="3522"/>
                  </a:cubicBezTo>
                  <a:cubicBezTo>
                    <a:pt x="32821" y="3522"/>
                    <a:pt x="32812" y="3533"/>
                    <a:pt x="32804" y="3544"/>
                  </a:cubicBezTo>
                  <a:cubicBezTo>
                    <a:pt x="32791" y="3557"/>
                    <a:pt x="32775" y="3564"/>
                    <a:pt x="32755" y="3564"/>
                  </a:cubicBezTo>
                  <a:cubicBezTo>
                    <a:pt x="32743" y="3564"/>
                    <a:pt x="32729" y="3561"/>
                    <a:pt x="32714" y="3554"/>
                  </a:cubicBezTo>
                  <a:cubicBezTo>
                    <a:pt x="32714" y="3554"/>
                    <a:pt x="32710" y="3554"/>
                    <a:pt x="32706" y="3551"/>
                  </a:cubicBezTo>
                  <a:cubicBezTo>
                    <a:pt x="32738" y="3551"/>
                    <a:pt x="32741" y="3527"/>
                    <a:pt x="32772" y="3527"/>
                  </a:cubicBezTo>
                  <a:cubicBezTo>
                    <a:pt x="32786" y="3523"/>
                    <a:pt x="32790" y="3517"/>
                    <a:pt x="32780" y="3509"/>
                  </a:cubicBezTo>
                  <a:cubicBezTo>
                    <a:pt x="32775" y="3505"/>
                    <a:pt x="32771" y="3502"/>
                    <a:pt x="32765" y="3502"/>
                  </a:cubicBezTo>
                  <a:cubicBezTo>
                    <a:pt x="32761" y="3502"/>
                    <a:pt x="32757" y="3503"/>
                    <a:pt x="32751" y="3506"/>
                  </a:cubicBezTo>
                  <a:cubicBezTo>
                    <a:pt x="32744" y="3508"/>
                    <a:pt x="32740" y="3521"/>
                    <a:pt x="32731" y="3521"/>
                  </a:cubicBezTo>
                  <a:cubicBezTo>
                    <a:pt x="32728" y="3521"/>
                    <a:pt x="32725" y="3520"/>
                    <a:pt x="32721" y="3517"/>
                  </a:cubicBezTo>
                  <a:cubicBezTo>
                    <a:pt x="32709" y="3510"/>
                    <a:pt x="32700" y="3507"/>
                    <a:pt x="32692" y="3507"/>
                  </a:cubicBezTo>
                  <a:cubicBezTo>
                    <a:pt x="32677" y="3507"/>
                    <a:pt x="32668" y="3518"/>
                    <a:pt x="32658" y="3530"/>
                  </a:cubicBezTo>
                  <a:cubicBezTo>
                    <a:pt x="32658" y="3530"/>
                    <a:pt x="32655" y="3533"/>
                    <a:pt x="32652" y="3533"/>
                  </a:cubicBezTo>
                  <a:cubicBezTo>
                    <a:pt x="32655" y="3538"/>
                    <a:pt x="32655" y="3541"/>
                    <a:pt x="32655" y="3541"/>
                  </a:cubicBezTo>
                  <a:cubicBezTo>
                    <a:pt x="32637" y="3548"/>
                    <a:pt x="32623" y="3554"/>
                    <a:pt x="32610" y="3562"/>
                  </a:cubicBezTo>
                  <a:lnTo>
                    <a:pt x="32599" y="3562"/>
                  </a:lnTo>
                  <a:cubicBezTo>
                    <a:pt x="32592" y="3548"/>
                    <a:pt x="32564" y="3548"/>
                    <a:pt x="32540" y="3548"/>
                  </a:cubicBezTo>
                  <a:cubicBezTo>
                    <a:pt x="32522" y="3544"/>
                    <a:pt x="32509" y="3538"/>
                    <a:pt x="32506" y="3523"/>
                  </a:cubicBezTo>
                  <a:cubicBezTo>
                    <a:pt x="32506" y="3513"/>
                    <a:pt x="32519" y="3509"/>
                    <a:pt x="32537" y="3506"/>
                  </a:cubicBezTo>
                  <a:cubicBezTo>
                    <a:pt x="32554" y="3499"/>
                    <a:pt x="32582" y="3499"/>
                    <a:pt x="32578" y="3482"/>
                  </a:cubicBezTo>
                  <a:cubicBezTo>
                    <a:pt x="32575" y="3478"/>
                    <a:pt x="32575" y="3475"/>
                    <a:pt x="32572" y="3475"/>
                  </a:cubicBezTo>
                  <a:cubicBezTo>
                    <a:pt x="32585" y="3475"/>
                    <a:pt x="32599" y="3471"/>
                    <a:pt x="32613" y="3468"/>
                  </a:cubicBezTo>
                  <a:cubicBezTo>
                    <a:pt x="32627" y="3463"/>
                    <a:pt x="32641" y="3461"/>
                    <a:pt x="32655" y="3461"/>
                  </a:cubicBezTo>
                  <a:close/>
                  <a:moveTo>
                    <a:pt x="1860" y="3568"/>
                  </a:moveTo>
                  <a:lnTo>
                    <a:pt x="1860" y="3572"/>
                  </a:lnTo>
                  <a:cubicBezTo>
                    <a:pt x="1857" y="3572"/>
                    <a:pt x="1857" y="3572"/>
                    <a:pt x="1854" y="3568"/>
                  </a:cubicBezTo>
                  <a:close/>
                  <a:moveTo>
                    <a:pt x="2027" y="3583"/>
                  </a:moveTo>
                  <a:lnTo>
                    <a:pt x="2027" y="3586"/>
                  </a:lnTo>
                  <a:cubicBezTo>
                    <a:pt x="2027" y="3586"/>
                    <a:pt x="2023" y="3586"/>
                    <a:pt x="2023" y="3583"/>
                  </a:cubicBezTo>
                  <a:close/>
                  <a:moveTo>
                    <a:pt x="32971" y="3636"/>
                  </a:moveTo>
                  <a:cubicBezTo>
                    <a:pt x="32972" y="3636"/>
                    <a:pt x="32974" y="3637"/>
                    <a:pt x="32974" y="3637"/>
                  </a:cubicBezTo>
                  <a:lnTo>
                    <a:pt x="32970" y="3637"/>
                  </a:lnTo>
                  <a:cubicBezTo>
                    <a:pt x="32970" y="3636"/>
                    <a:pt x="32971" y="3636"/>
                    <a:pt x="32971" y="3636"/>
                  </a:cubicBezTo>
                  <a:close/>
                  <a:moveTo>
                    <a:pt x="3366" y="4380"/>
                  </a:moveTo>
                  <a:cubicBezTo>
                    <a:pt x="3368" y="4382"/>
                    <a:pt x="3367" y="4383"/>
                    <a:pt x="3366" y="4383"/>
                  </a:cubicBezTo>
                  <a:cubicBezTo>
                    <a:pt x="3365" y="4383"/>
                    <a:pt x="3363" y="4382"/>
                    <a:pt x="3363" y="4380"/>
                  </a:cubicBezTo>
                  <a:close/>
                  <a:moveTo>
                    <a:pt x="33435" y="4478"/>
                  </a:moveTo>
                  <a:lnTo>
                    <a:pt x="33435" y="4481"/>
                  </a:lnTo>
                  <a:lnTo>
                    <a:pt x="33428" y="4481"/>
                  </a:lnTo>
                  <a:cubicBezTo>
                    <a:pt x="33428" y="4478"/>
                    <a:pt x="33432" y="4478"/>
                    <a:pt x="33435" y="4478"/>
                  </a:cubicBezTo>
                  <a:close/>
                  <a:moveTo>
                    <a:pt x="2744" y="4452"/>
                  </a:moveTo>
                  <a:cubicBezTo>
                    <a:pt x="2768" y="4452"/>
                    <a:pt x="2791" y="4457"/>
                    <a:pt x="2814" y="4470"/>
                  </a:cubicBezTo>
                  <a:cubicBezTo>
                    <a:pt x="2825" y="4474"/>
                    <a:pt x="2839" y="4474"/>
                    <a:pt x="2853" y="4474"/>
                  </a:cubicBezTo>
                  <a:cubicBezTo>
                    <a:pt x="2872" y="4473"/>
                    <a:pt x="2892" y="4473"/>
                    <a:pt x="2912" y="4473"/>
                  </a:cubicBezTo>
                  <a:cubicBezTo>
                    <a:pt x="2969" y="4473"/>
                    <a:pt x="3027" y="4476"/>
                    <a:pt x="3084" y="4476"/>
                  </a:cubicBezTo>
                  <a:cubicBezTo>
                    <a:pt x="3140" y="4476"/>
                    <a:pt x="3195" y="4473"/>
                    <a:pt x="3248" y="4460"/>
                  </a:cubicBezTo>
                  <a:lnTo>
                    <a:pt x="3252" y="4460"/>
                  </a:lnTo>
                  <a:cubicBezTo>
                    <a:pt x="3284" y="4493"/>
                    <a:pt x="3334" y="4509"/>
                    <a:pt x="3390" y="4509"/>
                  </a:cubicBezTo>
                  <a:cubicBezTo>
                    <a:pt x="3405" y="4509"/>
                    <a:pt x="3420" y="4507"/>
                    <a:pt x="3436" y="4505"/>
                  </a:cubicBezTo>
                  <a:cubicBezTo>
                    <a:pt x="3439" y="4505"/>
                    <a:pt x="3446" y="4505"/>
                    <a:pt x="3453" y="4508"/>
                  </a:cubicBezTo>
                  <a:cubicBezTo>
                    <a:pt x="3474" y="4508"/>
                    <a:pt x="3495" y="4505"/>
                    <a:pt x="3501" y="4491"/>
                  </a:cubicBezTo>
                  <a:cubicBezTo>
                    <a:pt x="3505" y="4491"/>
                    <a:pt x="3509" y="4488"/>
                    <a:pt x="3512" y="4484"/>
                  </a:cubicBezTo>
                  <a:lnTo>
                    <a:pt x="3512" y="4484"/>
                  </a:lnTo>
                  <a:cubicBezTo>
                    <a:pt x="3512" y="4488"/>
                    <a:pt x="3512" y="4491"/>
                    <a:pt x="3505" y="4495"/>
                  </a:cubicBezTo>
                  <a:cubicBezTo>
                    <a:pt x="3511" y="4496"/>
                    <a:pt x="3517" y="4497"/>
                    <a:pt x="3522" y="4497"/>
                  </a:cubicBezTo>
                  <a:cubicBezTo>
                    <a:pt x="3545" y="4497"/>
                    <a:pt x="3556" y="4486"/>
                    <a:pt x="3567" y="4478"/>
                  </a:cubicBezTo>
                  <a:cubicBezTo>
                    <a:pt x="3583" y="4463"/>
                    <a:pt x="3602" y="4454"/>
                    <a:pt x="3625" y="4454"/>
                  </a:cubicBezTo>
                  <a:cubicBezTo>
                    <a:pt x="3639" y="4454"/>
                    <a:pt x="3654" y="4457"/>
                    <a:pt x="3671" y="4463"/>
                  </a:cubicBezTo>
                  <a:cubicBezTo>
                    <a:pt x="3675" y="4467"/>
                    <a:pt x="3679" y="4467"/>
                    <a:pt x="3682" y="4467"/>
                  </a:cubicBezTo>
                  <a:cubicBezTo>
                    <a:pt x="3644" y="4467"/>
                    <a:pt x="3640" y="4495"/>
                    <a:pt x="3602" y="4495"/>
                  </a:cubicBezTo>
                  <a:cubicBezTo>
                    <a:pt x="3585" y="4495"/>
                    <a:pt x="3585" y="4502"/>
                    <a:pt x="3592" y="4508"/>
                  </a:cubicBezTo>
                  <a:cubicBezTo>
                    <a:pt x="3599" y="4514"/>
                    <a:pt x="3607" y="4517"/>
                    <a:pt x="3616" y="4517"/>
                  </a:cubicBezTo>
                  <a:cubicBezTo>
                    <a:pt x="3619" y="4517"/>
                    <a:pt x="3623" y="4517"/>
                    <a:pt x="3626" y="4516"/>
                  </a:cubicBezTo>
                  <a:cubicBezTo>
                    <a:pt x="3637" y="4510"/>
                    <a:pt x="3642" y="4498"/>
                    <a:pt x="3654" y="4498"/>
                  </a:cubicBezTo>
                  <a:cubicBezTo>
                    <a:pt x="3658" y="4498"/>
                    <a:pt x="3662" y="4499"/>
                    <a:pt x="3668" y="4502"/>
                  </a:cubicBezTo>
                  <a:cubicBezTo>
                    <a:pt x="3682" y="4510"/>
                    <a:pt x="3692" y="4513"/>
                    <a:pt x="3701" y="4513"/>
                  </a:cubicBezTo>
                  <a:cubicBezTo>
                    <a:pt x="3719" y="4513"/>
                    <a:pt x="3729" y="4500"/>
                    <a:pt x="3741" y="4491"/>
                  </a:cubicBezTo>
                  <a:cubicBezTo>
                    <a:pt x="3741" y="4488"/>
                    <a:pt x="3744" y="4488"/>
                    <a:pt x="3748" y="4484"/>
                  </a:cubicBezTo>
                  <a:cubicBezTo>
                    <a:pt x="3748" y="4484"/>
                    <a:pt x="3744" y="4481"/>
                    <a:pt x="3744" y="4478"/>
                  </a:cubicBezTo>
                  <a:cubicBezTo>
                    <a:pt x="3765" y="4470"/>
                    <a:pt x="3783" y="4463"/>
                    <a:pt x="3800" y="4457"/>
                  </a:cubicBezTo>
                  <a:lnTo>
                    <a:pt x="3810" y="4457"/>
                  </a:lnTo>
                  <a:cubicBezTo>
                    <a:pt x="3821" y="4474"/>
                    <a:pt x="3855" y="4470"/>
                    <a:pt x="3879" y="4474"/>
                  </a:cubicBezTo>
                  <a:cubicBezTo>
                    <a:pt x="3904" y="4478"/>
                    <a:pt x="3921" y="4481"/>
                    <a:pt x="3921" y="4495"/>
                  </a:cubicBezTo>
                  <a:cubicBezTo>
                    <a:pt x="3925" y="4508"/>
                    <a:pt x="3908" y="4512"/>
                    <a:pt x="3890" y="4516"/>
                  </a:cubicBezTo>
                  <a:cubicBezTo>
                    <a:pt x="3866" y="4519"/>
                    <a:pt x="3834" y="4523"/>
                    <a:pt x="3838" y="4537"/>
                  </a:cubicBezTo>
                  <a:cubicBezTo>
                    <a:pt x="3838" y="4543"/>
                    <a:pt x="3842" y="4543"/>
                    <a:pt x="3845" y="4547"/>
                  </a:cubicBezTo>
                  <a:cubicBezTo>
                    <a:pt x="3831" y="4547"/>
                    <a:pt x="3814" y="4547"/>
                    <a:pt x="3796" y="4553"/>
                  </a:cubicBezTo>
                  <a:cubicBezTo>
                    <a:pt x="3779" y="4557"/>
                    <a:pt x="3762" y="4559"/>
                    <a:pt x="3745" y="4559"/>
                  </a:cubicBezTo>
                  <a:cubicBezTo>
                    <a:pt x="3728" y="4559"/>
                    <a:pt x="3712" y="4557"/>
                    <a:pt x="3696" y="4553"/>
                  </a:cubicBezTo>
                  <a:cubicBezTo>
                    <a:pt x="3689" y="4553"/>
                    <a:pt x="3679" y="4550"/>
                    <a:pt x="3671" y="4550"/>
                  </a:cubicBezTo>
                  <a:cubicBezTo>
                    <a:pt x="3540" y="4529"/>
                    <a:pt x="3405" y="4533"/>
                    <a:pt x="3272" y="4529"/>
                  </a:cubicBezTo>
                  <a:cubicBezTo>
                    <a:pt x="3267" y="4529"/>
                    <a:pt x="3262" y="4528"/>
                    <a:pt x="3257" y="4528"/>
                  </a:cubicBezTo>
                  <a:cubicBezTo>
                    <a:pt x="3232" y="4528"/>
                    <a:pt x="3210" y="4535"/>
                    <a:pt x="3192" y="4547"/>
                  </a:cubicBezTo>
                  <a:cubicBezTo>
                    <a:pt x="3189" y="4543"/>
                    <a:pt x="3186" y="4543"/>
                    <a:pt x="3182" y="4540"/>
                  </a:cubicBezTo>
                  <a:cubicBezTo>
                    <a:pt x="3176" y="4540"/>
                    <a:pt x="3165" y="4537"/>
                    <a:pt x="3158" y="4537"/>
                  </a:cubicBezTo>
                  <a:cubicBezTo>
                    <a:pt x="3137" y="4526"/>
                    <a:pt x="3119" y="4511"/>
                    <a:pt x="3096" y="4511"/>
                  </a:cubicBezTo>
                  <a:cubicBezTo>
                    <a:pt x="3088" y="4511"/>
                    <a:pt x="3081" y="4513"/>
                    <a:pt x="3072" y="4516"/>
                  </a:cubicBezTo>
                  <a:cubicBezTo>
                    <a:pt x="3043" y="4526"/>
                    <a:pt x="3013" y="4529"/>
                    <a:pt x="2984" y="4533"/>
                  </a:cubicBezTo>
                  <a:lnTo>
                    <a:pt x="2939" y="4533"/>
                  </a:lnTo>
                  <a:cubicBezTo>
                    <a:pt x="2919" y="4533"/>
                    <a:pt x="2898" y="4534"/>
                    <a:pt x="2877" y="4534"/>
                  </a:cubicBezTo>
                  <a:cubicBezTo>
                    <a:pt x="2858" y="4534"/>
                    <a:pt x="2840" y="4533"/>
                    <a:pt x="2822" y="4529"/>
                  </a:cubicBezTo>
                  <a:cubicBezTo>
                    <a:pt x="2795" y="4523"/>
                    <a:pt x="2770" y="4521"/>
                    <a:pt x="2746" y="4521"/>
                  </a:cubicBezTo>
                  <a:cubicBezTo>
                    <a:pt x="2701" y="4521"/>
                    <a:pt x="2660" y="4530"/>
                    <a:pt x="2617" y="4543"/>
                  </a:cubicBezTo>
                  <a:lnTo>
                    <a:pt x="2603" y="4543"/>
                  </a:lnTo>
                  <a:cubicBezTo>
                    <a:pt x="2593" y="4519"/>
                    <a:pt x="2582" y="4519"/>
                    <a:pt x="2523" y="4516"/>
                  </a:cubicBezTo>
                  <a:cubicBezTo>
                    <a:pt x="2457" y="4512"/>
                    <a:pt x="2385" y="4519"/>
                    <a:pt x="2326" y="4495"/>
                  </a:cubicBezTo>
                  <a:cubicBezTo>
                    <a:pt x="2356" y="4484"/>
                    <a:pt x="2388" y="4481"/>
                    <a:pt x="2419" y="4481"/>
                  </a:cubicBezTo>
                  <a:cubicBezTo>
                    <a:pt x="2443" y="4478"/>
                    <a:pt x="2478" y="4481"/>
                    <a:pt x="2481" y="4460"/>
                  </a:cubicBezTo>
                  <a:lnTo>
                    <a:pt x="2485" y="4463"/>
                  </a:lnTo>
                  <a:cubicBezTo>
                    <a:pt x="2492" y="4467"/>
                    <a:pt x="2502" y="4467"/>
                    <a:pt x="2516" y="4467"/>
                  </a:cubicBezTo>
                  <a:cubicBezTo>
                    <a:pt x="2540" y="4479"/>
                    <a:pt x="2559" y="4485"/>
                    <a:pt x="2581" y="4485"/>
                  </a:cubicBezTo>
                  <a:cubicBezTo>
                    <a:pt x="2601" y="4485"/>
                    <a:pt x="2623" y="4480"/>
                    <a:pt x="2651" y="4470"/>
                  </a:cubicBezTo>
                  <a:cubicBezTo>
                    <a:pt x="2683" y="4461"/>
                    <a:pt x="2714" y="4452"/>
                    <a:pt x="2744" y="4452"/>
                  </a:cubicBezTo>
                  <a:close/>
                  <a:moveTo>
                    <a:pt x="4043" y="4495"/>
                  </a:moveTo>
                  <a:cubicBezTo>
                    <a:pt x="4088" y="4533"/>
                    <a:pt x="4140" y="4551"/>
                    <a:pt x="4199" y="4551"/>
                  </a:cubicBezTo>
                  <a:cubicBezTo>
                    <a:pt x="4221" y="4551"/>
                    <a:pt x="4244" y="4548"/>
                    <a:pt x="4268" y="4543"/>
                  </a:cubicBezTo>
                  <a:lnTo>
                    <a:pt x="4292" y="4543"/>
                  </a:lnTo>
                  <a:cubicBezTo>
                    <a:pt x="4324" y="4551"/>
                    <a:pt x="4375" y="4555"/>
                    <a:pt x="4429" y="4555"/>
                  </a:cubicBezTo>
                  <a:cubicBezTo>
                    <a:pt x="4498" y="4555"/>
                    <a:pt x="4572" y="4549"/>
                    <a:pt x="4615" y="4537"/>
                  </a:cubicBezTo>
                  <a:cubicBezTo>
                    <a:pt x="4625" y="4536"/>
                    <a:pt x="4636" y="4535"/>
                    <a:pt x="4646" y="4535"/>
                  </a:cubicBezTo>
                  <a:cubicBezTo>
                    <a:pt x="4682" y="4535"/>
                    <a:pt x="4718" y="4541"/>
                    <a:pt x="4754" y="4541"/>
                  </a:cubicBezTo>
                  <a:cubicBezTo>
                    <a:pt x="4769" y="4541"/>
                    <a:pt x="4784" y="4540"/>
                    <a:pt x="4799" y="4537"/>
                  </a:cubicBezTo>
                  <a:lnTo>
                    <a:pt x="4806" y="4537"/>
                  </a:lnTo>
                  <a:cubicBezTo>
                    <a:pt x="4816" y="4540"/>
                    <a:pt x="4827" y="4543"/>
                    <a:pt x="4837" y="4543"/>
                  </a:cubicBezTo>
                  <a:cubicBezTo>
                    <a:pt x="4910" y="4561"/>
                    <a:pt x="5000" y="4543"/>
                    <a:pt x="5063" y="4568"/>
                  </a:cubicBezTo>
                  <a:cubicBezTo>
                    <a:pt x="5110" y="4586"/>
                    <a:pt x="5159" y="4591"/>
                    <a:pt x="5208" y="4591"/>
                  </a:cubicBezTo>
                  <a:cubicBezTo>
                    <a:pt x="5245" y="4591"/>
                    <a:pt x="5282" y="4588"/>
                    <a:pt x="5320" y="4585"/>
                  </a:cubicBezTo>
                  <a:cubicBezTo>
                    <a:pt x="5346" y="4584"/>
                    <a:pt x="5371" y="4583"/>
                    <a:pt x="5396" y="4583"/>
                  </a:cubicBezTo>
                  <a:cubicBezTo>
                    <a:pt x="5438" y="4583"/>
                    <a:pt x="5479" y="4586"/>
                    <a:pt x="5521" y="4599"/>
                  </a:cubicBezTo>
                  <a:cubicBezTo>
                    <a:pt x="5535" y="4604"/>
                    <a:pt x="5550" y="4606"/>
                    <a:pt x="5565" y="4606"/>
                  </a:cubicBezTo>
                  <a:cubicBezTo>
                    <a:pt x="5583" y="4606"/>
                    <a:pt x="5602" y="4603"/>
                    <a:pt x="5621" y="4599"/>
                  </a:cubicBezTo>
                  <a:cubicBezTo>
                    <a:pt x="5680" y="4588"/>
                    <a:pt x="5715" y="4564"/>
                    <a:pt x="5746" y="4540"/>
                  </a:cubicBezTo>
                  <a:cubicBezTo>
                    <a:pt x="5760" y="4538"/>
                    <a:pt x="5772" y="4537"/>
                    <a:pt x="5784" y="4537"/>
                  </a:cubicBezTo>
                  <a:cubicBezTo>
                    <a:pt x="5816" y="4537"/>
                    <a:pt x="5839" y="4545"/>
                    <a:pt x="5857" y="4558"/>
                  </a:cubicBezTo>
                  <a:cubicBezTo>
                    <a:pt x="5857" y="4558"/>
                    <a:pt x="5857" y="4561"/>
                    <a:pt x="5861" y="4561"/>
                  </a:cubicBezTo>
                  <a:cubicBezTo>
                    <a:pt x="5871" y="4582"/>
                    <a:pt x="5903" y="4599"/>
                    <a:pt x="5919" y="4620"/>
                  </a:cubicBezTo>
                  <a:cubicBezTo>
                    <a:pt x="5968" y="4625"/>
                    <a:pt x="6012" y="4635"/>
                    <a:pt x="6059" y="4635"/>
                  </a:cubicBezTo>
                  <a:cubicBezTo>
                    <a:pt x="6077" y="4635"/>
                    <a:pt x="6095" y="4634"/>
                    <a:pt x="6114" y="4630"/>
                  </a:cubicBezTo>
                  <a:cubicBezTo>
                    <a:pt x="6133" y="4635"/>
                    <a:pt x="6150" y="4638"/>
                    <a:pt x="6167" y="4638"/>
                  </a:cubicBezTo>
                  <a:cubicBezTo>
                    <a:pt x="6194" y="4638"/>
                    <a:pt x="6219" y="4632"/>
                    <a:pt x="6242" y="4623"/>
                  </a:cubicBezTo>
                  <a:lnTo>
                    <a:pt x="6260" y="4623"/>
                  </a:lnTo>
                  <a:cubicBezTo>
                    <a:pt x="6263" y="4623"/>
                    <a:pt x="6267" y="4627"/>
                    <a:pt x="6270" y="4627"/>
                  </a:cubicBezTo>
                  <a:cubicBezTo>
                    <a:pt x="6315" y="4647"/>
                    <a:pt x="6377" y="4644"/>
                    <a:pt x="6433" y="4654"/>
                  </a:cubicBezTo>
                  <a:cubicBezTo>
                    <a:pt x="6440" y="4657"/>
                    <a:pt x="6447" y="4657"/>
                    <a:pt x="6454" y="4657"/>
                  </a:cubicBezTo>
                  <a:cubicBezTo>
                    <a:pt x="6483" y="4664"/>
                    <a:pt x="6512" y="4667"/>
                    <a:pt x="6541" y="4667"/>
                  </a:cubicBezTo>
                  <a:cubicBezTo>
                    <a:pt x="6574" y="4667"/>
                    <a:pt x="6606" y="4663"/>
                    <a:pt x="6638" y="4657"/>
                  </a:cubicBezTo>
                  <a:cubicBezTo>
                    <a:pt x="6660" y="4654"/>
                    <a:pt x="6683" y="4652"/>
                    <a:pt x="6706" y="4652"/>
                  </a:cubicBezTo>
                  <a:cubicBezTo>
                    <a:pt x="6722" y="4652"/>
                    <a:pt x="6739" y="4653"/>
                    <a:pt x="6756" y="4654"/>
                  </a:cubicBezTo>
                  <a:cubicBezTo>
                    <a:pt x="6839" y="4660"/>
                    <a:pt x="6921" y="4669"/>
                    <a:pt x="7002" y="4669"/>
                  </a:cubicBezTo>
                  <a:cubicBezTo>
                    <a:pt x="7030" y="4669"/>
                    <a:pt x="7058" y="4668"/>
                    <a:pt x="7085" y="4665"/>
                  </a:cubicBezTo>
                  <a:cubicBezTo>
                    <a:pt x="7128" y="4663"/>
                    <a:pt x="7170" y="4656"/>
                    <a:pt x="7209" y="4656"/>
                  </a:cubicBezTo>
                  <a:cubicBezTo>
                    <a:pt x="7241" y="4656"/>
                    <a:pt x="7272" y="4661"/>
                    <a:pt x="7301" y="4678"/>
                  </a:cubicBezTo>
                  <a:cubicBezTo>
                    <a:pt x="7301" y="4678"/>
                    <a:pt x="7304" y="4682"/>
                    <a:pt x="7307" y="4682"/>
                  </a:cubicBezTo>
                  <a:cubicBezTo>
                    <a:pt x="7325" y="4681"/>
                    <a:pt x="7341" y="4680"/>
                    <a:pt x="7358" y="4680"/>
                  </a:cubicBezTo>
                  <a:cubicBezTo>
                    <a:pt x="7444" y="4680"/>
                    <a:pt x="7525" y="4699"/>
                    <a:pt x="7610" y="4699"/>
                  </a:cubicBezTo>
                  <a:cubicBezTo>
                    <a:pt x="7696" y="4699"/>
                    <a:pt x="7783" y="4710"/>
                    <a:pt x="7870" y="4710"/>
                  </a:cubicBezTo>
                  <a:cubicBezTo>
                    <a:pt x="7881" y="4710"/>
                    <a:pt x="7891" y="4710"/>
                    <a:pt x="7901" y="4710"/>
                  </a:cubicBezTo>
                  <a:cubicBezTo>
                    <a:pt x="7918" y="4710"/>
                    <a:pt x="7939" y="4710"/>
                    <a:pt x="7949" y="4724"/>
                  </a:cubicBezTo>
                  <a:cubicBezTo>
                    <a:pt x="7924" y="4733"/>
                    <a:pt x="7897" y="4736"/>
                    <a:pt x="7869" y="4736"/>
                  </a:cubicBezTo>
                  <a:cubicBezTo>
                    <a:pt x="7856" y="4736"/>
                    <a:pt x="7842" y="4735"/>
                    <a:pt x="7828" y="4734"/>
                  </a:cubicBezTo>
                  <a:cubicBezTo>
                    <a:pt x="7714" y="4727"/>
                    <a:pt x="7605" y="4713"/>
                    <a:pt x="7491" y="4713"/>
                  </a:cubicBezTo>
                  <a:cubicBezTo>
                    <a:pt x="7385" y="4713"/>
                    <a:pt x="7278" y="4695"/>
                    <a:pt x="7174" y="4695"/>
                  </a:cubicBezTo>
                  <a:cubicBezTo>
                    <a:pt x="7159" y="4695"/>
                    <a:pt x="7145" y="4695"/>
                    <a:pt x="7131" y="4696"/>
                  </a:cubicBezTo>
                  <a:cubicBezTo>
                    <a:pt x="7108" y="4696"/>
                    <a:pt x="7085" y="4697"/>
                    <a:pt x="7062" y="4697"/>
                  </a:cubicBezTo>
                  <a:cubicBezTo>
                    <a:pt x="6965" y="4697"/>
                    <a:pt x="6872" y="4692"/>
                    <a:pt x="6777" y="4689"/>
                  </a:cubicBezTo>
                  <a:cubicBezTo>
                    <a:pt x="6465" y="4675"/>
                    <a:pt x="6153" y="4654"/>
                    <a:pt x="5836" y="4644"/>
                  </a:cubicBezTo>
                  <a:cubicBezTo>
                    <a:pt x="5797" y="4646"/>
                    <a:pt x="5758" y="4651"/>
                    <a:pt x="5719" y="4651"/>
                  </a:cubicBezTo>
                  <a:cubicBezTo>
                    <a:pt x="5696" y="4651"/>
                    <a:pt x="5672" y="4649"/>
                    <a:pt x="5649" y="4644"/>
                  </a:cubicBezTo>
                  <a:lnTo>
                    <a:pt x="5618" y="4644"/>
                  </a:lnTo>
                  <a:cubicBezTo>
                    <a:pt x="5607" y="4641"/>
                    <a:pt x="5594" y="4641"/>
                    <a:pt x="5580" y="4641"/>
                  </a:cubicBezTo>
                  <a:cubicBezTo>
                    <a:pt x="5562" y="4637"/>
                    <a:pt x="5549" y="4637"/>
                    <a:pt x="5531" y="4637"/>
                  </a:cubicBezTo>
                  <a:cubicBezTo>
                    <a:pt x="5507" y="4637"/>
                    <a:pt x="5486" y="4637"/>
                    <a:pt x="5461" y="4633"/>
                  </a:cubicBezTo>
                  <a:cubicBezTo>
                    <a:pt x="5455" y="4633"/>
                    <a:pt x="5451" y="4633"/>
                    <a:pt x="5448" y="4630"/>
                  </a:cubicBezTo>
                  <a:cubicBezTo>
                    <a:pt x="5427" y="4621"/>
                    <a:pt x="5405" y="4615"/>
                    <a:pt x="5382" y="4615"/>
                  </a:cubicBezTo>
                  <a:cubicBezTo>
                    <a:pt x="5368" y="4615"/>
                    <a:pt x="5353" y="4618"/>
                    <a:pt x="5337" y="4623"/>
                  </a:cubicBezTo>
                  <a:cubicBezTo>
                    <a:pt x="5327" y="4623"/>
                    <a:pt x="5320" y="4627"/>
                    <a:pt x="5312" y="4627"/>
                  </a:cubicBezTo>
                  <a:lnTo>
                    <a:pt x="5243" y="4627"/>
                  </a:lnTo>
                  <a:cubicBezTo>
                    <a:pt x="5237" y="4623"/>
                    <a:pt x="5229" y="4623"/>
                    <a:pt x="5222" y="4623"/>
                  </a:cubicBezTo>
                  <a:cubicBezTo>
                    <a:pt x="5146" y="4606"/>
                    <a:pt x="5070" y="4613"/>
                    <a:pt x="4990" y="4609"/>
                  </a:cubicBezTo>
                  <a:cubicBezTo>
                    <a:pt x="4904" y="4606"/>
                    <a:pt x="4813" y="4609"/>
                    <a:pt x="4730" y="4592"/>
                  </a:cubicBezTo>
                  <a:cubicBezTo>
                    <a:pt x="4691" y="4584"/>
                    <a:pt x="4656" y="4577"/>
                    <a:pt x="4619" y="4577"/>
                  </a:cubicBezTo>
                  <a:cubicBezTo>
                    <a:pt x="4610" y="4577"/>
                    <a:pt x="4601" y="4578"/>
                    <a:pt x="4591" y="4578"/>
                  </a:cubicBezTo>
                  <a:cubicBezTo>
                    <a:pt x="4562" y="4582"/>
                    <a:pt x="4532" y="4583"/>
                    <a:pt x="4503" y="4583"/>
                  </a:cubicBezTo>
                  <a:cubicBezTo>
                    <a:pt x="4473" y="4583"/>
                    <a:pt x="4444" y="4582"/>
                    <a:pt x="4414" y="4578"/>
                  </a:cubicBezTo>
                  <a:cubicBezTo>
                    <a:pt x="4311" y="4569"/>
                    <a:pt x="4207" y="4554"/>
                    <a:pt x="4103" y="4554"/>
                  </a:cubicBezTo>
                  <a:cubicBezTo>
                    <a:pt x="4056" y="4554"/>
                    <a:pt x="4010" y="4557"/>
                    <a:pt x="3963" y="4564"/>
                  </a:cubicBezTo>
                  <a:cubicBezTo>
                    <a:pt x="3949" y="4564"/>
                    <a:pt x="3935" y="4561"/>
                    <a:pt x="3925" y="4561"/>
                  </a:cubicBezTo>
                  <a:cubicBezTo>
                    <a:pt x="3908" y="4558"/>
                    <a:pt x="3890" y="4550"/>
                    <a:pt x="3873" y="4550"/>
                  </a:cubicBezTo>
                  <a:cubicBezTo>
                    <a:pt x="3878" y="4548"/>
                    <a:pt x="3883" y="4548"/>
                    <a:pt x="3889" y="4548"/>
                  </a:cubicBezTo>
                  <a:cubicBezTo>
                    <a:pt x="3894" y="4548"/>
                    <a:pt x="3899" y="4548"/>
                    <a:pt x="3904" y="4550"/>
                  </a:cubicBezTo>
                  <a:lnTo>
                    <a:pt x="3929" y="4550"/>
                  </a:lnTo>
                  <a:cubicBezTo>
                    <a:pt x="3934" y="4551"/>
                    <a:pt x="3938" y="4551"/>
                    <a:pt x="3942" y="4551"/>
                  </a:cubicBezTo>
                  <a:cubicBezTo>
                    <a:pt x="4003" y="4551"/>
                    <a:pt x="3994" y="4504"/>
                    <a:pt x="4043" y="4495"/>
                  </a:cubicBezTo>
                  <a:close/>
                  <a:moveTo>
                    <a:pt x="5850" y="4763"/>
                  </a:moveTo>
                  <a:cubicBezTo>
                    <a:pt x="5856" y="4763"/>
                    <a:pt x="5862" y="4765"/>
                    <a:pt x="5868" y="4769"/>
                  </a:cubicBezTo>
                  <a:cubicBezTo>
                    <a:pt x="5861" y="4769"/>
                    <a:pt x="5857" y="4769"/>
                    <a:pt x="5854" y="4772"/>
                  </a:cubicBezTo>
                  <a:cubicBezTo>
                    <a:pt x="5844" y="4769"/>
                    <a:pt x="5833" y="4769"/>
                    <a:pt x="5823" y="4769"/>
                  </a:cubicBezTo>
                  <a:cubicBezTo>
                    <a:pt x="5831" y="4767"/>
                    <a:pt x="5841" y="4763"/>
                    <a:pt x="5850" y="4763"/>
                  </a:cubicBezTo>
                  <a:close/>
                  <a:moveTo>
                    <a:pt x="4483" y="4849"/>
                  </a:moveTo>
                  <a:cubicBezTo>
                    <a:pt x="4473" y="4852"/>
                    <a:pt x="4459" y="4852"/>
                    <a:pt x="4446" y="4859"/>
                  </a:cubicBezTo>
                  <a:cubicBezTo>
                    <a:pt x="4459" y="4852"/>
                    <a:pt x="4470" y="4852"/>
                    <a:pt x="4483" y="4849"/>
                  </a:cubicBezTo>
                  <a:close/>
                  <a:moveTo>
                    <a:pt x="6725" y="4782"/>
                  </a:moveTo>
                  <a:cubicBezTo>
                    <a:pt x="6756" y="4787"/>
                    <a:pt x="6784" y="4790"/>
                    <a:pt x="6814" y="4793"/>
                  </a:cubicBezTo>
                  <a:cubicBezTo>
                    <a:pt x="6832" y="4797"/>
                    <a:pt x="6853" y="4800"/>
                    <a:pt x="6870" y="4800"/>
                  </a:cubicBezTo>
                  <a:cubicBezTo>
                    <a:pt x="6906" y="4798"/>
                    <a:pt x="6942" y="4797"/>
                    <a:pt x="6977" y="4797"/>
                  </a:cubicBezTo>
                  <a:cubicBezTo>
                    <a:pt x="7130" y="4797"/>
                    <a:pt x="7280" y="4812"/>
                    <a:pt x="7432" y="4817"/>
                  </a:cubicBezTo>
                  <a:cubicBezTo>
                    <a:pt x="7443" y="4821"/>
                    <a:pt x="7453" y="4821"/>
                    <a:pt x="7464" y="4821"/>
                  </a:cubicBezTo>
                  <a:cubicBezTo>
                    <a:pt x="7464" y="4821"/>
                    <a:pt x="7464" y="4824"/>
                    <a:pt x="7460" y="4828"/>
                  </a:cubicBezTo>
                  <a:cubicBezTo>
                    <a:pt x="7453" y="4835"/>
                    <a:pt x="7441" y="4841"/>
                    <a:pt x="7427" y="4841"/>
                  </a:cubicBezTo>
                  <a:cubicBezTo>
                    <a:pt x="7421" y="4841"/>
                    <a:pt x="7415" y="4840"/>
                    <a:pt x="7408" y="4838"/>
                  </a:cubicBezTo>
                  <a:cubicBezTo>
                    <a:pt x="7398" y="4835"/>
                    <a:pt x="7386" y="4832"/>
                    <a:pt x="7376" y="4832"/>
                  </a:cubicBezTo>
                  <a:cubicBezTo>
                    <a:pt x="7366" y="4832"/>
                    <a:pt x="7358" y="4835"/>
                    <a:pt x="7356" y="4842"/>
                  </a:cubicBezTo>
                  <a:cubicBezTo>
                    <a:pt x="7349" y="4856"/>
                    <a:pt x="7373" y="4866"/>
                    <a:pt x="7401" y="4866"/>
                  </a:cubicBezTo>
                  <a:cubicBezTo>
                    <a:pt x="7409" y="4866"/>
                    <a:pt x="7416" y="4864"/>
                    <a:pt x="7423" y="4864"/>
                  </a:cubicBezTo>
                  <a:cubicBezTo>
                    <a:pt x="7429" y="4864"/>
                    <a:pt x="7434" y="4865"/>
                    <a:pt x="7439" y="4870"/>
                  </a:cubicBezTo>
                  <a:cubicBezTo>
                    <a:pt x="7415" y="4873"/>
                    <a:pt x="7394" y="4876"/>
                    <a:pt x="7370" y="4876"/>
                  </a:cubicBezTo>
                  <a:lnTo>
                    <a:pt x="7352" y="4876"/>
                  </a:lnTo>
                  <a:cubicBezTo>
                    <a:pt x="7254" y="4880"/>
                    <a:pt x="7154" y="4883"/>
                    <a:pt x="7054" y="4883"/>
                  </a:cubicBezTo>
                  <a:cubicBezTo>
                    <a:pt x="6972" y="4883"/>
                    <a:pt x="6889" y="4881"/>
                    <a:pt x="6808" y="4876"/>
                  </a:cubicBezTo>
                  <a:cubicBezTo>
                    <a:pt x="6801" y="4866"/>
                    <a:pt x="6773" y="4866"/>
                    <a:pt x="6756" y="4859"/>
                  </a:cubicBezTo>
                  <a:cubicBezTo>
                    <a:pt x="6742" y="4856"/>
                    <a:pt x="6718" y="4856"/>
                    <a:pt x="6731" y="4838"/>
                  </a:cubicBezTo>
                  <a:cubicBezTo>
                    <a:pt x="6749" y="4817"/>
                    <a:pt x="6728" y="4803"/>
                    <a:pt x="6704" y="4790"/>
                  </a:cubicBezTo>
                  <a:cubicBezTo>
                    <a:pt x="6710" y="4787"/>
                    <a:pt x="6718" y="4787"/>
                    <a:pt x="6725" y="4782"/>
                  </a:cubicBezTo>
                  <a:close/>
                  <a:moveTo>
                    <a:pt x="3991" y="4901"/>
                  </a:moveTo>
                  <a:cubicBezTo>
                    <a:pt x="3991" y="4904"/>
                    <a:pt x="3988" y="4904"/>
                    <a:pt x="3988" y="4904"/>
                  </a:cubicBezTo>
                  <a:cubicBezTo>
                    <a:pt x="3988" y="4904"/>
                    <a:pt x="3988" y="4901"/>
                    <a:pt x="3991" y="4901"/>
                  </a:cubicBezTo>
                  <a:close/>
                  <a:moveTo>
                    <a:pt x="2540" y="4998"/>
                  </a:moveTo>
                  <a:lnTo>
                    <a:pt x="2540" y="5001"/>
                  </a:lnTo>
                  <a:cubicBezTo>
                    <a:pt x="2537" y="5001"/>
                    <a:pt x="2537" y="5001"/>
                    <a:pt x="2534" y="4998"/>
                  </a:cubicBezTo>
                  <a:close/>
                  <a:moveTo>
                    <a:pt x="2707" y="5067"/>
                  </a:moveTo>
                  <a:lnTo>
                    <a:pt x="2704" y="5070"/>
                  </a:lnTo>
                  <a:lnTo>
                    <a:pt x="2704" y="5067"/>
                  </a:lnTo>
                  <a:close/>
                  <a:moveTo>
                    <a:pt x="33349" y="4956"/>
                  </a:moveTo>
                  <a:cubicBezTo>
                    <a:pt x="33360" y="4956"/>
                    <a:pt x="33372" y="4958"/>
                    <a:pt x="33383" y="4960"/>
                  </a:cubicBezTo>
                  <a:cubicBezTo>
                    <a:pt x="33398" y="4962"/>
                    <a:pt x="33408" y="4969"/>
                    <a:pt x="33420" y="4969"/>
                  </a:cubicBezTo>
                  <a:cubicBezTo>
                    <a:pt x="33426" y="4969"/>
                    <a:pt x="33432" y="4968"/>
                    <a:pt x="33438" y="4963"/>
                  </a:cubicBezTo>
                  <a:cubicBezTo>
                    <a:pt x="33477" y="4963"/>
                    <a:pt x="33501" y="4977"/>
                    <a:pt x="33532" y="4991"/>
                  </a:cubicBezTo>
                  <a:cubicBezTo>
                    <a:pt x="33592" y="5019"/>
                    <a:pt x="33560" y="5026"/>
                    <a:pt x="33522" y="5043"/>
                  </a:cubicBezTo>
                  <a:cubicBezTo>
                    <a:pt x="33515" y="5046"/>
                    <a:pt x="33505" y="5050"/>
                    <a:pt x="33494" y="5053"/>
                  </a:cubicBezTo>
                  <a:cubicBezTo>
                    <a:pt x="33512" y="5064"/>
                    <a:pt x="33529" y="5074"/>
                    <a:pt x="33542" y="5085"/>
                  </a:cubicBezTo>
                  <a:lnTo>
                    <a:pt x="33547" y="5085"/>
                  </a:lnTo>
                  <a:cubicBezTo>
                    <a:pt x="33544" y="5088"/>
                    <a:pt x="33540" y="5089"/>
                    <a:pt x="33536" y="5089"/>
                  </a:cubicBezTo>
                  <a:cubicBezTo>
                    <a:pt x="33527" y="5089"/>
                    <a:pt x="33517" y="5085"/>
                    <a:pt x="33508" y="5085"/>
                  </a:cubicBezTo>
                  <a:cubicBezTo>
                    <a:pt x="33504" y="5085"/>
                    <a:pt x="33500" y="5086"/>
                    <a:pt x="33498" y="5091"/>
                  </a:cubicBezTo>
                  <a:lnTo>
                    <a:pt x="33494" y="5091"/>
                  </a:lnTo>
                  <a:lnTo>
                    <a:pt x="33491" y="5088"/>
                  </a:lnTo>
                  <a:cubicBezTo>
                    <a:pt x="33477" y="5088"/>
                    <a:pt x="33470" y="5095"/>
                    <a:pt x="33470" y="5102"/>
                  </a:cubicBezTo>
                  <a:cubicBezTo>
                    <a:pt x="33467" y="5133"/>
                    <a:pt x="33432" y="5144"/>
                    <a:pt x="33393" y="5150"/>
                  </a:cubicBezTo>
                  <a:cubicBezTo>
                    <a:pt x="33387" y="5144"/>
                    <a:pt x="33383" y="5136"/>
                    <a:pt x="33373" y="5133"/>
                  </a:cubicBezTo>
                  <a:cubicBezTo>
                    <a:pt x="33376" y="5109"/>
                    <a:pt x="33411" y="5112"/>
                    <a:pt x="33432" y="5109"/>
                  </a:cubicBezTo>
                  <a:cubicBezTo>
                    <a:pt x="33463" y="5105"/>
                    <a:pt x="33480" y="5088"/>
                    <a:pt x="33459" y="5081"/>
                  </a:cubicBezTo>
                  <a:cubicBezTo>
                    <a:pt x="33418" y="5067"/>
                    <a:pt x="33443" y="5046"/>
                    <a:pt x="33425" y="5029"/>
                  </a:cubicBezTo>
                  <a:cubicBezTo>
                    <a:pt x="33397" y="4998"/>
                    <a:pt x="33334" y="5001"/>
                    <a:pt x="33293" y="4987"/>
                  </a:cubicBezTo>
                  <a:cubicBezTo>
                    <a:pt x="33302" y="4964"/>
                    <a:pt x="33324" y="4956"/>
                    <a:pt x="33349" y="4956"/>
                  </a:cubicBezTo>
                  <a:close/>
                  <a:moveTo>
                    <a:pt x="32766" y="5022"/>
                  </a:moveTo>
                  <a:cubicBezTo>
                    <a:pt x="32783" y="5022"/>
                    <a:pt x="32801" y="5026"/>
                    <a:pt x="32818" y="5029"/>
                  </a:cubicBezTo>
                  <a:cubicBezTo>
                    <a:pt x="32783" y="5064"/>
                    <a:pt x="32814" y="5074"/>
                    <a:pt x="32860" y="5085"/>
                  </a:cubicBezTo>
                  <a:cubicBezTo>
                    <a:pt x="32891" y="5089"/>
                    <a:pt x="32921" y="5096"/>
                    <a:pt x="32951" y="5096"/>
                  </a:cubicBezTo>
                  <a:cubicBezTo>
                    <a:pt x="32964" y="5096"/>
                    <a:pt x="32978" y="5095"/>
                    <a:pt x="32991" y="5091"/>
                  </a:cubicBezTo>
                  <a:cubicBezTo>
                    <a:pt x="32999" y="5094"/>
                    <a:pt x="33005" y="5095"/>
                    <a:pt x="33010" y="5095"/>
                  </a:cubicBezTo>
                  <a:cubicBezTo>
                    <a:pt x="33027" y="5095"/>
                    <a:pt x="33028" y="5082"/>
                    <a:pt x="33036" y="5070"/>
                  </a:cubicBezTo>
                  <a:cubicBezTo>
                    <a:pt x="33045" y="5050"/>
                    <a:pt x="33056" y="5030"/>
                    <a:pt x="33091" y="5030"/>
                  </a:cubicBezTo>
                  <a:cubicBezTo>
                    <a:pt x="33097" y="5030"/>
                    <a:pt x="33104" y="5031"/>
                    <a:pt x="33113" y="5032"/>
                  </a:cubicBezTo>
                  <a:cubicBezTo>
                    <a:pt x="33117" y="5033"/>
                    <a:pt x="33121" y="5034"/>
                    <a:pt x="33125" y="5034"/>
                  </a:cubicBezTo>
                  <a:cubicBezTo>
                    <a:pt x="33128" y="5034"/>
                    <a:pt x="33132" y="5033"/>
                    <a:pt x="33135" y="5033"/>
                  </a:cubicBezTo>
                  <a:cubicBezTo>
                    <a:pt x="33143" y="5033"/>
                    <a:pt x="33151" y="5034"/>
                    <a:pt x="33158" y="5040"/>
                  </a:cubicBezTo>
                  <a:cubicBezTo>
                    <a:pt x="33154" y="5046"/>
                    <a:pt x="33154" y="5057"/>
                    <a:pt x="33154" y="5064"/>
                  </a:cubicBezTo>
                  <a:cubicBezTo>
                    <a:pt x="33134" y="5085"/>
                    <a:pt x="33161" y="5105"/>
                    <a:pt x="33144" y="5126"/>
                  </a:cubicBezTo>
                  <a:cubicBezTo>
                    <a:pt x="33130" y="5130"/>
                    <a:pt x="33116" y="5136"/>
                    <a:pt x="33102" y="5140"/>
                  </a:cubicBezTo>
                  <a:lnTo>
                    <a:pt x="33099" y="5140"/>
                  </a:lnTo>
                  <a:cubicBezTo>
                    <a:pt x="33077" y="5145"/>
                    <a:pt x="33057" y="5151"/>
                    <a:pt x="33034" y="5151"/>
                  </a:cubicBezTo>
                  <a:cubicBezTo>
                    <a:pt x="33024" y="5151"/>
                    <a:pt x="33013" y="5150"/>
                    <a:pt x="33001" y="5147"/>
                  </a:cubicBezTo>
                  <a:cubicBezTo>
                    <a:pt x="32995" y="5145"/>
                    <a:pt x="32988" y="5144"/>
                    <a:pt x="32982" y="5144"/>
                  </a:cubicBezTo>
                  <a:cubicBezTo>
                    <a:pt x="32965" y="5144"/>
                    <a:pt x="32950" y="5150"/>
                    <a:pt x="32935" y="5157"/>
                  </a:cubicBezTo>
                  <a:lnTo>
                    <a:pt x="32935" y="5161"/>
                  </a:lnTo>
                  <a:cubicBezTo>
                    <a:pt x="32927" y="5159"/>
                    <a:pt x="32918" y="5158"/>
                    <a:pt x="32910" y="5158"/>
                  </a:cubicBezTo>
                  <a:cubicBezTo>
                    <a:pt x="32858" y="5158"/>
                    <a:pt x="32820" y="5192"/>
                    <a:pt x="32769" y="5192"/>
                  </a:cubicBezTo>
                  <a:cubicBezTo>
                    <a:pt x="32758" y="5186"/>
                    <a:pt x="32747" y="5184"/>
                    <a:pt x="32736" y="5184"/>
                  </a:cubicBezTo>
                  <a:cubicBezTo>
                    <a:pt x="32720" y="5184"/>
                    <a:pt x="32704" y="5189"/>
                    <a:pt x="32689" y="5195"/>
                  </a:cubicBezTo>
                  <a:cubicBezTo>
                    <a:pt x="32679" y="5199"/>
                    <a:pt x="32679" y="5199"/>
                    <a:pt x="32679" y="5203"/>
                  </a:cubicBezTo>
                  <a:lnTo>
                    <a:pt x="32672" y="5203"/>
                  </a:lnTo>
                  <a:cubicBezTo>
                    <a:pt x="32668" y="5199"/>
                    <a:pt x="32668" y="5199"/>
                    <a:pt x="32662" y="5195"/>
                  </a:cubicBezTo>
                  <a:cubicBezTo>
                    <a:pt x="32641" y="5189"/>
                    <a:pt x="32610" y="5195"/>
                    <a:pt x="32585" y="5185"/>
                  </a:cubicBezTo>
                  <a:cubicBezTo>
                    <a:pt x="32553" y="5171"/>
                    <a:pt x="32522" y="5165"/>
                    <a:pt x="32488" y="5165"/>
                  </a:cubicBezTo>
                  <a:cubicBezTo>
                    <a:pt x="32474" y="5165"/>
                    <a:pt x="32459" y="5166"/>
                    <a:pt x="32443" y="5168"/>
                  </a:cubicBezTo>
                  <a:cubicBezTo>
                    <a:pt x="32438" y="5169"/>
                    <a:pt x="32433" y="5170"/>
                    <a:pt x="32427" y="5170"/>
                  </a:cubicBezTo>
                  <a:cubicBezTo>
                    <a:pt x="32418" y="5170"/>
                    <a:pt x="32411" y="5168"/>
                    <a:pt x="32408" y="5161"/>
                  </a:cubicBezTo>
                  <a:lnTo>
                    <a:pt x="32412" y="5157"/>
                  </a:lnTo>
                  <a:cubicBezTo>
                    <a:pt x="32423" y="5154"/>
                    <a:pt x="32429" y="5150"/>
                    <a:pt x="32433" y="5147"/>
                  </a:cubicBezTo>
                  <a:cubicBezTo>
                    <a:pt x="32436" y="5144"/>
                    <a:pt x="32439" y="5144"/>
                    <a:pt x="32443" y="5144"/>
                  </a:cubicBezTo>
                  <a:cubicBezTo>
                    <a:pt x="32451" y="5144"/>
                    <a:pt x="32460" y="5144"/>
                    <a:pt x="32468" y="5144"/>
                  </a:cubicBezTo>
                  <a:cubicBezTo>
                    <a:pt x="32499" y="5144"/>
                    <a:pt x="32530" y="5142"/>
                    <a:pt x="32543" y="5123"/>
                  </a:cubicBezTo>
                  <a:cubicBezTo>
                    <a:pt x="32564" y="5102"/>
                    <a:pt x="32592" y="5095"/>
                    <a:pt x="32623" y="5091"/>
                  </a:cubicBezTo>
                  <a:lnTo>
                    <a:pt x="32623" y="5091"/>
                  </a:lnTo>
                  <a:cubicBezTo>
                    <a:pt x="32623" y="5095"/>
                    <a:pt x="32620" y="5095"/>
                    <a:pt x="32620" y="5095"/>
                  </a:cubicBezTo>
                  <a:cubicBezTo>
                    <a:pt x="32602" y="5105"/>
                    <a:pt x="32596" y="5115"/>
                    <a:pt x="32613" y="5130"/>
                  </a:cubicBezTo>
                  <a:cubicBezTo>
                    <a:pt x="32617" y="5133"/>
                    <a:pt x="32622" y="5135"/>
                    <a:pt x="32627" y="5135"/>
                  </a:cubicBezTo>
                  <a:cubicBezTo>
                    <a:pt x="32633" y="5135"/>
                    <a:pt x="32639" y="5133"/>
                    <a:pt x="32644" y="5130"/>
                  </a:cubicBezTo>
                  <a:cubicBezTo>
                    <a:pt x="32658" y="5123"/>
                    <a:pt x="32676" y="5112"/>
                    <a:pt x="32658" y="5099"/>
                  </a:cubicBezTo>
                  <a:cubicBezTo>
                    <a:pt x="32655" y="5095"/>
                    <a:pt x="32655" y="5091"/>
                    <a:pt x="32655" y="5088"/>
                  </a:cubicBezTo>
                  <a:cubicBezTo>
                    <a:pt x="32662" y="5085"/>
                    <a:pt x="32668" y="5085"/>
                    <a:pt x="32679" y="5085"/>
                  </a:cubicBezTo>
                  <a:cubicBezTo>
                    <a:pt x="32710" y="5078"/>
                    <a:pt x="32759" y="5081"/>
                    <a:pt x="32731" y="5046"/>
                  </a:cubicBezTo>
                  <a:cubicBezTo>
                    <a:pt x="32731" y="5043"/>
                    <a:pt x="32727" y="5043"/>
                    <a:pt x="32727" y="5043"/>
                  </a:cubicBezTo>
                  <a:cubicBezTo>
                    <a:pt x="32738" y="5036"/>
                    <a:pt x="32762" y="5040"/>
                    <a:pt x="32762" y="5026"/>
                  </a:cubicBezTo>
                  <a:cubicBezTo>
                    <a:pt x="32766" y="5026"/>
                    <a:pt x="32766" y="5022"/>
                    <a:pt x="32766" y="5022"/>
                  </a:cubicBezTo>
                  <a:close/>
                  <a:moveTo>
                    <a:pt x="32085" y="5227"/>
                  </a:moveTo>
                  <a:cubicBezTo>
                    <a:pt x="32089" y="5227"/>
                    <a:pt x="32089" y="5227"/>
                    <a:pt x="32089" y="5230"/>
                  </a:cubicBezTo>
                  <a:lnTo>
                    <a:pt x="32085" y="5227"/>
                  </a:lnTo>
                  <a:close/>
                  <a:moveTo>
                    <a:pt x="33248" y="5310"/>
                  </a:moveTo>
                  <a:cubicBezTo>
                    <a:pt x="33248" y="5320"/>
                    <a:pt x="33244" y="5331"/>
                    <a:pt x="33255" y="5341"/>
                  </a:cubicBezTo>
                  <a:lnTo>
                    <a:pt x="33234" y="5341"/>
                  </a:lnTo>
                  <a:cubicBezTo>
                    <a:pt x="33238" y="5331"/>
                    <a:pt x="33244" y="5320"/>
                    <a:pt x="33248" y="5310"/>
                  </a:cubicBezTo>
                  <a:close/>
                  <a:moveTo>
                    <a:pt x="33338" y="5341"/>
                  </a:moveTo>
                  <a:cubicBezTo>
                    <a:pt x="33338" y="5344"/>
                    <a:pt x="33345" y="5349"/>
                    <a:pt x="33355" y="5352"/>
                  </a:cubicBezTo>
                  <a:lnTo>
                    <a:pt x="33338" y="5352"/>
                  </a:lnTo>
                  <a:lnTo>
                    <a:pt x="33338" y="5341"/>
                  </a:lnTo>
                  <a:close/>
                  <a:moveTo>
                    <a:pt x="31885" y="5362"/>
                  </a:moveTo>
                  <a:lnTo>
                    <a:pt x="31885" y="5365"/>
                  </a:lnTo>
                  <a:cubicBezTo>
                    <a:pt x="31881" y="5365"/>
                    <a:pt x="31881" y="5365"/>
                    <a:pt x="31881" y="5362"/>
                  </a:cubicBezTo>
                  <a:close/>
                  <a:moveTo>
                    <a:pt x="33301" y="5354"/>
                  </a:moveTo>
                  <a:cubicBezTo>
                    <a:pt x="33308" y="5354"/>
                    <a:pt x="33315" y="5357"/>
                    <a:pt x="33318" y="5362"/>
                  </a:cubicBezTo>
                  <a:cubicBezTo>
                    <a:pt x="33310" y="5373"/>
                    <a:pt x="33313" y="5379"/>
                    <a:pt x="33324" y="5383"/>
                  </a:cubicBezTo>
                  <a:cubicBezTo>
                    <a:pt x="33310" y="5383"/>
                    <a:pt x="33300" y="5376"/>
                    <a:pt x="33286" y="5369"/>
                  </a:cubicBezTo>
                  <a:cubicBezTo>
                    <a:pt x="33297" y="5365"/>
                    <a:pt x="33297" y="5362"/>
                    <a:pt x="33293" y="5355"/>
                  </a:cubicBezTo>
                  <a:cubicBezTo>
                    <a:pt x="33296" y="5354"/>
                    <a:pt x="33298" y="5354"/>
                    <a:pt x="33301" y="5354"/>
                  </a:cubicBezTo>
                  <a:close/>
                  <a:moveTo>
                    <a:pt x="32069" y="5376"/>
                  </a:moveTo>
                  <a:cubicBezTo>
                    <a:pt x="32061" y="5379"/>
                    <a:pt x="32055" y="5383"/>
                    <a:pt x="32048" y="5386"/>
                  </a:cubicBezTo>
                  <a:cubicBezTo>
                    <a:pt x="32051" y="5379"/>
                    <a:pt x="32058" y="5376"/>
                    <a:pt x="32069" y="5376"/>
                  </a:cubicBezTo>
                  <a:close/>
                  <a:moveTo>
                    <a:pt x="30830" y="5588"/>
                  </a:moveTo>
                  <a:lnTo>
                    <a:pt x="30833" y="5591"/>
                  </a:lnTo>
                  <a:lnTo>
                    <a:pt x="30830" y="5591"/>
                  </a:lnTo>
                  <a:lnTo>
                    <a:pt x="30830" y="5588"/>
                  </a:lnTo>
                  <a:close/>
                  <a:moveTo>
                    <a:pt x="31382" y="5602"/>
                  </a:moveTo>
                  <a:lnTo>
                    <a:pt x="31382" y="5602"/>
                  </a:lnTo>
                  <a:cubicBezTo>
                    <a:pt x="31368" y="5612"/>
                    <a:pt x="31350" y="5615"/>
                    <a:pt x="31333" y="5619"/>
                  </a:cubicBezTo>
                  <a:cubicBezTo>
                    <a:pt x="31350" y="5615"/>
                    <a:pt x="31368" y="5608"/>
                    <a:pt x="31382" y="5602"/>
                  </a:cubicBezTo>
                  <a:close/>
                  <a:moveTo>
                    <a:pt x="30684" y="5734"/>
                  </a:moveTo>
                  <a:cubicBezTo>
                    <a:pt x="30686" y="5734"/>
                    <a:pt x="30690" y="5737"/>
                    <a:pt x="30687" y="5737"/>
                  </a:cubicBezTo>
                  <a:lnTo>
                    <a:pt x="30684" y="5737"/>
                  </a:lnTo>
                  <a:cubicBezTo>
                    <a:pt x="30683" y="5734"/>
                    <a:pt x="30683" y="5734"/>
                    <a:pt x="30684" y="5734"/>
                  </a:cubicBezTo>
                  <a:close/>
                  <a:moveTo>
                    <a:pt x="30517" y="5817"/>
                  </a:moveTo>
                  <a:cubicBezTo>
                    <a:pt x="30514" y="5817"/>
                    <a:pt x="30514" y="5817"/>
                    <a:pt x="30514" y="5820"/>
                  </a:cubicBezTo>
                  <a:lnTo>
                    <a:pt x="30514" y="5817"/>
                  </a:lnTo>
                  <a:close/>
                  <a:moveTo>
                    <a:pt x="31114" y="5817"/>
                  </a:moveTo>
                  <a:cubicBezTo>
                    <a:pt x="31118" y="5820"/>
                    <a:pt x="31118" y="5823"/>
                    <a:pt x="31114" y="5831"/>
                  </a:cubicBezTo>
                  <a:lnTo>
                    <a:pt x="31107" y="5831"/>
                  </a:lnTo>
                  <a:cubicBezTo>
                    <a:pt x="31107" y="5827"/>
                    <a:pt x="31111" y="5820"/>
                    <a:pt x="31114" y="5817"/>
                  </a:cubicBezTo>
                  <a:close/>
                  <a:moveTo>
                    <a:pt x="34916" y="6143"/>
                  </a:moveTo>
                  <a:cubicBezTo>
                    <a:pt x="34916" y="6144"/>
                    <a:pt x="34916" y="6144"/>
                    <a:pt x="34915" y="6144"/>
                  </a:cubicBezTo>
                  <a:cubicBezTo>
                    <a:pt x="34914" y="6144"/>
                    <a:pt x="34913" y="6143"/>
                    <a:pt x="34913" y="6143"/>
                  </a:cubicBezTo>
                  <a:close/>
                  <a:moveTo>
                    <a:pt x="33907" y="6209"/>
                  </a:moveTo>
                  <a:cubicBezTo>
                    <a:pt x="33891" y="6213"/>
                    <a:pt x="33876" y="6214"/>
                    <a:pt x="33860" y="6214"/>
                  </a:cubicBezTo>
                  <a:cubicBezTo>
                    <a:pt x="33850" y="6214"/>
                    <a:pt x="33839" y="6213"/>
                    <a:pt x="33827" y="6212"/>
                  </a:cubicBezTo>
                  <a:cubicBezTo>
                    <a:pt x="33855" y="6212"/>
                    <a:pt x="33880" y="6209"/>
                    <a:pt x="33907" y="6209"/>
                  </a:cubicBezTo>
                  <a:close/>
                  <a:moveTo>
                    <a:pt x="32925" y="6510"/>
                  </a:moveTo>
                  <a:cubicBezTo>
                    <a:pt x="32929" y="6514"/>
                    <a:pt x="32932" y="6518"/>
                    <a:pt x="32939" y="6518"/>
                  </a:cubicBezTo>
                  <a:lnTo>
                    <a:pt x="32935" y="6518"/>
                  </a:lnTo>
                  <a:cubicBezTo>
                    <a:pt x="32919" y="6525"/>
                    <a:pt x="32903" y="6534"/>
                    <a:pt x="32885" y="6534"/>
                  </a:cubicBezTo>
                  <a:cubicBezTo>
                    <a:pt x="32877" y="6534"/>
                    <a:pt x="32869" y="6532"/>
                    <a:pt x="32860" y="6528"/>
                  </a:cubicBezTo>
                  <a:cubicBezTo>
                    <a:pt x="32870" y="6507"/>
                    <a:pt x="32905" y="6518"/>
                    <a:pt x="32925" y="6510"/>
                  </a:cubicBezTo>
                  <a:close/>
                  <a:moveTo>
                    <a:pt x="29771" y="6694"/>
                  </a:moveTo>
                  <a:cubicBezTo>
                    <a:pt x="29768" y="6694"/>
                    <a:pt x="29768" y="6697"/>
                    <a:pt x="29765" y="6697"/>
                  </a:cubicBezTo>
                  <a:lnTo>
                    <a:pt x="29765" y="6694"/>
                  </a:lnTo>
                  <a:close/>
                  <a:moveTo>
                    <a:pt x="30570" y="6760"/>
                  </a:moveTo>
                  <a:lnTo>
                    <a:pt x="30570" y="6764"/>
                  </a:lnTo>
                  <a:lnTo>
                    <a:pt x="30566" y="6764"/>
                  </a:lnTo>
                  <a:cubicBezTo>
                    <a:pt x="30570" y="6764"/>
                    <a:pt x="30570" y="6760"/>
                    <a:pt x="30570" y="6760"/>
                  </a:cubicBezTo>
                  <a:close/>
                  <a:moveTo>
                    <a:pt x="31267" y="6806"/>
                  </a:moveTo>
                  <a:cubicBezTo>
                    <a:pt x="31270" y="6809"/>
                    <a:pt x="31270" y="6809"/>
                    <a:pt x="31274" y="6812"/>
                  </a:cubicBezTo>
                  <a:lnTo>
                    <a:pt x="31267" y="6812"/>
                  </a:lnTo>
                  <a:lnTo>
                    <a:pt x="31267" y="6806"/>
                  </a:lnTo>
                  <a:close/>
                  <a:moveTo>
                    <a:pt x="30386" y="6819"/>
                  </a:moveTo>
                  <a:lnTo>
                    <a:pt x="30386" y="6819"/>
                  </a:lnTo>
                  <a:cubicBezTo>
                    <a:pt x="30389" y="6819"/>
                    <a:pt x="30393" y="6819"/>
                    <a:pt x="30396" y="6822"/>
                  </a:cubicBezTo>
                  <a:lnTo>
                    <a:pt x="30393" y="6822"/>
                  </a:lnTo>
                  <a:cubicBezTo>
                    <a:pt x="30393" y="6819"/>
                    <a:pt x="30389" y="6819"/>
                    <a:pt x="30386" y="6819"/>
                  </a:cubicBezTo>
                  <a:close/>
                  <a:moveTo>
                    <a:pt x="31219" y="6934"/>
                  </a:moveTo>
                  <a:cubicBezTo>
                    <a:pt x="31222" y="6934"/>
                    <a:pt x="31225" y="6937"/>
                    <a:pt x="31229" y="6937"/>
                  </a:cubicBezTo>
                  <a:cubicBezTo>
                    <a:pt x="31222" y="6937"/>
                    <a:pt x="31219" y="6937"/>
                    <a:pt x="31219" y="6934"/>
                  </a:cubicBezTo>
                  <a:close/>
                  <a:moveTo>
                    <a:pt x="29925" y="6989"/>
                  </a:moveTo>
                  <a:lnTo>
                    <a:pt x="29928" y="6993"/>
                  </a:lnTo>
                  <a:lnTo>
                    <a:pt x="29925" y="6993"/>
                  </a:lnTo>
                  <a:lnTo>
                    <a:pt x="29925" y="6989"/>
                  </a:lnTo>
                  <a:close/>
                  <a:moveTo>
                    <a:pt x="30878" y="7014"/>
                  </a:moveTo>
                  <a:cubicBezTo>
                    <a:pt x="30895" y="7014"/>
                    <a:pt x="30913" y="7014"/>
                    <a:pt x="30924" y="7021"/>
                  </a:cubicBezTo>
                  <a:cubicBezTo>
                    <a:pt x="30910" y="7017"/>
                    <a:pt x="30892" y="7014"/>
                    <a:pt x="30878" y="7014"/>
                  </a:cubicBezTo>
                  <a:close/>
                  <a:moveTo>
                    <a:pt x="30597" y="7038"/>
                  </a:moveTo>
                  <a:cubicBezTo>
                    <a:pt x="30594" y="7038"/>
                    <a:pt x="30594" y="7041"/>
                    <a:pt x="30591" y="7041"/>
                  </a:cubicBezTo>
                  <a:cubicBezTo>
                    <a:pt x="30594" y="7038"/>
                    <a:pt x="30594" y="7038"/>
                    <a:pt x="30597" y="7038"/>
                  </a:cubicBezTo>
                  <a:close/>
                  <a:moveTo>
                    <a:pt x="31763" y="7128"/>
                  </a:moveTo>
                  <a:lnTo>
                    <a:pt x="31763" y="7131"/>
                  </a:lnTo>
                  <a:cubicBezTo>
                    <a:pt x="31749" y="7139"/>
                    <a:pt x="31752" y="7152"/>
                    <a:pt x="31736" y="7160"/>
                  </a:cubicBezTo>
                  <a:cubicBezTo>
                    <a:pt x="31728" y="7145"/>
                    <a:pt x="31731" y="7131"/>
                    <a:pt x="31763" y="7128"/>
                  </a:cubicBezTo>
                  <a:close/>
                  <a:moveTo>
                    <a:pt x="31881" y="7003"/>
                  </a:moveTo>
                  <a:lnTo>
                    <a:pt x="31881" y="7006"/>
                  </a:lnTo>
                  <a:cubicBezTo>
                    <a:pt x="31929" y="7006"/>
                    <a:pt x="31954" y="7045"/>
                    <a:pt x="32001" y="7045"/>
                  </a:cubicBezTo>
                  <a:cubicBezTo>
                    <a:pt x="32011" y="7045"/>
                    <a:pt x="32023" y="7043"/>
                    <a:pt x="32037" y="7038"/>
                  </a:cubicBezTo>
                  <a:lnTo>
                    <a:pt x="32037" y="7038"/>
                  </a:lnTo>
                  <a:cubicBezTo>
                    <a:pt x="32023" y="7051"/>
                    <a:pt x="32010" y="7066"/>
                    <a:pt x="32044" y="7072"/>
                  </a:cubicBezTo>
                  <a:lnTo>
                    <a:pt x="32048" y="7072"/>
                  </a:lnTo>
                  <a:cubicBezTo>
                    <a:pt x="32051" y="7082"/>
                    <a:pt x="32056" y="7090"/>
                    <a:pt x="32046" y="7090"/>
                  </a:cubicBezTo>
                  <a:cubicBezTo>
                    <a:pt x="32045" y="7090"/>
                    <a:pt x="32043" y="7090"/>
                    <a:pt x="32040" y="7090"/>
                  </a:cubicBezTo>
                  <a:cubicBezTo>
                    <a:pt x="32037" y="7089"/>
                    <a:pt x="32034" y="7089"/>
                    <a:pt x="32031" y="7089"/>
                  </a:cubicBezTo>
                  <a:cubicBezTo>
                    <a:pt x="31997" y="7089"/>
                    <a:pt x="32006" y="7108"/>
                    <a:pt x="32006" y="7121"/>
                  </a:cubicBezTo>
                  <a:lnTo>
                    <a:pt x="32002" y="7121"/>
                  </a:lnTo>
                  <a:lnTo>
                    <a:pt x="32002" y="7131"/>
                  </a:lnTo>
                  <a:cubicBezTo>
                    <a:pt x="31992" y="7142"/>
                    <a:pt x="31999" y="7149"/>
                    <a:pt x="32016" y="7155"/>
                  </a:cubicBezTo>
                  <a:lnTo>
                    <a:pt x="32020" y="7155"/>
                  </a:lnTo>
                  <a:cubicBezTo>
                    <a:pt x="32021" y="7155"/>
                    <a:pt x="32021" y="7155"/>
                    <a:pt x="32022" y="7155"/>
                  </a:cubicBezTo>
                  <a:lnTo>
                    <a:pt x="32022" y="7155"/>
                  </a:lnTo>
                  <a:cubicBezTo>
                    <a:pt x="32025" y="7155"/>
                    <a:pt x="32021" y="7160"/>
                    <a:pt x="32018" y="7160"/>
                  </a:cubicBezTo>
                  <a:cubicBezTo>
                    <a:pt x="32017" y="7160"/>
                    <a:pt x="32017" y="7160"/>
                    <a:pt x="32016" y="7160"/>
                  </a:cubicBezTo>
                  <a:cubicBezTo>
                    <a:pt x="31992" y="7149"/>
                    <a:pt x="31975" y="7135"/>
                    <a:pt x="31950" y="7128"/>
                  </a:cubicBezTo>
                  <a:cubicBezTo>
                    <a:pt x="31965" y="7090"/>
                    <a:pt x="31957" y="7080"/>
                    <a:pt x="31912" y="7080"/>
                  </a:cubicBezTo>
                  <a:lnTo>
                    <a:pt x="31909" y="7080"/>
                  </a:lnTo>
                  <a:cubicBezTo>
                    <a:pt x="31895" y="7078"/>
                    <a:pt x="31880" y="7078"/>
                    <a:pt x="31866" y="7078"/>
                  </a:cubicBezTo>
                  <a:cubicBezTo>
                    <a:pt x="31851" y="7078"/>
                    <a:pt x="31836" y="7078"/>
                    <a:pt x="31822" y="7076"/>
                  </a:cubicBezTo>
                  <a:cubicBezTo>
                    <a:pt x="31815" y="7072"/>
                    <a:pt x="31808" y="7072"/>
                    <a:pt x="31801" y="7069"/>
                  </a:cubicBezTo>
                  <a:cubicBezTo>
                    <a:pt x="31798" y="7069"/>
                    <a:pt x="31791" y="7069"/>
                    <a:pt x="31784" y="7066"/>
                  </a:cubicBezTo>
                  <a:cubicBezTo>
                    <a:pt x="31770" y="7056"/>
                    <a:pt x="31770" y="7045"/>
                    <a:pt x="31811" y="7038"/>
                  </a:cubicBezTo>
                  <a:cubicBezTo>
                    <a:pt x="31846" y="7035"/>
                    <a:pt x="31861" y="7021"/>
                    <a:pt x="31871" y="7003"/>
                  </a:cubicBezTo>
                  <a:close/>
                  <a:moveTo>
                    <a:pt x="29255" y="7111"/>
                  </a:moveTo>
                  <a:cubicBezTo>
                    <a:pt x="29261" y="7111"/>
                    <a:pt x="29266" y="7116"/>
                    <a:pt x="29272" y="7131"/>
                  </a:cubicBezTo>
                  <a:cubicBezTo>
                    <a:pt x="29275" y="7135"/>
                    <a:pt x="29275" y="7142"/>
                    <a:pt x="29275" y="7145"/>
                  </a:cubicBezTo>
                  <a:cubicBezTo>
                    <a:pt x="29258" y="7160"/>
                    <a:pt x="29268" y="7180"/>
                    <a:pt x="29254" y="7197"/>
                  </a:cubicBezTo>
                  <a:cubicBezTo>
                    <a:pt x="29238" y="7187"/>
                    <a:pt x="29213" y="7190"/>
                    <a:pt x="29192" y="7187"/>
                  </a:cubicBezTo>
                  <a:cubicBezTo>
                    <a:pt x="29182" y="7187"/>
                    <a:pt x="29171" y="7184"/>
                    <a:pt x="29164" y="7180"/>
                  </a:cubicBezTo>
                  <a:lnTo>
                    <a:pt x="29154" y="7180"/>
                  </a:lnTo>
                  <a:cubicBezTo>
                    <a:pt x="29158" y="7176"/>
                    <a:pt x="29158" y="7173"/>
                    <a:pt x="29158" y="7173"/>
                  </a:cubicBezTo>
                  <a:lnTo>
                    <a:pt x="29154" y="7173"/>
                  </a:lnTo>
                  <a:cubicBezTo>
                    <a:pt x="29158" y="7170"/>
                    <a:pt x="29161" y="7170"/>
                    <a:pt x="29161" y="7166"/>
                  </a:cubicBezTo>
                  <a:cubicBezTo>
                    <a:pt x="29164" y="7166"/>
                    <a:pt x="29166" y="7167"/>
                    <a:pt x="29168" y="7167"/>
                  </a:cubicBezTo>
                  <a:cubicBezTo>
                    <a:pt x="29200" y="7167"/>
                    <a:pt x="29204" y="7145"/>
                    <a:pt x="29220" y="7131"/>
                  </a:cubicBezTo>
                  <a:cubicBezTo>
                    <a:pt x="29221" y="7131"/>
                    <a:pt x="29221" y="7131"/>
                    <a:pt x="29222" y="7131"/>
                  </a:cubicBezTo>
                  <a:cubicBezTo>
                    <a:pt x="29233" y="7131"/>
                    <a:pt x="29244" y="7111"/>
                    <a:pt x="29255" y="7111"/>
                  </a:cubicBezTo>
                  <a:close/>
                  <a:moveTo>
                    <a:pt x="28273" y="7232"/>
                  </a:moveTo>
                  <a:cubicBezTo>
                    <a:pt x="28311" y="7232"/>
                    <a:pt x="28353" y="7235"/>
                    <a:pt x="28391" y="7235"/>
                  </a:cubicBezTo>
                  <a:lnTo>
                    <a:pt x="28398" y="7235"/>
                  </a:lnTo>
                  <a:cubicBezTo>
                    <a:pt x="28412" y="7246"/>
                    <a:pt x="28377" y="7246"/>
                    <a:pt x="28377" y="7253"/>
                  </a:cubicBezTo>
                  <a:lnTo>
                    <a:pt x="28377" y="7256"/>
                  </a:lnTo>
                  <a:cubicBezTo>
                    <a:pt x="28380" y="7260"/>
                    <a:pt x="28380" y="7260"/>
                    <a:pt x="28384" y="7260"/>
                  </a:cubicBezTo>
                  <a:lnTo>
                    <a:pt x="28377" y="7260"/>
                  </a:lnTo>
                  <a:cubicBezTo>
                    <a:pt x="28374" y="7259"/>
                    <a:pt x="28371" y="7259"/>
                    <a:pt x="28369" y="7259"/>
                  </a:cubicBezTo>
                  <a:cubicBezTo>
                    <a:pt x="28357" y="7259"/>
                    <a:pt x="28352" y="7265"/>
                    <a:pt x="28349" y="7274"/>
                  </a:cubicBezTo>
                  <a:cubicBezTo>
                    <a:pt x="28341" y="7265"/>
                    <a:pt x="28333" y="7261"/>
                    <a:pt x="28322" y="7261"/>
                  </a:cubicBezTo>
                  <a:cubicBezTo>
                    <a:pt x="28315" y="7261"/>
                    <a:pt x="28307" y="7263"/>
                    <a:pt x="28297" y="7267"/>
                  </a:cubicBezTo>
                  <a:cubicBezTo>
                    <a:pt x="28295" y="7267"/>
                    <a:pt x="28293" y="7266"/>
                    <a:pt x="28292" y="7266"/>
                  </a:cubicBezTo>
                  <a:cubicBezTo>
                    <a:pt x="28278" y="7266"/>
                    <a:pt x="28271" y="7277"/>
                    <a:pt x="28259" y="7277"/>
                  </a:cubicBezTo>
                  <a:cubicBezTo>
                    <a:pt x="28259" y="7264"/>
                    <a:pt x="28290" y="7250"/>
                    <a:pt x="28255" y="7239"/>
                  </a:cubicBezTo>
                  <a:lnTo>
                    <a:pt x="28242" y="7239"/>
                  </a:lnTo>
                  <a:cubicBezTo>
                    <a:pt x="28252" y="7239"/>
                    <a:pt x="28259" y="7239"/>
                    <a:pt x="28269" y="7235"/>
                  </a:cubicBezTo>
                  <a:lnTo>
                    <a:pt x="28273" y="7232"/>
                  </a:lnTo>
                  <a:close/>
                  <a:moveTo>
                    <a:pt x="29827" y="6892"/>
                  </a:moveTo>
                  <a:cubicBezTo>
                    <a:pt x="29858" y="6920"/>
                    <a:pt x="29837" y="6951"/>
                    <a:pt x="29837" y="6979"/>
                  </a:cubicBezTo>
                  <a:cubicBezTo>
                    <a:pt x="29837" y="6982"/>
                    <a:pt x="29837" y="6982"/>
                    <a:pt x="29834" y="6986"/>
                  </a:cubicBezTo>
                  <a:lnTo>
                    <a:pt x="29827" y="6986"/>
                  </a:lnTo>
                  <a:cubicBezTo>
                    <a:pt x="29812" y="6974"/>
                    <a:pt x="29798" y="6970"/>
                    <a:pt x="29786" y="6970"/>
                  </a:cubicBezTo>
                  <a:cubicBezTo>
                    <a:pt x="29755" y="6970"/>
                    <a:pt x="29732" y="6998"/>
                    <a:pt x="29702" y="7003"/>
                  </a:cubicBezTo>
                  <a:cubicBezTo>
                    <a:pt x="29688" y="7006"/>
                    <a:pt x="29664" y="7014"/>
                    <a:pt x="29675" y="7027"/>
                  </a:cubicBezTo>
                  <a:cubicBezTo>
                    <a:pt x="29680" y="7039"/>
                    <a:pt x="29696" y="7046"/>
                    <a:pt x="29713" y="7046"/>
                  </a:cubicBezTo>
                  <a:cubicBezTo>
                    <a:pt x="29716" y="7046"/>
                    <a:pt x="29720" y="7045"/>
                    <a:pt x="29723" y="7045"/>
                  </a:cubicBezTo>
                  <a:cubicBezTo>
                    <a:pt x="29735" y="7042"/>
                    <a:pt x="29746" y="7042"/>
                    <a:pt x="29757" y="7042"/>
                  </a:cubicBezTo>
                  <a:cubicBezTo>
                    <a:pt x="29779" y="7042"/>
                    <a:pt x="29799" y="7045"/>
                    <a:pt x="29821" y="7045"/>
                  </a:cubicBezTo>
                  <a:cubicBezTo>
                    <a:pt x="29817" y="7060"/>
                    <a:pt x="29801" y="7078"/>
                    <a:pt x="29833" y="7078"/>
                  </a:cubicBezTo>
                  <a:cubicBezTo>
                    <a:pt x="29838" y="7078"/>
                    <a:pt x="29844" y="7077"/>
                    <a:pt x="29851" y="7076"/>
                  </a:cubicBezTo>
                  <a:lnTo>
                    <a:pt x="29851" y="7076"/>
                  </a:lnTo>
                  <a:cubicBezTo>
                    <a:pt x="29848" y="7083"/>
                    <a:pt x="29845" y="7090"/>
                    <a:pt x="29837" y="7097"/>
                  </a:cubicBezTo>
                  <a:cubicBezTo>
                    <a:pt x="29831" y="7097"/>
                    <a:pt x="29821" y="7097"/>
                    <a:pt x="29803" y="7093"/>
                  </a:cubicBezTo>
                  <a:cubicBezTo>
                    <a:pt x="29761" y="7086"/>
                    <a:pt x="29782" y="7059"/>
                    <a:pt x="29751" y="7059"/>
                  </a:cubicBezTo>
                  <a:cubicBezTo>
                    <a:pt x="29749" y="7059"/>
                    <a:pt x="29747" y="7059"/>
                    <a:pt x="29746" y="7059"/>
                  </a:cubicBezTo>
                  <a:cubicBezTo>
                    <a:pt x="29709" y="7059"/>
                    <a:pt x="29749" y="7100"/>
                    <a:pt x="29699" y="7100"/>
                  </a:cubicBezTo>
                  <a:cubicBezTo>
                    <a:pt x="29696" y="7100"/>
                    <a:pt x="29685" y="7104"/>
                    <a:pt x="29681" y="7107"/>
                  </a:cubicBezTo>
                  <a:cubicBezTo>
                    <a:pt x="29664" y="7118"/>
                    <a:pt x="29675" y="7131"/>
                    <a:pt x="29678" y="7145"/>
                  </a:cubicBezTo>
                  <a:cubicBezTo>
                    <a:pt x="29681" y="7152"/>
                    <a:pt x="29685" y="7154"/>
                    <a:pt x="29690" y="7154"/>
                  </a:cubicBezTo>
                  <a:cubicBezTo>
                    <a:pt x="29698" y="7154"/>
                    <a:pt x="29708" y="7149"/>
                    <a:pt x="29716" y="7149"/>
                  </a:cubicBezTo>
                  <a:cubicBezTo>
                    <a:pt x="29727" y="7147"/>
                    <a:pt x="29737" y="7146"/>
                    <a:pt x="29747" y="7146"/>
                  </a:cubicBezTo>
                  <a:cubicBezTo>
                    <a:pt x="29778" y="7146"/>
                    <a:pt x="29802" y="7155"/>
                    <a:pt x="29824" y="7173"/>
                  </a:cubicBezTo>
                  <a:cubicBezTo>
                    <a:pt x="29848" y="7194"/>
                    <a:pt x="29810" y="7197"/>
                    <a:pt x="29803" y="7211"/>
                  </a:cubicBezTo>
                  <a:cubicBezTo>
                    <a:pt x="29800" y="7215"/>
                    <a:pt x="29796" y="7218"/>
                    <a:pt x="29796" y="7222"/>
                  </a:cubicBezTo>
                  <a:cubicBezTo>
                    <a:pt x="29782" y="7229"/>
                    <a:pt x="29751" y="7222"/>
                    <a:pt x="29747" y="7243"/>
                  </a:cubicBezTo>
                  <a:lnTo>
                    <a:pt x="29751" y="7243"/>
                  </a:lnTo>
                  <a:cubicBezTo>
                    <a:pt x="29759" y="7251"/>
                    <a:pt x="29738" y="7274"/>
                    <a:pt x="29757" y="7274"/>
                  </a:cubicBezTo>
                  <a:cubicBezTo>
                    <a:pt x="29763" y="7274"/>
                    <a:pt x="29772" y="7272"/>
                    <a:pt x="29786" y="7267"/>
                  </a:cubicBezTo>
                  <a:cubicBezTo>
                    <a:pt x="29795" y="7275"/>
                    <a:pt x="29805" y="7277"/>
                    <a:pt x="29815" y="7277"/>
                  </a:cubicBezTo>
                  <a:cubicBezTo>
                    <a:pt x="29828" y="7277"/>
                    <a:pt x="29841" y="7274"/>
                    <a:pt x="29855" y="7274"/>
                  </a:cubicBezTo>
                  <a:cubicBezTo>
                    <a:pt x="29858" y="7277"/>
                    <a:pt x="29858" y="7277"/>
                    <a:pt x="29862" y="7277"/>
                  </a:cubicBezTo>
                  <a:cubicBezTo>
                    <a:pt x="29851" y="7280"/>
                    <a:pt x="29848" y="7285"/>
                    <a:pt x="29851" y="7291"/>
                  </a:cubicBezTo>
                  <a:cubicBezTo>
                    <a:pt x="29849" y="7291"/>
                    <a:pt x="29845" y="7290"/>
                    <a:pt x="29841" y="7290"/>
                  </a:cubicBezTo>
                  <a:cubicBezTo>
                    <a:pt x="29839" y="7290"/>
                    <a:pt x="29836" y="7290"/>
                    <a:pt x="29834" y="7291"/>
                  </a:cubicBezTo>
                  <a:cubicBezTo>
                    <a:pt x="29792" y="7277"/>
                    <a:pt x="29744" y="7280"/>
                    <a:pt x="29706" y="7264"/>
                  </a:cubicBezTo>
                  <a:lnTo>
                    <a:pt x="29702" y="7264"/>
                  </a:lnTo>
                  <a:cubicBezTo>
                    <a:pt x="29726" y="7253"/>
                    <a:pt x="29744" y="7243"/>
                    <a:pt x="29709" y="7225"/>
                  </a:cubicBezTo>
                  <a:lnTo>
                    <a:pt x="29709" y="7225"/>
                  </a:lnTo>
                  <a:cubicBezTo>
                    <a:pt x="29709" y="7225"/>
                    <a:pt x="29706" y="7225"/>
                    <a:pt x="29702" y="7229"/>
                  </a:cubicBezTo>
                  <a:cubicBezTo>
                    <a:pt x="29702" y="7225"/>
                    <a:pt x="29702" y="7225"/>
                    <a:pt x="29706" y="7225"/>
                  </a:cubicBezTo>
                  <a:lnTo>
                    <a:pt x="29702" y="7225"/>
                  </a:lnTo>
                  <a:cubicBezTo>
                    <a:pt x="29709" y="7211"/>
                    <a:pt x="29681" y="7208"/>
                    <a:pt x="29685" y="7197"/>
                  </a:cubicBezTo>
                  <a:cubicBezTo>
                    <a:pt x="29685" y="7190"/>
                    <a:pt x="29699" y="7180"/>
                    <a:pt x="29678" y="7176"/>
                  </a:cubicBezTo>
                  <a:cubicBezTo>
                    <a:pt x="29676" y="7176"/>
                    <a:pt x="29673" y="7175"/>
                    <a:pt x="29671" y="7175"/>
                  </a:cubicBezTo>
                  <a:cubicBezTo>
                    <a:pt x="29661" y="7175"/>
                    <a:pt x="29653" y="7182"/>
                    <a:pt x="29647" y="7187"/>
                  </a:cubicBezTo>
                  <a:cubicBezTo>
                    <a:pt x="29637" y="7197"/>
                    <a:pt x="29622" y="7205"/>
                    <a:pt x="29608" y="7215"/>
                  </a:cubicBezTo>
                  <a:cubicBezTo>
                    <a:pt x="29605" y="7218"/>
                    <a:pt x="29598" y="7225"/>
                    <a:pt x="29595" y="7229"/>
                  </a:cubicBezTo>
                  <a:cubicBezTo>
                    <a:pt x="29592" y="7229"/>
                    <a:pt x="29592" y="7229"/>
                    <a:pt x="29592" y="7225"/>
                  </a:cubicBezTo>
                  <a:cubicBezTo>
                    <a:pt x="29561" y="7207"/>
                    <a:pt x="29527" y="7202"/>
                    <a:pt x="29492" y="7202"/>
                  </a:cubicBezTo>
                  <a:cubicBezTo>
                    <a:pt x="29473" y="7202"/>
                    <a:pt x="29454" y="7203"/>
                    <a:pt x="29435" y="7205"/>
                  </a:cubicBezTo>
                  <a:lnTo>
                    <a:pt x="29435" y="7211"/>
                  </a:lnTo>
                  <a:cubicBezTo>
                    <a:pt x="29435" y="7211"/>
                    <a:pt x="29432" y="7211"/>
                    <a:pt x="29432" y="7208"/>
                  </a:cubicBezTo>
                  <a:cubicBezTo>
                    <a:pt x="29400" y="7208"/>
                    <a:pt x="29383" y="7218"/>
                    <a:pt x="29373" y="7235"/>
                  </a:cubicBezTo>
                  <a:cubicBezTo>
                    <a:pt x="29355" y="7235"/>
                    <a:pt x="29334" y="7249"/>
                    <a:pt x="29315" y="7249"/>
                  </a:cubicBezTo>
                  <a:cubicBezTo>
                    <a:pt x="29304" y="7249"/>
                    <a:pt x="29294" y="7244"/>
                    <a:pt x="29286" y="7229"/>
                  </a:cubicBezTo>
                  <a:cubicBezTo>
                    <a:pt x="29286" y="7225"/>
                    <a:pt x="29286" y="7222"/>
                    <a:pt x="29283" y="7218"/>
                  </a:cubicBezTo>
                  <a:cubicBezTo>
                    <a:pt x="29296" y="7205"/>
                    <a:pt x="29310" y="7194"/>
                    <a:pt x="29338" y="7190"/>
                  </a:cubicBezTo>
                  <a:cubicBezTo>
                    <a:pt x="29358" y="7170"/>
                    <a:pt x="29348" y="7142"/>
                    <a:pt x="29393" y="7131"/>
                  </a:cubicBezTo>
                  <a:cubicBezTo>
                    <a:pt x="29418" y="7118"/>
                    <a:pt x="29435" y="7107"/>
                    <a:pt x="29449" y="7090"/>
                  </a:cubicBezTo>
                  <a:cubicBezTo>
                    <a:pt x="29459" y="7086"/>
                    <a:pt x="29470" y="7083"/>
                    <a:pt x="29480" y="7083"/>
                  </a:cubicBezTo>
                  <a:cubicBezTo>
                    <a:pt x="29542" y="7076"/>
                    <a:pt x="29553" y="7062"/>
                    <a:pt x="29529" y="7021"/>
                  </a:cubicBezTo>
                  <a:cubicBezTo>
                    <a:pt x="29515" y="7006"/>
                    <a:pt x="29491" y="7003"/>
                    <a:pt x="29467" y="7003"/>
                  </a:cubicBezTo>
                  <a:cubicBezTo>
                    <a:pt x="29443" y="7003"/>
                    <a:pt x="29422" y="7008"/>
                    <a:pt x="29399" y="7008"/>
                  </a:cubicBezTo>
                  <a:cubicBezTo>
                    <a:pt x="29388" y="7008"/>
                    <a:pt x="29377" y="7007"/>
                    <a:pt x="29366" y="7003"/>
                  </a:cubicBezTo>
                  <a:cubicBezTo>
                    <a:pt x="29363" y="6993"/>
                    <a:pt x="29328" y="6989"/>
                    <a:pt x="29348" y="6976"/>
                  </a:cubicBezTo>
                  <a:cubicBezTo>
                    <a:pt x="29352" y="6973"/>
                    <a:pt x="29356" y="6972"/>
                    <a:pt x="29359" y="6972"/>
                  </a:cubicBezTo>
                  <a:cubicBezTo>
                    <a:pt x="29371" y="6972"/>
                    <a:pt x="29379" y="6983"/>
                    <a:pt x="29390" y="6986"/>
                  </a:cubicBezTo>
                  <a:lnTo>
                    <a:pt x="29411" y="6986"/>
                  </a:lnTo>
                  <a:cubicBezTo>
                    <a:pt x="29432" y="6986"/>
                    <a:pt x="29449" y="6989"/>
                    <a:pt x="29470" y="6989"/>
                  </a:cubicBezTo>
                  <a:cubicBezTo>
                    <a:pt x="29491" y="6986"/>
                    <a:pt x="29522" y="6982"/>
                    <a:pt x="29518" y="6968"/>
                  </a:cubicBezTo>
                  <a:cubicBezTo>
                    <a:pt x="29517" y="6958"/>
                    <a:pt x="29512" y="6955"/>
                    <a:pt x="29506" y="6955"/>
                  </a:cubicBezTo>
                  <a:cubicBezTo>
                    <a:pt x="29497" y="6955"/>
                    <a:pt x="29483" y="6962"/>
                    <a:pt x="29471" y="6962"/>
                  </a:cubicBezTo>
                  <a:cubicBezTo>
                    <a:pt x="29469" y="6962"/>
                    <a:pt x="29468" y="6962"/>
                    <a:pt x="29467" y="6961"/>
                  </a:cubicBezTo>
                  <a:lnTo>
                    <a:pt x="29435" y="6961"/>
                  </a:lnTo>
                  <a:cubicBezTo>
                    <a:pt x="29425" y="6951"/>
                    <a:pt x="29400" y="6958"/>
                    <a:pt x="29387" y="6947"/>
                  </a:cubicBezTo>
                  <a:cubicBezTo>
                    <a:pt x="29377" y="6941"/>
                    <a:pt x="29367" y="6939"/>
                    <a:pt x="29357" y="6939"/>
                  </a:cubicBezTo>
                  <a:cubicBezTo>
                    <a:pt x="29339" y="6939"/>
                    <a:pt x="29322" y="6948"/>
                    <a:pt x="29310" y="6961"/>
                  </a:cubicBezTo>
                  <a:lnTo>
                    <a:pt x="29289" y="6961"/>
                  </a:lnTo>
                  <a:cubicBezTo>
                    <a:pt x="29286" y="6947"/>
                    <a:pt x="29289" y="6937"/>
                    <a:pt x="29296" y="6923"/>
                  </a:cubicBezTo>
                  <a:cubicBezTo>
                    <a:pt x="29303" y="6920"/>
                    <a:pt x="29313" y="6916"/>
                    <a:pt x="29324" y="6913"/>
                  </a:cubicBezTo>
                  <a:cubicBezTo>
                    <a:pt x="29326" y="6913"/>
                    <a:pt x="29330" y="6912"/>
                    <a:pt x="29333" y="6912"/>
                  </a:cubicBezTo>
                  <a:cubicBezTo>
                    <a:pt x="29335" y="6912"/>
                    <a:pt x="29336" y="6912"/>
                    <a:pt x="29338" y="6913"/>
                  </a:cubicBezTo>
                  <a:cubicBezTo>
                    <a:pt x="29381" y="6922"/>
                    <a:pt x="29424" y="6926"/>
                    <a:pt x="29466" y="6926"/>
                  </a:cubicBezTo>
                  <a:cubicBezTo>
                    <a:pt x="29528" y="6926"/>
                    <a:pt x="29589" y="6918"/>
                    <a:pt x="29650" y="6906"/>
                  </a:cubicBezTo>
                  <a:cubicBezTo>
                    <a:pt x="29667" y="6899"/>
                    <a:pt x="29685" y="6896"/>
                    <a:pt x="29706" y="6892"/>
                  </a:cubicBezTo>
                  <a:lnTo>
                    <a:pt x="29709" y="6892"/>
                  </a:lnTo>
                  <a:cubicBezTo>
                    <a:pt x="29716" y="6896"/>
                    <a:pt x="29723" y="6899"/>
                    <a:pt x="29726" y="6906"/>
                  </a:cubicBezTo>
                  <a:cubicBezTo>
                    <a:pt x="29735" y="6918"/>
                    <a:pt x="29743" y="6922"/>
                    <a:pt x="29752" y="6922"/>
                  </a:cubicBezTo>
                  <a:cubicBezTo>
                    <a:pt x="29761" y="6922"/>
                    <a:pt x="29771" y="6917"/>
                    <a:pt x="29782" y="6910"/>
                  </a:cubicBezTo>
                  <a:cubicBezTo>
                    <a:pt x="29796" y="6902"/>
                    <a:pt x="29806" y="6892"/>
                    <a:pt x="29827" y="6892"/>
                  </a:cubicBezTo>
                  <a:close/>
                  <a:moveTo>
                    <a:pt x="27603" y="7368"/>
                  </a:moveTo>
                  <a:lnTo>
                    <a:pt x="27603" y="7371"/>
                  </a:lnTo>
                  <a:cubicBezTo>
                    <a:pt x="27607" y="7389"/>
                    <a:pt x="27593" y="7395"/>
                    <a:pt x="27565" y="7395"/>
                  </a:cubicBezTo>
                  <a:cubicBezTo>
                    <a:pt x="27562" y="7389"/>
                    <a:pt x="27558" y="7381"/>
                    <a:pt x="27555" y="7374"/>
                  </a:cubicBezTo>
                  <a:cubicBezTo>
                    <a:pt x="27568" y="7374"/>
                    <a:pt x="27586" y="7371"/>
                    <a:pt x="27603" y="7368"/>
                  </a:cubicBezTo>
                  <a:close/>
                  <a:moveTo>
                    <a:pt x="25917" y="7451"/>
                  </a:moveTo>
                  <a:cubicBezTo>
                    <a:pt x="25917" y="7458"/>
                    <a:pt x="25924" y="7468"/>
                    <a:pt x="25928" y="7475"/>
                  </a:cubicBezTo>
                  <a:cubicBezTo>
                    <a:pt x="25920" y="7468"/>
                    <a:pt x="25917" y="7458"/>
                    <a:pt x="25917" y="7451"/>
                  </a:cubicBezTo>
                  <a:close/>
                  <a:moveTo>
                    <a:pt x="24279" y="7506"/>
                  </a:moveTo>
                  <a:lnTo>
                    <a:pt x="24279" y="7509"/>
                  </a:lnTo>
                  <a:lnTo>
                    <a:pt x="24276" y="7509"/>
                  </a:lnTo>
                  <a:cubicBezTo>
                    <a:pt x="24276" y="7509"/>
                    <a:pt x="24276" y="7506"/>
                    <a:pt x="24279" y="7506"/>
                  </a:cubicBezTo>
                  <a:close/>
                  <a:moveTo>
                    <a:pt x="8483" y="7516"/>
                  </a:moveTo>
                  <a:cubicBezTo>
                    <a:pt x="8478" y="7516"/>
                    <a:pt x="8474" y="7516"/>
                    <a:pt x="8470" y="7517"/>
                  </a:cubicBezTo>
                  <a:cubicBezTo>
                    <a:pt x="8474" y="7516"/>
                    <a:pt x="8478" y="7516"/>
                    <a:pt x="8483" y="7516"/>
                  </a:cubicBezTo>
                  <a:close/>
                  <a:moveTo>
                    <a:pt x="23482" y="7468"/>
                  </a:moveTo>
                  <a:cubicBezTo>
                    <a:pt x="23492" y="7475"/>
                    <a:pt x="23502" y="7485"/>
                    <a:pt x="23506" y="7496"/>
                  </a:cubicBezTo>
                  <a:cubicBezTo>
                    <a:pt x="23506" y="7506"/>
                    <a:pt x="23523" y="7513"/>
                    <a:pt x="23513" y="7520"/>
                  </a:cubicBezTo>
                  <a:cubicBezTo>
                    <a:pt x="23509" y="7523"/>
                    <a:pt x="23504" y="7524"/>
                    <a:pt x="23500" y="7524"/>
                  </a:cubicBezTo>
                  <a:cubicBezTo>
                    <a:pt x="23492" y="7524"/>
                    <a:pt x="23483" y="7521"/>
                    <a:pt x="23475" y="7517"/>
                  </a:cubicBezTo>
                  <a:cubicBezTo>
                    <a:pt x="23469" y="7515"/>
                    <a:pt x="23463" y="7514"/>
                    <a:pt x="23457" y="7514"/>
                  </a:cubicBezTo>
                  <a:cubicBezTo>
                    <a:pt x="23444" y="7514"/>
                    <a:pt x="23431" y="7519"/>
                    <a:pt x="23419" y="7523"/>
                  </a:cubicBezTo>
                  <a:cubicBezTo>
                    <a:pt x="23416" y="7517"/>
                    <a:pt x="23409" y="7513"/>
                    <a:pt x="23402" y="7506"/>
                  </a:cubicBezTo>
                  <a:cubicBezTo>
                    <a:pt x="23374" y="7482"/>
                    <a:pt x="23392" y="7475"/>
                    <a:pt x="23437" y="7472"/>
                  </a:cubicBezTo>
                  <a:cubicBezTo>
                    <a:pt x="23451" y="7468"/>
                    <a:pt x="23464" y="7468"/>
                    <a:pt x="23482" y="7468"/>
                  </a:cubicBezTo>
                  <a:close/>
                  <a:moveTo>
                    <a:pt x="23721" y="7472"/>
                  </a:moveTo>
                  <a:cubicBezTo>
                    <a:pt x="23746" y="7472"/>
                    <a:pt x="23770" y="7472"/>
                    <a:pt x="23794" y="7475"/>
                  </a:cubicBezTo>
                  <a:cubicBezTo>
                    <a:pt x="23842" y="7475"/>
                    <a:pt x="23811" y="7489"/>
                    <a:pt x="23794" y="7499"/>
                  </a:cubicBezTo>
                  <a:cubicBezTo>
                    <a:pt x="23773" y="7509"/>
                    <a:pt x="23766" y="7520"/>
                    <a:pt x="23770" y="7527"/>
                  </a:cubicBezTo>
                  <a:cubicBezTo>
                    <a:pt x="23766" y="7523"/>
                    <a:pt x="23759" y="7517"/>
                    <a:pt x="23752" y="7513"/>
                  </a:cubicBezTo>
                  <a:cubicBezTo>
                    <a:pt x="23752" y="7499"/>
                    <a:pt x="23735" y="7493"/>
                    <a:pt x="23725" y="7482"/>
                  </a:cubicBezTo>
                  <a:cubicBezTo>
                    <a:pt x="23725" y="7475"/>
                    <a:pt x="23725" y="7472"/>
                    <a:pt x="23721" y="7472"/>
                  </a:cubicBezTo>
                  <a:close/>
                  <a:moveTo>
                    <a:pt x="18569" y="7534"/>
                  </a:moveTo>
                  <a:lnTo>
                    <a:pt x="18569" y="7534"/>
                  </a:lnTo>
                  <a:cubicBezTo>
                    <a:pt x="18576" y="7538"/>
                    <a:pt x="18580" y="7541"/>
                    <a:pt x="18576" y="7544"/>
                  </a:cubicBezTo>
                  <a:cubicBezTo>
                    <a:pt x="18572" y="7541"/>
                    <a:pt x="18572" y="7538"/>
                    <a:pt x="18569" y="7534"/>
                  </a:cubicBezTo>
                  <a:close/>
                  <a:moveTo>
                    <a:pt x="8758" y="7461"/>
                  </a:moveTo>
                  <a:cubicBezTo>
                    <a:pt x="8755" y="7464"/>
                    <a:pt x="8747" y="7472"/>
                    <a:pt x="8744" y="7475"/>
                  </a:cubicBezTo>
                  <a:lnTo>
                    <a:pt x="8740" y="7479"/>
                  </a:lnTo>
                  <a:cubicBezTo>
                    <a:pt x="8664" y="7505"/>
                    <a:pt x="8575" y="7509"/>
                    <a:pt x="8483" y="7516"/>
                  </a:cubicBezTo>
                  <a:lnTo>
                    <a:pt x="8483" y="7516"/>
                  </a:lnTo>
                  <a:cubicBezTo>
                    <a:pt x="8488" y="7516"/>
                    <a:pt x="8494" y="7515"/>
                    <a:pt x="8500" y="7515"/>
                  </a:cubicBezTo>
                  <a:cubicBezTo>
                    <a:pt x="8559" y="7515"/>
                    <a:pt x="8614" y="7531"/>
                    <a:pt x="8668" y="7531"/>
                  </a:cubicBezTo>
                  <a:cubicBezTo>
                    <a:pt x="8674" y="7531"/>
                    <a:pt x="8679" y="7530"/>
                    <a:pt x="8685" y="7530"/>
                  </a:cubicBezTo>
                  <a:cubicBezTo>
                    <a:pt x="8705" y="7528"/>
                    <a:pt x="8726" y="7527"/>
                    <a:pt x="8747" y="7527"/>
                  </a:cubicBezTo>
                  <a:cubicBezTo>
                    <a:pt x="8782" y="7527"/>
                    <a:pt x="8815" y="7530"/>
                    <a:pt x="8848" y="7534"/>
                  </a:cubicBezTo>
                  <a:cubicBezTo>
                    <a:pt x="8862" y="7538"/>
                    <a:pt x="8875" y="7541"/>
                    <a:pt x="8900" y="7541"/>
                  </a:cubicBezTo>
                  <a:cubicBezTo>
                    <a:pt x="8907" y="7541"/>
                    <a:pt x="8914" y="7538"/>
                    <a:pt x="8924" y="7538"/>
                  </a:cubicBezTo>
                  <a:cubicBezTo>
                    <a:pt x="8945" y="7541"/>
                    <a:pt x="8963" y="7541"/>
                    <a:pt x="8984" y="7541"/>
                  </a:cubicBezTo>
                  <a:cubicBezTo>
                    <a:pt x="8973" y="7562"/>
                    <a:pt x="8928" y="7551"/>
                    <a:pt x="8904" y="7562"/>
                  </a:cubicBezTo>
                  <a:cubicBezTo>
                    <a:pt x="8872" y="7551"/>
                    <a:pt x="8838" y="7551"/>
                    <a:pt x="8799" y="7551"/>
                  </a:cubicBezTo>
                  <a:cubicBezTo>
                    <a:pt x="8789" y="7551"/>
                    <a:pt x="8778" y="7551"/>
                    <a:pt x="8768" y="7551"/>
                  </a:cubicBezTo>
                  <a:cubicBezTo>
                    <a:pt x="8651" y="7551"/>
                    <a:pt x="8539" y="7567"/>
                    <a:pt x="8425" y="7583"/>
                  </a:cubicBezTo>
                  <a:cubicBezTo>
                    <a:pt x="8338" y="7593"/>
                    <a:pt x="8249" y="7599"/>
                    <a:pt x="8162" y="7599"/>
                  </a:cubicBezTo>
                  <a:cubicBezTo>
                    <a:pt x="8130" y="7599"/>
                    <a:pt x="8099" y="7599"/>
                    <a:pt x="8068" y="7597"/>
                  </a:cubicBezTo>
                  <a:cubicBezTo>
                    <a:pt x="8049" y="7595"/>
                    <a:pt x="8030" y="7595"/>
                    <a:pt x="8012" y="7595"/>
                  </a:cubicBezTo>
                  <a:cubicBezTo>
                    <a:pt x="7937" y="7595"/>
                    <a:pt x="7870" y="7605"/>
                    <a:pt x="7800" y="7613"/>
                  </a:cubicBezTo>
                  <a:lnTo>
                    <a:pt x="7793" y="7613"/>
                  </a:lnTo>
                  <a:cubicBezTo>
                    <a:pt x="7790" y="7596"/>
                    <a:pt x="7785" y="7590"/>
                    <a:pt x="7764" y="7590"/>
                  </a:cubicBezTo>
                  <a:cubicBezTo>
                    <a:pt x="7755" y="7590"/>
                    <a:pt x="7745" y="7591"/>
                    <a:pt x="7730" y="7593"/>
                  </a:cubicBezTo>
                  <a:cubicBezTo>
                    <a:pt x="7675" y="7600"/>
                    <a:pt x="7616" y="7600"/>
                    <a:pt x="7561" y="7603"/>
                  </a:cubicBezTo>
                  <a:cubicBezTo>
                    <a:pt x="7514" y="7607"/>
                    <a:pt x="7468" y="7607"/>
                    <a:pt x="7420" y="7607"/>
                  </a:cubicBezTo>
                  <a:cubicBezTo>
                    <a:pt x="7383" y="7607"/>
                    <a:pt x="7345" y="7607"/>
                    <a:pt x="7307" y="7607"/>
                  </a:cubicBezTo>
                  <a:cubicBezTo>
                    <a:pt x="7250" y="7607"/>
                    <a:pt x="7193" y="7608"/>
                    <a:pt x="7138" y="7613"/>
                  </a:cubicBezTo>
                  <a:cubicBezTo>
                    <a:pt x="7124" y="7615"/>
                    <a:pt x="7111" y="7616"/>
                    <a:pt x="7097" y="7616"/>
                  </a:cubicBezTo>
                  <a:cubicBezTo>
                    <a:pt x="7054" y="7616"/>
                    <a:pt x="7010" y="7608"/>
                    <a:pt x="6971" y="7603"/>
                  </a:cubicBezTo>
                  <a:cubicBezTo>
                    <a:pt x="6933" y="7600"/>
                    <a:pt x="6929" y="7583"/>
                    <a:pt x="6929" y="7568"/>
                  </a:cubicBezTo>
                  <a:cubicBezTo>
                    <a:pt x="6929" y="7551"/>
                    <a:pt x="6947" y="7544"/>
                    <a:pt x="6974" y="7544"/>
                  </a:cubicBezTo>
                  <a:cubicBezTo>
                    <a:pt x="6980" y="7544"/>
                    <a:pt x="6987" y="7545"/>
                    <a:pt x="6993" y="7545"/>
                  </a:cubicBezTo>
                  <a:cubicBezTo>
                    <a:pt x="7101" y="7545"/>
                    <a:pt x="7205" y="7522"/>
                    <a:pt x="7315" y="7522"/>
                  </a:cubicBezTo>
                  <a:cubicBezTo>
                    <a:pt x="7332" y="7522"/>
                    <a:pt x="7349" y="7522"/>
                    <a:pt x="7367" y="7523"/>
                  </a:cubicBezTo>
                  <a:cubicBezTo>
                    <a:pt x="7391" y="7523"/>
                    <a:pt x="7418" y="7520"/>
                    <a:pt x="7443" y="7513"/>
                  </a:cubicBezTo>
                  <a:lnTo>
                    <a:pt x="7446" y="7513"/>
                  </a:lnTo>
                  <a:cubicBezTo>
                    <a:pt x="7467" y="7513"/>
                    <a:pt x="7485" y="7509"/>
                    <a:pt x="7501" y="7509"/>
                  </a:cubicBezTo>
                  <a:cubicBezTo>
                    <a:pt x="7536" y="7506"/>
                    <a:pt x="7575" y="7506"/>
                    <a:pt x="7610" y="7506"/>
                  </a:cubicBezTo>
                  <a:cubicBezTo>
                    <a:pt x="7634" y="7509"/>
                    <a:pt x="7655" y="7517"/>
                    <a:pt x="7672" y="7530"/>
                  </a:cubicBezTo>
                  <a:cubicBezTo>
                    <a:pt x="7665" y="7538"/>
                    <a:pt x="7651" y="7548"/>
                    <a:pt x="7668" y="7555"/>
                  </a:cubicBezTo>
                  <a:cubicBezTo>
                    <a:pt x="7678" y="7559"/>
                    <a:pt x="7687" y="7560"/>
                    <a:pt x="7696" y="7560"/>
                  </a:cubicBezTo>
                  <a:cubicBezTo>
                    <a:pt x="7709" y="7560"/>
                    <a:pt x="7722" y="7557"/>
                    <a:pt x="7735" y="7555"/>
                  </a:cubicBezTo>
                  <a:lnTo>
                    <a:pt x="7821" y="7555"/>
                  </a:lnTo>
                  <a:cubicBezTo>
                    <a:pt x="7839" y="7555"/>
                    <a:pt x="7863" y="7555"/>
                    <a:pt x="7863" y="7541"/>
                  </a:cubicBezTo>
                  <a:cubicBezTo>
                    <a:pt x="7863" y="7531"/>
                    <a:pt x="7852" y="7530"/>
                    <a:pt x="7838" y="7530"/>
                  </a:cubicBezTo>
                  <a:cubicBezTo>
                    <a:pt x="7831" y="7530"/>
                    <a:pt x="7824" y="7530"/>
                    <a:pt x="7818" y="7530"/>
                  </a:cubicBezTo>
                  <a:cubicBezTo>
                    <a:pt x="7813" y="7530"/>
                    <a:pt x="7809" y="7529"/>
                    <a:pt x="7804" y="7529"/>
                  </a:cubicBezTo>
                  <a:cubicBezTo>
                    <a:pt x="7795" y="7529"/>
                    <a:pt x="7786" y="7530"/>
                    <a:pt x="7776" y="7530"/>
                  </a:cubicBezTo>
                  <a:cubicBezTo>
                    <a:pt x="7760" y="7530"/>
                    <a:pt x="7744" y="7528"/>
                    <a:pt x="7730" y="7517"/>
                  </a:cubicBezTo>
                  <a:cubicBezTo>
                    <a:pt x="7745" y="7509"/>
                    <a:pt x="7769" y="7513"/>
                    <a:pt x="7786" y="7506"/>
                  </a:cubicBezTo>
                  <a:lnTo>
                    <a:pt x="7793" y="7506"/>
                  </a:lnTo>
                  <a:cubicBezTo>
                    <a:pt x="7860" y="7503"/>
                    <a:pt x="7924" y="7492"/>
                    <a:pt x="7990" y="7492"/>
                  </a:cubicBezTo>
                  <a:cubicBezTo>
                    <a:pt x="7999" y="7492"/>
                    <a:pt x="8009" y="7492"/>
                    <a:pt x="8018" y="7493"/>
                  </a:cubicBezTo>
                  <a:cubicBezTo>
                    <a:pt x="8052" y="7494"/>
                    <a:pt x="8086" y="7495"/>
                    <a:pt x="8120" y="7495"/>
                  </a:cubicBezTo>
                  <a:cubicBezTo>
                    <a:pt x="8200" y="7495"/>
                    <a:pt x="8278" y="7489"/>
                    <a:pt x="8352" y="7464"/>
                  </a:cubicBezTo>
                  <a:cubicBezTo>
                    <a:pt x="8362" y="7463"/>
                    <a:pt x="8372" y="7462"/>
                    <a:pt x="8383" y="7462"/>
                  </a:cubicBezTo>
                  <a:cubicBezTo>
                    <a:pt x="8393" y="7462"/>
                    <a:pt x="8404" y="7463"/>
                    <a:pt x="8414" y="7464"/>
                  </a:cubicBezTo>
                  <a:cubicBezTo>
                    <a:pt x="8435" y="7464"/>
                    <a:pt x="8456" y="7468"/>
                    <a:pt x="8473" y="7472"/>
                  </a:cubicBezTo>
                  <a:cubicBezTo>
                    <a:pt x="8505" y="7479"/>
                    <a:pt x="8536" y="7482"/>
                    <a:pt x="8571" y="7482"/>
                  </a:cubicBezTo>
                  <a:cubicBezTo>
                    <a:pt x="8595" y="7482"/>
                    <a:pt x="8622" y="7482"/>
                    <a:pt x="8654" y="7475"/>
                  </a:cubicBezTo>
                  <a:cubicBezTo>
                    <a:pt x="8660" y="7475"/>
                    <a:pt x="8667" y="7472"/>
                    <a:pt x="8675" y="7468"/>
                  </a:cubicBezTo>
                  <a:cubicBezTo>
                    <a:pt x="8688" y="7464"/>
                    <a:pt x="8699" y="7464"/>
                    <a:pt x="8709" y="7461"/>
                  </a:cubicBezTo>
                  <a:close/>
                  <a:moveTo>
                    <a:pt x="6763" y="7534"/>
                  </a:moveTo>
                  <a:cubicBezTo>
                    <a:pt x="6766" y="7544"/>
                    <a:pt x="6790" y="7544"/>
                    <a:pt x="6801" y="7548"/>
                  </a:cubicBezTo>
                  <a:cubicBezTo>
                    <a:pt x="6832" y="7562"/>
                    <a:pt x="6835" y="7589"/>
                    <a:pt x="6808" y="7593"/>
                  </a:cubicBezTo>
                  <a:cubicBezTo>
                    <a:pt x="6752" y="7597"/>
                    <a:pt x="6710" y="7618"/>
                    <a:pt x="6655" y="7618"/>
                  </a:cubicBezTo>
                  <a:cubicBezTo>
                    <a:pt x="6541" y="7621"/>
                    <a:pt x="6426" y="7631"/>
                    <a:pt x="6312" y="7642"/>
                  </a:cubicBezTo>
                  <a:cubicBezTo>
                    <a:pt x="6304" y="7642"/>
                    <a:pt x="6298" y="7643"/>
                    <a:pt x="6292" y="7643"/>
                  </a:cubicBezTo>
                  <a:cubicBezTo>
                    <a:pt x="6269" y="7643"/>
                    <a:pt x="6255" y="7637"/>
                    <a:pt x="6249" y="7621"/>
                  </a:cubicBezTo>
                  <a:cubicBezTo>
                    <a:pt x="6291" y="7621"/>
                    <a:pt x="6319" y="7610"/>
                    <a:pt x="6319" y="7586"/>
                  </a:cubicBezTo>
                  <a:cubicBezTo>
                    <a:pt x="6319" y="7565"/>
                    <a:pt x="6336" y="7562"/>
                    <a:pt x="6371" y="7562"/>
                  </a:cubicBezTo>
                  <a:cubicBezTo>
                    <a:pt x="6379" y="7563"/>
                    <a:pt x="6387" y="7563"/>
                    <a:pt x="6396" y="7563"/>
                  </a:cubicBezTo>
                  <a:cubicBezTo>
                    <a:pt x="6414" y="7563"/>
                    <a:pt x="6432" y="7562"/>
                    <a:pt x="6451" y="7562"/>
                  </a:cubicBezTo>
                  <a:cubicBezTo>
                    <a:pt x="6456" y="7562"/>
                    <a:pt x="6462" y="7562"/>
                    <a:pt x="6467" y="7562"/>
                  </a:cubicBezTo>
                  <a:cubicBezTo>
                    <a:pt x="6494" y="7562"/>
                    <a:pt x="6519" y="7564"/>
                    <a:pt x="6516" y="7589"/>
                  </a:cubicBezTo>
                  <a:cubicBezTo>
                    <a:pt x="6514" y="7601"/>
                    <a:pt x="6534" y="7608"/>
                    <a:pt x="6560" y="7608"/>
                  </a:cubicBezTo>
                  <a:cubicBezTo>
                    <a:pt x="6565" y="7608"/>
                    <a:pt x="6570" y="7607"/>
                    <a:pt x="6575" y="7607"/>
                  </a:cubicBezTo>
                  <a:cubicBezTo>
                    <a:pt x="6606" y="7607"/>
                    <a:pt x="6638" y="7600"/>
                    <a:pt x="6669" y="7597"/>
                  </a:cubicBezTo>
                  <a:cubicBezTo>
                    <a:pt x="6694" y="7597"/>
                    <a:pt x="6718" y="7589"/>
                    <a:pt x="6721" y="7576"/>
                  </a:cubicBezTo>
                  <a:cubicBezTo>
                    <a:pt x="6725" y="7558"/>
                    <a:pt x="6694" y="7558"/>
                    <a:pt x="6673" y="7551"/>
                  </a:cubicBezTo>
                  <a:cubicBezTo>
                    <a:pt x="6700" y="7544"/>
                    <a:pt x="6731" y="7544"/>
                    <a:pt x="6756" y="7534"/>
                  </a:cubicBezTo>
                  <a:close/>
                  <a:moveTo>
                    <a:pt x="14354" y="7638"/>
                  </a:moveTo>
                  <a:lnTo>
                    <a:pt x="14354" y="7638"/>
                  </a:lnTo>
                  <a:cubicBezTo>
                    <a:pt x="14350" y="7645"/>
                    <a:pt x="14357" y="7652"/>
                    <a:pt x="14340" y="7655"/>
                  </a:cubicBezTo>
                  <a:cubicBezTo>
                    <a:pt x="14347" y="7652"/>
                    <a:pt x="14350" y="7645"/>
                    <a:pt x="14354" y="7638"/>
                  </a:cubicBezTo>
                  <a:close/>
                  <a:moveTo>
                    <a:pt x="16994" y="7659"/>
                  </a:moveTo>
                  <a:cubicBezTo>
                    <a:pt x="17001" y="7663"/>
                    <a:pt x="17004" y="7663"/>
                    <a:pt x="17011" y="7666"/>
                  </a:cubicBezTo>
                  <a:lnTo>
                    <a:pt x="16998" y="7666"/>
                  </a:lnTo>
                  <a:cubicBezTo>
                    <a:pt x="16990" y="7663"/>
                    <a:pt x="16994" y="7663"/>
                    <a:pt x="16994" y="7659"/>
                  </a:cubicBezTo>
                  <a:close/>
                  <a:moveTo>
                    <a:pt x="14128" y="7663"/>
                  </a:moveTo>
                  <a:cubicBezTo>
                    <a:pt x="14163" y="7666"/>
                    <a:pt x="14188" y="7673"/>
                    <a:pt x="14215" y="7687"/>
                  </a:cubicBezTo>
                  <a:cubicBezTo>
                    <a:pt x="14198" y="7682"/>
                    <a:pt x="14178" y="7678"/>
                    <a:pt x="14159" y="7678"/>
                  </a:cubicBezTo>
                  <a:cubicBezTo>
                    <a:pt x="14152" y="7678"/>
                    <a:pt x="14145" y="7679"/>
                    <a:pt x="14138" y="7680"/>
                  </a:cubicBezTo>
                  <a:cubicBezTo>
                    <a:pt x="14138" y="7673"/>
                    <a:pt x="14135" y="7669"/>
                    <a:pt x="14128" y="7663"/>
                  </a:cubicBezTo>
                  <a:close/>
                  <a:moveTo>
                    <a:pt x="6877" y="7704"/>
                  </a:moveTo>
                  <a:lnTo>
                    <a:pt x="6877" y="7707"/>
                  </a:lnTo>
                  <a:lnTo>
                    <a:pt x="6874" y="7707"/>
                  </a:lnTo>
                  <a:lnTo>
                    <a:pt x="6877" y="7704"/>
                  </a:lnTo>
                  <a:close/>
                  <a:moveTo>
                    <a:pt x="5130" y="7727"/>
                  </a:moveTo>
                  <a:cubicBezTo>
                    <a:pt x="5132" y="7727"/>
                    <a:pt x="5134" y="7728"/>
                    <a:pt x="5136" y="7728"/>
                  </a:cubicBezTo>
                  <a:cubicBezTo>
                    <a:pt x="5128" y="7732"/>
                    <a:pt x="5122" y="7732"/>
                    <a:pt x="5122" y="7738"/>
                  </a:cubicBezTo>
                  <a:cubicBezTo>
                    <a:pt x="5118" y="7735"/>
                    <a:pt x="5115" y="7735"/>
                    <a:pt x="5112" y="7735"/>
                  </a:cubicBezTo>
                  <a:cubicBezTo>
                    <a:pt x="5117" y="7732"/>
                    <a:pt x="5122" y="7727"/>
                    <a:pt x="5130" y="7727"/>
                  </a:cubicBezTo>
                  <a:close/>
                  <a:moveTo>
                    <a:pt x="16845" y="7527"/>
                  </a:moveTo>
                  <a:lnTo>
                    <a:pt x="16845" y="7527"/>
                  </a:lnTo>
                  <a:cubicBezTo>
                    <a:pt x="16966" y="7544"/>
                    <a:pt x="17081" y="7523"/>
                    <a:pt x="17188" y="7551"/>
                  </a:cubicBezTo>
                  <a:cubicBezTo>
                    <a:pt x="17215" y="7559"/>
                    <a:pt x="17248" y="7563"/>
                    <a:pt x="17281" y="7563"/>
                  </a:cubicBezTo>
                  <a:cubicBezTo>
                    <a:pt x="17304" y="7563"/>
                    <a:pt x="17326" y="7561"/>
                    <a:pt x="17347" y="7558"/>
                  </a:cubicBezTo>
                  <a:cubicBezTo>
                    <a:pt x="17401" y="7553"/>
                    <a:pt x="17455" y="7549"/>
                    <a:pt x="17509" y="7549"/>
                  </a:cubicBezTo>
                  <a:cubicBezTo>
                    <a:pt x="17584" y="7549"/>
                    <a:pt x="17660" y="7556"/>
                    <a:pt x="17736" y="7572"/>
                  </a:cubicBezTo>
                  <a:cubicBezTo>
                    <a:pt x="17719" y="7572"/>
                    <a:pt x="17704" y="7571"/>
                    <a:pt x="17689" y="7571"/>
                  </a:cubicBezTo>
                  <a:cubicBezTo>
                    <a:pt x="17665" y="7571"/>
                    <a:pt x="17645" y="7573"/>
                    <a:pt x="17626" y="7579"/>
                  </a:cubicBezTo>
                  <a:cubicBezTo>
                    <a:pt x="17611" y="7583"/>
                    <a:pt x="17601" y="7586"/>
                    <a:pt x="17584" y="7589"/>
                  </a:cubicBezTo>
                  <a:cubicBezTo>
                    <a:pt x="17572" y="7588"/>
                    <a:pt x="17561" y="7587"/>
                    <a:pt x="17549" y="7587"/>
                  </a:cubicBezTo>
                  <a:cubicBezTo>
                    <a:pt x="17533" y="7587"/>
                    <a:pt x="17518" y="7589"/>
                    <a:pt x="17504" y="7593"/>
                  </a:cubicBezTo>
                  <a:cubicBezTo>
                    <a:pt x="17487" y="7597"/>
                    <a:pt x="17456" y="7600"/>
                    <a:pt x="17459" y="7613"/>
                  </a:cubicBezTo>
                  <a:cubicBezTo>
                    <a:pt x="17461" y="7622"/>
                    <a:pt x="17467" y="7624"/>
                    <a:pt x="17476" y="7624"/>
                  </a:cubicBezTo>
                  <a:cubicBezTo>
                    <a:pt x="17487" y="7624"/>
                    <a:pt x="17500" y="7621"/>
                    <a:pt x="17511" y="7621"/>
                  </a:cubicBezTo>
                  <a:cubicBezTo>
                    <a:pt x="17528" y="7621"/>
                    <a:pt x="17549" y="7624"/>
                    <a:pt x="17570" y="7624"/>
                  </a:cubicBezTo>
                  <a:lnTo>
                    <a:pt x="17576" y="7624"/>
                  </a:lnTo>
                  <a:cubicBezTo>
                    <a:pt x="17584" y="7628"/>
                    <a:pt x="17594" y="7628"/>
                    <a:pt x="17597" y="7631"/>
                  </a:cubicBezTo>
                  <a:cubicBezTo>
                    <a:pt x="17632" y="7642"/>
                    <a:pt x="17681" y="7642"/>
                    <a:pt x="17691" y="7666"/>
                  </a:cubicBezTo>
                  <a:cubicBezTo>
                    <a:pt x="17661" y="7671"/>
                    <a:pt x="17632" y="7674"/>
                    <a:pt x="17601" y="7674"/>
                  </a:cubicBezTo>
                  <a:cubicBezTo>
                    <a:pt x="17590" y="7674"/>
                    <a:pt x="17578" y="7673"/>
                    <a:pt x="17566" y="7673"/>
                  </a:cubicBezTo>
                  <a:cubicBezTo>
                    <a:pt x="17517" y="7665"/>
                    <a:pt x="17468" y="7652"/>
                    <a:pt x="17413" y="7652"/>
                  </a:cubicBezTo>
                  <a:cubicBezTo>
                    <a:pt x="17399" y="7652"/>
                    <a:pt x="17384" y="7653"/>
                    <a:pt x="17368" y="7655"/>
                  </a:cubicBezTo>
                  <a:lnTo>
                    <a:pt x="17352" y="7655"/>
                  </a:lnTo>
                  <a:cubicBezTo>
                    <a:pt x="17347" y="7655"/>
                    <a:pt x="17347" y="7655"/>
                    <a:pt x="17347" y="7659"/>
                  </a:cubicBezTo>
                  <a:cubicBezTo>
                    <a:pt x="17272" y="7659"/>
                    <a:pt x="17195" y="7669"/>
                    <a:pt x="17118" y="7673"/>
                  </a:cubicBezTo>
                  <a:cubicBezTo>
                    <a:pt x="17118" y="7669"/>
                    <a:pt x="17123" y="7669"/>
                    <a:pt x="17123" y="7669"/>
                  </a:cubicBezTo>
                  <a:cubicBezTo>
                    <a:pt x="17099" y="7634"/>
                    <a:pt x="17075" y="7618"/>
                    <a:pt x="17038" y="7618"/>
                  </a:cubicBezTo>
                  <a:cubicBezTo>
                    <a:pt x="17021" y="7618"/>
                    <a:pt x="17001" y="7621"/>
                    <a:pt x="16977" y="7628"/>
                  </a:cubicBezTo>
                  <a:lnTo>
                    <a:pt x="16977" y="7631"/>
                  </a:lnTo>
                  <a:cubicBezTo>
                    <a:pt x="16969" y="7631"/>
                    <a:pt x="16963" y="7631"/>
                    <a:pt x="16952" y="7628"/>
                  </a:cubicBezTo>
                  <a:cubicBezTo>
                    <a:pt x="16929" y="7615"/>
                    <a:pt x="16902" y="7611"/>
                    <a:pt x="16874" y="7611"/>
                  </a:cubicBezTo>
                  <a:cubicBezTo>
                    <a:pt x="16845" y="7611"/>
                    <a:pt x="16814" y="7615"/>
                    <a:pt x="16785" y="7615"/>
                  </a:cubicBezTo>
                  <a:cubicBezTo>
                    <a:pt x="16774" y="7615"/>
                    <a:pt x="16764" y="7615"/>
                    <a:pt x="16755" y="7613"/>
                  </a:cubicBezTo>
                  <a:cubicBezTo>
                    <a:pt x="16748" y="7621"/>
                    <a:pt x="16740" y="7624"/>
                    <a:pt x="16734" y="7631"/>
                  </a:cubicBezTo>
                  <a:cubicBezTo>
                    <a:pt x="16748" y="7651"/>
                    <a:pt x="16768" y="7658"/>
                    <a:pt x="16793" y="7658"/>
                  </a:cubicBezTo>
                  <a:cubicBezTo>
                    <a:pt x="16811" y="7658"/>
                    <a:pt x="16831" y="7654"/>
                    <a:pt x="16852" y="7648"/>
                  </a:cubicBezTo>
                  <a:lnTo>
                    <a:pt x="16907" y="7648"/>
                  </a:lnTo>
                  <a:cubicBezTo>
                    <a:pt x="16875" y="7662"/>
                    <a:pt x="16841" y="7672"/>
                    <a:pt x="16804" y="7672"/>
                  </a:cubicBezTo>
                  <a:cubicBezTo>
                    <a:pt x="16778" y="7672"/>
                    <a:pt x="16751" y="7667"/>
                    <a:pt x="16723" y="7655"/>
                  </a:cubicBezTo>
                  <a:lnTo>
                    <a:pt x="16723" y="7655"/>
                  </a:lnTo>
                  <a:cubicBezTo>
                    <a:pt x="16726" y="7694"/>
                    <a:pt x="16690" y="7702"/>
                    <a:pt x="16642" y="7702"/>
                  </a:cubicBezTo>
                  <a:cubicBezTo>
                    <a:pt x="16629" y="7702"/>
                    <a:pt x="16616" y="7702"/>
                    <a:pt x="16602" y="7701"/>
                  </a:cubicBezTo>
                  <a:cubicBezTo>
                    <a:pt x="16588" y="7701"/>
                    <a:pt x="16571" y="7701"/>
                    <a:pt x="16561" y="7707"/>
                  </a:cubicBezTo>
                  <a:cubicBezTo>
                    <a:pt x="16552" y="7714"/>
                    <a:pt x="16543" y="7716"/>
                    <a:pt x="16533" y="7716"/>
                  </a:cubicBezTo>
                  <a:cubicBezTo>
                    <a:pt x="16527" y="7716"/>
                    <a:pt x="16521" y="7715"/>
                    <a:pt x="16515" y="7714"/>
                  </a:cubicBezTo>
                  <a:cubicBezTo>
                    <a:pt x="16522" y="7690"/>
                    <a:pt x="16477" y="7693"/>
                    <a:pt x="16463" y="7680"/>
                  </a:cubicBezTo>
                  <a:cubicBezTo>
                    <a:pt x="16479" y="7664"/>
                    <a:pt x="16501" y="7648"/>
                    <a:pt x="16448" y="7648"/>
                  </a:cubicBezTo>
                  <a:cubicBezTo>
                    <a:pt x="16443" y="7648"/>
                    <a:pt x="16438" y="7648"/>
                    <a:pt x="16432" y="7648"/>
                  </a:cubicBezTo>
                  <a:cubicBezTo>
                    <a:pt x="16401" y="7658"/>
                    <a:pt x="16370" y="7662"/>
                    <a:pt x="16338" y="7662"/>
                  </a:cubicBezTo>
                  <a:cubicBezTo>
                    <a:pt x="16313" y="7662"/>
                    <a:pt x="16288" y="7660"/>
                    <a:pt x="16262" y="7655"/>
                  </a:cubicBezTo>
                  <a:cubicBezTo>
                    <a:pt x="16252" y="7652"/>
                    <a:pt x="16241" y="7648"/>
                    <a:pt x="16228" y="7648"/>
                  </a:cubicBezTo>
                  <a:lnTo>
                    <a:pt x="16220" y="7648"/>
                  </a:lnTo>
                  <a:cubicBezTo>
                    <a:pt x="16211" y="7646"/>
                    <a:pt x="16201" y="7646"/>
                    <a:pt x="16191" y="7646"/>
                  </a:cubicBezTo>
                  <a:cubicBezTo>
                    <a:pt x="16167" y="7646"/>
                    <a:pt x="16142" y="7650"/>
                    <a:pt x="16119" y="7655"/>
                  </a:cubicBezTo>
                  <a:cubicBezTo>
                    <a:pt x="16113" y="7659"/>
                    <a:pt x="16109" y="7659"/>
                    <a:pt x="16103" y="7663"/>
                  </a:cubicBezTo>
                  <a:cubicBezTo>
                    <a:pt x="16089" y="7663"/>
                    <a:pt x="16074" y="7666"/>
                    <a:pt x="16061" y="7666"/>
                  </a:cubicBezTo>
                  <a:cubicBezTo>
                    <a:pt x="16057" y="7666"/>
                    <a:pt x="16054" y="7663"/>
                    <a:pt x="16050" y="7663"/>
                  </a:cubicBezTo>
                  <a:cubicBezTo>
                    <a:pt x="16036" y="7659"/>
                    <a:pt x="16023" y="7657"/>
                    <a:pt x="16010" y="7657"/>
                  </a:cubicBezTo>
                  <a:cubicBezTo>
                    <a:pt x="15987" y="7657"/>
                    <a:pt x="15967" y="7663"/>
                    <a:pt x="15946" y="7669"/>
                  </a:cubicBezTo>
                  <a:lnTo>
                    <a:pt x="15929" y="7669"/>
                  </a:lnTo>
                  <a:cubicBezTo>
                    <a:pt x="15904" y="7652"/>
                    <a:pt x="15877" y="7648"/>
                    <a:pt x="15842" y="7648"/>
                  </a:cubicBezTo>
                  <a:cubicBezTo>
                    <a:pt x="15827" y="7648"/>
                    <a:pt x="15811" y="7648"/>
                    <a:pt x="15796" y="7648"/>
                  </a:cubicBezTo>
                  <a:cubicBezTo>
                    <a:pt x="15692" y="7648"/>
                    <a:pt x="15596" y="7660"/>
                    <a:pt x="15526" y="7717"/>
                  </a:cubicBezTo>
                  <a:cubicBezTo>
                    <a:pt x="15509" y="7676"/>
                    <a:pt x="15461" y="7666"/>
                    <a:pt x="15412" y="7659"/>
                  </a:cubicBezTo>
                  <a:cubicBezTo>
                    <a:pt x="15400" y="7657"/>
                    <a:pt x="15386" y="7655"/>
                    <a:pt x="15371" y="7655"/>
                  </a:cubicBezTo>
                  <a:cubicBezTo>
                    <a:pt x="15326" y="7655"/>
                    <a:pt x="15276" y="7667"/>
                    <a:pt x="15273" y="7680"/>
                  </a:cubicBezTo>
                  <a:cubicBezTo>
                    <a:pt x="15270" y="7707"/>
                    <a:pt x="15312" y="7722"/>
                    <a:pt x="15353" y="7732"/>
                  </a:cubicBezTo>
                  <a:cubicBezTo>
                    <a:pt x="15360" y="7732"/>
                    <a:pt x="15363" y="7732"/>
                    <a:pt x="15363" y="7735"/>
                  </a:cubicBezTo>
                  <a:cubicBezTo>
                    <a:pt x="15320" y="7732"/>
                    <a:pt x="15278" y="7730"/>
                    <a:pt x="15235" y="7730"/>
                  </a:cubicBezTo>
                  <a:cubicBezTo>
                    <a:pt x="15193" y="7730"/>
                    <a:pt x="15150" y="7732"/>
                    <a:pt x="15107" y="7735"/>
                  </a:cubicBezTo>
                  <a:cubicBezTo>
                    <a:pt x="15085" y="7737"/>
                    <a:pt x="15063" y="7739"/>
                    <a:pt x="15041" y="7739"/>
                  </a:cubicBezTo>
                  <a:cubicBezTo>
                    <a:pt x="15020" y="7739"/>
                    <a:pt x="14999" y="7737"/>
                    <a:pt x="14979" y="7732"/>
                  </a:cubicBezTo>
                  <a:cubicBezTo>
                    <a:pt x="14955" y="7724"/>
                    <a:pt x="14933" y="7720"/>
                    <a:pt x="14912" y="7720"/>
                  </a:cubicBezTo>
                  <a:cubicBezTo>
                    <a:pt x="14886" y="7720"/>
                    <a:pt x="14861" y="7725"/>
                    <a:pt x="14833" y="7735"/>
                  </a:cubicBezTo>
                  <a:cubicBezTo>
                    <a:pt x="14798" y="7748"/>
                    <a:pt x="14762" y="7754"/>
                    <a:pt x="14728" y="7754"/>
                  </a:cubicBezTo>
                  <a:cubicBezTo>
                    <a:pt x="14677" y="7754"/>
                    <a:pt x="14630" y="7740"/>
                    <a:pt x="14596" y="7717"/>
                  </a:cubicBezTo>
                  <a:cubicBezTo>
                    <a:pt x="14593" y="7714"/>
                    <a:pt x="14586" y="7711"/>
                    <a:pt x="14583" y="7704"/>
                  </a:cubicBezTo>
                  <a:cubicBezTo>
                    <a:pt x="14583" y="7693"/>
                    <a:pt x="14569" y="7687"/>
                    <a:pt x="14545" y="7683"/>
                  </a:cubicBezTo>
                  <a:cubicBezTo>
                    <a:pt x="14540" y="7683"/>
                    <a:pt x="14536" y="7683"/>
                    <a:pt x="14532" y="7683"/>
                  </a:cubicBezTo>
                  <a:cubicBezTo>
                    <a:pt x="14495" y="7683"/>
                    <a:pt x="14460" y="7695"/>
                    <a:pt x="14444" y="7711"/>
                  </a:cubicBezTo>
                  <a:cubicBezTo>
                    <a:pt x="14430" y="7725"/>
                    <a:pt x="14410" y="7730"/>
                    <a:pt x="14391" y="7730"/>
                  </a:cubicBezTo>
                  <a:cubicBezTo>
                    <a:pt x="14373" y="7730"/>
                    <a:pt x="14356" y="7726"/>
                    <a:pt x="14343" y="7722"/>
                  </a:cubicBezTo>
                  <a:cubicBezTo>
                    <a:pt x="14326" y="7714"/>
                    <a:pt x="14312" y="7711"/>
                    <a:pt x="14295" y="7711"/>
                  </a:cubicBezTo>
                  <a:cubicBezTo>
                    <a:pt x="14284" y="7707"/>
                    <a:pt x="14274" y="7704"/>
                    <a:pt x="14263" y="7704"/>
                  </a:cubicBezTo>
                  <a:lnTo>
                    <a:pt x="14239" y="7704"/>
                  </a:lnTo>
                  <a:cubicBezTo>
                    <a:pt x="14233" y="7701"/>
                    <a:pt x="14229" y="7701"/>
                    <a:pt x="14225" y="7701"/>
                  </a:cubicBezTo>
                  <a:lnTo>
                    <a:pt x="14225" y="7690"/>
                  </a:lnTo>
                  <a:cubicBezTo>
                    <a:pt x="14267" y="7683"/>
                    <a:pt x="14312" y="7680"/>
                    <a:pt x="14357" y="7673"/>
                  </a:cubicBezTo>
                  <a:cubicBezTo>
                    <a:pt x="14382" y="7669"/>
                    <a:pt x="14396" y="7663"/>
                    <a:pt x="14396" y="7652"/>
                  </a:cubicBezTo>
                  <a:cubicBezTo>
                    <a:pt x="14396" y="7634"/>
                    <a:pt x="14371" y="7642"/>
                    <a:pt x="14354" y="7638"/>
                  </a:cubicBezTo>
                  <a:lnTo>
                    <a:pt x="14354" y="7638"/>
                  </a:lnTo>
                  <a:cubicBezTo>
                    <a:pt x="14354" y="7638"/>
                    <a:pt x="14354" y="7638"/>
                    <a:pt x="14354" y="7638"/>
                  </a:cubicBezTo>
                  <a:cubicBezTo>
                    <a:pt x="14326" y="7632"/>
                    <a:pt x="14298" y="7620"/>
                    <a:pt x="14265" y="7620"/>
                  </a:cubicBezTo>
                  <a:cubicBezTo>
                    <a:pt x="14262" y="7620"/>
                    <a:pt x="14257" y="7621"/>
                    <a:pt x="14253" y="7621"/>
                  </a:cubicBezTo>
                  <a:cubicBezTo>
                    <a:pt x="14243" y="7621"/>
                    <a:pt x="14236" y="7618"/>
                    <a:pt x="14250" y="7607"/>
                  </a:cubicBezTo>
                  <a:cubicBezTo>
                    <a:pt x="14292" y="7590"/>
                    <a:pt x="14333" y="7581"/>
                    <a:pt x="14379" y="7581"/>
                  </a:cubicBezTo>
                  <a:cubicBezTo>
                    <a:pt x="14408" y="7581"/>
                    <a:pt x="14440" y="7584"/>
                    <a:pt x="14475" y="7593"/>
                  </a:cubicBezTo>
                  <a:cubicBezTo>
                    <a:pt x="14509" y="7599"/>
                    <a:pt x="14545" y="7603"/>
                    <a:pt x="14581" y="7603"/>
                  </a:cubicBezTo>
                  <a:cubicBezTo>
                    <a:pt x="14626" y="7603"/>
                    <a:pt x="14672" y="7596"/>
                    <a:pt x="14715" y="7579"/>
                  </a:cubicBezTo>
                  <a:cubicBezTo>
                    <a:pt x="14726" y="7575"/>
                    <a:pt x="14739" y="7573"/>
                    <a:pt x="14752" y="7573"/>
                  </a:cubicBezTo>
                  <a:cubicBezTo>
                    <a:pt x="14769" y="7573"/>
                    <a:pt x="14787" y="7576"/>
                    <a:pt x="14805" y="7583"/>
                  </a:cubicBezTo>
                  <a:cubicBezTo>
                    <a:pt x="14830" y="7592"/>
                    <a:pt x="14857" y="7597"/>
                    <a:pt x="14885" y="7597"/>
                  </a:cubicBezTo>
                  <a:cubicBezTo>
                    <a:pt x="14910" y="7597"/>
                    <a:pt x="14936" y="7593"/>
                    <a:pt x="14961" y="7583"/>
                  </a:cubicBezTo>
                  <a:cubicBezTo>
                    <a:pt x="14978" y="7577"/>
                    <a:pt x="14994" y="7574"/>
                    <a:pt x="15011" y="7574"/>
                  </a:cubicBezTo>
                  <a:cubicBezTo>
                    <a:pt x="15025" y="7574"/>
                    <a:pt x="15039" y="7576"/>
                    <a:pt x="15054" y="7579"/>
                  </a:cubicBezTo>
                  <a:cubicBezTo>
                    <a:pt x="15074" y="7586"/>
                    <a:pt x="15095" y="7588"/>
                    <a:pt x="15117" y="7588"/>
                  </a:cubicBezTo>
                  <a:cubicBezTo>
                    <a:pt x="15130" y="7588"/>
                    <a:pt x="15142" y="7587"/>
                    <a:pt x="15155" y="7586"/>
                  </a:cubicBezTo>
                  <a:cubicBezTo>
                    <a:pt x="15164" y="7585"/>
                    <a:pt x="15172" y="7585"/>
                    <a:pt x="15180" y="7585"/>
                  </a:cubicBezTo>
                  <a:cubicBezTo>
                    <a:pt x="15204" y="7585"/>
                    <a:pt x="15225" y="7589"/>
                    <a:pt x="15249" y="7597"/>
                  </a:cubicBezTo>
                  <a:cubicBezTo>
                    <a:pt x="15283" y="7610"/>
                    <a:pt x="15316" y="7621"/>
                    <a:pt x="15354" y="7621"/>
                  </a:cubicBezTo>
                  <a:cubicBezTo>
                    <a:pt x="15374" y="7621"/>
                    <a:pt x="15396" y="7617"/>
                    <a:pt x="15419" y="7610"/>
                  </a:cubicBezTo>
                  <a:cubicBezTo>
                    <a:pt x="15429" y="7610"/>
                    <a:pt x="15440" y="7610"/>
                    <a:pt x="15450" y="7613"/>
                  </a:cubicBezTo>
                  <a:cubicBezTo>
                    <a:pt x="15487" y="7623"/>
                    <a:pt x="15511" y="7628"/>
                    <a:pt x="15527" y="7628"/>
                  </a:cubicBezTo>
                  <a:cubicBezTo>
                    <a:pt x="15554" y="7628"/>
                    <a:pt x="15563" y="7614"/>
                    <a:pt x="15582" y="7583"/>
                  </a:cubicBezTo>
                  <a:cubicBezTo>
                    <a:pt x="15589" y="7583"/>
                    <a:pt x="15596" y="7583"/>
                    <a:pt x="15603" y="7579"/>
                  </a:cubicBezTo>
                  <a:cubicBezTo>
                    <a:pt x="15606" y="7586"/>
                    <a:pt x="15606" y="7593"/>
                    <a:pt x="15603" y="7603"/>
                  </a:cubicBezTo>
                  <a:cubicBezTo>
                    <a:pt x="15599" y="7613"/>
                    <a:pt x="15589" y="7631"/>
                    <a:pt x="15616" y="7634"/>
                  </a:cubicBezTo>
                  <a:cubicBezTo>
                    <a:pt x="15620" y="7635"/>
                    <a:pt x="15623" y="7635"/>
                    <a:pt x="15627" y="7635"/>
                  </a:cubicBezTo>
                  <a:cubicBezTo>
                    <a:pt x="15655" y="7635"/>
                    <a:pt x="15669" y="7619"/>
                    <a:pt x="15672" y="7607"/>
                  </a:cubicBezTo>
                  <a:cubicBezTo>
                    <a:pt x="15679" y="7589"/>
                    <a:pt x="15686" y="7583"/>
                    <a:pt x="15693" y="7576"/>
                  </a:cubicBezTo>
                  <a:cubicBezTo>
                    <a:pt x="15703" y="7579"/>
                    <a:pt x="15717" y="7583"/>
                    <a:pt x="15728" y="7586"/>
                  </a:cubicBezTo>
                  <a:cubicBezTo>
                    <a:pt x="15731" y="7589"/>
                    <a:pt x="15738" y="7593"/>
                    <a:pt x="15745" y="7600"/>
                  </a:cubicBezTo>
                  <a:cubicBezTo>
                    <a:pt x="15759" y="7610"/>
                    <a:pt x="15780" y="7618"/>
                    <a:pt x="15807" y="7618"/>
                  </a:cubicBezTo>
                  <a:cubicBezTo>
                    <a:pt x="15828" y="7613"/>
                    <a:pt x="15835" y="7603"/>
                    <a:pt x="15835" y="7593"/>
                  </a:cubicBezTo>
                  <a:cubicBezTo>
                    <a:pt x="15835" y="7583"/>
                    <a:pt x="15842" y="7576"/>
                    <a:pt x="15845" y="7572"/>
                  </a:cubicBezTo>
                  <a:cubicBezTo>
                    <a:pt x="15851" y="7569"/>
                    <a:pt x="15857" y="7567"/>
                    <a:pt x="15864" y="7567"/>
                  </a:cubicBezTo>
                  <a:cubicBezTo>
                    <a:pt x="15867" y="7567"/>
                    <a:pt x="15871" y="7567"/>
                    <a:pt x="15874" y="7568"/>
                  </a:cubicBezTo>
                  <a:cubicBezTo>
                    <a:pt x="15887" y="7572"/>
                    <a:pt x="15901" y="7572"/>
                    <a:pt x="15911" y="7576"/>
                  </a:cubicBezTo>
                  <a:cubicBezTo>
                    <a:pt x="15915" y="7576"/>
                    <a:pt x="15915" y="7579"/>
                    <a:pt x="15919" y="7579"/>
                  </a:cubicBezTo>
                  <a:cubicBezTo>
                    <a:pt x="15936" y="7588"/>
                    <a:pt x="15947" y="7593"/>
                    <a:pt x="15955" y="7593"/>
                  </a:cubicBezTo>
                  <a:cubicBezTo>
                    <a:pt x="15966" y="7593"/>
                    <a:pt x="15972" y="7586"/>
                    <a:pt x="15978" y="7572"/>
                  </a:cubicBezTo>
                  <a:cubicBezTo>
                    <a:pt x="15981" y="7568"/>
                    <a:pt x="15981" y="7565"/>
                    <a:pt x="15984" y="7558"/>
                  </a:cubicBezTo>
                  <a:cubicBezTo>
                    <a:pt x="15999" y="7555"/>
                    <a:pt x="16009" y="7548"/>
                    <a:pt x="16023" y="7541"/>
                  </a:cubicBezTo>
                  <a:cubicBezTo>
                    <a:pt x="16040" y="7535"/>
                    <a:pt x="16057" y="7532"/>
                    <a:pt x="16074" y="7532"/>
                  </a:cubicBezTo>
                  <a:cubicBezTo>
                    <a:pt x="16088" y="7532"/>
                    <a:pt x="16102" y="7534"/>
                    <a:pt x="16116" y="7538"/>
                  </a:cubicBezTo>
                  <a:cubicBezTo>
                    <a:pt x="16186" y="7548"/>
                    <a:pt x="16248" y="7568"/>
                    <a:pt x="16307" y="7589"/>
                  </a:cubicBezTo>
                  <a:cubicBezTo>
                    <a:pt x="16311" y="7589"/>
                    <a:pt x="16317" y="7593"/>
                    <a:pt x="16321" y="7593"/>
                  </a:cubicBezTo>
                  <a:cubicBezTo>
                    <a:pt x="16335" y="7600"/>
                    <a:pt x="16352" y="7603"/>
                    <a:pt x="16373" y="7603"/>
                  </a:cubicBezTo>
                  <a:cubicBezTo>
                    <a:pt x="16383" y="7607"/>
                    <a:pt x="16394" y="7607"/>
                    <a:pt x="16404" y="7607"/>
                  </a:cubicBezTo>
                  <a:lnTo>
                    <a:pt x="16425" y="7607"/>
                  </a:lnTo>
                  <a:cubicBezTo>
                    <a:pt x="16460" y="7607"/>
                    <a:pt x="16494" y="7607"/>
                    <a:pt x="16532" y="7603"/>
                  </a:cubicBezTo>
                  <a:lnTo>
                    <a:pt x="16630" y="7603"/>
                  </a:lnTo>
                  <a:cubicBezTo>
                    <a:pt x="16671" y="7603"/>
                    <a:pt x="16713" y="7607"/>
                    <a:pt x="16755" y="7613"/>
                  </a:cubicBezTo>
                  <a:cubicBezTo>
                    <a:pt x="16765" y="7603"/>
                    <a:pt x="16785" y="7607"/>
                    <a:pt x="16803" y="7603"/>
                  </a:cubicBezTo>
                  <a:lnTo>
                    <a:pt x="16814" y="7603"/>
                  </a:lnTo>
                  <a:cubicBezTo>
                    <a:pt x="16876" y="7589"/>
                    <a:pt x="16876" y="7562"/>
                    <a:pt x="16845" y="7527"/>
                  </a:cubicBezTo>
                  <a:close/>
                  <a:moveTo>
                    <a:pt x="18045" y="7693"/>
                  </a:moveTo>
                  <a:cubicBezTo>
                    <a:pt x="18049" y="7704"/>
                    <a:pt x="18049" y="7711"/>
                    <a:pt x="18059" y="7722"/>
                  </a:cubicBezTo>
                  <a:cubicBezTo>
                    <a:pt x="18087" y="7742"/>
                    <a:pt x="18076" y="7756"/>
                    <a:pt x="18039" y="7759"/>
                  </a:cubicBezTo>
                  <a:cubicBezTo>
                    <a:pt x="18014" y="7757"/>
                    <a:pt x="17987" y="7754"/>
                    <a:pt x="17962" y="7754"/>
                  </a:cubicBezTo>
                  <a:cubicBezTo>
                    <a:pt x="17951" y="7754"/>
                    <a:pt x="17941" y="7755"/>
                    <a:pt x="17930" y="7756"/>
                  </a:cubicBezTo>
                  <a:cubicBezTo>
                    <a:pt x="17889" y="7759"/>
                    <a:pt x="17858" y="7767"/>
                    <a:pt x="17823" y="7777"/>
                  </a:cubicBezTo>
                  <a:cubicBezTo>
                    <a:pt x="17820" y="7777"/>
                    <a:pt x="17813" y="7780"/>
                    <a:pt x="17810" y="7780"/>
                  </a:cubicBezTo>
                  <a:cubicBezTo>
                    <a:pt x="17802" y="7780"/>
                    <a:pt x="17799" y="7780"/>
                    <a:pt x="17802" y="7773"/>
                  </a:cubicBezTo>
                  <a:cubicBezTo>
                    <a:pt x="17816" y="7756"/>
                    <a:pt x="17816" y="7738"/>
                    <a:pt x="17816" y="7722"/>
                  </a:cubicBezTo>
                  <a:cubicBezTo>
                    <a:pt x="17816" y="7717"/>
                    <a:pt x="17816" y="7717"/>
                    <a:pt x="17813" y="7714"/>
                  </a:cubicBezTo>
                  <a:cubicBezTo>
                    <a:pt x="17826" y="7711"/>
                    <a:pt x="17837" y="7707"/>
                    <a:pt x="17851" y="7704"/>
                  </a:cubicBezTo>
                  <a:cubicBezTo>
                    <a:pt x="17865" y="7704"/>
                    <a:pt x="17875" y="7701"/>
                    <a:pt x="17889" y="7701"/>
                  </a:cubicBezTo>
                  <a:cubicBezTo>
                    <a:pt x="17910" y="7697"/>
                    <a:pt x="17934" y="7697"/>
                    <a:pt x="17955" y="7693"/>
                  </a:cubicBezTo>
                  <a:close/>
                  <a:moveTo>
                    <a:pt x="10239" y="7782"/>
                  </a:moveTo>
                  <a:cubicBezTo>
                    <a:pt x="10238" y="7782"/>
                    <a:pt x="10239" y="7782"/>
                    <a:pt x="10239" y="7783"/>
                  </a:cubicBezTo>
                  <a:lnTo>
                    <a:pt x="10239" y="7783"/>
                  </a:lnTo>
                  <a:cubicBezTo>
                    <a:pt x="10239" y="7782"/>
                    <a:pt x="10239" y="7782"/>
                    <a:pt x="10239" y="7782"/>
                  </a:cubicBezTo>
                  <a:close/>
                  <a:moveTo>
                    <a:pt x="18479" y="7777"/>
                  </a:moveTo>
                  <a:lnTo>
                    <a:pt x="18479" y="7784"/>
                  </a:lnTo>
                  <a:cubicBezTo>
                    <a:pt x="18476" y="7780"/>
                    <a:pt x="18476" y="7780"/>
                    <a:pt x="18472" y="7780"/>
                  </a:cubicBezTo>
                  <a:cubicBezTo>
                    <a:pt x="18476" y="7780"/>
                    <a:pt x="18476" y="7780"/>
                    <a:pt x="18479" y="7777"/>
                  </a:cubicBezTo>
                  <a:close/>
                  <a:moveTo>
                    <a:pt x="16862" y="7742"/>
                  </a:moveTo>
                  <a:cubicBezTo>
                    <a:pt x="16849" y="7754"/>
                    <a:pt x="16854" y="7767"/>
                    <a:pt x="16890" y="7767"/>
                  </a:cubicBezTo>
                  <a:cubicBezTo>
                    <a:pt x="16894" y="7767"/>
                    <a:pt x="16899" y="7767"/>
                    <a:pt x="16904" y="7767"/>
                  </a:cubicBezTo>
                  <a:cubicBezTo>
                    <a:pt x="16904" y="7767"/>
                    <a:pt x="16907" y="7770"/>
                    <a:pt x="16910" y="7770"/>
                  </a:cubicBezTo>
                  <a:cubicBezTo>
                    <a:pt x="16907" y="7770"/>
                    <a:pt x="16900" y="7770"/>
                    <a:pt x="16897" y="7773"/>
                  </a:cubicBezTo>
                  <a:cubicBezTo>
                    <a:pt x="16897" y="7784"/>
                    <a:pt x="16907" y="7791"/>
                    <a:pt x="16921" y="7794"/>
                  </a:cubicBezTo>
                  <a:cubicBezTo>
                    <a:pt x="16910" y="7794"/>
                    <a:pt x="16900" y="7791"/>
                    <a:pt x="16890" y="7791"/>
                  </a:cubicBezTo>
                  <a:cubicBezTo>
                    <a:pt x="16864" y="7791"/>
                    <a:pt x="16837" y="7789"/>
                    <a:pt x="16811" y="7789"/>
                  </a:cubicBezTo>
                  <a:cubicBezTo>
                    <a:pt x="16777" y="7789"/>
                    <a:pt x="16744" y="7792"/>
                    <a:pt x="16716" y="7808"/>
                  </a:cubicBezTo>
                  <a:lnTo>
                    <a:pt x="16699" y="7808"/>
                  </a:lnTo>
                  <a:cubicBezTo>
                    <a:pt x="16716" y="7787"/>
                    <a:pt x="16734" y="7767"/>
                    <a:pt x="16727" y="7746"/>
                  </a:cubicBezTo>
                  <a:lnTo>
                    <a:pt x="16730" y="7746"/>
                  </a:lnTo>
                  <a:cubicBezTo>
                    <a:pt x="16769" y="7746"/>
                    <a:pt x="16810" y="7746"/>
                    <a:pt x="16848" y="7742"/>
                  </a:cubicBezTo>
                  <a:close/>
                  <a:moveTo>
                    <a:pt x="3717" y="7832"/>
                  </a:moveTo>
                  <a:lnTo>
                    <a:pt x="3717" y="7836"/>
                  </a:lnTo>
                  <a:lnTo>
                    <a:pt x="3713" y="7836"/>
                  </a:lnTo>
                  <a:cubicBezTo>
                    <a:pt x="3713" y="7836"/>
                    <a:pt x="3717" y="7836"/>
                    <a:pt x="3717" y="7832"/>
                  </a:cubicBezTo>
                  <a:close/>
                  <a:moveTo>
                    <a:pt x="11373" y="7874"/>
                  </a:moveTo>
                  <a:lnTo>
                    <a:pt x="11373" y="7877"/>
                  </a:lnTo>
                  <a:lnTo>
                    <a:pt x="11370" y="7877"/>
                  </a:lnTo>
                  <a:lnTo>
                    <a:pt x="11373" y="7874"/>
                  </a:lnTo>
                  <a:close/>
                  <a:moveTo>
                    <a:pt x="16591" y="7898"/>
                  </a:moveTo>
                  <a:lnTo>
                    <a:pt x="16591" y="7902"/>
                  </a:lnTo>
                  <a:lnTo>
                    <a:pt x="16588" y="7902"/>
                  </a:lnTo>
                  <a:cubicBezTo>
                    <a:pt x="16588" y="7898"/>
                    <a:pt x="16591" y="7898"/>
                    <a:pt x="16591" y="7898"/>
                  </a:cubicBezTo>
                  <a:close/>
                  <a:moveTo>
                    <a:pt x="9372" y="7916"/>
                  </a:moveTo>
                  <a:cubicBezTo>
                    <a:pt x="9372" y="7919"/>
                    <a:pt x="9372" y="7919"/>
                    <a:pt x="9375" y="7919"/>
                  </a:cubicBezTo>
                  <a:lnTo>
                    <a:pt x="9368" y="7919"/>
                  </a:lnTo>
                  <a:cubicBezTo>
                    <a:pt x="9372" y="7919"/>
                    <a:pt x="9372" y="7919"/>
                    <a:pt x="9372" y="7916"/>
                  </a:cubicBezTo>
                  <a:close/>
                  <a:moveTo>
                    <a:pt x="7988" y="7930"/>
                  </a:moveTo>
                  <a:lnTo>
                    <a:pt x="7991" y="7933"/>
                  </a:lnTo>
                  <a:cubicBezTo>
                    <a:pt x="7984" y="7930"/>
                    <a:pt x="7980" y="7930"/>
                    <a:pt x="7977" y="7930"/>
                  </a:cubicBezTo>
                  <a:close/>
                  <a:moveTo>
                    <a:pt x="25968" y="1"/>
                  </a:moveTo>
                  <a:cubicBezTo>
                    <a:pt x="25965" y="1"/>
                    <a:pt x="25962" y="1"/>
                    <a:pt x="25959" y="2"/>
                  </a:cubicBezTo>
                  <a:cubicBezTo>
                    <a:pt x="25924" y="12"/>
                    <a:pt x="25952" y="36"/>
                    <a:pt x="25952" y="50"/>
                  </a:cubicBezTo>
                  <a:cubicBezTo>
                    <a:pt x="25952" y="61"/>
                    <a:pt x="25955" y="71"/>
                    <a:pt x="25955" y="82"/>
                  </a:cubicBezTo>
                  <a:cubicBezTo>
                    <a:pt x="25955" y="113"/>
                    <a:pt x="25924" y="120"/>
                    <a:pt x="25882" y="120"/>
                  </a:cubicBezTo>
                  <a:cubicBezTo>
                    <a:pt x="25827" y="120"/>
                    <a:pt x="25775" y="120"/>
                    <a:pt x="25720" y="124"/>
                  </a:cubicBezTo>
                  <a:cubicBezTo>
                    <a:pt x="25714" y="124"/>
                    <a:pt x="25707" y="124"/>
                    <a:pt x="25701" y="124"/>
                  </a:cubicBezTo>
                  <a:cubicBezTo>
                    <a:pt x="25635" y="124"/>
                    <a:pt x="25574" y="108"/>
                    <a:pt x="25497" y="95"/>
                  </a:cubicBezTo>
                  <a:cubicBezTo>
                    <a:pt x="25557" y="89"/>
                    <a:pt x="25570" y="82"/>
                    <a:pt x="25553" y="68"/>
                  </a:cubicBezTo>
                  <a:cubicBezTo>
                    <a:pt x="25544" y="62"/>
                    <a:pt x="25533" y="60"/>
                    <a:pt x="25522" y="60"/>
                  </a:cubicBezTo>
                  <a:cubicBezTo>
                    <a:pt x="25508" y="60"/>
                    <a:pt x="25493" y="63"/>
                    <a:pt x="25480" y="65"/>
                  </a:cubicBezTo>
                  <a:cubicBezTo>
                    <a:pt x="25449" y="71"/>
                    <a:pt x="25452" y="85"/>
                    <a:pt x="25470" y="99"/>
                  </a:cubicBezTo>
                  <a:cubicBezTo>
                    <a:pt x="25461" y="100"/>
                    <a:pt x="25452" y="100"/>
                    <a:pt x="25444" y="100"/>
                  </a:cubicBezTo>
                  <a:cubicBezTo>
                    <a:pt x="25378" y="100"/>
                    <a:pt x="25319" y="78"/>
                    <a:pt x="25254" y="75"/>
                  </a:cubicBezTo>
                  <a:cubicBezTo>
                    <a:pt x="25225" y="75"/>
                    <a:pt x="25196" y="79"/>
                    <a:pt x="25167" y="79"/>
                  </a:cubicBezTo>
                  <a:cubicBezTo>
                    <a:pt x="25147" y="79"/>
                    <a:pt x="25128" y="77"/>
                    <a:pt x="25109" y="71"/>
                  </a:cubicBezTo>
                  <a:cubicBezTo>
                    <a:pt x="25067" y="61"/>
                    <a:pt x="25046" y="54"/>
                    <a:pt x="25105" y="33"/>
                  </a:cubicBezTo>
                  <a:cubicBezTo>
                    <a:pt x="25091" y="31"/>
                    <a:pt x="25081" y="29"/>
                    <a:pt x="25071" y="29"/>
                  </a:cubicBezTo>
                  <a:cubicBezTo>
                    <a:pt x="25064" y="29"/>
                    <a:pt x="25057" y="30"/>
                    <a:pt x="25049" y="33"/>
                  </a:cubicBezTo>
                  <a:cubicBezTo>
                    <a:pt x="25039" y="36"/>
                    <a:pt x="25028" y="36"/>
                    <a:pt x="25017" y="36"/>
                  </a:cubicBezTo>
                  <a:cubicBezTo>
                    <a:pt x="24982" y="36"/>
                    <a:pt x="24946" y="26"/>
                    <a:pt x="24911" y="26"/>
                  </a:cubicBezTo>
                  <a:cubicBezTo>
                    <a:pt x="24887" y="29"/>
                    <a:pt x="24869" y="52"/>
                    <a:pt x="24846" y="52"/>
                  </a:cubicBezTo>
                  <a:cubicBezTo>
                    <a:pt x="24837" y="52"/>
                    <a:pt x="24826" y="48"/>
                    <a:pt x="24814" y="36"/>
                  </a:cubicBezTo>
                  <a:cubicBezTo>
                    <a:pt x="24807" y="40"/>
                    <a:pt x="24800" y="40"/>
                    <a:pt x="24796" y="44"/>
                  </a:cubicBezTo>
                  <a:cubicBezTo>
                    <a:pt x="24786" y="55"/>
                    <a:pt x="24776" y="60"/>
                    <a:pt x="24769" y="60"/>
                  </a:cubicBezTo>
                  <a:cubicBezTo>
                    <a:pt x="24759" y="60"/>
                    <a:pt x="24753" y="52"/>
                    <a:pt x="24751" y="36"/>
                  </a:cubicBezTo>
                  <a:cubicBezTo>
                    <a:pt x="24748" y="26"/>
                    <a:pt x="24741" y="26"/>
                    <a:pt x="24727" y="26"/>
                  </a:cubicBezTo>
                  <a:cubicBezTo>
                    <a:pt x="24708" y="30"/>
                    <a:pt x="24688" y="31"/>
                    <a:pt x="24669" y="31"/>
                  </a:cubicBezTo>
                  <a:cubicBezTo>
                    <a:pt x="24633" y="31"/>
                    <a:pt x="24598" y="26"/>
                    <a:pt x="24564" y="20"/>
                  </a:cubicBezTo>
                  <a:cubicBezTo>
                    <a:pt x="24557" y="17"/>
                    <a:pt x="24549" y="16"/>
                    <a:pt x="24543" y="16"/>
                  </a:cubicBezTo>
                  <a:cubicBezTo>
                    <a:pt x="24529" y="16"/>
                    <a:pt x="24520" y="21"/>
                    <a:pt x="24537" y="33"/>
                  </a:cubicBezTo>
                  <a:cubicBezTo>
                    <a:pt x="24567" y="57"/>
                    <a:pt x="24564" y="92"/>
                    <a:pt x="24606" y="110"/>
                  </a:cubicBezTo>
                  <a:cubicBezTo>
                    <a:pt x="24606" y="113"/>
                    <a:pt x="24609" y="116"/>
                    <a:pt x="24606" y="116"/>
                  </a:cubicBezTo>
                  <a:cubicBezTo>
                    <a:pt x="24586" y="124"/>
                    <a:pt x="24560" y="128"/>
                    <a:pt x="24534" y="128"/>
                  </a:cubicBezTo>
                  <a:cubicBezTo>
                    <a:pt x="24491" y="128"/>
                    <a:pt x="24447" y="118"/>
                    <a:pt x="24422" y="99"/>
                  </a:cubicBezTo>
                  <a:cubicBezTo>
                    <a:pt x="24391" y="80"/>
                    <a:pt x="24359" y="65"/>
                    <a:pt x="24318" y="65"/>
                  </a:cubicBezTo>
                  <a:cubicBezTo>
                    <a:pt x="24307" y="65"/>
                    <a:pt x="24296" y="66"/>
                    <a:pt x="24283" y="68"/>
                  </a:cubicBezTo>
                  <a:cubicBezTo>
                    <a:pt x="24278" y="69"/>
                    <a:pt x="24272" y="69"/>
                    <a:pt x="24266" y="69"/>
                  </a:cubicBezTo>
                  <a:cubicBezTo>
                    <a:pt x="24251" y="69"/>
                    <a:pt x="24236" y="67"/>
                    <a:pt x="24231" y="65"/>
                  </a:cubicBezTo>
                  <a:cubicBezTo>
                    <a:pt x="24208" y="44"/>
                    <a:pt x="24182" y="38"/>
                    <a:pt x="24156" y="38"/>
                  </a:cubicBezTo>
                  <a:cubicBezTo>
                    <a:pt x="24128" y="38"/>
                    <a:pt x="24098" y="45"/>
                    <a:pt x="24068" y="50"/>
                  </a:cubicBezTo>
                  <a:cubicBezTo>
                    <a:pt x="24055" y="54"/>
                    <a:pt x="24040" y="60"/>
                    <a:pt x="24027" y="60"/>
                  </a:cubicBezTo>
                  <a:cubicBezTo>
                    <a:pt x="24015" y="60"/>
                    <a:pt x="24004" y="55"/>
                    <a:pt x="23995" y="40"/>
                  </a:cubicBezTo>
                  <a:cubicBezTo>
                    <a:pt x="23990" y="32"/>
                    <a:pt x="23980" y="28"/>
                    <a:pt x="23969" y="28"/>
                  </a:cubicBezTo>
                  <a:cubicBezTo>
                    <a:pt x="23959" y="28"/>
                    <a:pt x="23948" y="31"/>
                    <a:pt x="23940" y="36"/>
                  </a:cubicBezTo>
                  <a:cubicBezTo>
                    <a:pt x="23889" y="61"/>
                    <a:pt x="23833" y="68"/>
                    <a:pt x="23776" y="68"/>
                  </a:cubicBezTo>
                  <a:cubicBezTo>
                    <a:pt x="23751" y="68"/>
                    <a:pt x="23726" y="67"/>
                    <a:pt x="23701" y="65"/>
                  </a:cubicBezTo>
                  <a:cubicBezTo>
                    <a:pt x="23691" y="56"/>
                    <a:pt x="23680" y="53"/>
                    <a:pt x="23669" y="53"/>
                  </a:cubicBezTo>
                  <a:cubicBezTo>
                    <a:pt x="23658" y="53"/>
                    <a:pt x="23647" y="57"/>
                    <a:pt x="23638" y="65"/>
                  </a:cubicBezTo>
                  <a:cubicBezTo>
                    <a:pt x="23617" y="78"/>
                    <a:pt x="23631" y="92"/>
                    <a:pt x="23645" y="110"/>
                  </a:cubicBezTo>
                  <a:cubicBezTo>
                    <a:pt x="23641" y="127"/>
                    <a:pt x="23666" y="127"/>
                    <a:pt x="23686" y="127"/>
                  </a:cubicBezTo>
                  <a:cubicBezTo>
                    <a:pt x="23717" y="127"/>
                    <a:pt x="23746" y="130"/>
                    <a:pt x="23780" y="145"/>
                  </a:cubicBezTo>
                  <a:cubicBezTo>
                    <a:pt x="23735" y="151"/>
                    <a:pt x="23690" y="155"/>
                    <a:pt x="23725" y="193"/>
                  </a:cubicBezTo>
                  <a:cubicBezTo>
                    <a:pt x="23735" y="203"/>
                    <a:pt x="23714" y="217"/>
                    <a:pt x="23686" y="217"/>
                  </a:cubicBezTo>
                  <a:cubicBezTo>
                    <a:pt x="23659" y="217"/>
                    <a:pt x="23631" y="220"/>
                    <a:pt x="23603" y="220"/>
                  </a:cubicBezTo>
                  <a:cubicBezTo>
                    <a:pt x="23565" y="217"/>
                    <a:pt x="23523" y="224"/>
                    <a:pt x="23485" y="210"/>
                  </a:cubicBezTo>
                  <a:cubicBezTo>
                    <a:pt x="23502" y="203"/>
                    <a:pt x="23530" y="196"/>
                    <a:pt x="23506" y="175"/>
                  </a:cubicBezTo>
                  <a:cubicBezTo>
                    <a:pt x="23478" y="153"/>
                    <a:pt x="23495" y="151"/>
                    <a:pt x="23517" y="151"/>
                  </a:cubicBezTo>
                  <a:cubicBezTo>
                    <a:pt x="23523" y="151"/>
                    <a:pt x="23529" y="151"/>
                    <a:pt x="23534" y="151"/>
                  </a:cubicBezTo>
                  <a:cubicBezTo>
                    <a:pt x="23547" y="158"/>
                    <a:pt x="23562" y="165"/>
                    <a:pt x="23572" y="175"/>
                  </a:cubicBezTo>
                  <a:cubicBezTo>
                    <a:pt x="23581" y="181"/>
                    <a:pt x="23585" y="190"/>
                    <a:pt x="23597" y="190"/>
                  </a:cubicBezTo>
                  <a:cubicBezTo>
                    <a:pt x="23599" y="190"/>
                    <a:pt x="23601" y="190"/>
                    <a:pt x="23603" y="189"/>
                  </a:cubicBezTo>
                  <a:cubicBezTo>
                    <a:pt x="23617" y="182"/>
                    <a:pt x="23610" y="172"/>
                    <a:pt x="23610" y="165"/>
                  </a:cubicBezTo>
                  <a:cubicBezTo>
                    <a:pt x="23631" y="124"/>
                    <a:pt x="23592" y="92"/>
                    <a:pt x="23568" y="57"/>
                  </a:cubicBezTo>
                  <a:cubicBezTo>
                    <a:pt x="23562" y="48"/>
                    <a:pt x="23549" y="42"/>
                    <a:pt x="23533" y="42"/>
                  </a:cubicBezTo>
                  <a:cubicBezTo>
                    <a:pt x="23526" y="42"/>
                    <a:pt x="23517" y="43"/>
                    <a:pt x="23509" y="47"/>
                  </a:cubicBezTo>
                  <a:cubicBezTo>
                    <a:pt x="23488" y="56"/>
                    <a:pt x="23466" y="58"/>
                    <a:pt x="23444" y="58"/>
                  </a:cubicBezTo>
                  <a:cubicBezTo>
                    <a:pt x="23431" y="58"/>
                    <a:pt x="23418" y="57"/>
                    <a:pt x="23405" y="57"/>
                  </a:cubicBezTo>
                  <a:cubicBezTo>
                    <a:pt x="23401" y="57"/>
                    <a:pt x="23398" y="58"/>
                    <a:pt x="23394" y="58"/>
                  </a:cubicBezTo>
                  <a:cubicBezTo>
                    <a:pt x="23359" y="58"/>
                    <a:pt x="23325" y="45"/>
                    <a:pt x="23290" y="45"/>
                  </a:cubicBezTo>
                  <a:cubicBezTo>
                    <a:pt x="23278" y="45"/>
                    <a:pt x="23265" y="46"/>
                    <a:pt x="23253" y="50"/>
                  </a:cubicBezTo>
                  <a:cubicBezTo>
                    <a:pt x="23228" y="57"/>
                    <a:pt x="23204" y="61"/>
                    <a:pt x="23176" y="65"/>
                  </a:cubicBezTo>
                  <a:cubicBezTo>
                    <a:pt x="23171" y="65"/>
                    <a:pt x="23166" y="65"/>
                    <a:pt x="23160" y="65"/>
                  </a:cubicBezTo>
                  <a:cubicBezTo>
                    <a:pt x="23128" y="65"/>
                    <a:pt x="23095" y="59"/>
                    <a:pt x="23064" y="59"/>
                  </a:cubicBezTo>
                  <a:cubicBezTo>
                    <a:pt x="23054" y="59"/>
                    <a:pt x="23044" y="60"/>
                    <a:pt x="23034" y="61"/>
                  </a:cubicBezTo>
                  <a:cubicBezTo>
                    <a:pt x="22934" y="78"/>
                    <a:pt x="22830" y="89"/>
                    <a:pt x="22726" y="92"/>
                  </a:cubicBezTo>
                  <a:cubicBezTo>
                    <a:pt x="22642" y="89"/>
                    <a:pt x="22559" y="92"/>
                    <a:pt x="22472" y="85"/>
                  </a:cubicBezTo>
                  <a:cubicBezTo>
                    <a:pt x="22443" y="83"/>
                    <a:pt x="22412" y="82"/>
                    <a:pt x="22381" y="82"/>
                  </a:cubicBezTo>
                  <a:cubicBezTo>
                    <a:pt x="22315" y="82"/>
                    <a:pt x="22248" y="87"/>
                    <a:pt x="22184" y="99"/>
                  </a:cubicBezTo>
                  <a:cubicBezTo>
                    <a:pt x="22121" y="102"/>
                    <a:pt x="22056" y="110"/>
                    <a:pt x="21995" y="110"/>
                  </a:cubicBezTo>
                  <a:cubicBezTo>
                    <a:pt x="21985" y="110"/>
                    <a:pt x="21975" y="110"/>
                    <a:pt x="21965" y="110"/>
                  </a:cubicBezTo>
                  <a:cubicBezTo>
                    <a:pt x="21958" y="109"/>
                    <a:pt x="21951" y="109"/>
                    <a:pt x="21944" y="109"/>
                  </a:cubicBezTo>
                  <a:cubicBezTo>
                    <a:pt x="21885" y="109"/>
                    <a:pt x="21839" y="133"/>
                    <a:pt x="21823" y="155"/>
                  </a:cubicBezTo>
                  <a:cubicBezTo>
                    <a:pt x="21807" y="174"/>
                    <a:pt x="21795" y="181"/>
                    <a:pt x="21784" y="181"/>
                  </a:cubicBezTo>
                  <a:cubicBezTo>
                    <a:pt x="21767" y="181"/>
                    <a:pt x="21754" y="163"/>
                    <a:pt x="21736" y="155"/>
                  </a:cubicBezTo>
                  <a:cubicBezTo>
                    <a:pt x="21721" y="142"/>
                    <a:pt x="21708" y="119"/>
                    <a:pt x="21691" y="119"/>
                  </a:cubicBezTo>
                  <a:cubicBezTo>
                    <a:pt x="21689" y="119"/>
                    <a:pt x="21687" y="119"/>
                    <a:pt x="21685" y="120"/>
                  </a:cubicBezTo>
                  <a:cubicBezTo>
                    <a:pt x="21662" y="128"/>
                    <a:pt x="21640" y="130"/>
                    <a:pt x="21618" y="130"/>
                  </a:cubicBezTo>
                  <a:cubicBezTo>
                    <a:pt x="21590" y="130"/>
                    <a:pt x="21563" y="127"/>
                    <a:pt x="21537" y="127"/>
                  </a:cubicBezTo>
                  <a:cubicBezTo>
                    <a:pt x="21532" y="127"/>
                    <a:pt x="21527" y="127"/>
                    <a:pt x="21522" y="127"/>
                  </a:cubicBezTo>
                  <a:cubicBezTo>
                    <a:pt x="21488" y="129"/>
                    <a:pt x="21451" y="135"/>
                    <a:pt x="21416" y="135"/>
                  </a:cubicBezTo>
                  <a:cubicBezTo>
                    <a:pt x="21390" y="135"/>
                    <a:pt x="21365" y="132"/>
                    <a:pt x="21344" y="120"/>
                  </a:cubicBezTo>
                  <a:cubicBezTo>
                    <a:pt x="21331" y="113"/>
                    <a:pt x="21320" y="110"/>
                    <a:pt x="21312" y="110"/>
                  </a:cubicBezTo>
                  <a:cubicBezTo>
                    <a:pt x="21290" y="110"/>
                    <a:pt x="21281" y="127"/>
                    <a:pt x="21268" y="137"/>
                  </a:cubicBezTo>
                  <a:cubicBezTo>
                    <a:pt x="21237" y="158"/>
                    <a:pt x="21258" y="169"/>
                    <a:pt x="21289" y="179"/>
                  </a:cubicBezTo>
                  <a:cubicBezTo>
                    <a:pt x="21296" y="182"/>
                    <a:pt x="21317" y="182"/>
                    <a:pt x="21310" y="196"/>
                  </a:cubicBezTo>
                  <a:cubicBezTo>
                    <a:pt x="21296" y="199"/>
                    <a:pt x="21282" y="199"/>
                    <a:pt x="21268" y="203"/>
                  </a:cubicBezTo>
                  <a:cubicBezTo>
                    <a:pt x="21258" y="207"/>
                    <a:pt x="21248" y="214"/>
                    <a:pt x="21254" y="220"/>
                  </a:cubicBezTo>
                  <a:cubicBezTo>
                    <a:pt x="21257" y="226"/>
                    <a:pt x="21267" y="229"/>
                    <a:pt x="21275" y="229"/>
                  </a:cubicBezTo>
                  <a:cubicBezTo>
                    <a:pt x="21277" y="229"/>
                    <a:pt x="21280" y="229"/>
                    <a:pt x="21282" y="228"/>
                  </a:cubicBezTo>
                  <a:cubicBezTo>
                    <a:pt x="21298" y="219"/>
                    <a:pt x="21313" y="216"/>
                    <a:pt x="21328" y="216"/>
                  </a:cubicBezTo>
                  <a:cubicBezTo>
                    <a:pt x="21362" y="216"/>
                    <a:pt x="21393" y="232"/>
                    <a:pt x="21424" y="234"/>
                  </a:cubicBezTo>
                  <a:cubicBezTo>
                    <a:pt x="21437" y="232"/>
                    <a:pt x="21450" y="231"/>
                    <a:pt x="21464" y="231"/>
                  </a:cubicBezTo>
                  <a:cubicBezTo>
                    <a:pt x="21479" y="231"/>
                    <a:pt x="21493" y="232"/>
                    <a:pt x="21508" y="232"/>
                  </a:cubicBezTo>
                  <a:cubicBezTo>
                    <a:pt x="21516" y="232"/>
                    <a:pt x="21524" y="232"/>
                    <a:pt x="21532" y="231"/>
                  </a:cubicBezTo>
                  <a:cubicBezTo>
                    <a:pt x="21539" y="230"/>
                    <a:pt x="21544" y="229"/>
                    <a:pt x="21548" y="229"/>
                  </a:cubicBezTo>
                  <a:cubicBezTo>
                    <a:pt x="21565" y="229"/>
                    <a:pt x="21554" y="240"/>
                    <a:pt x="21542" y="252"/>
                  </a:cubicBezTo>
                  <a:cubicBezTo>
                    <a:pt x="21477" y="259"/>
                    <a:pt x="21477" y="259"/>
                    <a:pt x="21522" y="297"/>
                  </a:cubicBezTo>
                  <a:cubicBezTo>
                    <a:pt x="21522" y="297"/>
                    <a:pt x="21518" y="300"/>
                    <a:pt x="21518" y="304"/>
                  </a:cubicBezTo>
                  <a:lnTo>
                    <a:pt x="21507" y="304"/>
                  </a:lnTo>
                  <a:cubicBezTo>
                    <a:pt x="21503" y="302"/>
                    <a:pt x="21499" y="301"/>
                    <a:pt x="21495" y="301"/>
                  </a:cubicBezTo>
                  <a:cubicBezTo>
                    <a:pt x="21486" y="301"/>
                    <a:pt x="21479" y="304"/>
                    <a:pt x="21470" y="304"/>
                  </a:cubicBezTo>
                  <a:cubicBezTo>
                    <a:pt x="21468" y="304"/>
                    <a:pt x="21465" y="304"/>
                    <a:pt x="21462" y="304"/>
                  </a:cubicBezTo>
                  <a:cubicBezTo>
                    <a:pt x="21456" y="301"/>
                    <a:pt x="21449" y="300"/>
                    <a:pt x="21442" y="300"/>
                  </a:cubicBezTo>
                  <a:cubicBezTo>
                    <a:pt x="21427" y="300"/>
                    <a:pt x="21412" y="304"/>
                    <a:pt x="21396" y="304"/>
                  </a:cubicBezTo>
                  <a:cubicBezTo>
                    <a:pt x="21392" y="304"/>
                    <a:pt x="21389" y="304"/>
                    <a:pt x="21386" y="304"/>
                  </a:cubicBezTo>
                  <a:lnTo>
                    <a:pt x="21272" y="304"/>
                  </a:lnTo>
                  <a:cubicBezTo>
                    <a:pt x="21265" y="304"/>
                    <a:pt x="21257" y="304"/>
                    <a:pt x="21249" y="304"/>
                  </a:cubicBezTo>
                  <a:cubicBezTo>
                    <a:pt x="21233" y="304"/>
                    <a:pt x="21217" y="302"/>
                    <a:pt x="21213" y="294"/>
                  </a:cubicBezTo>
                  <a:cubicBezTo>
                    <a:pt x="21206" y="269"/>
                    <a:pt x="21178" y="273"/>
                    <a:pt x="21153" y="269"/>
                  </a:cubicBezTo>
                  <a:cubicBezTo>
                    <a:pt x="21126" y="269"/>
                    <a:pt x="21102" y="265"/>
                    <a:pt x="21074" y="265"/>
                  </a:cubicBezTo>
                  <a:cubicBezTo>
                    <a:pt x="21099" y="244"/>
                    <a:pt x="21164" y="234"/>
                    <a:pt x="21102" y="214"/>
                  </a:cubicBezTo>
                  <a:cubicBezTo>
                    <a:pt x="21067" y="203"/>
                    <a:pt x="21029" y="193"/>
                    <a:pt x="20994" y="186"/>
                  </a:cubicBezTo>
                  <a:cubicBezTo>
                    <a:pt x="20991" y="186"/>
                    <a:pt x="20987" y="186"/>
                    <a:pt x="20984" y="186"/>
                  </a:cubicBezTo>
                  <a:cubicBezTo>
                    <a:pt x="20938" y="186"/>
                    <a:pt x="20891" y="171"/>
                    <a:pt x="20847" y="171"/>
                  </a:cubicBezTo>
                  <a:cubicBezTo>
                    <a:pt x="20835" y="171"/>
                    <a:pt x="20822" y="172"/>
                    <a:pt x="20810" y="175"/>
                  </a:cubicBezTo>
                  <a:cubicBezTo>
                    <a:pt x="20789" y="180"/>
                    <a:pt x="20767" y="182"/>
                    <a:pt x="20747" y="182"/>
                  </a:cubicBezTo>
                  <a:cubicBezTo>
                    <a:pt x="20705" y="182"/>
                    <a:pt x="20665" y="175"/>
                    <a:pt x="20623" y="175"/>
                  </a:cubicBezTo>
                  <a:cubicBezTo>
                    <a:pt x="20612" y="175"/>
                    <a:pt x="20602" y="175"/>
                    <a:pt x="20588" y="179"/>
                  </a:cubicBezTo>
                  <a:cubicBezTo>
                    <a:pt x="20544" y="179"/>
                    <a:pt x="20502" y="191"/>
                    <a:pt x="20458" y="191"/>
                  </a:cubicBezTo>
                  <a:cubicBezTo>
                    <a:pt x="20436" y="191"/>
                    <a:pt x="20414" y="188"/>
                    <a:pt x="20391" y="179"/>
                  </a:cubicBezTo>
                  <a:cubicBezTo>
                    <a:pt x="20383" y="175"/>
                    <a:pt x="20372" y="173"/>
                    <a:pt x="20361" y="173"/>
                  </a:cubicBezTo>
                  <a:cubicBezTo>
                    <a:pt x="20341" y="173"/>
                    <a:pt x="20319" y="178"/>
                    <a:pt x="20303" y="189"/>
                  </a:cubicBezTo>
                  <a:cubicBezTo>
                    <a:pt x="20276" y="210"/>
                    <a:pt x="20311" y="220"/>
                    <a:pt x="20324" y="231"/>
                  </a:cubicBezTo>
                  <a:cubicBezTo>
                    <a:pt x="20345" y="252"/>
                    <a:pt x="20300" y="249"/>
                    <a:pt x="20300" y="259"/>
                  </a:cubicBezTo>
                  <a:cubicBezTo>
                    <a:pt x="20238" y="262"/>
                    <a:pt x="20269" y="304"/>
                    <a:pt x="20238" y="321"/>
                  </a:cubicBezTo>
                  <a:cubicBezTo>
                    <a:pt x="20238" y="328"/>
                    <a:pt x="20234" y="332"/>
                    <a:pt x="20234" y="339"/>
                  </a:cubicBezTo>
                  <a:cubicBezTo>
                    <a:pt x="20210" y="356"/>
                    <a:pt x="20172" y="359"/>
                    <a:pt x="20141" y="369"/>
                  </a:cubicBezTo>
                  <a:cubicBezTo>
                    <a:pt x="20117" y="369"/>
                    <a:pt x="20092" y="368"/>
                    <a:pt x="20068" y="368"/>
                  </a:cubicBezTo>
                  <a:cubicBezTo>
                    <a:pt x="19987" y="368"/>
                    <a:pt x="19906" y="373"/>
                    <a:pt x="19832" y="383"/>
                  </a:cubicBezTo>
                  <a:cubicBezTo>
                    <a:pt x="19634" y="411"/>
                    <a:pt x="19429" y="404"/>
                    <a:pt x="19228" y="428"/>
                  </a:cubicBezTo>
                  <a:cubicBezTo>
                    <a:pt x="19128" y="439"/>
                    <a:pt x="19020" y="443"/>
                    <a:pt x="18916" y="453"/>
                  </a:cubicBezTo>
                  <a:cubicBezTo>
                    <a:pt x="18888" y="457"/>
                    <a:pt x="18860" y="460"/>
                    <a:pt x="18830" y="460"/>
                  </a:cubicBezTo>
                  <a:cubicBezTo>
                    <a:pt x="18823" y="460"/>
                    <a:pt x="18817" y="460"/>
                    <a:pt x="18810" y="460"/>
                  </a:cubicBezTo>
                  <a:cubicBezTo>
                    <a:pt x="18762" y="460"/>
                    <a:pt x="18712" y="466"/>
                    <a:pt x="18662" y="466"/>
                  </a:cubicBezTo>
                  <a:cubicBezTo>
                    <a:pt x="18633" y="466"/>
                    <a:pt x="18604" y="464"/>
                    <a:pt x="18576" y="457"/>
                  </a:cubicBezTo>
                  <a:lnTo>
                    <a:pt x="18569" y="457"/>
                  </a:lnTo>
                  <a:cubicBezTo>
                    <a:pt x="18502" y="481"/>
                    <a:pt x="18429" y="484"/>
                    <a:pt x="18355" y="484"/>
                  </a:cubicBezTo>
                  <a:cubicBezTo>
                    <a:pt x="18330" y="484"/>
                    <a:pt x="18305" y="484"/>
                    <a:pt x="18280" y="484"/>
                  </a:cubicBezTo>
                  <a:cubicBezTo>
                    <a:pt x="18264" y="484"/>
                    <a:pt x="18248" y="484"/>
                    <a:pt x="18233" y="484"/>
                  </a:cubicBezTo>
                  <a:cubicBezTo>
                    <a:pt x="18208" y="481"/>
                    <a:pt x="18184" y="473"/>
                    <a:pt x="18163" y="463"/>
                  </a:cubicBezTo>
                  <a:cubicBezTo>
                    <a:pt x="18148" y="457"/>
                    <a:pt x="18135" y="455"/>
                    <a:pt x="18122" y="455"/>
                  </a:cubicBezTo>
                  <a:cubicBezTo>
                    <a:pt x="18107" y="455"/>
                    <a:pt x="18091" y="458"/>
                    <a:pt x="18069" y="460"/>
                  </a:cubicBezTo>
                  <a:cubicBezTo>
                    <a:pt x="18009" y="463"/>
                    <a:pt x="17958" y="478"/>
                    <a:pt x="17894" y="478"/>
                  </a:cubicBezTo>
                  <a:cubicBezTo>
                    <a:pt x="17888" y="478"/>
                    <a:pt x="17882" y="478"/>
                    <a:pt x="17875" y="478"/>
                  </a:cubicBezTo>
                  <a:cubicBezTo>
                    <a:pt x="17830" y="478"/>
                    <a:pt x="17783" y="478"/>
                    <a:pt x="17736" y="478"/>
                  </a:cubicBezTo>
                  <a:cubicBezTo>
                    <a:pt x="17683" y="478"/>
                    <a:pt x="17630" y="477"/>
                    <a:pt x="17576" y="473"/>
                  </a:cubicBezTo>
                  <a:cubicBezTo>
                    <a:pt x="17574" y="473"/>
                    <a:pt x="17571" y="473"/>
                    <a:pt x="17568" y="473"/>
                  </a:cubicBezTo>
                  <a:cubicBezTo>
                    <a:pt x="17548" y="473"/>
                    <a:pt x="17525" y="479"/>
                    <a:pt x="17503" y="479"/>
                  </a:cubicBezTo>
                  <a:cubicBezTo>
                    <a:pt x="17490" y="479"/>
                    <a:pt x="17478" y="477"/>
                    <a:pt x="17466" y="470"/>
                  </a:cubicBezTo>
                  <a:cubicBezTo>
                    <a:pt x="17431" y="449"/>
                    <a:pt x="17382" y="446"/>
                    <a:pt x="17341" y="446"/>
                  </a:cubicBezTo>
                  <a:cubicBezTo>
                    <a:pt x="17327" y="449"/>
                    <a:pt x="17310" y="449"/>
                    <a:pt x="17296" y="449"/>
                  </a:cubicBezTo>
                  <a:cubicBezTo>
                    <a:pt x="17303" y="446"/>
                    <a:pt x="17303" y="443"/>
                    <a:pt x="17303" y="432"/>
                  </a:cubicBezTo>
                  <a:cubicBezTo>
                    <a:pt x="17300" y="424"/>
                    <a:pt x="17291" y="416"/>
                    <a:pt x="17278" y="416"/>
                  </a:cubicBezTo>
                  <a:cubicBezTo>
                    <a:pt x="17274" y="416"/>
                    <a:pt x="17269" y="417"/>
                    <a:pt x="17264" y="418"/>
                  </a:cubicBezTo>
                  <a:cubicBezTo>
                    <a:pt x="17259" y="421"/>
                    <a:pt x="17254" y="421"/>
                    <a:pt x="17249" y="421"/>
                  </a:cubicBezTo>
                  <a:cubicBezTo>
                    <a:pt x="17239" y="421"/>
                    <a:pt x="17229" y="417"/>
                    <a:pt x="17219" y="415"/>
                  </a:cubicBezTo>
                  <a:cubicBezTo>
                    <a:pt x="17198" y="411"/>
                    <a:pt x="17181" y="411"/>
                    <a:pt x="17160" y="408"/>
                  </a:cubicBezTo>
                  <a:cubicBezTo>
                    <a:pt x="17147" y="408"/>
                    <a:pt x="17126" y="408"/>
                    <a:pt x="17118" y="418"/>
                  </a:cubicBezTo>
                  <a:cubicBezTo>
                    <a:pt x="17115" y="428"/>
                    <a:pt x="17133" y="439"/>
                    <a:pt x="17150" y="439"/>
                  </a:cubicBezTo>
                  <a:cubicBezTo>
                    <a:pt x="17157" y="449"/>
                    <a:pt x="17168" y="453"/>
                    <a:pt x="17178" y="457"/>
                  </a:cubicBezTo>
                  <a:cubicBezTo>
                    <a:pt x="17126" y="460"/>
                    <a:pt x="17077" y="460"/>
                    <a:pt x="17029" y="467"/>
                  </a:cubicBezTo>
                  <a:cubicBezTo>
                    <a:pt x="17019" y="467"/>
                    <a:pt x="17009" y="468"/>
                    <a:pt x="16998" y="468"/>
                  </a:cubicBezTo>
                  <a:cubicBezTo>
                    <a:pt x="16959" y="468"/>
                    <a:pt x="16918" y="464"/>
                    <a:pt x="16879" y="464"/>
                  </a:cubicBezTo>
                  <a:cubicBezTo>
                    <a:pt x="16826" y="464"/>
                    <a:pt x="16777" y="471"/>
                    <a:pt x="16740" y="505"/>
                  </a:cubicBezTo>
                  <a:cubicBezTo>
                    <a:pt x="16739" y="506"/>
                    <a:pt x="16737" y="507"/>
                    <a:pt x="16734" y="507"/>
                  </a:cubicBezTo>
                  <a:cubicBezTo>
                    <a:pt x="16729" y="507"/>
                    <a:pt x="16721" y="505"/>
                    <a:pt x="16716" y="505"/>
                  </a:cubicBezTo>
                  <a:cubicBezTo>
                    <a:pt x="16699" y="505"/>
                    <a:pt x="16671" y="505"/>
                    <a:pt x="16671" y="519"/>
                  </a:cubicBezTo>
                  <a:cubicBezTo>
                    <a:pt x="16671" y="523"/>
                    <a:pt x="16675" y="526"/>
                    <a:pt x="16678" y="529"/>
                  </a:cubicBezTo>
                  <a:cubicBezTo>
                    <a:pt x="16659" y="528"/>
                    <a:pt x="16639" y="528"/>
                    <a:pt x="16620" y="528"/>
                  </a:cubicBezTo>
                  <a:cubicBezTo>
                    <a:pt x="16566" y="528"/>
                    <a:pt x="16512" y="531"/>
                    <a:pt x="16457" y="536"/>
                  </a:cubicBezTo>
                  <a:cubicBezTo>
                    <a:pt x="16431" y="538"/>
                    <a:pt x="16410" y="540"/>
                    <a:pt x="16394" y="540"/>
                  </a:cubicBezTo>
                  <a:cubicBezTo>
                    <a:pt x="16340" y="540"/>
                    <a:pt x="16333" y="523"/>
                    <a:pt x="16338" y="467"/>
                  </a:cubicBezTo>
                  <a:cubicBezTo>
                    <a:pt x="16338" y="457"/>
                    <a:pt x="16348" y="443"/>
                    <a:pt x="16321" y="439"/>
                  </a:cubicBezTo>
                  <a:cubicBezTo>
                    <a:pt x="16314" y="438"/>
                    <a:pt x="16307" y="437"/>
                    <a:pt x="16300" y="437"/>
                  </a:cubicBezTo>
                  <a:cubicBezTo>
                    <a:pt x="16293" y="437"/>
                    <a:pt x="16286" y="438"/>
                    <a:pt x="16279" y="439"/>
                  </a:cubicBezTo>
                  <a:cubicBezTo>
                    <a:pt x="16272" y="427"/>
                    <a:pt x="16256" y="424"/>
                    <a:pt x="16237" y="424"/>
                  </a:cubicBezTo>
                  <a:cubicBezTo>
                    <a:pt x="16219" y="424"/>
                    <a:pt x="16197" y="427"/>
                    <a:pt x="16178" y="428"/>
                  </a:cubicBezTo>
                  <a:cubicBezTo>
                    <a:pt x="16170" y="428"/>
                    <a:pt x="16162" y="428"/>
                    <a:pt x="16153" y="428"/>
                  </a:cubicBezTo>
                  <a:cubicBezTo>
                    <a:pt x="16139" y="428"/>
                    <a:pt x="16125" y="429"/>
                    <a:pt x="16116" y="436"/>
                  </a:cubicBezTo>
                  <a:cubicBezTo>
                    <a:pt x="16119" y="453"/>
                    <a:pt x="16158" y="449"/>
                    <a:pt x="16161" y="463"/>
                  </a:cubicBezTo>
                  <a:cubicBezTo>
                    <a:pt x="16151" y="470"/>
                    <a:pt x="16137" y="473"/>
                    <a:pt x="16119" y="473"/>
                  </a:cubicBezTo>
                  <a:cubicBezTo>
                    <a:pt x="16109" y="460"/>
                    <a:pt x="16068" y="425"/>
                    <a:pt x="16061" y="425"/>
                  </a:cubicBezTo>
                  <a:cubicBezTo>
                    <a:pt x="16036" y="428"/>
                    <a:pt x="16033" y="439"/>
                    <a:pt x="16033" y="453"/>
                  </a:cubicBezTo>
                  <a:cubicBezTo>
                    <a:pt x="16033" y="463"/>
                    <a:pt x="16040" y="470"/>
                    <a:pt x="16050" y="473"/>
                  </a:cubicBezTo>
                  <a:cubicBezTo>
                    <a:pt x="16033" y="473"/>
                    <a:pt x="16026" y="481"/>
                    <a:pt x="16026" y="491"/>
                  </a:cubicBezTo>
                  <a:cubicBezTo>
                    <a:pt x="16026" y="508"/>
                    <a:pt x="16047" y="508"/>
                    <a:pt x="16064" y="508"/>
                  </a:cubicBezTo>
                  <a:lnTo>
                    <a:pt x="16186" y="508"/>
                  </a:lnTo>
                  <a:cubicBezTo>
                    <a:pt x="16213" y="508"/>
                    <a:pt x="16234" y="505"/>
                    <a:pt x="16248" y="498"/>
                  </a:cubicBezTo>
                  <a:cubicBezTo>
                    <a:pt x="16252" y="505"/>
                    <a:pt x="16255" y="508"/>
                    <a:pt x="16258" y="512"/>
                  </a:cubicBezTo>
                  <a:cubicBezTo>
                    <a:pt x="16276" y="526"/>
                    <a:pt x="16276" y="536"/>
                    <a:pt x="16265" y="540"/>
                  </a:cubicBezTo>
                  <a:cubicBezTo>
                    <a:pt x="16255" y="540"/>
                    <a:pt x="16241" y="543"/>
                    <a:pt x="16231" y="550"/>
                  </a:cubicBezTo>
                  <a:cubicBezTo>
                    <a:pt x="16201" y="553"/>
                    <a:pt x="16173" y="554"/>
                    <a:pt x="16144" y="554"/>
                  </a:cubicBezTo>
                  <a:cubicBezTo>
                    <a:pt x="16105" y="554"/>
                    <a:pt x="16066" y="552"/>
                    <a:pt x="16026" y="550"/>
                  </a:cubicBezTo>
                  <a:cubicBezTo>
                    <a:pt x="16011" y="541"/>
                    <a:pt x="15993" y="537"/>
                    <a:pt x="15973" y="537"/>
                  </a:cubicBezTo>
                  <a:cubicBezTo>
                    <a:pt x="15955" y="537"/>
                    <a:pt x="15936" y="540"/>
                    <a:pt x="15919" y="543"/>
                  </a:cubicBezTo>
                  <a:cubicBezTo>
                    <a:pt x="15904" y="540"/>
                    <a:pt x="15925" y="529"/>
                    <a:pt x="15936" y="523"/>
                  </a:cubicBezTo>
                  <a:cubicBezTo>
                    <a:pt x="15970" y="498"/>
                    <a:pt x="15964" y="481"/>
                    <a:pt x="15911" y="470"/>
                  </a:cubicBezTo>
                  <a:cubicBezTo>
                    <a:pt x="15890" y="467"/>
                    <a:pt x="15866" y="467"/>
                    <a:pt x="15845" y="457"/>
                  </a:cubicBezTo>
                  <a:cubicBezTo>
                    <a:pt x="15830" y="447"/>
                    <a:pt x="15818" y="443"/>
                    <a:pt x="15808" y="443"/>
                  </a:cubicBezTo>
                  <a:cubicBezTo>
                    <a:pt x="15790" y="443"/>
                    <a:pt x="15780" y="457"/>
                    <a:pt x="15770" y="470"/>
                  </a:cubicBezTo>
                  <a:cubicBezTo>
                    <a:pt x="15761" y="464"/>
                    <a:pt x="15748" y="461"/>
                    <a:pt x="15733" y="461"/>
                  </a:cubicBezTo>
                  <a:cubicBezTo>
                    <a:pt x="15725" y="461"/>
                    <a:pt x="15716" y="462"/>
                    <a:pt x="15707" y="463"/>
                  </a:cubicBezTo>
                  <a:cubicBezTo>
                    <a:pt x="15682" y="463"/>
                    <a:pt x="15655" y="467"/>
                    <a:pt x="15627" y="470"/>
                  </a:cubicBezTo>
                  <a:cubicBezTo>
                    <a:pt x="15616" y="467"/>
                    <a:pt x="15606" y="467"/>
                    <a:pt x="15599" y="463"/>
                  </a:cubicBezTo>
                  <a:cubicBezTo>
                    <a:pt x="15591" y="457"/>
                    <a:pt x="15581" y="456"/>
                    <a:pt x="15570" y="456"/>
                  </a:cubicBezTo>
                  <a:cubicBezTo>
                    <a:pt x="15561" y="456"/>
                    <a:pt x="15551" y="457"/>
                    <a:pt x="15541" y="457"/>
                  </a:cubicBezTo>
                  <a:lnTo>
                    <a:pt x="15516" y="457"/>
                  </a:lnTo>
                  <a:cubicBezTo>
                    <a:pt x="15482" y="457"/>
                    <a:pt x="15464" y="467"/>
                    <a:pt x="15461" y="484"/>
                  </a:cubicBezTo>
                  <a:cubicBezTo>
                    <a:pt x="15453" y="508"/>
                    <a:pt x="15488" y="498"/>
                    <a:pt x="15506" y="505"/>
                  </a:cubicBezTo>
                  <a:cubicBezTo>
                    <a:pt x="15520" y="507"/>
                    <a:pt x="15533" y="511"/>
                    <a:pt x="15547" y="514"/>
                  </a:cubicBezTo>
                  <a:lnTo>
                    <a:pt x="15547" y="514"/>
                  </a:lnTo>
                  <a:cubicBezTo>
                    <a:pt x="15540" y="514"/>
                    <a:pt x="15533" y="513"/>
                    <a:pt x="15524" y="513"/>
                  </a:cubicBezTo>
                  <a:cubicBezTo>
                    <a:pt x="15514" y="513"/>
                    <a:pt x="15502" y="514"/>
                    <a:pt x="15488" y="515"/>
                  </a:cubicBezTo>
                  <a:lnTo>
                    <a:pt x="15474" y="515"/>
                  </a:lnTo>
                  <a:cubicBezTo>
                    <a:pt x="15443" y="512"/>
                    <a:pt x="15412" y="512"/>
                    <a:pt x="15384" y="512"/>
                  </a:cubicBezTo>
                  <a:cubicBezTo>
                    <a:pt x="15367" y="494"/>
                    <a:pt x="15332" y="481"/>
                    <a:pt x="15294" y="481"/>
                  </a:cubicBezTo>
                  <a:cubicBezTo>
                    <a:pt x="15277" y="484"/>
                    <a:pt x="15245" y="484"/>
                    <a:pt x="15256" y="502"/>
                  </a:cubicBezTo>
                  <a:cubicBezTo>
                    <a:pt x="15263" y="512"/>
                    <a:pt x="15270" y="519"/>
                    <a:pt x="15277" y="529"/>
                  </a:cubicBezTo>
                  <a:lnTo>
                    <a:pt x="15273" y="529"/>
                  </a:lnTo>
                  <a:cubicBezTo>
                    <a:pt x="15266" y="529"/>
                    <a:pt x="15256" y="529"/>
                    <a:pt x="15249" y="533"/>
                  </a:cubicBezTo>
                  <a:cubicBezTo>
                    <a:pt x="15245" y="541"/>
                    <a:pt x="15239" y="544"/>
                    <a:pt x="15231" y="544"/>
                  </a:cubicBezTo>
                  <a:cubicBezTo>
                    <a:pt x="15226" y="544"/>
                    <a:pt x="15219" y="543"/>
                    <a:pt x="15211" y="540"/>
                  </a:cubicBezTo>
                  <a:cubicBezTo>
                    <a:pt x="15197" y="536"/>
                    <a:pt x="15179" y="532"/>
                    <a:pt x="15164" y="532"/>
                  </a:cubicBezTo>
                  <a:cubicBezTo>
                    <a:pt x="15153" y="532"/>
                    <a:pt x="15144" y="534"/>
                    <a:pt x="15141" y="540"/>
                  </a:cubicBezTo>
                  <a:cubicBezTo>
                    <a:pt x="15134" y="553"/>
                    <a:pt x="15120" y="568"/>
                    <a:pt x="15113" y="582"/>
                  </a:cubicBezTo>
                  <a:cubicBezTo>
                    <a:pt x="15093" y="578"/>
                    <a:pt x="15075" y="578"/>
                    <a:pt x="15054" y="574"/>
                  </a:cubicBezTo>
                  <a:lnTo>
                    <a:pt x="15009" y="574"/>
                  </a:lnTo>
                  <a:cubicBezTo>
                    <a:pt x="14926" y="571"/>
                    <a:pt x="14843" y="561"/>
                    <a:pt x="14770" y="529"/>
                  </a:cubicBezTo>
                  <a:cubicBezTo>
                    <a:pt x="14764" y="527"/>
                    <a:pt x="14750" y="522"/>
                    <a:pt x="14738" y="522"/>
                  </a:cubicBezTo>
                  <a:cubicBezTo>
                    <a:pt x="14730" y="522"/>
                    <a:pt x="14723" y="524"/>
                    <a:pt x="14718" y="529"/>
                  </a:cubicBezTo>
                  <a:cubicBezTo>
                    <a:pt x="14718" y="529"/>
                    <a:pt x="14718" y="526"/>
                    <a:pt x="14715" y="523"/>
                  </a:cubicBezTo>
                  <a:cubicBezTo>
                    <a:pt x="14715" y="515"/>
                    <a:pt x="14694" y="508"/>
                    <a:pt x="14708" y="502"/>
                  </a:cubicBezTo>
                  <a:cubicBezTo>
                    <a:pt x="14713" y="499"/>
                    <a:pt x="14719" y="498"/>
                    <a:pt x="14725" y="498"/>
                  </a:cubicBezTo>
                  <a:cubicBezTo>
                    <a:pt x="14733" y="498"/>
                    <a:pt x="14741" y="500"/>
                    <a:pt x="14750" y="502"/>
                  </a:cubicBezTo>
                  <a:cubicBezTo>
                    <a:pt x="14757" y="504"/>
                    <a:pt x="14764" y="504"/>
                    <a:pt x="14770" y="504"/>
                  </a:cubicBezTo>
                  <a:cubicBezTo>
                    <a:pt x="14798" y="504"/>
                    <a:pt x="14822" y="491"/>
                    <a:pt x="14850" y="491"/>
                  </a:cubicBezTo>
                  <a:cubicBezTo>
                    <a:pt x="14836" y="478"/>
                    <a:pt x="14833" y="453"/>
                    <a:pt x="14812" y="449"/>
                  </a:cubicBezTo>
                  <a:cubicBezTo>
                    <a:pt x="14787" y="445"/>
                    <a:pt x="14760" y="439"/>
                    <a:pt x="14732" y="439"/>
                  </a:cubicBezTo>
                  <a:cubicBezTo>
                    <a:pt x="14716" y="439"/>
                    <a:pt x="14699" y="441"/>
                    <a:pt x="14683" y="446"/>
                  </a:cubicBezTo>
                  <a:cubicBezTo>
                    <a:pt x="14660" y="454"/>
                    <a:pt x="14641" y="461"/>
                    <a:pt x="14620" y="461"/>
                  </a:cubicBezTo>
                  <a:cubicBezTo>
                    <a:pt x="14604" y="461"/>
                    <a:pt x="14587" y="457"/>
                    <a:pt x="14566" y="446"/>
                  </a:cubicBezTo>
                  <a:cubicBezTo>
                    <a:pt x="14548" y="436"/>
                    <a:pt x="14528" y="432"/>
                    <a:pt x="14506" y="432"/>
                  </a:cubicBezTo>
                  <a:cubicBezTo>
                    <a:pt x="14476" y="432"/>
                    <a:pt x="14443" y="440"/>
                    <a:pt x="14417" y="453"/>
                  </a:cubicBezTo>
                  <a:cubicBezTo>
                    <a:pt x="14375" y="470"/>
                    <a:pt x="14385" y="488"/>
                    <a:pt x="14420" y="505"/>
                  </a:cubicBezTo>
                  <a:cubicBezTo>
                    <a:pt x="14420" y="519"/>
                    <a:pt x="14444" y="529"/>
                    <a:pt x="14451" y="540"/>
                  </a:cubicBezTo>
                  <a:lnTo>
                    <a:pt x="14454" y="543"/>
                  </a:lnTo>
                  <a:cubicBezTo>
                    <a:pt x="14447" y="547"/>
                    <a:pt x="14444" y="553"/>
                    <a:pt x="14433" y="561"/>
                  </a:cubicBezTo>
                  <a:cubicBezTo>
                    <a:pt x="14431" y="565"/>
                    <a:pt x="14425" y="568"/>
                    <a:pt x="14419" y="568"/>
                  </a:cubicBezTo>
                  <a:cubicBezTo>
                    <a:pt x="14414" y="568"/>
                    <a:pt x="14410" y="567"/>
                    <a:pt x="14406" y="564"/>
                  </a:cubicBezTo>
                  <a:cubicBezTo>
                    <a:pt x="14383" y="556"/>
                    <a:pt x="14361" y="553"/>
                    <a:pt x="14340" y="553"/>
                  </a:cubicBezTo>
                  <a:cubicBezTo>
                    <a:pt x="14315" y="553"/>
                    <a:pt x="14291" y="557"/>
                    <a:pt x="14267" y="561"/>
                  </a:cubicBezTo>
                  <a:cubicBezTo>
                    <a:pt x="14263" y="550"/>
                    <a:pt x="14257" y="543"/>
                    <a:pt x="14239" y="533"/>
                  </a:cubicBezTo>
                  <a:cubicBezTo>
                    <a:pt x="14257" y="515"/>
                    <a:pt x="14257" y="494"/>
                    <a:pt x="14222" y="491"/>
                  </a:cubicBezTo>
                  <a:cubicBezTo>
                    <a:pt x="14217" y="490"/>
                    <a:pt x="14213" y="490"/>
                    <a:pt x="14209" y="490"/>
                  </a:cubicBezTo>
                  <a:cubicBezTo>
                    <a:pt x="14185" y="490"/>
                    <a:pt x="14177" y="507"/>
                    <a:pt x="14180" y="523"/>
                  </a:cubicBezTo>
                  <a:cubicBezTo>
                    <a:pt x="14183" y="529"/>
                    <a:pt x="14188" y="540"/>
                    <a:pt x="14191" y="547"/>
                  </a:cubicBezTo>
                  <a:cubicBezTo>
                    <a:pt x="14175" y="548"/>
                    <a:pt x="14159" y="549"/>
                    <a:pt x="14144" y="549"/>
                  </a:cubicBezTo>
                  <a:cubicBezTo>
                    <a:pt x="14098" y="549"/>
                    <a:pt x="14061" y="540"/>
                    <a:pt x="14045" y="508"/>
                  </a:cubicBezTo>
                  <a:cubicBezTo>
                    <a:pt x="14039" y="496"/>
                    <a:pt x="14023" y="487"/>
                    <a:pt x="14004" y="487"/>
                  </a:cubicBezTo>
                  <a:cubicBezTo>
                    <a:pt x="13992" y="487"/>
                    <a:pt x="13979" y="490"/>
                    <a:pt x="13965" y="498"/>
                  </a:cubicBezTo>
                  <a:cubicBezTo>
                    <a:pt x="13965" y="502"/>
                    <a:pt x="13965" y="505"/>
                    <a:pt x="13962" y="505"/>
                  </a:cubicBezTo>
                  <a:cubicBezTo>
                    <a:pt x="13935" y="489"/>
                    <a:pt x="13915" y="463"/>
                    <a:pt x="13860" y="463"/>
                  </a:cubicBezTo>
                  <a:cubicBezTo>
                    <a:pt x="13857" y="463"/>
                    <a:pt x="13854" y="463"/>
                    <a:pt x="13850" y="463"/>
                  </a:cubicBezTo>
                  <a:cubicBezTo>
                    <a:pt x="13802" y="467"/>
                    <a:pt x="13813" y="491"/>
                    <a:pt x="13788" y="512"/>
                  </a:cubicBezTo>
                  <a:cubicBezTo>
                    <a:pt x="13788" y="492"/>
                    <a:pt x="13783" y="479"/>
                    <a:pt x="13761" y="479"/>
                  </a:cubicBezTo>
                  <a:cubicBezTo>
                    <a:pt x="13753" y="479"/>
                    <a:pt x="13743" y="480"/>
                    <a:pt x="13730" y="484"/>
                  </a:cubicBezTo>
                  <a:cubicBezTo>
                    <a:pt x="13721" y="488"/>
                    <a:pt x="13710" y="491"/>
                    <a:pt x="13697" y="491"/>
                  </a:cubicBezTo>
                  <a:cubicBezTo>
                    <a:pt x="13688" y="491"/>
                    <a:pt x="13680" y="490"/>
                    <a:pt x="13670" y="488"/>
                  </a:cubicBezTo>
                  <a:cubicBezTo>
                    <a:pt x="13658" y="483"/>
                    <a:pt x="13646" y="481"/>
                    <a:pt x="13635" y="481"/>
                  </a:cubicBezTo>
                  <a:cubicBezTo>
                    <a:pt x="13609" y="481"/>
                    <a:pt x="13589" y="492"/>
                    <a:pt x="13576" y="508"/>
                  </a:cubicBezTo>
                  <a:cubicBezTo>
                    <a:pt x="13538" y="508"/>
                    <a:pt x="13501" y="505"/>
                    <a:pt x="13462" y="505"/>
                  </a:cubicBezTo>
                  <a:cubicBezTo>
                    <a:pt x="13436" y="502"/>
                    <a:pt x="13434" y="478"/>
                    <a:pt x="13402" y="478"/>
                  </a:cubicBezTo>
                  <a:cubicBezTo>
                    <a:pt x="13396" y="478"/>
                    <a:pt x="13388" y="479"/>
                    <a:pt x="13379" y="481"/>
                  </a:cubicBezTo>
                  <a:cubicBezTo>
                    <a:pt x="13362" y="488"/>
                    <a:pt x="13337" y="491"/>
                    <a:pt x="13341" y="505"/>
                  </a:cubicBezTo>
                  <a:cubicBezTo>
                    <a:pt x="13344" y="519"/>
                    <a:pt x="13351" y="533"/>
                    <a:pt x="13372" y="533"/>
                  </a:cubicBezTo>
                  <a:cubicBezTo>
                    <a:pt x="13395" y="533"/>
                    <a:pt x="13420" y="545"/>
                    <a:pt x="13443" y="545"/>
                  </a:cubicBezTo>
                  <a:cubicBezTo>
                    <a:pt x="13454" y="545"/>
                    <a:pt x="13465" y="542"/>
                    <a:pt x="13476" y="533"/>
                  </a:cubicBezTo>
                  <a:cubicBezTo>
                    <a:pt x="13494" y="530"/>
                    <a:pt x="13513" y="520"/>
                    <a:pt x="13528" y="520"/>
                  </a:cubicBezTo>
                  <a:cubicBezTo>
                    <a:pt x="13533" y="520"/>
                    <a:pt x="13538" y="522"/>
                    <a:pt x="13542" y="526"/>
                  </a:cubicBezTo>
                  <a:cubicBezTo>
                    <a:pt x="13573" y="557"/>
                    <a:pt x="13650" y="564"/>
                    <a:pt x="13691" y="598"/>
                  </a:cubicBezTo>
                  <a:cubicBezTo>
                    <a:pt x="13670" y="598"/>
                    <a:pt x="13653" y="598"/>
                    <a:pt x="13632" y="602"/>
                  </a:cubicBezTo>
                  <a:lnTo>
                    <a:pt x="13507" y="602"/>
                  </a:lnTo>
                  <a:cubicBezTo>
                    <a:pt x="13505" y="603"/>
                    <a:pt x="13502" y="603"/>
                    <a:pt x="13499" y="603"/>
                  </a:cubicBezTo>
                  <a:cubicBezTo>
                    <a:pt x="13490" y="603"/>
                    <a:pt x="13481" y="602"/>
                    <a:pt x="13471" y="602"/>
                  </a:cubicBezTo>
                  <a:cubicBezTo>
                    <a:pt x="13461" y="602"/>
                    <a:pt x="13452" y="603"/>
                    <a:pt x="13445" y="609"/>
                  </a:cubicBezTo>
                  <a:cubicBezTo>
                    <a:pt x="13434" y="609"/>
                    <a:pt x="13424" y="612"/>
                    <a:pt x="13410" y="616"/>
                  </a:cubicBezTo>
                  <a:lnTo>
                    <a:pt x="13392" y="616"/>
                  </a:lnTo>
                  <a:cubicBezTo>
                    <a:pt x="13350" y="592"/>
                    <a:pt x="13303" y="580"/>
                    <a:pt x="13255" y="580"/>
                  </a:cubicBezTo>
                  <a:cubicBezTo>
                    <a:pt x="13217" y="580"/>
                    <a:pt x="13179" y="587"/>
                    <a:pt x="13139" y="602"/>
                  </a:cubicBezTo>
                  <a:cubicBezTo>
                    <a:pt x="13134" y="601"/>
                    <a:pt x="13129" y="600"/>
                    <a:pt x="13125" y="600"/>
                  </a:cubicBezTo>
                  <a:cubicBezTo>
                    <a:pt x="13112" y="600"/>
                    <a:pt x="13102" y="607"/>
                    <a:pt x="13091" y="609"/>
                  </a:cubicBezTo>
                  <a:cubicBezTo>
                    <a:pt x="13088" y="602"/>
                    <a:pt x="13088" y="595"/>
                    <a:pt x="13088" y="592"/>
                  </a:cubicBezTo>
                  <a:cubicBezTo>
                    <a:pt x="13082" y="575"/>
                    <a:pt x="13060" y="562"/>
                    <a:pt x="13041" y="562"/>
                  </a:cubicBezTo>
                  <a:cubicBezTo>
                    <a:pt x="13033" y="562"/>
                    <a:pt x="13026" y="564"/>
                    <a:pt x="13022" y="571"/>
                  </a:cubicBezTo>
                  <a:cubicBezTo>
                    <a:pt x="13010" y="587"/>
                    <a:pt x="13000" y="592"/>
                    <a:pt x="12989" y="592"/>
                  </a:cubicBezTo>
                  <a:cubicBezTo>
                    <a:pt x="12974" y="592"/>
                    <a:pt x="12960" y="582"/>
                    <a:pt x="12942" y="578"/>
                  </a:cubicBezTo>
                  <a:cubicBezTo>
                    <a:pt x="12925" y="572"/>
                    <a:pt x="12898" y="567"/>
                    <a:pt x="12880" y="567"/>
                  </a:cubicBezTo>
                  <a:cubicBezTo>
                    <a:pt x="12876" y="567"/>
                    <a:pt x="12872" y="567"/>
                    <a:pt x="12869" y="568"/>
                  </a:cubicBezTo>
                  <a:cubicBezTo>
                    <a:pt x="12851" y="572"/>
                    <a:pt x="12837" y="573"/>
                    <a:pt x="12824" y="573"/>
                  </a:cubicBezTo>
                  <a:cubicBezTo>
                    <a:pt x="12784" y="573"/>
                    <a:pt x="12765" y="555"/>
                    <a:pt x="12740" y="536"/>
                  </a:cubicBezTo>
                  <a:cubicBezTo>
                    <a:pt x="12724" y="524"/>
                    <a:pt x="12715" y="508"/>
                    <a:pt x="12681" y="508"/>
                  </a:cubicBezTo>
                  <a:cubicBezTo>
                    <a:pt x="12678" y="508"/>
                    <a:pt x="12675" y="508"/>
                    <a:pt x="12671" y="508"/>
                  </a:cubicBezTo>
                  <a:cubicBezTo>
                    <a:pt x="12668" y="508"/>
                    <a:pt x="12665" y="508"/>
                    <a:pt x="12662" y="508"/>
                  </a:cubicBezTo>
                  <a:cubicBezTo>
                    <a:pt x="12624" y="508"/>
                    <a:pt x="12636" y="527"/>
                    <a:pt x="12636" y="540"/>
                  </a:cubicBezTo>
                  <a:cubicBezTo>
                    <a:pt x="12636" y="553"/>
                    <a:pt x="12647" y="568"/>
                    <a:pt x="12650" y="585"/>
                  </a:cubicBezTo>
                  <a:lnTo>
                    <a:pt x="12539" y="585"/>
                  </a:lnTo>
                  <a:cubicBezTo>
                    <a:pt x="12519" y="578"/>
                    <a:pt x="12500" y="575"/>
                    <a:pt x="12482" y="575"/>
                  </a:cubicBezTo>
                  <a:cubicBezTo>
                    <a:pt x="12447" y="575"/>
                    <a:pt x="12414" y="585"/>
                    <a:pt x="12380" y="592"/>
                  </a:cubicBezTo>
                  <a:cubicBezTo>
                    <a:pt x="12365" y="592"/>
                    <a:pt x="12359" y="605"/>
                    <a:pt x="12346" y="605"/>
                  </a:cubicBezTo>
                  <a:cubicBezTo>
                    <a:pt x="12341" y="605"/>
                    <a:pt x="12335" y="603"/>
                    <a:pt x="12327" y="598"/>
                  </a:cubicBezTo>
                  <a:cubicBezTo>
                    <a:pt x="12331" y="588"/>
                    <a:pt x="12324" y="578"/>
                    <a:pt x="12303" y="578"/>
                  </a:cubicBezTo>
                  <a:cubicBezTo>
                    <a:pt x="12238" y="574"/>
                    <a:pt x="12199" y="547"/>
                    <a:pt x="12148" y="533"/>
                  </a:cubicBezTo>
                  <a:cubicBezTo>
                    <a:pt x="12141" y="526"/>
                    <a:pt x="12133" y="524"/>
                    <a:pt x="12124" y="524"/>
                  </a:cubicBezTo>
                  <a:cubicBezTo>
                    <a:pt x="12119" y="524"/>
                    <a:pt x="12114" y="525"/>
                    <a:pt x="12109" y="526"/>
                  </a:cubicBezTo>
                  <a:cubicBezTo>
                    <a:pt x="12093" y="530"/>
                    <a:pt x="12079" y="532"/>
                    <a:pt x="12066" y="532"/>
                  </a:cubicBezTo>
                  <a:cubicBezTo>
                    <a:pt x="12038" y="532"/>
                    <a:pt x="12018" y="523"/>
                    <a:pt x="12002" y="508"/>
                  </a:cubicBezTo>
                  <a:cubicBezTo>
                    <a:pt x="11977" y="502"/>
                    <a:pt x="11956" y="494"/>
                    <a:pt x="11935" y="491"/>
                  </a:cubicBezTo>
                  <a:cubicBezTo>
                    <a:pt x="11926" y="481"/>
                    <a:pt x="11913" y="479"/>
                    <a:pt x="11899" y="479"/>
                  </a:cubicBezTo>
                  <a:cubicBezTo>
                    <a:pt x="11887" y="479"/>
                    <a:pt x="11874" y="481"/>
                    <a:pt x="11863" y="481"/>
                  </a:cubicBezTo>
                  <a:cubicBezTo>
                    <a:pt x="11797" y="481"/>
                    <a:pt x="11735" y="488"/>
                    <a:pt x="11669" y="494"/>
                  </a:cubicBezTo>
                  <a:cubicBezTo>
                    <a:pt x="11627" y="498"/>
                    <a:pt x="11616" y="498"/>
                    <a:pt x="11637" y="519"/>
                  </a:cubicBezTo>
                  <a:cubicBezTo>
                    <a:pt x="11655" y="540"/>
                    <a:pt x="11644" y="553"/>
                    <a:pt x="11586" y="561"/>
                  </a:cubicBezTo>
                  <a:cubicBezTo>
                    <a:pt x="11627" y="536"/>
                    <a:pt x="11634" y="523"/>
                    <a:pt x="11575" y="523"/>
                  </a:cubicBezTo>
                  <a:lnTo>
                    <a:pt x="11502" y="523"/>
                  </a:lnTo>
                  <a:cubicBezTo>
                    <a:pt x="11499" y="503"/>
                    <a:pt x="11481" y="491"/>
                    <a:pt x="11458" y="491"/>
                  </a:cubicBezTo>
                  <a:cubicBezTo>
                    <a:pt x="11447" y="491"/>
                    <a:pt x="11436" y="493"/>
                    <a:pt x="11426" y="498"/>
                  </a:cubicBezTo>
                  <a:cubicBezTo>
                    <a:pt x="11402" y="508"/>
                    <a:pt x="11377" y="512"/>
                    <a:pt x="11349" y="519"/>
                  </a:cubicBezTo>
                  <a:cubicBezTo>
                    <a:pt x="11332" y="523"/>
                    <a:pt x="11315" y="529"/>
                    <a:pt x="11325" y="540"/>
                  </a:cubicBezTo>
                  <a:cubicBezTo>
                    <a:pt x="11330" y="547"/>
                    <a:pt x="11338" y="549"/>
                    <a:pt x="11346" y="549"/>
                  </a:cubicBezTo>
                  <a:cubicBezTo>
                    <a:pt x="11355" y="549"/>
                    <a:pt x="11363" y="547"/>
                    <a:pt x="11370" y="543"/>
                  </a:cubicBezTo>
                  <a:cubicBezTo>
                    <a:pt x="11383" y="535"/>
                    <a:pt x="11396" y="533"/>
                    <a:pt x="11409" y="533"/>
                  </a:cubicBezTo>
                  <a:cubicBezTo>
                    <a:pt x="11431" y="533"/>
                    <a:pt x="11453" y="540"/>
                    <a:pt x="11474" y="540"/>
                  </a:cubicBezTo>
                  <a:cubicBezTo>
                    <a:pt x="11477" y="540"/>
                    <a:pt x="11479" y="540"/>
                    <a:pt x="11481" y="540"/>
                  </a:cubicBezTo>
                  <a:cubicBezTo>
                    <a:pt x="11484" y="540"/>
                    <a:pt x="11487" y="541"/>
                    <a:pt x="11490" y="541"/>
                  </a:cubicBezTo>
                  <a:cubicBezTo>
                    <a:pt x="11499" y="541"/>
                    <a:pt x="11509" y="539"/>
                    <a:pt x="11518" y="539"/>
                  </a:cubicBezTo>
                  <a:cubicBezTo>
                    <a:pt x="11532" y="539"/>
                    <a:pt x="11541" y="542"/>
                    <a:pt x="11533" y="557"/>
                  </a:cubicBezTo>
                  <a:cubicBezTo>
                    <a:pt x="11512" y="564"/>
                    <a:pt x="11491" y="571"/>
                    <a:pt x="11471" y="574"/>
                  </a:cubicBezTo>
                  <a:lnTo>
                    <a:pt x="11387" y="574"/>
                  </a:lnTo>
                  <a:cubicBezTo>
                    <a:pt x="11383" y="575"/>
                    <a:pt x="11379" y="575"/>
                    <a:pt x="11375" y="575"/>
                  </a:cubicBezTo>
                  <a:cubicBezTo>
                    <a:pt x="11363" y="575"/>
                    <a:pt x="11351" y="574"/>
                    <a:pt x="11340" y="574"/>
                  </a:cubicBezTo>
                  <a:cubicBezTo>
                    <a:pt x="11315" y="574"/>
                    <a:pt x="11298" y="578"/>
                    <a:pt x="11311" y="606"/>
                  </a:cubicBezTo>
                  <a:cubicBezTo>
                    <a:pt x="11316" y="615"/>
                    <a:pt x="11302" y="615"/>
                    <a:pt x="11288" y="615"/>
                  </a:cubicBezTo>
                  <a:lnTo>
                    <a:pt x="11288" y="615"/>
                  </a:lnTo>
                  <a:cubicBezTo>
                    <a:pt x="11281" y="615"/>
                    <a:pt x="11274" y="615"/>
                    <a:pt x="11269" y="616"/>
                  </a:cubicBezTo>
                  <a:cubicBezTo>
                    <a:pt x="11260" y="617"/>
                    <a:pt x="11251" y="618"/>
                    <a:pt x="11242" y="618"/>
                  </a:cubicBezTo>
                  <a:cubicBezTo>
                    <a:pt x="11224" y="618"/>
                    <a:pt x="11207" y="615"/>
                    <a:pt x="11193" y="606"/>
                  </a:cubicBezTo>
                  <a:cubicBezTo>
                    <a:pt x="11169" y="578"/>
                    <a:pt x="11211" y="536"/>
                    <a:pt x="11138" y="515"/>
                  </a:cubicBezTo>
                  <a:lnTo>
                    <a:pt x="11128" y="515"/>
                  </a:lnTo>
                  <a:cubicBezTo>
                    <a:pt x="11079" y="510"/>
                    <a:pt x="11032" y="491"/>
                    <a:pt x="10983" y="491"/>
                  </a:cubicBezTo>
                  <a:cubicBezTo>
                    <a:pt x="10961" y="491"/>
                    <a:pt x="10939" y="494"/>
                    <a:pt x="10915" y="505"/>
                  </a:cubicBezTo>
                  <a:cubicBezTo>
                    <a:pt x="10905" y="505"/>
                    <a:pt x="10894" y="508"/>
                    <a:pt x="10884" y="508"/>
                  </a:cubicBezTo>
                  <a:cubicBezTo>
                    <a:pt x="10877" y="508"/>
                    <a:pt x="10870" y="507"/>
                    <a:pt x="10866" y="507"/>
                  </a:cubicBezTo>
                  <a:cubicBezTo>
                    <a:pt x="10863" y="507"/>
                    <a:pt x="10861" y="507"/>
                    <a:pt x="10860" y="508"/>
                  </a:cubicBezTo>
                  <a:cubicBezTo>
                    <a:pt x="10832" y="533"/>
                    <a:pt x="10798" y="561"/>
                    <a:pt x="10784" y="588"/>
                  </a:cubicBezTo>
                  <a:cubicBezTo>
                    <a:pt x="10770" y="619"/>
                    <a:pt x="10739" y="644"/>
                    <a:pt x="10673" y="651"/>
                  </a:cubicBezTo>
                  <a:cubicBezTo>
                    <a:pt x="10659" y="652"/>
                    <a:pt x="10645" y="653"/>
                    <a:pt x="10631" y="653"/>
                  </a:cubicBezTo>
                  <a:cubicBezTo>
                    <a:pt x="10585" y="653"/>
                    <a:pt x="10542" y="646"/>
                    <a:pt x="10499" y="640"/>
                  </a:cubicBezTo>
                  <a:cubicBezTo>
                    <a:pt x="10503" y="630"/>
                    <a:pt x="10513" y="627"/>
                    <a:pt x="10531" y="627"/>
                  </a:cubicBezTo>
                  <a:cubicBezTo>
                    <a:pt x="10548" y="623"/>
                    <a:pt x="10576" y="623"/>
                    <a:pt x="10561" y="609"/>
                  </a:cubicBezTo>
                  <a:cubicBezTo>
                    <a:pt x="10555" y="598"/>
                    <a:pt x="10561" y="582"/>
                    <a:pt x="10531" y="578"/>
                  </a:cubicBezTo>
                  <a:cubicBezTo>
                    <a:pt x="10528" y="577"/>
                    <a:pt x="10526" y="577"/>
                    <a:pt x="10525" y="577"/>
                  </a:cubicBezTo>
                  <a:cubicBezTo>
                    <a:pt x="10508" y="577"/>
                    <a:pt x="10502" y="589"/>
                    <a:pt x="10492" y="595"/>
                  </a:cubicBezTo>
                  <a:cubicBezTo>
                    <a:pt x="10486" y="602"/>
                    <a:pt x="10471" y="606"/>
                    <a:pt x="10461" y="609"/>
                  </a:cubicBezTo>
                  <a:cubicBezTo>
                    <a:pt x="10416" y="612"/>
                    <a:pt x="10399" y="627"/>
                    <a:pt x="10412" y="651"/>
                  </a:cubicBezTo>
                  <a:lnTo>
                    <a:pt x="10399" y="651"/>
                  </a:lnTo>
                  <a:cubicBezTo>
                    <a:pt x="10394" y="650"/>
                    <a:pt x="10389" y="650"/>
                    <a:pt x="10385" y="650"/>
                  </a:cubicBezTo>
                  <a:cubicBezTo>
                    <a:pt x="10351" y="650"/>
                    <a:pt x="10355" y="672"/>
                    <a:pt x="10332" y="678"/>
                  </a:cubicBezTo>
                  <a:cubicBezTo>
                    <a:pt x="10332" y="682"/>
                    <a:pt x="10329" y="686"/>
                    <a:pt x="10326" y="692"/>
                  </a:cubicBezTo>
                  <a:cubicBezTo>
                    <a:pt x="10277" y="678"/>
                    <a:pt x="10228" y="665"/>
                    <a:pt x="10187" y="644"/>
                  </a:cubicBezTo>
                  <a:cubicBezTo>
                    <a:pt x="10228" y="640"/>
                    <a:pt x="10228" y="616"/>
                    <a:pt x="10249" y="602"/>
                  </a:cubicBezTo>
                  <a:cubicBezTo>
                    <a:pt x="10257" y="597"/>
                    <a:pt x="10248" y="594"/>
                    <a:pt x="10236" y="594"/>
                  </a:cubicBezTo>
                  <a:cubicBezTo>
                    <a:pt x="10231" y="594"/>
                    <a:pt x="10226" y="594"/>
                    <a:pt x="10222" y="595"/>
                  </a:cubicBezTo>
                  <a:cubicBezTo>
                    <a:pt x="10212" y="595"/>
                    <a:pt x="10208" y="595"/>
                    <a:pt x="10204" y="602"/>
                  </a:cubicBezTo>
                  <a:cubicBezTo>
                    <a:pt x="10199" y="606"/>
                    <a:pt x="10192" y="607"/>
                    <a:pt x="10185" y="607"/>
                  </a:cubicBezTo>
                  <a:cubicBezTo>
                    <a:pt x="10178" y="607"/>
                    <a:pt x="10170" y="606"/>
                    <a:pt x="10163" y="606"/>
                  </a:cubicBezTo>
                  <a:cubicBezTo>
                    <a:pt x="10157" y="606"/>
                    <a:pt x="10150" y="605"/>
                    <a:pt x="10143" y="605"/>
                  </a:cubicBezTo>
                  <a:cubicBezTo>
                    <a:pt x="10129" y="605"/>
                    <a:pt x="10116" y="607"/>
                    <a:pt x="10114" y="616"/>
                  </a:cubicBezTo>
                  <a:cubicBezTo>
                    <a:pt x="10111" y="630"/>
                    <a:pt x="10138" y="627"/>
                    <a:pt x="10153" y="633"/>
                  </a:cubicBezTo>
                  <a:cubicBezTo>
                    <a:pt x="10156" y="647"/>
                    <a:pt x="10153" y="657"/>
                    <a:pt x="10121" y="661"/>
                  </a:cubicBezTo>
                  <a:cubicBezTo>
                    <a:pt x="10100" y="655"/>
                    <a:pt x="10080" y="652"/>
                    <a:pt x="10060" y="652"/>
                  </a:cubicBezTo>
                  <a:cubicBezTo>
                    <a:pt x="10037" y="652"/>
                    <a:pt x="10015" y="655"/>
                    <a:pt x="9993" y="661"/>
                  </a:cubicBezTo>
                  <a:cubicBezTo>
                    <a:pt x="9983" y="654"/>
                    <a:pt x="9958" y="651"/>
                    <a:pt x="9969" y="644"/>
                  </a:cubicBezTo>
                  <a:cubicBezTo>
                    <a:pt x="9993" y="623"/>
                    <a:pt x="9986" y="602"/>
                    <a:pt x="10007" y="582"/>
                  </a:cubicBezTo>
                  <a:cubicBezTo>
                    <a:pt x="9996" y="577"/>
                    <a:pt x="9982" y="576"/>
                    <a:pt x="9967" y="576"/>
                  </a:cubicBezTo>
                  <a:cubicBezTo>
                    <a:pt x="9956" y="576"/>
                    <a:pt x="9945" y="576"/>
                    <a:pt x="9934" y="576"/>
                  </a:cubicBezTo>
                  <a:cubicBezTo>
                    <a:pt x="9907" y="576"/>
                    <a:pt x="9882" y="573"/>
                    <a:pt x="9871" y="550"/>
                  </a:cubicBezTo>
                  <a:cubicBezTo>
                    <a:pt x="9833" y="595"/>
                    <a:pt x="9770" y="606"/>
                    <a:pt x="9680" y="609"/>
                  </a:cubicBezTo>
                  <a:cubicBezTo>
                    <a:pt x="9767" y="578"/>
                    <a:pt x="9767" y="574"/>
                    <a:pt x="9698" y="540"/>
                  </a:cubicBezTo>
                  <a:cubicBezTo>
                    <a:pt x="9687" y="536"/>
                    <a:pt x="9677" y="534"/>
                    <a:pt x="9668" y="534"/>
                  </a:cubicBezTo>
                  <a:cubicBezTo>
                    <a:pt x="9640" y="534"/>
                    <a:pt x="9618" y="548"/>
                    <a:pt x="9597" y="553"/>
                  </a:cubicBezTo>
                  <a:cubicBezTo>
                    <a:pt x="9580" y="557"/>
                    <a:pt x="9608" y="571"/>
                    <a:pt x="9632" y="574"/>
                  </a:cubicBezTo>
                  <a:cubicBezTo>
                    <a:pt x="9632" y="583"/>
                    <a:pt x="9638" y="590"/>
                    <a:pt x="9623" y="590"/>
                  </a:cubicBezTo>
                  <a:cubicBezTo>
                    <a:pt x="9619" y="590"/>
                    <a:pt x="9612" y="590"/>
                    <a:pt x="9604" y="588"/>
                  </a:cubicBezTo>
                  <a:cubicBezTo>
                    <a:pt x="9597" y="587"/>
                    <a:pt x="9591" y="586"/>
                    <a:pt x="9585" y="586"/>
                  </a:cubicBezTo>
                  <a:cubicBezTo>
                    <a:pt x="9556" y="586"/>
                    <a:pt x="9548" y="608"/>
                    <a:pt x="9541" y="619"/>
                  </a:cubicBezTo>
                  <a:cubicBezTo>
                    <a:pt x="9535" y="633"/>
                    <a:pt x="9556" y="633"/>
                    <a:pt x="9573" y="633"/>
                  </a:cubicBezTo>
                  <a:cubicBezTo>
                    <a:pt x="9588" y="631"/>
                    <a:pt x="9601" y="630"/>
                    <a:pt x="9610" y="630"/>
                  </a:cubicBezTo>
                  <a:cubicBezTo>
                    <a:pt x="9654" y="630"/>
                    <a:pt x="9650" y="652"/>
                    <a:pt x="9650" y="675"/>
                  </a:cubicBezTo>
                  <a:cubicBezTo>
                    <a:pt x="9636" y="670"/>
                    <a:pt x="9623" y="669"/>
                    <a:pt x="9610" y="669"/>
                  </a:cubicBezTo>
                  <a:cubicBezTo>
                    <a:pt x="9583" y="669"/>
                    <a:pt x="9557" y="676"/>
                    <a:pt x="9531" y="678"/>
                  </a:cubicBezTo>
                  <a:cubicBezTo>
                    <a:pt x="9514" y="682"/>
                    <a:pt x="9504" y="689"/>
                    <a:pt x="9507" y="699"/>
                  </a:cubicBezTo>
                  <a:cubicBezTo>
                    <a:pt x="9507" y="705"/>
                    <a:pt x="9519" y="711"/>
                    <a:pt x="9529" y="711"/>
                  </a:cubicBezTo>
                  <a:cubicBezTo>
                    <a:pt x="9531" y="711"/>
                    <a:pt x="9533" y="710"/>
                    <a:pt x="9535" y="710"/>
                  </a:cubicBezTo>
                  <a:cubicBezTo>
                    <a:pt x="9552" y="705"/>
                    <a:pt x="9572" y="704"/>
                    <a:pt x="9592" y="704"/>
                  </a:cubicBezTo>
                  <a:cubicBezTo>
                    <a:pt x="9607" y="704"/>
                    <a:pt x="9622" y="705"/>
                    <a:pt x="9637" y="705"/>
                  </a:cubicBezTo>
                  <a:cubicBezTo>
                    <a:pt x="9665" y="705"/>
                    <a:pt x="9692" y="703"/>
                    <a:pt x="9715" y="692"/>
                  </a:cubicBezTo>
                  <a:cubicBezTo>
                    <a:pt x="9726" y="694"/>
                    <a:pt x="9735" y="694"/>
                    <a:pt x="9744" y="694"/>
                  </a:cubicBezTo>
                  <a:cubicBezTo>
                    <a:pt x="9788" y="694"/>
                    <a:pt x="9810" y="680"/>
                    <a:pt x="9802" y="651"/>
                  </a:cubicBezTo>
                  <a:cubicBezTo>
                    <a:pt x="9799" y="630"/>
                    <a:pt x="9816" y="627"/>
                    <a:pt x="9847" y="623"/>
                  </a:cubicBezTo>
                  <a:cubicBezTo>
                    <a:pt x="9870" y="649"/>
                    <a:pt x="9869" y="687"/>
                    <a:pt x="9932" y="687"/>
                  </a:cubicBezTo>
                  <a:cubicBezTo>
                    <a:pt x="9945" y="687"/>
                    <a:pt x="9960" y="685"/>
                    <a:pt x="9979" y="682"/>
                  </a:cubicBezTo>
                  <a:cubicBezTo>
                    <a:pt x="9983" y="686"/>
                    <a:pt x="9986" y="686"/>
                    <a:pt x="9993" y="689"/>
                  </a:cubicBezTo>
                  <a:cubicBezTo>
                    <a:pt x="9986" y="702"/>
                    <a:pt x="10048" y="702"/>
                    <a:pt x="10020" y="723"/>
                  </a:cubicBezTo>
                  <a:cubicBezTo>
                    <a:pt x="9986" y="755"/>
                    <a:pt x="10028" y="758"/>
                    <a:pt x="10073" y="762"/>
                  </a:cubicBezTo>
                  <a:cubicBezTo>
                    <a:pt x="10076" y="769"/>
                    <a:pt x="10087" y="772"/>
                    <a:pt x="10103" y="772"/>
                  </a:cubicBezTo>
                  <a:cubicBezTo>
                    <a:pt x="10108" y="776"/>
                    <a:pt x="10114" y="782"/>
                    <a:pt x="10121" y="786"/>
                  </a:cubicBezTo>
                  <a:cubicBezTo>
                    <a:pt x="10137" y="786"/>
                    <a:pt x="10109" y="812"/>
                    <a:pt x="10127" y="812"/>
                  </a:cubicBezTo>
                  <a:cubicBezTo>
                    <a:pt x="10132" y="812"/>
                    <a:pt x="10142" y="810"/>
                    <a:pt x="10159" y="803"/>
                  </a:cubicBezTo>
                  <a:cubicBezTo>
                    <a:pt x="10162" y="802"/>
                    <a:pt x="10165" y="802"/>
                    <a:pt x="10168" y="802"/>
                  </a:cubicBezTo>
                  <a:cubicBezTo>
                    <a:pt x="10180" y="802"/>
                    <a:pt x="10181" y="815"/>
                    <a:pt x="10187" y="821"/>
                  </a:cubicBezTo>
                  <a:cubicBezTo>
                    <a:pt x="10173" y="835"/>
                    <a:pt x="10191" y="838"/>
                    <a:pt x="10201" y="845"/>
                  </a:cubicBezTo>
                  <a:cubicBezTo>
                    <a:pt x="10182" y="849"/>
                    <a:pt x="10160" y="857"/>
                    <a:pt x="10145" y="857"/>
                  </a:cubicBezTo>
                  <a:cubicBezTo>
                    <a:pt x="10132" y="857"/>
                    <a:pt x="10123" y="851"/>
                    <a:pt x="10124" y="831"/>
                  </a:cubicBezTo>
                  <a:cubicBezTo>
                    <a:pt x="10124" y="824"/>
                    <a:pt x="10100" y="821"/>
                    <a:pt x="10083" y="821"/>
                  </a:cubicBezTo>
                  <a:cubicBezTo>
                    <a:pt x="10077" y="821"/>
                    <a:pt x="10071" y="821"/>
                    <a:pt x="10066" y="821"/>
                  </a:cubicBezTo>
                  <a:cubicBezTo>
                    <a:pt x="10011" y="821"/>
                    <a:pt x="9968" y="796"/>
                    <a:pt x="9912" y="796"/>
                  </a:cubicBezTo>
                  <a:cubicBezTo>
                    <a:pt x="9907" y="796"/>
                    <a:pt x="9901" y="796"/>
                    <a:pt x="9895" y="796"/>
                  </a:cubicBezTo>
                  <a:lnTo>
                    <a:pt x="9895" y="814"/>
                  </a:lnTo>
                  <a:cubicBezTo>
                    <a:pt x="9892" y="806"/>
                    <a:pt x="9892" y="803"/>
                    <a:pt x="9895" y="796"/>
                  </a:cubicBezTo>
                  <a:lnTo>
                    <a:pt x="9895" y="796"/>
                  </a:lnTo>
                  <a:cubicBezTo>
                    <a:pt x="9865" y="802"/>
                    <a:pt x="9842" y="814"/>
                    <a:pt x="9810" y="814"/>
                  </a:cubicBezTo>
                  <a:cubicBezTo>
                    <a:pt x="9806" y="814"/>
                    <a:pt x="9803" y="814"/>
                    <a:pt x="9799" y="814"/>
                  </a:cubicBezTo>
                  <a:cubicBezTo>
                    <a:pt x="9760" y="827"/>
                    <a:pt x="9701" y="817"/>
                    <a:pt x="9684" y="848"/>
                  </a:cubicBezTo>
                  <a:cubicBezTo>
                    <a:pt x="9684" y="852"/>
                    <a:pt x="9684" y="859"/>
                    <a:pt x="9687" y="862"/>
                  </a:cubicBezTo>
                  <a:cubicBezTo>
                    <a:pt x="9684" y="866"/>
                    <a:pt x="9684" y="869"/>
                    <a:pt x="9684" y="873"/>
                  </a:cubicBezTo>
                  <a:cubicBezTo>
                    <a:pt x="9642" y="873"/>
                    <a:pt x="9615" y="886"/>
                    <a:pt x="9583" y="894"/>
                  </a:cubicBezTo>
                  <a:cubicBezTo>
                    <a:pt x="9575" y="897"/>
                    <a:pt x="9565" y="899"/>
                    <a:pt x="9555" y="899"/>
                  </a:cubicBezTo>
                  <a:cubicBezTo>
                    <a:pt x="9546" y="899"/>
                    <a:pt x="9535" y="897"/>
                    <a:pt x="9525" y="894"/>
                  </a:cubicBezTo>
                  <a:cubicBezTo>
                    <a:pt x="9513" y="888"/>
                    <a:pt x="9500" y="885"/>
                    <a:pt x="9487" y="885"/>
                  </a:cubicBezTo>
                  <a:cubicBezTo>
                    <a:pt x="9477" y="885"/>
                    <a:pt x="9467" y="887"/>
                    <a:pt x="9458" y="890"/>
                  </a:cubicBezTo>
                  <a:cubicBezTo>
                    <a:pt x="9446" y="895"/>
                    <a:pt x="9436" y="896"/>
                    <a:pt x="9429" y="896"/>
                  </a:cubicBezTo>
                  <a:cubicBezTo>
                    <a:pt x="9409" y="896"/>
                    <a:pt x="9402" y="883"/>
                    <a:pt x="9389" y="873"/>
                  </a:cubicBezTo>
                  <a:cubicBezTo>
                    <a:pt x="9376" y="864"/>
                    <a:pt x="9365" y="861"/>
                    <a:pt x="9354" y="861"/>
                  </a:cubicBezTo>
                  <a:cubicBezTo>
                    <a:pt x="9328" y="861"/>
                    <a:pt x="9305" y="877"/>
                    <a:pt x="9278" y="880"/>
                  </a:cubicBezTo>
                  <a:cubicBezTo>
                    <a:pt x="9298" y="857"/>
                    <a:pt x="9293" y="851"/>
                    <a:pt x="9280" y="851"/>
                  </a:cubicBezTo>
                  <a:cubicBezTo>
                    <a:pt x="9267" y="851"/>
                    <a:pt x="9244" y="857"/>
                    <a:pt x="9230" y="857"/>
                  </a:cubicBezTo>
                  <a:cubicBezTo>
                    <a:pt x="9225" y="857"/>
                    <a:pt x="9222" y="857"/>
                    <a:pt x="9219" y="856"/>
                  </a:cubicBezTo>
                  <a:lnTo>
                    <a:pt x="9219" y="856"/>
                  </a:lnTo>
                  <a:cubicBezTo>
                    <a:pt x="9292" y="911"/>
                    <a:pt x="9157" y="897"/>
                    <a:pt x="9139" y="921"/>
                  </a:cubicBezTo>
                  <a:cubicBezTo>
                    <a:pt x="9137" y="926"/>
                    <a:pt x="9134" y="928"/>
                    <a:pt x="9131" y="928"/>
                  </a:cubicBezTo>
                  <a:cubicBezTo>
                    <a:pt x="9123" y="928"/>
                    <a:pt x="9114" y="915"/>
                    <a:pt x="9101" y="915"/>
                  </a:cubicBezTo>
                  <a:cubicBezTo>
                    <a:pt x="9092" y="912"/>
                    <a:pt x="9083" y="911"/>
                    <a:pt x="9073" y="911"/>
                  </a:cubicBezTo>
                  <a:cubicBezTo>
                    <a:pt x="9055" y="911"/>
                    <a:pt x="9037" y="915"/>
                    <a:pt x="9018" y="915"/>
                  </a:cubicBezTo>
                  <a:cubicBezTo>
                    <a:pt x="8989" y="896"/>
                    <a:pt x="9013" y="894"/>
                    <a:pt x="9032" y="894"/>
                  </a:cubicBezTo>
                  <a:cubicBezTo>
                    <a:pt x="9038" y="894"/>
                    <a:pt x="9043" y="894"/>
                    <a:pt x="9046" y="894"/>
                  </a:cubicBezTo>
                  <a:cubicBezTo>
                    <a:pt x="9077" y="890"/>
                    <a:pt x="9108" y="886"/>
                    <a:pt x="9098" y="866"/>
                  </a:cubicBezTo>
                  <a:cubicBezTo>
                    <a:pt x="9098" y="852"/>
                    <a:pt x="9059" y="838"/>
                    <a:pt x="9083" y="821"/>
                  </a:cubicBezTo>
                  <a:lnTo>
                    <a:pt x="9083" y="821"/>
                  </a:lnTo>
                  <a:cubicBezTo>
                    <a:pt x="9097" y="823"/>
                    <a:pt x="9102" y="835"/>
                    <a:pt x="9116" y="835"/>
                  </a:cubicBezTo>
                  <a:cubicBezTo>
                    <a:pt x="9119" y="835"/>
                    <a:pt x="9124" y="834"/>
                    <a:pt x="9129" y="831"/>
                  </a:cubicBezTo>
                  <a:cubicBezTo>
                    <a:pt x="9146" y="827"/>
                    <a:pt x="9139" y="821"/>
                    <a:pt x="9139" y="811"/>
                  </a:cubicBezTo>
                  <a:cubicBezTo>
                    <a:pt x="9143" y="782"/>
                    <a:pt x="9083" y="765"/>
                    <a:pt x="9098" y="737"/>
                  </a:cubicBezTo>
                  <a:lnTo>
                    <a:pt x="9098" y="737"/>
                  </a:lnTo>
                  <a:cubicBezTo>
                    <a:pt x="9122" y="748"/>
                    <a:pt x="9146" y="748"/>
                    <a:pt x="9184" y="748"/>
                  </a:cubicBezTo>
                  <a:cubicBezTo>
                    <a:pt x="9250" y="741"/>
                    <a:pt x="9257" y="710"/>
                    <a:pt x="9292" y="692"/>
                  </a:cubicBezTo>
                  <a:cubicBezTo>
                    <a:pt x="9302" y="696"/>
                    <a:pt x="9317" y="699"/>
                    <a:pt x="9327" y="702"/>
                  </a:cubicBezTo>
                  <a:cubicBezTo>
                    <a:pt x="9337" y="706"/>
                    <a:pt x="9347" y="707"/>
                    <a:pt x="9356" y="707"/>
                  </a:cubicBezTo>
                  <a:cubicBezTo>
                    <a:pt x="9379" y="707"/>
                    <a:pt x="9398" y="699"/>
                    <a:pt x="9413" y="692"/>
                  </a:cubicBezTo>
                  <a:cubicBezTo>
                    <a:pt x="9431" y="682"/>
                    <a:pt x="9424" y="665"/>
                    <a:pt x="9389" y="661"/>
                  </a:cubicBezTo>
                  <a:cubicBezTo>
                    <a:pt x="9375" y="657"/>
                    <a:pt x="9362" y="651"/>
                    <a:pt x="9362" y="644"/>
                  </a:cubicBezTo>
                  <a:cubicBezTo>
                    <a:pt x="9384" y="640"/>
                    <a:pt x="9364" y="619"/>
                    <a:pt x="9396" y="619"/>
                  </a:cubicBezTo>
                  <a:cubicBezTo>
                    <a:pt x="9398" y="619"/>
                    <a:pt x="9400" y="619"/>
                    <a:pt x="9403" y="619"/>
                  </a:cubicBezTo>
                  <a:cubicBezTo>
                    <a:pt x="9424" y="625"/>
                    <a:pt x="9442" y="627"/>
                    <a:pt x="9457" y="627"/>
                  </a:cubicBezTo>
                  <a:cubicBezTo>
                    <a:pt x="9497" y="627"/>
                    <a:pt x="9520" y="610"/>
                    <a:pt x="9535" y="585"/>
                  </a:cubicBezTo>
                  <a:cubicBezTo>
                    <a:pt x="9512" y="585"/>
                    <a:pt x="9490" y="582"/>
                    <a:pt x="9468" y="582"/>
                  </a:cubicBezTo>
                  <a:cubicBezTo>
                    <a:pt x="9452" y="582"/>
                    <a:pt x="9436" y="584"/>
                    <a:pt x="9421" y="588"/>
                  </a:cubicBezTo>
                  <a:cubicBezTo>
                    <a:pt x="9377" y="594"/>
                    <a:pt x="9345" y="620"/>
                    <a:pt x="9294" y="620"/>
                  </a:cubicBezTo>
                  <a:cubicBezTo>
                    <a:pt x="9288" y="620"/>
                    <a:pt x="9281" y="620"/>
                    <a:pt x="9275" y="619"/>
                  </a:cubicBezTo>
                  <a:cubicBezTo>
                    <a:pt x="9264" y="612"/>
                    <a:pt x="9264" y="606"/>
                    <a:pt x="9264" y="602"/>
                  </a:cubicBezTo>
                  <a:cubicBezTo>
                    <a:pt x="9275" y="598"/>
                    <a:pt x="9288" y="592"/>
                    <a:pt x="9285" y="585"/>
                  </a:cubicBezTo>
                  <a:cubicBezTo>
                    <a:pt x="9285" y="582"/>
                    <a:pt x="9275" y="577"/>
                    <a:pt x="9263" y="577"/>
                  </a:cubicBezTo>
                  <a:cubicBezTo>
                    <a:pt x="9260" y="577"/>
                    <a:pt x="9257" y="577"/>
                    <a:pt x="9254" y="578"/>
                  </a:cubicBezTo>
                  <a:cubicBezTo>
                    <a:pt x="9237" y="582"/>
                    <a:pt x="9216" y="588"/>
                    <a:pt x="9198" y="588"/>
                  </a:cubicBezTo>
                  <a:cubicBezTo>
                    <a:pt x="9181" y="587"/>
                    <a:pt x="9167" y="586"/>
                    <a:pt x="9157" y="586"/>
                  </a:cubicBezTo>
                  <a:cubicBezTo>
                    <a:pt x="9105" y="586"/>
                    <a:pt x="9140" y="606"/>
                    <a:pt x="9160" y="627"/>
                  </a:cubicBezTo>
                  <a:cubicBezTo>
                    <a:pt x="9163" y="640"/>
                    <a:pt x="9233" y="627"/>
                    <a:pt x="9208" y="654"/>
                  </a:cubicBezTo>
                  <a:cubicBezTo>
                    <a:pt x="9192" y="654"/>
                    <a:pt x="9182" y="641"/>
                    <a:pt x="9165" y="641"/>
                  </a:cubicBezTo>
                  <a:cubicBezTo>
                    <a:pt x="9161" y="641"/>
                    <a:pt x="9156" y="642"/>
                    <a:pt x="9150" y="644"/>
                  </a:cubicBezTo>
                  <a:cubicBezTo>
                    <a:pt x="9139" y="644"/>
                    <a:pt x="9133" y="647"/>
                    <a:pt x="9125" y="647"/>
                  </a:cubicBezTo>
                  <a:cubicBezTo>
                    <a:pt x="9106" y="643"/>
                    <a:pt x="9088" y="641"/>
                    <a:pt x="9072" y="641"/>
                  </a:cubicBezTo>
                  <a:cubicBezTo>
                    <a:pt x="9021" y="641"/>
                    <a:pt x="8985" y="660"/>
                    <a:pt x="8959" y="689"/>
                  </a:cubicBezTo>
                  <a:cubicBezTo>
                    <a:pt x="8954" y="694"/>
                    <a:pt x="8948" y="696"/>
                    <a:pt x="8941" y="696"/>
                  </a:cubicBezTo>
                  <a:cubicBezTo>
                    <a:pt x="8935" y="696"/>
                    <a:pt x="8928" y="694"/>
                    <a:pt x="8921" y="692"/>
                  </a:cubicBezTo>
                  <a:lnTo>
                    <a:pt x="8907" y="692"/>
                  </a:lnTo>
                  <a:cubicBezTo>
                    <a:pt x="8900" y="689"/>
                    <a:pt x="8893" y="682"/>
                    <a:pt x="8886" y="678"/>
                  </a:cubicBezTo>
                  <a:cubicBezTo>
                    <a:pt x="8883" y="668"/>
                    <a:pt x="8883" y="657"/>
                    <a:pt x="8879" y="647"/>
                  </a:cubicBezTo>
                  <a:cubicBezTo>
                    <a:pt x="8879" y="647"/>
                    <a:pt x="8878" y="647"/>
                    <a:pt x="8877" y="647"/>
                  </a:cubicBezTo>
                  <a:cubicBezTo>
                    <a:pt x="8860" y="647"/>
                    <a:pt x="8846" y="666"/>
                    <a:pt x="8832" y="666"/>
                  </a:cubicBezTo>
                  <a:cubicBezTo>
                    <a:pt x="8825" y="666"/>
                    <a:pt x="8819" y="662"/>
                    <a:pt x="8813" y="651"/>
                  </a:cubicBezTo>
                  <a:cubicBezTo>
                    <a:pt x="8806" y="633"/>
                    <a:pt x="8830" y="619"/>
                    <a:pt x="8771" y="616"/>
                  </a:cubicBezTo>
                  <a:cubicBezTo>
                    <a:pt x="8759" y="615"/>
                    <a:pt x="8748" y="614"/>
                    <a:pt x="8737" y="614"/>
                  </a:cubicBezTo>
                  <a:cubicBezTo>
                    <a:pt x="8709" y="614"/>
                    <a:pt x="8686" y="619"/>
                    <a:pt x="8671" y="637"/>
                  </a:cubicBezTo>
                  <a:cubicBezTo>
                    <a:pt x="8755" y="644"/>
                    <a:pt x="8782" y="682"/>
                    <a:pt x="8820" y="710"/>
                  </a:cubicBezTo>
                  <a:cubicBezTo>
                    <a:pt x="8785" y="748"/>
                    <a:pt x="8709" y="765"/>
                    <a:pt x="8671" y="800"/>
                  </a:cubicBezTo>
                  <a:cubicBezTo>
                    <a:pt x="8664" y="806"/>
                    <a:pt x="8643" y="811"/>
                    <a:pt x="8654" y="821"/>
                  </a:cubicBezTo>
                  <a:cubicBezTo>
                    <a:pt x="8658" y="824"/>
                    <a:pt x="8664" y="825"/>
                    <a:pt x="8669" y="825"/>
                  </a:cubicBezTo>
                  <a:cubicBezTo>
                    <a:pt x="8681" y="825"/>
                    <a:pt x="8694" y="821"/>
                    <a:pt x="8705" y="821"/>
                  </a:cubicBezTo>
                  <a:cubicBezTo>
                    <a:pt x="8709" y="824"/>
                    <a:pt x="8709" y="827"/>
                    <a:pt x="8713" y="831"/>
                  </a:cubicBezTo>
                  <a:cubicBezTo>
                    <a:pt x="8713" y="835"/>
                    <a:pt x="8709" y="835"/>
                    <a:pt x="8709" y="838"/>
                  </a:cubicBezTo>
                  <a:cubicBezTo>
                    <a:pt x="8705" y="838"/>
                    <a:pt x="8700" y="838"/>
                    <a:pt x="8696" y="838"/>
                  </a:cubicBezTo>
                  <a:cubicBezTo>
                    <a:pt x="8613" y="838"/>
                    <a:pt x="8553" y="869"/>
                    <a:pt x="8480" y="880"/>
                  </a:cubicBezTo>
                  <a:cubicBezTo>
                    <a:pt x="8472" y="881"/>
                    <a:pt x="8464" y="882"/>
                    <a:pt x="8456" y="882"/>
                  </a:cubicBezTo>
                  <a:cubicBezTo>
                    <a:pt x="8415" y="882"/>
                    <a:pt x="8381" y="865"/>
                    <a:pt x="8340" y="865"/>
                  </a:cubicBezTo>
                  <a:cubicBezTo>
                    <a:pt x="8335" y="865"/>
                    <a:pt x="8330" y="865"/>
                    <a:pt x="8324" y="866"/>
                  </a:cubicBezTo>
                  <a:cubicBezTo>
                    <a:pt x="8322" y="865"/>
                    <a:pt x="8321" y="865"/>
                    <a:pt x="8320" y="865"/>
                  </a:cubicBezTo>
                  <a:cubicBezTo>
                    <a:pt x="8303" y="865"/>
                    <a:pt x="8310" y="883"/>
                    <a:pt x="8288" y="883"/>
                  </a:cubicBezTo>
                  <a:cubicBezTo>
                    <a:pt x="8286" y="883"/>
                    <a:pt x="8284" y="883"/>
                    <a:pt x="8282" y="883"/>
                  </a:cubicBezTo>
                  <a:cubicBezTo>
                    <a:pt x="8274" y="882"/>
                    <a:pt x="8267" y="882"/>
                    <a:pt x="8261" y="882"/>
                  </a:cubicBezTo>
                  <a:cubicBezTo>
                    <a:pt x="8223" y="882"/>
                    <a:pt x="8242" y="900"/>
                    <a:pt x="8251" y="915"/>
                  </a:cubicBezTo>
                  <a:cubicBezTo>
                    <a:pt x="8243" y="919"/>
                    <a:pt x="8236" y="921"/>
                    <a:pt x="8227" y="921"/>
                  </a:cubicBezTo>
                  <a:cubicBezTo>
                    <a:pt x="8209" y="921"/>
                    <a:pt x="8190" y="913"/>
                    <a:pt x="8171" y="913"/>
                  </a:cubicBezTo>
                  <a:cubicBezTo>
                    <a:pt x="8166" y="913"/>
                    <a:pt x="8162" y="914"/>
                    <a:pt x="8158" y="915"/>
                  </a:cubicBezTo>
                  <a:cubicBezTo>
                    <a:pt x="8105" y="911"/>
                    <a:pt x="8119" y="890"/>
                    <a:pt x="8105" y="873"/>
                  </a:cubicBezTo>
                  <a:cubicBezTo>
                    <a:pt x="8091" y="854"/>
                    <a:pt x="8069" y="848"/>
                    <a:pt x="8042" y="848"/>
                  </a:cubicBezTo>
                  <a:cubicBezTo>
                    <a:pt x="8028" y="848"/>
                    <a:pt x="8013" y="850"/>
                    <a:pt x="7998" y="852"/>
                  </a:cubicBezTo>
                  <a:cubicBezTo>
                    <a:pt x="7974" y="838"/>
                    <a:pt x="7984" y="821"/>
                    <a:pt x="7977" y="803"/>
                  </a:cubicBezTo>
                  <a:cubicBezTo>
                    <a:pt x="7984" y="796"/>
                    <a:pt x="8005" y="786"/>
                    <a:pt x="7980" y="779"/>
                  </a:cubicBezTo>
                  <a:cubicBezTo>
                    <a:pt x="7963" y="762"/>
                    <a:pt x="7948" y="742"/>
                    <a:pt x="7917" y="742"/>
                  </a:cubicBezTo>
                  <a:cubicBezTo>
                    <a:pt x="7903" y="742"/>
                    <a:pt x="7887" y="745"/>
                    <a:pt x="7866" y="755"/>
                  </a:cubicBezTo>
                  <a:cubicBezTo>
                    <a:pt x="7824" y="744"/>
                    <a:pt x="7842" y="737"/>
                    <a:pt x="7866" y="727"/>
                  </a:cubicBezTo>
                  <a:cubicBezTo>
                    <a:pt x="7918" y="707"/>
                    <a:pt x="7887" y="696"/>
                    <a:pt x="7845" y="686"/>
                  </a:cubicBezTo>
                  <a:cubicBezTo>
                    <a:pt x="7833" y="685"/>
                    <a:pt x="7820" y="684"/>
                    <a:pt x="7808" y="684"/>
                  </a:cubicBezTo>
                  <a:cubicBezTo>
                    <a:pt x="7744" y="684"/>
                    <a:pt x="7696" y="701"/>
                    <a:pt x="7675" y="731"/>
                  </a:cubicBezTo>
                  <a:cubicBezTo>
                    <a:pt x="7666" y="743"/>
                    <a:pt x="7662" y="759"/>
                    <a:pt x="7634" y="759"/>
                  </a:cubicBezTo>
                  <a:cubicBezTo>
                    <a:pt x="7632" y="759"/>
                    <a:pt x="7629" y="758"/>
                    <a:pt x="7626" y="758"/>
                  </a:cubicBezTo>
                  <a:cubicBezTo>
                    <a:pt x="7605" y="756"/>
                    <a:pt x="7585" y="756"/>
                    <a:pt x="7565" y="756"/>
                  </a:cubicBezTo>
                  <a:cubicBezTo>
                    <a:pt x="7512" y="756"/>
                    <a:pt x="7461" y="761"/>
                    <a:pt x="7411" y="769"/>
                  </a:cubicBezTo>
                  <a:cubicBezTo>
                    <a:pt x="7418" y="748"/>
                    <a:pt x="7401" y="746"/>
                    <a:pt x="7382" y="746"/>
                  </a:cubicBezTo>
                  <a:cubicBezTo>
                    <a:pt x="7376" y="746"/>
                    <a:pt x="7370" y="746"/>
                    <a:pt x="7365" y="746"/>
                  </a:cubicBezTo>
                  <a:cubicBezTo>
                    <a:pt x="7358" y="746"/>
                    <a:pt x="7351" y="746"/>
                    <a:pt x="7346" y="744"/>
                  </a:cubicBezTo>
                  <a:cubicBezTo>
                    <a:pt x="7338" y="710"/>
                    <a:pt x="7325" y="696"/>
                    <a:pt x="7291" y="696"/>
                  </a:cubicBezTo>
                  <a:cubicBezTo>
                    <a:pt x="7277" y="696"/>
                    <a:pt x="7260" y="699"/>
                    <a:pt x="7238" y="702"/>
                  </a:cubicBezTo>
                  <a:cubicBezTo>
                    <a:pt x="7210" y="686"/>
                    <a:pt x="7173" y="686"/>
                    <a:pt x="7134" y="678"/>
                  </a:cubicBezTo>
                  <a:cubicBezTo>
                    <a:pt x="7108" y="675"/>
                    <a:pt x="7082" y="670"/>
                    <a:pt x="7056" y="670"/>
                  </a:cubicBezTo>
                  <a:cubicBezTo>
                    <a:pt x="7034" y="670"/>
                    <a:pt x="7012" y="674"/>
                    <a:pt x="6992" y="686"/>
                  </a:cubicBezTo>
                  <a:cubicBezTo>
                    <a:pt x="6981" y="689"/>
                    <a:pt x="6971" y="692"/>
                    <a:pt x="6960" y="696"/>
                  </a:cubicBezTo>
                  <a:cubicBezTo>
                    <a:pt x="6958" y="696"/>
                    <a:pt x="6956" y="696"/>
                    <a:pt x="6955" y="696"/>
                  </a:cubicBezTo>
                  <a:cubicBezTo>
                    <a:pt x="6918" y="696"/>
                    <a:pt x="6889" y="719"/>
                    <a:pt x="6851" y="719"/>
                  </a:cubicBezTo>
                  <a:cubicBezTo>
                    <a:pt x="6839" y="719"/>
                    <a:pt x="6826" y="716"/>
                    <a:pt x="6811" y="710"/>
                  </a:cubicBezTo>
                  <a:cubicBezTo>
                    <a:pt x="6782" y="702"/>
                    <a:pt x="6753" y="699"/>
                    <a:pt x="6725" y="699"/>
                  </a:cubicBezTo>
                  <a:cubicBezTo>
                    <a:pt x="6681" y="699"/>
                    <a:pt x="6637" y="705"/>
                    <a:pt x="6593" y="710"/>
                  </a:cubicBezTo>
                  <a:cubicBezTo>
                    <a:pt x="6579" y="710"/>
                    <a:pt x="6579" y="717"/>
                    <a:pt x="6582" y="723"/>
                  </a:cubicBezTo>
                  <a:cubicBezTo>
                    <a:pt x="6585" y="727"/>
                    <a:pt x="6596" y="734"/>
                    <a:pt x="6603" y="734"/>
                  </a:cubicBezTo>
                  <a:cubicBezTo>
                    <a:pt x="6616" y="724"/>
                    <a:pt x="6628" y="721"/>
                    <a:pt x="6640" y="721"/>
                  </a:cubicBezTo>
                  <a:cubicBezTo>
                    <a:pt x="6664" y="721"/>
                    <a:pt x="6685" y="734"/>
                    <a:pt x="6709" y="734"/>
                  </a:cubicBezTo>
                  <a:cubicBezTo>
                    <a:pt x="6711" y="734"/>
                    <a:pt x="6713" y="734"/>
                    <a:pt x="6715" y="734"/>
                  </a:cubicBezTo>
                  <a:cubicBezTo>
                    <a:pt x="6731" y="748"/>
                    <a:pt x="6787" y="762"/>
                    <a:pt x="6756" y="776"/>
                  </a:cubicBezTo>
                  <a:cubicBezTo>
                    <a:pt x="6676" y="817"/>
                    <a:pt x="6763" y="811"/>
                    <a:pt x="6794" y="821"/>
                  </a:cubicBezTo>
                  <a:cubicBezTo>
                    <a:pt x="6798" y="827"/>
                    <a:pt x="6804" y="835"/>
                    <a:pt x="6801" y="838"/>
                  </a:cubicBezTo>
                  <a:cubicBezTo>
                    <a:pt x="6790" y="848"/>
                    <a:pt x="6777" y="859"/>
                    <a:pt x="6811" y="862"/>
                  </a:cubicBezTo>
                  <a:cubicBezTo>
                    <a:pt x="6816" y="863"/>
                    <a:pt x="6820" y="863"/>
                    <a:pt x="6824" y="863"/>
                  </a:cubicBezTo>
                  <a:cubicBezTo>
                    <a:pt x="6845" y="863"/>
                    <a:pt x="6856" y="856"/>
                    <a:pt x="6856" y="841"/>
                  </a:cubicBezTo>
                  <a:cubicBezTo>
                    <a:pt x="6856" y="835"/>
                    <a:pt x="6860" y="827"/>
                    <a:pt x="6860" y="821"/>
                  </a:cubicBezTo>
                  <a:cubicBezTo>
                    <a:pt x="6891" y="821"/>
                    <a:pt x="6919" y="821"/>
                    <a:pt x="6947" y="824"/>
                  </a:cubicBezTo>
                  <a:cubicBezTo>
                    <a:pt x="7009" y="831"/>
                    <a:pt x="7016" y="848"/>
                    <a:pt x="6971" y="869"/>
                  </a:cubicBezTo>
                  <a:cubicBezTo>
                    <a:pt x="6912" y="897"/>
                    <a:pt x="6936" y="928"/>
                    <a:pt x="6957" y="956"/>
                  </a:cubicBezTo>
                  <a:cubicBezTo>
                    <a:pt x="6974" y="970"/>
                    <a:pt x="7016" y="970"/>
                    <a:pt x="7006" y="990"/>
                  </a:cubicBezTo>
                  <a:cubicBezTo>
                    <a:pt x="6998" y="998"/>
                    <a:pt x="7006" y="1011"/>
                    <a:pt x="6978" y="1011"/>
                  </a:cubicBezTo>
                  <a:cubicBezTo>
                    <a:pt x="6973" y="1011"/>
                    <a:pt x="6968" y="1011"/>
                    <a:pt x="6963" y="1011"/>
                  </a:cubicBezTo>
                  <a:cubicBezTo>
                    <a:pt x="6913" y="1011"/>
                    <a:pt x="6904" y="1027"/>
                    <a:pt x="6933" y="1050"/>
                  </a:cubicBezTo>
                  <a:cubicBezTo>
                    <a:pt x="6953" y="1067"/>
                    <a:pt x="6935" y="1075"/>
                    <a:pt x="6914" y="1075"/>
                  </a:cubicBezTo>
                  <a:cubicBezTo>
                    <a:pt x="6910" y="1075"/>
                    <a:pt x="6906" y="1074"/>
                    <a:pt x="6902" y="1074"/>
                  </a:cubicBezTo>
                  <a:cubicBezTo>
                    <a:pt x="6886" y="1069"/>
                    <a:pt x="6871" y="1068"/>
                    <a:pt x="6857" y="1068"/>
                  </a:cubicBezTo>
                  <a:cubicBezTo>
                    <a:pt x="6826" y="1068"/>
                    <a:pt x="6797" y="1075"/>
                    <a:pt x="6766" y="1077"/>
                  </a:cubicBezTo>
                  <a:cubicBezTo>
                    <a:pt x="6763" y="1077"/>
                    <a:pt x="6763" y="1074"/>
                    <a:pt x="6763" y="1074"/>
                  </a:cubicBezTo>
                  <a:cubicBezTo>
                    <a:pt x="6742" y="1050"/>
                    <a:pt x="6731" y="1029"/>
                    <a:pt x="6773" y="1005"/>
                  </a:cubicBezTo>
                  <a:cubicBezTo>
                    <a:pt x="6784" y="1001"/>
                    <a:pt x="6787" y="990"/>
                    <a:pt x="6780" y="984"/>
                  </a:cubicBezTo>
                  <a:cubicBezTo>
                    <a:pt x="6766" y="973"/>
                    <a:pt x="6749" y="973"/>
                    <a:pt x="6728" y="973"/>
                  </a:cubicBezTo>
                  <a:cubicBezTo>
                    <a:pt x="6715" y="973"/>
                    <a:pt x="6706" y="981"/>
                    <a:pt x="6694" y="981"/>
                  </a:cubicBezTo>
                  <a:cubicBezTo>
                    <a:pt x="6690" y="981"/>
                    <a:pt x="6685" y="980"/>
                    <a:pt x="6680" y="977"/>
                  </a:cubicBezTo>
                  <a:cubicBezTo>
                    <a:pt x="6686" y="963"/>
                    <a:pt x="6742" y="966"/>
                    <a:pt x="6731" y="949"/>
                  </a:cubicBezTo>
                  <a:cubicBezTo>
                    <a:pt x="6725" y="936"/>
                    <a:pt x="6704" y="921"/>
                    <a:pt x="6676" y="921"/>
                  </a:cubicBezTo>
                  <a:cubicBezTo>
                    <a:pt x="6672" y="922"/>
                    <a:pt x="6668" y="922"/>
                    <a:pt x="6665" y="922"/>
                  </a:cubicBezTo>
                  <a:cubicBezTo>
                    <a:pt x="6612" y="922"/>
                    <a:pt x="6620" y="899"/>
                    <a:pt x="6617" y="880"/>
                  </a:cubicBezTo>
                  <a:lnTo>
                    <a:pt x="6617" y="856"/>
                  </a:lnTo>
                  <a:cubicBezTo>
                    <a:pt x="6631" y="831"/>
                    <a:pt x="6585" y="814"/>
                    <a:pt x="6596" y="790"/>
                  </a:cubicBezTo>
                  <a:cubicBezTo>
                    <a:pt x="6600" y="783"/>
                    <a:pt x="6591" y="780"/>
                    <a:pt x="6582" y="780"/>
                  </a:cubicBezTo>
                  <a:cubicBezTo>
                    <a:pt x="6572" y="780"/>
                    <a:pt x="6561" y="782"/>
                    <a:pt x="6558" y="786"/>
                  </a:cubicBezTo>
                  <a:cubicBezTo>
                    <a:pt x="6543" y="797"/>
                    <a:pt x="6530" y="805"/>
                    <a:pt x="6516" y="805"/>
                  </a:cubicBezTo>
                  <a:cubicBezTo>
                    <a:pt x="6504" y="805"/>
                    <a:pt x="6491" y="800"/>
                    <a:pt x="6475" y="790"/>
                  </a:cubicBezTo>
                  <a:cubicBezTo>
                    <a:pt x="6468" y="786"/>
                    <a:pt x="6453" y="784"/>
                    <a:pt x="6438" y="784"/>
                  </a:cubicBezTo>
                  <a:cubicBezTo>
                    <a:pt x="6420" y="784"/>
                    <a:pt x="6401" y="787"/>
                    <a:pt x="6391" y="796"/>
                  </a:cubicBezTo>
                  <a:cubicBezTo>
                    <a:pt x="6377" y="817"/>
                    <a:pt x="6416" y="817"/>
                    <a:pt x="6440" y="824"/>
                  </a:cubicBezTo>
                  <a:cubicBezTo>
                    <a:pt x="6444" y="824"/>
                    <a:pt x="6451" y="827"/>
                    <a:pt x="6454" y="827"/>
                  </a:cubicBezTo>
                  <a:cubicBezTo>
                    <a:pt x="6423" y="838"/>
                    <a:pt x="6451" y="845"/>
                    <a:pt x="6457" y="852"/>
                  </a:cubicBezTo>
                  <a:cubicBezTo>
                    <a:pt x="6419" y="873"/>
                    <a:pt x="6361" y="876"/>
                    <a:pt x="6357" y="904"/>
                  </a:cubicBezTo>
                  <a:cubicBezTo>
                    <a:pt x="6294" y="901"/>
                    <a:pt x="6326" y="869"/>
                    <a:pt x="6305" y="852"/>
                  </a:cubicBezTo>
                  <a:lnTo>
                    <a:pt x="6305" y="852"/>
                  </a:lnTo>
                  <a:cubicBezTo>
                    <a:pt x="6282" y="859"/>
                    <a:pt x="6299" y="880"/>
                    <a:pt x="6264" y="880"/>
                  </a:cubicBezTo>
                  <a:cubicBezTo>
                    <a:pt x="6262" y="880"/>
                    <a:pt x="6259" y="880"/>
                    <a:pt x="6257" y="880"/>
                  </a:cubicBezTo>
                  <a:cubicBezTo>
                    <a:pt x="6284" y="848"/>
                    <a:pt x="6246" y="845"/>
                    <a:pt x="6201" y="845"/>
                  </a:cubicBezTo>
                  <a:cubicBezTo>
                    <a:pt x="6142" y="845"/>
                    <a:pt x="6090" y="856"/>
                    <a:pt x="6058" y="880"/>
                  </a:cubicBezTo>
                  <a:cubicBezTo>
                    <a:pt x="6045" y="892"/>
                    <a:pt x="6029" y="898"/>
                    <a:pt x="6013" y="898"/>
                  </a:cubicBezTo>
                  <a:cubicBezTo>
                    <a:pt x="6001" y="898"/>
                    <a:pt x="5989" y="894"/>
                    <a:pt x="5978" y="886"/>
                  </a:cubicBezTo>
                  <a:cubicBezTo>
                    <a:pt x="5960" y="875"/>
                    <a:pt x="5940" y="869"/>
                    <a:pt x="5916" y="869"/>
                  </a:cubicBezTo>
                  <a:cubicBezTo>
                    <a:pt x="5904" y="869"/>
                    <a:pt x="5891" y="871"/>
                    <a:pt x="5878" y="873"/>
                  </a:cubicBezTo>
                  <a:cubicBezTo>
                    <a:pt x="5873" y="874"/>
                    <a:pt x="5868" y="874"/>
                    <a:pt x="5864" y="874"/>
                  </a:cubicBezTo>
                  <a:cubicBezTo>
                    <a:pt x="5823" y="874"/>
                    <a:pt x="5824" y="847"/>
                    <a:pt x="5802" y="841"/>
                  </a:cubicBezTo>
                  <a:cubicBezTo>
                    <a:pt x="5784" y="835"/>
                    <a:pt x="5805" y="817"/>
                    <a:pt x="5829" y="814"/>
                  </a:cubicBezTo>
                  <a:cubicBezTo>
                    <a:pt x="5854" y="806"/>
                    <a:pt x="5882" y="800"/>
                    <a:pt x="5857" y="786"/>
                  </a:cubicBezTo>
                  <a:cubicBezTo>
                    <a:pt x="5847" y="781"/>
                    <a:pt x="5835" y="778"/>
                    <a:pt x="5824" y="778"/>
                  </a:cubicBezTo>
                  <a:cubicBezTo>
                    <a:pt x="5813" y="778"/>
                    <a:pt x="5802" y="781"/>
                    <a:pt x="5791" y="786"/>
                  </a:cubicBezTo>
                  <a:cubicBezTo>
                    <a:pt x="5757" y="803"/>
                    <a:pt x="5698" y="814"/>
                    <a:pt x="5715" y="848"/>
                  </a:cubicBezTo>
                  <a:cubicBezTo>
                    <a:pt x="5719" y="852"/>
                    <a:pt x="5719" y="862"/>
                    <a:pt x="5705" y="862"/>
                  </a:cubicBezTo>
                  <a:cubicBezTo>
                    <a:pt x="5695" y="862"/>
                    <a:pt x="5677" y="859"/>
                    <a:pt x="5680" y="856"/>
                  </a:cubicBezTo>
                  <a:cubicBezTo>
                    <a:pt x="5687" y="838"/>
                    <a:pt x="5645" y="821"/>
                    <a:pt x="5684" y="803"/>
                  </a:cubicBezTo>
                  <a:cubicBezTo>
                    <a:pt x="5695" y="800"/>
                    <a:pt x="5701" y="796"/>
                    <a:pt x="5690" y="793"/>
                  </a:cubicBezTo>
                  <a:cubicBezTo>
                    <a:pt x="5673" y="788"/>
                    <a:pt x="5654" y="786"/>
                    <a:pt x="5635" y="786"/>
                  </a:cubicBezTo>
                  <a:cubicBezTo>
                    <a:pt x="5616" y="786"/>
                    <a:pt x="5597" y="788"/>
                    <a:pt x="5580" y="790"/>
                  </a:cubicBezTo>
                  <a:cubicBezTo>
                    <a:pt x="5549" y="793"/>
                    <a:pt x="5552" y="806"/>
                    <a:pt x="5559" y="821"/>
                  </a:cubicBezTo>
                  <a:cubicBezTo>
                    <a:pt x="5562" y="835"/>
                    <a:pt x="5576" y="859"/>
                    <a:pt x="5541" y="859"/>
                  </a:cubicBezTo>
                  <a:cubicBezTo>
                    <a:pt x="5490" y="859"/>
                    <a:pt x="5455" y="876"/>
                    <a:pt x="5406" y="876"/>
                  </a:cubicBezTo>
                  <a:cubicBezTo>
                    <a:pt x="5402" y="877"/>
                    <a:pt x="5397" y="877"/>
                    <a:pt x="5392" y="877"/>
                  </a:cubicBezTo>
                  <a:cubicBezTo>
                    <a:pt x="5349" y="877"/>
                    <a:pt x="5310" y="863"/>
                    <a:pt x="5323" y="838"/>
                  </a:cubicBezTo>
                  <a:cubicBezTo>
                    <a:pt x="5344" y="786"/>
                    <a:pt x="5282" y="776"/>
                    <a:pt x="5222" y="762"/>
                  </a:cubicBezTo>
                  <a:cubicBezTo>
                    <a:pt x="5205" y="762"/>
                    <a:pt x="5202" y="750"/>
                    <a:pt x="5184" y="750"/>
                  </a:cubicBezTo>
                  <a:cubicBezTo>
                    <a:pt x="5180" y="750"/>
                    <a:pt x="5176" y="750"/>
                    <a:pt x="5170" y="752"/>
                  </a:cubicBezTo>
                  <a:cubicBezTo>
                    <a:pt x="5195" y="772"/>
                    <a:pt x="5163" y="782"/>
                    <a:pt x="5143" y="796"/>
                  </a:cubicBezTo>
                  <a:cubicBezTo>
                    <a:pt x="5098" y="787"/>
                    <a:pt x="5053" y="777"/>
                    <a:pt x="5010" y="777"/>
                  </a:cubicBezTo>
                  <a:cubicBezTo>
                    <a:pt x="4975" y="777"/>
                    <a:pt x="4942" y="783"/>
                    <a:pt x="4910" y="800"/>
                  </a:cubicBezTo>
                  <a:cubicBezTo>
                    <a:pt x="4904" y="803"/>
                    <a:pt x="4895" y="804"/>
                    <a:pt x="4888" y="804"/>
                  </a:cubicBezTo>
                  <a:cubicBezTo>
                    <a:pt x="4878" y="804"/>
                    <a:pt x="4869" y="802"/>
                    <a:pt x="4865" y="796"/>
                  </a:cubicBezTo>
                  <a:cubicBezTo>
                    <a:pt x="4827" y="752"/>
                    <a:pt x="4726" y="752"/>
                    <a:pt x="4657" y="717"/>
                  </a:cubicBezTo>
                  <a:lnTo>
                    <a:pt x="4657" y="717"/>
                  </a:lnTo>
                  <a:cubicBezTo>
                    <a:pt x="4667" y="752"/>
                    <a:pt x="4737" y="765"/>
                    <a:pt x="4695" y="796"/>
                  </a:cubicBezTo>
                  <a:cubicBezTo>
                    <a:pt x="4683" y="794"/>
                    <a:pt x="4686" y="774"/>
                    <a:pt x="4672" y="774"/>
                  </a:cubicBezTo>
                  <a:cubicBezTo>
                    <a:pt x="4665" y="774"/>
                    <a:pt x="4656" y="778"/>
                    <a:pt x="4640" y="790"/>
                  </a:cubicBezTo>
                  <a:cubicBezTo>
                    <a:pt x="4601" y="817"/>
                    <a:pt x="4525" y="838"/>
                    <a:pt x="4459" y="845"/>
                  </a:cubicBezTo>
                  <a:cubicBezTo>
                    <a:pt x="4379" y="848"/>
                    <a:pt x="4386" y="862"/>
                    <a:pt x="4411" y="890"/>
                  </a:cubicBezTo>
                  <a:cubicBezTo>
                    <a:pt x="4405" y="889"/>
                    <a:pt x="4400" y="889"/>
                    <a:pt x="4396" y="889"/>
                  </a:cubicBezTo>
                  <a:cubicBezTo>
                    <a:pt x="4344" y="889"/>
                    <a:pt x="4335" y="906"/>
                    <a:pt x="4313" y="936"/>
                  </a:cubicBezTo>
                  <a:cubicBezTo>
                    <a:pt x="4286" y="970"/>
                    <a:pt x="4345" y="977"/>
                    <a:pt x="4362" y="994"/>
                  </a:cubicBezTo>
                  <a:cubicBezTo>
                    <a:pt x="4372" y="1008"/>
                    <a:pt x="4398" y="1016"/>
                    <a:pt x="4427" y="1016"/>
                  </a:cubicBezTo>
                  <a:cubicBezTo>
                    <a:pt x="4440" y="1016"/>
                    <a:pt x="4454" y="1015"/>
                    <a:pt x="4466" y="1011"/>
                  </a:cubicBezTo>
                  <a:cubicBezTo>
                    <a:pt x="4482" y="1009"/>
                    <a:pt x="4495" y="1007"/>
                    <a:pt x="4505" y="1007"/>
                  </a:cubicBezTo>
                  <a:cubicBezTo>
                    <a:pt x="4545" y="1007"/>
                    <a:pt x="4556" y="1025"/>
                    <a:pt x="4556" y="1050"/>
                  </a:cubicBezTo>
                  <a:cubicBezTo>
                    <a:pt x="4544" y="1062"/>
                    <a:pt x="4529" y="1066"/>
                    <a:pt x="4513" y="1066"/>
                  </a:cubicBezTo>
                  <a:cubicBezTo>
                    <a:pt x="4497" y="1066"/>
                    <a:pt x="4482" y="1062"/>
                    <a:pt x="4470" y="1056"/>
                  </a:cubicBezTo>
                  <a:cubicBezTo>
                    <a:pt x="4436" y="1041"/>
                    <a:pt x="4404" y="1029"/>
                    <a:pt x="4370" y="1029"/>
                  </a:cubicBezTo>
                  <a:cubicBezTo>
                    <a:pt x="4348" y="1029"/>
                    <a:pt x="4325" y="1034"/>
                    <a:pt x="4300" y="1046"/>
                  </a:cubicBezTo>
                  <a:cubicBezTo>
                    <a:pt x="4298" y="1047"/>
                    <a:pt x="4296" y="1048"/>
                    <a:pt x="4294" y="1048"/>
                  </a:cubicBezTo>
                  <a:cubicBezTo>
                    <a:pt x="4289" y="1048"/>
                    <a:pt x="4283" y="1046"/>
                    <a:pt x="4279" y="1046"/>
                  </a:cubicBezTo>
                  <a:cubicBezTo>
                    <a:pt x="4273" y="1045"/>
                    <a:pt x="4261" y="1044"/>
                    <a:pt x="4245" y="1044"/>
                  </a:cubicBezTo>
                  <a:cubicBezTo>
                    <a:pt x="4176" y="1044"/>
                    <a:pt x="4035" y="1054"/>
                    <a:pt x="4004" y="1060"/>
                  </a:cubicBezTo>
                  <a:cubicBezTo>
                    <a:pt x="4001" y="1064"/>
                    <a:pt x="3998" y="1067"/>
                    <a:pt x="3994" y="1067"/>
                  </a:cubicBezTo>
                  <a:cubicBezTo>
                    <a:pt x="4050" y="1074"/>
                    <a:pt x="4046" y="1095"/>
                    <a:pt x="4046" y="1115"/>
                  </a:cubicBezTo>
                  <a:cubicBezTo>
                    <a:pt x="4050" y="1123"/>
                    <a:pt x="4057" y="1126"/>
                    <a:pt x="4071" y="1126"/>
                  </a:cubicBezTo>
                  <a:lnTo>
                    <a:pt x="4119" y="1126"/>
                  </a:lnTo>
                  <a:cubicBezTo>
                    <a:pt x="4146" y="1132"/>
                    <a:pt x="4173" y="1134"/>
                    <a:pt x="4200" y="1134"/>
                  </a:cubicBezTo>
                  <a:cubicBezTo>
                    <a:pt x="4239" y="1134"/>
                    <a:pt x="4277" y="1129"/>
                    <a:pt x="4313" y="1119"/>
                  </a:cubicBezTo>
                  <a:cubicBezTo>
                    <a:pt x="4324" y="1115"/>
                    <a:pt x="4342" y="1119"/>
                    <a:pt x="4337" y="1109"/>
                  </a:cubicBezTo>
                  <a:cubicBezTo>
                    <a:pt x="4337" y="1101"/>
                    <a:pt x="4330" y="1095"/>
                    <a:pt x="4320" y="1095"/>
                  </a:cubicBezTo>
                  <a:cubicBezTo>
                    <a:pt x="4316" y="1095"/>
                    <a:pt x="4311" y="1096"/>
                    <a:pt x="4307" y="1098"/>
                  </a:cubicBezTo>
                  <a:cubicBezTo>
                    <a:pt x="4294" y="1102"/>
                    <a:pt x="4285" y="1103"/>
                    <a:pt x="4280" y="1103"/>
                  </a:cubicBezTo>
                  <a:cubicBezTo>
                    <a:pt x="4267" y="1103"/>
                    <a:pt x="4277" y="1092"/>
                    <a:pt x="4282" y="1085"/>
                  </a:cubicBezTo>
                  <a:cubicBezTo>
                    <a:pt x="4292" y="1081"/>
                    <a:pt x="4303" y="1077"/>
                    <a:pt x="4313" y="1074"/>
                  </a:cubicBezTo>
                  <a:cubicBezTo>
                    <a:pt x="4319" y="1073"/>
                    <a:pt x="4325" y="1072"/>
                    <a:pt x="4330" y="1072"/>
                  </a:cubicBezTo>
                  <a:cubicBezTo>
                    <a:pt x="4354" y="1072"/>
                    <a:pt x="4373" y="1082"/>
                    <a:pt x="4393" y="1085"/>
                  </a:cubicBezTo>
                  <a:cubicBezTo>
                    <a:pt x="4390" y="1109"/>
                    <a:pt x="4342" y="1140"/>
                    <a:pt x="4441" y="1140"/>
                  </a:cubicBezTo>
                  <a:cubicBezTo>
                    <a:pt x="4466" y="1140"/>
                    <a:pt x="4462" y="1165"/>
                    <a:pt x="4446" y="1165"/>
                  </a:cubicBezTo>
                  <a:cubicBezTo>
                    <a:pt x="4358" y="1171"/>
                    <a:pt x="4383" y="1202"/>
                    <a:pt x="4393" y="1227"/>
                  </a:cubicBezTo>
                  <a:cubicBezTo>
                    <a:pt x="4381" y="1231"/>
                    <a:pt x="4370" y="1233"/>
                    <a:pt x="4360" y="1233"/>
                  </a:cubicBezTo>
                  <a:cubicBezTo>
                    <a:pt x="4344" y="1233"/>
                    <a:pt x="4329" y="1228"/>
                    <a:pt x="4317" y="1219"/>
                  </a:cubicBezTo>
                  <a:cubicBezTo>
                    <a:pt x="4304" y="1211"/>
                    <a:pt x="4292" y="1206"/>
                    <a:pt x="4279" y="1206"/>
                  </a:cubicBezTo>
                  <a:cubicBezTo>
                    <a:pt x="4267" y="1206"/>
                    <a:pt x="4254" y="1211"/>
                    <a:pt x="4244" y="1219"/>
                  </a:cubicBezTo>
                  <a:cubicBezTo>
                    <a:pt x="4220" y="1237"/>
                    <a:pt x="4244" y="1244"/>
                    <a:pt x="4272" y="1248"/>
                  </a:cubicBezTo>
                  <a:cubicBezTo>
                    <a:pt x="4289" y="1251"/>
                    <a:pt x="4321" y="1258"/>
                    <a:pt x="4303" y="1269"/>
                  </a:cubicBezTo>
                  <a:cubicBezTo>
                    <a:pt x="4262" y="1289"/>
                    <a:pt x="4331" y="1296"/>
                    <a:pt x="4317" y="1317"/>
                  </a:cubicBezTo>
                  <a:cubicBezTo>
                    <a:pt x="4303" y="1314"/>
                    <a:pt x="4293" y="1312"/>
                    <a:pt x="4285" y="1312"/>
                  </a:cubicBezTo>
                  <a:cubicBezTo>
                    <a:pt x="4259" y="1312"/>
                    <a:pt x="4261" y="1328"/>
                    <a:pt x="4258" y="1344"/>
                  </a:cubicBezTo>
                  <a:cubicBezTo>
                    <a:pt x="4258" y="1362"/>
                    <a:pt x="4282" y="1369"/>
                    <a:pt x="4310" y="1376"/>
                  </a:cubicBezTo>
                  <a:cubicBezTo>
                    <a:pt x="4337" y="1386"/>
                    <a:pt x="4337" y="1400"/>
                    <a:pt x="4331" y="1418"/>
                  </a:cubicBezTo>
                  <a:cubicBezTo>
                    <a:pt x="4329" y="1418"/>
                    <a:pt x="4328" y="1418"/>
                    <a:pt x="4326" y="1418"/>
                  </a:cubicBezTo>
                  <a:cubicBezTo>
                    <a:pt x="4301" y="1418"/>
                    <a:pt x="4291" y="1397"/>
                    <a:pt x="4268" y="1397"/>
                  </a:cubicBezTo>
                  <a:cubicBezTo>
                    <a:pt x="4263" y="1397"/>
                    <a:pt x="4257" y="1398"/>
                    <a:pt x="4251" y="1400"/>
                  </a:cubicBezTo>
                  <a:cubicBezTo>
                    <a:pt x="4242" y="1399"/>
                    <a:pt x="4232" y="1398"/>
                    <a:pt x="4223" y="1398"/>
                  </a:cubicBezTo>
                  <a:cubicBezTo>
                    <a:pt x="4211" y="1398"/>
                    <a:pt x="4199" y="1399"/>
                    <a:pt x="4187" y="1399"/>
                  </a:cubicBezTo>
                  <a:cubicBezTo>
                    <a:pt x="4169" y="1399"/>
                    <a:pt x="4152" y="1397"/>
                    <a:pt x="4137" y="1389"/>
                  </a:cubicBezTo>
                  <a:cubicBezTo>
                    <a:pt x="4103" y="1385"/>
                    <a:pt x="4070" y="1379"/>
                    <a:pt x="4036" y="1379"/>
                  </a:cubicBezTo>
                  <a:cubicBezTo>
                    <a:pt x="4018" y="1379"/>
                    <a:pt x="3999" y="1381"/>
                    <a:pt x="3980" y="1386"/>
                  </a:cubicBezTo>
                  <a:cubicBezTo>
                    <a:pt x="3977" y="1386"/>
                    <a:pt x="3973" y="1386"/>
                    <a:pt x="3973" y="1389"/>
                  </a:cubicBezTo>
                  <a:lnTo>
                    <a:pt x="3956" y="1389"/>
                  </a:lnTo>
                  <a:cubicBezTo>
                    <a:pt x="3952" y="1361"/>
                    <a:pt x="3940" y="1352"/>
                    <a:pt x="3924" y="1352"/>
                  </a:cubicBezTo>
                  <a:cubicBezTo>
                    <a:pt x="3897" y="1352"/>
                    <a:pt x="3859" y="1376"/>
                    <a:pt x="3831" y="1376"/>
                  </a:cubicBezTo>
                  <a:cubicBezTo>
                    <a:pt x="3829" y="1376"/>
                    <a:pt x="3826" y="1376"/>
                    <a:pt x="3824" y="1376"/>
                  </a:cubicBezTo>
                  <a:cubicBezTo>
                    <a:pt x="3822" y="1376"/>
                    <a:pt x="3819" y="1375"/>
                    <a:pt x="3817" y="1375"/>
                  </a:cubicBezTo>
                  <a:cubicBezTo>
                    <a:pt x="3797" y="1375"/>
                    <a:pt x="3786" y="1387"/>
                    <a:pt x="3783" y="1400"/>
                  </a:cubicBezTo>
                  <a:cubicBezTo>
                    <a:pt x="3775" y="1418"/>
                    <a:pt x="3804" y="1421"/>
                    <a:pt x="3824" y="1424"/>
                  </a:cubicBezTo>
                  <a:cubicBezTo>
                    <a:pt x="3842" y="1431"/>
                    <a:pt x="3879" y="1421"/>
                    <a:pt x="3887" y="1445"/>
                  </a:cubicBezTo>
                  <a:cubicBezTo>
                    <a:pt x="3852" y="1442"/>
                    <a:pt x="3818" y="1439"/>
                    <a:pt x="3785" y="1439"/>
                  </a:cubicBezTo>
                  <a:cubicBezTo>
                    <a:pt x="3752" y="1439"/>
                    <a:pt x="3720" y="1442"/>
                    <a:pt x="3689" y="1448"/>
                  </a:cubicBezTo>
                  <a:cubicBezTo>
                    <a:pt x="3677" y="1450"/>
                    <a:pt x="3667" y="1451"/>
                    <a:pt x="3656" y="1451"/>
                  </a:cubicBezTo>
                  <a:cubicBezTo>
                    <a:pt x="3628" y="1451"/>
                    <a:pt x="3603" y="1445"/>
                    <a:pt x="3578" y="1435"/>
                  </a:cubicBezTo>
                  <a:cubicBezTo>
                    <a:pt x="3564" y="1431"/>
                    <a:pt x="3550" y="1428"/>
                    <a:pt x="3536" y="1424"/>
                  </a:cubicBezTo>
                  <a:cubicBezTo>
                    <a:pt x="3460" y="1445"/>
                    <a:pt x="3384" y="1463"/>
                    <a:pt x="3307" y="1483"/>
                  </a:cubicBezTo>
                  <a:cubicBezTo>
                    <a:pt x="3287" y="1490"/>
                    <a:pt x="3280" y="1501"/>
                    <a:pt x="3307" y="1511"/>
                  </a:cubicBezTo>
                  <a:cubicBezTo>
                    <a:pt x="3325" y="1518"/>
                    <a:pt x="3346" y="1525"/>
                    <a:pt x="3349" y="1539"/>
                  </a:cubicBezTo>
                  <a:cubicBezTo>
                    <a:pt x="3333" y="1546"/>
                    <a:pt x="3321" y="1549"/>
                    <a:pt x="3311" y="1549"/>
                  </a:cubicBezTo>
                  <a:cubicBezTo>
                    <a:pt x="3289" y="1549"/>
                    <a:pt x="3278" y="1537"/>
                    <a:pt x="3266" y="1525"/>
                  </a:cubicBezTo>
                  <a:cubicBezTo>
                    <a:pt x="3266" y="1522"/>
                    <a:pt x="3262" y="1522"/>
                    <a:pt x="3259" y="1518"/>
                  </a:cubicBezTo>
                  <a:cubicBezTo>
                    <a:pt x="3221" y="1498"/>
                    <a:pt x="3224" y="1480"/>
                    <a:pt x="3272" y="1466"/>
                  </a:cubicBezTo>
                  <a:cubicBezTo>
                    <a:pt x="3293" y="1463"/>
                    <a:pt x="3307" y="1452"/>
                    <a:pt x="3297" y="1438"/>
                  </a:cubicBezTo>
                  <a:cubicBezTo>
                    <a:pt x="3290" y="1431"/>
                    <a:pt x="3272" y="1428"/>
                    <a:pt x="3255" y="1428"/>
                  </a:cubicBezTo>
                  <a:cubicBezTo>
                    <a:pt x="3186" y="1435"/>
                    <a:pt x="3117" y="1438"/>
                    <a:pt x="3051" y="1448"/>
                  </a:cubicBezTo>
                  <a:cubicBezTo>
                    <a:pt x="3019" y="1452"/>
                    <a:pt x="3019" y="1466"/>
                    <a:pt x="3009" y="1477"/>
                  </a:cubicBezTo>
                  <a:cubicBezTo>
                    <a:pt x="2995" y="1493"/>
                    <a:pt x="3030" y="1487"/>
                    <a:pt x="3040" y="1490"/>
                  </a:cubicBezTo>
                  <a:cubicBezTo>
                    <a:pt x="3061" y="1501"/>
                    <a:pt x="3061" y="1501"/>
                    <a:pt x="3019" y="1511"/>
                  </a:cubicBezTo>
                  <a:cubicBezTo>
                    <a:pt x="2995" y="1514"/>
                    <a:pt x="2995" y="1536"/>
                    <a:pt x="2966" y="1536"/>
                  </a:cubicBezTo>
                  <a:cubicBezTo>
                    <a:pt x="2963" y="1536"/>
                    <a:pt x="2958" y="1536"/>
                    <a:pt x="2953" y="1535"/>
                  </a:cubicBezTo>
                  <a:lnTo>
                    <a:pt x="2950" y="1535"/>
                  </a:lnTo>
                  <a:cubicBezTo>
                    <a:pt x="2950" y="1506"/>
                    <a:pt x="2926" y="1486"/>
                    <a:pt x="2869" y="1486"/>
                  </a:cubicBezTo>
                  <a:cubicBezTo>
                    <a:pt x="2865" y="1486"/>
                    <a:pt x="2861" y="1487"/>
                    <a:pt x="2856" y="1487"/>
                  </a:cubicBezTo>
                  <a:cubicBezTo>
                    <a:pt x="2838" y="1492"/>
                    <a:pt x="2820" y="1493"/>
                    <a:pt x="2802" y="1493"/>
                  </a:cubicBezTo>
                  <a:cubicBezTo>
                    <a:pt x="2781" y="1493"/>
                    <a:pt x="2759" y="1492"/>
                    <a:pt x="2739" y="1492"/>
                  </a:cubicBezTo>
                  <a:cubicBezTo>
                    <a:pt x="2728" y="1492"/>
                    <a:pt x="2717" y="1492"/>
                    <a:pt x="2707" y="1493"/>
                  </a:cubicBezTo>
                  <a:lnTo>
                    <a:pt x="2707" y="1487"/>
                  </a:lnTo>
                  <a:cubicBezTo>
                    <a:pt x="2755" y="1477"/>
                    <a:pt x="2787" y="1459"/>
                    <a:pt x="2797" y="1431"/>
                  </a:cubicBezTo>
                  <a:lnTo>
                    <a:pt x="2797" y="1431"/>
                  </a:lnTo>
                  <a:cubicBezTo>
                    <a:pt x="2755" y="1442"/>
                    <a:pt x="2718" y="1442"/>
                    <a:pt x="2676" y="1442"/>
                  </a:cubicBezTo>
                  <a:cubicBezTo>
                    <a:pt x="2657" y="1432"/>
                    <a:pt x="2636" y="1425"/>
                    <a:pt x="2614" y="1425"/>
                  </a:cubicBezTo>
                  <a:cubicBezTo>
                    <a:pt x="2603" y="1425"/>
                    <a:pt x="2593" y="1427"/>
                    <a:pt x="2582" y="1431"/>
                  </a:cubicBezTo>
                  <a:cubicBezTo>
                    <a:pt x="2550" y="1445"/>
                    <a:pt x="2517" y="1450"/>
                    <a:pt x="2482" y="1450"/>
                  </a:cubicBezTo>
                  <a:cubicBezTo>
                    <a:pt x="2472" y="1450"/>
                    <a:pt x="2461" y="1449"/>
                    <a:pt x="2451" y="1448"/>
                  </a:cubicBezTo>
                  <a:cubicBezTo>
                    <a:pt x="2412" y="1448"/>
                    <a:pt x="2401" y="1459"/>
                    <a:pt x="2419" y="1477"/>
                  </a:cubicBezTo>
                  <a:cubicBezTo>
                    <a:pt x="2395" y="1483"/>
                    <a:pt x="2360" y="1483"/>
                    <a:pt x="2350" y="1501"/>
                  </a:cubicBezTo>
                  <a:cubicBezTo>
                    <a:pt x="2339" y="1500"/>
                    <a:pt x="2328" y="1499"/>
                    <a:pt x="2318" y="1499"/>
                  </a:cubicBezTo>
                  <a:cubicBezTo>
                    <a:pt x="2239" y="1499"/>
                    <a:pt x="2184" y="1534"/>
                    <a:pt x="2114" y="1549"/>
                  </a:cubicBezTo>
                  <a:cubicBezTo>
                    <a:pt x="2097" y="1553"/>
                    <a:pt x="2083" y="1560"/>
                    <a:pt x="2058" y="1560"/>
                  </a:cubicBezTo>
                  <a:cubicBezTo>
                    <a:pt x="2046" y="1584"/>
                    <a:pt x="2024" y="1607"/>
                    <a:pt x="1985" y="1607"/>
                  </a:cubicBezTo>
                  <a:cubicBezTo>
                    <a:pt x="1979" y="1607"/>
                    <a:pt x="1972" y="1606"/>
                    <a:pt x="1964" y="1605"/>
                  </a:cubicBezTo>
                  <a:cubicBezTo>
                    <a:pt x="1951" y="1603"/>
                    <a:pt x="1941" y="1602"/>
                    <a:pt x="1933" y="1602"/>
                  </a:cubicBezTo>
                  <a:cubicBezTo>
                    <a:pt x="1897" y="1602"/>
                    <a:pt x="1901" y="1619"/>
                    <a:pt x="1895" y="1636"/>
                  </a:cubicBezTo>
                  <a:cubicBezTo>
                    <a:pt x="1892" y="1643"/>
                    <a:pt x="1892" y="1650"/>
                    <a:pt x="1885" y="1657"/>
                  </a:cubicBezTo>
                  <a:cubicBezTo>
                    <a:pt x="1881" y="1664"/>
                    <a:pt x="1847" y="1664"/>
                    <a:pt x="1868" y="1674"/>
                  </a:cubicBezTo>
                  <a:cubicBezTo>
                    <a:pt x="1879" y="1680"/>
                    <a:pt x="1899" y="1693"/>
                    <a:pt x="1910" y="1693"/>
                  </a:cubicBezTo>
                  <a:cubicBezTo>
                    <a:pt x="1913" y="1693"/>
                    <a:pt x="1914" y="1693"/>
                    <a:pt x="1916" y="1692"/>
                  </a:cubicBezTo>
                  <a:cubicBezTo>
                    <a:pt x="1938" y="1681"/>
                    <a:pt x="1960" y="1678"/>
                    <a:pt x="1982" y="1678"/>
                  </a:cubicBezTo>
                  <a:cubicBezTo>
                    <a:pt x="2009" y="1678"/>
                    <a:pt x="2036" y="1682"/>
                    <a:pt x="2063" y="1682"/>
                  </a:cubicBezTo>
                  <a:cubicBezTo>
                    <a:pt x="2072" y="1682"/>
                    <a:pt x="2081" y="1682"/>
                    <a:pt x="2089" y="1681"/>
                  </a:cubicBezTo>
                  <a:cubicBezTo>
                    <a:pt x="2106" y="1679"/>
                    <a:pt x="2123" y="1679"/>
                    <a:pt x="2140" y="1679"/>
                  </a:cubicBezTo>
                  <a:cubicBezTo>
                    <a:pt x="2239" y="1679"/>
                    <a:pt x="2338" y="1699"/>
                    <a:pt x="2441" y="1699"/>
                  </a:cubicBezTo>
                  <a:cubicBezTo>
                    <a:pt x="2447" y="1699"/>
                    <a:pt x="2454" y="1698"/>
                    <a:pt x="2461" y="1698"/>
                  </a:cubicBezTo>
                  <a:cubicBezTo>
                    <a:pt x="2481" y="1698"/>
                    <a:pt x="2526" y="1709"/>
                    <a:pt x="2513" y="1722"/>
                  </a:cubicBezTo>
                  <a:cubicBezTo>
                    <a:pt x="2494" y="1744"/>
                    <a:pt x="2515" y="1751"/>
                    <a:pt x="2533" y="1751"/>
                  </a:cubicBezTo>
                  <a:cubicBezTo>
                    <a:pt x="2541" y="1751"/>
                    <a:pt x="2549" y="1749"/>
                    <a:pt x="2551" y="1747"/>
                  </a:cubicBezTo>
                  <a:cubicBezTo>
                    <a:pt x="2558" y="1742"/>
                    <a:pt x="2564" y="1740"/>
                    <a:pt x="2569" y="1740"/>
                  </a:cubicBezTo>
                  <a:cubicBezTo>
                    <a:pt x="2585" y="1740"/>
                    <a:pt x="2596" y="1761"/>
                    <a:pt x="2612" y="1761"/>
                  </a:cubicBezTo>
                  <a:cubicBezTo>
                    <a:pt x="2616" y="1761"/>
                    <a:pt x="2621" y="1759"/>
                    <a:pt x="2627" y="1754"/>
                  </a:cubicBezTo>
                  <a:cubicBezTo>
                    <a:pt x="2632" y="1748"/>
                    <a:pt x="2637" y="1746"/>
                    <a:pt x="2642" y="1746"/>
                  </a:cubicBezTo>
                  <a:cubicBezTo>
                    <a:pt x="2653" y="1746"/>
                    <a:pt x="2664" y="1757"/>
                    <a:pt x="2676" y="1757"/>
                  </a:cubicBezTo>
                  <a:lnTo>
                    <a:pt x="2676" y="1799"/>
                  </a:lnTo>
                  <a:cubicBezTo>
                    <a:pt x="2661" y="1804"/>
                    <a:pt x="2646" y="1806"/>
                    <a:pt x="2632" y="1806"/>
                  </a:cubicBezTo>
                  <a:cubicBezTo>
                    <a:pt x="2597" y="1806"/>
                    <a:pt x="2563" y="1796"/>
                    <a:pt x="2528" y="1796"/>
                  </a:cubicBezTo>
                  <a:cubicBezTo>
                    <a:pt x="2518" y="1796"/>
                    <a:pt x="2507" y="1796"/>
                    <a:pt x="2496" y="1799"/>
                  </a:cubicBezTo>
                  <a:cubicBezTo>
                    <a:pt x="2448" y="1798"/>
                    <a:pt x="2400" y="1797"/>
                    <a:pt x="2352" y="1797"/>
                  </a:cubicBezTo>
                  <a:cubicBezTo>
                    <a:pt x="2065" y="1797"/>
                    <a:pt x="1782" y="1821"/>
                    <a:pt x="1496" y="1847"/>
                  </a:cubicBezTo>
                  <a:cubicBezTo>
                    <a:pt x="1413" y="1855"/>
                    <a:pt x="1326" y="1855"/>
                    <a:pt x="1247" y="1876"/>
                  </a:cubicBezTo>
                  <a:cubicBezTo>
                    <a:pt x="1181" y="1872"/>
                    <a:pt x="1111" y="1876"/>
                    <a:pt x="1048" y="1865"/>
                  </a:cubicBezTo>
                  <a:cubicBezTo>
                    <a:pt x="1017" y="1858"/>
                    <a:pt x="987" y="1851"/>
                    <a:pt x="956" y="1851"/>
                  </a:cubicBezTo>
                  <a:cubicBezTo>
                    <a:pt x="940" y="1851"/>
                    <a:pt x="923" y="1853"/>
                    <a:pt x="907" y="1858"/>
                  </a:cubicBezTo>
                  <a:cubicBezTo>
                    <a:pt x="872" y="1861"/>
                    <a:pt x="869" y="1865"/>
                    <a:pt x="872" y="1876"/>
                  </a:cubicBezTo>
                  <a:cubicBezTo>
                    <a:pt x="899" y="1900"/>
                    <a:pt x="910" y="1924"/>
                    <a:pt x="889" y="1951"/>
                  </a:cubicBezTo>
                  <a:cubicBezTo>
                    <a:pt x="861" y="1956"/>
                    <a:pt x="824" y="1956"/>
                    <a:pt x="799" y="1976"/>
                  </a:cubicBezTo>
                  <a:cubicBezTo>
                    <a:pt x="901" y="1989"/>
                    <a:pt x="980" y="2022"/>
                    <a:pt x="1084" y="2022"/>
                  </a:cubicBezTo>
                  <a:cubicBezTo>
                    <a:pt x="1093" y="2022"/>
                    <a:pt x="1102" y="2022"/>
                    <a:pt x="1111" y="2021"/>
                  </a:cubicBezTo>
                  <a:cubicBezTo>
                    <a:pt x="1121" y="2021"/>
                    <a:pt x="1132" y="2021"/>
                    <a:pt x="1142" y="2021"/>
                  </a:cubicBezTo>
                  <a:cubicBezTo>
                    <a:pt x="1210" y="2021"/>
                    <a:pt x="1278" y="2032"/>
                    <a:pt x="1306" y="2076"/>
                  </a:cubicBezTo>
                  <a:cubicBezTo>
                    <a:pt x="1312" y="2090"/>
                    <a:pt x="1336" y="2090"/>
                    <a:pt x="1357" y="2090"/>
                  </a:cubicBezTo>
                  <a:cubicBezTo>
                    <a:pt x="1388" y="2096"/>
                    <a:pt x="1417" y="2097"/>
                    <a:pt x="1447" y="2097"/>
                  </a:cubicBezTo>
                  <a:cubicBezTo>
                    <a:pt x="1478" y="2097"/>
                    <a:pt x="1509" y="2095"/>
                    <a:pt x="1541" y="2094"/>
                  </a:cubicBezTo>
                  <a:cubicBezTo>
                    <a:pt x="1684" y="2080"/>
                    <a:pt x="1826" y="2084"/>
                    <a:pt x="1968" y="2080"/>
                  </a:cubicBezTo>
                  <a:cubicBezTo>
                    <a:pt x="1982" y="2080"/>
                    <a:pt x="1997" y="2080"/>
                    <a:pt x="2013" y="2080"/>
                  </a:cubicBezTo>
                  <a:cubicBezTo>
                    <a:pt x="2039" y="2080"/>
                    <a:pt x="2066" y="2082"/>
                    <a:pt x="2089" y="2090"/>
                  </a:cubicBezTo>
                  <a:cubicBezTo>
                    <a:pt x="2058" y="2111"/>
                    <a:pt x="1999" y="2111"/>
                    <a:pt x="1964" y="2132"/>
                  </a:cubicBezTo>
                  <a:cubicBezTo>
                    <a:pt x="2010" y="2146"/>
                    <a:pt x="2055" y="2146"/>
                    <a:pt x="2100" y="2146"/>
                  </a:cubicBezTo>
                  <a:cubicBezTo>
                    <a:pt x="2162" y="2146"/>
                    <a:pt x="2225" y="2141"/>
                    <a:pt x="2287" y="2141"/>
                  </a:cubicBezTo>
                  <a:cubicBezTo>
                    <a:pt x="2318" y="2141"/>
                    <a:pt x="2350" y="2143"/>
                    <a:pt x="2381" y="2146"/>
                  </a:cubicBezTo>
                  <a:cubicBezTo>
                    <a:pt x="2433" y="2164"/>
                    <a:pt x="2492" y="2156"/>
                    <a:pt x="2544" y="2164"/>
                  </a:cubicBezTo>
                  <a:cubicBezTo>
                    <a:pt x="2558" y="2173"/>
                    <a:pt x="2576" y="2174"/>
                    <a:pt x="2594" y="2174"/>
                  </a:cubicBezTo>
                  <a:cubicBezTo>
                    <a:pt x="2603" y="2174"/>
                    <a:pt x="2612" y="2174"/>
                    <a:pt x="2620" y="2174"/>
                  </a:cubicBezTo>
                  <a:cubicBezTo>
                    <a:pt x="2648" y="2174"/>
                    <a:pt x="2651" y="2177"/>
                    <a:pt x="2645" y="2191"/>
                  </a:cubicBezTo>
                  <a:cubicBezTo>
                    <a:pt x="2614" y="2188"/>
                    <a:pt x="2579" y="2191"/>
                    <a:pt x="2551" y="2185"/>
                  </a:cubicBezTo>
                  <a:cubicBezTo>
                    <a:pt x="2543" y="2183"/>
                    <a:pt x="2535" y="2182"/>
                    <a:pt x="2529" y="2182"/>
                  </a:cubicBezTo>
                  <a:cubicBezTo>
                    <a:pt x="2502" y="2182"/>
                    <a:pt x="2493" y="2194"/>
                    <a:pt x="2481" y="2205"/>
                  </a:cubicBezTo>
                  <a:cubicBezTo>
                    <a:pt x="2479" y="2205"/>
                    <a:pt x="2477" y="2205"/>
                    <a:pt x="2475" y="2205"/>
                  </a:cubicBezTo>
                  <a:cubicBezTo>
                    <a:pt x="2441" y="2205"/>
                    <a:pt x="2424" y="2230"/>
                    <a:pt x="2394" y="2230"/>
                  </a:cubicBezTo>
                  <a:cubicBezTo>
                    <a:pt x="2391" y="2230"/>
                    <a:pt x="2388" y="2230"/>
                    <a:pt x="2385" y="2229"/>
                  </a:cubicBezTo>
                  <a:cubicBezTo>
                    <a:pt x="2372" y="2227"/>
                    <a:pt x="2361" y="2226"/>
                    <a:pt x="2352" y="2226"/>
                  </a:cubicBezTo>
                  <a:cubicBezTo>
                    <a:pt x="2322" y="2226"/>
                    <a:pt x="2306" y="2237"/>
                    <a:pt x="2287" y="2250"/>
                  </a:cubicBezTo>
                  <a:cubicBezTo>
                    <a:pt x="2281" y="2247"/>
                    <a:pt x="2273" y="2243"/>
                    <a:pt x="2267" y="2243"/>
                  </a:cubicBezTo>
                  <a:cubicBezTo>
                    <a:pt x="2193" y="2247"/>
                    <a:pt x="2124" y="2260"/>
                    <a:pt x="2048" y="2260"/>
                  </a:cubicBezTo>
                  <a:cubicBezTo>
                    <a:pt x="2020" y="2260"/>
                    <a:pt x="2038" y="2274"/>
                    <a:pt x="2041" y="2281"/>
                  </a:cubicBezTo>
                  <a:cubicBezTo>
                    <a:pt x="1987" y="2281"/>
                    <a:pt x="1932" y="2278"/>
                    <a:pt x="1877" y="2278"/>
                  </a:cubicBezTo>
                  <a:cubicBezTo>
                    <a:pt x="1791" y="2278"/>
                    <a:pt x="1707" y="2286"/>
                    <a:pt x="1635" y="2326"/>
                  </a:cubicBezTo>
                  <a:cubicBezTo>
                    <a:pt x="1559" y="2330"/>
                    <a:pt x="1476" y="2337"/>
                    <a:pt x="1416" y="2368"/>
                  </a:cubicBezTo>
                  <a:cubicBezTo>
                    <a:pt x="1404" y="2374"/>
                    <a:pt x="1389" y="2376"/>
                    <a:pt x="1375" y="2376"/>
                  </a:cubicBezTo>
                  <a:cubicBezTo>
                    <a:pt x="1366" y="2376"/>
                    <a:pt x="1356" y="2375"/>
                    <a:pt x="1347" y="2375"/>
                  </a:cubicBezTo>
                  <a:lnTo>
                    <a:pt x="1336" y="2375"/>
                  </a:lnTo>
                  <a:cubicBezTo>
                    <a:pt x="1330" y="2374"/>
                    <a:pt x="1323" y="2374"/>
                    <a:pt x="1316" y="2374"/>
                  </a:cubicBezTo>
                  <a:cubicBezTo>
                    <a:pt x="1302" y="2374"/>
                    <a:pt x="1289" y="2375"/>
                    <a:pt x="1277" y="2375"/>
                  </a:cubicBezTo>
                  <a:cubicBezTo>
                    <a:pt x="1177" y="2385"/>
                    <a:pt x="1018" y="2413"/>
                    <a:pt x="990" y="2434"/>
                  </a:cubicBezTo>
                  <a:cubicBezTo>
                    <a:pt x="986" y="2434"/>
                    <a:pt x="990" y="2441"/>
                    <a:pt x="990" y="2444"/>
                  </a:cubicBezTo>
                  <a:cubicBezTo>
                    <a:pt x="976" y="2450"/>
                    <a:pt x="961" y="2452"/>
                    <a:pt x="946" y="2452"/>
                  </a:cubicBezTo>
                  <a:cubicBezTo>
                    <a:pt x="934" y="2452"/>
                    <a:pt x="922" y="2451"/>
                    <a:pt x="910" y="2451"/>
                  </a:cubicBezTo>
                  <a:cubicBezTo>
                    <a:pt x="799" y="2462"/>
                    <a:pt x="688" y="2479"/>
                    <a:pt x="587" y="2510"/>
                  </a:cubicBezTo>
                  <a:cubicBezTo>
                    <a:pt x="574" y="2513"/>
                    <a:pt x="556" y="2518"/>
                    <a:pt x="566" y="2531"/>
                  </a:cubicBezTo>
                  <a:cubicBezTo>
                    <a:pt x="592" y="2533"/>
                    <a:pt x="617" y="2533"/>
                    <a:pt x="643" y="2533"/>
                  </a:cubicBezTo>
                  <a:cubicBezTo>
                    <a:pt x="736" y="2533"/>
                    <a:pt x="828" y="2523"/>
                    <a:pt x="910" y="2507"/>
                  </a:cubicBezTo>
                  <a:cubicBezTo>
                    <a:pt x="1194" y="2451"/>
                    <a:pt x="1496" y="2438"/>
                    <a:pt x="1784" y="2389"/>
                  </a:cubicBezTo>
                  <a:cubicBezTo>
                    <a:pt x="1906" y="2372"/>
                    <a:pt x="2034" y="2361"/>
                    <a:pt x="2162" y="2351"/>
                  </a:cubicBezTo>
                  <a:cubicBezTo>
                    <a:pt x="2314" y="2341"/>
                    <a:pt x="2456" y="2312"/>
                    <a:pt x="2610" y="2312"/>
                  </a:cubicBezTo>
                  <a:cubicBezTo>
                    <a:pt x="2618" y="2312"/>
                    <a:pt x="2626" y="2313"/>
                    <a:pt x="2635" y="2313"/>
                  </a:cubicBezTo>
                  <a:cubicBezTo>
                    <a:pt x="2640" y="2313"/>
                    <a:pt x="2646" y="2313"/>
                    <a:pt x="2651" y="2313"/>
                  </a:cubicBezTo>
                  <a:cubicBezTo>
                    <a:pt x="2746" y="2313"/>
                    <a:pt x="2841" y="2288"/>
                    <a:pt x="2936" y="2274"/>
                  </a:cubicBezTo>
                  <a:cubicBezTo>
                    <a:pt x="3033" y="2264"/>
                    <a:pt x="3130" y="2264"/>
                    <a:pt x="3231" y="2254"/>
                  </a:cubicBezTo>
                  <a:cubicBezTo>
                    <a:pt x="3310" y="2244"/>
                    <a:pt x="3392" y="2233"/>
                    <a:pt x="3475" y="2233"/>
                  </a:cubicBezTo>
                  <a:cubicBezTo>
                    <a:pt x="3537" y="2233"/>
                    <a:pt x="3600" y="2239"/>
                    <a:pt x="3661" y="2257"/>
                  </a:cubicBezTo>
                  <a:cubicBezTo>
                    <a:pt x="3743" y="2280"/>
                    <a:pt x="3826" y="2294"/>
                    <a:pt x="3914" y="2294"/>
                  </a:cubicBezTo>
                  <a:cubicBezTo>
                    <a:pt x="3931" y="2294"/>
                    <a:pt x="3949" y="2293"/>
                    <a:pt x="3967" y="2292"/>
                  </a:cubicBezTo>
                  <a:cubicBezTo>
                    <a:pt x="3998" y="2305"/>
                    <a:pt x="4033" y="2305"/>
                    <a:pt x="4063" y="2309"/>
                  </a:cubicBezTo>
                  <a:cubicBezTo>
                    <a:pt x="4095" y="2314"/>
                    <a:pt x="4126" y="2316"/>
                    <a:pt x="4157" y="2316"/>
                  </a:cubicBezTo>
                  <a:cubicBezTo>
                    <a:pt x="4257" y="2316"/>
                    <a:pt x="4353" y="2298"/>
                    <a:pt x="4452" y="2298"/>
                  </a:cubicBezTo>
                  <a:cubicBezTo>
                    <a:pt x="4464" y="2298"/>
                    <a:pt x="4476" y="2298"/>
                    <a:pt x="4487" y="2299"/>
                  </a:cubicBezTo>
                  <a:cubicBezTo>
                    <a:pt x="4503" y="2299"/>
                    <a:pt x="4518" y="2299"/>
                    <a:pt x="4534" y="2299"/>
                  </a:cubicBezTo>
                  <a:cubicBezTo>
                    <a:pt x="4640" y="2299"/>
                    <a:pt x="4748" y="2290"/>
                    <a:pt x="4851" y="2274"/>
                  </a:cubicBezTo>
                  <a:lnTo>
                    <a:pt x="4883" y="2274"/>
                  </a:lnTo>
                  <a:cubicBezTo>
                    <a:pt x="4905" y="2277"/>
                    <a:pt x="4929" y="2282"/>
                    <a:pt x="4951" y="2282"/>
                  </a:cubicBezTo>
                  <a:cubicBezTo>
                    <a:pt x="4956" y="2282"/>
                    <a:pt x="4961" y="2282"/>
                    <a:pt x="4966" y="2281"/>
                  </a:cubicBezTo>
                  <a:cubicBezTo>
                    <a:pt x="5070" y="2274"/>
                    <a:pt x="5170" y="2260"/>
                    <a:pt x="5271" y="2250"/>
                  </a:cubicBezTo>
                  <a:cubicBezTo>
                    <a:pt x="5284" y="2250"/>
                    <a:pt x="5296" y="2250"/>
                    <a:pt x="5309" y="2250"/>
                  </a:cubicBezTo>
                  <a:cubicBezTo>
                    <a:pt x="5431" y="2250"/>
                    <a:pt x="5553" y="2260"/>
                    <a:pt x="5674" y="2260"/>
                  </a:cubicBezTo>
                  <a:cubicBezTo>
                    <a:pt x="5710" y="2260"/>
                    <a:pt x="5745" y="2259"/>
                    <a:pt x="5781" y="2257"/>
                  </a:cubicBezTo>
                  <a:lnTo>
                    <a:pt x="5781" y="2257"/>
                  </a:lnTo>
                  <a:cubicBezTo>
                    <a:pt x="5746" y="2271"/>
                    <a:pt x="5711" y="2260"/>
                    <a:pt x="5670" y="2274"/>
                  </a:cubicBezTo>
                  <a:cubicBezTo>
                    <a:pt x="5697" y="2273"/>
                    <a:pt x="5724" y="2272"/>
                    <a:pt x="5751" y="2272"/>
                  </a:cubicBezTo>
                  <a:cubicBezTo>
                    <a:pt x="5827" y="2272"/>
                    <a:pt x="5898" y="2279"/>
                    <a:pt x="5965" y="2292"/>
                  </a:cubicBezTo>
                  <a:cubicBezTo>
                    <a:pt x="6038" y="2305"/>
                    <a:pt x="6103" y="2309"/>
                    <a:pt x="6177" y="2309"/>
                  </a:cubicBezTo>
                  <a:cubicBezTo>
                    <a:pt x="6177" y="2313"/>
                    <a:pt x="6180" y="2316"/>
                    <a:pt x="6180" y="2316"/>
                  </a:cubicBezTo>
                  <a:cubicBezTo>
                    <a:pt x="6177" y="2326"/>
                    <a:pt x="6215" y="2334"/>
                    <a:pt x="6194" y="2340"/>
                  </a:cubicBezTo>
                  <a:cubicBezTo>
                    <a:pt x="6170" y="2348"/>
                    <a:pt x="6146" y="2360"/>
                    <a:pt x="6118" y="2360"/>
                  </a:cubicBezTo>
                  <a:cubicBezTo>
                    <a:pt x="6106" y="2360"/>
                    <a:pt x="6093" y="2357"/>
                    <a:pt x="6079" y="2351"/>
                  </a:cubicBezTo>
                  <a:cubicBezTo>
                    <a:pt x="6044" y="2351"/>
                    <a:pt x="6010" y="2351"/>
                    <a:pt x="5989" y="2368"/>
                  </a:cubicBezTo>
                  <a:cubicBezTo>
                    <a:pt x="5978" y="2375"/>
                    <a:pt x="5993" y="2382"/>
                    <a:pt x="6010" y="2389"/>
                  </a:cubicBezTo>
                  <a:cubicBezTo>
                    <a:pt x="6022" y="2391"/>
                    <a:pt x="6033" y="2393"/>
                    <a:pt x="6044" y="2393"/>
                  </a:cubicBezTo>
                  <a:cubicBezTo>
                    <a:pt x="6059" y="2393"/>
                    <a:pt x="6072" y="2389"/>
                    <a:pt x="6083" y="2379"/>
                  </a:cubicBezTo>
                  <a:cubicBezTo>
                    <a:pt x="6090" y="2376"/>
                    <a:pt x="6097" y="2372"/>
                    <a:pt x="6105" y="2372"/>
                  </a:cubicBezTo>
                  <a:cubicBezTo>
                    <a:pt x="6109" y="2372"/>
                    <a:pt x="6113" y="2373"/>
                    <a:pt x="6118" y="2375"/>
                  </a:cubicBezTo>
                  <a:cubicBezTo>
                    <a:pt x="6128" y="2382"/>
                    <a:pt x="6118" y="2389"/>
                    <a:pt x="6114" y="2393"/>
                  </a:cubicBezTo>
                  <a:cubicBezTo>
                    <a:pt x="6107" y="2402"/>
                    <a:pt x="6113" y="2417"/>
                    <a:pt x="6096" y="2417"/>
                  </a:cubicBezTo>
                  <a:cubicBezTo>
                    <a:pt x="6094" y="2417"/>
                    <a:pt x="6092" y="2417"/>
                    <a:pt x="6090" y="2417"/>
                  </a:cubicBezTo>
                  <a:cubicBezTo>
                    <a:pt x="6067" y="2413"/>
                    <a:pt x="6044" y="2411"/>
                    <a:pt x="6022" y="2411"/>
                  </a:cubicBezTo>
                  <a:cubicBezTo>
                    <a:pt x="5966" y="2411"/>
                    <a:pt x="5910" y="2420"/>
                    <a:pt x="5854" y="2420"/>
                  </a:cubicBezTo>
                  <a:lnTo>
                    <a:pt x="5760" y="2420"/>
                  </a:lnTo>
                  <a:cubicBezTo>
                    <a:pt x="5732" y="2451"/>
                    <a:pt x="5781" y="2476"/>
                    <a:pt x="5788" y="2503"/>
                  </a:cubicBezTo>
                  <a:cubicBezTo>
                    <a:pt x="5767" y="2507"/>
                    <a:pt x="5746" y="2507"/>
                    <a:pt x="5725" y="2518"/>
                  </a:cubicBezTo>
                  <a:cubicBezTo>
                    <a:pt x="5712" y="2521"/>
                    <a:pt x="5696" y="2526"/>
                    <a:pt x="5679" y="2526"/>
                  </a:cubicBezTo>
                  <a:cubicBezTo>
                    <a:pt x="5666" y="2526"/>
                    <a:pt x="5653" y="2523"/>
                    <a:pt x="5642" y="2513"/>
                  </a:cubicBezTo>
                  <a:cubicBezTo>
                    <a:pt x="5621" y="2493"/>
                    <a:pt x="5552" y="2472"/>
                    <a:pt x="5639" y="2448"/>
                  </a:cubicBezTo>
                  <a:cubicBezTo>
                    <a:pt x="5653" y="2441"/>
                    <a:pt x="5645" y="2430"/>
                    <a:pt x="5642" y="2420"/>
                  </a:cubicBezTo>
                  <a:cubicBezTo>
                    <a:pt x="5583" y="2417"/>
                    <a:pt x="5639" y="2385"/>
                    <a:pt x="5607" y="2375"/>
                  </a:cubicBezTo>
                  <a:cubicBezTo>
                    <a:pt x="5611" y="2375"/>
                    <a:pt x="5611" y="2372"/>
                    <a:pt x="5611" y="2368"/>
                  </a:cubicBezTo>
                  <a:cubicBezTo>
                    <a:pt x="5632" y="2372"/>
                    <a:pt x="5653" y="2375"/>
                    <a:pt x="5677" y="2379"/>
                  </a:cubicBezTo>
                  <a:cubicBezTo>
                    <a:pt x="5677" y="2358"/>
                    <a:pt x="5674" y="2344"/>
                    <a:pt x="5628" y="2344"/>
                  </a:cubicBezTo>
                  <a:cubicBezTo>
                    <a:pt x="5610" y="2344"/>
                    <a:pt x="5591" y="2336"/>
                    <a:pt x="5574" y="2336"/>
                  </a:cubicBezTo>
                  <a:cubicBezTo>
                    <a:pt x="5565" y="2336"/>
                    <a:pt x="5557" y="2338"/>
                    <a:pt x="5549" y="2344"/>
                  </a:cubicBezTo>
                  <a:cubicBezTo>
                    <a:pt x="5521" y="2337"/>
                    <a:pt x="5492" y="2333"/>
                    <a:pt x="5464" y="2333"/>
                  </a:cubicBezTo>
                  <a:cubicBezTo>
                    <a:pt x="5434" y="2333"/>
                    <a:pt x="5404" y="2338"/>
                    <a:pt x="5375" y="2351"/>
                  </a:cubicBezTo>
                  <a:cubicBezTo>
                    <a:pt x="5366" y="2356"/>
                    <a:pt x="5358" y="2359"/>
                    <a:pt x="5349" y="2359"/>
                  </a:cubicBezTo>
                  <a:cubicBezTo>
                    <a:pt x="5340" y="2359"/>
                    <a:pt x="5330" y="2356"/>
                    <a:pt x="5320" y="2351"/>
                  </a:cubicBezTo>
                  <a:cubicBezTo>
                    <a:pt x="5292" y="2336"/>
                    <a:pt x="5260" y="2332"/>
                    <a:pt x="5226" y="2332"/>
                  </a:cubicBezTo>
                  <a:cubicBezTo>
                    <a:pt x="5196" y="2332"/>
                    <a:pt x="5165" y="2335"/>
                    <a:pt x="5136" y="2337"/>
                  </a:cubicBezTo>
                  <a:cubicBezTo>
                    <a:pt x="5115" y="2337"/>
                    <a:pt x="5091" y="2340"/>
                    <a:pt x="5094" y="2354"/>
                  </a:cubicBezTo>
                  <a:cubicBezTo>
                    <a:pt x="5096" y="2364"/>
                    <a:pt x="5101" y="2366"/>
                    <a:pt x="5109" y="2366"/>
                  </a:cubicBezTo>
                  <a:cubicBezTo>
                    <a:pt x="5117" y="2366"/>
                    <a:pt x="5126" y="2364"/>
                    <a:pt x="5135" y="2364"/>
                  </a:cubicBezTo>
                  <a:cubicBezTo>
                    <a:pt x="5138" y="2364"/>
                    <a:pt x="5140" y="2364"/>
                    <a:pt x="5143" y="2364"/>
                  </a:cubicBezTo>
                  <a:cubicBezTo>
                    <a:pt x="5202" y="2368"/>
                    <a:pt x="5267" y="2375"/>
                    <a:pt x="5271" y="2420"/>
                  </a:cubicBezTo>
                  <a:cubicBezTo>
                    <a:pt x="5288" y="2409"/>
                    <a:pt x="5309" y="2403"/>
                    <a:pt x="5330" y="2399"/>
                  </a:cubicBezTo>
                  <a:lnTo>
                    <a:pt x="5330" y="2399"/>
                  </a:lnTo>
                  <a:cubicBezTo>
                    <a:pt x="5309" y="2406"/>
                    <a:pt x="5288" y="2409"/>
                    <a:pt x="5271" y="2420"/>
                  </a:cubicBezTo>
                  <a:cubicBezTo>
                    <a:pt x="5271" y="2437"/>
                    <a:pt x="5284" y="2446"/>
                    <a:pt x="5312" y="2446"/>
                  </a:cubicBezTo>
                  <a:cubicBezTo>
                    <a:pt x="5319" y="2446"/>
                    <a:pt x="5327" y="2446"/>
                    <a:pt x="5337" y="2444"/>
                  </a:cubicBezTo>
                  <a:cubicBezTo>
                    <a:pt x="5343" y="2443"/>
                    <a:pt x="5350" y="2442"/>
                    <a:pt x="5357" y="2442"/>
                  </a:cubicBezTo>
                  <a:cubicBezTo>
                    <a:pt x="5384" y="2442"/>
                    <a:pt x="5409" y="2452"/>
                    <a:pt x="5434" y="2455"/>
                  </a:cubicBezTo>
                  <a:cubicBezTo>
                    <a:pt x="5493" y="2458"/>
                    <a:pt x="5500" y="2479"/>
                    <a:pt x="5458" y="2500"/>
                  </a:cubicBezTo>
                  <a:cubicBezTo>
                    <a:pt x="5441" y="2510"/>
                    <a:pt x="5413" y="2513"/>
                    <a:pt x="5424" y="2531"/>
                  </a:cubicBezTo>
                  <a:cubicBezTo>
                    <a:pt x="5437" y="2559"/>
                    <a:pt x="5406" y="2576"/>
                    <a:pt x="5365" y="2576"/>
                  </a:cubicBezTo>
                  <a:cubicBezTo>
                    <a:pt x="5362" y="2576"/>
                    <a:pt x="5360" y="2576"/>
                    <a:pt x="5357" y="2576"/>
                  </a:cubicBezTo>
                  <a:cubicBezTo>
                    <a:pt x="5302" y="2576"/>
                    <a:pt x="5249" y="2598"/>
                    <a:pt x="5196" y="2598"/>
                  </a:cubicBezTo>
                  <a:cubicBezTo>
                    <a:pt x="5173" y="2598"/>
                    <a:pt x="5151" y="2594"/>
                    <a:pt x="5128" y="2583"/>
                  </a:cubicBezTo>
                  <a:cubicBezTo>
                    <a:pt x="5139" y="2566"/>
                    <a:pt x="5198" y="2583"/>
                    <a:pt x="5184" y="2559"/>
                  </a:cubicBezTo>
                  <a:cubicBezTo>
                    <a:pt x="5181" y="2548"/>
                    <a:pt x="5168" y="2547"/>
                    <a:pt x="5153" y="2547"/>
                  </a:cubicBezTo>
                  <a:cubicBezTo>
                    <a:pt x="5147" y="2547"/>
                    <a:pt x="5139" y="2547"/>
                    <a:pt x="5133" y="2547"/>
                  </a:cubicBezTo>
                  <a:cubicBezTo>
                    <a:pt x="5125" y="2547"/>
                    <a:pt x="5118" y="2547"/>
                    <a:pt x="5112" y="2545"/>
                  </a:cubicBezTo>
                  <a:cubicBezTo>
                    <a:pt x="5094" y="2538"/>
                    <a:pt x="5115" y="2528"/>
                    <a:pt x="5112" y="2518"/>
                  </a:cubicBezTo>
                  <a:cubicBezTo>
                    <a:pt x="5105" y="2509"/>
                    <a:pt x="5092" y="2503"/>
                    <a:pt x="5079" y="2503"/>
                  </a:cubicBezTo>
                  <a:cubicBezTo>
                    <a:pt x="5072" y="2503"/>
                    <a:pt x="5065" y="2505"/>
                    <a:pt x="5059" y="2510"/>
                  </a:cubicBezTo>
                  <a:cubicBezTo>
                    <a:pt x="5045" y="2524"/>
                    <a:pt x="5021" y="2538"/>
                    <a:pt x="5042" y="2555"/>
                  </a:cubicBezTo>
                  <a:cubicBezTo>
                    <a:pt x="5063" y="2566"/>
                    <a:pt x="5083" y="2573"/>
                    <a:pt x="5104" y="2580"/>
                  </a:cubicBezTo>
                  <a:cubicBezTo>
                    <a:pt x="5073" y="2597"/>
                    <a:pt x="5073" y="2597"/>
                    <a:pt x="5157" y="2628"/>
                  </a:cubicBezTo>
                  <a:cubicBezTo>
                    <a:pt x="5143" y="2638"/>
                    <a:pt x="5112" y="2646"/>
                    <a:pt x="5125" y="2667"/>
                  </a:cubicBezTo>
                  <a:cubicBezTo>
                    <a:pt x="5116" y="2671"/>
                    <a:pt x="5110" y="2672"/>
                    <a:pt x="5106" y="2672"/>
                  </a:cubicBezTo>
                  <a:cubicBezTo>
                    <a:pt x="5089" y="2672"/>
                    <a:pt x="5097" y="2648"/>
                    <a:pt x="5079" y="2648"/>
                  </a:cubicBezTo>
                  <a:cubicBezTo>
                    <a:pt x="5077" y="2648"/>
                    <a:pt x="5076" y="2649"/>
                    <a:pt x="5073" y="2649"/>
                  </a:cubicBezTo>
                  <a:cubicBezTo>
                    <a:pt x="5066" y="2619"/>
                    <a:pt x="5033" y="2611"/>
                    <a:pt x="4994" y="2611"/>
                  </a:cubicBezTo>
                  <a:cubicBezTo>
                    <a:pt x="4979" y="2611"/>
                    <a:pt x="4962" y="2612"/>
                    <a:pt x="4945" y="2614"/>
                  </a:cubicBezTo>
                  <a:cubicBezTo>
                    <a:pt x="4958" y="2597"/>
                    <a:pt x="4945" y="2587"/>
                    <a:pt x="4914" y="2587"/>
                  </a:cubicBezTo>
                  <a:cubicBezTo>
                    <a:pt x="4865" y="2583"/>
                    <a:pt x="4851" y="2566"/>
                    <a:pt x="4830" y="2548"/>
                  </a:cubicBezTo>
                  <a:cubicBezTo>
                    <a:pt x="4830" y="2538"/>
                    <a:pt x="4875" y="2531"/>
                    <a:pt x="4841" y="2521"/>
                  </a:cubicBezTo>
                  <a:cubicBezTo>
                    <a:pt x="4799" y="2510"/>
                    <a:pt x="4779" y="2489"/>
                    <a:pt x="4754" y="2468"/>
                  </a:cubicBezTo>
                  <a:cubicBezTo>
                    <a:pt x="4749" y="2463"/>
                    <a:pt x="4742" y="2456"/>
                    <a:pt x="4735" y="2456"/>
                  </a:cubicBezTo>
                  <a:cubicBezTo>
                    <a:pt x="4733" y="2456"/>
                    <a:pt x="4731" y="2457"/>
                    <a:pt x="4730" y="2458"/>
                  </a:cubicBezTo>
                  <a:cubicBezTo>
                    <a:pt x="4691" y="2483"/>
                    <a:pt x="4622" y="2472"/>
                    <a:pt x="4587" y="2489"/>
                  </a:cubicBezTo>
                  <a:cubicBezTo>
                    <a:pt x="4564" y="2498"/>
                    <a:pt x="4546" y="2503"/>
                    <a:pt x="4528" y="2503"/>
                  </a:cubicBezTo>
                  <a:cubicBezTo>
                    <a:pt x="4516" y="2503"/>
                    <a:pt x="4504" y="2501"/>
                    <a:pt x="4491" y="2497"/>
                  </a:cubicBezTo>
                  <a:cubicBezTo>
                    <a:pt x="4473" y="2489"/>
                    <a:pt x="4459" y="2479"/>
                    <a:pt x="4431" y="2479"/>
                  </a:cubicBezTo>
                  <a:cubicBezTo>
                    <a:pt x="4383" y="2476"/>
                    <a:pt x="4313" y="2483"/>
                    <a:pt x="4327" y="2438"/>
                  </a:cubicBezTo>
                  <a:cubicBezTo>
                    <a:pt x="4327" y="2430"/>
                    <a:pt x="4321" y="2423"/>
                    <a:pt x="4307" y="2423"/>
                  </a:cubicBezTo>
                  <a:cubicBezTo>
                    <a:pt x="4289" y="2423"/>
                    <a:pt x="4282" y="2430"/>
                    <a:pt x="4282" y="2438"/>
                  </a:cubicBezTo>
                  <a:cubicBezTo>
                    <a:pt x="4282" y="2458"/>
                    <a:pt x="4247" y="2451"/>
                    <a:pt x="4230" y="2458"/>
                  </a:cubicBezTo>
                  <a:cubicBezTo>
                    <a:pt x="4193" y="2471"/>
                    <a:pt x="4157" y="2476"/>
                    <a:pt x="4121" y="2476"/>
                  </a:cubicBezTo>
                  <a:cubicBezTo>
                    <a:pt x="4080" y="2476"/>
                    <a:pt x="4039" y="2469"/>
                    <a:pt x="3998" y="2462"/>
                  </a:cubicBezTo>
                  <a:cubicBezTo>
                    <a:pt x="3991" y="2462"/>
                    <a:pt x="3980" y="2468"/>
                    <a:pt x="3973" y="2468"/>
                  </a:cubicBezTo>
                  <a:cubicBezTo>
                    <a:pt x="3963" y="2472"/>
                    <a:pt x="3954" y="2473"/>
                    <a:pt x="3945" y="2473"/>
                  </a:cubicBezTo>
                  <a:cubicBezTo>
                    <a:pt x="3916" y="2473"/>
                    <a:pt x="3891" y="2460"/>
                    <a:pt x="3861" y="2460"/>
                  </a:cubicBezTo>
                  <a:cubicBezTo>
                    <a:pt x="3855" y="2460"/>
                    <a:pt x="3849" y="2460"/>
                    <a:pt x="3842" y="2462"/>
                  </a:cubicBezTo>
                  <a:cubicBezTo>
                    <a:pt x="3837" y="2461"/>
                    <a:pt x="3833" y="2460"/>
                    <a:pt x="3828" y="2460"/>
                  </a:cubicBezTo>
                  <a:cubicBezTo>
                    <a:pt x="3806" y="2460"/>
                    <a:pt x="3787" y="2472"/>
                    <a:pt x="3759" y="2472"/>
                  </a:cubicBezTo>
                  <a:cubicBezTo>
                    <a:pt x="3769" y="2448"/>
                    <a:pt x="3831" y="2438"/>
                    <a:pt x="3810" y="2409"/>
                  </a:cubicBezTo>
                  <a:lnTo>
                    <a:pt x="3824" y="2409"/>
                  </a:lnTo>
                  <a:cubicBezTo>
                    <a:pt x="3834" y="2409"/>
                    <a:pt x="3847" y="2413"/>
                    <a:pt x="3858" y="2413"/>
                  </a:cubicBezTo>
                  <a:cubicBezTo>
                    <a:pt x="3867" y="2413"/>
                    <a:pt x="3875" y="2410"/>
                    <a:pt x="3876" y="2399"/>
                  </a:cubicBezTo>
                  <a:cubicBezTo>
                    <a:pt x="3879" y="2375"/>
                    <a:pt x="3817" y="2337"/>
                    <a:pt x="3769" y="2334"/>
                  </a:cubicBezTo>
                  <a:cubicBezTo>
                    <a:pt x="3730" y="2334"/>
                    <a:pt x="3720" y="2340"/>
                    <a:pt x="3720" y="2358"/>
                  </a:cubicBezTo>
                  <a:cubicBezTo>
                    <a:pt x="3724" y="2393"/>
                    <a:pt x="3783" y="2430"/>
                    <a:pt x="3692" y="2455"/>
                  </a:cubicBezTo>
                  <a:cubicBezTo>
                    <a:pt x="3679" y="2458"/>
                    <a:pt x="3713" y="2468"/>
                    <a:pt x="3696" y="2476"/>
                  </a:cubicBezTo>
                  <a:cubicBezTo>
                    <a:pt x="3653" y="2452"/>
                    <a:pt x="3629" y="2441"/>
                    <a:pt x="3595" y="2441"/>
                  </a:cubicBezTo>
                  <a:cubicBezTo>
                    <a:pt x="3570" y="2441"/>
                    <a:pt x="3541" y="2447"/>
                    <a:pt x="3495" y="2455"/>
                  </a:cubicBezTo>
                  <a:cubicBezTo>
                    <a:pt x="3480" y="2458"/>
                    <a:pt x="3466" y="2459"/>
                    <a:pt x="3453" y="2459"/>
                  </a:cubicBezTo>
                  <a:cubicBezTo>
                    <a:pt x="3419" y="2459"/>
                    <a:pt x="3391" y="2450"/>
                    <a:pt x="3373" y="2427"/>
                  </a:cubicBezTo>
                  <a:lnTo>
                    <a:pt x="3498" y="2427"/>
                  </a:lnTo>
                  <a:cubicBezTo>
                    <a:pt x="3463" y="2417"/>
                    <a:pt x="3432" y="2413"/>
                    <a:pt x="3439" y="2396"/>
                  </a:cubicBezTo>
                  <a:cubicBezTo>
                    <a:pt x="3471" y="2340"/>
                    <a:pt x="3376" y="2344"/>
                    <a:pt x="3328" y="2323"/>
                  </a:cubicBezTo>
                  <a:lnTo>
                    <a:pt x="3328" y="2323"/>
                  </a:lnTo>
                  <a:cubicBezTo>
                    <a:pt x="3342" y="2344"/>
                    <a:pt x="3317" y="2361"/>
                    <a:pt x="3325" y="2379"/>
                  </a:cubicBezTo>
                  <a:lnTo>
                    <a:pt x="3325" y="2399"/>
                  </a:lnTo>
                  <a:cubicBezTo>
                    <a:pt x="3338" y="2427"/>
                    <a:pt x="3311" y="2434"/>
                    <a:pt x="3269" y="2434"/>
                  </a:cubicBezTo>
                  <a:cubicBezTo>
                    <a:pt x="3259" y="2417"/>
                    <a:pt x="3304" y="2417"/>
                    <a:pt x="3293" y="2403"/>
                  </a:cubicBezTo>
                  <a:lnTo>
                    <a:pt x="3293" y="2403"/>
                  </a:lnTo>
                  <a:cubicBezTo>
                    <a:pt x="3134" y="2417"/>
                    <a:pt x="3134" y="2417"/>
                    <a:pt x="3127" y="2434"/>
                  </a:cubicBezTo>
                  <a:cubicBezTo>
                    <a:pt x="3131" y="2435"/>
                    <a:pt x="3135" y="2435"/>
                    <a:pt x="3139" y="2435"/>
                  </a:cubicBezTo>
                  <a:cubicBezTo>
                    <a:pt x="3163" y="2435"/>
                    <a:pt x="3181" y="2422"/>
                    <a:pt x="3207" y="2422"/>
                  </a:cubicBezTo>
                  <a:cubicBezTo>
                    <a:pt x="3212" y="2422"/>
                    <a:pt x="3216" y="2423"/>
                    <a:pt x="3221" y="2423"/>
                  </a:cubicBezTo>
                  <a:cubicBezTo>
                    <a:pt x="3200" y="2441"/>
                    <a:pt x="3179" y="2458"/>
                    <a:pt x="3158" y="2476"/>
                  </a:cubicBezTo>
                  <a:cubicBezTo>
                    <a:pt x="3141" y="2455"/>
                    <a:pt x="3098" y="2439"/>
                    <a:pt x="3076" y="2439"/>
                  </a:cubicBezTo>
                  <a:cubicBezTo>
                    <a:pt x="3073" y="2439"/>
                    <a:pt x="3070" y="2440"/>
                    <a:pt x="3068" y="2441"/>
                  </a:cubicBezTo>
                  <a:cubicBezTo>
                    <a:pt x="3026" y="2465"/>
                    <a:pt x="2929" y="2444"/>
                    <a:pt x="2936" y="2497"/>
                  </a:cubicBezTo>
                  <a:cubicBezTo>
                    <a:pt x="2922" y="2521"/>
                    <a:pt x="2978" y="2528"/>
                    <a:pt x="2984" y="2545"/>
                  </a:cubicBezTo>
                  <a:cubicBezTo>
                    <a:pt x="2988" y="2548"/>
                    <a:pt x="3009" y="2555"/>
                    <a:pt x="2998" y="2555"/>
                  </a:cubicBezTo>
                  <a:cubicBezTo>
                    <a:pt x="2956" y="2555"/>
                    <a:pt x="2941" y="2584"/>
                    <a:pt x="2889" y="2584"/>
                  </a:cubicBezTo>
                  <a:cubicBezTo>
                    <a:pt x="2886" y="2584"/>
                    <a:pt x="2883" y="2584"/>
                    <a:pt x="2880" y="2583"/>
                  </a:cubicBezTo>
                  <a:cubicBezTo>
                    <a:pt x="2846" y="2579"/>
                    <a:pt x="2807" y="2571"/>
                    <a:pt x="2768" y="2571"/>
                  </a:cubicBezTo>
                  <a:cubicBezTo>
                    <a:pt x="2741" y="2571"/>
                    <a:pt x="2714" y="2575"/>
                    <a:pt x="2690" y="2587"/>
                  </a:cubicBezTo>
                  <a:cubicBezTo>
                    <a:pt x="2672" y="2590"/>
                    <a:pt x="2655" y="2593"/>
                    <a:pt x="2638" y="2593"/>
                  </a:cubicBezTo>
                  <a:cubicBezTo>
                    <a:pt x="2624" y="2597"/>
                    <a:pt x="2610" y="2604"/>
                    <a:pt x="2617" y="2611"/>
                  </a:cubicBezTo>
                  <a:cubicBezTo>
                    <a:pt x="2620" y="2614"/>
                    <a:pt x="2627" y="2615"/>
                    <a:pt x="2635" y="2615"/>
                  </a:cubicBezTo>
                  <a:cubicBezTo>
                    <a:pt x="2643" y="2615"/>
                    <a:pt x="2652" y="2614"/>
                    <a:pt x="2659" y="2614"/>
                  </a:cubicBezTo>
                  <a:cubicBezTo>
                    <a:pt x="2645" y="2652"/>
                    <a:pt x="2645" y="2652"/>
                    <a:pt x="2690" y="2656"/>
                  </a:cubicBezTo>
                  <a:cubicBezTo>
                    <a:pt x="2704" y="2666"/>
                    <a:pt x="2724" y="2668"/>
                    <a:pt x="2744" y="2668"/>
                  </a:cubicBezTo>
                  <a:cubicBezTo>
                    <a:pt x="2754" y="2668"/>
                    <a:pt x="2763" y="2667"/>
                    <a:pt x="2772" y="2667"/>
                  </a:cubicBezTo>
                  <a:cubicBezTo>
                    <a:pt x="2791" y="2667"/>
                    <a:pt x="2808" y="2669"/>
                    <a:pt x="2822" y="2677"/>
                  </a:cubicBezTo>
                  <a:cubicBezTo>
                    <a:pt x="2839" y="2708"/>
                    <a:pt x="2898" y="2708"/>
                    <a:pt x="2939" y="2722"/>
                  </a:cubicBezTo>
                  <a:cubicBezTo>
                    <a:pt x="2988" y="2736"/>
                    <a:pt x="2992" y="2747"/>
                    <a:pt x="2936" y="2760"/>
                  </a:cubicBezTo>
                  <a:cubicBezTo>
                    <a:pt x="2933" y="2739"/>
                    <a:pt x="2901" y="2732"/>
                    <a:pt x="2870" y="2729"/>
                  </a:cubicBezTo>
                  <a:cubicBezTo>
                    <a:pt x="2865" y="2728"/>
                    <a:pt x="2859" y="2728"/>
                    <a:pt x="2853" y="2728"/>
                  </a:cubicBezTo>
                  <a:cubicBezTo>
                    <a:pt x="2834" y="2728"/>
                    <a:pt x="2816" y="2732"/>
                    <a:pt x="2811" y="2742"/>
                  </a:cubicBezTo>
                  <a:cubicBezTo>
                    <a:pt x="2804" y="2753"/>
                    <a:pt x="2801" y="2767"/>
                    <a:pt x="2811" y="2774"/>
                  </a:cubicBezTo>
                  <a:cubicBezTo>
                    <a:pt x="2818" y="2778"/>
                    <a:pt x="2830" y="2784"/>
                    <a:pt x="2843" y="2784"/>
                  </a:cubicBezTo>
                  <a:cubicBezTo>
                    <a:pt x="2852" y="2784"/>
                    <a:pt x="2862" y="2781"/>
                    <a:pt x="2870" y="2774"/>
                  </a:cubicBezTo>
                  <a:cubicBezTo>
                    <a:pt x="2874" y="2777"/>
                    <a:pt x="2880" y="2777"/>
                    <a:pt x="2888" y="2777"/>
                  </a:cubicBezTo>
                  <a:cubicBezTo>
                    <a:pt x="2881" y="2787"/>
                    <a:pt x="2878" y="2799"/>
                    <a:pt x="2853" y="2799"/>
                  </a:cubicBezTo>
                  <a:cubicBezTo>
                    <a:pt x="2850" y="2799"/>
                    <a:pt x="2846" y="2799"/>
                    <a:pt x="2843" y="2798"/>
                  </a:cubicBezTo>
                  <a:cubicBezTo>
                    <a:pt x="2837" y="2798"/>
                    <a:pt x="2829" y="2797"/>
                    <a:pt x="2822" y="2797"/>
                  </a:cubicBezTo>
                  <a:cubicBezTo>
                    <a:pt x="2816" y="2797"/>
                    <a:pt x="2813" y="2798"/>
                    <a:pt x="2818" y="2805"/>
                  </a:cubicBezTo>
                  <a:cubicBezTo>
                    <a:pt x="2849" y="2840"/>
                    <a:pt x="2797" y="2836"/>
                    <a:pt x="2763" y="2846"/>
                  </a:cubicBezTo>
                  <a:cubicBezTo>
                    <a:pt x="2721" y="2861"/>
                    <a:pt x="2669" y="2875"/>
                    <a:pt x="2659" y="2902"/>
                  </a:cubicBezTo>
                  <a:lnTo>
                    <a:pt x="2627" y="2902"/>
                  </a:lnTo>
                  <a:cubicBezTo>
                    <a:pt x="2620" y="2896"/>
                    <a:pt x="2609" y="2895"/>
                    <a:pt x="2598" y="2895"/>
                  </a:cubicBezTo>
                  <a:cubicBezTo>
                    <a:pt x="2589" y="2895"/>
                    <a:pt x="2579" y="2896"/>
                    <a:pt x="2570" y="2896"/>
                  </a:cubicBezTo>
                  <a:cubicBezTo>
                    <a:pt x="2560" y="2896"/>
                    <a:pt x="2550" y="2894"/>
                    <a:pt x="2544" y="2888"/>
                  </a:cubicBezTo>
                  <a:cubicBezTo>
                    <a:pt x="2550" y="2872"/>
                    <a:pt x="2541" y="2861"/>
                    <a:pt x="2519" y="2861"/>
                  </a:cubicBezTo>
                  <a:cubicBezTo>
                    <a:pt x="2512" y="2861"/>
                    <a:pt x="2504" y="2862"/>
                    <a:pt x="2496" y="2864"/>
                  </a:cubicBezTo>
                  <a:cubicBezTo>
                    <a:pt x="2471" y="2871"/>
                    <a:pt x="2433" y="2871"/>
                    <a:pt x="2416" y="2888"/>
                  </a:cubicBezTo>
                  <a:cubicBezTo>
                    <a:pt x="2409" y="2899"/>
                    <a:pt x="2406" y="2909"/>
                    <a:pt x="2419" y="2920"/>
                  </a:cubicBezTo>
                  <a:cubicBezTo>
                    <a:pt x="2422" y="2930"/>
                    <a:pt x="2422" y="2937"/>
                    <a:pt x="2395" y="2937"/>
                  </a:cubicBezTo>
                  <a:lnTo>
                    <a:pt x="2318" y="2937"/>
                  </a:lnTo>
                  <a:cubicBezTo>
                    <a:pt x="2308" y="2937"/>
                    <a:pt x="2297" y="2934"/>
                    <a:pt x="2287" y="2934"/>
                  </a:cubicBezTo>
                  <a:cubicBezTo>
                    <a:pt x="2242" y="2931"/>
                    <a:pt x="2202" y="2908"/>
                    <a:pt x="2161" y="2908"/>
                  </a:cubicBezTo>
                  <a:cubicBezTo>
                    <a:pt x="2147" y="2908"/>
                    <a:pt x="2134" y="2911"/>
                    <a:pt x="2121" y="2916"/>
                  </a:cubicBezTo>
                  <a:cubicBezTo>
                    <a:pt x="2073" y="2937"/>
                    <a:pt x="2017" y="2947"/>
                    <a:pt x="1961" y="2958"/>
                  </a:cubicBezTo>
                  <a:cubicBezTo>
                    <a:pt x="1928" y="2964"/>
                    <a:pt x="1944" y="2988"/>
                    <a:pt x="1917" y="2988"/>
                  </a:cubicBezTo>
                  <a:cubicBezTo>
                    <a:pt x="1912" y="2988"/>
                    <a:pt x="1906" y="2987"/>
                    <a:pt x="1899" y="2986"/>
                  </a:cubicBezTo>
                  <a:cubicBezTo>
                    <a:pt x="1874" y="2968"/>
                    <a:pt x="1937" y="2961"/>
                    <a:pt x="1927" y="2944"/>
                  </a:cubicBezTo>
                  <a:cubicBezTo>
                    <a:pt x="1975" y="2920"/>
                    <a:pt x="1909" y="2923"/>
                    <a:pt x="1899" y="2913"/>
                  </a:cubicBezTo>
                  <a:cubicBezTo>
                    <a:pt x="1868" y="2913"/>
                    <a:pt x="1839" y="2913"/>
                    <a:pt x="1812" y="2909"/>
                  </a:cubicBezTo>
                  <a:cubicBezTo>
                    <a:pt x="1805" y="2909"/>
                    <a:pt x="1799" y="2908"/>
                    <a:pt x="1793" y="2908"/>
                  </a:cubicBezTo>
                  <a:cubicBezTo>
                    <a:pt x="1750" y="2908"/>
                    <a:pt x="1713" y="2918"/>
                    <a:pt x="1673" y="2926"/>
                  </a:cubicBezTo>
                  <a:cubicBezTo>
                    <a:pt x="1604" y="2937"/>
                    <a:pt x="1652" y="2965"/>
                    <a:pt x="1652" y="2986"/>
                  </a:cubicBezTo>
                  <a:cubicBezTo>
                    <a:pt x="1652" y="2989"/>
                    <a:pt x="1656" y="3000"/>
                    <a:pt x="1639" y="3000"/>
                  </a:cubicBezTo>
                  <a:cubicBezTo>
                    <a:pt x="1619" y="2986"/>
                    <a:pt x="1618" y="2964"/>
                    <a:pt x="1578" y="2964"/>
                  </a:cubicBezTo>
                  <a:cubicBezTo>
                    <a:pt x="1575" y="2964"/>
                    <a:pt x="1572" y="2965"/>
                    <a:pt x="1569" y="2965"/>
                  </a:cubicBezTo>
                  <a:cubicBezTo>
                    <a:pt x="1556" y="2963"/>
                    <a:pt x="1542" y="2956"/>
                    <a:pt x="1529" y="2956"/>
                  </a:cubicBezTo>
                  <a:cubicBezTo>
                    <a:pt x="1522" y="2956"/>
                    <a:pt x="1514" y="2958"/>
                    <a:pt x="1506" y="2965"/>
                  </a:cubicBezTo>
                  <a:cubicBezTo>
                    <a:pt x="1469" y="2961"/>
                    <a:pt x="1431" y="2958"/>
                    <a:pt x="1392" y="2955"/>
                  </a:cubicBezTo>
                  <a:cubicBezTo>
                    <a:pt x="1389" y="2937"/>
                    <a:pt x="1413" y="2913"/>
                    <a:pt x="1347" y="2913"/>
                  </a:cubicBezTo>
                  <a:cubicBezTo>
                    <a:pt x="1342" y="2908"/>
                    <a:pt x="1333" y="2904"/>
                    <a:pt x="1323" y="2904"/>
                  </a:cubicBezTo>
                  <a:cubicBezTo>
                    <a:pt x="1320" y="2904"/>
                    <a:pt x="1316" y="2905"/>
                    <a:pt x="1312" y="2906"/>
                  </a:cubicBezTo>
                  <a:cubicBezTo>
                    <a:pt x="1290" y="2896"/>
                    <a:pt x="1271" y="2891"/>
                    <a:pt x="1255" y="2891"/>
                  </a:cubicBezTo>
                  <a:cubicBezTo>
                    <a:pt x="1223" y="2891"/>
                    <a:pt x="1201" y="2909"/>
                    <a:pt x="1181" y="2930"/>
                  </a:cubicBezTo>
                  <a:cubicBezTo>
                    <a:pt x="1160" y="2934"/>
                    <a:pt x="1139" y="2934"/>
                    <a:pt x="1118" y="2937"/>
                  </a:cubicBezTo>
                  <a:cubicBezTo>
                    <a:pt x="983" y="2941"/>
                    <a:pt x="882" y="2971"/>
                    <a:pt x="854" y="3020"/>
                  </a:cubicBezTo>
                  <a:cubicBezTo>
                    <a:pt x="809" y="3010"/>
                    <a:pt x="774" y="2992"/>
                    <a:pt x="747" y="2976"/>
                  </a:cubicBezTo>
                  <a:cubicBezTo>
                    <a:pt x="719" y="2989"/>
                    <a:pt x="733" y="3000"/>
                    <a:pt x="744" y="3010"/>
                  </a:cubicBezTo>
                  <a:cubicBezTo>
                    <a:pt x="754" y="3024"/>
                    <a:pt x="740" y="3030"/>
                    <a:pt x="709" y="3030"/>
                  </a:cubicBezTo>
                  <a:cubicBezTo>
                    <a:pt x="702" y="3030"/>
                    <a:pt x="695" y="3030"/>
                    <a:pt x="688" y="3030"/>
                  </a:cubicBezTo>
                  <a:cubicBezTo>
                    <a:pt x="640" y="3030"/>
                    <a:pt x="588" y="3033"/>
                    <a:pt x="598" y="3072"/>
                  </a:cubicBezTo>
                  <a:cubicBezTo>
                    <a:pt x="601" y="3093"/>
                    <a:pt x="556" y="3086"/>
                    <a:pt x="542" y="3100"/>
                  </a:cubicBezTo>
                  <a:cubicBezTo>
                    <a:pt x="564" y="3110"/>
                    <a:pt x="583" y="3121"/>
                    <a:pt x="608" y="3121"/>
                  </a:cubicBezTo>
                  <a:cubicBezTo>
                    <a:pt x="619" y="3121"/>
                    <a:pt x="632" y="3119"/>
                    <a:pt x="646" y="3114"/>
                  </a:cubicBezTo>
                  <a:cubicBezTo>
                    <a:pt x="655" y="3111"/>
                    <a:pt x="663" y="3109"/>
                    <a:pt x="670" y="3109"/>
                  </a:cubicBezTo>
                  <a:cubicBezTo>
                    <a:pt x="681" y="3109"/>
                    <a:pt x="690" y="3113"/>
                    <a:pt x="699" y="3121"/>
                  </a:cubicBezTo>
                  <a:cubicBezTo>
                    <a:pt x="701" y="3125"/>
                    <a:pt x="707" y="3130"/>
                    <a:pt x="713" y="3130"/>
                  </a:cubicBezTo>
                  <a:cubicBezTo>
                    <a:pt x="717" y="3130"/>
                    <a:pt x="720" y="3128"/>
                    <a:pt x="723" y="3125"/>
                  </a:cubicBezTo>
                  <a:cubicBezTo>
                    <a:pt x="736" y="3110"/>
                    <a:pt x="754" y="3106"/>
                    <a:pt x="773" y="3106"/>
                  </a:cubicBezTo>
                  <a:cubicBezTo>
                    <a:pt x="791" y="3106"/>
                    <a:pt x="809" y="3109"/>
                    <a:pt x="824" y="3110"/>
                  </a:cubicBezTo>
                  <a:cubicBezTo>
                    <a:pt x="928" y="3125"/>
                    <a:pt x="1028" y="3138"/>
                    <a:pt x="1136" y="3149"/>
                  </a:cubicBezTo>
                  <a:cubicBezTo>
                    <a:pt x="1149" y="3149"/>
                    <a:pt x="1173" y="3149"/>
                    <a:pt x="1177" y="3163"/>
                  </a:cubicBezTo>
                  <a:cubicBezTo>
                    <a:pt x="1179" y="3182"/>
                    <a:pt x="1181" y="3190"/>
                    <a:pt x="1194" y="3190"/>
                  </a:cubicBezTo>
                  <a:cubicBezTo>
                    <a:pt x="1203" y="3190"/>
                    <a:pt x="1219" y="3185"/>
                    <a:pt x="1247" y="3176"/>
                  </a:cubicBezTo>
                  <a:lnTo>
                    <a:pt x="1285" y="3176"/>
                  </a:lnTo>
                  <a:cubicBezTo>
                    <a:pt x="1309" y="3186"/>
                    <a:pt x="1329" y="3201"/>
                    <a:pt x="1358" y="3201"/>
                  </a:cubicBezTo>
                  <a:cubicBezTo>
                    <a:pt x="1361" y="3201"/>
                    <a:pt x="1365" y="3201"/>
                    <a:pt x="1368" y="3200"/>
                  </a:cubicBezTo>
                  <a:lnTo>
                    <a:pt x="1423" y="3200"/>
                  </a:lnTo>
                  <a:cubicBezTo>
                    <a:pt x="1437" y="3205"/>
                    <a:pt x="1451" y="3208"/>
                    <a:pt x="1465" y="3211"/>
                  </a:cubicBezTo>
                  <a:cubicBezTo>
                    <a:pt x="1490" y="3218"/>
                    <a:pt x="1510" y="3229"/>
                    <a:pt x="1520" y="3235"/>
                  </a:cubicBezTo>
                  <a:cubicBezTo>
                    <a:pt x="1586" y="3267"/>
                    <a:pt x="1663" y="3263"/>
                    <a:pt x="1735" y="3277"/>
                  </a:cubicBezTo>
                  <a:cubicBezTo>
                    <a:pt x="1781" y="3280"/>
                    <a:pt x="1823" y="3288"/>
                    <a:pt x="1860" y="3298"/>
                  </a:cubicBezTo>
                  <a:cubicBezTo>
                    <a:pt x="1891" y="3308"/>
                    <a:pt x="1923" y="3313"/>
                    <a:pt x="1956" y="3313"/>
                  </a:cubicBezTo>
                  <a:cubicBezTo>
                    <a:pt x="1980" y="3313"/>
                    <a:pt x="2004" y="3310"/>
                    <a:pt x="2027" y="3304"/>
                  </a:cubicBezTo>
                  <a:cubicBezTo>
                    <a:pt x="2048" y="3301"/>
                    <a:pt x="2073" y="3298"/>
                    <a:pt x="2093" y="3294"/>
                  </a:cubicBezTo>
                  <a:cubicBezTo>
                    <a:pt x="2156" y="3301"/>
                    <a:pt x="2222" y="3304"/>
                    <a:pt x="2284" y="3312"/>
                  </a:cubicBezTo>
                  <a:cubicBezTo>
                    <a:pt x="2242" y="3346"/>
                    <a:pt x="2305" y="3346"/>
                    <a:pt x="2332" y="3357"/>
                  </a:cubicBezTo>
                  <a:cubicBezTo>
                    <a:pt x="2336" y="3374"/>
                    <a:pt x="2294" y="3367"/>
                    <a:pt x="2284" y="3381"/>
                  </a:cubicBezTo>
                  <a:cubicBezTo>
                    <a:pt x="2270" y="3384"/>
                    <a:pt x="2252" y="3392"/>
                    <a:pt x="2235" y="3395"/>
                  </a:cubicBezTo>
                  <a:cubicBezTo>
                    <a:pt x="2187" y="3395"/>
                    <a:pt x="2156" y="3416"/>
                    <a:pt x="2124" y="3429"/>
                  </a:cubicBezTo>
                  <a:cubicBezTo>
                    <a:pt x="2031" y="3429"/>
                    <a:pt x="1982" y="3454"/>
                    <a:pt x="1961" y="3499"/>
                  </a:cubicBezTo>
                  <a:cubicBezTo>
                    <a:pt x="1902" y="3513"/>
                    <a:pt x="1906" y="3554"/>
                    <a:pt x="1844" y="3568"/>
                  </a:cubicBezTo>
                  <a:cubicBezTo>
                    <a:pt x="1833" y="3572"/>
                    <a:pt x="1847" y="3586"/>
                    <a:pt x="1857" y="3586"/>
                  </a:cubicBezTo>
                  <a:cubicBezTo>
                    <a:pt x="1920" y="3589"/>
                    <a:pt x="1955" y="3624"/>
                    <a:pt x="2018" y="3624"/>
                  </a:cubicBezTo>
                  <a:cubicBezTo>
                    <a:pt x="2021" y="3624"/>
                    <a:pt x="2024" y="3624"/>
                    <a:pt x="2027" y="3624"/>
                  </a:cubicBezTo>
                  <a:cubicBezTo>
                    <a:pt x="2034" y="3631"/>
                    <a:pt x="2058" y="3631"/>
                    <a:pt x="2052" y="3637"/>
                  </a:cubicBezTo>
                  <a:cubicBezTo>
                    <a:pt x="2023" y="3669"/>
                    <a:pt x="2048" y="3683"/>
                    <a:pt x="2100" y="3693"/>
                  </a:cubicBezTo>
                  <a:cubicBezTo>
                    <a:pt x="2114" y="3697"/>
                    <a:pt x="2124" y="3704"/>
                    <a:pt x="2135" y="3711"/>
                  </a:cubicBezTo>
                  <a:cubicBezTo>
                    <a:pt x="2097" y="3721"/>
                    <a:pt x="2062" y="3732"/>
                    <a:pt x="2027" y="3738"/>
                  </a:cubicBezTo>
                  <a:cubicBezTo>
                    <a:pt x="1989" y="3746"/>
                    <a:pt x="1933" y="3746"/>
                    <a:pt x="1919" y="3770"/>
                  </a:cubicBezTo>
                  <a:cubicBezTo>
                    <a:pt x="1909" y="3783"/>
                    <a:pt x="1895" y="3787"/>
                    <a:pt x="1880" y="3787"/>
                  </a:cubicBezTo>
                  <a:cubicBezTo>
                    <a:pt x="1868" y="3787"/>
                    <a:pt x="1856" y="3785"/>
                    <a:pt x="1844" y="3783"/>
                  </a:cubicBezTo>
                  <a:cubicBezTo>
                    <a:pt x="1826" y="3783"/>
                    <a:pt x="1812" y="3777"/>
                    <a:pt x="1791" y="3777"/>
                  </a:cubicBezTo>
                  <a:cubicBezTo>
                    <a:pt x="1660" y="3787"/>
                    <a:pt x="1524" y="3780"/>
                    <a:pt x="1396" y="3804"/>
                  </a:cubicBezTo>
                  <a:cubicBezTo>
                    <a:pt x="1389" y="3791"/>
                    <a:pt x="1431" y="3787"/>
                    <a:pt x="1431" y="3767"/>
                  </a:cubicBezTo>
                  <a:lnTo>
                    <a:pt x="1431" y="3767"/>
                  </a:lnTo>
                  <a:cubicBezTo>
                    <a:pt x="1426" y="3771"/>
                    <a:pt x="1420" y="3772"/>
                    <a:pt x="1413" y="3772"/>
                  </a:cubicBezTo>
                  <a:cubicBezTo>
                    <a:pt x="1405" y="3772"/>
                    <a:pt x="1396" y="3770"/>
                    <a:pt x="1389" y="3770"/>
                  </a:cubicBezTo>
                  <a:cubicBezTo>
                    <a:pt x="1381" y="3770"/>
                    <a:pt x="1374" y="3773"/>
                    <a:pt x="1371" y="3783"/>
                  </a:cubicBezTo>
                  <a:cubicBezTo>
                    <a:pt x="1369" y="3791"/>
                    <a:pt x="1355" y="3795"/>
                    <a:pt x="1339" y="3795"/>
                  </a:cubicBezTo>
                  <a:cubicBezTo>
                    <a:pt x="1334" y="3795"/>
                    <a:pt x="1328" y="3795"/>
                    <a:pt x="1323" y="3794"/>
                  </a:cubicBezTo>
                  <a:cubicBezTo>
                    <a:pt x="1250" y="3794"/>
                    <a:pt x="1177" y="3797"/>
                    <a:pt x="1111" y="3818"/>
                  </a:cubicBezTo>
                  <a:cubicBezTo>
                    <a:pt x="1088" y="3826"/>
                    <a:pt x="1050" y="3837"/>
                    <a:pt x="1025" y="3837"/>
                  </a:cubicBezTo>
                  <a:cubicBezTo>
                    <a:pt x="1016" y="3837"/>
                    <a:pt x="1008" y="3836"/>
                    <a:pt x="1003" y="3832"/>
                  </a:cubicBezTo>
                  <a:cubicBezTo>
                    <a:pt x="984" y="3819"/>
                    <a:pt x="967" y="3814"/>
                    <a:pt x="950" y="3814"/>
                  </a:cubicBezTo>
                  <a:cubicBezTo>
                    <a:pt x="928" y="3814"/>
                    <a:pt x="906" y="3823"/>
                    <a:pt x="882" y="3829"/>
                  </a:cubicBezTo>
                  <a:cubicBezTo>
                    <a:pt x="872" y="3831"/>
                    <a:pt x="863" y="3832"/>
                    <a:pt x="856" y="3832"/>
                  </a:cubicBezTo>
                  <a:cubicBezTo>
                    <a:pt x="848" y="3832"/>
                    <a:pt x="841" y="3830"/>
                    <a:pt x="834" y="3825"/>
                  </a:cubicBezTo>
                  <a:cubicBezTo>
                    <a:pt x="830" y="3821"/>
                    <a:pt x="824" y="3819"/>
                    <a:pt x="818" y="3819"/>
                  </a:cubicBezTo>
                  <a:cubicBezTo>
                    <a:pt x="813" y="3819"/>
                    <a:pt x="807" y="3820"/>
                    <a:pt x="803" y="3825"/>
                  </a:cubicBezTo>
                  <a:cubicBezTo>
                    <a:pt x="795" y="3832"/>
                    <a:pt x="803" y="3839"/>
                    <a:pt x="816" y="3839"/>
                  </a:cubicBezTo>
                  <a:cubicBezTo>
                    <a:pt x="854" y="3846"/>
                    <a:pt x="861" y="3863"/>
                    <a:pt x="858" y="3881"/>
                  </a:cubicBezTo>
                  <a:cubicBezTo>
                    <a:pt x="827" y="3884"/>
                    <a:pt x="806" y="3898"/>
                    <a:pt x="778" y="3908"/>
                  </a:cubicBezTo>
                  <a:cubicBezTo>
                    <a:pt x="729" y="3916"/>
                    <a:pt x="674" y="3912"/>
                    <a:pt x="632" y="3933"/>
                  </a:cubicBezTo>
                  <a:cubicBezTo>
                    <a:pt x="625" y="3936"/>
                    <a:pt x="622" y="3940"/>
                    <a:pt x="615" y="3943"/>
                  </a:cubicBezTo>
                  <a:cubicBezTo>
                    <a:pt x="614" y="3943"/>
                    <a:pt x="612" y="3943"/>
                    <a:pt x="611" y="3943"/>
                  </a:cubicBezTo>
                  <a:cubicBezTo>
                    <a:pt x="586" y="3943"/>
                    <a:pt x="569" y="3962"/>
                    <a:pt x="542" y="3962"/>
                  </a:cubicBezTo>
                  <a:cubicBezTo>
                    <a:pt x="535" y="3962"/>
                    <a:pt x="527" y="3961"/>
                    <a:pt x="518" y="3957"/>
                  </a:cubicBezTo>
                  <a:cubicBezTo>
                    <a:pt x="487" y="3962"/>
                    <a:pt x="456" y="3979"/>
                    <a:pt x="425" y="3979"/>
                  </a:cubicBezTo>
                  <a:cubicBezTo>
                    <a:pt x="407" y="3979"/>
                    <a:pt x="390" y="3973"/>
                    <a:pt x="372" y="3957"/>
                  </a:cubicBezTo>
                  <a:cubicBezTo>
                    <a:pt x="372" y="3957"/>
                    <a:pt x="366" y="3957"/>
                    <a:pt x="366" y="3961"/>
                  </a:cubicBezTo>
                  <a:cubicBezTo>
                    <a:pt x="354" y="3966"/>
                    <a:pt x="344" y="3968"/>
                    <a:pt x="335" y="3968"/>
                  </a:cubicBezTo>
                  <a:cubicBezTo>
                    <a:pt x="314" y="3968"/>
                    <a:pt x="298" y="3957"/>
                    <a:pt x="278" y="3950"/>
                  </a:cubicBezTo>
                  <a:cubicBezTo>
                    <a:pt x="257" y="3941"/>
                    <a:pt x="235" y="3937"/>
                    <a:pt x="213" y="3937"/>
                  </a:cubicBezTo>
                  <a:cubicBezTo>
                    <a:pt x="165" y="3937"/>
                    <a:pt x="123" y="3957"/>
                    <a:pt x="108" y="3988"/>
                  </a:cubicBezTo>
                  <a:cubicBezTo>
                    <a:pt x="102" y="4006"/>
                    <a:pt x="105" y="4026"/>
                    <a:pt x="81" y="4044"/>
                  </a:cubicBezTo>
                  <a:cubicBezTo>
                    <a:pt x="12" y="4071"/>
                    <a:pt x="1" y="4095"/>
                    <a:pt x="57" y="4106"/>
                  </a:cubicBezTo>
                  <a:cubicBezTo>
                    <a:pt x="93" y="4113"/>
                    <a:pt x="133" y="4126"/>
                    <a:pt x="174" y="4126"/>
                  </a:cubicBezTo>
                  <a:cubicBezTo>
                    <a:pt x="196" y="4126"/>
                    <a:pt x="218" y="4123"/>
                    <a:pt x="241" y="4113"/>
                  </a:cubicBezTo>
                  <a:cubicBezTo>
                    <a:pt x="351" y="4148"/>
                    <a:pt x="361" y="4137"/>
                    <a:pt x="379" y="4141"/>
                  </a:cubicBezTo>
                  <a:cubicBezTo>
                    <a:pt x="412" y="4148"/>
                    <a:pt x="443" y="4161"/>
                    <a:pt x="475" y="4161"/>
                  </a:cubicBezTo>
                  <a:cubicBezTo>
                    <a:pt x="493" y="4161"/>
                    <a:pt x="512" y="4157"/>
                    <a:pt x="532" y="4145"/>
                  </a:cubicBezTo>
                  <a:cubicBezTo>
                    <a:pt x="537" y="4170"/>
                    <a:pt x="538" y="4179"/>
                    <a:pt x="558" y="4179"/>
                  </a:cubicBezTo>
                  <a:cubicBezTo>
                    <a:pt x="565" y="4179"/>
                    <a:pt x="574" y="4177"/>
                    <a:pt x="587" y="4175"/>
                  </a:cubicBezTo>
                  <a:cubicBezTo>
                    <a:pt x="602" y="4173"/>
                    <a:pt x="616" y="4171"/>
                    <a:pt x="627" y="4171"/>
                  </a:cubicBezTo>
                  <a:cubicBezTo>
                    <a:pt x="645" y="4171"/>
                    <a:pt x="654" y="4177"/>
                    <a:pt x="650" y="4196"/>
                  </a:cubicBezTo>
                  <a:cubicBezTo>
                    <a:pt x="646" y="4207"/>
                    <a:pt x="660" y="4210"/>
                    <a:pt x="674" y="4217"/>
                  </a:cubicBezTo>
                  <a:cubicBezTo>
                    <a:pt x="715" y="4241"/>
                    <a:pt x="768" y="4245"/>
                    <a:pt x="827" y="4245"/>
                  </a:cubicBezTo>
                  <a:lnTo>
                    <a:pt x="844" y="4245"/>
                  </a:lnTo>
                  <a:cubicBezTo>
                    <a:pt x="882" y="4245"/>
                    <a:pt x="893" y="4266"/>
                    <a:pt x="920" y="4273"/>
                  </a:cubicBezTo>
                  <a:cubicBezTo>
                    <a:pt x="965" y="4290"/>
                    <a:pt x="1011" y="4308"/>
                    <a:pt x="1053" y="4324"/>
                  </a:cubicBezTo>
                  <a:cubicBezTo>
                    <a:pt x="1090" y="4335"/>
                    <a:pt x="1077" y="4342"/>
                    <a:pt x="1048" y="4353"/>
                  </a:cubicBezTo>
                  <a:cubicBezTo>
                    <a:pt x="1014" y="4363"/>
                    <a:pt x="962" y="4349"/>
                    <a:pt x="923" y="4377"/>
                  </a:cubicBezTo>
                  <a:cubicBezTo>
                    <a:pt x="1014" y="4384"/>
                    <a:pt x="1098" y="4401"/>
                    <a:pt x="1177" y="4401"/>
                  </a:cubicBezTo>
                  <a:cubicBezTo>
                    <a:pt x="1252" y="4403"/>
                    <a:pt x="1328" y="4404"/>
                    <a:pt x="1405" y="4404"/>
                  </a:cubicBezTo>
                  <a:cubicBezTo>
                    <a:pt x="1482" y="4404"/>
                    <a:pt x="1559" y="4403"/>
                    <a:pt x="1635" y="4398"/>
                  </a:cubicBezTo>
                  <a:cubicBezTo>
                    <a:pt x="1649" y="4397"/>
                    <a:pt x="1664" y="4396"/>
                    <a:pt x="1678" y="4396"/>
                  </a:cubicBezTo>
                  <a:cubicBezTo>
                    <a:pt x="1707" y="4396"/>
                    <a:pt x="1736" y="4398"/>
                    <a:pt x="1764" y="4398"/>
                  </a:cubicBezTo>
                  <a:cubicBezTo>
                    <a:pt x="1791" y="4398"/>
                    <a:pt x="1798" y="4404"/>
                    <a:pt x="1777" y="4415"/>
                  </a:cubicBezTo>
                  <a:cubicBezTo>
                    <a:pt x="1760" y="4417"/>
                    <a:pt x="1745" y="4421"/>
                    <a:pt x="1728" y="4421"/>
                  </a:cubicBezTo>
                  <a:cubicBezTo>
                    <a:pt x="1721" y="4421"/>
                    <a:pt x="1713" y="4421"/>
                    <a:pt x="1705" y="4419"/>
                  </a:cubicBezTo>
                  <a:cubicBezTo>
                    <a:pt x="1700" y="4418"/>
                    <a:pt x="1696" y="4418"/>
                    <a:pt x="1692" y="4418"/>
                  </a:cubicBezTo>
                  <a:cubicBezTo>
                    <a:pt x="1668" y="4418"/>
                    <a:pt x="1664" y="4427"/>
                    <a:pt x="1670" y="4443"/>
                  </a:cubicBezTo>
                  <a:cubicBezTo>
                    <a:pt x="1645" y="4481"/>
                    <a:pt x="1802" y="4460"/>
                    <a:pt x="1746" y="4508"/>
                  </a:cubicBezTo>
                  <a:lnTo>
                    <a:pt x="1770" y="4508"/>
                  </a:lnTo>
                  <a:cubicBezTo>
                    <a:pt x="1775" y="4509"/>
                    <a:pt x="1780" y="4509"/>
                    <a:pt x="1784" y="4509"/>
                  </a:cubicBezTo>
                  <a:cubicBezTo>
                    <a:pt x="1803" y="4509"/>
                    <a:pt x="1820" y="4505"/>
                    <a:pt x="1839" y="4505"/>
                  </a:cubicBezTo>
                  <a:cubicBezTo>
                    <a:pt x="1858" y="4503"/>
                    <a:pt x="1878" y="4501"/>
                    <a:pt x="1897" y="4501"/>
                  </a:cubicBezTo>
                  <a:cubicBezTo>
                    <a:pt x="1931" y="4501"/>
                    <a:pt x="1964" y="4506"/>
                    <a:pt x="1993" y="4519"/>
                  </a:cubicBezTo>
                  <a:lnTo>
                    <a:pt x="1978" y="4519"/>
                  </a:lnTo>
                  <a:cubicBezTo>
                    <a:pt x="1948" y="4519"/>
                    <a:pt x="1919" y="4523"/>
                    <a:pt x="1899" y="4540"/>
                  </a:cubicBezTo>
                  <a:cubicBezTo>
                    <a:pt x="1933" y="4543"/>
                    <a:pt x="1962" y="4558"/>
                    <a:pt x="1996" y="4558"/>
                  </a:cubicBezTo>
                  <a:cubicBezTo>
                    <a:pt x="2006" y="4558"/>
                    <a:pt x="2016" y="4557"/>
                    <a:pt x="2027" y="4553"/>
                  </a:cubicBezTo>
                  <a:lnTo>
                    <a:pt x="2156" y="4553"/>
                  </a:lnTo>
                  <a:cubicBezTo>
                    <a:pt x="2166" y="4558"/>
                    <a:pt x="2177" y="4558"/>
                    <a:pt x="2190" y="4561"/>
                  </a:cubicBezTo>
                  <a:cubicBezTo>
                    <a:pt x="2207" y="4578"/>
                    <a:pt x="2260" y="4564"/>
                    <a:pt x="2270" y="4588"/>
                  </a:cubicBezTo>
                  <a:cubicBezTo>
                    <a:pt x="2283" y="4586"/>
                    <a:pt x="2296" y="4579"/>
                    <a:pt x="2309" y="4579"/>
                  </a:cubicBezTo>
                  <a:cubicBezTo>
                    <a:pt x="2314" y="4579"/>
                    <a:pt x="2318" y="4580"/>
                    <a:pt x="2322" y="4582"/>
                  </a:cubicBezTo>
                  <a:cubicBezTo>
                    <a:pt x="2352" y="4593"/>
                    <a:pt x="2383" y="4598"/>
                    <a:pt x="2414" y="4598"/>
                  </a:cubicBezTo>
                  <a:cubicBezTo>
                    <a:pt x="2448" y="4598"/>
                    <a:pt x="2482" y="4592"/>
                    <a:pt x="2516" y="4585"/>
                  </a:cubicBezTo>
                  <a:cubicBezTo>
                    <a:pt x="2680" y="4588"/>
                    <a:pt x="2843" y="4603"/>
                    <a:pt x="3009" y="4606"/>
                  </a:cubicBezTo>
                  <a:cubicBezTo>
                    <a:pt x="3113" y="4606"/>
                    <a:pt x="3221" y="4609"/>
                    <a:pt x="3322" y="4620"/>
                  </a:cubicBezTo>
                  <a:cubicBezTo>
                    <a:pt x="3536" y="4644"/>
                    <a:pt x="3754" y="4654"/>
                    <a:pt x="3973" y="4654"/>
                  </a:cubicBezTo>
                  <a:cubicBezTo>
                    <a:pt x="4033" y="4654"/>
                    <a:pt x="4092" y="4657"/>
                    <a:pt x="4150" y="4657"/>
                  </a:cubicBezTo>
                  <a:cubicBezTo>
                    <a:pt x="4158" y="4657"/>
                    <a:pt x="4166" y="4657"/>
                    <a:pt x="4173" y="4657"/>
                  </a:cubicBezTo>
                  <a:cubicBezTo>
                    <a:pt x="4181" y="4657"/>
                    <a:pt x="4188" y="4658"/>
                    <a:pt x="4196" y="4662"/>
                  </a:cubicBezTo>
                  <a:cubicBezTo>
                    <a:pt x="4248" y="4688"/>
                    <a:pt x="4308" y="4694"/>
                    <a:pt x="4372" y="4694"/>
                  </a:cubicBezTo>
                  <a:cubicBezTo>
                    <a:pt x="4397" y="4694"/>
                    <a:pt x="4423" y="4693"/>
                    <a:pt x="4449" y="4692"/>
                  </a:cubicBezTo>
                  <a:cubicBezTo>
                    <a:pt x="4490" y="4692"/>
                    <a:pt x="4534" y="4688"/>
                    <a:pt x="4577" y="4688"/>
                  </a:cubicBezTo>
                  <a:cubicBezTo>
                    <a:pt x="4587" y="4688"/>
                    <a:pt x="4598" y="4688"/>
                    <a:pt x="4608" y="4689"/>
                  </a:cubicBezTo>
                  <a:cubicBezTo>
                    <a:pt x="4771" y="4710"/>
                    <a:pt x="4938" y="4703"/>
                    <a:pt x="5101" y="4713"/>
                  </a:cubicBezTo>
                  <a:cubicBezTo>
                    <a:pt x="5138" y="4716"/>
                    <a:pt x="5175" y="4718"/>
                    <a:pt x="5210" y="4718"/>
                  </a:cubicBezTo>
                  <a:cubicBezTo>
                    <a:pt x="5225" y="4718"/>
                    <a:pt x="5239" y="4718"/>
                    <a:pt x="5253" y="4717"/>
                  </a:cubicBezTo>
                  <a:cubicBezTo>
                    <a:pt x="5271" y="4716"/>
                    <a:pt x="5289" y="4716"/>
                    <a:pt x="5306" y="4716"/>
                  </a:cubicBezTo>
                  <a:cubicBezTo>
                    <a:pt x="5388" y="4716"/>
                    <a:pt x="5469" y="4722"/>
                    <a:pt x="5549" y="4731"/>
                  </a:cubicBezTo>
                  <a:cubicBezTo>
                    <a:pt x="5556" y="4734"/>
                    <a:pt x="5562" y="4737"/>
                    <a:pt x="5573" y="4741"/>
                  </a:cubicBezTo>
                  <a:cubicBezTo>
                    <a:pt x="5621" y="4748"/>
                    <a:pt x="5680" y="4745"/>
                    <a:pt x="5684" y="4787"/>
                  </a:cubicBezTo>
                  <a:cubicBezTo>
                    <a:pt x="5686" y="4798"/>
                    <a:pt x="5701" y="4809"/>
                    <a:pt x="5722" y="4809"/>
                  </a:cubicBezTo>
                  <a:cubicBezTo>
                    <a:pt x="5733" y="4809"/>
                    <a:pt x="5745" y="4807"/>
                    <a:pt x="5757" y="4800"/>
                  </a:cubicBezTo>
                  <a:cubicBezTo>
                    <a:pt x="5784" y="4787"/>
                    <a:pt x="5819" y="4782"/>
                    <a:pt x="5854" y="4782"/>
                  </a:cubicBezTo>
                  <a:cubicBezTo>
                    <a:pt x="5854" y="4790"/>
                    <a:pt x="5854" y="4793"/>
                    <a:pt x="5857" y="4800"/>
                  </a:cubicBezTo>
                  <a:cubicBezTo>
                    <a:pt x="5832" y="4828"/>
                    <a:pt x="5766" y="4846"/>
                    <a:pt x="5706" y="4846"/>
                  </a:cubicBezTo>
                  <a:cubicBezTo>
                    <a:pt x="5677" y="4846"/>
                    <a:pt x="5649" y="4842"/>
                    <a:pt x="5628" y="4832"/>
                  </a:cubicBezTo>
                  <a:cubicBezTo>
                    <a:pt x="5600" y="4817"/>
                    <a:pt x="5573" y="4817"/>
                    <a:pt x="5538" y="4814"/>
                  </a:cubicBezTo>
                  <a:cubicBezTo>
                    <a:pt x="5559" y="4811"/>
                    <a:pt x="5559" y="4793"/>
                    <a:pt x="5586" y="4793"/>
                  </a:cubicBezTo>
                  <a:cubicBezTo>
                    <a:pt x="5593" y="4793"/>
                    <a:pt x="5602" y="4797"/>
                    <a:pt x="5608" y="4797"/>
                  </a:cubicBezTo>
                  <a:cubicBezTo>
                    <a:pt x="5612" y="4797"/>
                    <a:pt x="5615" y="4795"/>
                    <a:pt x="5615" y="4790"/>
                  </a:cubicBezTo>
                  <a:cubicBezTo>
                    <a:pt x="5615" y="4787"/>
                    <a:pt x="5597" y="4776"/>
                    <a:pt x="5590" y="4776"/>
                  </a:cubicBezTo>
                  <a:cubicBezTo>
                    <a:pt x="5531" y="4779"/>
                    <a:pt x="5461" y="4772"/>
                    <a:pt x="5424" y="4803"/>
                  </a:cubicBezTo>
                  <a:cubicBezTo>
                    <a:pt x="5411" y="4816"/>
                    <a:pt x="5402" y="4824"/>
                    <a:pt x="5382" y="4824"/>
                  </a:cubicBezTo>
                  <a:cubicBezTo>
                    <a:pt x="5375" y="4824"/>
                    <a:pt x="5367" y="4823"/>
                    <a:pt x="5357" y="4821"/>
                  </a:cubicBezTo>
                  <a:cubicBezTo>
                    <a:pt x="5354" y="4820"/>
                    <a:pt x="5350" y="4820"/>
                    <a:pt x="5346" y="4820"/>
                  </a:cubicBezTo>
                  <a:cubicBezTo>
                    <a:pt x="5329" y="4820"/>
                    <a:pt x="5313" y="4826"/>
                    <a:pt x="5302" y="4835"/>
                  </a:cubicBezTo>
                  <a:cubicBezTo>
                    <a:pt x="5293" y="4837"/>
                    <a:pt x="5284" y="4838"/>
                    <a:pt x="5275" y="4838"/>
                  </a:cubicBezTo>
                  <a:cubicBezTo>
                    <a:pt x="5244" y="4838"/>
                    <a:pt x="5215" y="4827"/>
                    <a:pt x="5187" y="4821"/>
                  </a:cubicBezTo>
                  <a:cubicBezTo>
                    <a:pt x="5178" y="4819"/>
                    <a:pt x="5170" y="4818"/>
                    <a:pt x="5162" y="4818"/>
                  </a:cubicBezTo>
                  <a:cubicBezTo>
                    <a:pt x="5122" y="4818"/>
                    <a:pt x="5097" y="4837"/>
                    <a:pt x="5080" y="4845"/>
                  </a:cubicBezTo>
                  <a:cubicBezTo>
                    <a:pt x="5049" y="4862"/>
                    <a:pt x="5118" y="4866"/>
                    <a:pt x="5133" y="4883"/>
                  </a:cubicBezTo>
                  <a:cubicBezTo>
                    <a:pt x="5053" y="4883"/>
                    <a:pt x="4987" y="4859"/>
                    <a:pt x="4914" y="4859"/>
                  </a:cubicBezTo>
                  <a:cubicBezTo>
                    <a:pt x="4893" y="4849"/>
                    <a:pt x="4875" y="4835"/>
                    <a:pt x="4851" y="4828"/>
                  </a:cubicBezTo>
                  <a:cubicBezTo>
                    <a:pt x="4828" y="4819"/>
                    <a:pt x="4800" y="4801"/>
                    <a:pt x="4777" y="4801"/>
                  </a:cubicBezTo>
                  <a:cubicBezTo>
                    <a:pt x="4773" y="4801"/>
                    <a:pt x="4768" y="4802"/>
                    <a:pt x="4764" y="4803"/>
                  </a:cubicBezTo>
                  <a:cubicBezTo>
                    <a:pt x="4743" y="4813"/>
                    <a:pt x="4722" y="4816"/>
                    <a:pt x="4701" y="4816"/>
                  </a:cubicBezTo>
                  <a:cubicBezTo>
                    <a:pt x="4673" y="4816"/>
                    <a:pt x="4645" y="4810"/>
                    <a:pt x="4617" y="4810"/>
                  </a:cubicBezTo>
                  <a:cubicBezTo>
                    <a:pt x="4613" y="4810"/>
                    <a:pt x="4609" y="4810"/>
                    <a:pt x="4605" y="4811"/>
                  </a:cubicBezTo>
                  <a:lnTo>
                    <a:pt x="4574" y="4811"/>
                  </a:lnTo>
                  <a:cubicBezTo>
                    <a:pt x="4558" y="4803"/>
                    <a:pt x="4541" y="4800"/>
                    <a:pt x="4523" y="4800"/>
                  </a:cubicBezTo>
                  <a:cubicBezTo>
                    <a:pt x="4491" y="4800"/>
                    <a:pt x="4457" y="4809"/>
                    <a:pt x="4422" y="4809"/>
                  </a:cubicBezTo>
                  <a:cubicBezTo>
                    <a:pt x="4408" y="4809"/>
                    <a:pt x="4393" y="4808"/>
                    <a:pt x="4379" y="4803"/>
                  </a:cubicBezTo>
                  <a:cubicBezTo>
                    <a:pt x="4378" y="4803"/>
                    <a:pt x="4377" y="4803"/>
                    <a:pt x="4376" y="4803"/>
                  </a:cubicBezTo>
                  <a:cubicBezTo>
                    <a:pt x="4365" y="4803"/>
                    <a:pt x="4359" y="4821"/>
                    <a:pt x="4369" y="4832"/>
                  </a:cubicBezTo>
                  <a:cubicBezTo>
                    <a:pt x="4390" y="4842"/>
                    <a:pt x="4407" y="4859"/>
                    <a:pt x="4441" y="4859"/>
                  </a:cubicBezTo>
                  <a:cubicBezTo>
                    <a:pt x="4441" y="4866"/>
                    <a:pt x="4441" y="4870"/>
                    <a:pt x="4446" y="4876"/>
                  </a:cubicBezTo>
                  <a:cubicBezTo>
                    <a:pt x="4420" y="4888"/>
                    <a:pt x="4385" y="4894"/>
                    <a:pt x="4357" y="4894"/>
                  </a:cubicBezTo>
                  <a:cubicBezTo>
                    <a:pt x="4335" y="4894"/>
                    <a:pt x="4317" y="4891"/>
                    <a:pt x="4310" y="4883"/>
                  </a:cubicBezTo>
                  <a:cubicBezTo>
                    <a:pt x="4282" y="4862"/>
                    <a:pt x="4247" y="4862"/>
                    <a:pt x="4217" y="4852"/>
                  </a:cubicBezTo>
                  <a:cubicBezTo>
                    <a:pt x="4192" y="4845"/>
                    <a:pt x="4164" y="4842"/>
                    <a:pt x="4140" y="4838"/>
                  </a:cubicBezTo>
                  <a:cubicBezTo>
                    <a:pt x="4154" y="4814"/>
                    <a:pt x="4202" y="4821"/>
                    <a:pt x="4223" y="4800"/>
                  </a:cubicBezTo>
                  <a:cubicBezTo>
                    <a:pt x="4207" y="4792"/>
                    <a:pt x="4192" y="4788"/>
                    <a:pt x="4178" y="4788"/>
                  </a:cubicBezTo>
                  <a:cubicBezTo>
                    <a:pt x="4155" y="4788"/>
                    <a:pt x="4135" y="4797"/>
                    <a:pt x="4116" y="4807"/>
                  </a:cubicBezTo>
                  <a:cubicBezTo>
                    <a:pt x="4097" y="4820"/>
                    <a:pt x="4086" y="4835"/>
                    <a:pt x="4052" y="4835"/>
                  </a:cubicBezTo>
                  <a:cubicBezTo>
                    <a:pt x="4049" y="4835"/>
                    <a:pt x="4046" y="4835"/>
                    <a:pt x="4043" y="4835"/>
                  </a:cubicBezTo>
                  <a:cubicBezTo>
                    <a:pt x="4043" y="4811"/>
                    <a:pt x="4063" y="4787"/>
                    <a:pt x="4004" y="4776"/>
                  </a:cubicBezTo>
                  <a:cubicBezTo>
                    <a:pt x="3983" y="4773"/>
                    <a:pt x="3960" y="4771"/>
                    <a:pt x="3940" y="4771"/>
                  </a:cubicBezTo>
                  <a:cubicBezTo>
                    <a:pt x="3900" y="4771"/>
                    <a:pt x="3867" y="4780"/>
                    <a:pt x="3855" y="4814"/>
                  </a:cubicBezTo>
                  <a:cubicBezTo>
                    <a:pt x="3843" y="4804"/>
                    <a:pt x="3833" y="4791"/>
                    <a:pt x="3818" y="4791"/>
                  </a:cubicBezTo>
                  <a:cubicBezTo>
                    <a:pt x="3812" y="4791"/>
                    <a:pt x="3805" y="4794"/>
                    <a:pt x="3796" y="4800"/>
                  </a:cubicBezTo>
                  <a:cubicBezTo>
                    <a:pt x="3781" y="4810"/>
                    <a:pt x="3768" y="4815"/>
                    <a:pt x="3756" y="4815"/>
                  </a:cubicBezTo>
                  <a:cubicBezTo>
                    <a:pt x="3743" y="4815"/>
                    <a:pt x="3731" y="4809"/>
                    <a:pt x="3720" y="4797"/>
                  </a:cubicBezTo>
                  <a:cubicBezTo>
                    <a:pt x="3719" y="4794"/>
                    <a:pt x="3713" y="4793"/>
                    <a:pt x="3707" y="4793"/>
                  </a:cubicBezTo>
                  <a:cubicBezTo>
                    <a:pt x="3699" y="4793"/>
                    <a:pt x="3690" y="4795"/>
                    <a:pt x="3692" y="4797"/>
                  </a:cubicBezTo>
                  <a:cubicBezTo>
                    <a:pt x="3698" y="4814"/>
                    <a:pt x="3689" y="4818"/>
                    <a:pt x="3676" y="4818"/>
                  </a:cubicBezTo>
                  <a:cubicBezTo>
                    <a:pt x="3665" y="4818"/>
                    <a:pt x="3651" y="4815"/>
                    <a:pt x="3641" y="4815"/>
                  </a:cubicBezTo>
                  <a:cubicBezTo>
                    <a:pt x="3636" y="4815"/>
                    <a:pt x="3632" y="4816"/>
                    <a:pt x="3630" y="4817"/>
                  </a:cubicBezTo>
                  <a:cubicBezTo>
                    <a:pt x="3616" y="4817"/>
                    <a:pt x="3599" y="4814"/>
                    <a:pt x="3585" y="4814"/>
                  </a:cubicBezTo>
                  <a:cubicBezTo>
                    <a:pt x="3579" y="4801"/>
                    <a:pt x="3566" y="4798"/>
                    <a:pt x="3551" y="4798"/>
                  </a:cubicBezTo>
                  <a:cubicBezTo>
                    <a:pt x="3539" y="4798"/>
                    <a:pt x="3525" y="4800"/>
                    <a:pt x="3512" y="4800"/>
                  </a:cubicBezTo>
                  <a:cubicBezTo>
                    <a:pt x="3456" y="4797"/>
                    <a:pt x="3397" y="4797"/>
                    <a:pt x="3338" y="4793"/>
                  </a:cubicBezTo>
                  <a:cubicBezTo>
                    <a:pt x="3290" y="4793"/>
                    <a:pt x="3245" y="4797"/>
                    <a:pt x="3248" y="4824"/>
                  </a:cubicBezTo>
                  <a:cubicBezTo>
                    <a:pt x="3248" y="4846"/>
                    <a:pt x="3275" y="4855"/>
                    <a:pt x="3307" y="4855"/>
                  </a:cubicBezTo>
                  <a:cubicBezTo>
                    <a:pt x="3317" y="4855"/>
                    <a:pt x="3328" y="4854"/>
                    <a:pt x="3338" y="4852"/>
                  </a:cubicBezTo>
                  <a:lnTo>
                    <a:pt x="3356" y="4852"/>
                  </a:lnTo>
                  <a:cubicBezTo>
                    <a:pt x="3363" y="4880"/>
                    <a:pt x="3429" y="4870"/>
                    <a:pt x="3446" y="4886"/>
                  </a:cubicBezTo>
                  <a:cubicBezTo>
                    <a:pt x="3460" y="4905"/>
                    <a:pt x="3475" y="4911"/>
                    <a:pt x="3491" y="4911"/>
                  </a:cubicBezTo>
                  <a:cubicBezTo>
                    <a:pt x="3512" y="4911"/>
                    <a:pt x="3534" y="4900"/>
                    <a:pt x="3554" y="4891"/>
                  </a:cubicBezTo>
                  <a:cubicBezTo>
                    <a:pt x="3571" y="4880"/>
                    <a:pt x="3588" y="4876"/>
                    <a:pt x="3607" y="4876"/>
                  </a:cubicBezTo>
                  <a:cubicBezTo>
                    <a:pt x="3619" y="4876"/>
                    <a:pt x="3632" y="4877"/>
                    <a:pt x="3647" y="4880"/>
                  </a:cubicBezTo>
                  <a:cubicBezTo>
                    <a:pt x="3679" y="4883"/>
                    <a:pt x="3717" y="4883"/>
                    <a:pt x="3744" y="4886"/>
                  </a:cubicBezTo>
                  <a:cubicBezTo>
                    <a:pt x="3824" y="4904"/>
                    <a:pt x="3921" y="4891"/>
                    <a:pt x="3988" y="4925"/>
                  </a:cubicBezTo>
                  <a:cubicBezTo>
                    <a:pt x="3970" y="4928"/>
                    <a:pt x="3953" y="4932"/>
                    <a:pt x="3935" y="4936"/>
                  </a:cubicBezTo>
                  <a:cubicBezTo>
                    <a:pt x="3734" y="4939"/>
                    <a:pt x="3530" y="4942"/>
                    <a:pt x="3325" y="4946"/>
                  </a:cubicBezTo>
                  <a:cubicBezTo>
                    <a:pt x="3304" y="4944"/>
                    <a:pt x="3284" y="4944"/>
                    <a:pt x="3263" y="4944"/>
                  </a:cubicBezTo>
                  <a:cubicBezTo>
                    <a:pt x="3176" y="4944"/>
                    <a:pt x="3089" y="4953"/>
                    <a:pt x="3002" y="4953"/>
                  </a:cubicBezTo>
                  <a:lnTo>
                    <a:pt x="2960" y="4953"/>
                  </a:lnTo>
                  <a:cubicBezTo>
                    <a:pt x="2938" y="4951"/>
                    <a:pt x="2917" y="4950"/>
                    <a:pt x="2895" y="4950"/>
                  </a:cubicBezTo>
                  <a:cubicBezTo>
                    <a:pt x="2781" y="4950"/>
                    <a:pt x="2672" y="4975"/>
                    <a:pt x="2559" y="4975"/>
                  </a:cubicBezTo>
                  <a:cubicBezTo>
                    <a:pt x="2548" y="4975"/>
                    <a:pt x="2537" y="4974"/>
                    <a:pt x="2526" y="4974"/>
                  </a:cubicBezTo>
                  <a:cubicBezTo>
                    <a:pt x="2510" y="4974"/>
                    <a:pt x="2481" y="4984"/>
                    <a:pt x="2496" y="4991"/>
                  </a:cubicBezTo>
                  <a:cubicBezTo>
                    <a:pt x="2555" y="5019"/>
                    <a:pt x="2520" y="5036"/>
                    <a:pt x="2485" y="5060"/>
                  </a:cubicBezTo>
                  <a:cubicBezTo>
                    <a:pt x="2471" y="5074"/>
                    <a:pt x="2475" y="5091"/>
                    <a:pt x="2492" y="5105"/>
                  </a:cubicBezTo>
                  <a:cubicBezTo>
                    <a:pt x="2508" y="5119"/>
                    <a:pt x="2529" y="5122"/>
                    <a:pt x="2553" y="5122"/>
                  </a:cubicBezTo>
                  <a:cubicBezTo>
                    <a:pt x="2566" y="5122"/>
                    <a:pt x="2580" y="5121"/>
                    <a:pt x="2594" y="5121"/>
                  </a:cubicBezTo>
                  <a:cubicBezTo>
                    <a:pt x="2604" y="5121"/>
                    <a:pt x="2614" y="5121"/>
                    <a:pt x="2624" y="5123"/>
                  </a:cubicBezTo>
                  <a:cubicBezTo>
                    <a:pt x="2624" y="5126"/>
                    <a:pt x="2627" y="5126"/>
                    <a:pt x="2627" y="5130"/>
                  </a:cubicBezTo>
                  <a:cubicBezTo>
                    <a:pt x="2593" y="5161"/>
                    <a:pt x="2680" y="5154"/>
                    <a:pt x="2672" y="5171"/>
                  </a:cubicBezTo>
                  <a:cubicBezTo>
                    <a:pt x="2651" y="5175"/>
                    <a:pt x="2630" y="5175"/>
                    <a:pt x="2614" y="5185"/>
                  </a:cubicBezTo>
                  <a:cubicBezTo>
                    <a:pt x="2600" y="5185"/>
                    <a:pt x="2593" y="5189"/>
                    <a:pt x="2589" y="5195"/>
                  </a:cubicBezTo>
                  <a:cubicBezTo>
                    <a:pt x="2544" y="5213"/>
                    <a:pt x="2496" y="5230"/>
                    <a:pt x="2496" y="5265"/>
                  </a:cubicBezTo>
                  <a:cubicBezTo>
                    <a:pt x="2398" y="5296"/>
                    <a:pt x="2287" y="5310"/>
                    <a:pt x="2201" y="5352"/>
                  </a:cubicBezTo>
                  <a:cubicBezTo>
                    <a:pt x="2180" y="5362"/>
                    <a:pt x="2145" y="5362"/>
                    <a:pt x="2110" y="5362"/>
                  </a:cubicBezTo>
                  <a:cubicBezTo>
                    <a:pt x="1975" y="5362"/>
                    <a:pt x="1975" y="5362"/>
                    <a:pt x="1864" y="5407"/>
                  </a:cubicBezTo>
                  <a:cubicBezTo>
                    <a:pt x="1844" y="5414"/>
                    <a:pt x="1823" y="5418"/>
                    <a:pt x="1802" y="5424"/>
                  </a:cubicBezTo>
                  <a:cubicBezTo>
                    <a:pt x="1680" y="5466"/>
                    <a:pt x="1548" y="5498"/>
                    <a:pt x="1441" y="5549"/>
                  </a:cubicBezTo>
                  <a:cubicBezTo>
                    <a:pt x="1413" y="5563"/>
                    <a:pt x="1389" y="5581"/>
                    <a:pt x="1357" y="5588"/>
                  </a:cubicBezTo>
                  <a:cubicBezTo>
                    <a:pt x="1309" y="5602"/>
                    <a:pt x="1292" y="5612"/>
                    <a:pt x="1326" y="5640"/>
                  </a:cubicBezTo>
                  <a:cubicBezTo>
                    <a:pt x="1357" y="5664"/>
                    <a:pt x="1351" y="5682"/>
                    <a:pt x="1282" y="5685"/>
                  </a:cubicBezTo>
                  <a:cubicBezTo>
                    <a:pt x="1253" y="5685"/>
                    <a:pt x="1222" y="5685"/>
                    <a:pt x="1226" y="5712"/>
                  </a:cubicBezTo>
                  <a:cubicBezTo>
                    <a:pt x="1232" y="5741"/>
                    <a:pt x="1238" y="5754"/>
                    <a:pt x="1259" y="5754"/>
                  </a:cubicBezTo>
                  <a:cubicBezTo>
                    <a:pt x="1273" y="5754"/>
                    <a:pt x="1294" y="5748"/>
                    <a:pt x="1326" y="5737"/>
                  </a:cubicBezTo>
                  <a:lnTo>
                    <a:pt x="1326" y="5737"/>
                  </a:lnTo>
                  <a:cubicBezTo>
                    <a:pt x="1326" y="5768"/>
                    <a:pt x="1282" y="5792"/>
                    <a:pt x="1285" y="5823"/>
                  </a:cubicBezTo>
                  <a:cubicBezTo>
                    <a:pt x="1298" y="5893"/>
                    <a:pt x="1202" y="5945"/>
                    <a:pt x="1191" y="6015"/>
                  </a:cubicBezTo>
                  <a:cubicBezTo>
                    <a:pt x="1185" y="6039"/>
                    <a:pt x="1187" y="6053"/>
                    <a:pt x="1224" y="6053"/>
                  </a:cubicBezTo>
                  <a:cubicBezTo>
                    <a:pt x="1228" y="6053"/>
                    <a:pt x="1234" y="6053"/>
                    <a:pt x="1240" y="6052"/>
                  </a:cubicBezTo>
                  <a:cubicBezTo>
                    <a:pt x="1274" y="6052"/>
                    <a:pt x="1282" y="6060"/>
                    <a:pt x="1292" y="6070"/>
                  </a:cubicBezTo>
                  <a:cubicBezTo>
                    <a:pt x="1306" y="6084"/>
                    <a:pt x="1277" y="6087"/>
                    <a:pt x="1264" y="6090"/>
                  </a:cubicBezTo>
                  <a:cubicBezTo>
                    <a:pt x="1194" y="6105"/>
                    <a:pt x="1170" y="6122"/>
                    <a:pt x="1222" y="6160"/>
                  </a:cubicBezTo>
                  <a:cubicBezTo>
                    <a:pt x="1240" y="6170"/>
                    <a:pt x="1232" y="6198"/>
                    <a:pt x="1219" y="6215"/>
                  </a:cubicBezTo>
                  <a:cubicBezTo>
                    <a:pt x="1194" y="6236"/>
                    <a:pt x="1215" y="6244"/>
                    <a:pt x="1250" y="6244"/>
                  </a:cubicBezTo>
                  <a:cubicBezTo>
                    <a:pt x="1271" y="6244"/>
                    <a:pt x="1292" y="6245"/>
                    <a:pt x="1314" y="6245"/>
                  </a:cubicBezTo>
                  <a:cubicBezTo>
                    <a:pt x="1324" y="6245"/>
                    <a:pt x="1336" y="6245"/>
                    <a:pt x="1347" y="6244"/>
                  </a:cubicBezTo>
                  <a:cubicBezTo>
                    <a:pt x="1360" y="6243"/>
                    <a:pt x="1374" y="6242"/>
                    <a:pt x="1387" y="6242"/>
                  </a:cubicBezTo>
                  <a:cubicBezTo>
                    <a:pt x="1440" y="6242"/>
                    <a:pt x="1495" y="6248"/>
                    <a:pt x="1545" y="6254"/>
                  </a:cubicBezTo>
                  <a:cubicBezTo>
                    <a:pt x="1618" y="6265"/>
                    <a:pt x="1687" y="6271"/>
                    <a:pt x="1760" y="6271"/>
                  </a:cubicBezTo>
                  <a:cubicBezTo>
                    <a:pt x="1834" y="6271"/>
                    <a:pt x="1908" y="6262"/>
                    <a:pt x="1982" y="6262"/>
                  </a:cubicBezTo>
                  <a:cubicBezTo>
                    <a:pt x="2019" y="6262"/>
                    <a:pt x="2056" y="6264"/>
                    <a:pt x="2093" y="6271"/>
                  </a:cubicBezTo>
                  <a:cubicBezTo>
                    <a:pt x="2083" y="6278"/>
                    <a:pt x="2159" y="6275"/>
                    <a:pt x="2103" y="6289"/>
                  </a:cubicBezTo>
                  <a:cubicBezTo>
                    <a:pt x="2083" y="6295"/>
                    <a:pt x="2073" y="6302"/>
                    <a:pt x="2055" y="6309"/>
                  </a:cubicBezTo>
                  <a:cubicBezTo>
                    <a:pt x="2014" y="6334"/>
                    <a:pt x="1968" y="6348"/>
                    <a:pt x="1903" y="6348"/>
                  </a:cubicBezTo>
                  <a:cubicBezTo>
                    <a:pt x="1896" y="6348"/>
                    <a:pt x="1888" y="6348"/>
                    <a:pt x="1881" y="6348"/>
                  </a:cubicBezTo>
                  <a:cubicBezTo>
                    <a:pt x="1760" y="6340"/>
                    <a:pt x="1635" y="6340"/>
                    <a:pt x="1510" y="6340"/>
                  </a:cubicBezTo>
                  <a:cubicBezTo>
                    <a:pt x="1437" y="6340"/>
                    <a:pt x="1333" y="6403"/>
                    <a:pt x="1371" y="6427"/>
                  </a:cubicBezTo>
                  <a:cubicBezTo>
                    <a:pt x="1413" y="6459"/>
                    <a:pt x="1386" y="6473"/>
                    <a:pt x="1361" y="6493"/>
                  </a:cubicBezTo>
                  <a:cubicBezTo>
                    <a:pt x="1336" y="6500"/>
                    <a:pt x="1309" y="6510"/>
                    <a:pt x="1309" y="6528"/>
                  </a:cubicBezTo>
                  <a:cubicBezTo>
                    <a:pt x="1319" y="6577"/>
                    <a:pt x="1257" y="6580"/>
                    <a:pt x="1191" y="6587"/>
                  </a:cubicBezTo>
                  <a:cubicBezTo>
                    <a:pt x="1157" y="6590"/>
                    <a:pt x="1128" y="6593"/>
                    <a:pt x="1136" y="6618"/>
                  </a:cubicBezTo>
                  <a:cubicBezTo>
                    <a:pt x="1115" y="6663"/>
                    <a:pt x="1152" y="6694"/>
                    <a:pt x="1247" y="6712"/>
                  </a:cubicBezTo>
                  <a:cubicBezTo>
                    <a:pt x="1101" y="6729"/>
                    <a:pt x="1083" y="6785"/>
                    <a:pt x="1083" y="6843"/>
                  </a:cubicBezTo>
                  <a:cubicBezTo>
                    <a:pt x="1083" y="6866"/>
                    <a:pt x="1075" y="6893"/>
                    <a:pt x="1132" y="6893"/>
                  </a:cubicBezTo>
                  <a:cubicBezTo>
                    <a:pt x="1138" y="6893"/>
                    <a:pt x="1145" y="6893"/>
                    <a:pt x="1152" y="6892"/>
                  </a:cubicBezTo>
                  <a:cubicBezTo>
                    <a:pt x="1184" y="6892"/>
                    <a:pt x="1205" y="6910"/>
                    <a:pt x="1202" y="6920"/>
                  </a:cubicBezTo>
                  <a:cubicBezTo>
                    <a:pt x="1200" y="6930"/>
                    <a:pt x="1192" y="6933"/>
                    <a:pt x="1182" y="6933"/>
                  </a:cubicBezTo>
                  <a:cubicBezTo>
                    <a:pt x="1170" y="6933"/>
                    <a:pt x="1155" y="6929"/>
                    <a:pt x="1142" y="6926"/>
                  </a:cubicBezTo>
                  <a:cubicBezTo>
                    <a:pt x="1130" y="6926"/>
                    <a:pt x="1116" y="6924"/>
                    <a:pt x="1103" y="6924"/>
                  </a:cubicBezTo>
                  <a:cubicBezTo>
                    <a:pt x="1086" y="6924"/>
                    <a:pt x="1073" y="6928"/>
                    <a:pt x="1073" y="6947"/>
                  </a:cubicBezTo>
                  <a:cubicBezTo>
                    <a:pt x="1073" y="6965"/>
                    <a:pt x="1038" y="6968"/>
                    <a:pt x="1014" y="6972"/>
                  </a:cubicBezTo>
                  <a:cubicBezTo>
                    <a:pt x="979" y="6979"/>
                    <a:pt x="948" y="6982"/>
                    <a:pt x="955" y="7006"/>
                  </a:cubicBezTo>
                  <a:cubicBezTo>
                    <a:pt x="963" y="7025"/>
                    <a:pt x="988" y="7027"/>
                    <a:pt x="1016" y="7027"/>
                  </a:cubicBezTo>
                  <a:cubicBezTo>
                    <a:pt x="1023" y="7027"/>
                    <a:pt x="1031" y="7027"/>
                    <a:pt x="1038" y="7027"/>
                  </a:cubicBezTo>
                  <a:cubicBezTo>
                    <a:pt x="1063" y="7031"/>
                    <a:pt x="1087" y="7038"/>
                    <a:pt x="1115" y="7038"/>
                  </a:cubicBezTo>
                  <a:cubicBezTo>
                    <a:pt x="1115" y="7051"/>
                    <a:pt x="1142" y="7056"/>
                    <a:pt x="1149" y="7062"/>
                  </a:cubicBezTo>
                  <a:cubicBezTo>
                    <a:pt x="1184" y="7100"/>
                    <a:pt x="1247" y="7128"/>
                    <a:pt x="1247" y="7173"/>
                  </a:cubicBezTo>
                  <a:lnTo>
                    <a:pt x="1232" y="7173"/>
                  </a:lnTo>
                  <a:cubicBezTo>
                    <a:pt x="1170" y="7173"/>
                    <a:pt x="1112" y="7152"/>
                    <a:pt x="1049" y="7152"/>
                  </a:cubicBezTo>
                  <a:cubicBezTo>
                    <a:pt x="1035" y="7152"/>
                    <a:pt x="1021" y="7153"/>
                    <a:pt x="1007" y="7155"/>
                  </a:cubicBezTo>
                  <a:cubicBezTo>
                    <a:pt x="944" y="7170"/>
                    <a:pt x="865" y="7155"/>
                    <a:pt x="809" y="7184"/>
                  </a:cubicBezTo>
                  <a:cubicBezTo>
                    <a:pt x="805" y="7186"/>
                    <a:pt x="801" y="7187"/>
                    <a:pt x="796" y="7187"/>
                  </a:cubicBezTo>
                  <a:cubicBezTo>
                    <a:pt x="787" y="7187"/>
                    <a:pt x="778" y="7183"/>
                    <a:pt x="768" y="7180"/>
                  </a:cubicBezTo>
                  <a:cubicBezTo>
                    <a:pt x="752" y="7175"/>
                    <a:pt x="734" y="7169"/>
                    <a:pt x="724" y="7169"/>
                  </a:cubicBezTo>
                  <a:cubicBezTo>
                    <a:pt x="713" y="7169"/>
                    <a:pt x="709" y="7175"/>
                    <a:pt x="719" y="7194"/>
                  </a:cubicBezTo>
                  <a:cubicBezTo>
                    <a:pt x="719" y="7197"/>
                    <a:pt x="702" y="7208"/>
                    <a:pt x="688" y="7211"/>
                  </a:cubicBezTo>
                  <a:cubicBezTo>
                    <a:pt x="682" y="7212"/>
                    <a:pt x="676" y="7213"/>
                    <a:pt x="670" y="7213"/>
                  </a:cubicBezTo>
                  <a:cubicBezTo>
                    <a:pt x="644" y="7213"/>
                    <a:pt x="620" y="7205"/>
                    <a:pt x="592" y="7205"/>
                  </a:cubicBezTo>
                  <a:cubicBezTo>
                    <a:pt x="583" y="7205"/>
                    <a:pt x="573" y="7206"/>
                    <a:pt x="563" y="7208"/>
                  </a:cubicBezTo>
                  <a:cubicBezTo>
                    <a:pt x="562" y="7208"/>
                    <a:pt x="561" y="7208"/>
                    <a:pt x="561" y="7208"/>
                  </a:cubicBezTo>
                  <a:cubicBezTo>
                    <a:pt x="547" y="7208"/>
                    <a:pt x="564" y="7180"/>
                    <a:pt x="528" y="7173"/>
                  </a:cubicBezTo>
                  <a:cubicBezTo>
                    <a:pt x="510" y="7193"/>
                    <a:pt x="482" y="7196"/>
                    <a:pt x="452" y="7196"/>
                  </a:cubicBezTo>
                  <a:cubicBezTo>
                    <a:pt x="440" y="7196"/>
                    <a:pt x="427" y="7195"/>
                    <a:pt x="415" y="7195"/>
                  </a:cubicBezTo>
                  <a:cubicBezTo>
                    <a:pt x="404" y="7195"/>
                    <a:pt x="393" y="7196"/>
                    <a:pt x="382" y="7197"/>
                  </a:cubicBezTo>
                  <a:cubicBezTo>
                    <a:pt x="369" y="7199"/>
                    <a:pt x="356" y="7200"/>
                    <a:pt x="345" y="7200"/>
                  </a:cubicBezTo>
                  <a:cubicBezTo>
                    <a:pt x="309" y="7200"/>
                    <a:pt x="282" y="7191"/>
                    <a:pt x="262" y="7173"/>
                  </a:cubicBezTo>
                  <a:cubicBezTo>
                    <a:pt x="249" y="7171"/>
                    <a:pt x="238" y="7170"/>
                    <a:pt x="228" y="7170"/>
                  </a:cubicBezTo>
                  <a:cubicBezTo>
                    <a:pt x="177" y="7170"/>
                    <a:pt x="140" y="7192"/>
                    <a:pt x="95" y="7201"/>
                  </a:cubicBezTo>
                  <a:cubicBezTo>
                    <a:pt x="70" y="7208"/>
                    <a:pt x="78" y="7225"/>
                    <a:pt x="84" y="7235"/>
                  </a:cubicBezTo>
                  <a:cubicBezTo>
                    <a:pt x="88" y="7250"/>
                    <a:pt x="108" y="7246"/>
                    <a:pt x="126" y="7250"/>
                  </a:cubicBezTo>
                  <a:cubicBezTo>
                    <a:pt x="129" y="7250"/>
                    <a:pt x="133" y="7250"/>
                    <a:pt x="136" y="7250"/>
                  </a:cubicBezTo>
                  <a:cubicBezTo>
                    <a:pt x="166" y="7250"/>
                    <a:pt x="190" y="7238"/>
                    <a:pt x="233" y="7235"/>
                  </a:cubicBezTo>
                  <a:lnTo>
                    <a:pt x="233" y="7235"/>
                  </a:lnTo>
                  <a:cubicBezTo>
                    <a:pt x="192" y="7255"/>
                    <a:pt x="156" y="7264"/>
                    <a:pt x="117" y="7264"/>
                  </a:cubicBezTo>
                  <a:cubicBezTo>
                    <a:pt x="101" y="7264"/>
                    <a:pt x="84" y="7263"/>
                    <a:pt x="67" y="7260"/>
                  </a:cubicBezTo>
                  <a:cubicBezTo>
                    <a:pt x="60" y="7258"/>
                    <a:pt x="53" y="7258"/>
                    <a:pt x="46" y="7258"/>
                  </a:cubicBezTo>
                  <a:cubicBezTo>
                    <a:pt x="32" y="7258"/>
                    <a:pt x="21" y="7261"/>
                    <a:pt x="18" y="7270"/>
                  </a:cubicBezTo>
                  <a:cubicBezTo>
                    <a:pt x="15" y="7288"/>
                    <a:pt x="33" y="7291"/>
                    <a:pt x="57" y="7291"/>
                  </a:cubicBezTo>
                  <a:cubicBezTo>
                    <a:pt x="64" y="7290"/>
                    <a:pt x="72" y="7288"/>
                    <a:pt x="78" y="7288"/>
                  </a:cubicBezTo>
                  <a:cubicBezTo>
                    <a:pt x="88" y="7288"/>
                    <a:pt x="96" y="7291"/>
                    <a:pt x="98" y="7301"/>
                  </a:cubicBezTo>
                  <a:cubicBezTo>
                    <a:pt x="98" y="7301"/>
                    <a:pt x="95" y="7305"/>
                    <a:pt x="95" y="7309"/>
                  </a:cubicBezTo>
                  <a:cubicBezTo>
                    <a:pt x="91" y="7309"/>
                    <a:pt x="87" y="7309"/>
                    <a:pt x="83" y="7309"/>
                  </a:cubicBezTo>
                  <a:cubicBezTo>
                    <a:pt x="71" y="7309"/>
                    <a:pt x="58" y="7308"/>
                    <a:pt x="48" y="7308"/>
                  </a:cubicBezTo>
                  <a:cubicBezTo>
                    <a:pt x="37" y="7308"/>
                    <a:pt x="28" y="7309"/>
                    <a:pt x="25" y="7315"/>
                  </a:cubicBezTo>
                  <a:cubicBezTo>
                    <a:pt x="18" y="7333"/>
                    <a:pt x="49" y="7336"/>
                    <a:pt x="78" y="7343"/>
                  </a:cubicBezTo>
                  <a:cubicBezTo>
                    <a:pt x="91" y="7347"/>
                    <a:pt x="102" y="7354"/>
                    <a:pt x="112" y="7357"/>
                  </a:cubicBezTo>
                  <a:cubicBezTo>
                    <a:pt x="126" y="7352"/>
                    <a:pt x="140" y="7350"/>
                    <a:pt x="154" y="7350"/>
                  </a:cubicBezTo>
                  <a:cubicBezTo>
                    <a:pt x="181" y="7350"/>
                    <a:pt x="208" y="7356"/>
                    <a:pt x="234" y="7356"/>
                  </a:cubicBezTo>
                  <a:cubicBezTo>
                    <a:pt x="243" y="7356"/>
                    <a:pt x="252" y="7355"/>
                    <a:pt x="262" y="7354"/>
                  </a:cubicBezTo>
                  <a:cubicBezTo>
                    <a:pt x="282" y="7348"/>
                    <a:pt x="302" y="7346"/>
                    <a:pt x="322" y="7346"/>
                  </a:cubicBezTo>
                  <a:cubicBezTo>
                    <a:pt x="381" y="7346"/>
                    <a:pt x="437" y="7365"/>
                    <a:pt x="497" y="7368"/>
                  </a:cubicBezTo>
                  <a:cubicBezTo>
                    <a:pt x="502" y="7368"/>
                    <a:pt x="508" y="7368"/>
                    <a:pt x="514" y="7368"/>
                  </a:cubicBezTo>
                  <a:cubicBezTo>
                    <a:pt x="527" y="7368"/>
                    <a:pt x="542" y="7368"/>
                    <a:pt x="557" y="7368"/>
                  </a:cubicBezTo>
                  <a:cubicBezTo>
                    <a:pt x="590" y="7368"/>
                    <a:pt x="624" y="7371"/>
                    <a:pt x="643" y="7392"/>
                  </a:cubicBezTo>
                  <a:cubicBezTo>
                    <a:pt x="643" y="7393"/>
                    <a:pt x="645" y="7393"/>
                    <a:pt x="648" y="7393"/>
                  </a:cubicBezTo>
                  <a:cubicBezTo>
                    <a:pt x="655" y="7393"/>
                    <a:pt x="668" y="7391"/>
                    <a:pt x="670" y="7389"/>
                  </a:cubicBezTo>
                  <a:cubicBezTo>
                    <a:pt x="705" y="7360"/>
                    <a:pt x="785" y="7371"/>
                    <a:pt x="816" y="7343"/>
                  </a:cubicBezTo>
                  <a:cubicBezTo>
                    <a:pt x="822" y="7339"/>
                    <a:pt x="833" y="7336"/>
                    <a:pt x="842" y="7336"/>
                  </a:cubicBezTo>
                  <a:cubicBezTo>
                    <a:pt x="850" y="7336"/>
                    <a:pt x="856" y="7339"/>
                    <a:pt x="854" y="7347"/>
                  </a:cubicBezTo>
                  <a:cubicBezTo>
                    <a:pt x="854" y="7381"/>
                    <a:pt x="903" y="7371"/>
                    <a:pt x="938" y="7378"/>
                  </a:cubicBezTo>
                  <a:cubicBezTo>
                    <a:pt x="941" y="7378"/>
                    <a:pt x="944" y="7378"/>
                    <a:pt x="947" y="7378"/>
                  </a:cubicBezTo>
                  <a:cubicBezTo>
                    <a:pt x="961" y="7378"/>
                    <a:pt x="979" y="7376"/>
                    <a:pt x="995" y="7376"/>
                  </a:cubicBezTo>
                  <a:cubicBezTo>
                    <a:pt x="1021" y="7376"/>
                    <a:pt x="1041" y="7381"/>
                    <a:pt x="1032" y="7409"/>
                  </a:cubicBezTo>
                  <a:cubicBezTo>
                    <a:pt x="1029" y="7413"/>
                    <a:pt x="1034" y="7415"/>
                    <a:pt x="1041" y="7415"/>
                  </a:cubicBezTo>
                  <a:cubicBezTo>
                    <a:pt x="1046" y="7415"/>
                    <a:pt x="1051" y="7414"/>
                    <a:pt x="1056" y="7413"/>
                  </a:cubicBezTo>
                  <a:cubicBezTo>
                    <a:pt x="1058" y="7412"/>
                    <a:pt x="1061" y="7412"/>
                    <a:pt x="1063" y="7412"/>
                  </a:cubicBezTo>
                  <a:cubicBezTo>
                    <a:pt x="1092" y="7412"/>
                    <a:pt x="1102" y="7430"/>
                    <a:pt x="1122" y="7434"/>
                  </a:cubicBezTo>
                  <a:cubicBezTo>
                    <a:pt x="1144" y="7441"/>
                    <a:pt x="1150" y="7474"/>
                    <a:pt x="1180" y="7474"/>
                  </a:cubicBezTo>
                  <a:cubicBezTo>
                    <a:pt x="1192" y="7474"/>
                    <a:pt x="1206" y="7470"/>
                    <a:pt x="1226" y="7458"/>
                  </a:cubicBezTo>
                  <a:cubicBezTo>
                    <a:pt x="1230" y="7455"/>
                    <a:pt x="1236" y="7454"/>
                    <a:pt x="1241" y="7454"/>
                  </a:cubicBezTo>
                  <a:cubicBezTo>
                    <a:pt x="1249" y="7454"/>
                    <a:pt x="1258" y="7456"/>
                    <a:pt x="1264" y="7458"/>
                  </a:cubicBezTo>
                  <a:cubicBezTo>
                    <a:pt x="1302" y="7479"/>
                    <a:pt x="1347" y="7479"/>
                    <a:pt x="1396" y="7489"/>
                  </a:cubicBezTo>
                  <a:cubicBezTo>
                    <a:pt x="1497" y="7504"/>
                    <a:pt x="1598" y="7514"/>
                    <a:pt x="1701" y="7514"/>
                  </a:cubicBezTo>
                  <a:cubicBezTo>
                    <a:pt x="1739" y="7514"/>
                    <a:pt x="1777" y="7512"/>
                    <a:pt x="1815" y="7509"/>
                  </a:cubicBezTo>
                  <a:cubicBezTo>
                    <a:pt x="1874" y="7530"/>
                    <a:pt x="1943" y="7527"/>
                    <a:pt x="2006" y="7530"/>
                  </a:cubicBezTo>
                  <a:cubicBezTo>
                    <a:pt x="2013" y="7534"/>
                    <a:pt x="2020" y="7534"/>
                    <a:pt x="2027" y="7538"/>
                  </a:cubicBezTo>
                  <a:cubicBezTo>
                    <a:pt x="2111" y="7552"/>
                    <a:pt x="2195" y="7560"/>
                    <a:pt x="2282" y="7560"/>
                  </a:cubicBezTo>
                  <a:cubicBezTo>
                    <a:pt x="2320" y="7560"/>
                    <a:pt x="2359" y="7558"/>
                    <a:pt x="2398" y="7555"/>
                  </a:cubicBezTo>
                  <a:lnTo>
                    <a:pt x="2398" y="7555"/>
                  </a:lnTo>
                  <a:cubicBezTo>
                    <a:pt x="2364" y="7565"/>
                    <a:pt x="2315" y="7565"/>
                    <a:pt x="2315" y="7597"/>
                  </a:cubicBezTo>
                  <a:lnTo>
                    <a:pt x="2322" y="7597"/>
                  </a:lnTo>
                  <a:lnTo>
                    <a:pt x="2322" y="7600"/>
                  </a:lnTo>
                  <a:cubicBezTo>
                    <a:pt x="2322" y="7597"/>
                    <a:pt x="2315" y="7597"/>
                    <a:pt x="2315" y="7597"/>
                  </a:cubicBezTo>
                  <a:cubicBezTo>
                    <a:pt x="2310" y="7597"/>
                    <a:pt x="2306" y="7598"/>
                    <a:pt x="2301" y="7598"/>
                  </a:cubicBezTo>
                  <a:cubicBezTo>
                    <a:pt x="2274" y="7598"/>
                    <a:pt x="2244" y="7588"/>
                    <a:pt x="2216" y="7588"/>
                  </a:cubicBezTo>
                  <a:cubicBezTo>
                    <a:pt x="2196" y="7588"/>
                    <a:pt x="2177" y="7593"/>
                    <a:pt x="2159" y="7607"/>
                  </a:cubicBezTo>
                  <a:cubicBezTo>
                    <a:pt x="2157" y="7609"/>
                    <a:pt x="2155" y="7610"/>
                    <a:pt x="2153" y="7610"/>
                  </a:cubicBezTo>
                  <a:cubicBezTo>
                    <a:pt x="2145" y="7610"/>
                    <a:pt x="2141" y="7592"/>
                    <a:pt x="2124" y="7592"/>
                  </a:cubicBezTo>
                  <a:cubicBezTo>
                    <a:pt x="2122" y="7592"/>
                    <a:pt x="2120" y="7592"/>
                    <a:pt x="2117" y="7593"/>
                  </a:cubicBezTo>
                  <a:cubicBezTo>
                    <a:pt x="2097" y="7648"/>
                    <a:pt x="2097" y="7648"/>
                    <a:pt x="2207" y="7648"/>
                  </a:cubicBezTo>
                  <a:cubicBezTo>
                    <a:pt x="2246" y="7648"/>
                    <a:pt x="2284" y="7645"/>
                    <a:pt x="2318" y="7638"/>
                  </a:cubicBezTo>
                  <a:cubicBezTo>
                    <a:pt x="2401" y="7659"/>
                    <a:pt x="2496" y="7642"/>
                    <a:pt x="2579" y="7663"/>
                  </a:cubicBezTo>
                  <a:cubicBezTo>
                    <a:pt x="2580" y="7663"/>
                    <a:pt x="2582" y="7663"/>
                    <a:pt x="2584" y="7663"/>
                  </a:cubicBezTo>
                  <a:cubicBezTo>
                    <a:pt x="2592" y="7663"/>
                    <a:pt x="2604" y="7658"/>
                    <a:pt x="2610" y="7655"/>
                  </a:cubicBezTo>
                  <a:cubicBezTo>
                    <a:pt x="2635" y="7645"/>
                    <a:pt x="2662" y="7642"/>
                    <a:pt x="2693" y="7638"/>
                  </a:cubicBezTo>
                  <a:cubicBezTo>
                    <a:pt x="2711" y="7638"/>
                    <a:pt x="2729" y="7638"/>
                    <a:pt x="2747" y="7638"/>
                  </a:cubicBezTo>
                  <a:cubicBezTo>
                    <a:pt x="2790" y="7638"/>
                    <a:pt x="2834" y="7639"/>
                    <a:pt x="2879" y="7639"/>
                  </a:cubicBezTo>
                  <a:cubicBezTo>
                    <a:pt x="2941" y="7639"/>
                    <a:pt x="3003" y="7636"/>
                    <a:pt x="3064" y="7624"/>
                  </a:cubicBezTo>
                  <a:cubicBezTo>
                    <a:pt x="3067" y="7624"/>
                    <a:pt x="3070" y="7628"/>
                    <a:pt x="3073" y="7628"/>
                  </a:cubicBezTo>
                  <a:cubicBezTo>
                    <a:pt x="3074" y="7628"/>
                    <a:pt x="3074" y="7628"/>
                    <a:pt x="3075" y="7628"/>
                  </a:cubicBezTo>
                  <a:cubicBezTo>
                    <a:pt x="3276" y="7610"/>
                    <a:pt x="3481" y="7618"/>
                    <a:pt x="3682" y="7613"/>
                  </a:cubicBezTo>
                  <a:cubicBezTo>
                    <a:pt x="3884" y="7610"/>
                    <a:pt x="4084" y="7603"/>
                    <a:pt x="4286" y="7593"/>
                  </a:cubicBezTo>
                  <a:cubicBezTo>
                    <a:pt x="4302" y="7591"/>
                    <a:pt x="4320" y="7590"/>
                    <a:pt x="4337" y="7590"/>
                  </a:cubicBezTo>
                  <a:cubicBezTo>
                    <a:pt x="4360" y="7590"/>
                    <a:pt x="4382" y="7592"/>
                    <a:pt x="4404" y="7600"/>
                  </a:cubicBezTo>
                  <a:cubicBezTo>
                    <a:pt x="4439" y="7612"/>
                    <a:pt x="4481" y="7616"/>
                    <a:pt x="4520" y="7616"/>
                  </a:cubicBezTo>
                  <a:cubicBezTo>
                    <a:pt x="4551" y="7616"/>
                    <a:pt x="4581" y="7613"/>
                    <a:pt x="4605" y="7610"/>
                  </a:cubicBezTo>
                  <a:cubicBezTo>
                    <a:pt x="4686" y="7600"/>
                    <a:pt x="4765" y="7595"/>
                    <a:pt x="4846" y="7595"/>
                  </a:cubicBezTo>
                  <a:cubicBezTo>
                    <a:pt x="4873" y="7595"/>
                    <a:pt x="4900" y="7596"/>
                    <a:pt x="4928" y="7597"/>
                  </a:cubicBezTo>
                  <a:cubicBezTo>
                    <a:pt x="4951" y="7600"/>
                    <a:pt x="4975" y="7601"/>
                    <a:pt x="4999" y="7601"/>
                  </a:cubicBezTo>
                  <a:cubicBezTo>
                    <a:pt x="5054" y="7601"/>
                    <a:pt x="5109" y="7595"/>
                    <a:pt x="5163" y="7595"/>
                  </a:cubicBezTo>
                  <a:cubicBezTo>
                    <a:pt x="5178" y="7595"/>
                    <a:pt x="5193" y="7596"/>
                    <a:pt x="5208" y="7597"/>
                  </a:cubicBezTo>
                  <a:cubicBezTo>
                    <a:pt x="5229" y="7597"/>
                    <a:pt x="5237" y="7589"/>
                    <a:pt x="5240" y="7579"/>
                  </a:cubicBezTo>
                  <a:lnTo>
                    <a:pt x="5347" y="7579"/>
                  </a:lnTo>
                  <a:cubicBezTo>
                    <a:pt x="5604" y="7572"/>
                    <a:pt x="5861" y="7568"/>
                    <a:pt x="6114" y="7558"/>
                  </a:cubicBezTo>
                  <a:lnTo>
                    <a:pt x="6114" y="7558"/>
                  </a:lnTo>
                  <a:cubicBezTo>
                    <a:pt x="6128" y="7583"/>
                    <a:pt x="6010" y="7579"/>
                    <a:pt x="6073" y="7618"/>
                  </a:cubicBezTo>
                  <a:cubicBezTo>
                    <a:pt x="6090" y="7626"/>
                    <a:pt x="6103" y="7632"/>
                    <a:pt x="6117" y="7632"/>
                  </a:cubicBezTo>
                  <a:cubicBezTo>
                    <a:pt x="6126" y="7632"/>
                    <a:pt x="6135" y="7630"/>
                    <a:pt x="6145" y="7624"/>
                  </a:cubicBezTo>
                  <a:cubicBezTo>
                    <a:pt x="6180" y="7628"/>
                    <a:pt x="6148" y="7655"/>
                    <a:pt x="6187" y="7659"/>
                  </a:cubicBezTo>
                  <a:cubicBezTo>
                    <a:pt x="6176" y="7664"/>
                    <a:pt x="6164" y="7666"/>
                    <a:pt x="6152" y="7666"/>
                  </a:cubicBezTo>
                  <a:cubicBezTo>
                    <a:pt x="6140" y="7666"/>
                    <a:pt x="6128" y="7664"/>
                    <a:pt x="6118" y="7663"/>
                  </a:cubicBezTo>
                  <a:cubicBezTo>
                    <a:pt x="6101" y="7662"/>
                    <a:pt x="6085" y="7661"/>
                    <a:pt x="6069" y="7661"/>
                  </a:cubicBezTo>
                  <a:cubicBezTo>
                    <a:pt x="6020" y="7661"/>
                    <a:pt x="5973" y="7665"/>
                    <a:pt x="5924" y="7673"/>
                  </a:cubicBezTo>
                  <a:cubicBezTo>
                    <a:pt x="5907" y="7674"/>
                    <a:pt x="5882" y="7677"/>
                    <a:pt x="5861" y="7677"/>
                  </a:cubicBezTo>
                  <a:cubicBezTo>
                    <a:pt x="5841" y="7677"/>
                    <a:pt x="5824" y="7674"/>
                    <a:pt x="5823" y="7666"/>
                  </a:cubicBezTo>
                  <a:cubicBezTo>
                    <a:pt x="5821" y="7649"/>
                    <a:pt x="5813" y="7644"/>
                    <a:pt x="5803" y="7644"/>
                  </a:cubicBezTo>
                  <a:cubicBezTo>
                    <a:pt x="5792" y="7644"/>
                    <a:pt x="5778" y="7650"/>
                    <a:pt x="5767" y="7652"/>
                  </a:cubicBezTo>
                  <a:cubicBezTo>
                    <a:pt x="5670" y="7667"/>
                    <a:pt x="5571" y="7681"/>
                    <a:pt x="5468" y="7681"/>
                  </a:cubicBezTo>
                  <a:cubicBezTo>
                    <a:pt x="5457" y="7681"/>
                    <a:pt x="5445" y="7680"/>
                    <a:pt x="5434" y="7680"/>
                  </a:cubicBezTo>
                  <a:cubicBezTo>
                    <a:pt x="5403" y="7673"/>
                    <a:pt x="5365" y="7669"/>
                    <a:pt x="5344" y="7648"/>
                  </a:cubicBezTo>
                  <a:lnTo>
                    <a:pt x="5344" y="7648"/>
                  </a:lnTo>
                  <a:cubicBezTo>
                    <a:pt x="5354" y="7678"/>
                    <a:pt x="5344" y="7690"/>
                    <a:pt x="5312" y="7690"/>
                  </a:cubicBezTo>
                  <a:cubicBezTo>
                    <a:pt x="5301" y="7690"/>
                    <a:pt x="5289" y="7689"/>
                    <a:pt x="5274" y="7687"/>
                  </a:cubicBezTo>
                  <a:cubicBezTo>
                    <a:pt x="5267" y="7686"/>
                    <a:pt x="5261" y="7686"/>
                    <a:pt x="5255" y="7686"/>
                  </a:cubicBezTo>
                  <a:cubicBezTo>
                    <a:pt x="5198" y="7686"/>
                    <a:pt x="5145" y="7705"/>
                    <a:pt x="5087" y="7705"/>
                  </a:cubicBezTo>
                  <a:cubicBezTo>
                    <a:pt x="5072" y="7705"/>
                    <a:pt x="5057" y="7704"/>
                    <a:pt x="5042" y="7701"/>
                  </a:cubicBezTo>
                  <a:cubicBezTo>
                    <a:pt x="5029" y="7697"/>
                    <a:pt x="5018" y="7696"/>
                    <a:pt x="5007" y="7696"/>
                  </a:cubicBezTo>
                  <a:cubicBezTo>
                    <a:pt x="4993" y="7696"/>
                    <a:pt x="4979" y="7698"/>
                    <a:pt x="4962" y="7704"/>
                  </a:cubicBezTo>
                  <a:cubicBezTo>
                    <a:pt x="4929" y="7715"/>
                    <a:pt x="4894" y="7717"/>
                    <a:pt x="4857" y="7717"/>
                  </a:cubicBezTo>
                  <a:cubicBezTo>
                    <a:pt x="4827" y="7717"/>
                    <a:pt x="4797" y="7716"/>
                    <a:pt x="4767" y="7716"/>
                  </a:cubicBezTo>
                  <a:cubicBezTo>
                    <a:pt x="4726" y="7716"/>
                    <a:pt x="4686" y="7718"/>
                    <a:pt x="4650" y="7732"/>
                  </a:cubicBezTo>
                  <a:cubicBezTo>
                    <a:pt x="4650" y="7732"/>
                    <a:pt x="4643" y="7728"/>
                    <a:pt x="4640" y="7725"/>
                  </a:cubicBezTo>
                  <a:cubicBezTo>
                    <a:pt x="4630" y="7721"/>
                    <a:pt x="4621" y="7718"/>
                    <a:pt x="4612" y="7718"/>
                  </a:cubicBezTo>
                  <a:cubicBezTo>
                    <a:pt x="4605" y="7718"/>
                    <a:pt x="4599" y="7720"/>
                    <a:pt x="4595" y="7725"/>
                  </a:cubicBezTo>
                  <a:cubicBezTo>
                    <a:pt x="4584" y="7735"/>
                    <a:pt x="4595" y="7746"/>
                    <a:pt x="4612" y="7752"/>
                  </a:cubicBezTo>
                  <a:cubicBezTo>
                    <a:pt x="4628" y="7758"/>
                    <a:pt x="4643" y="7760"/>
                    <a:pt x="4657" y="7760"/>
                  </a:cubicBezTo>
                  <a:cubicBezTo>
                    <a:pt x="4688" y="7760"/>
                    <a:pt x="4713" y="7749"/>
                    <a:pt x="4737" y="7735"/>
                  </a:cubicBezTo>
                  <a:lnTo>
                    <a:pt x="4737" y="7735"/>
                  </a:lnTo>
                  <a:cubicBezTo>
                    <a:pt x="4761" y="7752"/>
                    <a:pt x="4785" y="7767"/>
                    <a:pt x="4723" y="7770"/>
                  </a:cubicBezTo>
                  <a:cubicBezTo>
                    <a:pt x="4712" y="7770"/>
                    <a:pt x="4705" y="7777"/>
                    <a:pt x="4699" y="7780"/>
                  </a:cubicBezTo>
                  <a:cubicBezTo>
                    <a:pt x="4674" y="7789"/>
                    <a:pt x="4651" y="7798"/>
                    <a:pt x="4625" y="7798"/>
                  </a:cubicBezTo>
                  <a:cubicBezTo>
                    <a:pt x="4611" y="7798"/>
                    <a:pt x="4595" y="7795"/>
                    <a:pt x="4577" y="7787"/>
                  </a:cubicBezTo>
                  <a:cubicBezTo>
                    <a:pt x="4567" y="7784"/>
                    <a:pt x="4553" y="7783"/>
                    <a:pt x="4539" y="7783"/>
                  </a:cubicBezTo>
                  <a:cubicBezTo>
                    <a:pt x="4522" y="7783"/>
                    <a:pt x="4505" y="7784"/>
                    <a:pt x="4491" y="7784"/>
                  </a:cubicBezTo>
                  <a:lnTo>
                    <a:pt x="4428" y="7784"/>
                  </a:lnTo>
                  <a:cubicBezTo>
                    <a:pt x="4414" y="7770"/>
                    <a:pt x="4366" y="7784"/>
                    <a:pt x="4369" y="7763"/>
                  </a:cubicBezTo>
                  <a:cubicBezTo>
                    <a:pt x="4372" y="7742"/>
                    <a:pt x="4414" y="7752"/>
                    <a:pt x="4435" y="7746"/>
                  </a:cubicBezTo>
                  <a:cubicBezTo>
                    <a:pt x="4449" y="7738"/>
                    <a:pt x="4473" y="7746"/>
                    <a:pt x="4483" y="7732"/>
                  </a:cubicBezTo>
                  <a:cubicBezTo>
                    <a:pt x="4439" y="7723"/>
                    <a:pt x="4413" y="7717"/>
                    <a:pt x="4394" y="7717"/>
                  </a:cubicBezTo>
                  <a:cubicBezTo>
                    <a:pt x="4367" y="7717"/>
                    <a:pt x="4352" y="7728"/>
                    <a:pt x="4321" y="7756"/>
                  </a:cubicBezTo>
                  <a:cubicBezTo>
                    <a:pt x="4307" y="7767"/>
                    <a:pt x="4296" y="7773"/>
                    <a:pt x="4287" y="7773"/>
                  </a:cubicBezTo>
                  <a:cubicBezTo>
                    <a:pt x="4278" y="7773"/>
                    <a:pt x="4272" y="7767"/>
                    <a:pt x="4268" y="7756"/>
                  </a:cubicBezTo>
                  <a:cubicBezTo>
                    <a:pt x="4257" y="7728"/>
                    <a:pt x="4227" y="7720"/>
                    <a:pt x="4194" y="7720"/>
                  </a:cubicBezTo>
                  <a:cubicBezTo>
                    <a:pt x="4177" y="7720"/>
                    <a:pt x="4160" y="7722"/>
                    <a:pt x="4143" y="7725"/>
                  </a:cubicBezTo>
                  <a:cubicBezTo>
                    <a:pt x="4083" y="7731"/>
                    <a:pt x="4038" y="7766"/>
                    <a:pt x="3972" y="7766"/>
                  </a:cubicBezTo>
                  <a:cubicBezTo>
                    <a:pt x="3963" y="7766"/>
                    <a:pt x="3952" y="7765"/>
                    <a:pt x="3942" y="7763"/>
                  </a:cubicBezTo>
                  <a:cubicBezTo>
                    <a:pt x="3938" y="7763"/>
                    <a:pt x="3935" y="7763"/>
                    <a:pt x="3935" y="7767"/>
                  </a:cubicBezTo>
                  <a:cubicBezTo>
                    <a:pt x="3911" y="7784"/>
                    <a:pt x="3876" y="7784"/>
                    <a:pt x="3842" y="7784"/>
                  </a:cubicBezTo>
                  <a:cubicBezTo>
                    <a:pt x="3807" y="7778"/>
                    <a:pt x="3772" y="7775"/>
                    <a:pt x="3738" y="7775"/>
                  </a:cubicBezTo>
                  <a:cubicBezTo>
                    <a:pt x="3660" y="7775"/>
                    <a:pt x="3584" y="7788"/>
                    <a:pt x="3509" y="7797"/>
                  </a:cubicBezTo>
                  <a:cubicBezTo>
                    <a:pt x="3463" y="7801"/>
                    <a:pt x="3463" y="7826"/>
                    <a:pt x="3505" y="7839"/>
                  </a:cubicBezTo>
                  <a:cubicBezTo>
                    <a:pt x="3530" y="7850"/>
                    <a:pt x="3557" y="7850"/>
                    <a:pt x="3581" y="7853"/>
                  </a:cubicBezTo>
                  <a:cubicBezTo>
                    <a:pt x="3623" y="7857"/>
                    <a:pt x="3675" y="7853"/>
                    <a:pt x="3703" y="7874"/>
                  </a:cubicBezTo>
                  <a:cubicBezTo>
                    <a:pt x="3722" y="7889"/>
                    <a:pt x="3738" y="7895"/>
                    <a:pt x="3753" y="7895"/>
                  </a:cubicBezTo>
                  <a:cubicBezTo>
                    <a:pt x="3774" y="7895"/>
                    <a:pt x="3792" y="7882"/>
                    <a:pt x="3810" y="7867"/>
                  </a:cubicBezTo>
                  <a:cubicBezTo>
                    <a:pt x="3821" y="7856"/>
                    <a:pt x="3830" y="7843"/>
                    <a:pt x="3851" y="7843"/>
                  </a:cubicBezTo>
                  <a:cubicBezTo>
                    <a:pt x="3857" y="7843"/>
                    <a:pt x="3864" y="7844"/>
                    <a:pt x="3873" y="7847"/>
                  </a:cubicBezTo>
                  <a:cubicBezTo>
                    <a:pt x="3895" y="7852"/>
                    <a:pt x="3917" y="7854"/>
                    <a:pt x="3939" y="7854"/>
                  </a:cubicBezTo>
                  <a:cubicBezTo>
                    <a:pt x="3972" y="7854"/>
                    <a:pt x="4006" y="7849"/>
                    <a:pt x="4039" y="7842"/>
                  </a:cubicBezTo>
                  <a:cubicBezTo>
                    <a:pt x="4050" y="7842"/>
                    <a:pt x="4061" y="7842"/>
                    <a:pt x="4072" y="7842"/>
                  </a:cubicBezTo>
                  <a:cubicBezTo>
                    <a:pt x="4126" y="7842"/>
                    <a:pt x="4178" y="7848"/>
                    <a:pt x="4230" y="7853"/>
                  </a:cubicBezTo>
                  <a:cubicBezTo>
                    <a:pt x="4240" y="7871"/>
                    <a:pt x="4254" y="7877"/>
                    <a:pt x="4269" y="7877"/>
                  </a:cubicBezTo>
                  <a:cubicBezTo>
                    <a:pt x="4294" y="7877"/>
                    <a:pt x="4324" y="7860"/>
                    <a:pt x="4348" y="7860"/>
                  </a:cubicBezTo>
                  <a:cubicBezTo>
                    <a:pt x="4350" y="7860"/>
                    <a:pt x="4351" y="7860"/>
                    <a:pt x="4352" y="7860"/>
                  </a:cubicBezTo>
                  <a:cubicBezTo>
                    <a:pt x="4374" y="7860"/>
                    <a:pt x="4388" y="7836"/>
                    <a:pt x="4407" y="7832"/>
                  </a:cubicBezTo>
                  <a:cubicBezTo>
                    <a:pt x="4415" y="7831"/>
                    <a:pt x="4421" y="7830"/>
                    <a:pt x="4425" y="7830"/>
                  </a:cubicBezTo>
                  <a:cubicBezTo>
                    <a:pt x="4453" y="7830"/>
                    <a:pt x="4416" y="7857"/>
                    <a:pt x="4449" y="7863"/>
                  </a:cubicBezTo>
                  <a:cubicBezTo>
                    <a:pt x="4470" y="7868"/>
                    <a:pt x="4501" y="7870"/>
                    <a:pt x="4535" y="7870"/>
                  </a:cubicBezTo>
                  <a:cubicBezTo>
                    <a:pt x="4601" y="7870"/>
                    <a:pt x="4679" y="7861"/>
                    <a:pt x="4716" y="7842"/>
                  </a:cubicBezTo>
                  <a:cubicBezTo>
                    <a:pt x="4720" y="7839"/>
                    <a:pt x="4720" y="7839"/>
                    <a:pt x="4720" y="7836"/>
                  </a:cubicBezTo>
                  <a:cubicBezTo>
                    <a:pt x="4730" y="7832"/>
                    <a:pt x="4737" y="7829"/>
                    <a:pt x="4747" y="7826"/>
                  </a:cubicBezTo>
                  <a:cubicBezTo>
                    <a:pt x="4754" y="7829"/>
                    <a:pt x="4761" y="7832"/>
                    <a:pt x="4768" y="7836"/>
                  </a:cubicBezTo>
                  <a:cubicBezTo>
                    <a:pt x="4774" y="7847"/>
                    <a:pt x="4737" y="7860"/>
                    <a:pt x="4768" y="7867"/>
                  </a:cubicBezTo>
                  <a:cubicBezTo>
                    <a:pt x="4773" y="7869"/>
                    <a:pt x="4777" y="7869"/>
                    <a:pt x="4782" y="7869"/>
                  </a:cubicBezTo>
                  <a:cubicBezTo>
                    <a:pt x="4802" y="7869"/>
                    <a:pt x="4816" y="7858"/>
                    <a:pt x="4830" y="7850"/>
                  </a:cubicBezTo>
                  <a:cubicBezTo>
                    <a:pt x="4846" y="7840"/>
                    <a:pt x="4856" y="7825"/>
                    <a:pt x="4885" y="7825"/>
                  </a:cubicBezTo>
                  <a:cubicBezTo>
                    <a:pt x="4888" y="7825"/>
                    <a:pt x="4892" y="7825"/>
                    <a:pt x="4896" y="7826"/>
                  </a:cubicBezTo>
                  <a:cubicBezTo>
                    <a:pt x="4908" y="7834"/>
                    <a:pt x="4915" y="7851"/>
                    <a:pt x="4935" y="7851"/>
                  </a:cubicBezTo>
                  <a:cubicBezTo>
                    <a:pt x="4938" y="7851"/>
                    <a:pt x="4941" y="7851"/>
                    <a:pt x="4945" y="7850"/>
                  </a:cubicBezTo>
                  <a:cubicBezTo>
                    <a:pt x="5024" y="7832"/>
                    <a:pt x="5136" y="7853"/>
                    <a:pt x="5187" y="7801"/>
                  </a:cubicBezTo>
                  <a:lnTo>
                    <a:pt x="5187" y="7801"/>
                  </a:lnTo>
                  <a:cubicBezTo>
                    <a:pt x="5191" y="7808"/>
                    <a:pt x="5184" y="7822"/>
                    <a:pt x="5205" y="7826"/>
                  </a:cubicBezTo>
                  <a:cubicBezTo>
                    <a:pt x="5208" y="7825"/>
                    <a:pt x="5211" y="7825"/>
                    <a:pt x="5215" y="7825"/>
                  </a:cubicBezTo>
                  <a:cubicBezTo>
                    <a:pt x="5233" y="7825"/>
                    <a:pt x="5253" y="7829"/>
                    <a:pt x="5271" y="7829"/>
                  </a:cubicBezTo>
                  <a:cubicBezTo>
                    <a:pt x="5289" y="7829"/>
                    <a:pt x="5304" y="7825"/>
                    <a:pt x="5309" y="7805"/>
                  </a:cubicBezTo>
                  <a:cubicBezTo>
                    <a:pt x="5311" y="7800"/>
                    <a:pt x="5316" y="7799"/>
                    <a:pt x="5321" y="7799"/>
                  </a:cubicBezTo>
                  <a:cubicBezTo>
                    <a:pt x="5328" y="7799"/>
                    <a:pt x="5337" y="7801"/>
                    <a:pt x="5341" y="7801"/>
                  </a:cubicBezTo>
                  <a:cubicBezTo>
                    <a:pt x="5361" y="7808"/>
                    <a:pt x="5378" y="7815"/>
                    <a:pt x="5396" y="7818"/>
                  </a:cubicBezTo>
                  <a:cubicBezTo>
                    <a:pt x="5482" y="7829"/>
                    <a:pt x="5580" y="7818"/>
                    <a:pt x="5660" y="7850"/>
                  </a:cubicBezTo>
                  <a:cubicBezTo>
                    <a:pt x="5662" y="7850"/>
                    <a:pt x="5664" y="7850"/>
                    <a:pt x="5666" y="7850"/>
                  </a:cubicBezTo>
                  <a:cubicBezTo>
                    <a:pt x="5680" y="7850"/>
                    <a:pt x="5696" y="7853"/>
                    <a:pt x="5709" y="7853"/>
                  </a:cubicBezTo>
                  <a:cubicBezTo>
                    <a:pt x="5723" y="7853"/>
                    <a:pt x="5734" y="7849"/>
                    <a:pt x="5736" y="7832"/>
                  </a:cubicBezTo>
                  <a:cubicBezTo>
                    <a:pt x="5740" y="7806"/>
                    <a:pt x="5761" y="7792"/>
                    <a:pt x="5792" y="7792"/>
                  </a:cubicBezTo>
                  <a:cubicBezTo>
                    <a:pt x="5809" y="7792"/>
                    <a:pt x="5830" y="7796"/>
                    <a:pt x="5854" y="7805"/>
                  </a:cubicBezTo>
                  <a:cubicBezTo>
                    <a:pt x="5871" y="7810"/>
                    <a:pt x="5888" y="7814"/>
                    <a:pt x="5908" y="7814"/>
                  </a:cubicBezTo>
                  <a:cubicBezTo>
                    <a:pt x="5916" y="7814"/>
                    <a:pt x="5925" y="7814"/>
                    <a:pt x="5934" y="7812"/>
                  </a:cubicBezTo>
                  <a:cubicBezTo>
                    <a:pt x="5968" y="7818"/>
                    <a:pt x="6002" y="7836"/>
                    <a:pt x="6035" y="7836"/>
                  </a:cubicBezTo>
                  <a:cubicBezTo>
                    <a:pt x="6055" y="7836"/>
                    <a:pt x="6075" y="7829"/>
                    <a:pt x="6093" y="7808"/>
                  </a:cubicBezTo>
                  <a:cubicBezTo>
                    <a:pt x="6097" y="7808"/>
                    <a:pt x="6100" y="7805"/>
                    <a:pt x="6103" y="7805"/>
                  </a:cubicBezTo>
                  <a:cubicBezTo>
                    <a:pt x="6173" y="7812"/>
                    <a:pt x="6246" y="7812"/>
                    <a:pt x="6315" y="7822"/>
                  </a:cubicBezTo>
                  <a:cubicBezTo>
                    <a:pt x="6331" y="7825"/>
                    <a:pt x="6337" y="7840"/>
                    <a:pt x="6354" y="7840"/>
                  </a:cubicBezTo>
                  <a:cubicBezTo>
                    <a:pt x="6358" y="7840"/>
                    <a:pt x="6364" y="7839"/>
                    <a:pt x="6371" y="7836"/>
                  </a:cubicBezTo>
                  <a:cubicBezTo>
                    <a:pt x="6398" y="7822"/>
                    <a:pt x="6364" y="7812"/>
                    <a:pt x="6364" y="7797"/>
                  </a:cubicBezTo>
                  <a:lnTo>
                    <a:pt x="6364" y="7797"/>
                  </a:lnTo>
                  <a:cubicBezTo>
                    <a:pt x="6385" y="7801"/>
                    <a:pt x="6412" y="7797"/>
                    <a:pt x="6423" y="7805"/>
                  </a:cubicBezTo>
                  <a:cubicBezTo>
                    <a:pt x="6441" y="7814"/>
                    <a:pt x="6451" y="7819"/>
                    <a:pt x="6457" y="7819"/>
                  </a:cubicBezTo>
                  <a:cubicBezTo>
                    <a:pt x="6462" y="7819"/>
                    <a:pt x="6465" y="7815"/>
                    <a:pt x="6468" y="7805"/>
                  </a:cubicBezTo>
                  <a:cubicBezTo>
                    <a:pt x="6478" y="7777"/>
                    <a:pt x="6516" y="7763"/>
                    <a:pt x="6551" y="7746"/>
                  </a:cubicBezTo>
                  <a:lnTo>
                    <a:pt x="6551" y="7746"/>
                  </a:lnTo>
                  <a:cubicBezTo>
                    <a:pt x="6579" y="7759"/>
                    <a:pt x="6544" y="7773"/>
                    <a:pt x="6558" y="7784"/>
                  </a:cubicBezTo>
                  <a:cubicBezTo>
                    <a:pt x="6572" y="7794"/>
                    <a:pt x="6558" y="7812"/>
                    <a:pt x="6590" y="7815"/>
                  </a:cubicBezTo>
                  <a:cubicBezTo>
                    <a:pt x="6593" y="7815"/>
                    <a:pt x="6597" y="7816"/>
                    <a:pt x="6600" y="7816"/>
                  </a:cubicBezTo>
                  <a:cubicBezTo>
                    <a:pt x="6619" y="7816"/>
                    <a:pt x="6625" y="7807"/>
                    <a:pt x="6635" y="7797"/>
                  </a:cubicBezTo>
                  <a:cubicBezTo>
                    <a:pt x="6644" y="7788"/>
                    <a:pt x="6653" y="7784"/>
                    <a:pt x="6663" y="7784"/>
                  </a:cubicBezTo>
                  <a:cubicBezTo>
                    <a:pt x="6675" y="7784"/>
                    <a:pt x="6689" y="7790"/>
                    <a:pt x="6704" y="7797"/>
                  </a:cubicBezTo>
                  <a:cubicBezTo>
                    <a:pt x="6734" y="7815"/>
                    <a:pt x="6759" y="7824"/>
                    <a:pt x="6782" y="7824"/>
                  </a:cubicBezTo>
                  <a:cubicBezTo>
                    <a:pt x="6809" y="7824"/>
                    <a:pt x="6834" y="7812"/>
                    <a:pt x="6860" y="7787"/>
                  </a:cubicBezTo>
                  <a:cubicBezTo>
                    <a:pt x="6860" y="7787"/>
                    <a:pt x="6860" y="7784"/>
                    <a:pt x="6856" y="7784"/>
                  </a:cubicBezTo>
                  <a:lnTo>
                    <a:pt x="6860" y="7784"/>
                  </a:lnTo>
                  <a:lnTo>
                    <a:pt x="6860" y="7787"/>
                  </a:lnTo>
                  <a:cubicBezTo>
                    <a:pt x="6905" y="7780"/>
                    <a:pt x="6929" y="7759"/>
                    <a:pt x="6891" y="7749"/>
                  </a:cubicBezTo>
                  <a:cubicBezTo>
                    <a:pt x="6811" y="7725"/>
                    <a:pt x="6870" y="7722"/>
                    <a:pt x="6898" y="7707"/>
                  </a:cubicBezTo>
                  <a:cubicBezTo>
                    <a:pt x="6936" y="7722"/>
                    <a:pt x="6964" y="7732"/>
                    <a:pt x="6947" y="7759"/>
                  </a:cubicBezTo>
                  <a:cubicBezTo>
                    <a:pt x="6929" y="7780"/>
                    <a:pt x="6944" y="7801"/>
                    <a:pt x="6981" y="7818"/>
                  </a:cubicBezTo>
                  <a:cubicBezTo>
                    <a:pt x="6992" y="7821"/>
                    <a:pt x="7003" y="7823"/>
                    <a:pt x="7013" y="7823"/>
                  </a:cubicBezTo>
                  <a:cubicBezTo>
                    <a:pt x="7026" y="7823"/>
                    <a:pt x="7035" y="7820"/>
                    <a:pt x="7033" y="7812"/>
                  </a:cubicBezTo>
                  <a:cubicBezTo>
                    <a:pt x="7023" y="7780"/>
                    <a:pt x="7072" y="7787"/>
                    <a:pt x="7089" y="7777"/>
                  </a:cubicBezTo>
                  <a:cubicBezTo>
                    <a:pt x="7176" y="7784"/>
                    <a:pt x="7262" y="7784"/>
                    <a:pt x="7346" y="7801"/>
                  </a:cubicBezTo>
                  <a:cubicBezTo>
                    <a:pt x="7356" y="7812"/>
                    <a:pt x="7370" y="7818"/>
                    <a:pt x="7394" y="7818"/>
                  </a:cubicBezTo>
                  <a:cubicBezTo>
                    <a:pt x="7397" y="7818"/>
                    <a:pt x="7401" y="7818"/>
                    <a:pt x="7405" y="7818"/>
                  </a:cubicBezTo>
                  <a:cubicBezTo>
                    <a:pt x="7418" y="7818"/>
                    <a:pt x="7433" y="7819"/>
                    <a:pt x="7445" y="7819"/>
                  </a:cubicBezTo>
                  <a:cubicBezTo>
                    <a:pt x="7461" y="7819"/>
                    <a:pt x="7472" y="7817"/>
                    <a:pt x="7471" y="7805"/>
                  </a:cubicBezTo>
                  <a:cubicBezTo>
                    <a:pt x="7466" y="7783"/>
                    <a:pt x="7474" y="7777"/>
                    <a:pt x="7488" y="7777"/>
                  </a:cubicBezTo>
                  <a:cubicBezTo>
                    <a:pt x="7503" y="7777"/>
                    <a:pt x="7523" y="7784"/>
                    <a:pt x="7539" y="7784"/>
                  </a:cubicBezTo>
                  <a:cubicBezTo>
                    <a:pt x="7540" y="7784"/>
                    <a:pt x="7542" y="7784"/>
                    <a:pt x="7543" y="7784"/>
                  </a:cubicBezTo>
                  <a:cubicBezTo>
                    <a:pt x="7568" y="7787"/>
                    <a:pt x="7592" y="7787"/>
                    <a:pt x="7613" y="7797"/>
                  </a:cubicBezTo>
                  <a:cubicBezTo>
                    <a:pt x="7635" y="7813"/>
                    <a:pt x="7661" y="7818"/>
                    <a:pt x="7687" y="7818"/>
                  </a:cubicBezTo>
                  <a:cubicBezTo>
                    <a:pt x="7714" y="7818"/>
                    <a:pt x="7741" y="7813"/>
                    <a:pt x="7769" y="7808"/>
                  </a:cubicBezTo>
                  <a:cubicBezTo>
                    <a:pt x="7822" y="7790"/>
                    <a:pt x="7873" y="7771"/>
                    <a:pt x="7935" y="7771"/>
                  </a:cubicBezTo>
                  <a:cubicBezTo>
                    <a:pt x="7954" y="7771"/>
                    <a:pt x="7973" y="7773"/>
                    <a:pt x="7994" y="7777"/>
                  </a:cubicBezTo>
                  <a:cubicBezTo>
                    <a:pt x="8018" y="7763"/>
                    <a:pt x="8022" y="7746"/>
                    <a:pt x="7988" y="7742"/>
                  </a:cubicBezTo>
                  <a:cubicBezTo>
                    <a:pt x="7887" y="7735"/>
                    <a:pt x="7922" y="7697"/>
                    <a:pt x="7914" y="7666"/>
                  </a:cubicBezTo>
                  <a:cubicBezTo>
                    <a:pt x="7935" y="7664"/>
                    <a:pt x="7964" y="7663"/>
                    <a:pt x="7987" y="7663"/>
                  </a:cubicBezTo>
                  <a:cubicBezTo>
                    <a:pt x="8011" y="7663"/>
                    <a:pt x="8029" y="7664"/>
                    <a:pt x="8029" y="7669"/>
                  </a:cubicBezTo>
                  <a:cubicBezTo>
                    <a:pt x="8029" y="7711"/>
                    <a:pt x="8130" y="7714"/>
                    <a:pt x="8126" y="7756"/>
                  </a:cubicBezTo>
                  <a:cubicBezTo>
                    <a:pt x="8126" y="7776"/>
                    <a:pt x="8146" y="7793"/>
                    <a:pt x="8180" y="7793"/>
                  </a:cubicBezTo>
                  <a:cubicBezTo>
                    <a:pt x="8193" y="7793"/>
                    <a:pt x="8209" y="7790"/>
                    <a:pt x="8227" y="7784"/>
                  </a:cubicBezTo>
                  <a:cubicBezTo>
                    <a:pt x="8250" y="7776"/>
                    <a:pt x="8276" y="7774"/>
                    <a:pt x="8302" y="7774"/>
                  </a:cubicBezTo>
                  <a:cubicBezTo>
                    <a:pt x="8322" y="7774"/>
                    <a:pt x="8343" y="7775"/>
                    <a:pt x="8362" y="7777"/>
                  </a:cubicBezTo>
                  <a:cubicBezTo>
                    <a:pt x="8392" y="7780"/>
                    <a:pt x="8422" y="7781"/>
                    <a:pt x="8451" y="7781"/>
                  </a:cubicBezTo>
                  <a:cubicBezTo>
                    <a:pt x="8485" y="7781"/>
                    <a:pt x="8519" y="7780"/>
                    <a:pt x="8553" y="7780"/>
                  </a:cubicBezTo>
                  <a:cubicBezTo>
                    <a:pt x="8582" y="7780"/>
                    <a:pt x="8611" y="7781"/>
                    <a:pt x="8640" y="7784"/>
                  </a:cubicBezTo>
                  <a:cubicBezTo>
                    <a:pt x="8646" y="7791"/>
                    <a:pt x="8657" y="7794"/>
                    <a:pt x="8664" y="7801"/>
                  </a:cubicBezTo>
                  <a:cubicBezTo>
                    <a:pt x="8688" y="7797"/>
                    <a:pt x="8716" y="7794"/>
                    <a:pt x="8740" y="7791"/>
                  </a:cubicBezTo>
                  <a:cubicBezTo>
                    <a:pt x="8753" y="7787"/>
                    <a:pt x="8766" y="7786"/>
                    <a:pt x="8779" y="7786"/>
                  </a:cubicBezTo>
                  <a:cubicBezTo>
                    <a:pt x="8795" y="7786"/>
                    <a:pt x="8811" y="7787"/>
                    <a:pt x="8827" y="7787"/>
                  </a:cubicBezTo>
                  <a:cubicBezTo>
                    <a:pt x="8848" y="7787"/>
                    <a:pt x="8869" y="7785"/>
                    <a:pt x="8886" y="7773"/>
                  </a:cubicBezTo>
                  <a:cubicBezTo>
                    <a:pt x="8895" y="7764"/>
                    <a:pt x="8907" y="7761"/>
                    <a:pt x="8920" y="7761"/>
                  </a:cubicBezTo>
                  <a:cubicBezTo>
                    <a:pt x="8931" y="7761"/>
                    <a:pt x="8944" y="7763"/>
                    <a:pt x="8959" y="7767"/>
                  </a:cubicBezTo>
                  <a:cubicBezTo>
                    <a:pt x="8989" y="7771"/>
                    <a:pt x="9022" y="7786"/>
                    <a:pt x="9054" y="7786"/>
                  </a:cubicBezTo>
                  <a:cubicBezTo>
                    <a:pt x="9074" y="7786"/>
                    <a:pt x="9093" y="7780"/>
                    <a:pt x="9112" y="7763"/>
                  </a:cubicBezTo>
                  <a:cubicBezTo>
                    <a:pt x="9129" y="7763"/>
                    <a:pt x="9146" y="7759"/>
                    <a:pt x="9163" y="7756"/>
                  </a:cubicBezTo>
                  <a:cubicBezTo>
                    <a:pt x="9261" y="7749"/>
                    <a:pt x="9271" y="7742"/>
                    <a:pt x="9222" y="7704"/>
                  </a:cubicBezTo>
                  <a:cubicBezTo>
                    <a:pt x="9226" y="7697"/>
                    <a:pt x="9237" y="7690"/>
                    <a:pt x="9250" y="7687"/>
                  </a:cubicBezTo>
                  <a:lnTo>
                    <a:pt x="9267" y="7687"/>
                  </a:lnTo>
                  <a:cubicBezTo>
                    <a:pt x="9278" y="7693"/>
                    <a:pt x="9278" y="7711"/>
                    <a:pt x="9292" y="7717"/>
                  </a:cubicBezTo>
                  <a:cubicBezTo>
                    <a:pt x="9317" y="7735"/>
                    <a:pt x="9351" y="7742"/>
                    <a:pt x="9389" y="7742"/>
                  </a:cubicBezTo>
                  <a:lnTo>
                    <a:pt x="9604" y="7742"/>
                  </a:lnTo>
                  <a:cubicBezTo>
                    <a:pt x="9625" y="7746"/>
                    <a:pt x="9650" y="7746"/>
                    <a:pt x="9670" y="7746"/>
                  </a:cubicBezTo>
                  <a:cubicBezTo>
                    <a:pt x="9684" y="7746"/>
                    <a:pt x="9697" y="7747"/>
                    <a:pt x="9710" y="7747"/>
                  </a:cubicBezTo>
                  <a:cubicBezTo>
                    <a:pt x="9722" y="7747"/>
                    <a:pt x="9734" y="7746"/>
                    <a:pt x="9746" y="7742"/>
                  </a:cubicBezTo>
                  <a:lnTo>
                    <a:pt x="9781" y="7742"/>
                  </a:lnTo>
                  <a:cubicBezTo>
                    <a:pt x="9832" y="7745"/>
                    <a:pt x="9880" y="7753"/>
                    <a:pt x="9932" y="7753"/>
                  </a:cubicBezTo>
                  <a:cubicBezTo>
                    <a:pt x="9940" y="7753"/>
                    <a:pt x="9949" y="7753"/>
                    <a:pt x="9958" y="7752"/>
                  </a:cubicBezTo>
                  <a:cubicBezTo>
                    <a:pt x="9971" y="7752"/>
                    <a:pt x="9984" y="7752"/>
                    <a:pt x="9998" y="7752"/>
                  </a:cubicBezTo>
                  <a:cubicBezTo>
                    <a:pt x="10124" y="7752"/>
                    <a:pt x="10252" y="7761"/>
                    <a:pt x="10380" y="7761"/>
                  </a:cubicBezTo>
                  <a:cubicBezTo>
                    <a:pt x="10443" y="7761"/>
                    <a:pt x="10506" y="7759"/>
                    <a:pt x="10569" y="7752"/>
                  </a:cubicBezTo>
                  <a:cubicBezTo>
                    <a:pt x="10577" y="7752"/>
                    <a:pt x="10585" y="7752"/>
                    <a:pt x="10593" y="7752"/>
                  </a:cubicBezTo>
                  <a:cubicBezTo>
                    <a:pt x="10634" y="7752"/>
                    <a:pt x="10670" y="7760"/>
                    <a:pt x="10697" y="7780"/>
                  </a:cubicBezTo>
                  <a:cubicBezTo>
                    <a:pt x="10700" y="7784"/>
                    <a:pt x="10700" y="7787"/>
                    <a:pt x="10704" y="7787"/>
                  </a:cubicBezTo>
                  <a:cubicBezTo>
                    <a:pt x="10697" y="7794"/>
                    <a:pt x="10700" y="7801"/>
                    <a:pt x="10711" y="7805"/>
                  </a:cubicBezTo>
                  <a:cubicBezTo>
                    <a:pt x="10774" y="7829"/>
                    <a:pt x="10721" y="7829"/>
                    <a:pt x="10690" y="7836"/>
                  </a:cubicBezTo>
                  <a:lnTo>
                    <a:pt x="10670" y="7836"/>
                  </a:lnTo>
                  <a:cubicBezTo>
                    <a:pt x="10649" y="7836"/>
                    <a:pt x="10628" y="7836"/>
                    <a:pt x="10603" y="7832"/>
                  </a:cubicBezTo>
                  <a:lnTo>
                    <a:pt x="10503" y="7832"/>
                  </a:lnTo>
                  <a:cubicBezTo>
                    <a:pt x="10468" y="7829"/>
                    <a:pt x="10433" y="7829"/>
                    <a:pt x="10399" y="7829"/>
                  </a:cubicBezTo>
                  <a:cubicBezTo>
                    <a:pt x="10364" y="7822"/>
                    <a:pt x="10332" y="7812"/>
                    <a:pt x="10305" y="7791"/>
                  </a:cubicBezTo>
                  <a:cubicBezTo>
                    <a:pt x="10298" y="7786"/>
                    <a:pt x="10287" y="7782"/>
                    <a:pt x="10273" y="7782"/>
                  </a:cubicBezTo>
                  <a:cubicBezTo>
                    <a:pt x="10268" y="7782"/>
                    <a:pt x="10262" y="7783"/>
                    <a:pt x="10257" y="7784"/>
                  </a:cubicBezTo>
                  <a:lnTo>
                    <a:pt x="10242" y="7784"/>
                  </a:lnTo>
                  <a:cubicBezTo>
                    <a:pt x="10241" y="7784"/>
                    <a:pt x="10240" y="7783"/>
                    <a:pt x="10239" y="7783"/>
                  </a:cubicBezTo>
                  <a:lnTo>
                    <a:pt x="10239" y="7783"/>
                  </a:lnTo>
                  <a:cubicBezTo>
                    <a:pt x="10240" y="7783"/>
                    <a:pt x="10240" y="7784"/>
                    <a:pt x="10236" y="7784"/>
                  </a:cubicBezTo>
                  <a:cubicBezTo>
                    <a:pt x="10197" y="7781"/>
                    <a:pt x="10163" y="7773"/>
                    <a:pt x="10126" y="7773"/>
                  </a:cubicBezTo>
                  <a:cubicBezTo>
                    <a:pt x="10120" y="7773"/>
                    <a:pt x="10114" y="7773"/>
                    <a:pt x="10108" y="7773"/>
                  </a:cubicBezTo>
                  <a:cubicBezTo>
                    <a:pt x="9993" y="7791"/>
                    <a:pt x="9874" y="7787"/>
                    <a:pt x="9760" y="7791"/>
                  </a:cubicBezTo>
                  <a:lnTo>
                    <a:pt x="9754" y="7791"/>
                  </a:lnTo>
                  <a:cubicBezTo>
                    <a:pt x="9747" y="7787"/>
                    <a:pt x="9740" y="7785"/>
                    <a:pt x="9733" y="7785"/>
                  </a:cubicBezTo>
                  <a:cubicBezTo>
                    <a:pt x="9715" y="7785"/>
                    <a:pt x="9697" y="7795"/>
                    <a:pt x="9677" y="7797"/>
                  </a:cubicBezTo>
                  <a:cubicBezTo>
                    <a:pt x="9660" y="7801"/>
                    <a:pt x="9645" y="7805"/>
                    <a:pt x="9629" y="7808"/>
                  </a:cubicBezTo>
                  <a:cubicBezTo>
                    <a:pt x="9594" y="7808"/>
                    <a:pt x="9559" y="7808"/>
                    <a:pt x="9528" y="7818"/>
                  </a:cubicBezTo>
                  <a:cubicBezTo>
                    <a:pt x="9469" y="7839"/>
                    <a:pt x="9406" y="7842"/>
                    <a:pt x="9344" y="7842"/>
                  </a:cubicBezTo>
                  <a:cubicBezTo>
                    <a:pt x="9333" y="7839"/>
                    <a:pt x="9320" y="7839"/>
                    <a:pt x="9306" y="7832"/>
                  </a:cubicBezTo>
                  <a:cubicBezTo>
                    <a:pt x="9292" y="7816"/>
                    <a:pt x="9268" y="7810"/>
                    <a:pt x="9240" y="7810"/>
                  </a:cubicBezTo>
                  <a:cubicBezTo>
                    <a:pt x="9232" y="7810"/>
                    <a:pt x="9224" y="7811"/>
                    <a:pt x="9216" y="7812"/>
                  </a:cubicBezTo>
                  <a:cubicBezTo>
                    <a:pt x="9200" y="7812"/>
                    <a:pt x="9182" y="7815"/>
                    <a:pt x="9165" y="7815"/>
                  </a:cubicBezTo>
                  <a:cubicBezTo>
                    <a:pt x="9157" y="7815"/>
                    <a:pt x="9149" y="7814"/>
                    <a:pt x="9143" y="7812"/>
                  </a:cubicBezTo>
                  <a:cubicBezTo>
                    <a:pt x="9119" y="7804"/>
                    <a:pt x="9098" y="7800"/>
                    <a:pt x="9080" y="7800"/>
                  </a:cubicBezTo>
                  <a:cubicBezTo>
                    <a:pt x="9044" y="7800"/>
                    <a:pt x="9018" y="7814"/>
                    <a:pt x="8997" y="7832"/>
                  </a:cubicBezTo>
                  <a:lnTo>
                    <a:pt x="8994" y="7832"/>
                  </a:lnTo>
                  <a:cubicBezTo>
                    <a:pt x="8987" y="7829"/>
                    <a:pt x="8979" y="7829"/>
                    <a:pt x="8973" y="7826"/>
                  </a:cubicBezTo>
                  <a:cubicBezTo>
                    <a:pt x="8915" y="7817"/>
                    <a:pt x="8858" y="7807"/>
                    <a:pt x="8802" y="7807"/>
                  </a:cubicBezTo>
                  <a:cubicBezTo>
                    <a:pt x="8763" y="7807"/>
                    <a:pt x="8724" y="7812"/>
                    <a:pt x="8685" y="7826"/>
                  </a:cubicBezTo>
                  <a:lnTo>
                    <a:pt x="8671" y="7826"/>
                  </a:lnTo>
                  <a:cubicBezTo>
                    <a:pt x="8629" y="7817"/>
                    <a:pt x="8587" y="7813"/>
                    <a:pt x="8545" y="7813"/>
                  </a:cubicBezTo>
                  <a:cubicBezTo>
                    <a:pt x="8471" y="7813"/>
                    <a:pt x="8397" y="7825"/>
                    <a:pt x="8324" y="7836"/>
                  </a:cubicBezTo>
                  <a:cubicBezTo>
                    <a:pt x="8303" y="7839"/>
                    <a:pt x="8282" y="7839"/>
                    <a:pt x="8258" y="7839"/>
                  </a:cubicBezTo>
                  <a:lnTo>
                    <a:pt x="8202" y="7839"/>
                  </a:lnTo>
                  <a:cubicBezTo>
                    <a:pt x="8175" y="7841"/>
                    <a:pt x="8146" y="7845"/>
                    <a:pt x="8119" y="7845"/>
                  </a:cubicBezTo>
                  <a:cubicBezTo>
                    <a:pt x="8099" y="7845"/>
                    <a:pt x="8079" y="7843"/>
                    <a:pt x="8060" y="7836"/>
                  </a:cubicBezTo>
                  <a:cubicBezTo>
                    <a:pt x="8053" y="7836"/>
                    <a:pt x="8046" y="7835"/>
                    <a:pt x="8039" y="7835"/>
                  </a:cubicBezTo>
                  <a:cubicBezTo>
                    <a:pt x="8021" y="7835"/>
                    <a:pt x="8003" y="7837"/>
                    <a:pt x="7998" y="7850"/>
                  </a:cubicBezTo>
                  <a:cubicBezTo>
                    <a:pt x="7991" y="7867"/>
                    <a:pt x="8029" y="7860"/>
                    <a:pt x="8043" y="7867"/>
                  </a:cubicBezTo>
                  <a:cubicBezTo>
                    <a:pt x="8057" y="7877"/>
                    <a:pt x="8078" y="7888"/>
                    <a:pt x="8060" y="7902"/>
                  </a:cubicBezTo>
                  <a:cubicBezTo>
                    <a:pt x="8001" y="7905"/>
                    <a:pt x="7943" y="7905"/>
                    <a:pt x="7884" y="7909"/>
                  </a:cubicBezTo>
                  <a:cubicBezTo>
                    <a:pt x="7866" y="7898"/>
                    <a:pt x="7849" y="7892"/>
                    <a:pt x="7831" y="7884"/>
                  </a:cubicBezTo>
                  <a:cubicBezTo>
                    <a:pt x="7838" y="7857"/>
                    <a:pt x="7811" y="7853"/>
                    <a:pt x="7781" y="7853"/>
                  </a:cubicBezTo>
                  <a:cubicBezTo>
                    <a:pt x="7772" y="7853"/>
                    <a:pt x="7762" y="7854"/>
                    <a:pt x="7753" y="7854"/>
                  </a:cubicBezTo>
                  <a:cubicBezTo>
                    <a:pt x="7747" y="7854"/>
                    <a:pt x="7742" y="7854"/>
                    <a:pt x="7738" y="7853"/>
                  </a:cubicBezTo>
                  <a:cubicBezTo>
                    <a:pt x="7727" y="7853"/>
                    <a:pt x="7717" y="7853"/>
                    <a:pt x="7706" y="7853"/>
                  </a:cubicBezTo>
                  <a:cubicBezTo>
                    <a:pt x="7651" y="7853"/>
                    <a:pt x="7596" y="7857"/>
                    <a:pt x="7539" y="7857"/>
                  </a:cubicBezTo>
                  <a:cubicBezTo>
                    <a:pt x="7513" y="7857"/>
                    <a:pt x="7486" y="7856"/>
                    <a:pt x="7460" y="7853"/>
                  </a:cubicBezTo>
                  <a:cubicBezTo>
                    <a:pt x="7455" y="7852"/>
                    <a:pt x="7448" y="7851"/>
                    <a:pt x="7441" y="7851"/>
                  </a:cubicBezTo>
                  <a:cubicBezTo>
                    <a:pt x="7430" y="7851"/>
                    <a:pt x="7418" y="7854"/>
                    <a:pt x="7418" y="7860"/>
                  </a:cubicBezTo>
                  <a:cubicBezTo>
                    <a:pt x="7418" y="7877"/>
                    <a:pt x="7450" y="7888"/>
                    <a:pt x="7477" y="7895"/>
                  </a:cubicBezTo>
                  <a:cubicBezTo>
                    <a:pt x="7479" y="7896"/>
                    <a:pt x="7482" y="7896"/>
                    <a:pt x="7484" y="7896"/>
                  </a:cubicBezTo>
                  <a:cubicBezTo>
                    <a:pt x="7487" y="7896"/>
                    <a:pt x="7490" y="7896"/>
                    <a:pt x="7493" y="7896"/>
                  </a:cubicBezTo>
                  <a:cubicBezTo>
                    <a:pt x="7498" y="7896"/>
                    <a:pt x="7503" y="7897"/>
                    <a:pt x="7506" y="7902"/>
                  </a:cubicBezTo>
                  <a:cubicBezTo>
                    <a:pt x="7498" y="7902"/>
                    <a:pt x="7488" y="7902"/>
                    <a:pt x="7481" y="7905"/>
                  </a:cubicBezTo>
                  <a:cubicBezTo>
                    <a:pt x="7460" y="7912"/>
                    <a:pt x="7418" y="7916"/>
                    <a:pt x="7418" y="7933"/>
                  </a:cubicBezTo>
                  <a:cubicBezTo>
                    <a:pt x="7418" y="7941"/>
                    <a:pt x="7436" y="7944"/>
                    <a:pt x="7454" y="7944"/>
                  </a:cubicBezTo>
                  <a:cubicBezTo>
                    <a:pt x="7460" y="7944"/>
                    <a:pt x="7465" y="7944"/>
                    <a:pt x="7471" y="7943"/>
                  </a:cubicBezTo>
                  <a:cubicBezTo>
                    <a:pt x="7504" y="7939"/>
                    <a:pt x="7538" y="7938"/>
                    <a:pt x="7573" y="7938"/>
                  </a:cubicBezTo>
                  <a:cubicBezTo>
                    <a:pt x="7600" y="7938"/>
                    <a:pt x="7628" y="7939"/>
                    <a:pt x="7656" y="7939"/>
                  </a:cubicBezTo>
                  <a:cubicBezTo>
                    <a:pt x="7682" y="7939"/>
                    <a:pt x="7709" y="7938"/>
                    <a:pt x="7735" y="7936"/>
                  </a:cubicBezTo>
                  <a:cubicBezTo>
                    <a:pt x="7755" y="7940"/>
                    <a:pt x="7783" y="7936"/>
                    <a:pt x="7783" y="7954"/>
                  </a:cubicBezTo>
                  <a:cubicBezTo>
                    <a:pt x="7773" y="7957"/>
                    <a:pt x="7765" y="7959"/>
                    <a:pt x="7757" y="7959"/>
                  </a:cubicBezTo>
                  <a:cubicBezTo>
                    <a:pt x="7743" y="7959"/>
                    <a:pt x="7730" y="7954"/>
                    <a:pt x="7714" y="7946"/>
                  </a:cubicBezTo>
                  <a:cubicBezTo>
                    <a:pt x="7709" y="7945"/>
                    <a:pt x="7704" y="7944"/>
                    <a:pt x="7699" y="7944"/>
                  </a:cubicBezTo>
                  <a:cubicBezTo>
                    <a:pt x="7686" y="7944"/>
                    <a:pt x="7675" y="7949"/>
                    <a:pt x="7665" y="7954"/>
                  </a:cubicBezTo>
                  <a:cubicBezTo>
                    <a:pt x="7655" y="7961"/>
                    <a:pt x="7640" y="7964"/>
                    <a:pt x="7651" y="7971"/>
                  </a:cubicBezTo>
                  <a:cubicBezTo>
                    <a:pt x="7659" y="7980"/>
                    <a:pt x="7671" y="7986"/>
                    <a:pt x="7686" y="7986"/>
                  </a:cubicBezTo>
                  <a:cubicBezTo>
                    <a:pt x="7689" y="7986"/>
                    <a:pt x="7693" y="7985"/>
                    <a:pt x="7696" y="7985"/>
                  </a:cubicBezTo>
                  <a:cubicBezTo>
                    <a:pt x="7769" y="7985"/>
                    <a:pt x="7844" y="7987"/>
                    <a:pt x="7918" y="7987"/>
                  </a:cubicBezTo>
                  <a:cubicBezTo>
                    <a:pt x="7987" y="7987"/>
                    <a:pt x="8057" y="7985"/>
                    <a:pt x="8126" y="7978"/>
                  </a:cubicBezTo>
                  <a:cubicBezTo>
                    <a:pt x="8147" y="7978"/>
                    <a:pt x="8168" y="7983"/>
                    <a:pt x="8190" y="7983"/>
                  </a:cubicBezTo>
                  <a:cubicBezTo>
                    <a:pt x="8200" y="7983"/>
                    <a:pt x="8212" y="7981"/>
                    <a:pt x="8223" y="7978"/>
                  </a:cubicBezTo>
                  <a:cubicBezTo>
                    <a:pt x="8244" y="7978"/>
                    <a:pt x="8265" y="7981"/>
                    <a:pt x="8286" y="7981"/>
                  </a:cubicBezTo>
                  <a:cubicBezTo>
                    <a:pt x="8300" y="7980"/>
                    <a:pt x="8315" y="7980"/>
                    <a:pt x="8329" y="7980"/>
                  </a:cubicBezTo>
                  <a:cubicBezTo>
                    <a:pt x="8363" y="7980"/>
                    <a:pt x="8398" y="7982"/>
                    <a:pt x="8432" y="7982"/>
                  </a:cubicBezTo>
                  <a:cubicBezTo>
                    <a:pt x="8465" y="7982"/>
                    <a:pt x="8498" y="7980"/>
                    <a:pt x="8529" y="7971"/>
                  </a:cubicBezTo>
                  <a:cubicBezTo>
                    <a:pt x="8558" y="7974"/>
                    <a:pt x="8586" y="7976"/>
                    <a:pt x="8613" y="7976"/>
                  </a:cubicBezTo>
                  <a:cubicBezTo>
                    <a:pt x="8624" y="7976"/>
                    <a:pt x="8635" y="7976"/>
                    <a:pt x="8646" y="7975"/>
                  </a:cubicBezTo>
                  <a:cubicBezTo>
                    <a:pt x="8679" y="7973"/>
                    <a:pt x="8715" y="7970"/>
                    <a:pt x="8750" y="7970"/>
                  </a:cubicBezTo>
                  <a:cubicBezTo>
                    <a:pt x="8777" y="7970"/>
                    <a:pt x="8804" y="7972"/>
                    <a:pt x="8827" y="7978"/>
                  </a:cubicBezTo>
                  <a:cubicBezTo>
                    <a:pt x="8845" y="7981"/>
                    <a:pt x="8862" y="7982"/>
                    <a:pt x="8880" y="7982"/>
                  </a:cubicBezTo>
                  <a:cubicBezTo>
                    <a:pt x="8903" y="7982"/>
                    <a:pt x="8926" y="7980"/>
                    <a:pt x="8949" y="7978"/>
                  </a:cubicBezTo>
                  <a:cubicBezTo>
                    <a:pt x="8966" y="7978"/>
                    <a:pt x="8979" y="7975"/>
                    <a:pt x="8997" y="7975"/>
                  </a:cubicBezTo>
                  <a:cubicBezTo>
                    <a:pt x="9011" y="7975"/>
                    <a:pt x="9021" y="7978"/>
                    <a:pt x="9035" y="7978"/>
                  </a:cubicBezTo>
                  <a:cubicBezTo>
                    <a:pt x="9037" y="7979"/>
                    <a:pt x="9038" y="7979"/>
                    <a:pt x="9040" y="7979"/>
                  </a:cubicBezTo>
                  <a:cubicBezTo>
                    <a:pt x="9050" y="7979"/>
                    <a:pt x="9063" y="7970"/>
                    <a:pt x="9067" y="7964"/>
                  </a:cubicBezTo>
                  <a:cubicBezTo>
                    <a:pt x="9077" y="7961"/>
                    <a:pt x="9088" y="7957"/>
                    <a:pt x="9101" y="7954"/>
                  </a:cubicBezTo>
                  <a:cubicBezTo>
                    <a:pt x="9103" y="7954"/>
                    <a:pt x="9106" y="7954"/>
                    <a:pt x="9108" y="7954"/>
                  </a:cubicBezTo>
                  <a:cubicBezTo>
                    <a:pt x="9127" y="7954"/>
                    <a:pt x="9152" y="7959"/>
                    <a:pt x="9172" y="7959"/>
                  </a:cubicBezTo>
                  <a:cubicBezTo>
                    <a:pt x="9193" y="7959"/>
                    <a:pt x="9210" y="7953"/>
                    <a:pt x="9212" y="7930"/>
                  </a:cubicBezTo>
                  <a:cubicBezTo>
                    <a:pt x="9219" y="7909"/>
                    <a:pt x="9174" y="7916"/>
                    <a:pt x="9163" y="7902"/>
                  </a:cubicBezTo>
                  <a:cubicBezTo>
                    <a:pt x="9171" y="7902"/>
                    <a:pt x="9174" y="7898"/>
                    <a:pt x="9181" y="7895"/>
                  </a:cubicBezTo>
                  <a:cubicBezTo>
                    <a:pt x="9205" y="7895"/>
                    <a:pt x="9226" y="7898"/>
                    <a:pt x="9243" y="7905"/>
                  </a:cubicBezTo>
                  <a:cubicBezTo>
                    <a:pt x="9257" y="7926"/>
                    <a:pt x="9257" y="7961"/>
                    <a:pt x="9320" y="7961"/>
                  </a:cubicBezTo>
                  <a:cubicBezTo>
                    <a:pt x="9410" y="7961"/>
                    <a:pt x="9500" y="7967"/>
                    <a:pt x="9587" y="7971"/>
                  </a:cubicBezTo>
                  <a:cubicBezTo>
                    <a:pt x="9597" y="7971"/>
                    <a:pt x="9607" y="7972"/>
                    <a:pt x="9617" y="7972"/>
                  </a:cubicBezTo>
                  <a:cubicBezTo>
                    <a:pt x="9637" y="7972"/>
                    <a:pt x="9656" y="7970"/>
                    <a:pt x="9670" y="7961"/>
                  </a:cubicBezTo>
                  <a:cubicBezTo>
                    <a:pt x="9675" y="7957"/>
                    <a:pt x="9681" y="7956"/>
                    <a:pt x="9688" y="7956"/>
                  </a:cubicBezTo>
                  <a:cubicBezTo>
                    <a:pt x="9694" y="7956"/>
                    <a:pt x="9700" y="7957"/>
                    <a:pt x="9705" y="7961"/>
                  </a:cubicBezTo>
                  <a:cubicBezTo>
                    <a:pt x="9730" y="7973"/>
                    <a:pt x="9748" y="7981"/>
                    <a:pt x="9770" y="7981"/>
                  </a:cubicBezTo>
                  <a:cubicBezTo>
                    <a:pt x="9784" y="7981"/>
                    <a:pt x="9799" y="7978"/>
                    <a:pt x="9819" y="7971"/>
                  </a:cubicBezTo>
                  <a:cubicBezTo>
                    <a:pt x="9930" y="7940"/>
                    <a:pt x="10048" y="7954"/>
                    <a:pt x="10163" y="7946"/>
                  </a:cubicBezTo>
                  <a:cubicBezTo>
                    <a:pt x="10165" y="7946"/>
                    <a:pt x="10166" y="7946"/>
                    <a:pt x="10168" y="7946"/>
                  </a:cubicBezTo>
                  <a:cubicBezTo>
                    <a:pt x="10193" y="7946"/>
                    <a:pt x="10209" y="7961"/>
                    <a:pt x="10234" y="7961"/>
                  </a:cubicBezTo>
                  <a:cubicBezTo>
                    <a:pt x="10241" y="7961"/>
                    <a:pt x="10248" y="7960"/>
                    <a:pt x="10257" y="7957"/>
                  </a:cubicBezTo>
                  <a:cubicBezTo>
                    <a:pt x="10271" y="7952"/>
                    <a:pt x="10281" y="7950"/>
                    <a:pt x="10288" y="7950"/>
                  </a:cubicBezTo>
                  <a:cubicBezTo>
                    <a:pt x="10306" y="7950"/>
                    <a:pt x="10305" y="7963"/>
                    <a:pt x="10298" y="7978"/>
                  </a:cubicBezTo>
                  <a:cubicBezTo>
                    <a:pt x="10295" y="7988"/>
                    <a:pt x="10277" y="7999"/>
                    <a:pt x="10302" y="8009"/>
                  </a:cubicBezTo>
                  <a:lnTo>
                    <a:pt x="10322" y="8009"/>
                  </a:lnTo>
                  <a:cubicBezTo>
                    <a:pt x="10322" y="7996"/>
                    <a:pt x="10361" y="7992"/>
                    <a:pt x="10347" y="7975"/>
                  </a:cubicBezTo>
                  <a:cubicBezTo>
                    <a:pt x="10337" y="7964"/>
                    <a:pt x="10332" y="7957"/>
                    <a:pt x="10361" y="7954"/>
                  </a:cubicBezTo>
                  <a:cubicBezTo>
                    <a:pt x="10432" y="7954"/>
                    <a:pt x="10502" y="7945"/>
                    <a:pt x="10573" y="7945"/>
                  </a:cubicBezTo>
                  <a:cubicBezTo>
                    <a:pt x="10601" y="7945"/>
                    <a:pt x="10630" y="7947"/>
                    <a:pt x="10659" y="7951"/>
                  </a:cubicBezTo>
                  <a:cubicBezTo>
                    <a:pt x="10697" y="7954"/>
                    <a:pt x="10735" y="7954"/>
                    <a:pt x="10732" y="7985"/>
                  </a:cubicBezTo>
                  <a:cubicBezTo>
                    <a:pt x="10730" y="7995"/>
                    <a:pt x="10737" y="7997"/>
                    <a:pt x="10746" y="7997"/>
                  </a:cubicBezTo>
                  <a:cubicBezTo>
                    <a:pt x="10754" y="7997"/>
                    <a:pt x="10762" y="7996"/>
                    <a:pt x="10770" y="7996"/>
                  </a:cubicBezTo>
                  <a:cubicBezTo>
                    <a:pt x="10783" y="7996"/>
                    <a:pt x="10799" y="7997"/>
                    <a:pt x="10813" y="7997"/>
                  </a:cubicBezTo>
                  <a:cubicBezTo>
                    <a:pt x="10833" y="7997"/>
                    <a:pt x="10850" y="7995"/>
                    <a:pt x="10860" y="7985"/>
                  </a:cubicBezTo>
                  <a:cubicBezTo>
                    <a:pt x="10870" y="7971"/>
                    <a:pt x="10832" y="7971"/>
                    <a:pt x="10819" y="7964"/>
                  </a:cubicBezTo>
                  <a:cubicBezTo>
                    <a:pt x="10815" y="7951"/>
                    <a:pt x="10763" y="7957"/>
                    <a:pt x="10787" y="7936"/>
                  </a:cubicBezTo>
                  <a:cubicBezTo>
                    <a:pt x="10798" y="7933"/>
                    <a:pt x="10809" y="7931"/>
                    <a:pt x="10821" y="7931"/>
                  </a:cubicBezTo>
                  <a:cubicBezTo>
                    <a:pt x="10840" y="7931"/>
                    <a:pt x="10861" y="7934"/>
                    <a:pt x="10881" y="7934"/>
                  </a:cubicBezTo>
                  <a:cubicBezTo>
                    <a:pt x="10892" y="7934"/>
                    <a:pt x="10904" y="7933"/>
                    <a:pt x="10915" y="7930"/>
                  </a:cubicBezTo>
                  <a:cubicBezTo>
                    <a:pt x="10995" y="7926"/>
                    <a:pt x="11075" y="7922"/>
                    <a:pt x="11155" y="7919"/>
                  </a:cubicBezTo>
                  <a:cubicBezTo>
                    <a:pt x="11259" y="7933"/>
                    <a:pt x="11277" y="7946"/>
                    <a:pt x="11248" y="7999"/>
                  </a:cubicBezTo>
                  <a:cubicBezTo>
                    <a:pt x="11245" y="8009"/>
                    <a:pt x="11256" y="8013"/>
                    <a:pt x="11273" y="8013"/>
                  </a:cubicBezTo>
                  <a:cubicBezTo>
                    <a:pt x="11297" y="8013"/>
                    <a:pt x="11322" y="8009"/>
                    <a:pt x="11346" y="8009"/>
                  </a:cubicBezTo>
                  <a:cubicBezTo>
                    <a:pt x="11384" y="8009"/>
                    <a:pt x="11422" y="8013"/>
                    <a:pt x="11464" y="8013"/>
                  </a:cubicBezTo>
                  <a:cubicBezTo>
                    <a:pt x="11502" y="7999"/>
                    <a:pt x="11506" y="7985"/>
                    <a:pt x="11461" y="7975"/>
                  </a:cubicBezTo>
                  <a:cubicBezTo>
                    <a:pt x="11426" y="7964"/>
                    <a:pt x="11387" y="7961"/>
                    <a:pt x="11336" y="7951"/>
                  </a:cubicBezTo>
                  <a:cubicBezTo>
                    <a:pt x="11358" y="7944"/>
                    <a:pt x="11379" y="7943"/>
                    <a:pt x="11400" y="7943"/>
                  </a:cubicBezTo>
                  <a:cubicBezTo>
                    <a:pt x="11417" y="7943"/>
                    <a:pt x="11434" y="7944"/>
                    <a:pt x="11450" y="7944"/>
                  </a:cubicBezTo>
                  <a:cubicBezTo>
                    <a:pt x="11468" y="7944"/>
                    <a:pt x="11486" y="7943"/>
                    <a:pt x="11502" y="7936"/>
                  </a:cubicBezTo>
                  <a:cubicBezTo>
                    <a:pt x="11513" y="7939"/>
                    <a:pt x="11523" y="7940"/>
                    <a:pt x="11532" y="7940"/>
                  </a:cubicBezTo>
                  <a:cubicBezTo>
                    <a:pt x="11579" y="7940"/>
                    <a:pt x="11606" y="7914"/>
                    <a:pt x="11644" y="7905"/>
                  </a:cubicBezTo>
                  <a:cubicBezTo>
                    <a:pt x="11658" y="7905"/>
                    <a:pt x="11672" y="7905"/>
                    <a:pt x="11679" y="7912"/>
                  </a:cubicBezTo>
                  <a:cubicBezTo>
                    <a:pt x="11714" y="7933"/>
                    <a:pt x="11675" y="7964"/>
                    <a:pt x="11710" y="7985"/>
                  </a:cubicBezTo>
                  <a:cubicBezTo>
                    <a:pt x="11735" y="7994"/>
                    <a:pt x="11738" y="8017"/>
                    <a:pt x="11763" y="8017"/>
                  </a:cubicBezTo>
                  <a:cubicBezTo>
                    <a:pt x="11766" y="8017"/>
                    <a:pt x="11769" y="8017"/>
                    <a:pt x="11773" y="8016"/>
                  </a:cubicBezTo>
                  <a:cubicBezTo>
                    <a:pt x="11818" y="8006"/>
                    <a:pt x="11783" y="7985"/>
                    <a:pt x="11783" y="7967"/>
                  </a:cubicBezTo>
                  <a:cubicBezTo>
                    <a:pt x="11783" y="7957"/>
                    <a:pt x="11780" y="7951"/>
                    <a:pt x="11776" y="7940"/>
                  </a:cubicBezTo>
                  <a:cubicBezTo>
                    <a:pt x="11780" y="7909"/>
                    <a:pt x="11818" y="7902"/>
                    <a:pt x="11866" y="7898"/>
                  </a:cubicBezTo>
                  <a:cubicBezTo>
                    <a:pt x="11932" y="7898"/>
                    <a:pt x="11994" y="7898"/>
                    <a:pt x="12060" y="7895"/>
                  </a:cubicBezTo>
                  <a:cubicBezTo>
                    <a:pt x="12068" y="7895"/>
                    <a:pt x="12075" y="7894"/>
                    <a:pt x="12083" y="7894"/>
                  </a:cubicBezTo>
                  <a:cubicBezTo>
                    <a:pt x="12164" y="7894"/>
                    <a:pt x="12239" y="7910"/>
                    <a:pt x="12327" y="7922"/>
                  </a:cubicBezTo>
                  <a:cubicBezTo>
                    <a:pt x="12255" y="7930"/>
                    <a:pt x="12238" y="7940"/>
                    <a:pt x="12258" y="7951"/>
                  </a:cubicBezTo>
                  <a:cubicBezTo>
                    <a:pt x="12271" y="7958"/>
                    <a:pt x="12286" y="7961"/>
                    <a:pt x="12300" y="7961"/>
                  </a:cubicBezTo>
                  <a:cubicBezTo>
                    <a:pt x="12317" y="7961"/>
                    <a:pt x="12334" y="7958"/>
                    <a:pt x="12348" y="7954"/>
                  </a:cubicBezTo>
                  <a:cubicBezTo>
                    <a:pt x="12387" y="7946"/>
                    <a:pt x="12380" y="7936"/>
                    <a:pt x="12362" y="7922"/>
                  </a:cubicBezTo>
                  <a:cubicBezTo>
                    <a:pt x="12373" y="7922"/>
                    <a:pt x="12384" y="7921"/>
                    <a:pt x="12394" y="7921"/>
                  </a:cubicBezTo>
                  <a:cubicBezTo>
                    <a:pt x="12471" y="7921"/>
                    <a:pt x="12543" y="7941"/>
                    <a:pt x="12619" y="7946"/>
                  </a:cubicBezTo>
                  <a:cubicBezTo>
                    <a:pt x="12658" y="7946"/>
                    <a:pt x="12696" y="7942"/>
                    <a:pt x="12735" y="7942"/>
                  </a:cubicBezTo>
                  <a:cubicBezTo>
                    <a:pt x="12754" y="7942"/>
                    <a:pt x="12773" y="7943"/>
                    <a:pt x="12793" y="7946"/>
                  </a:cubicBezTo>
                  <a:cubicBezTo>
                    <a:pt x="12845" y="7957"/>
                    <a:pt x="12869" y="7967"/>
                    <a:pt x="12800" y="7988"/>
                  </a:cubicBezTo>
                  <a:cubicBezTo>
                    <a:pt x="12818" y="7988"/>
                    <a:pt x="12832" y="7991"/>
                    <a:pt x="12844" y="7991"/>
                  </a:cubicBezTo>
                  <a:cubicBezTo>
                    <a:pt x="12850" y="7991"/>
                    <a:pt x="12856" y="7991"/>
                    <a:pt x="12862" y="7988"/>
                  </a:cubicBezTo>
                  <a:cubicBezTo>
                    <a:pt x="12877" y="7985"/>
                    <a:pt x="12891" y="7984"/>
                    <a:pt x="12905" y="7984"/>
                  </a:cubicBezTo>
                  <a:cubicBezTo>
                    <a:pt x="12944" y="7984"/>
                    <a:pt x="12981" y="7993"/>
                    <a:pt x="13019" y="7993"/>
                  </a:cubicBezTo>
                  <a:cubicBezTo>
                    <a:pt x="13023" y="7993"/>
                    <a:pt x="13028" y="7993"/>
                    <a:pt x="13032" y="7992"/>
                  </a:cubicBezTo>
                  <a:cubicBezTo>
                    <a:pt x="13059" y="7992"/>
                    <a:pt x="13080" y="7968"/>
                    <a:pt x="13109" y="7968"/>
                  </a:cubicBezTo>
                  <a:cubicBezTo>
                    <a:pt x="13121" y="7968"/>
                    <a:pt x="13134" y="7972"/>
                    <a:pt x="13150" y="7985"/>
                  </a:cubicBezTo>
                  <a:cubicBezTo>
                    <a:pt x="13153" y="7981"/>
                    <a:pt x="13160" y="7978"/>
                    <a:pt x="13168" y="7975"/>
                  </a:cubicBezTo>
                  <a:cubicBezTo>
                    <a:pt x="13181" y="7966"/>
                    <a:pt x="13192" y="7961"/>
                    <a:pt x="13200" y="7961"/>
                  </a:cubicBezTo>
                  <a:cubicBezTo>
                    <a:pt x="13211" y="7961"/>
                    <a:pt x="13219" y="7969"/>
                    <a:pt x="13223" y="7985"/>
                  </a:cubicBezTo>
                  <a:cubicBezTo>
                    <a:pt x="13225" y="7990"/>
                    <a:pt x="13230" y="7994"/>
                    <a:pt x="13239" y="7994"/>
                  </a:cubicBezTo>
                  <a:cubicBezTo>
                    <a:pt x="13242" y="7994"/>
                    <a:pt x="13246" y="7993"/>
                    <a:pt x="13251" y="7992"/>
                  </a:cubicBezTo>
                  <a:cubicBezTo>
                    <a:pt x="13275" y="7989"/>
                    <a:pt x="13297" y="7987"/>
                    <a:pt x="13320" y="7987"/>
                  </a:cubicBezTo>
                  <a:cubicBezTo>
                    <a:pt x="13363" y="7987"/>
                    <a:pt x="13405" y="7993"/>
                    <a:pt x="13448" y="8002"/>
                  </a:cubicBezTo>
                  <a:cubicBezTo>
                    <a:pt x="13454" y="8003"/>
                    <a:pt x="13459" y="8003"/>
                    <a:pt x="13465" y="8003"/>
                  </a:cubicBezTo>
                  <a:cubicBezTo>
                    <a:pt x="13485" y="8003"/>
                    <a:pt x="13501" y="7998"/>
                    <a:pt x="13480" y="7985"/>
                  </a:cubicBezTo>
                  <a:cubicBezTo>
                    <a:pt x="13445" y="7964"/>
                    <a:pt x="13448" y="7930"/>
                    <a:pt x="13400" y="7912"/>
                  </a:cubicBezTo>
                  <a:cubicBezTo>
                    <a:pt x="13397" y="7909"/>
                    <a:pt x="13392" y="7905"/>
                    <a:pt x="13397" y="7902"/>
                  </a:cubicBezTo>
                  <a:cubicBezTo>
                    <a:pt x="13419" y="7895"/>
                    <a:pt x="13448" y="7892"/>
                    <a:pt x="13477" y="7892"/>
                  </a:cubicBezTo>
                  <a:cubicBezTo>
                    <a:pt x="13529" y="7892"/>
                    <a:pt x="13584" y="7901"/>
                    <a:pt x="13615" y="7919"/>
                  </a:cubicBezTo>
                  <a:cubicBezTo>
                    <a:pt x="13654" y="7941"/>
                    <a:pt x="13693" y="7957"/>
                    <a:pt x="13745" y="7957"/>
                  </a:cubicBezTo>
                  <a:cubicBezTo>
                    <a:pt x="13757" y="7957"/>
                    <a:pt x="13771" y="7956"/>
                    <a:pt x="13785" y="7954"/>
                  </a:cubicBezTo>
                  <a:cubicBezTo>
                    <a:pt x="13792" y="7953"/>
                    <a:pt x="13802" y="7952"/>
                    <a:pt x="13812" y="7952"/>
                  </a:cubicBezTo>
                  <a:cubicBezTo>
                    <a:pt x="13827" y="7952"/>
                    <a:pt x="13841" y="7953"/>
                    <a:pt x="13847" y="7957"/>
                  </a:cubicBezTo>
                  <a:cubicBezTo>
                    <a:pt x="13874" y="7976"/>
                    <a:pt x="13902" y="7982"/>
                    <a:pt x="13931" y="7982"/>
                  </a:cubicBezTo>
                  <a:cubicBezTo>
                    <a:pt x="13966" y="7982"/>
                    <a:pt x="14003" y="7973"/>
                    <a:pt x="14042" y="7967"/>
                  </a:cubicBezTo>
                  <a:cubicBezTo>
                    <a:pt x="14057" y="7965"/>
                    <a:pt x="14075" y="7959"/>
                    <a:pt x="14092" y="7959"/>
                  </a:cubicBezTo>
                  <a:cubicBezTo>
                    <a:pt x="14106" y="7959"/>
                    <a:pt x="14119" y="7964"/>
                    <a:pt x="14128" y="7978"/>
                  </a:cubicBezTo>
                  <a:cubicBezTo>
                    <a:pt x="14134" y="7987"/>
                    <a:pt x="14146" y="7991"/>
                    <a:pt x="14160" y="7991"/>
                  </a:cubicBezTo>
                  <a:cubicBezTo>
                    <a:pt x="14173" y="7991"/>
                    <a:pt x="14186" y="7988"/>
                    <a:pt x="14198" y="7985"/>
                  </a:cubicBezTo>
                  <a:cubicBezTo>
                    <a:pt x="14258" y="7961"/>
                    <a:pt x="14323" y="7954"/>
                    <a:pt x="14391" y="7954"/>
                  </a:cubicBezTo>
                  <a:cubicBezTo>
                    <a:pt x="14421" y="7954"/>
                    <a:pt x="14451" y="7955"/>
                    <a:pt x="14482" y="7957"/>
                  </a:cubicBezTo>
                  <a:cubicBezTo>
                    <a:pt x="14493" y="7964"/>
                    <a:pt x="14506" y="7966"/>
                    <a:pt x="14518" y="7966"/>
                  </a:cubicBezTo>
                  <a:cubicBezTo>
                    <a:pt x="14532" y="7966"/>
                    <a:pt x="14545" y="7963"/>
                    <a:pt x="14555" y="7957"/>
                  </a:cubicBezTo>
                  <a:cubicBezTo>
                    <a:pt x="14583" y="7943"/>
                    <a:pt x="14566" y="7926"/>
                    <a:pt x="14548" y="7912"/>
                  </a:cubicBezTo>
                  <a:cubicBezTo>
                    <a:pt x="14551" y="7892"/>
                    <a:pt x="14524" y="7892"/>
                    <a:pt x="14500" y="7892"/>
                  </a:cubicBezTo>
                  <a:cubicBezTo>
                    <a:pt x="14462" y="7892"/>
                    <a:pt x="14427" y="7892"/>
                    <a:pt x="14385" y="7874"/>
                  </a:cubicBezTo>
                  <a:cubicBezTo>
                    <a:pt x="14441" y="7867"/>
                    <a:pt x="14496" y="7867"/>
                    <a:pt x="14454" y="7829"/>
                  </a:cubicBezTo>
                  <a:cubicBezTo>
                    <a:pt x="14441" y="7815"/>
                    <a:pt x="14465" y="7805"/>
                    <a:pt x="14500" y="7805"/>
                  </a:cubicBezTo>
                  <a:cubicBezTo>
                    <a:pt x="14534" y="7801"/>
                    <a:pt x="14566" y="7801"/>
                    <a:pt x="14596" y="7801"/>
                  </a:cubicBezTo>
                  <a:cubicBezTo>
                    <a:pt x="14605" y="7802"/>
                    <a:pt x="14615" y="7802"/>
                    <a:pt x="14624" y="7802"/>
                  </a:cubicBezTo>
                  <a:cubicBezTo>
                    <a:pt x="14643" y="7802"/>
                    <a:pt x="14662" y="7801"/>
                    <a:pt x="14681" y="7801"/>
                  </a:cubicBezTo>
                  <a:cubicBezTo>
                    <a:pt x="14702" y="7801"/>
                    <a:pt x="14723" y="7802"/>
                    <a:pt x="14742" y="7808"/>
                  </a:cubicBezTo>
                  <a:cubicBezTo>
                    <a:pt x="14718" y="7818"/>
                    <a:pt x="14687" y="7822"/>
                    <a:pt x="14718" y="7842"/>
                  </a:cubicBezTo>
                  <a:cubicBezTo>
                    <a:pt x="14746" y="7863"/>
                    <a:pt x="14731" y="7869"/>
                    <a:pt x="14706" y="7869"/>
                  </a:cubicBezTo>
                  <a:cubicBezTo>
                    <a:pt x="14698" y="7869"/>
                    <a:pt x="14689" y="7868"/>
                    <a:pt x="14680" y="7867"/>
                  </a:cubicBezTo>
                  <a:cubicBezTo>
                    <a:pt x="14666" y="7860"/>
                    <a:pt x="14649" y="7853"/>
                    <a:pt x="14635" y="7847"/>
                  </a:cubicBezTo>
                  <a:cubicBezTo>
                    <a:pt x="14626" y="7840"/>
                    <a:pt x="14622" y="7832"/>
                    <a:pt x="14607" y="7832"/>
                  </a:cubicBezTo>
                  <a:cubicBezTo>
                    <a:pt x="14605" y="7832"/>
                    <a:pt x="14603" y="7832"/>
                    <a:pt x="14600" y="7832"/>
                  </a:cubicBezTo>
                  <a:cubicBezTo>
                    <a:pt x="14579" y="7836"/>
                    <a:pt x="14593" y="7847"/>
                    <a:pt x="14590" y="7853"/>
                  </a:cubicBezTo>
                  <a:cubicBezTo>
                    <a:pt x="14566" y="7895"/>
                    <a:pt x="14611" y="7926"/>
                    <a:pt x="14638" y="7961"/>
                  </a:cubicBezTo>
                  <a:cubicBezTo>
                    <a:pt x="14649" y="7972"/>
                    <a:pt x="14663" y="7977"/>
                    <a:pt x="14680" y="7977"/>
                  </a:cubicBezTo>
                  <a:cubicBezTo>
                    <a:pt x="14690" y="7977"/>
                    <a:pt x="14702" y="7975"/>
                    <a:pt x="14715" y="7971"/>
                  </a:cubicBezTo>
                  <a:cubicBezTo>
                    <a:pt x="14738" y="7962"/>
                    <a:pt x="14765" y="7960"/>
                    <a:pt x="14794" y="7960"/>
                  </a:cubicBezTo>
                  <a:cubicBezTo>
                    <a:pt x="14808" y="7960"/>
                    <a:pt x="14822" y="7961"/>
                    <a:pt x="14836" y="7961"/>
                  </a:cubicBezTo>
                  <a:cubicBezTo>
                    <a:pt x="14885" y="7961"/>
                    <a:pt x="14929" y="7975"/>
                    <a:pt x="14978" y="7975"/>
                  </a:cubicBezTo>
                  <a:cubicBezTo>
                    <a:pt x="14992" y="7975"/>
                    <a:pt x="15006" y="7974"/>
                    <a:pt x="15020" y="7971"/>
                  </a:cubicBezTo>
                  <a:cubicBezTo>
                    <a:pt x="15048" y="7961"/>
                    <a:pt x="15075" y="7957"/>
                    <a:pt x="15110" y="7957"/>
                  </a:cubicBezTo>
                  <a:cubicBezTo>
                    <a:pt x="15119" y="7957"/>
                    <a:pt x="15128" y="7957"/>
                    <a:pt x="15137" y="7957"/>
                  </a:cubicBezTo>
                  <a:cubicBezTo>
                    <a:pt x="15172" y="7957"/>
                    <a:pt x="15206" y="7960"/>
                    <a:pt x="15239" y="7960"/>
                  </a:cubicBezTo>
                  <a:cubicBezTo>
                    <a:pt x="15254" y="7960"/>
                    <a:pt x="15269" y="7959"/>
                    <a:pt x="15283" y="7957"/>
                  </a:cubicBezTo>
                  <a:cubicBezTo>
                    <a:pt x="15405" y="7943"/>
                    <a:pt x="15523" y="7930"/>
                    <a:pt x="15648" y="7930"/>
                  </a:cubicBezTo>
                  <a:cubicBezTo>
                    <a:pt x="15752" y="7933"/>
                    <a:pt x="15853" y="7930"/>
                    <a:pt x="15953" y="7936"/>
                  </a:cubicBezTo>
                  <a:cubicBezTo>
                    <a:pt x="15987" y="7938"/>
                    <a:pt x="16022" y="7940"/>
                    <a:pt x="16057" y="7940"/>
                  </a:cubicBezTo>
                  <a:cubicBezTo>
                    <a:pt x="16140" y="7940"/>
                    <a:pt x="16222" y="7934"/>
                    <a:pt x="16300" y="7919"/>
                  </a:cubicBezTo>
                  <a:cubicBezTo>
                    <a:pt x="16373" y="7916"/>
                    <a:pt x="16444" y="7911"/>
                    <a:pt x="16514" y="7911"/>
                  </a:cubicBezTo>
                  <a:cubicBezTo>
                    <a:pt x="16531" y="7911"/>
                    <a:pt x="16547" y="7912"/>
                    <a:pt x="16564" y="7912"/>
                  </a:cubicBezTo>
                  <a:cubicBezTo>
                    <a:pt x="16569" y="7913"/>
                    <a:pt x="16573" y="7913"/>
                    <a:pt x="16578" y="7913"/>
                  </a:cubicBezTo>
                  <a:cubicBezTo>
                    <a:pt x="16654" y="7913"/>
                    <a:pt x="16714" y="7887"/>
                    <a:pt x="16734" y="7867"/>
                  </a:cubicBezTo>
                  <a:cubicBezTo>
                    <a:pt x="16754" y="7846"/>
                    <a:pt x="16769" y="7838"/>
                    <a:pt x="16782" y="7838"/>
                  </a:cubicBezTo>
                  <a:cubicBezTo>
                    <a:pt x="16802" y="7838"/>
                    <a:pt x="16817" y="7857"/>
                    <a:pt x="16838" y="7867"/>
                  </a:cubicBezTo>
                  <a:cubicBezTo>
                    <a:pt x="16857" y="7876"/>
                    <a:pt x="16873" y="7903"/>
                    <a:pt x="16893" y="7903"/>
                  </a:cubicBezTo>
                  <a:cubicBezTo>
                    <a:pt x="16895" y="7903"/>
                    <a:pt x="16898" y="7902"/>
                    <a:pt x="16900" y="7902"/>
                  </a:cubicBezTo>
                  <a:cubicBezTo>
                    <a:pt x="16927" y="7892"/>
                    <a:pt x="16954" y="7889"/>
                    <a:pt x="16981" y="7889"/>
                  </a:cubicBezTo>
                  <a:cubicBezTo>
                    <a:pt x="17019" y="7889"/>
                    <a:pt x="17057" y="7895"/>
                    <a:pt x="17094" y="7895"/>
                  </a:cubicBezTo>
                  <a:cubicBezTo>
                    <a:pt x="17137" y="7893"/>
                    <a:pt x="17184" y="7886"/>
                    <a:pt x="17228" y="7886"/>
                  </a:cubicBezTo>
                  <a:cubicBezTo>
                    <a:pt x="17256" y="7886"/>
                    <a:pt x="17283" y="7889"/>
                    <a:pt x="17306" y="7898"/>
                  </a:cubicBezTo>
                  <a:cubicBezTo>
                    <a:pt x="17323" y="7905"/>
                    <a:pt x="17336" y="7908"/>
                    <a:pt x="17346" y="7908"/>
                  </a:cubicBezTo>
                  <a:cubicBezTo>
                    <a:pt x="17372" y="7908"/>
                    <a:pt x="17383" y="7892"/>
                    <a:pt x="17400" y="7884"/>
                  </a:cubicBezTo>
                  <a:cubicBezTo>
                    <a:pt x="17438" y="7863"/>
                    <a:pt x="17410" y="7850"/>
                    <a:pt x="17376" y="7839"/>
                  </a:cubicBezTo>
                  <a:cubicBezTo>
                    <a:pt x="17365" y="7836"/>
                    <a:pt x="17341" y="7839"/>
                    <a:pt x="17347" y="7826"/>
                  </a:cubicBezTo>
                  <a:cubicBezTo>
                    <a:pt x="17365" y="7822"/>
                    <a:pt x="17382" y="7818"/>
                    <a:pt x="17400" y="7815"/>
                  </a:cubicBezTo>
                  <a:cubicBezTo>
                    <a:pt x="17410" y="7815"/>
                    <a:pt x="17421" y="7808"/>
                    <a:pt x="17417" y="7801"/>
                  </a:cubicBezTo>
                  <a:cubicBezTo>
                    <a:pt x="17412" y="7793"/>
                    <a:pt x="17401" y="7790"/>
                    <a:pt x="17391" y="7790"/>
                  </a:cubicBezTo>
                  <a:cubicBezTo>
                    <a:pt x="17388" y="7790"/>
                    <a:pt x="17385" y="7790"/>
                    <a:pt x="17382" y="7791"/>
                  </a:cubicBezTo>
                  <a:cubicBezTo>
                    <a:pt x="17363" y="7799"/>
                    <a:pt x="17346" y="7802"/>
                    <a:pt x="17328" y="7802"/>
                  </a:cubicBezTo>
                  <a:cubicBezTo>
                    <a:pt x="17288" y="7802"/>
                    <a:pt x="17250" y="7786"/>
                    <a:pt x="17209" y="7784"/>
                  </a:cubicBezTo>
                  <a:cubicBezTo>
                    <a:pt x="17188" y="7787"/>
                    <a:pt x="17168" y="7787"/>
                    <a:pt x="17146" y="7787"/>
                  </a:cubicBezTo>
                  <a:cubicBezTo>
                    <a:pt x="17125" y="7787"/>
                    <a:pt x="17103" y="7787"/>
                    <a:pt x="17081" y="7791"/>
                  </a:cubicBezTo>
                  <a:cubicBezTo>
                    <a:pt x="17074" y="7792"/>
                    <a:pt x="17068" y="7792"/>
                    <a:pt x="17064" y="7792"/>
                  </a:cubicBezTo>
                  <a:cubicBezTo>
                    <a:pt x="17041" y="7792"/>
                    <a:pt x="17055" y="7778"/>
                    <a:pt x="17070" y="7770"/>
                  </a:cubicBezTo>
                  <a:cubicBezTo>
                    <a:pt x="17150" y="7759"/>
                    <a:pt x="17150" y="7759"/>
                    <a:pt x="17094" y="7725"/>
                  </a:cubicBezTo>
                  <a:cubicBezTo>
                    <a:pt x="17094" y="7722"/>
                    <a:pt x="17098" y="7717"/>
                    <a:pt x="17098" y="7717"/>
                  </a:cubicBezTo>
                  <a:lnTo>
                    <a:pt x="17112" y="7717"/>
                  </a:lnTo>
                  <a:cubicBezTo>
                    <a:pt x="17116" y="7719"/>
                    <a:pt x="17121" y="7720"/>
                    <a:pt x="17125" y="7720"/>
                  </a:cubicBezTo>
                  <a:cubicBezTo>
                    <a:pt x="17138" y="7720"/>
                    <a:pt x="17151" y="7714"/>
                    <a:pt x="17164" y="7714"/>
                  </a:cubicBezTo>
                  <a:cubicBezTo>
                    <a:pt x="17175" y="7718"/>
                    <a:pt x="17185" y="7719"/>
                    <a:pt x="17195" y="7719"/>
                  </a:cubicBezTo>
                  <a:cubicBezTo>
                    <a:pt x="17216" y="7719"/>
                    <a:pt x="17237" y="7714"/>
                    <a:pt x="17258" y="7714"/>
                  </a:cubicBezTo>
                  <a:cubicBezTo>
                    <a:pt x="17303" y="7714"/>
                    <a:pt x="17347" y="7714"/>
                    <a:pt x="17393" y="7717"/>
                  </a:cubicBezTo>
                  <a:cubicBezTo>
                    <a:pt x="17404" y="7717"/>
                    <a:pt x="17417" y="7716"/>
                    <a:pt x="17429" y="7716"/>
                  </a:cubicBezTo>
                  <a:cubicBezTo>
                    <a:pt x="17445" y="7716"/>
                    <a:pt x="17459" y="7718"/>
                    <a:pt x="17462" y="7728"/>
                  </a:cubicBezTo>
                  <a:cubicBezTo>
                    <a:pt x="17473" y="7747"/>
                    <a:pt x="17495" y="7749"/>
                    <a:pt x="17519" y="7749"/>
                  </a:cubicBezTo>
                  <a:cubicBezTo>
                    <a:pt x="17525" y="7749"/>
                    <a:pt x="17532" y="7749"/>
                    <a:pt x="17539" y="7749"/>
                  </a:cubicBezTo>
                  <a:cubicBezTo>
                    <a:pt x="17566" y="7752"/>
                    <a:pt x="17597" y="7752"/>
                    <a:pt x="17632" y="7756"/>
                  </a:cubicBezTo>
                  <a:cubicBezTo>
                    <a:pt x="17605" y="7777"/>
                    <a:pt x="17521" y="7787"/>
                    <a:pt x="17601" y="7805"/>
                  </a:cubicBezTo>
                  <a:cubicBezTo>
                    <a:pt x="17639" y="7815"/>
                    <a:pt x="17685" y="7826"/>
                    <a:pt x="17730" y="7836"/>
                  </a:cubicBezTo>
                  <a:cubicBezTo>
                    <a:pt x="17734" y="7836"/>
                    <a:pt x="17739" y="7835"/>
                    <a:pt x="17744" y="7835"/>
                  </a:cubicBezTo>
                  <a:cubicBezTo>
                    <a:pt x="17799" y="7835"/>
                    <a:pt x="17855" y="7849"/>
                    <a:pt x="17910" y="7849"/>
                  </a:cubicBezTo>
                  <a:cubicBezTo>
                    <a:pt x="17923" y="7849"/>
                    <a:pt x="17935" y="7848"/>
                    <a:pt x="17948" y="7847"/>
                  </a:cubicBezTo>
                  <a:cubicBezTo>
                    <a:pt x="17979" y="7841"/>
                    <a:pt x="18008" y="7839"/>
                    <a:pt x="18036" y="7839"/>
                  </a:cubicBezTo>
                  <a:cubicBezTo>
                    <a:pt x="18082" y="7839"/>
                    <a:pt x="18126" y="7844"/>
                    <a:pt x="18173" y="7847"/>
                  </a:cubicBezTo>
                  <a:cubicBezTo>
                    <a:pt x="18184" y="7847"/>
                    <a:pt x="18198" y="7842"/>
                    <a:pt x="18212" y="7842"/>
                  </a:cubicBezTo>
                  <a:cubicBezTo>
                    <a:pt x="18263" y="7840"/>
                    <a:pt x="18313" y="7829"/>
                    <a:pt x="18365" y="7829"/>
                  </a:cubicBezTo>
                  <a:cubicBezTo>
                    <a:pt x="18393" y="7829"/>
                    <a:pt x="18421" y="7833"/>
                    <a:pt x="18451" y="7842"/>
                  </a:cubicBezTo>
                  <a:cubicBezTo>
                    <a:pt x="18461" y="7845"/>
                    <a:pt x="18475" y="7847"/>
                    <a:pt x="18490" y="7847"/>
                  </a:cubicBezTo>
                  <a:cubicBezTo>
                    <a:pt x="18513" y="7847"/>
                    <a:pt x="18538" y="7843"/>
                    <a:pt x="18555" y="7832"/>
                  </a:cubicBezTo>
                  <a:cubicBezTo>
                    <a:pt x="18586" y="7812"/>
                    <a:pt x="18548" y="7801"/>
                    <a:pt x="18531" y="7787"/>
                  </a:cubicBezTo>
                  <a:cubicBezTo>
                    <a:pt x="18503" y="7767"/>
                    <a:pt x="18559" y="7773"/>
                    <a:pt x="18559" y="7763"/>
                  </a:cubicBezTo>
                  <a:cubicBezTo>
                    <a:pt x="18635" y="7756"/>
                    <a:pt x="18596" y="7714"/>
                    <a:pt x="18635" y="7697"/>
                  </a:cubicBezTo>
                  <a:cubicBezTo>
                    <a:pt x="18635" y="7693"/>
                    <a:pt x="18635" y="7687"/>
                    <a:pt x="18638" y="7683"/>
                  </a:cubicBezTo>
                  <a:cubicBezTo>
                    <a:pt x="18670" y="7666"/>
                    <a:pt x="18715" y="7663"/>
                    <a:pt x="18753" y="7648"/>
                  </a:cubicBezTo>
                  <a:cubicBezTo>
                    <a:pt x="18785" y="7650"/>
                    <a:pt x="18818" y="7651"/>
                    <a:pt x="18851" y="7651"/>
                  </a:cubicBezTo>
                  <a:cubicBezTo>
                    <a:pt x="18942" y="7651"/>
                    <a:pt x="19034" y="7645"/>
                    <a:pt x="19121" y="7634"/>
                  </a:cubicBezTo>
                  <a:cubicBezTo>
                    <a:pt x="19360" y="7610"/>
                    <a:pt x="19603" y="7618"/>
                    <a:pt x="19842" y="7593"/>
                  </a:cubicBezTo>
                  <a:cubicBezTo>
                    <a:pt x="19967" y="7579"/>
                    <a:pt x="20095" y="7579"/>
                    <a:pt x="20217" y="7565"/>
                  </a:cubicBezTo>
                  <a:cubicBezTo>
                    <a:pt x="20241" y="7563"/>
                    <a:pt x="20266" y="7560"/>
                    <a:pt x="20291" y="7560"/>
                  </a:cubicBezTo>
                  <a:cubicBezTo>
                    <a:pt x="20301" y="7560"/>
                    <a:pt x="20311" y="7561"/>
                    <a:pt x="20321" y="7562"/>
                  </a:cubicBezTo>
                  <a:cubicBezTo>
                    <a:pt x="20328" y="7562"/>
                    <a:pt x="20334" y="7562"/>
                    <a:pt x="20341" y="7562"/>
                  </a:cubicBezTo>
                  <a:cubicBezTo>
                    <a:pt x="20401" y="7562"/>
                    <a:pt x="20462" y="7554"/>
                    <a:pt x="20522" y="7554"/>
                  </a:cubicBezTo>
                  <a:cubicBezTo>
                    <a:pt x="20557" y="7554"/>
                    <a:pt x="20592" y="7557"/>
                    <a:pt x="20626" y="7565"/>
                  </a:cubicBezTo>
                  <a:cubicBezTo>
                    <a:pt x="20630" y="7565"/>
                    <a:pt x="20633" y="7565"/>
                    <a:pt x="20633" y="7562"/>
                  </a:cubicBezTo>
                  <a:lnTo>
                    <a:pt x="20644" y="7562"/>
                  </a:lnTo>
                  <a:cubicBezTo>
                    <a:pt x="20653" y="7565"/>
                    <a:pt x="20662" y="7566"/>
                    <a:pt x="20671" y="7566"/>
                  </a:cubicBezTo>
                  <a:cubicBezTo>
                    <a:pt x="20683" y="7566"/>
                    <a:pt x="20696" y="7564"/>
                    <a:pt x="20710" y="7562"/>
                  </a:cubicBezTo>
                  <a:cubicBezTo>
                    <a:pt x="20761" y="7558"/>
                    <a:pt x="20810" y="7541"/>
                    <a:pt x="20870" y="7541"/>
                  </a:cubicBezTo>
                  <a:cubicBezTo>
                    <a:pt x="20888" y="7542"/>
                    <a:pt x="20907" y="7542"/>
                    <a:pt x="20926" y="7542"/>
                  </a:cubicBezTo>
                  <a:cubicBezTo>
                    <a:pt x="20960" y="7542"/>
                    <a:pt x="20993" y="7541"/>
                    <a:pt x="21027" y="7541"/>
                  </a:cubicBezTo>
                  <a:cubicBezTo>
                    <a:pt x="21058" y="7541"/>
                    <a:pt x="21089" y="7542"/>
                    <a:pt x="21119" y="7544"/>
                  </a:cubicBezTo>
                  <a:cubicBezTo>
                    <a:pt x="21122" y="7545"/>
                    <a:pt x="21125" y="7545"/>
                    <a:pt x="21128" y="7545"/>
                  </a:cubicBezTo>
                  <a:cubicBezTo>
                    <a:pt x="21144" y="7545"/>
                    <a:pt x="21162" y="7541"/>
                    <a:pt x="21178" y="7541"/>
                  </a:cubicBezTo>
                  <a:cubicBezTo>
                    <a:pt x="21190" y="7541"/>
                    <a:pt x="21202" y="7543"/>
                    <a:pt x="21213" y="7551"/>
                  </a:cubicBezTo>
                  <a:cubicBezTo>
                    <a:pt x="21240" y="7572"/>
                    <a:pt x="21282" y="7572"/>
                    <a:pt x="21317" y="7572"/>
                  </a:cubicBezTo>
                  <a:cubicBezTo>
                    <a:pt x="21403" y="7568"/>
                    <a:pt x="21490" y="7565"/>
                    <a:pt x="21577" y="7555"/>
                  </a:cubicBezTo>
                  <a:cubicBezTo>
                    <a:pt x="21590" y="7553"/>
                    <a:pt x="21604" y="7553"/>
                    <a:pt x="21617" y="7553"/>
                  </a:cubicBezTo>
                  <a:cubicBezTo>
                    <a:pt x="21646" y="7553"/>
                    <a:pt x="21675" y="7555"/>
                    <a:pt x="21703" y="7555"/>
                  </a:cubicBezTo>
                  <a:cubicBezTo>
                    <a:pt x="21747" y="7555"/>
                    <a:pt x="21787" y="7549"/>
                    <a:pt x="21816" y="7517"/>
                  </a:cubicBezTo>
                  <a:cubicBezTo>
                    <a:pt x="21820" y="7513"/>
                    <a:pt x="21830" y="7513"/>
                    <a:pt x="21837" y="7513"/>
                  </a:cubicBezTo>
                  <a:cubicBezTo>
                    <a:pt x="21848" y="7513"/>
                    <a:pt x="21865" y="7513"/>
                    <a:pt x="21872" y="7509"/>
                  </a:cubicBezTo>
                  <a:cubicBezTo>
                    <a:pt x="21948" y="7503"/>
                    <a:pt x="22028" y="7499"/>
                    <a:pt x="22104" y="7493"/>
                  </a:cubicBezTo>
                  <a:cubicBezTo>
                    <a:pt x="22109" y="7492"/>
                    <a:pt x="22113" y="7492"/>
                    <a:pt x="22118" y="7492"/>
                  </a:cubicBezTo>
                  <a:cubicBezTo>
                    <a:pt x="22137" y="7492"/>
                    <a:pt x="22155" y="7498"/>
                    <a:pt x="22167" y="7509"/>
                  </a:cubicBezTo>
                  <a:cubicBezTo>
                    <a:pt x="22176" y="7517"/>
                    <a:pt x="22185" y="7520"/>
                    <a:pt x="22195" y="7520"/>
                  </a:cubicBezTo>
                  <a:cubicBezTo>
                    <a:pt x="22207" y="7520"/>
                    <a:pt x="22221" y="7515"/>
                    <a:pt x="22236" y="7509"/>
                  </a:cubicBezTo>
                  <a:cubicBezTo>
                    <a:pt x="22286" y="7488"/>
                    <a:pt x="22339" y="7471"/>
                    <a:pt x="22397" y="7471"/>
                  </a:cubicBezTo>
                  <a:cubicBezTo>
                    <a:pt x="22404" y="7471"/>
                    <a:pt x="22410" y="7471"/>
                    <a:pt x="22417" y="7472"/>
                  </a:cubicBezTo>
                  <a:cubicBezTo>
                    <a:pt x="22430" y="7479"/>
                    <a:pt x="22445" y="7483"/>
                    <a:pt x="22462" y="7483"/>
                  </a:cubicBezTo>
                  <a:cubicBezTo>
                    <a:pt x="22467" y="7483"/>
                    <a:pt x="22473" y="7483"/>
                    <a:pt x="22479" y="7482"/>
                  </a:cubicBezTo>
                  <a:cubicBezTo>
                    <a:pt x="22482" y="7482"/>
                    <a:pt x="22486" y="7482"/>
                    <a:pt x="22493" y="7485"/>
                  </a:cubicBezTo>
                  <a:cubicBezTo>
                    <a:pt x="22504" y="7488"/>
                    <a:pt x="22515" y="7489"/>
                    <a:pt x="22527" y="7489"/>
                  </a:cubicBezTo>
                  <a:cubicBezTo>
                    <a:pt x="22547" y="7489"/>
                    <a:pt x="22567" y="7486"/>
                    <a:pt x="22586" y="7482"/>
                  </a:cubicBezTo>
                  <a:cubicBezTo>
                    <a:pt x="22611" y="7479"/>
                    <a:pt x="22639" y="7475"/>
                    <a:pt x="22666" y="7472"/>
                  </a:cubicBezTo>
                  <a:cubicBezTo>
                    <a:pt x="22679" y="7480"/>
                    <a:pt x="22692" y="7487"/>
                    <a:pt x="22707" y="7487"/>
                  </a:cubicBezTo>
                  <a:cubicBezTo>
                    <a:pt x="22717" y="7487"/>
                    <a:pt x="22728" y="7484"/>
                    <a:pt x="22739" y="7475"/>
                  </a:cubicBezTo>
                  <a:cubicBezTo>
                    <a:pt x="22750" y="7475"/>
                    <a:pt x="22760" y="7475"/>
                    <a:pt x="22771" y="7479"/>
                  </a:cubicBezTo>
                  <a:cubicBezTo>
                    <a:pt x="22781" y="7497"/>
                    <a:pt x="22798" y="7505"/>
                    <a:pt x="22828" y="7505"/>
                  </a:cubicBezTo>
                  <a:cubicBezTo>
                    <a:pt x="22837" y="7505"/>
                    <a:pt x="22848" y="7504"/>
                    <a:pt x="22860" y="7503"/>
                  </a:cubicBezTo>
                  <a:cubicBezTo>
                    <a:pt x="22868" y="7503"/>
                    <a:pt x="22871" y="7503"/>
                    <a:pt x="22875" y="7506"/>
                  </a:cubicBezTo>
                  <a:cubicBezTo>
                    <a:pt x="22889" y="7509"/>
                    <a:pt x="22903" y="7510"/>
                    <a:pt x="22917" y="7510"/>
                  </a:cubicBezTo>
                  <a:cubicBezTo>
                    <a:pt x="22958" y="7510"/>
                    <a:pt x="22999" y="7500"/>
                    <a:pt x="23038" y="7493"/>
                  </a:cubicBezTo>
                  <a:cubicBezTo>
                    <a:pt x="23062" y="7489"/>
                    <a:pt x="23089" y="7489"/>
                    <a:pt x="23118" y="7485"/>
                  </a:cubicBezTo>
                  <a:cubicBezTo>
                    <a:pt x="23123" y="7487"/>
                    <a:pt x="23128" y="7488"/>
                    <a:pt x="23133" y="7488"/>
                  </a:cubicBezTo>
                  <a:cubicBezTo>
                    <a:pt x="23137" y="7488"/>
                    <a:pt x="23142" y="7487"/>
                    <a:pt x="23145" y="7485"/>
                  </a:cubicBezTo>
                  <a:cubicBezTo>
                    <a:pt x="23152" y="7485"/>
                    <a:pt x="23159" y="7485"/>
                    <a:pt x="23166" y="7482"/>
                  </a:cubicBezTo>
                  <a:cubicBezTo>
                    <a:pt x="23191" y="7481"/>
                    <a:pt x="23211" y="7480"/>
                    <a:pt x="23229" y="7480"/>
                  </a:cubicBezTo>
                  <a:cubicBezTo>
                    <a:pt x="23306" y="7480"/>
                    <a:pt x="23317" y="7495"/>
                    <a:pt x="23312" y="7555"/>
                  </a:cubicBezTo>
                  <a:cubicBezTo>
                    <a:pt x="23312" y="7565"/>
                    <a:pt x="23298" y="7579"/>
                    <a:pt x="23333" y="7583"/>
                  </a:cubicBezTo>
                  <a:cubicBezTo>
                    <a:pt x="23340" y="7584"/>
                    <a:pt x="23348" y="7584"/>
                    <a:pt x="23356" y="7584"/>
                  </a:cubicBezTo>
                  <a:cubicBezTo>
                    <a:pt x="23372" y="7584"/>
                    <a:pt x="23388" y="7581"/>
                    <a:pt x="23402" y="7572"/>
                  </a:cubicBezTo>
                  <a:cubicBezTo>
                    <a:pt x="23405" y="7568"/>
                    <a:pt x="23409" y="7565"/>
                    <a:pt x="23412" y="7562"/>
                  </a:cubicBezTo>
                  <a:cubicBezTo>
                    <a:pt x="23416" y="7565"/>
                    <a:pt x="23419" y="7568"/>
                    <a:pt x="23422" y="7568"/>
                  </a:cubicBezTo>
                  <a:cubicBezTo>
                    <a:pt x="23445" y="7573"/>
                    <a:pt x="23468" y="7580"/>
                    <a:pt x="23493" y="7580"/>
                  </a:cubicBezTo>
                  <a:cubicBezTo>
                    <a:pt x="23506" y="7580"/>
                    <a:pt x="23520" y="7578"/>
                    <a:pt x="23534" y="7572"/>
                  </a:cubicBezTo>
                  <a:cubicBezTo>
                    <a:pt x="23548" y="7566"/>
                    <a:pt x="23562" y="7561"/>
                    <a:pt x="23576" y="7561"/>
                  </a:cubicBezTo>
                  <a:cubicBezTo>
                    <a:pt x="23579" y="7561"/>
                    <a:pt x="23582" y="7561"/>
                    <a:pt x="23586" y="7562"/>
                  </a:cubicBezTo>
                  <a:cubicBezTo>
                    <a:pt x="23606" y="7576"/>
                    <a:pt x="23638" y="7593"/>
                    <a:pt x="23645" y="7593"/>
                  </a:cubicBezTo>
                  <a:cubicBezTo>
                    <a:pt x="23655" y="7593"/>
                    <a:pt x="23662" y="7589"/>
                    <a:pt x="23666" y="7586"/>
                  </a:cubicBezTo>
                  <a:cubicBezTo>
                    <a:pt x="23671" y="7586"/>
                    <a:pt x="23676" y="7587"/>
                    <a:pt x="23681" y="7587"/>
                  </a:cubicBezTo>
                  <a:cubicBezTo>
                    <a:pt x="23707" y="7587"/>
                    <a:pt x="23733" y="7580"/>
                    <a:pt x="23756" y="7568"/>
                  </a:cubicBezTo>
                  <a:cubicBezTo>
                    <a:pt x="23780" y="7555"/>
                    <a:pt x="23780" y="7544"/>
                    <a:pt x="23773" y="7530"/>
                  </a:cubicBezTo>
                  <a:lnTo>
                    <a:pt x="23773" y="7530"/>
                  </a:lnTo>
                  <a:cubicBezTo>
                    <a:pt x="23780" y="7538"/>
                    <a:pt x="23794" y="7544"/>
                    <a:pt x="23821" y="7551"/>
                  </a:cubicBezTo>
                  <a:cubicBezTo>
                    <a:pt x="23846" y="7555"/>
                    <a:pt x="23874" y="7551"/>
                    <a:pt x="23901" y="7565"/>
                  </a:cubicBezTo>
                  <a:cubicBezTo>
                    <a:pt x="23920" y="7574"/>
                    <a:pt x="23934" y="7577"/>
                    <a:pt x="23946" y="7577"/>
                  </a:cubicBezTo>
                  <a:cubicBezTo>
                    <a:pt x="23981" y="7577"/>
                    <a:pt x="23990" y="7544"/>
                    <a:pt x="24016" y="7534"/>
                  </a:cubicBezTo>
                  <a:cubicBezTo>
                    <a:pt x="24054" y="7520"/>
                    <a:pt x="24034" y="7503"/>
                    <a:pt x="23999" y="7489"/>
                  </a:cubicBezTo>
                  <a:cubicBezTo>
                    <a:pt x="23981" y="7485"/>
                    <a:pt x="23971" y="7479"/>
                    <a:pt x="23964" y="7472"/>
                  </a:cubicBezTo>
                  <a:cubicBezTo>
                    <a:pt x="23971" y="7471"/>
                    <a:pt x="23978" y="7471"/>
                    <a:pt x="23985" y="7471"/>
                  </a:cubicBezTo>
                  <a:cubicBezTo>
                    <a:pt x="24021" y="7471"/>
                    <a:pt x="24053" y="7481"/>
                    <a:pt x="24064" y="7513"/>
                  </a:cubicBezTo>
                  <a:cubicBezTo>
                    <a:pt x="24068" y="7524"/>
                    <a:pt x="24082" y="7532"/>
                    <a:pt x="24098" y="7532"/>
                  </a:cubicBezTo>
                  <a:cubicBezTo>
                    <a:pt x="24108" y="7532"/>
                    <a:pt x="24119" y="7528"/>
                    <a:pt x="24130" y="7520"/>
                  </a:cubicBezTo>
                  <a:cubicBezTo>
                    <a:pt x="24130" y="7520"/>
                    <a:pt x="24130" y="7517"/>
                    <a:pt x="24134" y="7513"/>
                  </a:cubicBezTo>
                  <a:cubicBezTo>
                    <a:pt x="24138" y="7517"/>
                    <a:pt x="24141" y="7520"/>
                    <a:pt x="24144" y="7523"/>
                  </a:cubicBezTo>
                  <a:cubicBezTo>
                    <a:pt x="24144" y="7523"/>
                    <a:pt x="24141" y="7523"/>
                    <a:pt x="24141" y="7527"/>
                  </a:cubicBezTo>
                  <a:cubicBezTo>
                    <a:pt x="24124" y="7551"/>
                    <a:pt x="24175" y="7548"/>
                    <a:pt x="24196" y="7558"/>
                  </a:cubicBezTo>
                  <a:cubicBezTo>
                    <a:pt x="24213" y="7565"/>
                    <a:pt x="24238" y="7565"/>
                    <a:pt x="24266" y="7565"/>
                  </a:cubicBezTo>
                  <a:cubicBezTo>
                    <a:pt x="24273" y="7565"/>
                    <a:pt x="24283" y="7562"/>
                    <a:pt x="24297" y="7562"/>
                  </a:cubicBezTo>
                  <a:cubicBezTo>
                    <a:pt x="24302" y="7562"/>
                    <a:pt x="24307" y="7562"/>
                    <a:pt x="24312" y="7562"/>
                  </a:cubicBezTo>
                  <a:cubicBezTo>
                    <a:pt x="24343" y="7562"/>
                    <a:pt x="24360" y="7552"/>
                    <a:pt x="24363" y="7534"/>
                  </a:cubicBezTo>
                  <a:lnTo>
                    <a:pt x="24363" y="7530"/>
                  </a:lnTo>
                  <a:cubicBezTo>
                    <a:pt x="24365" y="7532"/>
                    <a:pt x="24367" y="7532"/>
                    <a:pt x="24370" y="7532"/>
                  </a:cubicBezTo>
                  <a:cubicBezTo>
                    <a:pt x="24373" y="7532"/>
                    <a:pt x="24375" y="7532"/>
                    <a:pt x="24377" y="7534"/>
                  </a:cubicBezTo>
                  <a:cubicBezTo>
                    <a:pt x="24387" y="7538"/>
                    <a:pt x="24397" y="7540"/>
                    <a:pt x="24406" y="7540"/>
                  </a:cubicBezTo>
                  <a:cubicBezTo>
                    <a:pt x="24427" y="7540"/>
                    <a:pt x="24443" y="7530"/>
                    <a:pt x="24453" y="7513"/>
                  </a:cubicBezTo>
                  <a:lnTo>
                    <a:pt x="24463" y="7513"/>
                  </a:lnTo>
                  <a:cubicBezTo>
                    <a:pt x="24484" y="7527"/>
                    <a:pt x="24522" y="7538"/>
                    <a:pt x="24561" y="7538"/>
                  </a:cubicBezTo>
                  <a:lnTo>
                    <a:pt x="24585" y="7538"/>
                  </a:lnTo>
                  <a:cubicBezTo>
                    <a:pt x="24589" y="7540"/>
                    <a:pt x="24594" y="7541"/>
                    <a:pt x="24601" y="7541"/>
                  </a:cubicBezTo>
                  <a:cubicBezTo>
                    <a:pt x="24606" y="7541"/>
                    <a:pt x="24612" y="7540"/>
                    <a:pt x="24620" y="7538"/>
                  </a:cubicBezTo>
                  <a:cubicBezTo>
                    <a:pt x="24637" y="7534"/>
                    <a:pt x="24654" y="7527"/>
                    <a:pt x="24651" y="7513"/>
                  </a:cubicBezTo>
                  <a:cubicBezTo>
                    <a:pt x="24651" y="7504"/>
                    <a:pt x="24645" y="7488"/>
                    <a:pt x="24631" y="7488"/>
                  </a:cubicBezTo>
                  <a:cubicBezTo>
                    <a:pt x="24629" y="7488"/>
                    <a:pt x="24628" y="7488"/>
                    <a:pt x="24626" y="7489"/>
                  </a:cubicBezTo>
                  <a:cubicBezTo>
                    <a:pt x="24608" y="7489"/>
                    <a:pt x="24586" y="7475"/>
                    <a:pt x="24566" y="7475"/>
                  </a:cubicBezTo>
                  <a:cubicBezTo>
                    <a:pt x="24565" y="7475"/>
                    <a:pt x="24563" y="7475"/>
                    <a:pt x="24561" y="7475"/>
                  </a:cubicBezTo>
                  <a:cubicBezTo>
                    <a:pt x="24543" y="7468"/>
                    <a:pt x="24522" y="7461"/>
                    <a:pt x="24495" y="7458"/>
                  </a:cubicBezTo>
                  <a:cubicBezTo>
                    <a:pt x="24471" y="7458"/>
                    <a:pt x="24457" y="7461"/>
                    <a:pt x="24446" y="7468"/>
                  </a:cubicBezTo>
                  <a:cubicBezTo>
                    <a:pt x="24418" y="7454"/>
                    <a:pt x="24380" y="7444"/>
                    <a:pt x="24359" y="7419"/>
                  </a:cubicBezTo>
                  <a:lnTo>
                    <a:pt x="24512" y="7419"/>
                  </a:lnTo>
                  <a:cubicBezTo>
                    <a:pt x="24515" y="7419"/>
                    <a:pt x="24518" y="7419"/>
                    <a:pt x="24521" y="7419"/>
                  </a:cubicBezTo>
                  <a:cubicBezTo>
                    <a:pt x="24528" y="7419"/>
                    <a:pt x="24535" y="7420"/>
                    <a:pt x="24543" y="7420"/>
                  </a:cubicBezTo>
                  <a:cubicBezTo>
                    <a:pt x="24551" y="7420"/>
                    <a:pt x="24558" y="7419"/>
                    <a:pt x="24564" y="7413"/>
                  </a:cubicBezTo>
                  <a:cubicBezTo>
                    <a:pt x="24578" y="7409"/>
                    <a:pt x="24592" y="7405"/>
                    <a:pt x="24606" y="7402"/>
                  </a:cubicBezTo>
                  <a:cubicBezTo>
                    <a:pt x="24642" y="7428"/>
                    <a:pt x="24683" y="7441"/>
                    <a:pt x="24725" y="7441"/>
                  </a:cubicBezTo>
                  <a:cubicBezTo>
                    <a:pt x="24738" y="7441"/>
                    <a:pt x="24752" y="7439"/>
                    <a:pt x="24766" y="7437"/>
                  </a:cubicBezTo>
                  <a:cubicBezTo>
                    <a:pt x="24793" y="7440"/>
                    <a:pt x="24817" y="7444"/>
                    <a:pt x="24852" y="7444"/>
                  </a:cubicBezTo>
                  <a:lnTo>
                    <a:pt x="24876" y="7444"/>
                  </a:lnTo>
                  <a:cubicBezTo>
                    <a:pt x="24883" y="7452"/>
                    <a:pt x="24894" y="7458"/>
                    <a:pt x="24903" y="7458"/>
                  </a:cubicBezTo>
                  <a:cubicBezTo>
                    <a:pt x="24909" y="7458"/>
                    <a:pt x="24914" y="7456"/>
                    <a:pt x="24918" y="7451"/>
                  </a:cubicBezTo>
                  <a:cubicBezTo>
                    <a:pt x="24918" y="7447"/>
                    <a:pt x="24918" y="7447"/>
                    <a:pt x="24921" y="7447"/>
                  </a:cubicBezTo>
                  <a:cubicBezTo>
                    <a:pt x="24998" y="7451"/>
                    <a:pt x="25074" y="7458"/>
                    <a:pt x="25147" y="7479"/>
                  </a:cubicBezTo>
                  <a:lnTo>
                    <a:pt x="25150" y="7482"/>
                  </a:lnTo>
                  <a:cubicBezTo>
                    <a:pt x="25168" y="7496"/>
                    <a:pt x="25174" y="7513"/>
                    <a:pt x="25209" y="7513"/>
                  </a:cubicBezTo>
                  <a:cubicBezTo>
                    <a:pt x="25237" y="7513"/>
                    <a:pt x="25241" y="7506"/>
                    <a:pt x="25241" y="7496"/>
                  </a:cubicBezTo>
                  <a:cubicBezTo>
                    <a:pt x="25251" y="7493"/>
                    <a:pt x="25258" y="7485"/>
                    <a:pt x="25258" y="7472"/>
                  </a:cubicBezTo>
                  <a:cubicBezTo>
                    <a:pt x="25256" y="7463"/>
                    <a:pt x="25270" y="7459"/>
                    <a:pt x="25289" y="7459"/>
                  </a:cubicBezTo>
                  <a:cubicBezTo>
                    <a:pt x="25300" y="7459"/>
                    <a:pt x="25313" y="7460"/>
                    <a:pt x="25324" y="7464"/>
                  </a:cubicBezTo>
                  <a:cubicBezTo>
                    <a:pt x="25358" y="7476"/>
                    <a:pt x="25377" y="7482"/>
                    <a:pt x="25391" y="7482"/>
                  </a:cubicBezTo>
                  <a:cubicBezTo>
                    <a:pt x="25410" y="7482"/>
                    <a:pt x="25418" y="7471"/>
                    <a:pt x="25438" y="7447"/>
                  </a:cubicBezTo>
                  <a:cubicBezTo>
                    <a:pt x="25442" y="7440"/>
                    <a:pt x="25442" y="7434"/>
                    <a:pt x="25445" y="7430"/>
                  </a:cubicBezTo>
                  <a:cubicBezTo>
                    <a:pt x="25449" y="7430"/>
                    <a:pt x="25452" y="7426"/>
                    <a:pt x="25452" y="7426"/>
                  </a:cubicBezTo>
                  <a:cubicBezTo>
                    <a:pt x="25455" y="7427"/>
                    <a:pt x="25456" y="7427"/>
                    <a:pt x="25458" y="7427"/>
                  </a:cubicBezTo>
                  <a:cubicBezTo>
                    <a:pt x="25464" y="7427"/>
                    <a:pt x="25467" y="7422"/>
                    <a:pt x="25473" y="7419"/>
                  </a:cubicBezTo>
                  <a:cubicBezTo>
                    <a:pt x="25487" y="7419"/>
                    <a:pt x="25494" y="7423"/>
                    <a:pt x="25497" y="7426"/>
                  </a:cubicBezTo>
                  <a:cubicBezTo>
                    <a:pt x="25501" y="7434"/>
                    <a:pt x="25504" y="7437"/>
                    <a:pt x="25507" y="7440"/>
                  </a:cubicBezTo>
                  <a:cubicBezTo>
                    <a:pt x="25512" y="7440"/>
                    <a:pt x="25512" y="7444"/>
                    <a:pt x="25512" y="7447"/>
                  </a:cubicBezTo>
                  <a:cubicBezTo>
                    <a:pt x="25520" y="7463"/>
                    <a:pt x="25526" y="7484"/>
                    <a:pt x="25545" y="7484"/>
                  </a:cubicBezTo>
                  <a:cubicBezTo>
                    <a:pt x="25554" y="7484"/>
                    <a:pt x="25568" y="7478"/>
                    <a:pt x="25587" y="7461"/>
                  </a:cubicBezTo>
                  <a:cubicBezTo>
                    <a:pt x="25608" y="7472"/>
                    <a:pt x="25626" y="7482"/>
                    <a:pt x="25646" y="7489"/>
                  </a:cubicBezTo>
                  <a:cubicBezTo>
                    <a:pt x="25651" y="7494"/>
                    <a:pt x="25660" y="7497"/>
                    <a:pt x="25670" y="7497"/>
                  </a:cubicBezTo>
                  <a:cubicBezTo>
                    <a:pt x="25674" y="7497"/>
                    <a:pt x="25678" y="7497"/>
                    <a:pt x="25681" y="7496"/>
                  </a:cubicBezTo>
                  <a:cubicBezTo>
                    <a:pt x="25695" y="7490"/>
                    <a:pt x="25706" y="7488"/>
                    <a:pt x="25716" y="7488"/>
                  </a:cubicBezTo>
                  <a:cubicBezTo>
                    <a:pt x="25738" y="7488"/>
                    <a:pt x="25755" y="7499"/>
                    <a:pt x="25771" y="7513"/>
                  </a:cubicBezTo>
                  <a:cubicBezTo>
                    <a:pt x="25789" y="7520"/>
                    <a:pt x="25806" y="7523"/>
                    <a:pt x="25824" y="7530"/>
                  </a:cubicBezTo>
                  <a:cubicBezTo>
                    <a:pt x="25837" y="7544"/>
                    <a:pt x="25861" y="7538"/>
                    <a:pt x="25886" y="7541"/>
                  </a:cubicBezTo>
                  <a:cubicBezTo>
                    <a:pt x="25938" y="7541"/>
                    <a:pt x="25994" y="7530"/>
                    <a:pt x="26045" y="7527"/>
                  </a:cubicBezTo>
                  <a:cubicBezTo>
                    <a:pt x="26080" y="7523"/>
                    <a:pt x="26090" y="7523"/>
                    <a:pt x="26074" y="7503"/>
                  </a:cubicBezTo>
                  <a:cubicBezTo>
                    <a:pt x="26059" y="7482"/>
                    <a:pt x="26069" y="7468"/>
                    <a:pt x="26115" y="7461"/>
                  </a:cubicBezTo>
                  <a:lnTo>
                    <a:pt x="26115" y="7461"/>
                  </a:lnTo>
                  <a:cubicBezTo>
                    <a:pt x="26084" y="7482"/>
                    <a:pt x="26077" y="7496"/>
                    <a:pt x="26125" y="7496"/>
                  </a:cubicBezTo>
                  <a:lnTo>
                    <a:pt x="26184" y="7496"/>
                  </a:lnTo>
                  <a:cubicBezTo>
                    <a:pt x="26187" y="7516"/>
                    <a:pt x="26204" y="7530"/>
                    <a:pt x="26225" y="7530"/>
                  </a:cubicBezTo>
                  <a:cubicBezTo>
                    <a:pt x="26233" y="7530"/>
                    <a:pt x="26242" y="7528"/>
                    <a:pt x="26250" y="7523"/>
                  </a:cubicBezTo>
                  <a:cubicBezTo>
                    <a:pt x="26271" y="7513"/>
                    <a:pt x="26288" y="7506"/>
                    <a:pt x="26313" y="7503"/>
                  </a:cubicBezTo>
                  <a:cubicBezTo>
                    <a:pt x="26327" y="7499"/>
                    <a:pt x="26340" y="7493"/>
                    <a:pt x="26333" y="7482"/>
                  </a:cubicBezTo>
                  <a:cubicBezTo>
                    <a:pt x="26328" y="7474"/>
                    <a:pt x="26321" y="7471"/>
                    <a:pt x="26313" y="7471"/>
                  </a:cubicBezTo>
                  <a:cubicBezTo>
                    <a:pt x="26307" y="7471"/>
                    <a:pt x="26300" y="7473"/>
                    <a:pt x="26295" y="7479"/>
                  </a:cubicBezTo>
                  <a:cubicBezTo>
                    <a:pt x="26286" y="7485"/>
                    <a:pt x="26276" y="7487"/>
                    <a:pt x="26266" y="7487"/>
                  </a:cubicBezTo>
                  <a:cubicBezTo>
                    <a:pt x="26247" y="7487"/>
                    <a:pt x="26227" y="7478"/>
                    <a:pt x="26208" y="7478"/>
                  </a:cubicBezTo>
                  <a:cubicBezTo>
                    <a:pt x="26206" y="7478"/>
                    <a:pt x="26204" y="7478"/>
                    <a:pt x="26202" y="7479"/>
                  </a:cubicBezTo>
                  <a:cubicBezTo>
                    <a:pt x="26200" y="7478"/>
                    <a:pt x="26199" y="7478"/>
                    <a:pt x="26197" y="7478"/>
                  </a:cubicBezTo>
                  <a:cubicBezTo>
                    <a:pt x="26190" y="7478"/>
                    <a:pt x="26179" y="7480"/>
                    <a:pt x="26170" y="7480"/>
                  </a:cubicBezTo>
                  <a:cubicBezTo>
                    <a:pt x="26160" y="7480"/>
                    <a:pt x="26153" y="7477"/>
                    <a:pt x="26160" y="7461"/>
                  </a:cubicBezTo>
                  <a:cubicBezTo>
                    <a:pt x="26178" y="7454"/>
                    <a:pt x="26194" y="7451"/>
                    <a:pt x="26212" y="7444"/>
                  </a:cubicBezTo>
                  <a:lnTo>
                    <a:pt x="26282" y="7444"/>
                  </a:lnTo>
                  <a:cubicBezTo>
                    <a:pt x="26293" y="7444"/>
                    <a:pt x="26307" y="7445"/>
                    <a:pt x="26319" y="7445"/>
                  </a:cubicBezTo>
                  <a:cubicBezTo>
                    <a:pt x="26337" y="7445"/>
                    <a:pt x="26352" y="7442"/>
                    <a:pt x="26348" y="7423"/>
                  </a:cubicBezTo>
                  <a:lnTo>
                    <a:pt x="26448" y="7423"/>
                  </a:lnTo>
                  <a:cubicBezTo>
                    <a:pt x="26458" y="7451"/>
                    <a:pt x="26434" y="7485"/>
                    <a:pt x="26490" y="7503"/>
                  </a:cubicBezTo>
                  <a:cubicBezTo>
                    <a:pt x="26493" y="7503"/>
                    <a:pt x="26497" y="7503"/>
                    <a:pt x="26500" y="7506"/>
                  </a:cubicBezTo>
                  <a:cubicBezTo>
                    <a:pt x="26539" y="7508"/>
                    <a:pt x="26577" y="7529"/>
                    <a:pt x="26618" y="7529"/>
                  </a:cubicBezTo>
                  <a:cubicBezTo>
                    <a:pt x="26636" y="7529"/>
                    <a:pt x="26654" y="7525"/>
                    <a:pt x="26673" y="7513"/>
                  </a:cubicBezTo>
                  <a:lnTo>
                    <a:pt x="26722" y="7513"/>
                  </a:lnTo>
                  <a:cubicBezTo>
                    <a:pt x="26743" y="7485"/>
                    <a:pt x="26771" y="7461"/>
                    <a:pt x="26785" y="7430"/>
                  </a:cubicBezTo>
                  <a:cubicBezTo>
                    <a:pt x="26788" y="7423"/>
                    <a:pt x="26791" y="7413"/>
                    <a:pt x="26798" y="7405"/>
                  </a:cubicBezTo>
                  <a:lnTo>
                    <a:pt x="26847" y="7405"/>
                  </a:lnTo>
                  <a:cubicBezTo>
                    <a:pt x="26847" y="7405"/>
                    <a:pt x="26844" y="7405"/>
                    <a:pt x="26844" y="7409"/>
                  </a:cubicBezTo>
                  <a:cubicBezTo>
                    <a:pt x="26850" y="7419"/>
                    <a:pt x="26850" y="7434"/>
                    <a:pt x="26875" y="7434"/>
                  </a:cubicBezTo>
                  <a:cubicBezTo>
                    <a:pt x="26885" y="7430"/>
                    <a:pt x="26889" y="7423"/>
                    <a:pt x="26885" y="7416"/>
                  </a:cubicBezTo>
                  <a:lnTo>
                    <a:pt x="26885" y="7405"/>
                  </a:lnTo>
                  <a:lnTo>
                    <a:pt x="26969" y="7405"/>
                  </a:lnTo>
                  <a:lnTo>
                    <a:pt x="26969" y="7409"/>
                  </a:lnTo>
                  <a:cubicBezTo>
                    <a:pt x="26975" y="7419"/>
                    <a:pt x="26972" y="7437"/>
                    <a:pt x="26996" y="7440"/>
                  </a:cubicBezTo>
                  <a:cubicBezTo>
                    <a:pt x="26999" y="7441"/>
                    <a:pt x="27001" y="7441"/>
                    <a:pt x="27003" y="7441"/>
                  </a:cubicBezTo>
                  <a:cubicBezTo>
                    <a:pt x="27015" y="7441"/>
                    <a:pt x="27021" y="7432"/>
                    <a:pt x="27027" y="7423"/>
                  </a:cubicBezTo>
                  <a:cubicBezTo>
                    <a:pt x="27034" y="7419"/>
                    <a:pt x="27044" y="7416"/>
                    <a:pt x="27052" y="7413"/>
                  </a:cubicBezTo>
                  <a:cubicBezTo>
                    <a:pt x="27065" y="7409"/>
                    <a:pt x="27073" y="7409"/>
                    <a:pt x="27079" y="7405"/>
                  </a:cubicBezTo>
                  <a:cubicBezTo>
                    <a:pt x="27094" y="7405"/>
                    <a:pt x="27104" y="7405"/>
                    <a:pt x="27118" y="7402"/>
                  </a:cubicBezTo>
                  <a:lnTo>
                    <a:pt x="27118" y="7402"/>
                  </a:lnTo>
                  <a:cubicBezTo>
                    <a:pt x="27107" y="7413"/>
                    <a:pt x="27118" y="7426"/>
                    <a:pt x="27139" y="7440"/>
                  </a:cubicBezTo>
                  <a:cubicBezTo>
                    <a:pt x="27156" y="7451"/>
                    <a:pt x="27145" y="7461"/>
                    <a:pt x="27131" y="7468"/>
                  </a:cubicBezTo>
                  <a:cubicBezTo>
                    <a:pt x="27124" y="7473"/>
                    <a:pt x="27110" y="7479"/>
                    <a:pt x="27100" y="7479"/>
                  </a:cubicBezTo>
                  <a:cubicBezTo>
                    <a:pt x="27095" y="7479"/>
                    <a:pt x="27092" y="7478"/>
                    <a:pt x="27089" y="7475"/>
                  </a:cubicBezTo>
                  <a:cubicBezTo>
                    <a:pt x="27082" y="7460"/>
                    <a:pt x="27071" y="7457"/>
                    <a:pt x="27058" y="7457"/>
                  </a:cubicBezTo>
                  <a:cubicBezTo>
                    <a:pt x="27046" y="7457"/>
                    <a:pt x="27032" y="7460"/>
                    <a:pt x="27020" y="7460"/>
                  </a:cubicBezTo>
                  <a:cubicBezTo>
                    <a:pt x="27015" y="7460"/>
                    <a:pt x="27011" y="7459"/>
                    <a:pt x="27006" y="7458"/>
                  </a:cubicBezTo>
                  <a:cubicBezTo>
                    <a:pt x="27004" y="7457"/>
                    <a:pt x="27001" y="7457"/>
                    <a:pt x="26999" y="7457"/>
                  </a:cubicBezTo>
                  <a:cubicBezTo>
                    <a:pt x="26988" y="7457"/>
                    <a:pt x="26979" y="7463"/>
                    <a:pt x="26979" y="7472"/>
                  </a:cubicBezTo>
                  <a:cubicBezTo>
                    <a:pt x="26975" y="7482"/>
                    <a:pt x="26990" y="7485"/>
                    <a:pt x="27003" y="7485"/>
                  </a:cubicBezTo>
                  <a:cubicBezTo>
                    <a:pt x="27011" y="7484"/>
                    <a:pt x="27018" y="7484"/>
                    <a:pt x="27023" y="7484"/>
                  </a:cubicBezTo>
                  <a:cubicBezTo>
                    <a:pt x="27053" y="7484"/>
                    <a:pt x="27039" y="7498"/>
                    <a:pt x="27027" y="7509"/>
                  </a:cubicBezTo>
                  <a:cubicBezTo>
                    <a:pt x="27015" y="7525"/>
                    <a:pt x="27025" y="7538"/>
                    <a:pt x="27042" y="7538"/>
                  </a:cubicBezTo>
                  <a:cubicBezTo>
                    <a:pt x="27044" y="7538"/>
                    <a:pt x="27046" y="7538"/>
                    <a:pt x="27048" y="7538"/>
                  </a:cubicBezTo>
                  <a:cubicBezTo>
                    <a:pt x="27083" y="7534"/>
                    <a:pt x="27128" y="7541"/>
                    <a:pt x="27145" y="7513"/>
                  </a:cubicBezTo>
                  <a:cubicBezTo>
                    <a:pt x="27152" y="7509"/>
                    <a:pt x="27156" y="7506"/>
                    <a:pt x="27163" y="7506"/>
                  </a:cubicBezTo>
                  <a:lnTo>
                    <a:pt x="27187" y="7506"/>
                  </a:lnTo>
                  <a:cubicBezTo>
                    <a:pt x="27204" y="7485"/>
                    <a:pt x="27180" y="7464"/>
                    <a:pt x="27187" y="7444"/>
                  </a:cubicBezTo>
                  <a:cubicBezTo>
                    <a:pt x="27211" y="7426"/>
                    <a:pt x="27211" y="7413"/>
                    <a:pt x="27190" y="7402"/>
                  </a:cubicBezTo>
                  <a:cubicBezTo>
                    <a:pt x="27208" y="7402"/>
                    <a:pt x="27228" y="7402"/>
                    <a:pt x="27246" y="7399"/>
                  </a:cubicBezTo>
                  <a:lnTo>
                    <a:pt x="27246" y="7399"/>
                  </a:lnTo>
                  <a:cubicBezTo>
                    <a:pt x="27243" y="7405"/>
                    <a:pt x="27239" y="7413"/>
                    <a:pt x="27232" y="7416"/>
                  </a:cubicBezTo>
                  <a:cubicBezTo>
                    <a:pt x="27224" y="7421"/>
                    <a:pt x="27233" y="7427"/>
                    <a:pt x="27244" y="7427"/>
                  </a:cubicBezTo>
                  <a:cubicBezTo>
                    <a:pt x="27247" y="7427"/>
                    <a:pt x="27250" y="7427"/>
                    <a:pt x="27253" y="7426"/>
                  </a:cubicBezTo>
                  <a:cubicBezTo>
                    <a:pt x="27260" y="7426"/>
                    <a:pt x="27267" y="7423"/>
                    <a:pt x="27267" y="7419"/>
                  </a:cubicBezTo>
                  <a:cubicBezTo>
                    <a:pt x="27273" y="7413"/>
                    <a:pt x="27280" y="7412"/>
                    <a:pt x="27288" y="7412"/>
                  </a:cubicBezTo>
                  <a:cubicBezTo>
                    <a:pt x="27293" y="7412"/>
                    <a:pt x="27297" y="7413"/>
                    <a:pt x="27302" y="7413"/>
                  </a:cubicBezTo>
                  <a:cubicBezTo>
                    <a:pt x="27308" y="7413"/>
                    <a:pt x="27315" y="7413"/>
                    <a:pt x="27321" y="7413"/>
                  </a:cubicBezTo>
                  <a:cubicBezTo>
                    <a:pt x="27332" y="7413"/>
                    <a:pt x="27341" y="7412"/>
                    <a:pt x="27343" y="7405"/>
                  </a:cubicBezTo>
                  <a:cubicBezTo>
                    <a:pt x="27343" y="7399"/>
                    <a:pt x="27339" y="7399"/>
                    <a:pt x="27336" y="7395"/>
                  </a:cubicBezTo>
                  <a:cubicBezTo>
                    <a:pt x="27378" y="7392"/>
                    <a:pt x="27416" y="7389"/>
                    <a:pt x="27457" y="7384"/>
                  </a:cubicBezTo>
                  <a:lnTo>
                    <a:pt x="27457" y="7384"/>
                  </a:lnTo>
                  <a:cubicBezTo>
                    <a:pt x="27447" y="7402"/>
                    <a:pt x="27447" y="7423"/>
                    <a:pt x="27433" y="7437"/>
                  </a:cubicBezTo>
                  <a:cubicBezTo>
                    <a:pt x="27443" y="7444"/>
                    <a:pt x="27457" y="7445"/>
                    <a:pt x="27471" y="7445"/>
                  </a:cubicBezTo>
                  <a:cubicBezTo>
                    <a:pt x="27479" y="7445"/>
                    <a:pt x="27487" y="7444"/>
                    <a:pt x="27495" y="7444"/>
                  </a:cubicBezTo>
                  <a:cubicBezTo>
                    <a:pt x="27516" y="7444"/>
                    <a:pt x="27535" y="7447"/>
                    <a:pt x="27544" y="7468"/>
                  </a:cubicBezTo>
                  <a:cubicBezTo>
                    <a:pt x="27579" y="7426"/>
                    <a:pt x="27631" y="7413"/>
                    <a:pt x="27707" y="7413"/>
                  </a:cubicBezTo>
                  <a:cubicBezTo>
                    <a:pt x="27631" y="7444"/>
                    <a:pt x="27631" y="7444"/>
                    <a:pt x="27690" y="7479"/>
                  </a:cubicBezTo>
                  <a:cubicBezTo>
                    <a:pt x="27700" y="7483"/>
                    <a:pt x="27709" y="7485"/>
                    <a:pt x="27718" y="7485"/>
                  </a:cubicBezTo>
                  <a:cubicBezTo>
                    <a:pt x="27740" y="7485"/>
                    <a:pt x="27759" y="7473"/>
                    <a:pt x="27776" y="7468"/>
                  </a:cubicBezTo>
                  <a:cubicBezTo>
                    <a:pt x="27787" y="7464"/>
                    <a:pt x="27763" y="7447"/>
                    <a:pt x="27746" y="7444"/>
                  </a:cubicBezTo>
                  <a:cubicBezTo>
                    <a:pt x="27746" y="7438"/>
                    <a:pt x="27739" y="7431"/>
                    <a:pt x="27752" y="7431"/>
                  </a:cubicBezTo>
                  <a:cubicBezTo>
                    <a:pt x="27756" y="7431"/>
                    <a:pt x="27761" y="7432"/>
                    <a:pt x="27770" y="7434"/>
                  </a:cubicBezTo>
                  <a:cubicBezTo>
                    <a:pt x="27774" y="7434"/>
                    <a:pt x="27778" y="7435"/>
                    <a:pt x="27781" y="7435"/>
                  </a:cubicBezTo>
                  <a:cubicBezTo>
                    <a:pt x="27807" y="7435"/>
                    <a:pt x="27816" y="7414"/>
                    <a:pt x="27822" y="7399"/>
                  </a:cubicBezTo>
                  <a:cubicBezTo>
                    <a:pt x="27825" y="7391"/>
                    <a:pt x="27816" y="7387"/>
                    <a:pt x="27805" y="7387"/>
                  </a:cubicBezTo>
                  <a:cubicBezTo>
                    <a:pt x="27801" y="7387"/>
                    <a:pt x="27798" y="7388"/>
                    <a:pt x="27794" y="7389"/>
                  </a:cubicBezTo>
                  <a:cubicBezTo>
                    <a:pt x="27782" y="7391"/>
                    <a:pt x="27772" y="7392"/>
                    <a:pt x="27764" y="7392"/>
                  </a:cubicBezTo>
                  <a:cubicBezTo>
                    <a:pt x="27728" y="7392"/>
                    <a:pt x="27729" y="7370"/>
                    <a:pt x="27731" y="7350"/>
                  </a:cubicBezTo>
                  <a:cubicBezTo>
                    <a:pt x="27739" y="7350"/>
                    <a:pt x="27742" y="7350"/>
                    <a:pt x="27749" y="7347"/>
                  </a:cubicBezTo>
                  <a:cubicBezTo>
                    <a:pt x="27755" y="7348"/>
                    <a:pt x="27761" y="7349"/>
                    <a:pt x="27768" y="7349"/>
                  </a:cubicBezTo>
                  <a:cubicBezTo>
                    <a:pt x="27789" y="7349"/>
                    <a:pt x="27810" y="7342"/>
                    <a:pt x="27829" y="7339"/>
                  </a:cubicBezTo>
                  <a:cubicBezTo>
                    <a:pt x="27839" y="7339"/>
                    <a:pt x="27846" y="7336"/>
                    <a:pt x="27850" y="7329"/>
                  </a:cubicBezTo>
                  <a:cubicBezTo>
                    <a:pt x="27870" y="7322"/>
                    <a:pt x="27891" y="7315"/>
                    <a:pt x="27915" y="7309"/>
                  </a:cubicBezTo>
                  <a:cubicBezTo>
                    <a:pt x="27985" y="7294"/>
                    <a:pt x="28051" y="7277"/>
                    <a:pt x="28103" y="7253"/>
                  </a:cubicBezTo>
                  <a:cubicBezTo>
                    <a:pt x="28124" y="7243"/>
                    <a:pt x="28144" y="7235"/>
                    <a:pt x="28162" y="7229"/>
                  </a:cubicBezTo>
                  <a:cubicBezTo>
                    <a:pt x="28176" y="7246"/>
                    <a:pt x="28200" y="7264"/>
                    <a:pt x="28193" y="7285"/>
                  </a:cubicBezTo>
                  <a:cubicBezTo>
                    <a:pt x="28176" y="7275"/>
                    <a:pt x="28163" y="7272"/>
                    <a:pt x="28146" y="7272"/>
                  </a:cubicBezTo>
                  <a:cubicBezTo>
                    <a:pt x="28137" y="7272"/>
                    <a:pt x="28128" y="7273"/>
                    <a:pt x="28117" y="7274"/>
                  </a:cubicBezTo>
                  <a:cubicBezTo>
                    <a:pt x="28061" y="7280"/>
                    <a:pt x="28058" y="7312"/>
                    <a:pt x="28030" y="7329"/>
                  </a:cubicBezTo>
                  <a:cubicBezTo>
                    <a:pt x="28020" y="7326"/>
                    <a:pt x="28010" y="7322"/>
                    <a:pt x="27999" y="7319"/>
                  </a:cubicBezTo>
                  <a:cubicBezTo>
                    <a:pt x="27989" y="7315"/>
                    <a:pt x="27980" y="7314"/>
                    <a:pt x="27971" y="7314"/>
                  </a:cubicBezTo>
                  <a:cubicBezTo>
                    <a:pt x="27953" y="7314"/>
                    <a:pt x="27938" y="7319"/>
                    <a:pt x="27930" y="7326"/>
                  </a:cubicBezTo>
                  <a:cubicBezTo>
                    <a:pt x="27912" y="7336"/>
                    <a:pt x="27919" y="7354"/>
                    <a:pt x="27950" y="7360"/>
                  </a:cubicBezTo>
                  <a:cubicBezTo>
                    <a:pt x="27957" y="7364"/>
                    <a:pt x="27971" y="7368"/>
                    <a:pt x="27971" y="7378"/>
                  </a:cubicBezTo>
                  <a:cubicBezTo>
                    <a:pt x="27953" y="7381"/>
                    <a:pt x="27967" y="7400"/>
                    <a:pt x="27947" y="7400"/>
                  </a:cubicBezTo>
                  <a:cubicBezTo>
                    <a:pt x="27944" y="7400"/>
                    <a:pt x="27940" y="7399"/>
                    <a:pt x="27936" y="7399"/>
                  </a:cubicBezTo>
                  <a:cubicBezTo>
                    <a:pt x="27921" y="7394"/>
                    <a:pt x="27907" y="7392"/>
                    <a:pt x="27895" y="7392"/>
                  </a:cubicBezTo>
                  <a:cubicBezTo>
                    <a:pt x="27859" y="7392"/>
                    <a:pt x="27839" y="7411"/>
                    <a:pt x="27826" y="7437"/>
                  </a:cubicBezTo>
                  <a:cubicBezTo>
                    <a:pt x="27838" y="7437"/>
                    <a:pt x="27851" y="7437"/>
                    <a:pt x="27864" y="7437"/>
                  </a:cubicBezTo>
                  <a:cubicBezTo>
                    <a:pt x="27884" y="7437"/>
                    <a:pt x="27904" y="7436"/>
                    <a:pt x="27922" y="7430"/>
                  </a:cubicBezTo>
                  <a:cubicBezTo>
                    <a:pt x="27959" y="7424"/>
                    <a:pt x="27986" y="7401"/>
                    <a:pt x="28026" y="7401"/>
                  </a:cubicBezTo>
                  <a:cubicBezTo>
                    <a:pt x="28030" y="7401"/>
                    <a:pt x="28035" y="7401"/>
                    <a:pt x="28040" y="7402"/>
                  </a:cubicBezTo>
                  <a:cubicBezTo>
                    <a:pt x="28051" y="7405"/>
                    <a:pt x="28054" y="7413"/>
                    <a:pt x="28054" y="7419"/>
                  </a:cubicBezTo>
                  <a:cubicBezTo>
                    <a:pt x="28044" y="7423"/>
                    <a:pt x="28030" y="7426"/>
                    <a:pt x="28034" y="7434"/>
                  </a:cubicBezTo>
                  <a:cubicBezTo>
                    <a:pt x="28036" y="7439"/>
                    <a:pt x="28044" y="7444"/>
                    <a:pt x="28054" y="7444"/>
                  </a:cubicBezTo>
                  <a:cubicBezTo>
                    <a:pt x="28056" y="7444"/>
                    <a:pt x="28059" y="7444"/>
                    <a:pt x="28061" y="7444"/>
                  </a:cubicBezTo>
                  <a:cubicBezTo>
                    <a:pt x="28073" y="7441"/>
                    <a:pt x="28088" y="7433"/>
                    <a:pt x="28100" y="7433"/>
                  </a:cubicBezTo>
                  <a:cubicBezTo>
                    <a:pt x="28102" y="7433"/>
                    <a:pt x="28104" y="7433"/>
                    <a:pt x="28106" y="7434"/>
                  </a:cubicBezTo>
                  <a:cubicBezTo>
                    <a:pt x="28119" y="7435"/>
                    <a:pt x="28130" y="7436"/>
                    <a:pt x="28138" y="7436"/>
                  </a:cubicBezTo>
                  <a:cubicBezTo>
                    <a:pt x="28187" y="7436"/>
                    <a:pt x="28158" y="7413"/>
                    <a:pt x="28138" y="7395"/>
                  </a:cubicBezTo>
                  <a:cubicBezTo>
                    <a:pt x="28138" y="7378"/>
                    <a:pt x="28079" y="7395"/>
                    <a:pt x="28099" y="7364"/>
                  </a:cubicBezTo>
                  <a:lnTo>
                    <a:pt x="28099" y="7364"/>
                  </a:lnTo>
                  <a:cubicBezTo>
                    <a:pt x="28114" y="7367"/>
                    <a:pt x="28123" y="7379"/>
                    <a:pt x="28138" y="7379"/>
                  </a:cubicBezTo>
                  <a:cubicBezTo>
                    <a:pt x="28141" y="7379"/>
                    <a:pt x="28144" y="7379"/>
                    <a:pt x="28148" y="7378"/>
                  </a:cubicBezTo>
                  <a:cubicBezTo>
                    <a:pt x="28153" y="7375"/>
                    <a:pt x="28158" y="7373"/>
                    <a:pt x="28162" y="7373"/>
                  </a:cubicBezTo>
                  <a:cubicBezTo>
                    <a:pt x="28163" y="7373"/>
                    <a:pt x="28164" y="7373"/>
                    <a:pt x="28165" y="7374"/>
                  </a:cubicBezTo>
                  <a:cubicBezTo>
                    <a:pt x="28181" y="7378"/>
                    <a:pt x="28196" y="7379"/>
                    <a:pt x="28210" y="7379"/>
                  </a:cubicBezTo>
                  <a:cubicBezTo>
                    <a:pt x="28255" y="7379"/>
                    <a:pt x="28287" y="7362"/>
                    <a:pt x="28308" y="7333"/>
                  </a:cubicBezTo>
                  <a:cubicBezTo>
                    <a:pt x="28312" y="7326"/>
                    <a:pt x="28317" y="7324"/>
                    <a:pt x="28324" y="7324"/>
                  </a:cubicBezTo>
                  <a:cubicBezTo>
                    <a:pt x="28329" y="7324"/>
                    <a:pt x="28333" y="7325"/>
                    <a:pt x="28338" y="7326"/>
                  </a:cubicBezTo>
                  <a:cubicBezTo>
                    <a:pt x="28343" y="7329"/>
                    <a:pt x="28346" y="7329"/>
                    <a:pt x="28349" y="7329"/>
                  </a:cubicBezTo>
                  <a:cubicBezTo>
                    <a:pt x="28356" y="7333"/>
                    <a:pt x="28363" y="7336"/>
                    <a:pt x="28367" y="7339"/>
                  </a:cubicBezTo>
                  <a:cubicBezTo>
                    <a:pt x="28370" y="7354"/>
                    <a:pt x="28370" y="7364"/>
                    <a:pt x="28373" y="7374"/>
                  </a:cubicBezTo>
                  <a:cubicBezTo>
                    <a:pt x="28374" y="7375"/>
                    <a:pt x="28375" y="7375"/>
                    <a:pt x="28376" y="7375"/>
                  </a:cubicBezTo>
                  <a:cubicBezTo>
                    <a:pt x="28389" y="7375"/>
                    <a:pt x="28400" y="7354"/>
                    <a:pt x="28412" y="7354"/>
                  </a:cubicBezTo>
                  <a:cubicBezTo>
                    <a:pt x="28416" y="7354"/>
                    <a:pt x="28421" y="7358"/>
                    <a:pt x="28426" y="7368"/>
                  </a:cubicBezTo>
                  <a:cubicBezTo>
                    <a:pt x="28433" y="7384"/>
                    <a:pt x="28415" y="7402"/>
                    <a:pt x="28460" y="7405"/>
                  </a:cubicBezTo>
                  <a:cubicBezTo>
                    <a:pt x="28472" y="7406"/>
                    <a:pt x="28482" y="7407"/>
                    <a:pt x="28492" y="7407"/>
                  </a:cubicBezTo>
                  <a:cubicBezTo>
                    <a:pt x="28516" y="7407"/>
                    <a:pt x="28535" y="7402"/>
                    <a:pt x="28547" y="7381"/>
                  </a:cubicBezTo>
                  <a:cubicBezTo>
                    <a:pt x="28474" y="7378"/>
                    <a:pt x="28453" y="7339"/>
                    <a:pt x="28422" y="7312"/>
                  </a:cubicBezTo>
                  <a:cubicBezTo>
                    <a:pt x="28450" y="7274"/>
                    <a:pt x="28516" y="7256"/>
                    <a:pt x="28547" y="7222"/>
                  </a:cubicBezTo>
                  <a:cubicBezTo>
                    <a:pt x="28554" y="7215"/>
                    <a:pt x="28572" y="7211"/>
                    <a:pt x="28561" y="7201"/>
                  </a:cubicBezTo>
                  <a:cubicBezTo>
                    <a:pt x="28578" y="7194"/>
                    <a:pt x="28599" y="7187"/>
                    <a:pt x="28613" y="7173"/>
                  </a:cubicBezTo>
                  <a:cubicBezTo>
                    <a:pt x="28620" y="7170"/>
                    <a:pt x="28627" y="7163"/>
                    <a:pt x="28637" y="7160"/>
                  </a:cubicBezTo>
                  <a:cubicBezTo>
                    <a:pt x="28658" y="7152"/>
                    <a:pt x="28682" y="7142"/>
                    <a:pt x="28706" y="7139"/>
                  </a:cubicBezTo>
                  <a:cubicBezTo>
                    <a:pt x="28712" y="7138"/>
                    <a:pt x="28718" y="7138"/>
                    <a:pt x="28723" y="7138"/>
                  </a:cubicBezTo>
                  <a:cubicBezTo>
                    <a:pt x="28760" y="7138"/>
                    <a:pt x="28790" y="7156"/>
                    <a:pt x="28825" y="7156"/>
                  </a:cubicBezTo>
                  <a:cubicBezTo>
                    <a:pt x="28829" y="7156"/>
                    <a:pt x="28832" y="7156"/>
                    <a:pt x="28835" y="7155"/>
                  </a:cubicBezTo>
                  <a:cubicBezTo>
                    <a:pt x="28854" y="7155"/>
                    <a:pt x="28847" y="7138"/>
                    <a:pt x="28866" y="7138"/>
                  </a:cubicBezTo>
                  <a:cubicBezTo>
                    <a:pt x="28868" y="7138"/>
                    <a:pt x="28870" y="7138"/>
                    <a:pt x="28873" y="7139"/>
                  </a:cubicBezTo>
                  <a:cubicBezTo>
                    <a:pt x="28877" y="7139"/>
                    <a:pt x="28881" y="7139"/>
                    <a:pt x="28884" y="7139"/>
                  </a:cubicBezTo>
                  <a:cubicBezTo>
                    <a:pt x="28925" y="7139"/>
                    <a:pt x="28904" y="7120"/>
                    <a:pt x="28894" y="7107"/>
                  </a:cubicBezTo>
                  <a:cubicBezTo>
                    <a:pt x="28902" y="7102"/>
                    <a:pt x="28909" y="7101"/>
                    <a:pt x="28917" y="7101"/>
                  </a:cubicBezTo>
                  <a:cubicBezTo>
                    <a:pt x="28932" y="7101"/>
                    <a:pt x="28946" y="7106"/>
                    <a:pt x="28960" y="7106"/>
                  </a:cubicBezTo>
                  <a:cubicBezTo>
                    <a:pt x="28965" y="7106"/>
                    <a:pt x="28969" y="7106"/>
                    <a:pt x="28974" y="7104"/>
                  </a:cubicBezTo>
                  <a:cubicBezTo>
                    <a:pt x="29019" y="7107"/>
                    <a:pt x="29009" y="7131"/>
                    <a:pt x="29019" y="7145"/>
                  </a:cubicBezTo>
                  <a:cubicBezTo>
                    <a:pt x="29030" y="7165"/>
                    <a:pt x="29048" y="7171"/>
                    <a:pt x="29069" y="7171"/>
                  </a:cubicBezTo>
                  <a:cubicBezTo>
                    <a:pt x="29081" y="7171"/>
                    <a:pt x="29095" y="7169"/>
                    <a:pt x="29109" y="7166"/>
                  </a:cubicBezTo>
                  <a:cubicBezTo>
                    <a:pt x="29129" y="7184"/>
                    <a:pt x="29119" y="7201"/>
                    <a:pt x="29126" y="7218"/>
                  </a:cubicBezTo>
                  <a:cubicBezTo>
                    <a:pt x="29119" y="7225"/>
                    <a:pt x="29102" y="7232"/>
                    <a:pt x="29123" y="7243"/>
                  </a:cubicBezTo>
                  <a:cubicBezTo>
                    <a:pt x="29137" y="7260"/>
                    <a:pt x="29150" y="7278"/>
                    <a:pt x="29176" y="7278"/>
                  </a:cubicBezTo>
                  <a:cubicBezTo>
                    <a:pt x="29187" y="7278"/>
                    <a:pt x="29200" y="7275"/>
                    <a:pt x="29217" y="7267"/>
                  </a:cubicBezTo>
                  <a:cubicBezTo>
                    <a:pt x="29251" y="7277"/>
                    <a:pt x="29238" y="7285"/>
                    <a:pt x="29217" y="7291"/>
                  </a:cubicBezTo>
                  <a:cubicBezTo>
                    <a:pt x="29175" y="7312"/>
                    <a:pt x="29203" y="7322"/>
                    <a:pt x="29234" y="7333"/>
                  </a:cubicBezTo>
                  <a:cubicBezTo>
                    <a:pt x="29245" y="7334"/>
                    <a:pt x="29257" y="7334"/>
                    <a:pt x="29267" y="7334"/>
                  </a:cubicBezTo>
                  <a:cubicBezTo>
                    <a:pt x="29322" y="7334"/>
                    <a:pt x="29359" y="7320"/>
                    <a:pt x="29379" y="7288"/>
                  </a:cubicBezTo>
                  <a:cubicBezTo>
                    <a:pt x="29386" y="7278"/>
                    <a:pt x="29390" y="7259"/>
                    <a:pt x="29412" y="7259"/>
                  </a:cubicBezTo>
                  <a:cubicBezTo>
                    <a:pt x="29414" y="7259"/>
                    <a:pt x="29416" y="7259"/>
                    <a:pt x="29418" y="7260"/>
                  </a:cubicBezTo>
                  <a:cubicBezTo>
                    <a:pt x="29436" y="7262"/>
                    <a:pt x="29454" y="7263"/>
                    <a:pt x="29472" y="7263"/>
                  </a:cubicBezTo>
                  <a:cubicBezTo>
                    <a:pt x="29515" y="7263"/>
                    <a:pt x="29556" y="7258"/>
                    <a:pt x="29595" y="7253"/>
                  </a:cubicBezTo>
                  <a:lnTo>
                    <a:pt x="29595" y="7253"/>
                  </a:lnTo>
                  <a:cubicBezTo>
                    <a:pt x="29587" y="7285"/>
                    <a:pt x="29637" y="7267"/>
                    <a:pt x="29654" y="7277"/>
                  </a:cubicBezTo>
                  <a:cubicBezTo>
                    <a:pt x="29659" y="7310"/>
                    <a:pt x="29668" y="7324"/>
                    <a:pt x="29693" y="7324"/>
                  </a:cubicBezTo>
                  <a:cubicBezTo>
                    <a:pt x="29705" y="7324"/>
                    <a:pt x="29720" y="7321"/>
                    <a:pt x="29741" y="7315"/>
                  </a:cubicBezTo>
                  <a:cubicBezTo>
                    <a:pt x="29765" y="7333"/>
                    <a:pt x="29796" y="7336"/>
                    <a:pt x="29827" y="7343"/>
                  </a:cubicBezTo>
                  <a:cubicBezTo>
                    <a:pt x="29849" y="7345"/>
                    <a:pt x="29871" y="7349"/>
                    <a:pt x="29893" y="7349"/>
                  </a:cubicBezTo>
                  <a:cubicBezTo>
                    <a:pt x="29912" y="7349"/>
                    <a:pt x="29931" y="7346"/>
                    <a:pt x="29949" y="7336"/>
                  </a:cubicBezTo>
                  <a:cubicBezTo>
                    <a:pt x="29955" y="7333"/>
                    <a:pt x="29966" y="7329"/>
                    <a:pt x="29973" y="7326"/>
                  </a:cubicBezTo>
                  <a:cubicBezTo>
                    <a:pt x="29975" y="7326"/>
                    <a:pt x="29976" y="7326"/>
                    <a:pt x="29978" y="7326"/>
                  </a:cubicBezTo>
                  <a:cubicBezTo>
                    <a:pt x="30011" y="7326"/>
                    <a:pt x="30034" y="7301"/>
                    <a:pt x="30067" y="7301"/>
                  </a:cubicBezTo>
                  <a:cubicBezTo>
                    <a:pt x="30077" y="7301"/>
                    <a:pt x="30087" y="7304"/>
                    <a:pt x="30098" y="7309"/>
                  </a:cubicBezTo>
                  <a:cubicBezTo>
                    <a:pt x="30123" y="7319"/>
                    <a:pt x="30148" y="7322"/>
                    <a:pt x="30174" y="7322"/>
                  </a:cubicBezTo>
                  <a:cubicBezTo>
                    <a:pt x="30209" y="7322"/>
                    <a:pt x="30244" y="7316"/>
                    <a:pt x="30278" y="7312"/>
                  </a:cubicBezTo>
                  <a:cubicBezTo>
                    <a:pt x="30292" y="7309"/>
                    <a:pt x="30292" y="7305"/>
                    <a:pt x="30288" y="7298"/>
                  </a:cubicBezTo>
                  <a:cubicBezTo>
                    <a:pt x="30286" y="7292"/>
                    <a:pt x="30278" y="7287"/>
                    <a:pt x="30273" y="7287"/>
                  </a:cubicBezTo>
                  <a:cubicBezTo>
                    <a:pt x="30272" y="7287"/>
                    <a:pt x="30272" y="7287"/>
                    <a:pt x="30271" y="7288"/>
                  </a:cubicBezTo>
                  <a:cubicBezTo>
                    <a:pt x="30261" y="7296"/>
                    <a:pt x="30252" y="7298"/>
                    <a:pt x="30243" y="7298"/>
                  </a:cubicBezTo>
                  <a:cubicBezTo>
                    <a:pt x="30222" y="7298"/>
                    <a:pt x="30203" y="7284"/>
                    <a:pt x="30183" y="7284"/>
                  </a:cubicBezTo>
                  <a:cubicBezTo>
                    <a:pt x="30181" y="7284"/>
                    <a:pt x="30180" y="7284"/>
                    <a:pt x="30178" y="7285"/>
                  </a:cubicBezTo>
                  <a:cubicBezTo>
                    <a:pt x="30164" y="7270"/>
                    <a:pt x="30119" y="7256"/>
                    <a:pt x="30143" y="7243"/>
                  </a:cubicBezTo>
                  <a:cubicBezTo>
                    <a:pt x="30209" y="7205"/>
                    <a:pt x="30136" y="7208"/>
                    <a:pt x="30112" y="7197"/>
                  </a:cubicBezTo>
                  <a:cubicBezTo>
                    <a:pt x="30108" y="7194"/>
                    <a:pt x="30101" y="7187"/>
                    <a:pt x="30104" y="7184"/>
                  </a:cubicBezTo>
                  <a:cubicBezTo>
                    <a:pt x="30115" y="7173"/>
                    <a:pt x="30125" y="7163"/>
                    <a:pt x="30098" y="7160"/>
                  </a:cubicBezTo>
                  <a:cubicBezTo>
                    <a:pt x="30093" y="7159"/>
                    <a:pt x="30089" y="7158"/>
                    <a:pt x="30086" y="7158"/>
                  </a:cubicBezTo>
                  <a:cubicBezTo>
                    <a:pt x="30069" y="7158"/>
                    <a:pt x="30060" y="7166"/>
                    <a:pt x="30060" y="7180"/>
                  </a:cubicBezTo>
                  <a:cubicBezTo>
                    <a:pt x="30060" y="7184"/>
                    <a:pt x="30056" y="7190"/>
                    <a:pt x="30056" y="7197"/>
                  </a:cubicBezTo>
                  <a:cubicBezTo>
                    <a:pt x="30040" y="7197"/>
                    <a:pt x="30024" y="7199"/>
                    <a:pt x="30008" y="7199"/>
                  </a:cubicBezTo>
                  <a:cubicBezTo>
                    <a:pt x="29999" y="7199"/>
                    <a:pt x="29991" y="7198"/>
                    <a:pt x="29983" y="7197"/>
                  </a:cubicBezTo>
                  <a:cubicBezTo>
                    <a:pt x="29931" y="7190"/>
                    <a:pt x="29928" y="7173"/>
                    <a:pt x="29966" y="7149"/>
                  </a:cubicBezTo>
                  <a:cubicBezTo>
                    <a:pt x="30015" y="7125"/>
                    <a:pt x="29994" y="7093"/>
                    <a:pt x="29976" y="7062"/>
                  </a:cubicBezTo>
                  <a:cubicBezTo>
                    <a:pt x="29962" y="7051"/>
                    <a:pt x="29928" y="7051"/>
                    <a:pt x="29935" y="7027"/>
                  </a:cubicBezTo>
                  <a:cubicBezTo>
                    <a:pt x="29941" y="7021"/>
                    <a:pt x="29936" y="7009"/>
                    <a:pt x="29952" y="7009"/>
                  </a:cubicBezTo>
                  <a:cubicBezTo>
                    <a:pt x="29954" y="7009"/>
                    <a:pt x="29956" y="7009"/>
                    <a:pt x="29959" y="7010"/>
                  </a:cubicBezTo>
                  <a:cubicBezTo>
                    <a:pt x="30011" y="7010"/>
                    <a:pt x="30021" y="6996"/>
                    <a:pt x="29997" y="6972"/>
                  </a:cubicBezTo>
                  <a:cubicBezTo>
                    <a:pt x="29981" y="6953"/>
                    <a:pt x="29991" y="6945"/>
                    <a:pt x="30006" y="6945"/>
                  </a:cubicBezTo>
                  <a:cubicBezTo>
                    <a:pt x="30011" y="6945"/>
                    <a:pt x="30016" y="6946"/>
                    <a:pt x="30021" y="6947"/>
                  </a:cubicBezTo>
                  <a:cubicBezTo>
                    <a:pt x="30034" y="6951"/>
                    <a:pt x="30047" y="6952"/>
                    <a:pt x="30059" y="6952"/>
                  </a:cubicBezTo>
                  <a:cubicBezTo>
                    <a:pt x="30085" y="6952"/>
                    <a:pt x="30110" y="6946"/>
                    <a:pt x="30136" y="6944"/>
                  </a:cubicBezTo>
                  <a:lnTo>
                    <a:pt x="30139" y="6944"/>
                  </a:lnTo>
                  <a:cubicBezTo>
                    <a:pt x="30154" y="6968"/>
                    <a:pt x="30164" y="6993"/>
                    <a:pt x="30129" y="7014"/>
                  </a:cubicBezTo>
                  <a:cubicBezTo>
                    <a:pt x="30119" y="7021"/>
                    <a:pt x="30119" y="7027"/>
                    <a:pt x="30125" y="7038"/>
                  </a:cubicBezTo>
                  <a:cubicBezTo>
                    <a:pt x="30132" y="7044"/>
                    <a:pt x="30140" y="7047"/>
                    <a:pt x="30149" y="7047"/>
                  </a:cubicBezTo>
                  <a:cubicBezTo>
                    <a:pt x="30155" y="7047"/>
                    <a:pt x="30161" y="7046"/>
                    <a:pt x="30167" y="7045"/>
                  </a:cubicBezTo>
                  <a:cubicBezTo>
                    <a:pt x="30177" y="7045"/>
                    <a:pt x="30185" y="7037"/>
                    <a:pt x="30196" y="7037"/>
                  </a:cubicBezTo>
                  <a:cubicBezTo>
                    <a:pt x="30199" y="7037"/>
                    <a:pt x="30204" y="7038"/>
                    <a:pt x="30209" y="7041"/>
                  </a:cubicBezTo>
                  <a:cubicBezTo>
                    <a:pt x="30202" y="7059"/>
                    <a:pt x="30157" y="7051"/>
                    <a:pt x="30164" y="7072"/>
                  </a:cubicBezTo>
                  <a:cubicBezTo>
                    <a:pt x="30170" y="7086"/>
                    <a:pt x="30188" y="7100"/>
                    <a:pt x="30209" y="7100"/>
                  </a:cubicBezTo>
                  <a:cubicBezTo>
                    <a:pt x="30212" y="7100"/>
                    <a:pt x="30215" y="7100"/>
                    <a:pt x="30218" y="7100"/>
                  </a:cubicBezTo>
                  <a:cubicBezTo>
                    <a:pt x="30264" y="7100"/>
                    <a:pt x="30258" y="7122"/>
                    <a:pt x="30261" y="7139"/>
                  </a:cubicBezTo>
                  <a:lnTo>
                    <a:pt x="30261" y="7166"/>
                  </a:lnTo>
                  <a:cubicBezTo>
                    <a:pt x="30247" y="7187"/>
                    <a:pt x="30285" y="7205"/>
                    <a:pt x="30278" y="7229"/>
                  </a:cubicBezTo>
                  <a:cubicBezTo>
                    <a:pt x="30275" y="7236"/>
                    <a:pt x="30281" y="7238"/>
                    <a:pt x="30288" y="7238"/>
                  </a:cubicBezTo>
                  <a:cubicBezTo>
                    <a:pt x="30296" y="7238"/>
                    <a:pt x="30306" y="7235"/>
                    <a:pt x="30309" y="7232"/>
                  </a:cubicBezTo>
                  <a:cubicBezTo>
                    <a:pt x="30321" y="7221"/>
                    <a:pt x="30330" y="7215"/>
                    <a:pt x="30341" y="7215"/>
                  </a:cubicBezTo>
                  <a:cubicBezTo>
                    <a:pt x="30351" y="7215"/>
                    <a:pt x="30363" y="7219"/>
                    <a:pt x="30378" y="7229"/>
                  </a:cubicBezTo>
                  <a:cubicBezTo>
                    <a:pt x="30384" y="7234"/>
                    <a:pt x="30397" y="7237"/>
                    <a:pt x="30410" y="7237"/>
                  </a:cubicBezTo>
                  <a:cubicBezTo>
                    <a:pt x="30425" y="7237"/>
                    <a:pt x="30441" y="7233"/>
                    <a:pt x="30448" y="7222"/>
                  </a:cubicBezTo>
                  <a:cubicBezTo>
                    <a:pt x="30458" y="7205"/>
                    <a:pt x="30428" y="7201"/>
                    <a:pt x="30407" y="7197"/>
                  </a:cubicBezTo>
                  <a:cubicBezTo>
                    <a:pt x="30403" y="7197"/>
                    <a:pt x="30399" y="7194"/>
                    <a:pt x="30396" y="7190"/>
                  </a:cubicBezTo>
                  <a:cubicBezTo>
                    <a:pt x="30420" y="7184"/>
                    <a:pt x="30399" y="7176"/>
                    <a:pt x="30393" y="7166"/>
                  </a:cubicBezTo>
                  <a:cubicBezTo>
                    <a:pt x="30424" y="7149"/>
                    <a:pt x="30476" y="7145"/>
                    <a:pt x="30476" y="7114"/>
                  </a:cubicBezTo>
                  <a:cubicBezTo>
                    <a:pt x="30528" y="7121"/>
                    <a:pt x="30503" y="7149"/>
                    <a:pt x="30521" y="7166"/>
                  </a:cubicBezTo>
                  <a:cubicBezTo>
                    <a:pt x="30537" y="7163"/>
                    <a:pt x="30523" y="7142"/>
                    <a:pt x="30552" y="7142"/>
                  </a:cubicBezTo>
                  <a:cubicBezTo>
                    <a:pt x="30554" y="7142"/>
                    <a:pt x="30557" y="7142"/>
                    <a:pt x="30559" y="7142"/>
                  </a:cubicBezTo>
                  <a:cubicBezTo>
                    <a:pt x="30538" y="7173"/>
                    <a:pt x="30570" y="7173"/>
                    <a:pt x="30604" y="7173"/>
                  </a:cubicBezTo>
                  <a:cubicBezTo>
                    <a:pt x="30610" y="7173"/>
                    <a:pt x="30617" y="7174"/>
                    <a:pt x="30623" y="7174"/>
                  </a:cubicBezTo>
                  <a:cubicBezTo>
                    <a:pt x="30667" y="7174"/>
                    <a:pt x="30702" y="7163"/>
                    <a:pt x="30726" y="7139"/>
                  </a:cubicBezTo>
                  <a:cubicBezTo>
                    <a:pt x="30738" y="7128"/>
                    <a:pt x="30752" y="7121"/>
                    <a:pt x="30765" y="7121"/>
                  </a:cubicBezTo>
                  <a:cubicBezTo>
                    <a:pt x="30774" y="7121"/>
                    <a:pt x="30783" y="7124"/>
                    <a:pt x="30791" y="7131"/>
                  </a:cubicBezTo>
                  <a:cubicBezTo>
                    <a:pt x="30808" y="7146"/>
                    <a:pt x="30827" y="7152"/>
                    <a:pt x="30848" y="7152"/>
                  </a:cubicBezTo>
                  <a:cubicBezTo>
                    <a:pt x="30856" y="7152"/>
                    <a:pt x="30865" y="7151"/>
                    <a:pt x="30875" y="7149"/>
                  </a:cubicBezTo>
                  <a:cubicBezTo>
                    <a:pt x="30881" y="7147"/>
                    <a:pt x="30886" y="7147"/>
                    <a:pt x="30891" y="7147"/>
                  </a:cubicBezTo>
                  <a:cubicBezTo>
                    <a:pt x="30919" y="7147"/>
                    <a:pt x="30920" y="7171"/>
                    <a:pt x="30940" y="7180"/>
                  </a:cubicBezTo>
                  <a:cubicBezTo>
                    <a:pt x="30955" y="7187"/>
                    <a:pt x="30937" y="7201"/>
                    <a:pt x="30916" y="7208"/>
                  </a:cubicBezTo>
                  <a:cubicBezTo>
                    <a:pt x="30895" y="7211"/>
                    <a:pt x="30875" y="7218"/>
                    <a:pt x="30895" y="7235"/>
                  </a:cubicBezTo>
                  <a:cubicBezTo>
                    <a:pt x="30903" y="7241"/>
                    <a:pt x="30911" y="7243"/>
                    <a:pt x="30920" y="7243"/>
                  </a:cubicBezTo>
                  <a:cubicBezTo>
                    <a:pt x="30930" y="7243"/>
                    <a:pt x="30939" y="7241"/>
                    <a:pt x="30948" y="7235"/>
                  </a:cubicBezTo>
                  <a:cubicBezTo>
                    <a:pt x="30975" y="7215"/>
                    <a:pt x="31024" y="7208"/>
                    <a:pt x="31010" y="7173"/>
                  </a:cubicBezTo>
                  <a:cubicBezTo>
                    <a:pt x="31010" y="7166"/>
                    <a:pt x="31007" y="7160"/>
                    <a:pt x="31020" y="7160"/>
                  </a:cubicBezTo>
                  <a:cubicBezTo>
                    <a:pt x="31023" y="7158"/>
                    <a:pt x="31026" y="7158"/>
                    <a:pt x="31029" y="7158"/>
                  </a:cubicBezTo>
                  <a:cubicBezTo>
                    <a:pt x="31036" y="7158"/>
                    <a:pt x="31041" y="7161"/>
                    <a:pt x="31041" y="7166"/>
                  </a:cubicBezTo>
                  <a:cubicBezTo>
                    <a:pt x="31035" y="7184"/>
                    <a:pt x="31070" y="7201"/>
                    <a:pt x="31038" y="7215"/>
                  </a:cubicBezTo>
                  <a:cubicBezTo>
                    <a:pt x="31031" y="7218"/>
                    <a:pt x="31024" y="7225"/>
                    <a:pt x="31035" y="7229"/>
                  </a:cubicBezTo>
                  <a:cubicBezTo>
                    <a:pt x="31048" y="7234"/>
                    <a:pt x="31063" y="7235"/>
                    <a:pt x="31078" y="7235"/>
                  </a:cubicBezTo>
                  <a:cubicBezTo>
                    <a:pt x="31093" y="7235"/>
                    <a:pt x="31109" y="7234"/>
                    <a:pt x="31124" y="7232"/>
                  </a:cubicBezTo>
                  <a:cubicBezTo>
                    <a:pt x="31153" y="7229"/>
                    <a:pt x="31149" y="7215"/>
                    <a:pt x="31142" y="7201"/>
                  </a:cubicBezTo>
                  <a:cubicBezTo>
                    <a:pt x="31139" y="7187"/>
                    <a:pt x="31128" y="7160"/>
                    <a:pt x="31156" y="7160"/>
                  </a:cubicBezTo>
                  <a:cubicBezTo>
                    <a:pt x="31159" y="7160"/>
                    <a:pt x="31162" y="7160"/>
                    <a:pt x="31165" y="7160"/>
                  </a:cubicBezTo>
                  <a:cubicBezTo>
                    <a:pt x="31202" y="7160"/>
                    <a:pt x="31231" y="7142"/>
                    <a:pt x="31267" y="7142"/>
                  </a:cubicBezTo>
                  <a:cubicBezTo>
                    <a:pt x="31312" y="7142"/>
                    <a:pt x="31350" y="7152"/>
                    <a:pt x="31340" y="7184"/>
                  </a:cubicBezTo>
                  <a:cubicBezTo>
                    <a:pt x="31323" y="7232"/>
                    <a:pt x="31374" y="7243"/>
                    <a:pt x="31423" y="7260"/>
                  </a:cubicBezTo>
                  <a:cubicBezTo>
                    <a:pt x="31425" y="7259"/>
                    <a:pt x="31426" y="7259"/>
                    <a:pt x="31427" y="7259"/>
                  </a:cubicBezTo>
                  <a:cubicBezTo>
                    <a:pt x="31439" y="7259"/>
                    <a:pt x="31442" y="7271"/>
                    <a:pt x="31459" y="7271"/>
                  </a:cubicBezTo>
                  <a:cubicBezTo>
                    <a:pt x="31461" y="7271"/>
                    <a:pt x="31463" y="7271"/>
                    <a:pt x="31465" y="7270"/>
                  </a:cubicBezTo>
                  <a:cubicBezTo>
                    <a:pt x="31448" y="7250"/>
                    <a:pt x="31472" y="7239"/>
                    <a:pt x="31489" y="7225"/>
                  </a:cubicBezTo>
                  <a:cubicBezTo>
                    <a:pt x="31527" y="7233"/>
                    <a:pt x="31565" y="7243"/>
                    <a:pt x="31603" y="7243"/>
                  </a:cubicBezTo>
                  <a:cubicBezTo>
                    <a:pt x="31630" y="7243"/>
                    <a:pt x="31657" y="7238"/>
                    <a:pt x="31683" y="7222"/>
                  </a:cubicBezTo>
                  <a:cubicBezTo>
                    <a:pt x="31689" y="7218"/>
                    <a:pt x="31696" y="7216"/>
                    <a:pt x="31704" y="7216"/>
                  </a:cubicBezTo>
                  <a:cubicBezTo>
                    <a:pt x="31711" y="7216"/>
                    <a:pt x="31718" y="7218"/>
                    <a:pt x="31721" y="7222"/>
                  </a:cubicBezTo>
                  <a:cubicBezTo>
                    <a:pt x="31752" y="7270"/>
                    <a:pt x="31836" y="7267"/>
                    <a:pt x="31895" y="7301"/>
                  </a:cubicBezTo>
                  <a:cubicBezTo>
                    <a:pt x="31888" y="7270"/>
                    <a:pt x="31826" y="7253"/>
                    <a:pt x="31864" y="7222"/>
                  </a:cubicBezTo>
                  <a:lnTo>
                    <a:pt x="31864" y="7222"/>
                  </a:lnTo>
                  <a:cubicBezTo>
                    <a:pt x="31873" y="7227"/>
                    <a:pt x="31870" y="7246"/>
                    <a:pt x="31881" y="7246"/>
                  </a:cubicBezTo>
                  <a:cubicBezTo>
                    <a:pt x="31886" y="7246"/>
                    <a:pt x="31894" y="7241"/>
                    <a:pt x="31909" y="7229"/>
                  </a:cubicBezTo>
                  <a:cubicBezTo>
                    <a:pt x="31940" y="7205"/>
                    <a:pt x="32006" y="7180"/>
                    <a:pt x="32058" y="7176"/>
                  </a:cubicBezTo>
                  <a:cubicBezTo>
                    <a:pt x="32124" y="7170"/>
                    <a:pt x="32120" y="7160"/>
                    <a:pt x="32099" y="7131"/>
                  </a:cubicBezTo>
                  <a:lnTo>
                    <a:pt x="32099" y="7131"/>
                  </a:lnTo>
                  <a:cubicBezTo>
                    <a:pt x="32103" y="7132"/>
                    <a:pt x="32107" y="7132"/>
                    <a:pt x="32111" y="7132"/>
                  </a:cubicBezTo>
                  <a:cubicBezTo>
                    <a:pt x="32156" y="7132"/>
                    <a:pt x="32163" y="7112"/>
                    <a:pt x="32179" y="7086"/>
                  </a:cubicBezTo>
                  <a:cubicBezTo>
                    <a:pt x="32204" y="7048"/>
                    <a:pt x="32155" y="7045"/>
                    <a:pt x="32141" y="7024"/>
                  </a:cubicBezTo>
                  <a:cubicBezTo>
                    <a:pt x="32131" y="7011"/>
                    <a:pt x="32107" y="7004"/>
                    <a:pt x="32081" y="7004"/>
                  </a:cubicBezTo>
                  <a:cubicBezTo>
                    <a:pt x="32073" y="7004"/>
                    <a:pt x="32063" y="7005"/>
                    <a:pt x="32055" y="7006"/>
                  </a:cubicBezTo>
                  <a:cubicBezTo>
                    <a:pt x="32040" y="7010"/>
                    <a:pt x="32028" y="7011"/>
                    <a:pt x="32018" y="7011"/>
                  </a:cubicBezTo>
                  <a:cubicBezTo>
                    <a:pt x="31986" y="7011"/>
                    <a:pt x="31978" y="6995"/>
                    <a:pt x="31978" y="6968"/>
                  </a:cubicBezTo>
                  <a:cubicBezTo>
                    <a:pt x="31986" y="6957"/>
                    <a:pt x="31998" y="6953"/>
                    <a:pt x="32011" y="6953"/>
                  </a:cubicBezTo>
                  <a:cubicBezTo>
                    <a:pt x="32025" y="6953"/>
                    <a:pt x="32040" y="6958"/>
                    <a:pt x="32051" y="6961"/>
                  </a:cubicBezTo>
                  <a:cubicBezTo>
                    <a:pt x="32079" y="6976"/>
                    <a:pt x="32106" y="6990"/>
                    <a:pt x="32134" y="6990"/>
                  </a:cubicBezTo>
                  <a:cubicBezTo>
                    <a:pt x="32152" y="6990"/>
                    <a:pt x="32170" y="6985"/>
                    <a:pt x="32189" y="6972"/>
                  </a:cubicBezTo>
                  <a:cubicBezTo>
                    <a:pt x="32194" y="6972"/>
                    <a:pt x="32204" y="6976"/>
                    <a:pt x="32210" y="6976"/>
                  </a:cubicBezTo>
                  <a:cubicBezTo>
                    <a:pt x="32213" y="6976"/>
                    <a:pt x="32219" y="6976"/>
                    <a:pt x="32226" y="6976"/>
                  </a:cubicBezTo>
                  <a:cubicBezTo>
                    <a:pt x="32277" y="6976"/>
                    <a:pt x="32409" y="6967"/>
                    <a:pt x="32436" y="6961"/>
                  </a:cubicBezTo>
                  <a:cubicBezTo>
                    <a:pt x="32439" y="6958"/>
                    <a:pt x="32443" y="6955"/>
                    <a:pt x="32447" y="6951"/>
                  </a:cubicBezTo>
                  <a:cubicBezTo>
                    <a:pt x="32402" y="6947"/>
                    <a:pt x="32405" y="6923"/>
                    <a:pt x="32402" y="6902"/>
                  </a:cubicBezTo>
                  <a:cubicBezTo>
                    <a:pt x="32402" y="6899"/>
                    <a:pt x="32394" y="6892"/>
                    <a:pt x="32384" y="6892"/>
                  </a:cubicBezTo>
                  <a:lnTo>
                    <a:pt x="32343" y="6892"/>
                  </a:lnTo>
                  <a:cubicBezTo>
                    <a:pt x="32321" y="6887"/>
                    <a:pt x="32300" y="6884"/>
                    <a:pt x="32279" y="6884"/>
                  </a:cubicBezTo>
                  <a:cubicBezTo>
                    <a:pt x="32247" y="6884"/>
                    <a:pt x="32215" y="6890"/>
                    <a:pt x="32183" y="6899"/>
                  </a:cubicBezTo>
                  <a:cubicBezTo>
                    <a:pt x="32173" y="6902"/>
                    <a:pt x="32155" y="6902"/>
                    <a:pt x="32159" y="6913"/>
                  </a:cubicBezTo>
                  <a:cubicBezTo>
                    <a:pt x="32161" y="6921"/>
                    <a:pt x="32168" y="6924"/>
                    <a:pt x="32177" y="6924"/>
                  </a:cubicBezTo>
                  <a:cubicBezTo>
                    <a:pt x="32180" y="6924"/>
                    <a:pt x="32183" y="6924"/>
                    <a:pt x="32186" y="6923"/>
                  </a:cubicBezTo>
                  <a:cubicBezTo>
                    <a:pt x="32198" y="6919"/>
                    <a:pt x="32205" y="6918"/>
                    <a:pt x="32209" y="6918"/>
                  </a:cubicBezTo>
                  <a:cubicBezTo>
                    <a:pt x="32219" y="6918"/>
                    <a:pt x="32212" y="6926"/>
                    <a:pt x="32207" y="6934"/>
                  </a:cubicBezTo>
                  <a:cubicBezTo>
                    <a:pt x="32200" y="6937"/>
                    <a:pt x="32189" y="6941"/>
                    <a:pt x="32179" y="6944"/>
                  </a:cubicBezTo>
                  <a:cubicBezTo>
                    <a:pt x="32173" y="6947"/>
                    <a:pt x="32167" y="6948"/>
                    <a:pt x="32161" y="6948"/>
                  </a:cubicBezTo>
                  <a:cubicBezTo>
                    <a:pt x="32144" y="6948"/>
                    <a:pt x="32129" y="6940"/>
                    <a:pt x="32114" y="6937"/>
                  </a:cubicBezTo>
                  <a:cubicBezTo>
                    <a:pt x="32117" y="6913"/>
                    <a:pt x="32159" y="6882"/>
                    <a:pt x="32072" y="6882"/>
                  </a:cubicBezTo>
                  <a:cubicBezTo>
                    <a:pt x="32055" y="6882"/>
                    <a:pt x="32055" y="6857"/>
                    <a:pt x="32072" y="6854"/>
                  </a:cubicBezTo>
                  <a:cubicBezTo>
                    <a:pt x="32144" y="6847"/>
                    <a:pt x="32120" y="6819"/>
                    <a:pt x="32114" y="6792"/>
                  </a:cubicBezTo>
                  <a:cubicBezTo>
                    <a:pt x="32123" y="6789"/>
                    <a:pt x="32131" y="6788"/>
                    <a:pt x="32138" y="6788"/>
                  </a:cubicBezTo>
                  <a:cubicBezTo>
                    <a:pt x="32153" y="6788"/>
                    <a:pt x="32166" y="6793"/>
                    <a:pt x="32179" y="6802"/>
                  </a:cubicBezTo>
                  <a:cubicBezTo>
                    <a:pt x="32189" y="6809"/>
                    <a:pt x="32200" y="6813"/>
                    <a:pt x="32211" y="6813"/>
                  </a:cubicBezTo>
                  <a:cubicBezTo>
                    <a:pt x="32220" y="6813"/>
                    <a:pt x="32230" y="6810"/>
                    <a:pt x="32239" y="6802"/>
                  </a:cubicBezTo>
                  <a:cubicBezTo>
                    <a:pt x="32259" y="6781"/>
                    <a:pt x="32239" y="6777"/>
                    <a:pt x="32214" y="6771"/>
                  </a:cubicBezTo>
                  <a:cubicBezTo>
                    <a:pt x="32204" y="6771"/>
                    <a:pt x="32176" y="6764"/>
                    <a:pt x="32189" y="6753"/>
                  </a:cubicBezTo>
                  <a:cubicBezTo>
                    <a:pt x="32224" y="6729"/>
                    <a:pt x="32169" y="6722"/>
                    <a:pt x="32179" y="6702"/>
                  </a:cubicBezTo>
                  <a:lnTo>
                    <a:pt x="32179" y="6702"/>
                  </a:lnTo>
                  <a:cubicBezTo>
                    <a:pt x="32192" y="6706"/>
                    <a:pt x="32201" y="6708"/>
                    <a:pt x="32207" y="6708"/>
                  </a:cubicBezTo>
                  <a:cubicBezTo>
                    <a:pt x="32226" y="6708"/>
                    <a:pt x="32224" y="6692"/>
                    <a:pt x="32224" y="6677"/>
                  </a:cubicBezTo>
                  <a:cubicBezTo>
                    <a:pt x="32228" y="6656"/>
                    <a:pt x="32207" y="6649"/>
                    <a:pt x="32183" y="6643"/>
                  </a:cubicBezTo>
                  <a:cubicBezTo>
                    <a:pt x="32162" y="6632"/>
                    <a:pt x="32159" y="6618"/>
                    <a:pt x="32169" y="6604"/>
                  </a:cubicBezTo>
                  <a:cubicBezTo>
                    <a:pt x="32171" y="6604"/>
                    <a:pt x="32173" y="6603"/>
                    <a:pt x="32175" y="6603"/>
                  </a:cubicBezTo>
                  <a:cubicBezTo>
                    <a:pt x="32193" y="6603"/>
                    <a:pt x="32200" y="6623"/>
                    <a:pt x="32219" y="6623"/>
                  </a:cubicBezTo>
                  <a:cubicBezTo>
                    <a:pt x="32223" y="6623"/>
                    <a:pt x="32229" y="6621"/>
                    <a:pt x="32235" y="6618"/>
                  </a:cubicBezTo>
                  <a:cubicBezTo>
                    <a:pt x="32242" y="6620"/>
                    <a:pt x="32249" y="6620"/>
                    <a:pt x="32256" y="6620"/>
                  </a:cubicBezTo>
                  <a:cubicBezTo>
                    <a:pt x="32265" y="6620"/>
                    <a:pt x="32274" y="6620"/>
                    <a:pt x="32283" y="6620"/>
                  </a:cubicBezTo>
                  <a:cubicBezTo>
                    <a:pt x="32299" y="6620"/>
                    <a:pt x="32315" y="6622"/>
                    <a:pt x="32328" y="6632"/>
                  </a:cubicBezTo>
                  <a:cubicBezTo>
                    <a:pt x="32357" y="6634"/>
                    <a:pt x="32387" y="6641"/>
                    <a:pt x="32416" y="6641"/>
                  </a:cubicBezTo>
                  <a:cubicBezTo>
                    <a:pt x="32430" y="6641"/>
                    <a:pt x="32443" y="6640"/>
                    <a:pt x="32457" y="6635"/>
                  </a:cubicBezTo>
                  <a:cubicBezTo>
                    <a:pt x="32460" y="6632"/>
                    <a:pt x="32464" y="6632"/>
                    <a:pt x="32464" y="6632"/>
                  </a:cubicBezTo>
                  <a:cubicBezTo>
                    <a:pt x="32471" y="6632"/>
                    <a:pt x="32474" y="6628"/>
                    <a:pt x="32478" y="6628"/>
                  </a:cubicBezTo>
                  <a:cubicBezTo>
                    <a:pt x="32481" y="6657"/>
                    <a:pt x="32492" y="6666"/>
                    <a:pt x="32506" y="6666"/>
                  </a:cubicBezTo>
                  <a:cubicBezTo>
                    <a:pt x="32528" y="6666"/>
                    <a:pt x="32559" y="6642"/>
                    <a:pt x="32583" y="6642"/>
                  </a:cubicBezTo>
                  <a:cubicBezTo>
                    <a:pt x="32585" y="6642"/>
                    <a:pt x="32587" y="6642"/>
                    <a:pt x="32589" y="6643"/>
                  </a:cubicBezTo>
                  <a:cubicBezTo>
                    <a:pt x="32592" y="6644"/>
                    <a:pt x="32595" y="6644"/>
                    <a:pt x="32598" y="6644"/>
                  </a:cubicBezTo>
                  <a:cubicBezTo>
                    <a:pt x="32613" y="6644"/>
                    <a:pt x="32620" y="6630"/>
                    <a:pt x="32623" y="6618"/>
                  </a:cubicBezTo>
                  <a:cubicBezTo>
                    <a:pt x="32627" y="6601"/>
                    <a:pt x="32606" y="6601"/>
                    <a:pt x="32589" y="6593"/>
                  </a:cubicBezTo>
                  <a:cubicBezTo>
                    <a:pt x="32572" y="6587"/>
                    <a:pt x="32543" y="6598"/>
                    <a:pt x="32537" y="6577"/>
                  </a:cubicBezTo>
                  <a:lnTo>
                    <a:pt x="32537" y="6577"/>
                  </a:lnTo>
                  <a:cubicBezTo>
                    <a:pt x="32565" y="6578"/>
                    <a:pt x="32592" y="6580"/>
                    <a:pt x="32619" y="6580"/>
                  </a:cubicBezTo>
                  <a:cubicBezTo>
                    <a:pt x="32647" y="6580"/>
                    <a:pt x="32674" y="6578"/>
                    <a:pt x="32703" y="6573"/>
                  </a:cubicBezTo>
                  <a:cubicBezTo>
                    <a:pt x="32712" y="6571"/>
                    <a:pt x="32721" y="6570"/>
                    <a:pt x="32729" y="6570"/>
                  </a:cubicBezTo>
                  <a:cubicBezTo>
                    <a:pt x="32752" y="6570"/>
                    <a:pt x="32773" y="6576"/>
                    <a:pt x="32793" y="6583"/>
                  </a:cubicBezTo>
                  <a:cubicBezTo>
                    <a:pt x="32804" y="6587"/>
                    <a:pt x="32818" y="6590"/>
                    <a:pt x="32828" y="6593"/>
                  </a:cubicBezTo>
                  <a:cubicBezTo>
                    <a:pt x="32891" y="6577"/>
                    <a:pt x="32956" y="6556"/>
                    <a:pt x="33019" y="6535"/>
                  </a:cubicBezTo>
                  <a:cubicBezTo>
                    <a:pt x="33040" y="6531"/>
                    <a:pt x="33043" y="6521"/>
                    <a:pt x="33022" y="6510"/>
                  </a:cubicBezTo>
                  <a:cubicBezTo>
                    <a:pt x="33005" y="6503"/>
                    <a:pt x="32988" y="6493"/>
                    <a:pt x="32985" y="6483"/>
                  </a:cubicBezTo>
                  <a:cubicBezTo>
                    <a:pt x="32998" y="6476"/>
                    <a:pt x="33009" y="6473"/>
                    <a:pt x="33017" y="6473"/>
                  </a:cubicBezTo>
                  <a:cubicBezTo>
                    <a:pt x="33035" y="6473"/>
                    <a:pt x="33045" y="6485"/>
                    <a:pt x="33057" y="6497"/>
                  </a:cubicBezTo>
                  <a:cubicBezTo>
                    <a:pt x="33057" y="6497"/>
                    <a:pt x="33057" y="6500"/>
                    <a:pt x="33060" y="6500"/>
                  </a:cubicBezTo>
                  <a:cubicBezTo>
                    <a:pt x="33092" y="6521"/>
                    <a:pt x="33089" y="6538"/>
                    <a:pt x="33050" y="6552"/>
                  </a:cubicBezTo>
                  <a:cubicBezTo>
                    <a:pt x="33033" y="6559"/>
                    <a:pt x="33022" y="6566"/>
                    <a:pt x="33030" y="6580"/>
                  </a:cubicBezTo>
                  <a:cubicBezTo>
                    <a:pt x="33036" y="6590"/>
                    <a:pt x="33050" y="6590"/>
                    <a:pt x="33064" y="6590"/>
                  </a:cubicBezTo>
                  <a:cubicBezTo>
                    <a:pt x="33119" y="6583"/>
                    <a:pt x="33179" y="6580"/>
                    <a:pt x="33234" y="6569"/>
                  </a:cubicBezTo>
                  <a:cubicBezTo>
                    <a:pt x="33259" y="6566"/>
                    <a:pt x="33262" y="6556"/>
                    <a:pt x="33269" y="6545"/>
                  </a:cubicBezTo>
                  <a:cubicBezTo>
                    <a:pt x="33279" y="6524"/>
                    <a:pt x="33251" y="6531"/>
                    <a:pt x="33244" y="6528"/>
                  </a:cubicBezTo>
                  <a:cubicBezTo>
                    <a:pt x="33227" y="6521"/>
                    <a:pt x="33227" y="6521"/>
                    <a:pt x="33259" y="6510"/>
                  </a:cubicBezTo>
                  <a:cubicBezTo>
                    <a:pt x="33280" y="6507"/>
                    <a:pt x="33280" y="6485"/>
                    <a:pt x="33304" y="6485"/>
                  </a:cubicBezTo>
                  <a:cubicBezTo>
                    <a:pt x="33307" y="6485"/>
                    <a:pt x="33310" y="6485"/>
                    <a:pt x="33313" y="6486"/>
                  </a:cubicBezTo>
                  <a:lnTo>
                    <a:pt x="33318" y="6486"/>
                  </a:lnTo>
                  <a:cubicBezTo>
                    <a:pt x="33318" y="6518"/>
                    <a:pt x="33342" y="6535"/>
                    <a:pt x="33397" y="6535"/>
                  </a:cubicBezTo>
                  <a:cubicBezTo>
                    <a:pt x="33414" y="6529"/>
                    <a:pt x="33433" y="6527"/>
                    <a:pt x="33451" y="6527"/>
                  </a:cubicBezTo>
                  <a:cubicBezTo>
                    <a:pt x="33468" y="6527"/>
                    <a:pt x="33484" y="6528"/>
                    <a:pt x="33499" y="6528"/>
                  </a:cubicBezTo>
                  <a:cubicBezTo>
                    <a:pt x="33506" y="6528"/>
                    <a:pt x="33512" y="6528"/>
                    <a:pt x="33518" y="6528"/>
                  </a:cubicBezTo>
                  <a:lnTo>
                    <a:pt x="33518" y="6535"/>
                  </a:lnTo>
                  <a:cubicBezTo>
                    <a:pt x="33480" y="6545"/>
                    <a:pt x="33456" y="6559"/>
                    <a:pt x="33443" y="6590"/>
                  </a:cubicBezTo>
                  <a:cubicBezTo>
                    <a:pt x="33468" y="6583"/>
                    <a:pt x="33494" y="6579"/>
                    <a:pt x="33520" y="6579"/>
                  </a:cubicBezTo>
                  <a:cubicBezTo>
                    <a:pt x="33529" y="6579"/>
                    <a:pt x="33538" y="6579"/>
                    <a:pt x="33547" y="6580"/>
                  </a:cubicBezTo>
                  <a:cubicBezTo>
                    <a:pt x="33561" y="6589"/>
                    <a:pt x="33579" y="6597"/>
                    <a:pt x="33597" y="6597"/>
                  </a:cubicBezTo>
                  <a:cubicBezTo>
                    <a:pt x="33606" y="6597"/>
                    <a:pt x="33614" y="6595"/>
                    <a:pt x="33622" y="6590"/>
                  </a:cubicBezTo>
                  <a:cubicBezTo>
                    <a:pt x="33657" y="6573"/>
                    <a:pt x="33696" y="6569"/>
                    <a:pt x="33734" y="6569"/>
                  </a:cubicBezTo>
                  <a:cubicBezTo>
                    <a:pt x="33765" y="6569"/>
                    <a:pt x="33776" y="6559"/>
                    <a:pt x="33761" y="6542"/>
                  </a:cubicBezTo>
                  <a:cubicBezTo>
                    <a:pt x="33782" y="6535"/>
                    <a:pt x="33810" y="6538"/>
                    <a:pt x="33817" y="6518"/>
                  </a:cubicBezTo>
                  <a:cubicBezTo>
                    <a:pt x="33828" y="6519"/>
                    <a:pt x="33839" y="6520"/>
                    <a:pt x="33849" y="6520"/>
                  </a:cubicBezTo>
                  <a:cubicBezTo>
                    <a:pt x="33914" y="6520"/>
                    <a:pt x="33958" y="6487"/>
                    <a:pt x="34015" y="6473"/>
                  </a:cubicBezTo>
                  <a:cubicBezTo>
                    <a:pt x="34029" y="6465"/>
                    <a:pt x="34042" y="6459"/>
                    <a:pt x="34060" y="6459"/>
                  </a:cubicBezTo>
                  <a:cubicBezTo>
                    <a:pt x="34072" y="6438"/>
                    <a:pt x="34091" y="6411"/>
                    <a:pt x="34123" y="6411"/>
                  </a:cubicBezTo>
                  <a:cubicBezTo>
                    <a:pt x="34128" y="6411"/>
                    <a:pt x="34134" y="6412"/>
                    <a:pt x="34139" y="6414"/>
                  </a:cubicBezTo>
                  <a:cubicBezTo>
                    <a:pt x="34152" y="6416"/>
                    <a:pt x="34162" y="6418"/>
                    <a:pt x="34170" y="6418"/>
                  </a:cubicBezTo>
                  <a:cubicBezTo>
                    <a:pt x="34196" y="6418"/>
                    <a:pt x="34193" y="6401"/>
                    <a:pt x="34199" y="6385"/>
                  </a:cubicBezTo>
                  <a:cubicBezTo>
                    <a:pt x="34199" y="6379"/>
                    <a:pt x="34202" y="6369"/>
                    <a:pt x="34205" y="6361"/>
                  </a:cubicBezTo>
                  <a:cubicBezTo>
                    <a:pt x="34209" y="6354"/>
                    <a:pt x="34237" y="6358"/>
                    <a:pt x="34219" y="6344"/>
                  </a:cubicBezTo>
                  <a:cubicBezTo>
                    <a:pt x="34210" y="6338"/>
                    <a:pt x="34195" y="6325"/>
                    <a:pt x="34184" y="6325"/>
                  </a:cubicBezTo>
                  <a:cubicBezTo>
                    <a:pt x="34182" y="6325"/>
                    <a:pt x="34179" y="6326"/>
                    <a:pt x="34178" y="6327"/>
                  </a:cubicBezTo>
                  <a:cubicBezTo>
                    <a:pt x="34161" y="6338"/>
                    <a:pt x="34142" y="6341"/>
                    <a:pt x="34122" y="6341"/>
                  </a:cubicBezTo>
                  <a:cubicBezTo>
                    <a:pt x="34097" y="6341"/>
                    <a:pt x="34072" y="6337"/>
                    <a:pt x="34047" y="6337"/>
                  </a:cubicBezTo>
                  <a:cubicBezTo>
                    <a:pt x="34043" y="6337"/>
                    <a:pt x="34039" y="6337"/>
                    <a:pt x="34035" y="6337"/>
                  </a:cubicBezTo>
                  <a:cubicBezTo>
                    <a:pt x="34016" y="6340"/>
                    <a:pt x="33997" y="6341"/>
                    <a:pt x="33979" y="6341"/>
                  </a:cubicBezTo>
                  <a:cubicBezTo>
                    <a:pt x="33894" y="6341"/>
                    <a:pt x="33812" y="6319"/>
                    <a:pt x="33726" y="6319"/>
                  </a:cubicBezTo>
                  <a:cubicBezTo>
                    <a:pt x="33725" y="6320"/>
                    <a:pt x="33723" y="6320"/>
                    <a:pt x="33720" y="6320"/>
                  </a:cubicBezTo>
                  <a:cubicBezTo>
                    <a:pt x="33702" y="6320"/>
                    <a:pt x="33673" y="6308"/>
                    <a:pt x="33682" y="6299"/>
                  </a:cubicBezTo>
                  <a:cubicBezTo>
                    <a:pt x="33699" y="6276"/>
                    <a:pt x="33678" y="6268"/>
                    <a:pt x="33663" y="6268"/>
                  </a:cubicBezTo>
                  <a:cubicBezTo>
                    <a:pt x="33657" y="6268"/>
                    <a:pt x="33653" y="6269"/>
                    <a:pt x="33651" y="6271"/>
                  </a:cubicBezTo>
                  <a:cubicBezTo>
                    <a:pt x="33644" y="6278"/>
                    <a:pt x="33639" y="6280"/>
                    <a:pt x="33634" y="6280"/>
                  </a:cubicBezTo>
                  <a:cubicBezTo>
                    <a:pt x="33620" y="6280"/>
                    <a:pt x="33612" y="6260"/>
                    <a:pt x="33601" y="6260"/>
                  </a:cubicBezTo>
                  <a:cubicBezTo>
                    <a:pt x="33597" y="6260"/>
                    <a:pt x="33593" y="6262"/>
                    <a:pt x="33588" y="6268"/>
                  </a:cubicBezTo>
                  <a:cubicBezTo>
                    <a:pt x="33583" y="6273"/>
                    <a:pt x="33579" y="6275"/>
                    <a:pt x="33574" y="6275"/>
                  </a:cubicBezTo>
                  <a:cubicBezTo>
                    <a:pt x="33564" y="6275"/>
                    <a:pt x="33556" y="6265"/>
                    <a:pt x="33547" y="6265"/>
                  </a:cubicBezTo>
                  <a:lnTo>
                    <a:pt x="33547" y="6219"/>
                  </a:lnTo>
                  <a:cubicBezTo>
                    <a:pt x="33559" y="6214"/>
                    <a:pt x="33571" y="6212"/>
                    <a:pt x="33583" y="6212"/>
                  </a:cubicBezTo>
                  <a:cubicBezTo>
                    <a:pt x="33615" y="6212"/>
                    <a:pt x="33646" y="6225"/>
                    <a:pt x="33677" y="6225"/>
                  </a:cubicBezTo>
                  <a:cubicBezTo>
                    <a:pt x="33683" y="6225"/>
                    <a:pt x="33689" y="6224"/>
                    <a:pt x="33696" y="6223"/>
                  </a:cubicBezTo>
                  <a:cubicBezTo>
                    <a:pt x="33727" y="6224"/>
                    <a:pt x="33759" y="6224"/>
                    <a:pt x="33791" y="6224"/>
                  </a:cubicBezTo>
                  <a:cubicBezTo>
                    <a:pt x="34039" y="6224"/>
                    <a:pt x="34285" y="6202"/>
                    <a:pt x="34528" y="6174"/>
                  </a:cubicBezTo>
                  <a:cubicBezTo>
                    <a:pt x="34597" y="6167"/>
                    <a:pt x="34671" y="6164"/>
                    <a:pt x="34736" y="6146"/>
                  </a:cubicBezTo>
                  <a:cubicBezTo>
                    <a:pt x="34791" y="6150"/>
                    <a:pt x="34851" y="6146"/>
                    <a:pt x="34903" y="6156"/>
                  </a:cubicBezTo>
                  <a:cubicBezTo>
                    <a:pt x="34932" y="6161"/>
                    <a:pt x="34957" y="6169"/>
                    <a:pt x="34985" y="6169"/>
                  </a:cubicBezTo>
                  <a:cubicBezTo>
                    <a:pt x="34998" y="6169"/>
                    <a:pt x="35010" y="6168"/>
                    <a:pt x="35025" y="6164"/>
                  </a:cubicBezTo>
                  <a:cubicBezTo>
                    <a:pt x="35052" y="6156"/>
                    <a:pt x="35055" y="6156"/>
                    <a:pt x="35049" y="6143"/>
                  </a:cubicBezTo>
                  <a:cubicBezTo>
                    <a:pt x="35028" y="6119"/>
                    <a:pt x="35017" y="6094"/>
                    <a:pt x="35035" y="6070"/>
                  </a:cubicBezTo>
                  <a:cubicBezTo>
                    <a:pt x="35062" y="6063"/>
                    <a:pt x="35090" y="6063"/>
                    <a:pt x="35111" y="6042"/>
                  </a:cubicBezTo>
                  <a:cubicBezTo>
                    <a:pt x="35028" y="6032"/>
                    <a:pt x="34963" y="5996"/>
                    <a:pt x="34875" y="5996"/>
                  </a:cubicBezTo>
                  <a:cubicBezTo>
                    <a:pt x="34867" y="5996"/>
                    <a:pt x="34859" y="5997"/>
                    <a:pt x="34851" y="5997"/>
                  </a:cubicBezTo>
                  <a:cubicBezTo>
                    <a:pt x="34838" y="5999"/>
                    <a:pt x="34825" y="5999"/>
                    <a:pt x="34812" y="5999"/>
                  </a:cubicBezTo>
                  <a:cubicBezTo>
                    <a:pt x="34761" y="5999"/>
                    <a:pt x="34710" y="5987"/>
                    <a:pt x="34687" y="5945"/>
                  </a:cubicBezTo>
                  <a:cubicBezTo>
                    <a:pt x="34681" y="5931"/>
                    <a:pt x="34663" y="5931"/>
                    <a:pt x="34646" y="5927"/>
                  </a:cubicBezTo>
                  <a:cubicBezTo>
                    <a:pt x="34620" y="5924"/>
                    <a:pt x="34594" y="5922"/>
                    <a:pt x="34568" y="5922"/>
                  </a:cubicBezTo>
                  <a:cubicBezTo>
                    <a:pt x="34543" y="5922"/>
                    <a:pt x="34518" y="5924"/>
                    <a:pt x="34493" y="5927"/>
                  </a:cubicBezTo>
                  <a:cubicBezTo>
                    <a:pt x="34375" y="5941"/>
                    <a:pt x="34254" y="5938"/>
                    <a:pt x="34136" y="5941"/>
                  </a:cubicBezTo>
                  <a:cubicBezTo>
                    <a:pt x="34126" y="5941"/>
                    <a:pt x="34114" y="5942"/>
                    <a:pt x="34103" y="5942"/>
                  </a:cubicBezTo>
                  <a:cubicBezTo>
                    <a:pt x="34080" y="5942"/>
                    <a:pt x="34056" y="5940"/>
                    <a:pt x="34035" y="5931"/>
                  </a:cubicBezTo>
                  <a:cubicBezTo>
                    <a:pt x="34063" y="5906"/>
                    <a:pt x="34112" y="5911"/>
                    <a:pt x="34139" y="5890"/>
                  </a:cubicBezTo>
                  <a:cubicBezTo>
                    <a:pt x="34101" y="5876"/>
                    <a:pt x="34063" y="5872"/>
                    <a:pt x="34029" y="5872"/>
                  </a:cubicBezTo>
                  <a:cubicBezTo>
                    <a:pt x="33975" y="5872"/>
                    <a:pt x="33922" y="5878"/>
                    <a:pt x="33870" y="5878"/>
                  </a:cubicBezTo>
                  <a:cubicBezTo>
                    <a:pt x="33844" y="5878"/>
                    <a:pt x="33818" y="5877"/>
                    <a:pt x="33792" y="5872"/>
                  </a:cubicBezTo>
                  <a:cubicBezTo>
                    <a:pt x="33747" y="5858"/>
                    <a:pt x="33699" y="5862"/>
                    <a:pt x="33654" y="5855"/>
                  </a:cubicBezTo>
                  <a:cubicBezTo>
                    <a:pt x="33646" y="5848"/>
                    <a:pt x="33636" y="5846"/>
                    <a:pt x="33626" y="5846"/>
                  </a:cubicBezTo>
                  <a:cubicBezTo>
                    <a:pt x="33616" y="5846"/>
                    <a:pt x="33604" y="5848"/>
                    <a:pt x="33592" y="5848"/>
                  </a:cubicBezTo>
                  <a:cubicBezTo>
                    <a:pt x="33571" y="5848"/>
                    <a:pt x="33567" y="5841"/>
                    <a:pt x="33574" y="5831"/>
                  </a:cubicBezTo>
                  <a:cubicBezTo>
                    <a:pt x="33598" y="5831"/>
                    <a:pt x="33626" y="5831"/>
                    <a:pt x="33651" y="5834"/>
                  </a:cubicBezTo>
                  <a:cubicBezTo>
                    <a:pt x="33659" y="5836"/>
                    <a:pt x="33665" y="5837"/>
                    <a:pt x="33671" y="5837"/>
                  </a:cubicBezTo>
                  <a:cubicBezTo>
                    <a:pt x="33693" y="5837"/>
                    <a:pt x="33701" y="5824"/>
                    <a:pt x="33709" y="5813"/>
                  </a:cubicBezTo>
                  <a:cubicBezTo>
                    <a:pt x="33711" y="5813"/>
                    <a:pt x="33713" y="5813"/>
                    <a:pt x="33714" y="5813"/>
                  </a:cubicBezTo>
                  <a:cubicBezTo>
                    <a:pt x="33742" y="5813"/>
                    <a:pt x="33757" y="5791"/>
                    <a:pt x="33780" y="5791"/>
                  </a:cubicBezTo>
                  <a:cubicBezTo>
                    <a:pt x="33783" y="5791"/>
                    <a:pt x="33786" y="5792"/>
                    <a:pt x="33789" y="5792"/>
                  </a:cubicBezTo>
                  <a:cubicBezTo>
                    <a:pt x="33799" y="5795"/>
                    <a:pt x="33808" y="5796"/>
                    <a:pt x="33815" y="5796"/>
                  </a:cubicBezTo>
                  <a:cubicBezTo>
                    <a:pt x="33840" y="5796"/>
                    <a:pt x="33856" y="5785"/>
                    <a:pt x="33872" y="5772"/>
                  </a:cubicBezTo>
                  <a:cubicBezTo>
                    <a:pt x="33876" y="5775"/>
                    <a:pt x="33883" y="5778"/>
                    <a:pt x="33886" y="5778"/>
                  </a:cubicBezTo>
                  <a:cubicBezTo>
                    <a:pt x="33943" y="5775"/>
                    <a:pt x="33998" y="5760"/>
                    <a:pt x="34054" y="5760"/>
                  </a:cubicBezTo>
                  <a:cubicBezTo>
                    <a:pt x="34060" y="5760"/>
                    <a:pt x="34065" y="5760"/>
                    <a:pt x="34070" y="5761"/>
                  </a:cubicBezTo>
                  <a:cubicBezTo>
                    <a:pt x="34095" y="5761"/>
                    <a:pt x="34077" y="5747"/>
                    <a:pt x="34074" y="5737"/>
                  </a:cubicBezTo>
                  <a:lnTo>
                    <a:pt x="34074" y="5737"/>
                  </a:lnTo>
                  <a:cubicBezTo>
                    <a:pt x="34120" y="5738"/>
                    <a:pt x="34167" y="5741"/>
                    <a:pt x="34213" y="5741"/>
                  </a:cubicBezTo>
                  <a:cubicBezTo>
                    <a:pt x="34285" y="5741"/>
                    <a:pt x="34355" y="5733"/>
                    <a:pt x="34413" y="5695"/>
                  </a:cubicBezTo>
                  <a:cubicBezTo>
                    <a:pt x="34479" y="5688"/>
                    <a:pt x="34546" y="5685"/>
                    <a:pt x="34597" y="5653"/>
                  </a:cubicBezTo>
                  <a:cubicBezTo>
                    <a:pt x="34615" y="5643"/>
                    <a:pt x="34636" y="5643"/>
                    <a:pt x="34653" y="5643"/>
                  </a:cubicBezTo>
                  <a:cubicBezTo>
                    <a:pt x="34657" y="5647"/>
                    <a:pt x="34660" y="5647"/>
                    <a:pt x="34663" y="5647"/>
                  </a:cubicBezTo>
                  <a:cubicBezTo>
                    <a:pt x="34681" y="5647"/>
                    <a:pt x="34698" y="5647"/>
                    <a:pt x="34712" y="5643"/>
                  </a:cubicBezTo>
                  <a:cubicBezTo>
                    <a:pt x="34796" y="5636"/>
                    <a:pt x="34930" y="5605"/>
                    <a:pt x="34951" y="5588"/>
                  </a:cubicBezTo>
                  <a:cubicBezTo>
                    <a:pt x="34955" y="5584"/>
                    <a:pt x="34955" y="5581"/>
                    <a:pt x="34955" y="5573"/>
                  </a:cubicBezTo>
                  <a:cubicBezTo>
                    <a:pt x="34963" y="5568"/>
                    <a:pt x="34974" y="5568"/>
                    <a:pt x="34985" y="5568"/>
                  </a:cubicBezTo>
                  <a:cubicBezTo>
                    <a:pt x="34990" y="5568"/>
                    <a:pt x="34996" y="5568"/>
                    <a:pt x="35001" y="5568"/>
                  </a:cubicBezTo>
                  <a:cubicBezTo>
                    <a:pt x="35006" y="5568"/>
                    <a:pt x="35012" y="5568"/>
                    <a:pt x="35017" y="5567"/>
                  </a:cubicBezTo>
                  <a:cubicBezTo>
                    <a:pt x="35115" y="5557"/>
                    <a:pt x="35204" y="5539"/>
                    <a:pt x="35288" y="5511"/>
                  </a:cubicBezTo>
                  <a:cubicBezTo>
                    <a:pt x="35299" y="5504"/>
                    <a:pt x="35316" y="5504"/>
                    <a:pt x="35305" y="5487"/>
                  </a:cubicBezTo>
                  <a:cubicBezTo>
                    <a:pt x="35289" y="5486"/>
                    <a:pt x="35274" y="5486"/>
                    <a:pt x="35258" y="5486"/>
                  </a:cubicBezTo>
                  <a:cubicBezTo>
                    <a:pt x="35175" y="5486"/>
                    <a:pt x="35090" y="5493"/>
                    <a:pt x="35017" y="5511"/>
                  </a:cubicBezTo>
                  <a:cubicBezTo>
                    <a:pt x="34781" y="5567"/>
                    <a:pt x="34528" y="5584"/>
                    <a:pt x="34289" y="5629"/>
                  </a:cubicBezTo>
                  <a:cubicBezTo>
                    <a:pt x="34188" y="5650"/>
                    <a:pt x="34080" y="5661"/>
                    <a:pt x="33976" y="5667"/>
                  </a:cubicBezTo>
                  <a:cubicBezTo>
                    <a:pt x="33853" y="5677"/>
                    <a:pt x="33741" y="5707"/>
                    <a:pt x="33616" y="5707"/>
                  </a:cubicBezTo>
                  <a:cubicBezTo>
                    <a:pt x="33605" y="5707"/>
                    <a:pt x="33593" y="5706"/>
                    <a:pt x="33581" y="5706"/>
                  </a:cubicBezTo>
                  <a:cubicBezTo>
                    <a:pt x="33498" y="5706"/>
                    <a:pt x="33414" y="5730"/>
                    <a:pt x="33328" y="5744"/>
                  </a:cubicBezTo>
                  <a:cubicBezTo>
                    <a:pt x="33248" y="5757"/>
                    <a:pt x="33164" y="5757"/>
                    <a:pt x="33085" y="5768"/>
                  </a:cubicBezTo>
                  <a:cubicBezTo>
                    <a:pt x="33017" y="5776"/>
                    <a:pt x="32946" y="5786"/>
                    <a:pt x="32876" y="5786"/>
                  </a:cubicBezTo>
                  <a:cubicBezTo>
                    <a:pt x="32825" y="5786"/>
                    <a:pt x="32774" y="5781"/>
                    <a:pt x="32724" y="5765"/>
                  </a:cubicBezTo>
                  <a:cubicBezTo>
                    <a:pt x="32654" y="5737"/>
                    <a:pt x="32581" y="5726"/>
                    <a:pt x="32501" y="5726"/>
                  </a:cubicBezTo>
                  <a:cubicBezTo>
                    <a:pt x="32490" y="5726"/>
                    <a:pt x="32479" y="5726"/>
                    <a:pt x="32468" y="5727"/>
                  </a:cubicBezTo>
                  <a:cubicBezTo>
                    <a:pt x="32447" y="5716"/>
                    <a:pt x="32415" y="5716"/>
                    <a:pt x="32388" y="5709"/>
                  </a:cubicBezTo>
                  <a:cubicBezTo>
                    <a:pt x="32364" y="5706"/>
                    <a:pt x="32340" y="5704"/>
                    <a:pt x="32316" y="5704"/>
                  </a:cubicBezTo>
                  <a:cubicBezTo>
                    <a:pt x="32228" y="5704"/>
                    <a:pt x="32142" y="5724"/>
                    <a:pt x="32053" y="5724"/>
                  </a:cubicBezTo>
                  <a:cubicBezTo>
                    <a:pt x="32048" y="5724"/>
                    <a:pt x="32042" y="5723"/>
                    <a:pt x="32037" y="5723"/>
                  </a:cubicBezTo>
                  <a:cubicBezTo>
                    <a:pt x="32014" y="5722"/>
                    <a:pt x="31991" y="5721"/>
                    <a:pt x="31969" y="5721"/>
                  </a:cubicBezTo>
                  <a:cubicBezTo>
                    <a:pt x="31889" y="5721"/>
                    <a:pt x="31810" y="5730"/>
                    <a:pt x="31731" y="5744"/>
                  </a:cubicBezTo>
                  <a:lnTo>
                    <a:pt x="31707" y="5744"/>
                  </a:lnTo>
                  <a:cubicBezTo>
                    <a:pt x="31683" y="5744"/>
                    <a:pt x="31659" y="5737"/>
                    <a:pt x="31635" y="5737"/>
                  </a:cubicBezTo>
                  <a:cubicBezTo>
                    <a:pt x="31552" y="5747"/>
                    <a:pt x="31465" y="5757"/>
                    <a:pt x="31382" y="5768"/>
                  </a:cubicBezTo>
                  <a:cubicBezTo>
                    <a:pt x="31371" y="5768"/>
                    <a:pt x="31360" y="5769"/>
                    <a:pt x="31350" y="5769"/>
                  </a:cubicBezTo>
                  <a:cubicBezTo>
                    <a:pt x="31246" y="5769"/>
                    <a:pt x="31144" y="5758"/>
                    <a:pt x="31042" y="5758"/>
                  </a:cubicBezTo>
                  <a:cubicBezTo>
                    <a:pt x="31014" y="5758"/>
                    <a:pt x="30986" y="5759"/>
                    <a:pt x="30958" y="5761"/>
                  </a:cubicBezTo>
                  <a:cubicBezTo>
                    <a:pt x="30986" y="5751"/>
                    <a:pt x="31014" y="5761"/>
                    <a:pt x="31049" y="5744"/>
                  </a:cubicBezTo>
                  <a:lnTo>
                    <a:pt x="31049" y="5744"/>
                  </a:lnTo>
                  <a:cubicBezTo>
                    <a:pt x="31025" y="5746"/>
                    <a:pt x="31001" y="5747"/>
                    <a:pt x="30979" y="5747"/>
                  </a:cubicBezTo>
                  <a:cubicBezTo>
                    <a:pt x="30916" y="5747"/>
                    <a:pt x="30858" y="5740"/>
                    <a:pt x="30802" y="5730"/>
                  </a:cubicBezTo>
                  <a:cubicBezTo>
                    <a:pt x="30743" y="5716"/>
                    <a:pt x="30687" y="5709"/>
                    <a:pt x="30625" y="5709"/>
                  </a:cubicBezTo>
                  <a:lnTo>
                    <a:pt x="30625" y="5702"/>
                  </a:lnTo>
                  <a:cubicBezTo>
                    <a:pt x="30625" y="5695"/>
                    <a:pt x="30594" y="5685"/>
                    <a:pt x="30612" y="5682"/>
                  </a:cubicBezTo>
                  <a:cubicBezTo>
                    <a:pt x="30631" y="5674"/>
                    <a:pt x="30653" y="5661"/>
                    <a:pt x="30678" y="5661"/>
                  </a:cubicBezTo>
                  <a:cubicBezTo>
                    <a:pt x="30688" y="5661"/>
                    <a:pt x="30698" y="5663"/>
                    <a:pt x="30708" y="5667"/>
                  </a:cubicBezTo>
                  <a:cubicBezTo>
                    <a:pt x="30717" y="5669"/>
                    <a:pt x="30726" y="5669"/>
                    <a:pt x="30734" y="5669"/>
                  </a:cubicBezTo>
                  <a:cubicBezTo>
                    <a:pt x="30754" y="5669"/>
                    <a:pt x="30773" y="5666"/>
                    <a:pt x="30785" y="5653"/>
                  </a:cubicBezTo>
                  <a:cubicBezTo>
                    <a:pt x="30791" y="5643"/>
                    <a:pt x="30778" y="5636"/>
                    <a:pt x="30767" y="5633"/>
                  </a:cubicBezTo>
                  <a:cubicBezTo>
                    <a:pt x="30757" y="5629"/>
                    <a:pt x="30748" y="5627"/>
                    <a:pt x="30739" y="5627"/>
                  </a:cubicBezTo>
                  <a:cubicBezTo>
                    <a:pt x="30725" y="5627"/>
                    <a:pt x="30714" y="5632"/>
                    <a:pt x="30705" y="5643"/>
                  </a:cubicBezTo>
                  <a:cubicBezTo>
                    <a:pt x="30700" y="5646"/>
                    <a:pt x="30693" y="5648"/>
                    <a:pt x="30686" y="5648"/>
                  </a:cubicBezTo>
                  <a:cubicBezTo>
                    <a:pt x="30683" y="5648"/>
                    <a:pt x="30680" y="5648"/>
                    <a:pt x="30677" y="5647"/>
                  </a:cubicBezTo>
                  <a:cubicBezTo>
                    <a:pt x="30667" y="5640"/>
                    <a:pt x="30677" y="5633"/>
                    <a:pt x="30681" y="5626"/>
                  </a:cubicBezTo>
                  <a:cubicBezTo>
                    <a:pt x="30684" y="5620"/>
                    <a:pt x="30681" y="5605"/>
                    <a:pt x="30694" y="5605"/>
                  </a:cubicBezTo>
                  <a:cubicBezTo>
                    <a:pt x="30695" y="5605"/>
                    <a:pt x="30697" y="5605"/>
                    <a:pt x="30698" y="5605"/>
                  </a:cubicBezTo>
                  <a:cubicBezTo>
                    <a:pt x="30714" y="5607"/>
                    <a:pt x="30730" y="5608"/>
                    <a:pt x="30746" y="5608"/>
                  </a:cubicBezTo>
                  <a:cubicBezTo>
                    <a:pt x="30791" y="5608"/>
                    <a:pt x="30833" y="5601"/>
                    <a:pt x="30877" y="5601"/>
                  </a:cubicBezTo>
                  <a:cubicBezTo>
                    <a:pt x="30883" y="5601"/>
                    <a:pt x="30889" y="5601"/>
                    <a:pt x="30895" y="5602"/>
                  </a:cubicBezTo>
                  <a:cubicBezTo>
                    <a:pt x="30924" y="5598"/>
                    <a:pt x="30948" y="5598"/>
                    <a:pt x="30975" y="5598"/>
                  </a:cubicBezTo>
                  <a:cubicBezTo>
                    <a:pt x="30996" y="5567"/>
                    <a:pt x="30958" y="5543"/>
                    <a:pt x="30951" y="5515"/>
                  </a:cubicBezTo>
                  <a:cubicBezTo>
                    <a:pt x="30969" y="5515"/>
                    <a:pt x="30986" y="5511"/>
                    <a:pt x="31003" y="5504"/>
                  </a:cubicBezTo>
                  <a:cubicBezTo>
                    <a:pt x="31015" y="5498"/>
                    <a:pt x="31030" y="5492"/>
                    <a:pt x="31044" y="5492"/>
                  </a:cubicBezTo>
                  <a:cubicBezTo>
                    <a:pt x="31054" y="5492"/>
                    <a:pt x="31064" y="5496"/>
                    <a:pt x="31073" y="5504"/>
                  </a:cubicBezTo>
                  <a:cubicBezTo>
                    <a:pt x="31090" y="5528"/>
                    <a:pt x="31149" y="5549"/>
                    <a:pt x="31076" y="5573"/>
                  </a:cubicBezTo>
                  <a:cubicBezTo>
                    <a:pt x="31062" y="5578"/>
                    <a:pt x="31073" y="5591"/>
                    <a:pt x="31073" y="5602"/>
                  </a:cubicBezTo>
                  <a:cubicBezTo>
                    <a:pt x="31121" y="5605"/>
                    <a:pt x="31076" y="5633"/>
                    <a:pt x="31100" y="5643"/>
                  </a:cubicBezTo>
                  <a:lnTo>
                    <a:pt x="31100" y="5653"/>
                  </a:lnTo>
                  <a:lnTo>
                    <a:pt x="31097" y="5650"/>
                  </a:lnTo>
                  <a:cubicBezTo>
                    <a:pt x="31083" y="5647"/>
                    <a:pt x="31065" y="5643"/>
                    <a:pt x="31045" y="5640"/>
                  </a:cubicBezTo>
                  <a:lnTo>
                    <a:pt x="31045" y="5640"/>
                  </a:lnTo>
                  <a:cubicBezTo>
                    <a:pt x="31045" y="5661"/>
                    <a:pt x="31045" y="5677"/>
                    <a:pt x="31086" y="5677"/>
                  </a:cubicBezTo>
                  <a:cubicBezTo>
                    <a:pt x="31100" y="5677"/>
                    <a:pt x="31114" y="5684"/>
                    <a:pt x="31128" y="5684"/>
                  </a:cubicBezTo>
                  <a:cubicBezTo>
                    <a:pt x="31135" y="5684"/>
                    <a:pt x="31142" y="5682"/>
                    <a:pt x="31149" y="5677"/>
                  </a:cubicBezTo>
                  <a:cubicBezTo>
                    <a:pt x="31174" y="5683"/>
                    <a:pt x="31198" y="5687"/>
                    <a:pt x="31221" y="5687"/>
                  </a:cubicBezTo>
                  <a:cubicBezTo>
                    <a:pt x="31246" y="5687"/>
                    <a:pt x="31271" y="5682"/>
                    <a:pt x="31294" y="5667"/>
                  </a:cubicBezTo>
                  <a:cubicBezTo>
                    <a:pt x="31302" y="5664"/>
                    <a:pt x="31310" y="5661"/>
                    <a:pt x="31319" y="5661"/>
                  </a:cubicBezTo>
                  <a:cubicBezTo>
                    <a:pt x="31325" y="5661"/>
                    <a:pt x="31332" y="5663"/>
                    <a:pt x="31340" y="5667"/>
                  </a:cubicBezTo>
                  <a:cubicBezTo>
                    <a:pt x="31366" y="5683"/>
                    <a:pt x="31396" y="5687"/>
                    <a:pt x="31426" y="5687"/>
                  </a:cubicBezTo>
                  <a:cubicBezTo>
                    <a:pt x="31448" y="5687"/>
                    <a:pt x="31470" y="5685"/>
                    <a:pt x="31492" y="5685"/>
                  </a:cubicBezTo>
                  <a:cubicBezTo>
                    <a:pt x="31513" y="5685"/>
                    <a:pt x="31534" y="5677"/>
                    <a:pt x="31531" y="5664"/>
                  </a:cubicBezTo>
                  <a:cubicBezTo>
                    <a:pt x="31529" y="5656"/>
                    <a:pt x="31524" y="5654"/>
                    <a:pt x="31517" y="5654"/>
                  </a:cubicBezTo>
                  <a:cubicBezTo>
                    <a:pt x="31509" y="5654"/>
                    <a:pt x="31498" y="5657"/>
                    <a:pt x="31489" y="5657"/>
                  </a:cubicBezTo>
                  <a:cubicBezTo>
                    <a:pt x="31440" y="5650"/>
                    <a:pt x="31385" y="5647"/>
                    <a:pt x="31382" y="5602"/>
                  </a:cubicBezTo>
                  <a:cubicBezTo>
                    <a:pt x="31382" y="5584"/>
                    <a:pt x="31370" y="5572"/>
                    <a:pt x="31346" y="5572"/>
                  </a:cubicBezTo>
                  <a:cubicBezTo>
                    <a:pt x="31341" y="5572"/>
                    <a:pt x="31335" y="5572"/>
                    <a:pt x="31329" y="5573"/>
                  </a:cubicBezTo>
                  <a:cubicBezTo>
                    <a:pt x="31321" y="5576"/>
                    <a:pt x="31313" y="5577"/>
                    <a:pt x="31306" y="5577"/>
                  </a:cubicBezTo>
                  <a:cubicBezTo>
                    <a:pt x="31285" y="5577"/>
                    <a:pt x="31266" y="5569"/>
                    <a:pt x="31246" y="5567"/>
                  </a:cubicBezTo>
                  <a:cubicBezTo>
                    <a:pt x="31198" y="5560"/>
                    <a:pt x="31190" y="5539"/>
                    <a:pt x="31225" y="5518"/>
                  </a:cubicBezTo>
                  <a:cubicBezTo>
                    <a:pt x="31239" y="5511"/>
                    <a:pt x="31264" y="5504"/>
                    <a:pt x="31257" y="5490"/>
                  </a:cubicBezTo>
                  <a:cubicBezTo>
                    <a:pt x="31243" y="5463"/>
                    <a:pt x="31270" y="5445"/>
                    <a:pt x="31305" y="5445"/>
                  </a:cubicBezTo>
                  <a:cubicBezTo>
                    <a:pt x="31351" y="5445"/>
                    <a:pt x="31396" y="5423"/>
                    <a:pt x="31442" y="5423"/>
                  </a:cubicBezTo>
                  <a:cubicBezTo>
                    <a:pt x="31462" y="5423"/>
                    <a:pt x="31482" y="5427"/>
                    <a:pt x="31502" y="5439"/>
                  </a:cubicBezTo>
                  <a:cubicBezTo>
                    <a:pt x="31492" y="5453"/>
                    <a:pt x="31444" y="5439"/>
                    <a:pt x="31454" y="5463"/>
                  </a:cubicBezTo>
                  <a:cubicBezTo>
                    <a:pt x="31457" y="5472"/>
                    <a:pt x="31466" y="5474"/>
                    <a:pt x="31477" y="5474"/>
                  </a:cubicBezTo>
                  <a:cubicBezTo>
                    <a:pt x="31486" y="5474"/>
                    <a:pt x="31497" y="5473"/>
                    <a:pt x="31507" y="5473"/>
                  </a:cubicBezTo>
                  <a:cubicBezTo>
                    <a:pt x="31510" y="5473"/>
                    <a:pt x="31514" y="5473"/>
                    <a:pt x="31517" y="5473"/>
                  </a:cubicBezTo>
                  <a:cubicBezTo>
                    <a:pt x="31527" y="5483"/>
                    <a:pt x="31513" y="5494"/>
                    <a:pt x="31517" y="5501"/>
                  </a:cubicBezTo>
                  <a:cubicBezTo>
                    <a:pt x="31520" y="5511"/>
                    <a:pt x="31530" y="5516"/>
                    <a:pt x="31540" y="5516"/>
                  </a:cubicBezTo>
                  <a:cubicBezTo>
                    <a:pt x="31547" y="5516"/>
                    <a:pt x="31554" y="5514"/>
                    <a:pt x="31558" y="5508"/>
                  </a:cubicBezTo>
                  <a:cubicBezTo>
                    <a:pt x="31569" y="5498"/>
                    <a:pt x="31590" y="5480"/>
                    <a:pt x="31572" y="5463"/>
                  </a:cubicBezTo>
                  <a:cubicBezTo>
                    <a:pt x="31555" y="5456"/>
                    <a:pt x="31537" y="5449"/>
                    <a:pt x="31520" y="5439"/>
                  </a:cubicBezTo>
                  <a:cubicBezTo>
                    <a:pt x="31544" y="5421"/>
                    <a:pt x="31544" y="5421"/>
                    <a:pt x="31475" y="5394"/>
                  </a:cubicBezTo>
                  <a:cubicBezTo>
                    <a:pt x="31489" y="5379"/>
                    <a:pt x="31517" y="5373"/>
                    <a:pt x="31502" y="5355"/>
                  </a:cubicBezTo>
                  <a:cubicBezTo>
                    <a:pt x="31510" y="5351"/>
                    <a:pt x="31516" y="5349"/>
                    <a:pt x="31519" y="5349"/>
                  </a:cubicBezTo>
                  <a:cubicBezTo>
                    <a:pt x="31533" y="5349"/>
                    <a:pt x="31527" y="5370"/>
                    <a:pt x="31543" y="5370"/>
                  </a:cubicBezTo>
                  <a:cubicBezTo>
                    <a:pt x="31544" y="5370"/>
                    <a:pt x="31546" y="5370"/>
                    <a:pt x="31548" y="5369"/>
                  </a:cubicBezTo>
                  <a:cubicBezTo>
                    <a:pt x="31553" y="5402"/>
                    <a:pt x="31580" y="5409"/>
                    <a:pt x="31614" y="5409"/>
                  </a:cubicBezTo>
                  <a:cubicBezTo>
                    <a:pt x="31627" y="5409"/>
                    <a:pt x="31641" y="5408"/>
                    <a:pt x="31656" y="5407"/>
                  </a:cubicBezTo>
                  <a:lnTo>
                    <a:pt x="31656" y="5407"/>
                  </a:lnTo>
                  <a:cubicBezTo>
                    <a:pt x="31642" y="5424"/>
                    <a:pt x="31652" y="5435"/>
                    <a:pt x="31680" y="5435"/>
                  </a:cubicBezTo>
                  <a:cubicBezTo>
                    <a:pt x="31721" y="5435"/>
                    <a:pt x="31731" y="5456"/>
                    <a:pt x="31749" y="5473"/>
                  </a:cubicBezTo>
                  <a:cubicBezTo>
                    <a:pt x="31749" y="5480"/>
                    <a:pt x="31711" y="5487"/>
                    <a:pt x="31742" y="5498"/>
                  </a:cubicBezTo>
                  <a:cubicBezTo>
                    <a:pt x="31777" y="5511"/>
                    <a:pt x="31794" y="5532"/>
                    <a:pt x="31811" y="5553"/>
                  </a:cubicBezTo>
                  <a:cubicBezTo>
                    <a:pt x="31818" y="5556"/>
                    <a:pt x="31826" y="5564"/>
                    <a:pt x="31830" y="5564"/>
                  </a:cubicBezTo>
                  <a:cubicBezTo>
                    <a:pt x="31831" y="5564"/>
                    <a:pt x="31832" y="5564"/>
                    <a:pt x="31832" y="5563"/>
                  </a:cubicBezTo>
                  <a:cubicBezTo>
                    <a:pt x="31867" y="5539"/>
                    <a:pt x="31923" y="5546"/>
                    <a:pt x="31954" y="5532"/>
                  </a:cubicBezTo>
                  <a:cubicBezTo>
                    <a:pt x="31972" y="5522"/>
                    <a:pt x="31986" y="5517"/>
                    <a:pt x="32000" y="5517"/>
                  </a:cubicBezTo>
                  <a:cubicBezTo>
                    <a:pt x="32010" y="5517"/>
                    <a:pt x="32021" y="5519"/>
                    <a:pt x="32034" y="5525"/>
                  </a:cubicBezTo>
                  <a:cubicBezTo>
                    <a:pt x="32046" y="5531"/>
                    <a:pt x="32058" y="5540"/>
                    <a:pt x="32074" y="5540"/>
                  </a:cubicBezTo>
                  <a:cubicBezTo>
                    <a:pt x="32077" y="5540"/>
                    <a:pt x="32079" y="5540"/>
                    <a:pt x="32082" y="5539"/>
                  </a:cubicBezTo>
                  <a:cubicBezTo>
                    <a:pt x="32124" y="5546"/>
                    <a:pt x="32179" y="5539"/>
                    <a:pt x="32169" y="5584"/>
                  </a:cubicBezTo>
                  <a:cubicBezTo>
                    <a:pt x="32169" y="5591"/>
                    <a:pt x="32176" y="5594"/>
                    <a:pt x="32186" y="5594"/>
                  </a:cubicBezTo>
                  <a:cubicBezTo>
                    <a:pt x="32189" y="5595"/>
                    <a:pt x="32191" y="5595"/>
                    <a:pt x="32194" y="5595"/>
                  </a:cubicBezTo>
                  <a:cubicBezTo>
                    <a:pt x="32203" y="5595"/>
                    <a:pt x="32207" y="5590"/>
                    <a:pt x="32207" y="5584"/>
                  </a:cubicBezTo>
                  <a:cubicBezTo>
                    <a:pt x="32207" y="5560"/>
                    <a:pt x="32235" y="5567"/>
                    <a:pt x="32252" y="5560"/>
                  </a:cubicBezTo>
                  <a:cubicBezTo>
                    <a:pt x="32282" y="5549"/>
                    <a:pt x="32312" y="5545"/>
                    <a:pt x="32340" y="5545"/>
                  </a:cubicBezTo>
                  <a:cubicBezTo>
                    <a:pt x="32375" y="5545"/>
                    <a:pt x="32409" y="5551"/>
                    <a:pt x="32443" y="5557"/>
                  </a:cubicBezTo>
                  <a:cubicBezTo>
                    <a:pt x="32445" y="5557"/>
                    <a:pt x="32446" y="5558"/>
                    <a:pt x="32447" y="5558"/>
                  </a:cubicBezTo>
                  <a:cubicBezTo>
                    <a:pt x="32452" y="5558"/>
                    <a:pt x="32458" y="5552"/>
                    <a:pt x="32464" y="5549"/>
                  </a:cubicBezTo>
                  <a:cubicBezTo>
                    <a:pt x="32472" y="5547"/>
                    <a:pt x="32479" y="5546"/>
                    <a:pt x="32486" y="5546"/>
                  </a:cubicBezTo>
                  <a:cubicBezTo>
                    <a:pt x="32513" y="5546"/>
                    <a:pt x="32535" y="5561"/>
                    <a:pt x="32563" y="5561"/>
                  </a:cubicBezTo>
                  <a:cubicBezTo>
                    <a:pt x="32567" y="5561"/>
                    <a:pt x="32571" y="5561"/>
                    <a:pt x="32575" y="5560"/>
                  </a:cubicBezTo>
                  <a:cubicBezTo>
                    <a:pt x="32577" y="5560"/>
                    <a:pt x="32579" y="5561"/>
                    <a:pt x="32582" y="5561"/>
                  </a:cubicBezTo>
                  <a:cubicBezTo>
                    <a:pt x="32600" y="5561"/>
                    <a:pt x="32619" y="5549"/>
                    <a:pt x="32644" y="5549"/>
                  </a:cubicBezTo>
                  <a:lnTo>
                    <a:pt x="32644" y="5549"/>
                  </a:lnTo>
                  <a:cubicBezTo>
                    <a:pt x="32634" y="5573"/>
                    <a:pt x="32582" y="5581"/>
                    <a:pt x="32599" y="5608"/>
                  </a:cubicBezTo>
                  <a:lnTo>
                    <a:pt x="32596" y="5612"/>
                  </a:lnTo>
                  <a:lnTo>
                    <a:pt x="32589" y="5612"/>
                  </a:lnTo>
                  <a:cubicBezTo>
                    <a:pt x="32581" y="5612"/>
                    <a:pt x="32569" y="5606"/>
                    <a:pt x="32560" y="5606"/>
                  </a:cubicBezTo>
                  <a:cubicBezTo>
                    <a:pt x="32554" y="5606"/>
                    <a:pt x="32549" y="5609"/>
                    <a:pt x="32547" y="5619"/>
                  </a:cubicBezTo>
                  <a:cubicBezTo>
                    <a:pt x="32543" y="5647"/>
                    <a:pt x="32596" y="5685"/>
                    <a:pt x="32637" y="5685"/>
                  </a:cubicBezTo>
                  <a:cubicBezTo>
                    <a:pt x="32642" y="5686"/>
                    <a:pt x="32646" y="5686"/>
                    <a:pt x="32650" y="5686"/>
                  </a:cubicBezTo>
                  <a:cubicBezTo>
                    <a:pt x="32668" y="5686"/>
                    <a:pt x="32676" y="5679"/>
                    <a:pt x="32676" y="5664"/>
                  </a:cubicBezTo>
                  <a:cubicBezTo>
                    <a:pt x="32672" y="5629"/>
                    <a:pt x="32623" y="5591"/>
                    <a:pt x="32700" y="5563"/>
                  </a:cubicBezTo>
                  <a:cubicBezTo>
                    <a:pt x="32710" y="5560"/>
                    <a:pt x="32682" y="5553"/>
                    <a:pt x="32696" y="5543"/>
                  </a:cubicBezTo>
                  <a:lnTo>
                    <a:pt x="32696" y="5543"/>
                  </a:lnTo>
                  <a:cubicBezTo>
                    <a:pt x="32731" y="5569"/>
                    <a:pt x="32749" y="5580"/>
                    <a:pt x="32777" y="5580"/>
                  </a:cubicBezTo>
                  <a:cubicBezTo>
                    <a:pt x="32798" y="5580"/>
                    <a:pt x="32823" y="5574"/>
                    <a:pt x="32863" y="5563"/>
                  </a:cubicBezTo>
                  <a:cubicBezTo>
                    <a:pt x="32876" y="5560"/>
                    <a:pt x="32888" y="5559"/>
                    <a:pt x="32899" y="5559"/>
                  </a:cubicBezTo>
                  <a:cubicBezTo>
                    <a:pt x="32928" y="5559"/>
                    <a:pt x="32951" y="5570"/>
                    <a:pt x="32964" y="5594"/>
                  </a:cubicBezTo>
                  <a:lnTo>
                    <a:pt x="32863" y="5594"/>
                  </a:lnTo>
                  <a:cubicBezTo>
                    <a:pt x="32887" y="5605"/>
                    <a:pt x="32915" y="5608"/>
                    <a:pt x="32908" y="5626"/>
                  </a:cubicBezTo>
                  <a:cubicBezTo>
                    <a:pt x="32884" y="5677"/>
                    <a:pt x="32964" y="5674"/>
                    <a:pt x="33005" y="5695"/>
                  </a:cubicBezTo>
                  <a:cubicBezTo>
                    <a:pt x="32991" y="5677"/>
                    <a:pt x="33012" y="5661"/>
                    <a:pt x="33005" y="5643"/>
                  </a:cubicBezTo>
                  <a:lnTo>
                    <a:pt x="33005" y="5619"/>
                  </a:lnTo>
                  <a:cubicBezTo>
                    <a:pt x="32995" y="5591"/>
                    <a:pt x="33019" y="5588"/>
                    <a:pt x="33050" y="5588"/>
                  </a:cubicBezTo>
                  <a:cubicBezTo>
                    <a:pt x="33060" y="5602"/>
                    <a:pt x="33022" y="5602"/>
                    <a:pt x="33033" y="5615"/>
                  </a:cubicBezTo>
                  <a:cubicBezTo>
                    <a:pt x="33164" y="5605"/>
                    <a:pt x="33164" y="5605"/>
                    <a:pt x="33168" y="5588"/>
                  </a:cubicBezTo>
                  <a:cubicBezTo>
                    <a:pt x="33163" y="5586"/>
                    <a:pt x="33158" y="5585"/>
                    <a:pt x="33154" y="5585"/>
                  </a:cubicBezTo>
                  <a:cubicBezTo>
                    <a:pt x="33137" y="5585"/>
                    <a:pt x="33123" y="5596"/>
                    <a:pt x="33104" y="5596"/>
                  </a:cubicBezTo>
                  <a:cubicBezTo>
                    <a:pt x="33100" y="5596"/>
                    <a:pt x="33096" y="5595"/>
                    <a:pt x="33092" y="5594"/>
                  </a:cubicBezTo>
                  <a:cubicBezTo>
                    <a:pt x="33109" y="5578"/>
                    <a:pt x="33126" y="5563"/>
                    <a:pt x="33144" y="5543"/>
                  </a:cubicBezTo>
                  <a:cubicBezTo>
                    <a:pt x="33158" y="5562"/>
                    <a:pt x="33191" y="5580"/>
                    <a:pt x="33210" y="5580"/>
                  </a:cubicBezTo>
                  <a:cubicBezTo>
                    <a:pt x="33214" y="5580"/>
                    <a:pt x="33218" y="5579"/>
                    <a:pt x="33220" y="5578"/>
                  </a:cubicBezTo>
                  <a:cubicBezTo>
                    <a:pt x="33255" y="5557"/>
                    <a:pt x="33334" y="5573"/>
                    <a:pt x="33331" y="5525"/>
                  </a:cubicBezTo>
                  <a:cubicBezTo>
                    <a:pt x="33342" y="5501"/>
                    <a:pt x="33293" y="5494"/>
                    <a:pt x="33289" y="5473"/>
                  </a:cubicBezTo>
                  <a:cubicBezTo>
                    <a:pt x="33286" y="5469"/>
                    <a:pt x="33269" y="5466"/>
                    <a:pt x="33276" y="5466"/>
                  </a:cubicBezTo>
                  <a:cubicBezTo>
                    <a:pt x="33310" y="5463"/>
                    <a:pt x="33325" y="5438"/>
                    <a:pt x="33363" y="5438"/>
                  </a:cubicBezTo>
                  <a:cubicBezTo>
                    <a:pt x="33367" y="5438"/>
                    <a:pt x="33371" y="5438"/>
                    <a:pt x="33376" y="5439"/>
                  </a:cubicBezTo>
                  <a:cubicBezTo>
                    <a:pt x="33404" y="5442"/>
                    <a:pt x="33435" y="5450"/>
                    <a:pt x="33465" y="5450"/>
                  </a:cubicBezTo>
                  <a:cubicBezTo>
                    <a:pt x="33488" y="5450"/>
                    <a:pt x="33511" y="5445"/>
                    <a:pt x="33532" y="5432"/>
                  </a:cubicBezTo>
                  <a:cubicBezTo>
                    <a:pt x="33550" y="5428"/>
                    <a:pt x="33563" y="5428"/>
                    <a:pt x="33577" y="5424"/>
                  </a:cubicBezTo>
                  <a:cubicBezTo>
                    <a:pt x="33588" y="5421"/>
                    <a:pt x="33602" y="5418"/>
                    <a:pt x="33595" y="5411"/>
                  </a:cubicBezTo>
                  <a:cubicBezTo>
                    <a:pt x="33593" y="5405"/>
                    <a:pt x="33588" y="5404"/>
                    <a:pt x="33581" y="5404"/>
                  </a:cubicBezTo>
                  <a:cubicBezTo>
                    <a:pt x="33574" y="5404"/>
                    <a:pt x="33567" y="5405"/>
                    <a:pt x="33560" y="5407"/>
                  </a:cubicBezTo>
                  <a:cubicBezTo>
                    <a:pt x="33571" y="5365"/>
                    <a:pt x="33571" y="5365"/>
                    <a:pt x="33532" y="5362"/>
                  </a:cubicBezTo>
                  <a:cubicBezTo>
                    <a:pt x="33522" y="5353"/>
                    <a:pt x="33509" y="5351"/>
                    <a:pt x="33495" y="5351"/>
                  </a:cubicBezTo>
                  <a:cubicBezTo>
                    <a:pt x="33485" y="5351"/>
                    <a:pt x="33475" y="5352"/>
                    <a:pt x="33465" y="5352"/>
                  </a:cubicBezTo>
                  <a:cubicBezTo>
                    <a:pt x="33451" y="5352"/>
                    <a:pt x="33437" y="5350"/>
                    <a:pt x="33425" y="5341"/>
                  </a:cubicBezTo>
                  <a:cubicBezTo>
                    <a:pt x="33411" y="5314"/>
                    <a:pt x="33363" y="5314"/>
                    <a:pt x="33328" y="5299"/>
                  </a:cubicBezTo>
                  <a:cubicBezTo>
                    <a:pt x="33286" y="5282"/>
                    <a:pt x="33283" y="5272"/>
                    <a:pt x="33328" y="5261"/>
                  </a:cubicBezTo>
                  <a:cubicBezTo>
                    <a:pt x="33331" y="5282"/>
                    <a:pt x="33359" y="5289"/>
                    <a:pt x="33383" y="5293"/>
                  </a:cubicBezTo>
                  <a:cubicBezTo>
                    <a:pt x="33387" y="5293"/>
                    <a:pt x="33391" y="5294"/>
                    <a:pt x="33394" y="5294"/>
                  </a:cubicBezTo>
                  <a:cubicBezTo>
                    <a:pt x="33411" y="5294"/>
                    <a:pt x="33427" y="5288"/>
                    <a:pt x="33435" y="5279"/>
                  </a:cubicBezTo>
                  <a:cubicBezTo>
                    <a:pt x="33438" y="5269"/>
                    <a:pt x="33443" y="5251"/>
                    <a:pt x="33435" y="5245"/>
                  </a:cubicBezTo>
                  <a:cubicBezTo>
                    <a:pt x="33429" y="5240"/>
                    <a:pt x="33419" y="5236"/>
                    <a:pt x="33408" y="5236"/>
                  </a:cubicBezTo>
                  <a:cubicBezTo>
                    <a:pt x="33400" y="5236"/>
                    <a:pt x="33391" y="5238"/>
                    <a:pt x="33383" y="5245"/>
                  </a:cubicBezTo>
                  <a:lnTo>
                    <a:pt x="33369" y="5245"/>
                  </a:lnTo>
                  <a:cubicBezTo>
                    <a:pt x="33372" y="5232"/>
                    <a:pt x="33379" y="5219"/>
                    <a:pt x="33400" y="5219"/>
                  </a:cubicBezTo>
                  <a:cubicBezTo>
                    <a:pt x="33402" y="5219"/>
                    <a:pt x="33405" y="5219"/>
                    <a:pt x="33408" y="5220"/>
                  </a:cubicBezTo>
                  <a:cubicBezTo>
                    <a:pt x="33413" y="5222"/>
                    <a:pt x="33419" y="5223"/>
                    <a:pt x="33424" y="5223"/>
                  </a:cubicBezTo>
                  <a:cubicBezTo>
                    <a:pt x="33429" y="5223"/>
                    <a:pt x="33432" y="5222"/>
                    <a:pt x="33428" y="5216"/>
                  </a:cubicBezTo>
                  <a:cubicBezTo>
                    <a:pt x="33401" y="5182"/>
                    <a:pt x="33446" y="5185"/>
                    <a:pt x="33473" y="5175"/>
                  </a:cubicBezTo>
                  <a:cubicBezTo>
                    <a:pt x="33508" y="5161"/>
                    <a:pt x="33550" y="5147"/>
                    <a:pt x="33560" y="5115"/>
                  </a:cubicBezTo>
                  <a:lnTo>
                    <a:pt x="33588" y="5115"/>
                  </a:lnTo>
                  <a:cubicBezTo>
                    <a:pt x="33593" y="5122"/>
                    <a:pt x="33602" y="5123"/>
                    <a:pt x="33611" y="5123"/>
                  </a:cubicBezTo>
                  <a:cubicBezTo>
                    <a:pt x="33617" y="5123"/>
                    <a:pt x="33622" y="5123"/>
                    <a:pt x="33628" y="5123"/>
                  </a:cubicBezTo>
                  <a:cubicBezTo>
                    <a:pt x="33639" y="5123"/>
                    <a:pt x="33650" y="5124"/>
                    <a:pt x="33657" y="5133"/>
                  </a:cubicBezTo>
                  <a:cubicBezTo>
                    <a:pt x="33652" y="5147"/>
                    <a:pt x="33659" y="5160"/>
                    <a:pt x="33678" y="5160"/>
                  </a:cubicBezTo>
                  <a:cubicBezTo>
                    <a:pt x="33683" y="5160"/>
                    <a:pt x="33689" y="5159"/>
                    <a:pt x="33696" y="5157"/>
                  </a:cubicBezTo>
                  <a:cubicBezTo>
                    <a:pt x="33716" y="5147"/>
                    <a:pt x="33747" y="5147"/>
                    <a:pt x="33761" y="5133"/>
                  </a:cubicBezTo>
                  <a:cubicBezTo>
                    <a:pt x="33768" y="5123"/>
                    <a:pt x="33771" y="5112"/>
                    <a:pt x="33761" y="5102"/>
                  </a:cubicBezTo>
                  <a:cubicBezTo>
                    <a:pt x="33759" y="5093"/>
                    <a:pt x="33758" y="5084"/>
                    <a:pt x="33774" y="5084"/>
                  </a:cubicBezTo>
                  <a:cubicBezTo>
                    <a:pt x="33776" y="5084"/>
                    <a:pt x="33779" y="5084"/>
                    <a:pt x="33782" y="5085"/>
                  </a:cubicBezTo>
                  <a:cubicBezTo>
                    <a:pt x="33803" y="5085"/>
                    <a:pt x="33824" y="5081"/>
                    <a:pt x="33845" y="5081"/>
                  </a:cubicBezTo>
                  <a:cubicBezTo>
                    <a:pt x="33851" y="5085"/>
                    <a:pt x="33862" y="5085"/>
                    <a:pt x="33869" y="5088"/>
                  </a:cubicBezTo>
                  <a:cubicBezTo>
                    <a:pt x="33907" y="5088"/>
                    <a:pt x="33943" y="5112"/>
                    <a:pt x="33979" y="5112"/>
                  </a:cubicBezTo>
                  <a:cubicBezTo>
                    <a:pt x="33989" y="5112"/>
                    <a:pt x="33998" y="5110"/>
                    <a:pt x="34008" y="5105"/>
                  </a:cubicBezTo>
                  <a:cubicBezTo>
                    <a:pt x="34050" y="5085"/>
                    <a:pt x="34098" y="5070"/>
                    <a:pt x="34139" y="5064"/>
                  </a:cubicBezTo>
                  <a:cubicBezTo>
                    <a:pt x="34170" y="5058"/>
                    <a:pt x="34155" y="5030"/>
                    <a:pt x="34179" y="5030"/>
                  </a:cubicBezTo>
                  <a:cubicBezTo>
                    <a:pt x="34183" y="5030"/>
                    <a:pt x="34187" y="5031"/>
                    <a:pt x="34192" y="5032"/>
                  </a:cubicBezTo>
                  <a:cubicBezTo>
                    <a:pt x="34216" y="5053"/>
                    <a:pt x="34164" y="5060"/>
                    <a:pt x="34171" y="5078"/>
                  </a:cubicBezTo>
                  <a:cubicBezTo>
                    <a:pt x="34129" y="5102"/>
                    <a:pt x="34184" y="5099"/>
                    <a:pt x="34195" y="5105"/>
                  </a:cubicBezTo>
                  <a:cubicBezTo>
                    <a:pt x="34207" y="5107"/>
                    <a:pt x="34219" y="5107"/>
                    <a:pt x="34231" y="5107"/>
                  </a:cubicBezTo>
                  <a:cubicBezTo>
                    <a:pt x="34244" y="5107"/>
                    <a:pt x="34256" y="5107"/>
                    <a:pt x="34268" y="5109"/>
                  </a:cubicBezTo>
                  <a:cubicBezTo>
                    <a:pt x="34276" y="5110"/>
                    <a:pt x="34283" y="5111"/>
                    <a:pt x="34291" y="5111"/>
                  </a:cubicBezTo>
                  <a:cubicBezTo>
                    <a:pt x="34324" y="5111"/>
                    <a:pt x="34354" y="5101"/>
                    <a:pt x="34383" y="5095"/>
                  </a:cubicBezTo>
                  <a:cubicBezTo>
                    <a:pt x="34442" y="5081"/>
                    <a:pt x="34400" y="5053"/>
                    <a:pt x="34400" y="5032"/>
                  </a:cubicBezTo>
                  <a:cubicBezTo>
                    <a:pt x="34400" y="5029"/>
                    <a:pt x="34396" y="5022"/>
                    <a:pt x="34410" y="5019"/>
                  </a:cubicBezTo>
                  <a:cubicBezTo>
                    <a:pt x="34428" y="5032"/>
                    <a:pt x="34428" y="5057"/>
                    <a:pt x="34469" y="5057"/>
                  </a:cubicBezTo>
                  <a:cubicBezTo>
                    <a:pt x="34480" y="5059"/>
                    <a:pt x="34491" y="5064"/>
                    <a:pt x="34502" y="5064"/>
                  </a:cubicBezTo>
                  <a:cubicBezTo>
                    <a:pt x="34508" y="5064"/>
                    <a:pt x="34515" y="5062"/>
                    <a:pt x="34521" y="5057"/>
                  </a:cubicBezTo>
                  <a:cubicBezTo>
                    <a:pt x="34552" y="5060"/>
                    <a:pt x="34583" y="5064"/>
                    <a:pt x="34615" y="5067"/>
                  </a:cubicBezTo>
                  <a:cubicBezTo>
                    <a:pt x="34618" y="5085"/>
                    <a:pt x="34601" y="5109"/>
                    <a:pt x="34653" y="5109"/>
                  </a:cubicBezTo>
                  <a:cubicBezTo>
                    <a:pt x="34660" y="5115"/>
                    <a:pt x="34671" y="5115"/>
                    <a:pt x="34684" y="5115"/>
                  </a:cubicBezTo>
                  <a:cubicBezTo>
                    <a:pt x="34702" y="5126"/>
                    <a:pt x="34718" y="5130"/>
                    <a:pt x="34731" y="5130"/>
                  </a:cubicBezTo>
                  <a:cubicBezTo>
                    <a:pt x="34758" y="5130"/>
                    <a:pt x="34775" y="5112"/>
                    <a:pt x="34791" y="5091"/>
                  </a:cubicBezTo>
                  <a:cubicBezTo>
                    <a:pt x="34809" y="5088"/>
                    <a:pt x="34826" y="5085"/>
                    <a:pt x="34844" y="5081"/>
                  </a:cubicBezTo>
                  <a:cubicBezTo>
                    <a:pt x="34958" y="5078"/>
                    <a:pt x="35041" y="5046"/>
                    <a:pt x="35062" y="5001"/>
                  </a:cubicBezTo>
                  <a:cubicBezTo>
                    <a:pt x="35100" y="5008"/>
                    <a:pt x="35132" y="5026"/>
                    <a:pt x="35156" y="5046"/>
                  </a:cubicBezTo>
                  <a:cubicBezTo>
                    <a:pt x="35177" y="5032"/>
                    <a:pt x="35166" y="5022"/>
                    <a:pt x="35159" y="5008"/>
                  </a:cubicBezTo>
                  <a:cubicBezTo>
                    <a:pt x="35149" y="4995"/>
                    <a:pt x="35159" y="4991"/>
                    <a:pt x="35187" y="4991"/>
                  </a:cubicBezTo>
                  <a:cubicBezTo>
                    <a:pt x="35194" y="4991"/>
                    <a:pt x="35200" y="4991"/>
                    <a:pt x="35207" y="4991"/>
                  </a:cubicBezTo>
                  <a:cubicBezTo>
                    <a:pt x="35247" y="4991"/>
                    <a:pt x="35287" y="4988"/>
                    <a:pt x="35281" y="4946"/>
                  </a:cubicBezTo>
                  <a:cubicBezTo>
                    <a:pt x="35278" y="4925"/>
                    <a:pt x="35312" y="4936"/>
                    <a:pt x="35323" y="4921"/>
                  </a:cubicBezTo>
                  <a:cubicBezTo>
                    <a:pt x="35306" y="4912"/>
                    <a:pt x="35291" y="4898"/>
                    <a:pt x="35270" y="4898"/>
                  </a:cubicBezTo>
                  <a:cubicBezTo>
                    <a:pt x="35261" y="4898"/>
                    <a:pt x="35251" y="4901"/>
                    <a:pt x="35239" y="4907"/>
                  </a:cubicBezTo>
                  <a:cubicBezTo>
                    <a:pt x="35232" y="4910"/>
                    <a:pt x="35225" y="4912"/>
                    <a:pt x="35218" y="4912"/>
                  </a:cubicBezTo>
                  <a:cubicBezTo>
                    <a:pt x="35209" y="4912"/>
                    <a:pt x="35202" y="4909"/>
                    <a:pt x="35198" y="4901"/>
                  </a:cubicBezTo>
                  <a:cubicBezTo>
                    <a:pt x="35193" y="4894"/>
                    <a:pt x="35187" y="4890"/>
                    <a:pt x="35182" y="4890"/>
                  </a:cubicBezTo>
                  <a:cubicBezTo>
                    <a:pt x="35179" y="4890"/>
                    <a:pt x="35176" y="4891"/>
                    <a:pt x="35174" y="4894"/>
                  </a:cubicBezTo>
                  <a:cubicBezTo>
                    <a:pt x="35163" y="4910"/>
                    <a:pt x="35145" y="4915"/>
                    <a:pt x="35127" y="4915"/>
                  </a:cubicBezTo>
                  <a:cubicBezTo>
                    <a:pt x="35115" y="4915"/>
                    <a:pt x="35103" y="4913"/>
                    <a:pt x="35094" y="4911"/>
                  </a:cubicBezTo>
                  <a:cubicBezTo>
                    <a:pt x="35007" y="4894"/>
                    <a:pt x="34921" y="4883"/>
                    <a:pt x="34830" y="4873"/>
                  </a:cubicBezTo>
                  <a:cubicBezTo>
                    <a:pt x="34820" y="4873"/>
                    <a:pt x="34799" y="4873"/>
                    <a:pt x="34799" y="4859"/>
                  </a:cubicBezTo>
                  <a:cubicBezTo>
                    <a:pt x="34795" y="4838"/>
                    <a:pt x="34793" y="4828"/>
                    <a:pt x="34783" y="4828"/>
                  </a:cubicBezTo>
                  <a:cubicBezTo>
                    <a:pt x="34774" y="4828"/>
                    <a:pt x="34761" y="4834"/>
                    <a:pt x="34736" y="4845"/>
                  </a:cubicBezTo>
                  <a:lnTo>
                    <a:pt x="34722" y="4845"/>
                  </a:lnTo>
                  <a:cubicBezTo>
                    <a:pt x="34716" y="4845"/>
                    <a:pt x="34712" y="4842"/>
                    <a:pt x="34708" y="4842"/>
                  </a:cubicBezTo>
                  <a:cubicBezTo>
                    <a:pt x="34686" y="4835"/>
                    <a:pt x="34669" y="4817"/>
                    <a:pt x="34642" y="4817"/>
                  </a:cubicBezTo>
                  <a:cubicBezTo>
                    <a:pt x="34640" y="4817"/>
                    <a:pt x="34638" y="4817"/>
                    <a:pt x="34636" y="4817"/>
                  </a:cubicBezTo>
                  <a:cubicBezTo>
                    <a:pt x="34627" y="4819"/>
                    <a:pt x="34619" y="4820"/>
                    <a:pt x="34612" y="4820"/>
                  </a:cubicBezTo>
                  <a:cubicBezTo>
                    <a:pt x="34604" y="4820"/>
                    <a:pt x="34597" y="4819"/>
                    <a:pt x="34591" y="4817"/>
                  </a:cubicBezTo>
                  <a:cubicBezTo>
                    <a:pt x="34580" y="4814"/>
                    <a:pt x="34567" y="4814"/>
                    <a:pt x="34556" y="4811"/>
                  </a:cubicBezTo>
                  <a:cubicBezTo>
                    <a:pt x="34535" y="4803"/>
                    <a:pt x="34521" y="4793"/>
                    <a:pt x="34508" y="4787"/>
                  </a:cubicBezTo>
                  <a:cubicBezTo>
                    <a:pt x="34455" y="4752"/>
                    <a:pt x="34389" y="4755"/>
                    <a:pt x="34330" y="4741"/>
                  </a:cubicBezTo>
                  <a:cubicBezTo>
                    <a:pt x="34292" y="4741"/>
                    <a:pt x="34258" y="4734"/>
                    <a:pt x="34226" y="4720"/>
                  </a:cubicBezTo>
                  <a:cubicBezTo>
                    <a:pt x="34201" y="4712"/>
                    <a:pt x="34176" y="4708"/>
                    <a:pt x="34150" y="4708"/>
                  </a:cubicBezTo>
                  <a:cubicBezTo>
                    <a:pt x="34130" y="4708"/>
                    <a:pt x="34109" y="4711"/>
                    <a:pt x="34088" y="4717"/>
                  </a:cubicBezTo>
                  <a:cubicBezTo>
                    <a:pt x="34070" y="4720"/>
                    <a:pt x="34050" y="4724"/>
                    <a:pt x="34032" y="4727"/>
                  </a:cubicBezTo>
                  <a:cubicBezTo>
                    <a:pt x="33980" y="4720"/>
                    <a:pt x="33928" y="4713"/>
                    <a:pt x="33872" y="4707"/>
                  </a:cubicBezTo>
                  <a:cubicBezTo>
                    <a:pt x="33907" y="4675"/>
                    <a:pt x="33855" y="4675"/>
                    <a:pt x="33831" y="4665"/>
                  </a:cubicBezTo>
                  <a:cubicBezTo>
                    <a:pt x="33827" y="4644"/>
                    <a:pt x="33862" y="4651"/>
                    <a:pt x="33872" y="4641"/>
                  </a:cubicBezTo>
                  <a:cubicBezTo>
                    <a:pt x="33886" y="4633"/>
                    <a:pt x="33901" y="4630"/>
                    <a:pt x="33914" y="4623"/>
                  </a:cubicBezTo>
                  <a:cubicBezTo>
                    <a:pt x="33955" y="4623"/>
                    <a:pt x="33980" y="4606"/>
                    <a:pt x="34008" y="4588"/>
                  </a:cubicBezTo>
                  <a:cubicBezTo>
                    <a:pt x="34012" y="4589"/>
                    <a:pt x="34016" y="4589"/>
                    <a:pt x="34020" y="4589"/>
                  </a:cubicBezTo>
                  <a:cubicBezTo>
                    <a:pt x="34088" y="4589"/>
                    <a:pt x="34123" y="4562"/>
                    <a:pt x="34143" y="4523"/>
                  </a:cubicBezTo>
                  <a:cubicBezTo>
                    <a:pt x="34192" y="4508"/>
                    <a:pt x="34188" y="4463"/>
                    <a:pt x="34240" y="4453"/>
                  </a:cubicBezTo>
                  <a:cubicBezTo>
                    <a:pt x="34247" y="4449"/>
                    <a:pt x="34237" y="4436"/>
                    <a:pt x="34229" y="4436"/>
                  </a:cubicBezTo>
                  <a:cubicBezTo>
                    <a:pt x="34177" y="4433"/>
                    <a:pt x="34148" y="4394"/>
                    <a:pt x="34094" y="4394"/>
                  </a:cubicBezTo>
                  <a:cubicBezTo>
                    <a:pt x="34092" y="4394"/>
                    <a:pt x="34090" y="4394"/>
                    <a:pt x="34088" y="4394"/>
                  </a:cubicBezTo>
                  <a:cubicBezTo>
                    <a:pt x="34080" y="4391"/>
                    <a:pt x="34060" y="4391"/>
                    <a:pt x="34067" y="4380"/>
                  </a:cubicBezTo>
                  <a:cubicBezTo>
                    <a:pt x="34091" y="4353"/>
                    <a:pt x="34070" y="4335"/>
                    <a:pt x="34025" y="4324"/>
                  </a:cubicBezTo>
                  <a:cubicBezTo>
                    <a:pt x="34015" y="4324"/>
                    <a:pt x="34008" y="4314"/>
                    <a:pt x="33997" y="4308"/>
                  </a:cubicBezTo>
                  <a:cubicBezTo>
                    <a:pt x="34029" y="4300"/>
                    <a:pt x="34056" y="4290"/>
                    <a:pt x="34088" y="4279"/>
                  </a:cubicBezTo>
                  <a:cubicBezTo>
                    <a:pt x="34122" y="4273"/>
                    <a:pt x="34167" y="4273"/>
                    <a:pt x="34178" y="4252"/>
                  </a:cubicBezTo>
                  <a:cubicBezTo>
                    <a:pt x="34186" y="4236"/>
                    <a:pt x="34198" y="4233"/>
                    <a:pt x="34210" y="4233"/>
                  </a:cubicBezTo>
                  <a:cubicBezTo>
                    <a:pt x="34220" y="4233"/>
                    <a:pt x="34230" y="4235"/>
                    <a:pt x="34240" y="4235"/>
                  </a:cubicBezTo>
                  <a:cubicBezTo>
                    <a:pt x="34251" y="4237"/>
                    <a:pt x="34260" y="4242"/>
                    <a:pt x="34273" y="4242"/>
                  </a:cubicBezTo>
                  <a:cubicBezTo>
                    <a:pt x="34277" y="4242"/>
                    <a:pt x="34281" y="4242"/>
                    <a:pt x="34285" y="4241"/>
                  </a:cubicBezTo>
                  <a:cubicBezTo>
                    <a:pt x="34393" y="4235"/>
                    <a:pt x="34508" y="4241"/>
                    <a:pt x="34615" y="4217"/>
                  </a:cubicBezTo>
                  <a:lnTo>
                    <a:pt x="34615" y="4217"/>
                  </a:lnTo>
                  <a:cubicBezTo>
                    <a:pt x="34618" y="4231"/>
                    <a:pt x="34587" y="4231"/>
                    <a:pt x="34583" y="4255"/>
                  </a:cubicBezTo>
                  <a:cubicBezTo>
                    <a:pt x="34589" y="4248"/>
                    <a:pt x="34596" y="4247"/>
                    <a:pt x="34603" y="4247"/>
                  </a:cubicBezTo>
                  <a:cubicBezTo>
                    <a:pt x="34609" y="4247"/>
                    <a:pt x="34614" y="4248"/>
                    <a:pt x="34619" y="4248"/>
                  </a:cubicBezTo>
                  <a:cubicBezTo>
                    <a:pt x="34627" y="4248"/>
                    <a:pt x="34633" y="4246"/>
                    <a:pt x="34636" y="4235"/>
                  </a:cubicBezTo>
                  <a:cubicBezTo>
                    <a:pt x="34639" y="4228"/>
                    <a:pt x="34657" y="4225"/>
                    <a:pt x="34674" y="4225"/>
                  </a:cubicBezTo>
                  <a:cubicBezTo>
                    <a:pt x="34687" y="4225"/>
                    <a:pt x="34699" y="4226"/>
                    <a:pt x="34712" y="4226"/>
                  </a:cubicBezTo>
                  <a:cubicBezTo>
                    <a:pt x="34760" y="4226"/>
                    <a:pt x="34807" y="4219"/>
                    <a:pt x="34851" y="4200"/>
                  </a:cubicBezTo>
                  <a:cubicBezTo>
                    <a:pt x="34871" y="4192"/>
                    <a:pt x="34903" y="4181"/>
                    <a:pt x="34924" y="4181"/>
                  </a:cubicBezTo>
                  <a:cubicBezTo>
                    <a:pt x="34931" y="4181"/>
                    <a:pt x="34938" y="4182"/>
                    <a:pt x="34941" y="4186"/>
                  </a:cubicBezTo>
                  <a:cubicBezTo>
                    <a:pt x="34957" y="4200"/>
                    <a:pt x="34971" y="4205"/>
                    <a:pt x="34984" y="4205"/>
                  </a:cubicBezTo>
                  <a:cubicBezTo>
                    <a:pt x="35003" y="4205"/>
                    <a:pt x="35021" y="4195"/>
                    <a:pt x="35041" y="4190"/>
                  </a:cubicBezTo>
                  <a:cubicBezTo>
                    <a:pt x="35049" y="4188"/>
                    <a:pt x="35056" y="4187"/>
                    <a:pt x="35062" y="4187"/>
                  </a:cubicBezTo>
                  <a:cubicBezTo>
                    <a:pt x="35069" y="4187"/>
                    <a:pt x="35076" y="4189"/>
                    <a:pt x="35083" y="4196"/>
                  </a:cubicBezTo>
                  <a:cubicBezTo>
                    <a:pt x="35085" y="4200"/>
                    <a:pt x="35089" y="4202"/>
                    <a:pt x="35094" y="4202"/>
                  </a:cubicBezTo>
                  <a:cubicBezTo>
                    <a:pt x="35099" y="4202"/>
                    <a:pt x="35104" y="4200"/>
                    <a:pt x="35108" y="4196"/>
                  </a:cubicBezTo>
                  <a:cubicBezTo>
                    <a:pt x="35115" y="4190"/>
                    <a:pt x="35111" y="4183"/>
                    <a:pt x="35097" y="4179"/>
                  </a:cubicBezTo>
                  <a:cubicBezTo>
                    <a:pt x="35066" y="4172"/>
                    <a:pt x="35059" y="4158"/>
                    <a:pt x="35062" y="4141"/>
                  </a:cubicBezTo>
                  <a:cubicBezTo>
                    <a:pt x="35090" y="4134"/>
                    <a:pt x="35104" y="4120"/>
                    <a:pt x="35129" y="4113"/>
                  </a:cubicBezTo>
                  <a:cubicBezTo>
                    <a:pt x="35170" y="4106"/>
                    <a:pt x="35215" y="4106"/>
                    <a:pt x="35249" y="4085"/>
                  </a:cubicBezTo>
                  <a:cubicBezTo>
                    <a:pt x="35257" y="4082"/>
                    <a:pt x="35260" y="4082"/>
                    <a:pt x="35264" y="4079"/>
                  </a:cubicBezTo>
                  <a:cubicBezTo>
                    <a:pt x="35289" y="4079"/>
                    <a:pt x="35303" y="4058"/>
                    <a:pt x="35328" y="4058"/>
                  </a:cubicBezTo>
                  <a:cubicBezTo>
                    <a:pt x="35334" y="4058"/>
                    <a:pt x="35340" y="4059"/>
                    <a:pt x="35347" y="4061"/>
                  </a:cubicBezTo>
                  <a:cubicBezTo>
                    <a:pt x="35372" y="4059"/>
                    <a:pt x="35398" y="4042"/>
                    <a:pt x="35425" y="4042"/>
                  </a:cubicBezTo>
                  <a:cubicBezTo>
                    <a:pt x="35439" y="4042"/>
                    <a:pt x="35454" y="4047"/>
                    <a:pt x="35468" y="4061"/>
                  </a:cubicBezTo>
                  <a:lnTo>
                    <a:pt x="35475" y="4061"/>
                  </a:lnTo>
                  <a:cubicBezTo>
                    <a:pt x="35484" y="4056"/>
                    <a:pt x="35491" y="4054"/>
                    <a:pt x="35498" y="4054"/>
                  </a:cubicBezTo>
                  <a:cubicBezTo>
                    <a:pt x="35514" y="4054"/>
                    <a:pt x="35528" y="4064"/>
                    <a:pt x="35545" y="4071"/>
                  </a:cubicBezTo>
                  <a:cubicBezTo>
                    <a:pt x="35562" y="4078"/>
                    <a:pt x="35580" y="4082"/>
                    <a:pt x="35597" y="4082"/>
                  </a:cubicBezTo>
                  <a:cubicBezTo>
                    <a:pt x="35638" y="4082"/>
                    <a:pt x="35675" y="4063"/>
                    <a:pt x="35687" y="4033"/>
                  </a:cubicBezTo>
                  <a:cubicBezTo>
                    <a:pt x="35694" y="4012"/>
                    <a:pt x="35691" y="3991"/>
                    <a:pt x="35712" y="3978"/>
                  </a:cubicBezTo>
                  <a:cubicBezTo>
                    <a:pt x="35766" y="3946"/>
                    <a:pt x="35777" y="3926"/>
                    <a:pt x="35728" y="3916"/>
                  </a:cubicBezTo>
                  <a:cubicBezTo>
                    <a:pt x="35697" y="3908"/>
                    <a:pt x="35663" y="3893"/>
                    <a:pt x="35628" y="3893"/>
                  </a:cubicBezTo>
                  <a:cubicBezTo>
                    <a:pt x="35612" y="3893"/>
                    <a:pt x="35596" y="3896"/>
                    <a:pt x="35579" y="3905"/>
                  </a:cubicBezTo>
                  <a:cubicBezTo>
                    <a:pt x="35486" y="3874"/>
                    <a:pt x="35478" y="3881"/>
                    <a:pt x="35462" y="3877"/>
                  </a:cubicBezTo>
                  <a:cubicBezTo>
                    <a:pt x="35433" y="3873"/>
                    <a:pt x="35408" y="3859"/>
                    <a:pt x="35382" y="3859"/>
                  </a:cubicBezTo>
                  <a:cubicBezTo>
                    <a:pt x="35366" y="3859"/>
                    <a:pt x="35351" y="3863"/>
                    <a:pt x="35333" y="3877"/>
                  </a:cubicBezTo>
                  <a:cubicBezTo>
                    <a:pt x="35330" y="3850"/>
                    <a:pt x="35330" y="3842"/>
                    <a:pt x="35315" y="3842"/>
                  </a:cubicBezTo>
                  <a:cubicBezTo>
                    <a:pt x="35309" y="3842"/>
                    <a:pt x="35300" y="3844"/>
                    <a:pt x="35288" y="3846"/>
                  </a:cubicBezTo>
                  <a:cubicBezTo>
                    <a:pt x="35275" y="3848"/>
                    <a:pt x="35263" y="3851"/>
                    <a:pt x="35254" y="3851"/>
                  </a:cubicBezTo>
                  <a:cubicBezTo>
                    <a:pt x="35239" y="3851"/>
                    <a:pt x="35231" y="3845"/>
                    <a:pt x="35236" y="3825"/>
                  </a:cubicBezTo>
                  <a:cubicBezTo>
                    <a:pt x="35239" y="3815"/>
                    <a:pt x="35225" y="3812"/>
                    <a:pt x="35219" y="3804"/>
                  </a:cubicBezTo>
                  <a:cubicBezTo>
                    <a:pt x="35180" y="3780"/>
                    <a:pt x="35135" y="3773"/>
                    <a:pt x="35087" y="3773"/>
                  </a:cubicBezTo>
                  <a:lnTo>
                    <a:pt x="35073" y="3773"/>
                  </a:lnTo>
                  <a:cubicBezTo>
                    <a:pt x="35071" y="3773"/>
                    <a:pt x="35069" y="3774"/>
                    <a:pt x="35067" y="3774"/>
                  </a:cubicBezTo>
                  <a:cubicBezTo>
                    <a:pt x="35040" y="3774"/>
                    <a:pt x="35033" y="3752"/>
                    <a:pt x="35010" y="3746"/>
                  </a:cubicBezTo>
                  <a:cubicBezTo>
                    <a:pt x="34972" y="3732"/>
                    <a:pt x="34937" y="3714"/>
                    <a:pt x="34900" y="3697"/>
                  </a:cubicBezTo>
                  <a:cubicBezTo>
                    <a:pt x="34868" y="3687"/>
                    <a:pt x="34879" y="3679"/>
                    <a:pt x="34903" y="3669"/>
                  </a:cubicBezTo>
                  <a:cubicBezTo>
                    <a:pt x="34934" y="3655"/>
                    <a:pt x="34975" y="3672"/>
                    <a:pt x="35007" y="3645"/>
                  </a:cubicBezTo>
                  <a:cubicBezTo>
                    <a:pt x="34930" y="3634"/>
                    <a:pt x="34861" y="3621"/>
                    <a:pt x="34799" y="3617"/>
                  </a:cubicBezTo>
                  <a:cubicBezTo>
                    <a:pt x="34748" y="3615"/>
                    <a:pt x="34696" y="3615"/>
                    <a:pt x="34645" y="3615"/>
                  </a:cubicBezTo>
                  <a:cubicBezTo>
                    <a:pt x="34568" y="3615"/>
                    <a:pt x="34490" y="3616"/>
                    <a:pt x="34413" y="3621"/>
                  </a:cubicBezTo>
                  <a:cubicBezTo>
                    <a:pt x="34396" y="3623"/>
                    <a:pt x="34378" y="3623"/>
                    <a:pt x="34360" y="3623"/>
                  </a:cubicBezTo>
                  <a:cubicBezTo>
                    <a:pt x="34342" y="3623"/>
                    <a:pt x="34323" y="3623"/>
                    <a:pt x="34306" y="3621"/>
                  </a:cubicBezTo>
                  <a:cubicBezTo>
                    <a:pt x="34285" y="3621"/>
                    <a:pt x="34279" y="3617"/>
                    <a:pt x="34296" y="3603"/>
                  </a:cubicBezTo>
                  <a:cubicBezTo>
                    <a:pt x="34311" y="3601"/>
                    <a:pt x="34323" y="3598"/>
                    <a:pt x="34338" y="3598"/>
                  </a:cubicBezTo>
                  <a:cubicBezTo>
                    <a:pt x="34344" y="3598"/>
                    <a:pt x="34351" y="3599"/>
                    <a:pt x="34358" y="3600"/>
                  </a:cubicBezTo>
                  <a:cubicBezTo>
                    <a:pt x="34361" y="3600"/>
                    <a:pt x="34364" y="3601"/>
                    <a:pt x="34367" y="3601"/>
                  </a:cubicBezTo>
                  <a:cubicBezTo>
                    <a:pt x="34384" y="3601"/>
                    <a:pt x="34389" y="3591"/>
                    <a:pt x="34386" y="3579"/>
                  </a:cubicBezTo>
                  <a:cubicBezTo>
                    <a:pt x="34407" y="3541"/>
                    <a:pt x="34275" y="3562"/>
                    <a:pt x="34320" y="3513"/>
                  </a:cubicBezTo>
                  <a:cubicBezTo>
                    <a:pt x="34313" y="3513"/>
                    <a:pt x="34309" y="3509"/>
                    <a:pt x="34303" y="3509"/>
                  </a:cubicBezTo>
                  <a:cubicBezTo>
                    <a:pt x="34282" y="3509"/>
                    <a:pt x="34264" y="3513"/>
                    <a:pt x="34244" y="3517"/>
                  </a:cubicBezTo>
                  <a:cubicBezTo>
                    <a:pt x="34227" y="3519"/>
                    <a:pt x="34211" y="3521"/>
                    <a:pt x="34195" y="3521"/>
                  </a:cubicBezTo>
                  <a:cubicBezTo>
                    <a:pt x="34167" y="3521"/>
                    <a:pt x="34140" y="3516"/>
                    <a:pt x="34115" y="3503"/>
                  </a:cubicBezTo>
                  <a:cubicBezTo>
                    <a:pt x="34119" y="3499"/>
                    <a:pt x="34122" y="3499"/>
                    <a:pt x="34129" y="3499"/>
                  </a:cubicBezTo>
                  <a:cubicBezTo>
                    <a:pt x="34135" y="3500"/>
                    <a:pt x="34141" y="3500"/>
                    <a:pt x="34146" y="3500"/>
                  </a:cubicBezTo>
                  <a:cubicBezTo>
                    <a:pt x="34166" y="3500"/>
                    <a:pt x="34182" y="3495"/>
                    <a:pt x="34195" y="3478"/>
                  </a:cubicBezTo>
                  <a:cubicBezTo>
                    <a:pt x="34166" y="3476"/>
                    <a:pt x="34143" y="3463"/>
                    <a:pt x="34116" y="3463"/>
                  </a:cubicBezTo>
                  <a:cubicBezTo>
                    <a:pt x="34107" y="3463"/>
                    <a:pt x="34098" y="3464"/>
                    <a:pt x="34088" y="3468"/>
                  </a:cubicBezTo>
                  <a:lnTo>
                    <a:pt x="33980" y="3468"/>
                  </a:lnTo>
                  <a:cubicBezTo>
                    <a:pt x="33970" y="3464"/>
                    <a:pt x="33963" y="3461"/>
                    <a:pt x="33952" y="3458"/>
                  </a:cubicBezTo>
                  <a:cubicBezTo>
                    <a:pt x="33938" y="3443"/>
                    <a:pt x="33893" y="3454"/>
                    <a:pt x="33886" y="3433"/>
                  </a:cubicBezTo>
                  <a:cubicBezTo>
                    <a:pt x="33875" y="3436"/>
                    <a:pt x="33861" y="3441"/>
                    <a:pt x="33849" y="3441"/>
                  </a:cubicBezTo>
                  <a:cubicBezTo>
                    <a:pt x="33847" y="3441"/>
                    <a:pt x="33844" y="3441"/>
                    <a:pt x="33841" y="3440"/>
                  </a:cubicBezTo>
                  <a:cubicBezTo>
                    <a:pt x="33814" y="3428"/>
                    <a:pt x="33787" y="3422"/>
                    <a:pt x="33759" y="3422"/>
                  </a:cubicBezTo>
                  <a:cubicBezTo>
                    <a:pt x="33734" y="3422"/>
                    <a:pt x="33708" y="3427"/>
                    <a:pt x="33682" y="3433"/>
                  </a:cubicBezTo>
                  <a:cubicBezTo>
                    <a:pt x="33542" y="3433"/>
                    <a:pt x="33408" y="3416"/>
                    <a:pt x="33269" y="3416"/>
                  </a:cubicBezTo>
                  <a:cubicBezTo>
                    <a:pt x="33182" y="3416"/>
                    <a:pt x="33092" y="3413"/>
                    <a:pt x="33009" y="3402"/>
                  </a:cubicBezTo>
                  <a:cubicBezTo>
                    <a:pt x="32828" y="3378"/>
                    <a:pt x="32647" y="3367"/>
                    <a:pt x="32464" y="3367"/>
                  </a:cubicBezTo>
                  <a:cubicBezTo>
                    <a:pt x="32415" y="3364"/>
                    <a:pt x="32363" y="3364"/>
                    <a:pt x="32314" y="3364"/>
                  </a:cubicBezTo>
                  <a:cubicBezTo>
                    <a:pt x="32304" y="3360"/>
                    <a:pt x="32290" y="3364"/>
                    <a:pt x="32277" y="3357"/>
                  </a:cubicBezTo>
                  <a:cubicBezTo>
                    <a:pt x="32227" y="3328"/>
                    <a:pt x="32165" y="3325"/>
                    <a:pt x="32104" y="3325"/>
                  </a:cubicBezTo>
                  <a:cubicBezTo>
                    <a:pt x="32092" y="3325"/>
                    <a:pt x="32080" y="3325"/>
                    <a:pt x="32069" y="3325"/>
                  </a:cubicBezTo>
                  <a:cubicBezTo>
                    <a:pt x="32037" y="3328"/>
                    <a:pt x="32005" y="3332"/>
                    <a:pt x="31975" y="3332"/>
                  </a:cubicBezTo>
                  <a:cubicBezTo>
                    <a:pt x="31962" y="3332"/>
                    <a:pt x="31949" y="3331"/>
                    <a:pt x="31936" y="3329"/>
                  </a:cubicBezTo>
                  <a:cubicBezTo>
                    <a:pt x="31801" y="3312"/>
                    <a:pt x="31659" y="3319"/>
                    <a:pt x="31523" y="3304"/>
                  </a:cubicBezTo>
                  <a:cubicBezTo>
                    <a:pt x="31482" y="3301"/>
                    <a:pt x="31437" y="3301"/>
                    <a:pt x="31395" y="3301"/>
                  </a:cubicBezTo>
                  <a:cubicBezTo>
                    <a:pt x="31375" y="3303"/>
                    <a:pt x="31355" y="3304"/>
                    <a:pt x="31336" y="3304"/>
                  </a:cubicBezTo>
                  <a:cubicBezTo>
                    <a:pt x="31274" y="3304"/>
                    <a:pt x="31213" y="3296"/>
                    <a:pt x="31153" y="3291"/>
                  </a:cubicBezTo>
                  <a:cubicBezTo>
                    <a:pt x="31145" y="3288"/>
                    <a:pt x="31139" y="3280"/>
                    <a:pt x="31132" y="3280"/>
                  </a:cubicBezTo>
                  <a:cubicBezTo>
                    <a:pt x="31090" y="3274"/>
                    <a:pt x="31041" y="3277"/>
                    <a:pt x="31038" y="3235"/>
                  </a:cubicBezTo>
                  <a:cubicBezTo>
                    <a:pt x="31036" y="3222"/>
                    <a:pt x="31025" y="3211"/>
                    <a:pt x="31007" y="3211"/>
                  </a:cubicBezTo>
                  <a:cubicBezTo>
                    <a:pt x="30998" y="3211"/>
                    <a:pt x="30988" y="3214"/>
                    <a:pt x="30975" y="3221"/>
                  </a:cubicBezTo>
                  <a:cubicBezTo>
                    <a:pt x="30959" y="3232"/>
                    <a:pt x="30940" y="3237"/>
                    <a:pt x="30917" y="3237"/>
                  </a:cubicBezTo>
                  <a:cubicBezTo>
                    <a:pt x="30910" y="3237"/>
                    <a:pt x="30903" y="3236"/>
                    <a:pt x="30895" y="3235"/>
                  </a:cubicBezTo>
                  <a:lnTo>
                    <a:pt x="30895" y="3221"/>
                  </a:lnTo>
                  <a:cubicBezTo>
                    <a:pt x="30914" y="3194"/>
                    <a:pt x="30968" y="3175"/>
                    <a:pt x="31017" y="3175"/>
                  </a:cubicBezTo>
                  <a:cubicBezTo>
                    <a:pt x="31042" y="3175"/>
                    <a:pt x="31066" y="3180"/>
                    <a:pt x="31083" y="3190"/>
                  </a:cubicBezTo>
                  <a:cubicBezTo>
                    <a:pt x="31107" y="3200"/>
                    <a:pt x="31132" y="3200"/>
                    <a:pt x="31159" y="3205"/>
                  </a:cubicBezTo>
                  <a:cubicBezTo>
                    <a:pt x="31142" y="3211"/>
                    <a:pt x="31142" y="3225"/>
                    <a:pt x="31118" y="3225"/>
                  </a:cubicBezTo>
                  <a:cubicBezTo>
                    <a:pt x="31114" y="3225"/>
                    <a:pt x="31108" y="3223"/>
                    <a:pt x="31103" y="3223"/>
                  </a:cubicBezTo>
                  <a:cubicBezTo>
                    <a:pt x="31099" y="3223"/>
                    <a:pt x="31097" y="3224"/>
                    <a:pt x="31097" y="3229"/>
                  </a:cubicBezTo>
                  <a:cubicBezTo>
                    <a:pt x="31097" y="3234"/>
                    <a:pt x="31104" y="3243"/>
                    <a:pt x="31111" y="3243"/>
                  </a:cubicBezTo>
                  <a:cubicBezTo>
                    <a:pt x="31112" y="3243"/>
                    <a:pt x="31113" y="3243"/>
                    <a:pt x="31114" y="3242"/>
                  </a:cubicBezTo>
                  <a:cubicBezTo>
                    <a:pt x="31130" y="3242"/>
                    <a:pt x="31146" y="3243"/>
                    <a:pt x="31161" y="3243"/>
                  </a:cubicBezTo>
                  <a:cubicBezTo>
                    <a:pt x="31197" y="3243"/>
                    <a:pt x="31231" y="3239"/>
                    <a:pt x="31253" y="3215"/>
                  </a:cubicBezTo>
                  <a:cubicBezTo>
                    <a:pt x="31266" y="3204"/>
                    <a:pt x="31273" y="3198"/>
                    <a:pt x="31288" y="3198"/>
                  </a:cubicBezTo>
                  <a:cubicBezTo>
                    <a:pt x="31294" y="3198"/>
                    <a:pt x="31300" y="3199"/>
                    <a:pt x="31308" y="3200"/>
                  </a:cubicBezTo>
                  <a:cubicBezTo>
                    <a:pt x="31312" y="3201"/>
                    <a:pt x="31315" y="3202"/>
                    <a:pt x="31319" y="3202"/>
                  </a:cubicBezTo>
                  <a:cubicBezTo>
                    <a:pt x="31332" y="3202"/>
                    <a:pt x="31345" y="3195"/>
                    <a:pt x="31353" y="3187"/>
                  </a:cubicBezTo>
                  <a:cubicBezTo>
                    <a:pt x="31363" y="3184"/>
                    <a:pt x="31373" y="3183"/>
                    <a:pt x="31382" y="3183"/>
                  </a:cubicBezTo>
                  <a:cubicBezTo>
                    <a:pt x="31408" y="3183"/>
                    <a:pt x="31431" y="3192"/>
                    <a:pt x="31451" y="3197"/>
                  </a:cubicBezTo>
                  <a:cubicBezTo>
                    <a:pt x="31459" y="3199"/>
                    <a:pt x="31466" y="3200"/>
                    <a:pt x="31473" y="3200"/>
                  </a:cubicBezTo>
                  <a:cubicBezTo>
                    <a:pt x="31505" y="3200"/>
                    <a:pt x="31526" y="3182"/>
                    <a:pt x="31541" y="3173"/>
                  </a:cubicBezTo>
                  <a:cubicBezTo>
                    <a:pt x="31565" y="3159"/>
                    <a:pt x="31510" y="3155"/>
                    <a:pt x="31499" y="3138"/>
                  </a:cubicBezTo>
                  <a:cubicBezTo>
                    <a:pt x="31503" y="3138"/>
                    <a:pt x="31508" y="3138"/>
                    <a:pt x="31512" y="3138"/>
                  </a:cubicBezTo>
                  <a:cubicBezTo>
                    <a:pt x="31572" y="3138"/>
                    <a:pt x="31621" y="3159"/>
                    <a:pt x="31680" y="3163"/>
                  </a:cubicBezTo>
                  <a:cubicBezTo>
                    <a:pt x="31697" y="3173"/>
                    <a:pt x="31711" y="3184"/>
                    <a:pt x="31731" y="3194"/>
                  </a:cubicBezTo>
                  <a:cubicBezTo>
                    <a:pt x="31752" y="3202"/>
                    <a:pt x="31775" y="3218"/>
                    <a:pt x="31793" y="3218"/>
                  </a:cubicBezTo>
                  <a:cubicBezTo>
                    <a:pt x="31797" y="3218"/>
                    <a:pt x="31801" y="3217"/>
                    <a:pt x="31805" y="3215"/>
                  </a:cubicBezTo>
                  <a:cubicBezTo>
                    <a:pt x="31821" y="3206"/>
                    <a:pt x="31837" y="3204"/>
                    <a:pt x="31852" y="3204"/>
                  </a:cubicBezTo>
                  <a:cubicBezTo>
                    <a:pt x="31878" y="3204"/>
                    <a:pt x="31903" y="3211"/>
                    <a:pt x="31928" y="3211"/>
                  </a:cubicBezTo>
                  <a:cubicBezTo>
                    <a:pt x="31931" y="3211"/>
                    <a:pt x="31934" y="3211"/>
                    <a:pt x="31936" y="3211"/>
                  </a:cubicBezTo>
                  <a:lnTo>
                    <a:pt x="31960" y="3211"/>
                  </a:lnTo>
                  <a:cubicBezTo>
                    <a:pt x="31973" y="3217"/>
                    <a:pt x="31986" y="3219"/>
                    <a:pt x="31999" y="3219"/>
                  </a:cubicBezTo>
                  <a:cubicBezTo>
                    <a:pt x="32029" y="3219"/>
                    <a:pt x="32061" y="3208"/>
                    <a:pt x="32091" y="3208"/>
                  </a:cubicBezTo>
                  <a:cubicBezTo>
                    <a:pt x="32103" y="3208"/>
                    <a:pt x="32115" y="3210"/>
                    <a:pt x="32127" y="3215"/>
                  </a:cubicBezTo>
                  <a:cubicBezTo>
                    <a:pt x="32128" y="3215"/>
                    <a:pt x="32129" y="3216"/>
                    <a:pt x="32131" y="3216"/>
                  </a:cubicBezTo>
                  <a:cubicBezTo>
                    <a:pt x="32139" y="3216"/>
                    <a:pt x="32143" y="3196"/>
                    <a:pt x="32134" y="3190"/>
                  </a:cubicBezTo>
                  <a:cubicBezTo>
                    <a:pt x="32117" y="3176"/>
                    <a:pt x="32103" y="3163"/>
                    <a:pt x="32072" y="3159"/>
                  </a:cubicBezTo>
                  <a:lnTo>
                    <a:pt x="32072" y="3142"/>
                  </a:lnTo>
                  <a:cubicBezTo>
                    <a:pt x="32091" y="3131"/>
                    <a:pt x="32119" y="3125"/>
                    <a:pt x="32142" y="3125"/>
                  </a:cubicBezTo>
                  <a:cubicBezTo>
                    <a:pt x="32161" y="3125"/>
                    <a:pt x="32176" y="3129"/>
                    <a:pt x="32183" y="3135"/>
                  </a:cubicBezTo>
                  <a:cubicBezTo>
                    <a:pt x="32207" y="3159"/>
                    <a:pt x="32235" y="3159"/>
                    <a:pt x="32263" y="3170"/>
                  </a:cubicBezTo>
                  <a:cubicBezTo>
                    <a:pt x="32284" y="3173"/>
                    <a:pt x="32304" y="3180"/>
                    <a:pt x="32325" y="3184"/>
                  </a:cubicBezTo>
                  <a:cubicBezTo>
                    <a:pt x="32314" y="3205"/>
                    <a:pt x="32273" y="3200"/>
                    <a:pt x="32256" y="3218"/>
                  </a:cubicBezTo>
                  <a:cubicBezTo>
                    <a:pt x="32269" y="3227"/>
                    <a:pt x="32282" y="3231"/>
                    <a:pt x="32294" y="3231"/>
                  </a:cubicBezTo>
                  <a:cubicBezTo>
                    <a:pt x="32312" y="3231"/>
                    <a:pt x="32329" y="3222"/>
                    <a:pt x="32346" y="3211"/>
                  </a:cubicBezTo>
                  <a:cubicBezTo>
                    <a:pt x="32361" y="3202"/>
                    <a:pt x="32370" y="3185"/>
                    <a:pt x="32394" y="3185"/>
                  </a:cubicBezTo>
                  <a:cubicBezTo>
                    <a:pt x="32399" y="3185"/>
                    <a:pt x="32403" y="3186"/>
                    <a:pt x="32408" y="3187"/>
                  </a:cubicBezTo>
                  <a:cubicBezTo>
                    <a:pt x="32408" y="3208"/>
                    <a:pt x="32388" y="3235"/>
                    <a:pt x="32439" y="3242"/>
                  </a:cubicBezTo>
                  <a:cubicBezTo>
                    <a:pt x="32457" y="3246"/>
                    <a:pt x="32476" y="3249"/>
                    <a:pt x="32493" y="3249"/>
                  </a:cubicBezTo>
                  <a:cubicBezTo>
                    <a:pt x="32525" y="3249"/>
                    <a:pt x="32552" y="3238"/>
                    <a:pt x="32561" y="3205"/>
                  </a:cubicBezTo>
                  <a:cubicBezTo>
                    <a:pt x="32573" y="3216"/>
                    <a:pt x="32581" y="3227"/>
                    <a:pt x="32593" y="3227"/>
                  </a:cubicBezTo>
                  <a:cubicBezTo>
                    <a:pt x="32599" y="3227"/>
                    <a:pt x="32605" y="3225"/>
                    <a:pt x="32613" y="3218"/>
                  </a:cubicBezTo>
                  <a:cubicBezTo>
                    <a:pt x="32625" y="3209"/>
                    <a:pt x="32636" y="3204"/>
                    <a:pt x="32646" y="3204"/>
                  </a:cubicBezTo>
                  <a:cubicBezTo>
                    <a:pt x="32656" y="3204"/>
                    <a:pt x="32667" y="3211"/>
                    <a:pt x="32676" y="3225"/>
                  </a:cubicBezTo>
                  <a:cubicBezTo>
                    <a:pt x="32677" y="3227"/>
                    <a:pt x="32682" y="3227"/>
                    <a:pt x="32687" y="3227"/>
                  </a:cubicBezTo>
                  <a:cubicBezTo>
                    <a:pt x="32694" y="3227"/>
                    <a:pt x="32702" y="3226"/>
                    <a:pt x="32700" y="3221"/>
                  </a:cubicBezTo>
                  <a:cubicBezTo>
                    <a:pt x="32694" y="3206"/>
                    <a:pt x="32699" y="3202"/>
                    <a:pt x="32708" y="3202"/>
                  </a:cubicBezTo>
                  <a:cubicBezTo>
                    <a:pt x="32718" y="3202"/>
                    <a:pt x="32732" y="3207"/>
                    <a:pt x="32741" y="3207"/>
                  </a:cubicBezTo>
                  <a:cubicBezTo>
                    <a:pt x="32744" y="3207"/>
                    <a:pt x="32747" y="3206"/>
                    <a:pt x="32748" y="3205"/>
                  </a:cubicBezTo>
                  <a:lnTo>
                    <a:pt x="32790" y="3205"/>
                  </a:lnTo>
                  <a:cubicBezTo>
                    <a:pt x="32794" y="3219"/>
                    <a:pt x="32808" y="3222"/>
                    <a:pt x="32822" y="3222"/>
                  </a:cubicBezTo>
                  <a:cubicBezTo>
                    <a:pt x="32831" y="3222"/>
                    <a:pt x="32841" y="3221"/>
                    <a:pt x="32849" y="3221"/>
                  </a:cubicBezTo>
                  <a:cubicBezTo>
                    <a:pt x="32873" y="3223"/>
                    <a:pt x="32897" y="3223"/>
                    <a:pt x="32922" y="3223"/>
                  </a:cubicBezTo>
                  <a:cubicBezTo>
                    <a:pt x="32946" y="3223"/>
                    <a:pt x="32970" y="3223"/>
                    <a:pt x="32995" y="3225"/>
                  </a:cubicBezTo>
                  <a:cubicBezTo>
                    <a:pt x="33000" y="3226"/>
                    <a:pt x="33006" y="3226"/>
                    <a:pt x="33011" y="3226"/>
                  </a:cubicBezTo>
                  <a:cubicBezTo>
                    <a:pt x="33043" y="3226"/>
                    <a:pt x="33071" y="3217"/>
                    <a:pt x="33071" y="3194"/>
                  </a:cubicBezTo>
                  <a:cubicBezTo>
                    <a:pt x="33071" y="3172"/>
                    <a:pt x="33047" y="3165"/>
                    <a:pt x="33015" y="3165"/>
                  </a:cubicBezTo>
                  <a:cubicBezTo>
                    <a:pt x="33008" y="3165"/>
                    <a:pt x="33000" y="3166"/>
                    <a:pt x="32991" y="3166"/>
                  </a:cubicBezTo>
                  <a:cubicBezTo>
                    <a:pt x="32988" y="3170"/>
                    <a:pt x="32985" y="3170"/>
                    <a:pt x="32980" y="3170"/>
                  </a:cubicBezTo>
                  <a:cubicBezTo>
                    <a:pt x="32974" y="3142"/>
                    <a:pt x="32918" y="3152"/>
                    <a:pt x="32905" y="3131"/>
                  </a:cubicBezTo>
                  <a:cubicBezTo>
                    <a:pt x="32892" y="3114"/>
                    <a:pt x="32879" y="3108"/>
                    <a:pt x="32865" y="3108"/>
                  </a:cubicBezTo>
                  <a:cubicBezTo>
                    <a:pt x="32847" y="3108"/>
                    <a:pt x="32830" y="3118"/>
                    <a:pt x="32814" y="3128"/>
                  </a:cubicBezTo>
                  <a:cubicBezTo>
                    <a:pt x="32797" y="3140"/>
                    <a:pt x="32780" y="3144"/>
                    <a:pt x="32762" y="3144"/>
                  </a:cubicBezTo>
                  <a:cubicBezTo>
                    <a:pt x="32755" y="3144"/>
                    <a:pt x="32746" y="3143"/>
                    <a:pt x="32738" y="3142"/>
                  </a:cubicBezTo>
                  <a:cubicBezTo>
                    <a:pt x="32710" y="3135"/>
                    <a:pt x="32679" y="3138"/>
                    <a:pt x="32655" y="3131"/>
                  </a:cubicBezTo>
                  <a:cubicBezTo>
                    <a:pt x="32589" y="3117"/>
                    <a:pt x="32509" y="3128"/>
                    <a:pt x="32453" y="3093"/>
                  </a:cubicBezTo>
                  <a:cubicBezTo>
                    <a:pt x="32468" y="3090"/>
                    <a:pt x="32481" y="3090"/>
                    <a:pt x="32495" y="3086"/>
                  </a:cubicBezTo>
                  <a:cubicBezTo>
                    <a:pt x="32665" y="3083"/>
                    <a:pt x="32835" y="3080"/>
                    <a:pt x="33005" y="3075"/>
                  </a:cubicBezTo>
                  <a:cubicBezTo>
                    <a:pt x="33021" y="3077"/>
                    <a:pt x="33037" y="3077"/>
                    <a:pt x="33053" y="3077"/>
                  </a:cubicBezTo>
                  <a:cubicBezTo>
                    <a:pt x="33127" y="3077"/>
                    <a:pt x="33201" y="3065"/>
                    <a:pt x="33276" y="3065"/>
                  </a:cubicBezTo>
                  <a:cubicBezTo>
                    <a:pt x="33286" y="3065"/>
                    <a:pt x="33297" y="3065"/>
                    <a:pt x="33307" y="3069"/>
                  </a:cubicBezTo>
                  <a:cubicBezTo>
                    <a:pt x="33324" y="3071"/>
                    <a:pt x="33341" y="3072"/>
                    <a:pt x="33358" y="3072"/>
                  </a:cubicBezTo>
                  <a:cubicBezTo>
                    <a:pt x="33452" y="3072"/>
                    <a:pt x="33543" y="3047"/>
                    <a:pt x="33635" y="3047"/>
                  </a:cubicBezTo>
                  <a:cubicBezTo>
                    <a:pt x="33647" y="3047"/>
                    <a:pt x="33659" y="3047"/>
                    <a:pt x="33672" y="3048"/>
                  </a:cubicBezTo>
                  <a:cubicBezTo>
                    <a:pt x="33685" y="3048"/>
                    <a:pt x="33709" y="3034"/>
                    <a:pt x="33696" y="3027"/>
                  </a:cubicBezTo>
                  <a:cubicBezTo>
                    <a:pt x="33647" y="3000"/>
                    <a:pt x="33678" y="2982"/>
                    <a:pt x="33702" y="2958"/>
                  </a:cubicBezTo>
                  <a:cubicBezTo>
                    <a:pt x="33716" y="2947"/>
                    <a:pt x="33713" y="2930"/>
                    <a:pt x="33702" y="2913"/>
                  </a:cubicBezTo>
                  <a:cubicBezTo>
                    <a:pt x="33689" y="2899"/>
                    <a:pt x="33669" y="2896"/>
                    <a:pt x="33649" y="2896"/>
                  </a:cubicBezTo>
                  <a:cubicBezTo>
                    <a:pt x="33637" y="2896"/>
                    <a:pt x="33624" y="2897"/>
                    <a:pt x="33612" y="2897"/>
                  </a:cubicBezTo>
                  <a:cubicBezTo>
                    <a:pt x="33605" y="2897"/>
                    <a:pt x="33598" y="2897"/>
                    <a:pt x="33592" y="2896"/>
                  </a:cubicBezTo>
                  <a:cubicBezTo>
                    <a:pt x="33588" y="2896"/>
                    <a:pt x="33588" y="2892"/>
                    <a:pt x="33584" y="2888"/>
                  </a:cubicBezTo>
                  <a:cubicBezTo>
                    <a:pt x="33616" y="2861"/>
                    <a:pt x="33542" y="2867"/>
                    <a:pt x="33547" y="2846"/>
                  </a:cubicBezTo>
                  <a:cubicBezTo>
                    <a:pt x="33567" y="2846"/>
                    <a:pt x="33584" y="2843"/>
                    <a:pt x="33598" y="2836"/>
                  </a:cubicBezTo>
                  <a:cubicBezTo>
                    <a:pt x="33609" y="2833"/>
                    <a:pt x="33616" y="2830"/>
                    <a:pt x="33619" y="2826"/>
                  </a:cubicBezTo>
                  <a:cubicBezTo>
                    <a:pt x="33657" y="2805"/>
                    <a:pt x="33696" y="2788"/>
                    <a:pt x="33696" y="2753"/>
                  </a:cubicBezTo>
                  <a:cubicBezTo>
                    <a:pt x="33776" y="2726"/>
                    <a:pt x="33869" y="2712"/>
                    <a:pt x="33942" y="2670"/>
                  </a:cubicBezTo>
                  <a:cubicBezTo>
                    <a:pt x="33959" y="2659"/>
                    <a:pt x="33990" y="2659"/>
                    <a:pt x="34018" y="2659"/>
                  </a:cubicBezTo>
                  <a:cubicBezTo>
                    <a:pt x="34133" y="2659"/>
                    <a:pt x="34133" y="2656"/>
                    <a:pt x="34223" y="2614"/>
                  </a:cubicBezTo>
                  <a:cubicBezTo>
                    <a:pt x="34240" y="2608"/>
                    <a:pt x="34258" y="2601"/>
                    <a:pt x="34275" y="2593"/>
                  </a:cubicBezTo>
                  <a:cubicBezTo>
                    <a:pt x="34379" y="2555"/>
                    <a:pt x="34487" y="2521"/>
                    <a:pt x="34577" y="2468"/>
                  </a:cubicBezTo>
                  <a:cubicBezTo>
                    <a:pt x="34597" y="2455"/>
                    <a:pt x="34618" y="2441"/>
                    <a:pt x="34646" y="2430"/>
                  </a:cubicBezTo>
                  <a:cubicBezTo>
                    <a:pt x="34687" y="2420"/>
                    <a:pt x="34702" y="2409"/>
                    <a:pt x="34674" y="2382"/>
                  </a:cubicBezTo>
                  <a:cubicBezTo>
                    <a:pt x="34646" y="2358"/>
                    <a:pt x="34650" y="2337"/>
                    <a:pt x="34708" y="2334"/>
                  </a:cubicBezTo>
                  <a:cubicBezTo>
                    <a:pt x="34733" y="2334"/>
                    <a:pt x="34757" y="2334"/>
                    <a:pt x="34754" y="2309"/>
                  </a:cubicBezTo>
                  <a:cubicBezTo>
                    <a:pt x="34749" y="2279"/>
                    <a:pt x="34745" y="2266"/>
                    <a:pt x="34727" y="2266"/>
                  </a:cubicBezTo>
                  <a:cubicBezTo>
                    <a:pt x="34716" y="2266"/>
                    <a:pt x="34700" y="2272"/>
                    <a:pt x="34674" y="2281"/>
                  </a:cubicBezTo>
                  <a:cubicBezTo>
                    <a:pt x="34671" y="2250"/>
                    <a:pt x="34712" y="2226"/>
                    <a:pt x="34705" y="2198"/>
                  </a:cubicBezTo>
                  <a:cubicBezTo>
                    <a:pt x="34695" y="2129"/>
                    <a:pt x="34775" y="2073"/>
                    <a:pt x="34785" y="2007"/>
                  </a:cubicBezTo>
                  <a:cubicBezTo>
                    <a:pt x="34788" y="1980"/>
                    <a:pt x="34788" y="1966"/>
                    <a:pt x="34743" y="1966"/>
                  </a:cubicBezTo>
                  <a:cubicBezTo>
                    <a:pt x="34739" y="1966"/>
                    <a:pt x="34736" y="1966"/>
                    <a:pt x="34733" y="1966"/>
                  </a:cubicBezTo>
                  <a:cubicBezTo>
                    <a:pt x="34714" y="1966"/>
                    <a:pt x="34707" y="1957"/>
                    <a:pt x="34702" y="1948"/>
                  </a:cubicBezTo>
                  <a:cubicBezTo>
                    <a:pt x="34692" y="1935"/>
                    <a:pt x="34712" y="1931"/>
                    <a:pt x="34726" y="1927"/>
                  </a:cubicBezTo>
                  <a:cubicBezTo>
                    <a:pt x="34781" y="1914"/>
                    <a:pt x="34802" y="1896"/>
                    <a:pt x="34761" y="1861"/>
                  </a:cubicBezTo>
                  <a:cubicBezTo>
                    <a:pt x="34746" y="1847"/>
                    <a:pt x="34750" y="1820"/>
                    <a:pt x="34761" y="1806"/>
                  </a:cubicBezTo>
                  <a:cubicBezTo>
                    <a:pt x="34781" y="1782"/>
                    <a:pt x="34764" y="1778"/>
                    <a:pt x="34736" y="1778"/>
                  </a:cubicBezTo>
                  <a:cubicBezTo>
                    <a:pt x="34708" y="1775"/>
                    <a:pt x="34681" y="1775"/>
                    <a:pt x="34657" y="1775"/>
                  </a:cubicBezTo>
                  <a:cubicBezTo>
                    <a:pt x="34640" y="1777"/>
                    <a:pt x="34624" y="1778"/>
                    <a:pt x="34608" y="1778"/>
                  </a:cubicBezTo>
                  <a:cubicBezTo>
                    <a:pt x="34567" y="1778"/>
                    <a:pt x="34527" y="1772"/>
                    <a:pt x="34490" y="1764"/>
                  </a:cubicBezTo>
                  <a:cubicBezTo>
                    <a:pt x="34431" y="1754"/>
                    <a:pt x="34372" y="1751"/>
                    <a:pt x="34309" y="1751"/>
                  </a:cubicBezTo>
                  <a:cubicBezTo>
                    <a:pt x="34249" y="1751"/>
                    <a:pt x="34188" y="1760"/>
                    <a:pt x="34125" y="1760"/>
                  </a:cubicBezTo>
                  <a:cubicBezTo>
                    <a:pt x="34094" y="1760"/>
                    <a:pt x="34063" y="1758"/>
                    <a:pt x="34032" y="1751"/>
                  </a:cubicBezTo>
                  <a:cubicBezTo>
                    <a:pt x="34042" y="1740"/>
                    <a:pt x="33976" y="1743"/>
                    <a:pt x="34025" y="1730"/>
                  </a:cubicBezTo>
                  <a:cubicBezTo>
                    <a:pt x="34042" y="1727"/>
                    <a:pt x="34053" y="1719"/>
                    <a:pt x="34063" y="1709"/>
                  </a:cubicBezTo>
                  <a:cubicBezTo>
                    <a:pt x="34095" y="1686"/>
                    <a:pt x="34129" y="1672"/>
                    <a:pt x="34177" y="1672"/>
                  </a:cubicBezTo>
                  <a:cubicBezTo>
                    <a:pt x="34187" y="1672"/>
                    <a:pt x="34197" y="1673"/>
                    <a:pt x="34209" y="1674"/>
                  </a:cubicBezTo>
                  <a:cubicBezTo>
                    <a:pt x="34309" y="1681"/>
                    <a:pt x="34417" y="1677"/>
                    <a:pt x="34518" y="1681"/>
                  </a:cubicBezTo>
                  <a:cubicBezTo>
                    <a:pt x="34580" y="1681"/>
                    <a:pt x="34663" y="1615"/>
                    <a:pt x="34636" y="1591"/>
                  </a:cubicBezTo>
                  <a:cubicBezTo>
                    <a:pt x="34597" y="1563"/>
                    <a:pt x="34622" y="1549"/>
                    <a:pt x="34642" y="1528"/>
                  </a:cubicBezTo>
                  <a:cubicBezTo>
                    <a:pt x="34660" y="1518"/>
                    <a:pt x="34687" y="1511"/>
                    <a:pt x="34684" y="1493"/>
                  </a:cubicBezTo>
                  <a:cubicBezTo>
                    <a:pt x="34677" y="1445"/>
                    <a:pt x="34729" y="1438"/>
                    <a:pt x="34785" y="1435"/>
                  </a:cubicBezTo>
                  <a:cubicBezTo>
                    <a:pt x="34816" y="1431"/>
                    <a:pt x="34837" y="1424"/>
                    <a:pt x="34830" y="1403"/>
                  </a:cubicBezTo>
                  <a:cubicBezTo>
                    <a:pt x="34847" y="1355"/>
                    <a:pt x="34816" y="1324"/>
                    <a:pt x="34736" y="1310"/>
                  </a:cubicBezTo>
                  <a:cubicBezTo>
                    <a:pt x="34861" y="1289"/>
                    <a:pt x="34875" y="1234"/>
                    <a:pt x="34875" y="1175"/>
                  </a:cubicBezTo>
                  <a:cubicBezTo>
                    <a:pt x="34875" y="1152"/>
                    <a:pt x="34881" y="1126"/>
                    <a:pt x="34827" y="1126"/>
                  </a:cubicBezTo>
                  <a:cubicBezTo>
                    <a:pt x="34824" y="1126"/>
                    <a:pt x="34820" y="1126"/>
                    <a:pt x="34816" y="1126"/>
                  </a:cubicBezTo>
                  <a:cubicBezTo>
                    <a:pt x="34814" y="1126"/>
                    <a:pt x="34812" y="1127"/>
                    <a:pt x="34810" y="1127"/>
                  </a:cubicBezTo>
                  <a:cubicBezTo>
                    <a:pt x="34786" y="1127"/>
                    <a:pt x="34775" y="1108"/>
                    <a:pt x="34775" y="1098"/>
                  </a:cubicBezTo>
                  <a:cubicBezTo>
                    <a:pt x="34776" y="1090"/>
                    <a:pt x="34784" y="1087"/>
                    <a:pt x="34794" y="1087"/>
                  </a:cubicBezTo>
                  <a:cubicBezTo>
                    <a:pt x="34803" y="1087"/>
                    <a:pt x="34814" y="1090"/>
                    <a:pt x="34823" y="1091"/>
                  </a:cubicBezTo>
                  <a:cubicBezTo>
                    <a:pt x="34835" y="1093"/>
                    <a:pt x="34847" y="1095"/>
                    <a:pt x="34858" y="1095"/>
                  </a:cubicBezTo>
                  <a:cubicBezTo>
                    <a:pt x="34872" y="1095"/>
                    <a:pt x="34882" y="1090"/>
                    <a:pt x="34882" y="1070"/>
                  </a:cubicBezTo>
                  <a:cubicBezTo>
                    <a:pt x="34882" y="1056"/>
                    <a:pt x="34910" y="1050"/>
                    <a:pt x="34934" y="1046"/>
                  </a:cubicBezTo>
                  <a:cubicBezTo>
                    <a:pt x="34958" y="1043"/>
                    <a:pt x="34986" y="1035"/>
                    <a:pt x="34979" y="1015"/>
                  </a:cubicBezTo>
                  <a:cubicBezTo>
                    <a:pt x="34974" y="996"/>
                    <a:pt x="34959" y="992"/>
                    <a:pt x="34940" y="992"/>
                  </a:cubicBezTo>
                  <a:cubicBezTo>
                    <a:pt x="34930" y="992"/>
                    <a:pt x="34920" y="993"/>
                    <a:pt x="34910" y="994"/>
                  </a:cubicBezTo>
                  <a:cubicBezTo>
                    <a:pt x="34895" y="988"/>
                    <a:pt x="34879" y="983"/>
                    <a:pt x="34860" y="983"/>
                  </a:cubicBezTo>
                  <a:cubicBezTo>
                    <a:pt x="34856" y="983"/>
                    <a:pt x="34852" y="983"/>
                    <a:pt x="34847" y="984"/>
                  </a:cubicBezTo>
                  <a:cubicBezTo>
                    <a:pt x="34847" y="970"/>
                    <a:pt x="34826" y="966"/>
                    <a:pt x="34820" y="956"/>
                  </a:cubicBezTo>
                  <a:cubicBezTo>
                    <a:pt x="34791" y="921"/>
                    <a:pt x="34740" y="894"/>
                    <a:pt x="34736" y="848"/>
                  </a:cubicBezTo>
                  <a:lnTo>
                    <a:pt x="34750" y="848"/>
                  </a:lnTo>
                  <a:cubicBezTo>
                    <a:pt x="34753" y="848"/>
                    <a:pt x="34756" y="848"/>
                    <a:pt x="34758" y="848"/>
                  </a:cubicBezTo>
                  <a:cubicBezTo>
                    <a:pt x="34805" y="848"/>
                    <a:pt x="34850" y="867"/>
                    <a:pt x="34898" y="867"/>
                  </a:cubicBezTo>
                  <a:cubicBezTo>
                    <a:pt x="34911" y="867"/>
                    <a:pt x="34924" y="866"/>
                    <a:pt x="34937" y="862"/>
                  </a:cubicBezTo>
                  <a:cubicBezTo>
                    <a:pt x="34993" y="852"/>
                    <a:pt x="35055" y="866"/>
                    <a:pt x="35104" y="835"/>
                  </a:cubicBezTo>
                  <a:cubicBezTo>
                    <a:pt x="35107" y="833"/>
                    <a:pt x="35110" y="832"/>
                    <a:pt x="35113" y="832"/>
                  </a:cubicBezTo>
                  <a:cubicBezTo>
                    <a:pt x="35121" y="832"/>
                    <a:pt x="35129" y="837"/>
                    <a:pt x="35139" y="841"/>
                  </a:cubicBezTo>
                  <a:cubicBezTo>
                    <a:pt x="35151" y="845"/>
                    <a:pt x="35166" y="851"/>
                    <a:pt x="35175" y="851"/>
                  </a:cubicBezTo>
                  <a:cubicBezTo>
                    <a:pt x="35185" y="851"/>
                    <a:pt x="35189" y="845"/>
                    <a:pt x="35180" y="824"/>
                  </a:cubicBezTo>
                  <a:cubicBezTo>
                    <a:pt x="35177" y="821"/>
                    <a:pt x="35194" y="811"/>
                    <a:pt x="35204" y="806"/>
                  </a:cubicBezTo>
                  <a:cubicBezTo>
                    <a:pt x="35209" y="806"/>
                    <a:pt x="35213" y="805"/>
                    <a:pt x="35217" y="805"/>
                  </a:cubicBezTo>
                  <a:cubicBezTo>
                    <a:pt x="35241" y="805"/>
                    <a:pt x="35261" y="816"/>
                    <a:pt x="35286" y="816"/>
                  </a:cubicBezTo>
                  <a:cubicBezTo>
                    <a:pt x="35292" y="816"/>
                    <a:pt x="35298" y="816"/>
                    <a:pt x="35305" y="814"/>
                  </a:cubicBezTo>
                  <a:cubicBezTo>
                    <a:pt x="35307" y="813"/>
                    <a:pt x="35308" y="813"/>
                    <a:pt x="35310" y="813"/>
                  </a:cubicBezTo>
                  <a:lnTo>
                    <a:pt x="35310" y="813"/>
                  </a:lnTo>
                  <a:cubicBezTo>
                    <a:pt x="35320" y="813"/>
                    <a:pt x="35308" y="839"/>
                    <a:pt x="35337" y="845"/>
                  </a:cubicBezTo>
                  <a:cubicBezTo>
                    <a:pt x="35351" y="828"/>
                    <a:pt x="35370" y="824"/>
                    <a:pt x="35392" y="824"/>
                  </a:cubicBezTo>
                  <a:cubicBezTo>
                    <a:pt x="35406" y="824"/>
                    <a:pt x="35420" y="826"/>
                    <a:pt x="35434" y="826"/>
                  </a:cubicBezTo>
                  <a:cubicBezTo>
                    <a:pt x="35442" y="826"/>
                    <a:pt x="35450" y="825"/>
                    <a:pt x="35458" y="824"/>
                  </a:cubicBezTo>
                  <a:cubicBezTo>
                    <a:pt x="35469" y="822"/>
                    <a:pt x="35480" y="822"/>
                    <a:pt x="35490" y="822"/>
                  </a:cubicBezTo>
                  <a:cubicBezTo>
                    <a:pt x="35521" y="822"/>
                    <a:pt x="35543" y="830"/>
                    <a:pt x="35562" y="848"/>
                  </a:cubicBezTo>
                  <a:cubicBezTo>
                    <a:pt x="35570" y="850"/>
                    <a:pt x="35577" y="850"/>
                    <a:pt x="35584" y="850"/>
                  </a:cubicBezTo>
                  <a:cubicBezTo>
                    <a:pt x="35628" y="850"/>
                    <a:pt x="35659" y="826"/>
                    <a:pt x="35697" y="817"/>
                  </a:cubicBezTo>
                  <a:cubicBezTo>
                    <a:pt x="35722" y="814"/>
                    <a:pt x="35712" y="796"/>
                    <a:pt x="35707" y="782"/>
                  </a:cubicBezTo>
                  <a:cubicBezTo>
                    <a:pt x="35704" y="772"/>
                    <a:pt x="35687" y="772"/>
                    <a:pt x="35673" y="772"/>
                  </a:cubicBezTo>
                  <a:cubicBezTo>
                    <a:pt x="35670" y="772"/>
                    <a:pt x="35667" y="772"/>
                    <a:pt x="35664" y="772"/>
                  </a:cubicBezTo>
                  <a:cubicBezTo>
                    <a:pt x="35640" y="772"/>
                    <a:pt x="35619" y="782"/>
                    <a:pt x="35582" y="782"/>
                  </a:cubicBezTo>
                  <a:cubicBezTo>
                    <a:pt x="35615" y="764"/>
                    <a:pt x="35645" y="755"/>
                    <a:pt x="35675" y="755"/>
                  </a:cubicBezTo>
                  <a:cubicBezTo>
                    <a:pt x="35690" y="755"/>
                    <a:pt x="35706" y="757"/>
                    <a:pt x="35722" y="762"/>
                  </a:cubicBezTo>
                  <a:cubicBezTo>
                    <a:pt x="35727" y="763"/>
                    <a:pt x="35733" y="763"/>
                    <a:pt x="35738" y="763"/>
                  </a:cubicBezTo>
                  <a:cubicBezTo>
                    <a:pt x="35750" y="763"/>
                    <a:pt x="35761" y="760"/>
                    <a:pt x="35763" y="748"/>
                  </a:cubicBezTo>
                  <a:cubicBezTo>
                    <a:pt x="35766" y="736"/>
                    <a:pt x="35757" y="730"/>
                    <a:pt x="35742" y="730"/>
                  </a:cubicBezTo>
                  <a:cubicBezTo>
                    <a:pt x="35739" y="730"/>
                    <a:pt x="35736" y="730"/>
                    <a:pt x="35732" y="731"/>
                  </a:cubicBezTo>
                  <a:cubicBezTo>
                    <a:pt x="35725" y="731"/>
                    <a:pt x="35717" y="732"/>
                    <a:pt x="35711" y="732"/>
                  </a:cubicBezTo>
                  <a:cubicBezTo>
                    <a:pt x="35703" y="732"/>
                    <a:pt x="35697" y="730"/>
                    <a:pt x="35697" y="720"/>
                  </a:cubicBezTo>
                  <a:cubicBezTo>
                    <a:pt x="35697" y="717"/>
                    <a:pt x="35697" y="717"/>
                    <a:pt x="35701" y="713"/>
                  </a:cubicBezTo>
                  <a:cubicBezTo>
                    <a:pt x="35704" y="713"/>
                    <a:pt x="35707" y="712"/>
                    <a:pt x="35711" y="712"/>
                  </a:cubicBezTo>
                  <a:cubicBezTo>
                    <a:pt x="35718" y="712"/>
                    <a:pt x="35726" y="713"/>
                    <a:pt x="35733" y="713"/>
                  </a:cubicBezTo>
                  <a:cubicBezTo>
                    <a:pt x="35745" y="713"/>
                    <a:pt x="35755" y="711"/>
                    <a:pt x="35756" y="702"/>
                  </a:cubicBezTo>
                  <a:cubicBezTo>
                    <a:pt x="35763" y="689"/>
                    <a:pt x="35736" y="682"/>
                    <a:pt x="35715" y="678"/>
                  </a:cubicBezTo>
                  <a:cubicBezTo>
                    <a:pt x="35701" y="675"/>
                    <a:pt x="35694" y="668"/>
                    <a:pt x="35683" y="661"/>
                  </a:cubicBezTo>
                  <a:cubicBezTo>
                    <a:pt x="35672" y="666"/>
                    <a:pt x="35661" y="667"/>
                    <a:pt x="35649" y="667"/>
                  </a:cubicBezTo>
                  <a:cubicBezTo>
                    <a:pt x="35628" y="667"/>
                    <a:pt x="35606" y="662"/>
                    <a:pt x="35585" y="662"/>
                  </a:cubicBezTo>
                  <a:cubicBezTo>
                    <a:pt x="35577" y="662"/>
                    <a:pt x="35569" y="663"/>
                    <a:pt x="35562" y="665"/>
                  </a:cubicBezTo>
                  <a:cubicBezTo>
                    <a:pt x="35543" y="670"/>
                    <a:pt x="35525" y="672"/>
                    <a:pt x="35507" y="672"/>
                  </a:cubicBezTo>
                  <a:cubicBezTo>
                    <a:pt x="35458" y="672"/>
                    <a:pt x="35413" y="656"/>
                    <a:pt x="35364" y="651"/>
                  </a:cubicBezTo>
                  <a:cubicBezTo>
                    <a:pt x="35349" y="651"/>
                    <a:pt x="35330" y="653"/>
                    <a:pt x="35310" y="653"/>
                  </a:cubicBezTo>
                  <a:cubicBezTo>
                    <a:pt x="35283" y="653"/>
                    <a:pt x="35257" y="649"/>
                    <a:pt x="35243" y="627"/>
                  </a:cubicBezTo>
                  <a:cubicBezTo>
                    <a:pt x="35243" y="627"/>
                    <a:pt x="35222" y="627"/>
                    <a:pt x="35219" y="630"/>
                  </a:cubicBezTo>
                  <a:cubicBezTo>
                    <a:pt x="35191" y="661"/>
                    <a:pt x="35125" y="647"/>
                    <a:pt x="35097" y="678"/>
                  </a:cubicBezTo>
                  <a:cubicBezTo>
                    <a:pt x="35092" y="682"/>
                    <a:pt x="35084" y="684"/>
                    <a:pt x="35077" y="684"/>
                  </a:cubicBezTo>
                  <a:cubicBezTo>
                    <a:pt x="35069" y="684"/>
                    <a:pt x="35062" y="681"/>
                    <a:pt x="35062" y="672"/>
                  </a:cubicBezTo>
                  <a:cubicBezTo>
                    <a:pt x="35065" y="645"/>
                    <a:pt x="35044" y="645"/>
                    <a:pt x="35020" y="645"/>
                  </a:cubicBezTo>
                  <a:cubicBezTo>
                    <a:pt x="35020" y="645"/>
                    <a:pt x="35019" y="645"/>
                    <a:pt x="35018" y="645"/>
                  </a:cubicBezTo>
                  <a:cubicBezTo>
                    <a:pt x="35011" y="645"/>
                    <a:pt x="35003" y="645"/>
                    <a:pt x="34996" y="644"/>
                  </a:cubicBezTo>
                  <a:cubicBezTo>
                    <a:pt x="34990" y="643"/>
                    <a:pt x="34982" y="642"/>
                    <a:pt x="34974" y="642"/>
                  </a:cubicBezTo>
                  <a:cubicBezTo>
                    <a:pt x="34968" y="642"/>
                    <a:pt x="34961" y="642"/>
                    <a:pt x="34954" y="642"/>
                  </a:cubicBezTo>
                  <a:cubicBezTo>
                    <a:pt x="34930" y="642"/>
                    <a:pt x="34910" y="639"/>
                    <a:pt x="34921" y="609"/>
                  </a:cubicBezTo>
                  <a:cubicBezTo>
                    <a:pt x="34921" y="606"/>
                    <a:pt x="34917" y="605"/>
                    <a:pt x="34913" y="605"/>
                  </a:cubicBezTo>
                  <a:cubicBezTo>
                    <a:pt x="34908" y="605"/>
                    <a:pt x="34903" y="606"/>
                    <a:pt x="34900" y="606"/>
                  </a:cubicBezTo>
                  <a:cubicBezTo>
                    <a:pt x="34897" y="606"/>
                    <a:pt x="34894" y="606"/>
                    <a:pt x="34892" y="606"/>
                  </a:cubicBezTo>
                  <a:cubicBezTo>
                    <a:pt x="34867" y="606"/>
                    <a:pt x="34860" y="591"/>
                    <a:pt x="34844" y="585"/>
                  </a:cubicBezTo>
                  <a:cubicBezTo>
                    <a:pt x="34824" y="580"/>
                    <a:pt x="34818" y="547"/>
                    <a:pt x="34794" y="547"/>
                  </a:cubicBezTo>
                  <a:cubicBezTo>
                    <a:pt x="34785" y="547"/>
                    <a:pt x="34773" y="552"/>
                    <a:pt x="34757" y="564"/>
                  </a:cubicBezTo>
                  <a:cubicBezTo>
                    <a:pt x="34753" y="566"/>
                    <a:pt x="34748" y="566"/>
                    <a:pt x="34743" y="566"/>
                  </a:cubicBezTo>
                  <a:cubicBezTo>
                    <a:pt x="34736" y="566"/>
                    <a:pt x="34730" y="565"/>
                    <a:pt x="34726" y="561"/>
                  </a:cubicBezTo>
                  <a:cubicBezTo>
                    <a:pt x="34695" y="543"/>
                    <a:pt x="34653" y="540"/>
                    <a:pt x="34615" y="533"/>
                  </a:cubicBezTo>
                  <a:cubicBezTo>
                    <a:pt x="34525" y="514"/>
                    <a:pt x="34438" y="506"/>
                    <a:pt x="34348" y="506"/>
                  </a:cubicBezTo>
                  <a:cubicBezTo>
                    <a:pt x="34319" y="506"/>
                    <a:pt x="34290" y="507"/>
                    <a:pt x="34261" y="508"/>
                  </a:cubicBezTo>
                  <a:cubicBezTo>
                    <a:pt x="34213" y="491"/>
                    <a:pt x="34157" y="494"/>
                    <a:pt x="34105" y="491"/>
                  </a:cubicBezTo>
                  <a:cubicBezTo>
                    <a:pt x="34098" y="488"/>
                    <a:pt x="34095" y="484"/>
                    <a:pt x="34088" y="484"/>
                  </a:cubicBezTo>
                  <a:cubicBezTo>
                    <a:pt x="34017" y="467"/>
                    <a:pt x="33945" y="459"/>
                    <a:pt x="33872" y="459"/>
                  </a:cubicBezTo>
                  <a:cubicBezTo>
                    <a:pt x="33841" y="459"/>
                    <a:pt x="33810" y="460"/>
                    <a:pt x="33779" y="463"/>
                  </a:cubicBezTo>
                  <a:cubicBezTo>
                    <a:pt x="33806" y="453"/>
                    <a:pt x="33848" y="453"/>
                    <a:pt x="33848" y="425"/>
                  </a:cubicBezTo>
                  <a:cubicBezTo>
                    <a:pt x="33846" y="425"/>
                    <a:pt x="33846" y="424"/>
                    <a:pt x="33845" y="423"/>
                  </a:cubicBezTo>
                  <a:lnTo>
                    <a:pt x="33845" y="423"/>
                  </a:lnTo>
                  <a:lnTo>
                    <a:pt x="33848" y="425"/>
                  </a:lnTo>
                  <a:cubicBezTo>
                    <a:pt x="33852" y="425"/>
                    <a:pt x="33856" y="424"/>
                    <a:pt x="33860" y="424"/>
                  </a:cubicBezTo>
                  <a:cubicBezTo>
                    <a:pt x="33883" y="424"/>
                    <a:pt x="33907" y="433"/>
                    <a:pt x="33931" y="433"/>
                  </a:cubicBezTo>
                  <a:cubicBezTo>
                    <a:pt x="33947" y="433"/>
                    <a:pt x="33962" y="429"/>
                    <a:pt x="33976" y="415"/>
                  </a:cubicBezTo>
                  <a:cubicBezTo>
                    <a:pt x="33979" y="413"/>
                    <a:pt x="33981" y="412"/>
                    <a:pt x="33982" y="412"/>
                  </a:cubicBezTo>
                  <a:cubicBezTo>
                    <a:pt x="33989" y="412"/>
                    <a:pt x="33991" y="427"/>
                    <a:pt x="34003" y="427"/>
                  </a:cubicBezTo>
                  <a:cubicBezTo>
                    <a:pt x="34005" y="427"/>
                    <a:pt x="34008" y="427"/>
                    <a:pt x="34011" y="425"/>
                  </a:cubicBezTo>
                  <a:cubicBezTo>
                    <a:pt x="34029" y="369"/>
                    <a:pt x="34029" y="369"/>
                    <a:pt x="33935" y="369"/>
                  </a:cubicBezTo>
                  <a:cubicBezTo>
                    <a:pt x="33904" y="369"/>
                    <a:pt x="33872" y="374"/>
                    <a:pt x="33845" y="380"/>
                  </a:cubicBezTo>
                  <a:cubicBezTo>
                    <a:pt x="33776" y="363"/>
                    <a:pt x="33696" y="380"/>
                    <a:pt x="33630" y="356"/>
                  </a:cubicBezTo>
                  <a:cubicBezTo>
                    <a:pt x="33622" y="356"/>
                    <a:pt x="33609" y="359"/>
                    <a:pt x="33602" y="366"/>
                  </a:cubicBezTo>
                  <a:cubicBezTo>
                    <a:pt x="33581" y="377"/>
                    <a:pt x="33557" y="380"/>
                    <a:pt x="33532" y="380"/>
                  </a:cubicBezTo>
                  <a:cubicBezTo>
                    <a:pt x="33513" y="381"/>
                    <a:pt x="33493" y="382"/>
                    <a:pt x="33473" y="382"/>
                  </a:cubicBezTo>
                  <a:cubicBezTo>
                    <a:pt x="33441" y="382"/>
                    <a:pt x="33409" y="381"/>
                    <a:pt x="33377" y="381"/>
                  </a:cubicBezTo>
                  <a:cubicBezTo>
                    <a:pt x="33325" y="381"/>
                    <a:pt x="33274" y="383"/>
                    <a:pt x="33224" y="398"/>
                  </a:cubicBezTo>
                  <a:cubicBezTo>
                    <a:pt x="33220" y="394"/>
                    <a:pt x="33217" y="390"/>
                    <a:pt x="33214" y="390"/>
                  </a:cubicBezTo>
                  <a:cubicBezTo>
                    <a:pt x="33047" y="408"/>
                    <a:pt x="32876" y="404"/>
                    <a:pt x="32706" y="408"/>
                  </a:cubicBezTo>
                  <a:cubicBezTo>
                    <a:pt x="32540" y="411"/>
                    <a:pt x="32370" y="418"/>
                    <a:pt x="32204" y="428"/>
                  </a:cubicBezTo>
                  <a:cubicBezTo>
                    <a:pt x="32191" y="428"/>
                    <a:pt x="32178" y="429"/>
                    <a:pt x="32165" y="429"/>
                  </a:cubicBezTo>
                  <a:cubicBezTo>
                    <a:pt x="32145" y="429"/>
                    <a:pt x="32125" y="428"/>
                    <a:pt x="32106" y="422"/>
                  </a:cubicBezTo>
                  <a:cubicBezTo>
                    <a:pt x="32075" y="407"/>
                    <a:pt x="32039" y="403"/>
                    <a:pt x="32004" y="403"/>
                  </a:cubicBezTo>
                  <a:cubicBezTo>
                    <a:pt x="31981" y="403"/>
                    <a:pt x="31958" y="405"/>
                    <a:pt x="31940" y="408"/>
                  </a:cubicBezTo>
                  <a:cubicBezTo>
                    <a:pt x="31850" y="422"/>
                    <a:pt x="31760" y="425"/>
                    <a:pt x="31669" y="425"/>
                  </a:cubicBezTo>
                  <a:cubicBezTo>
                    <a:pt x="31648" y="421"/>
                    <a:pt x="31627" y="420"/>
                    <a:pt x="31607" y="420"/>
                  </a:cubicBezTo>
                  <a:cubicBezTo>
                    <a:pt x="31560" y="420"/>
                    <a:pt x="31515" y="426"/>
                    <a:pt x="31468" y="426"/>
                  </a:cubicBezTo>
                  <a:cubicBezTo>
                    <a:pt x="31457" y="426"/>
                    <a:pt x="31445" y="426"/>
                    <a:pt x="31433" y="425"/>
                  </a:cubicBezTo>
                  <a:cubicBezTo>
                    <a:pt x="31430" y="425"/>
                    <a:pt x="31428" y="424"/>
                    <a:pt x="31425" y="424"/>
                  </a:cubicBezTo>
                  <a:cubicBezTo>
                    <a:pt x="31414" y="424"/>
                    <a:pt x="31409" y="430"/>
                    <a:pt x="31409" y="439"/>
                  </a:cubicBezTo>
                  <a:cubicBezTo>
                    <a:pt x="31378" y="439"/>
                    <a:pt x="31347" y="439"/>
                    <a:pt x="31315" y="443"/>
                  </a:cubicBezTo>
                  <a:cubicBezTo>
                    <a:pt x="31104" y="446"/>
                    <a:pt x="30889" y="449"/>
                    <a:pt x="30677" y="463"/>
                  </a:cubicBezTo>
                  <a:cubicBezTo>
                    <a:pt x="30667" y="436"/>
                    <a:pt x="30767" y="439"/>
                    <a:pt x="30711" y="404"/>
                  </a:cubicBezTo>
                  <a:cubicBezTo>
                    <a:pt x="30699" y="396"/>
                    <a:pt x="30689" y="390"/>
                    <a:pt x="30677" y="390"/>
                  </a:cubicBezTo>
                  <a:cubicBezTo>
                    <a:pt x="30670" y="390"/>
                    <a:pt x="30663" y="392"/>
                    <a:pt x="30653" y="398"/>
                  </a:cubicBezTo>
                  <a:cubicBezTo>
                    <a:pt x="30622" y="390"/>
                    <a:pt x="30649" y="366"/>
                    <a:pt x="30618" y="363"/>
                  </a:cubicBezTo>
                  <a:cubicBezTo>
                    <a:pt x="30629" y="357"/>
                    <a:pt x="30640" y="355"/>
                    <a:pt x="30653" y="355"/>
                  </a:cubicBezTo>
                  <a:cubicBezTo>
                    <a:pt x="30661" y="355"/>
                    <a:pt x="30669" y="356"/>
                    <a:pt x="30677" y="356"/>
                  </a:cubicBezTo>
                  <a:cubicBezTo>
                    <a:pt x="30697" y="357"/>
                    <a:pt x="30716" y="358"/>
                    <a:pt x="30735" y="358"/>
                  </a:cubicBezTo>
                  <a:cubicBezTo>
                    <a:pt x="30770" y="358"/>
                    <a:pt x="30805" y="355"/>
                    <a:pt x="30841" y="349"/>
                  </a:cubicBezTo>
                  <a:cubicBezTo>
                    <a:pt x="30852" y="347"/>
                    <a:pt x="30872" y="344"/>
                    <a:pt x="30888" y="344"/>
                  </a:cubicBezTo>
                  <a:cubicBezTo>
                    <a:pt x="30905" y="344"/>
                    <a:pt x="30920" y="347"/>
                    <a:pt x="30920" y="356"/>
                  </a:cubicBezTo>
                  <a:cubicBezTo>
                    <a:pt x="30922" y="370"/>
                    <a:pt x="30929" y="374"/>
                    <a:pt x="30937" y="374"/>
                  </a:cubicBezTo>
                  <a:cubicBezTo>
                    <a:pt x="30947" y="374"/>
                    <a:pt x="30959" y="369"/>
                    <a:pt x="30969" y="369"/>
                  </a:cubicBezTo>
                  <a:cubicBezTo>
                    <a:pt x="31051" y="354"/>
                    <a:pt x="31134" y="338"/>
                    <a:pt x="31222" y="338"/>
                  </a:cubicBezTo>
                  <a:cubicBezTo>
                    <a:pt x="31230" y="338"/>
                    <a:pt x="31238" y="338"/>
                    <a:pt x="31246" y="339"/>
                  </a:cubicBezTo>
                  <a:cubicBezTo>
                    <a:pt x="31270" y="349"/>
                    <a:pt x="31305" y="349"/>
                    <a:pt x="31323" y="374"/>
                  </a:cubicBezTo>
                  <a:cubicBezTo>
                    <a:pt x="31314" y="343"/>
                    <a:pt x="31321" y="330"/>
                    <a:pt x="31354" y="330"/>
                  </a:cubicBezTo>
                  <a:cubicBezTo>
                    <a:pt x="31362" y="330"/>
                    <a:pt x="31371" y="330"/>
                    <a:pt x="31382" y="332"/>
                  </a:cubicBezTo>
                  <a:cubicBezTo>
                    <a:pt x="31389" y="333"/>
                    <a:pt x="31397" y="334"/>
                    <a:pt x="31404" y="334"/>
                  </a:cubicBezTo>
                  <a:cubicBezTo>
                    <a:pt x="31447" y="334"/>
                    <a:pt x="31491" y="316"/>
                    <a:pt x="31535" y="316"/>
                  </a:cubicBezTo>
                  <a:cubicBezTo>
                    <a:pt x="31547" y="316"/>
                    <a:pt x="31560" y="318"/>
                    <a:pt x="31572" y="321"/>
                  </a:cubicBezTo>
                  <a:cubicBezTo>
                    <a:pt x="31583" y="324"/>
                    <a:pt x="31593" y="326"/>
                    <a:pt x="31602" y="326"/>
                  </a:cubicBezTo>
                  <a:cubicBezTo>
                    <a:pt x="31614" y="326"/>
                    <a:pt x="31625" y="323"/>
                    <a:pt x="31638" y="318"/>
                  </a:cubicBezTo>
                  <a:cubicBezTo>
                    <a:pt x="31668" y="305"/>
                    <a:pt x="31701" y="302"/>
                    <a:pt x="31735" y="302"/>
                  </a:cubicBezTo>
                  <a:cubicBezTo>
                    <a:pt x="31760" y="302"/>
                    <a:pt x="31785" y="303"/>
                    <a:pt x="31810" y="303"/>
                  </a:cubicBezTo>
                  <a:cubicBezTo>
                    <a:pt x="31841" y="303"/>
                    <a:pt x="31871" y="301"/>
                    <a:pt x="31898" y="290"/>
                  </a:cubicBezTo>
                  <a:cubicBezTo>
                    <a:pt x="31902" y="290"/>
                    <a:pt x="31905" y="294"/>
                    <a:pt x="31909" y="294"/>
                  </a:cubicBezTo>
                  <a:cubicBezTo>
                    <a:pt x="31916" y="299"/>
                    <a:pt x="31924" y="302"/>
                    <a:pt x="31931" y="302"/>
                  </a:cubicBezTo>
                  <a:cubicBezTo>
                    <a:pt x="31937" y="302"/>
                    <a:pt x="31942" y="300"/>
                    <a:pt x="31947" y="294"/>
                  </a:cubicBezTo>
                  <a:cubicBezTo>
                    <a:pt x="31954" y="283"/>
                    <a:pt x="31947" y="276"/>
                    <a:pt x="31933" y="269"/>
                  </a:cubicBezTo>
                  <a:cubicBezTo>
                    <a:pt x="31918" y="264"/>
                    <a:pt x="31905" y="261"/>
                    <a:pt x="31893" y="261"/>
                  </a:cubicBezTo>
                  <a:cubicBezTo>
                    <a:pt x="31868" y="261"/>
                    <a:pt x="31846" y="272"/>
                    <a:pt x="31826" y="286"/>
                  </a:cubicBezTo>
                  <a:cubicBezTo>
                    <a:pt x="31808" y="269"/>
                    <a:pt x="31787" y="255"/>
                    <a:pt x="31840" y="249"/>
                  </a:cubicBezTo>
                  <a:cubicBezTo>
                    <a:pt x="31846" y="249"/>
                    <a:pt x="31853" y="241"/>
                    <a:pt x="31861" y="238"/>
                  </a:cubicBezTo>
                  <a:cubicBezTo>
                    <a:pt x="31880" y="232"/>
                    <a:pt x="31898" y="224"/>
                    <a:pt x="31918" y="224"/>
                  </a:cubicBezTo>
                  <a:cubicBezTo>
                    <a:pt x="31931" y="224"/>
                    <a:pt x="31945" y="227"/>
                    <a:pt x="31960" y="234"/>
                  </a:cubicBezTo>
                  <a:cubicBezTo>
                    <a:pt x="31966" y="237"/>
                    <a:pt x="31974" y="237"/>
                    <a:pt x="31982" y="237"/>
                  </a:cubicBezTo>
                  <a:cubicBezTo>
                    <a:pt x="31998" y="237"/>
                    <a:pt x="32018" y="234"/>
                    <a:pt x="32034" y="234"/>
                  </a:cubicBezTo>
                  <a:cubicBezTo>
                    <a:pt x="32051" y="234"/>
                    <a:pt x="32069" y="234"/>
                    <a:pt x="32085" y="238"/>
                  </a:cubicBezTo>
                  <a:cubicBezTo>
                    <a:pt x="32096" y="249"/>
                    <a:pt x="32138" y="238"/>
                    <a:pt x="32134" y="259"/>
                  </a:cubicBezTo>
                  <a:cubicBezTo>
                    <a:pt x="32131" y="276"/>
                    <a:pt x="32096" y="265"/>
                    <a:pt x="32079" y="276"/>
                  </a:cubicBezTo>
                  <a:cubicBezTo>
                    <a:pt x="32069" y="283"/>
                    <a:pt x="32048" y="276"/>
                    <a:pt x="32040" y="286"/>
                  </a:cubicBezTo>
                  <a:cubicBezTo>
                    <a:pt x="32076" y="296"/>
                    <a:pt x="32098" y="303"/>
                    <a:pt x="32115" y="303"/>
                  </a:cubicBezTo>
                  <a:cubicBezTo>
                    <a:pt x="32138" y="303"/>
                    <a:pt x="32150" y="291"/>
                    <a:pt x="32176" y="262"/>
                  </a:cubicBezTo>
                  <a:cubicBezTo>
                    <a:pt x="32187" y="251"/>
                    <a:pt x="32195" y="247"/>
                    <a:pt x="32201" y="247"/>
                  </a:cubicBezTo>
                  <a:cubicBezTo>
                    <a:pt x="32209" y="247"/>
                    <a:pt x="32214" y="254"/>
                    <a:pt x="32218" y="265"/>
                  </a:cubicBezTo>
                  <a:cubicBezTo>
                    <a:pt x="32227" y="293"/>
                    <a:pt x="32252" y="299"/>
                    <a:pt x="32280" y="299"/>
                  </a:cubicBezTo>
                  <a:cubicBezTo>
                    <a:pt x="32294" y="299"/>
                    <a:pt x="32308" y="298"/>
                    <a:pt x="32322" y="297"/>
                  </a:cubicBezTo>
                  <a:cubicBezTo>
                    <a:pt x="32373" y="291"/>
                    <a:pt x="32408" y="256"/>
                    <a:pt x="32464" y="256"/>
                  </a:cubicBezTo>
                  <a:cubicBezTo>
                    <a:pt x="32473" y="256"/>
                    <a:pt x="32482" y="257"/>
                    <a:pt x="32492" y="259"/>
                  </a:cubicBezTo>
                  <a:lnTo>
                    <a:pt x="32495" y="255"/>
                  </a:lnTo>
                  <a:cubicBezTo>
                    <a:pt x="32516" y="238"/>
                    <a:pt x="32547" y="238"/>
                    <a:pt x="32575" y="234"/>
                  </a:cubicBezTo>
                  <a:cubicBezTo>
                    <a:pt x="32606" y="242"/>
                    <a:pt x="32637" y="246"/>
                    <a:pt x="32668" y="246"/>
                  </a:cubicBezTo>
                  <a:cubicBezTo>
                    <a:pt x="32730" y="246"/>
                    <a:pt x="32792" y="233"/>
                    <a:pt x="32852" y="224"/>
                  </a:cubicBezTo>
                  <a:cubicBezTo>
                    <a:pt x="32891" y="217"/>
                    <a:pt x="32891" y="196"/>
                    <a:pt x="32852" y="179"/>
                  </a:cubicBezTo>
                  <a:cubicBezTo>
                    <a:pt x="32835" y="172"/>
                    <a:pt x="32814" y="169"/>
                    <a:pt x="32790" y="169"/>
                  </a:cubicBezTo>
                  <a:cubicBezTo>
                    <a:pt x="32756" y="161"/>
                    <a:pt x="32714" y="165"/>
                    <a:pt x="32689" y="148"/>
                  </a:cubicBezTo>
                  <a:cubicBezTo>
                    <a:pt x="32672" y="131"/>
                    <a:pt x="32659" y="124"/>
                    <a:pt x="32647" y="124"/>
                  </a:cubicBezTo>
                  <a:cubicBezTo>
                    <a:pt x="32629" y="124"/>
                    <a:pt x="32615" y="138"/>
                    <a:pt x="32599" y="155"/>
                  </a:cubicBezTo>
                  <a:cubicBezTo>
                    <a:pt x="32591" y="164"/>
                    <a:pt x="32584" y="177"/>
                    <a:pt x="32562" y="177"/>
                  </a:cubicBezTo>
                  <a:cubicBezTo>
                    <a:pt x="32558" y="177"/>
                    <a:pt x="32553" y="176"/>
                    <a:pt x="32547" y="175"/>
                  </a:cubicBezTo>
                  <a:cubicBezTo>
                    <a:pt x="32528" y="169"/>
                    <a:pt x="32509" y="167"/>
                    <a:pt x="32490" y="167"/>
                  </a:cubicBezTo>
                  <a:cubicBezTo>
                    <a:pt x="32464" y="167"/>
                    <a:pt x="32438" y="171"/>
                    <a:pt x="32412" y="175"/>
                  </a:cubicBezTo>
                  <a:cubicBezTo>
                    <a:pt x="32395" y="177"/>
                    <a:pt x="32379" y="178"/>
                    <a:pt x="32363" y="178"/>
                  </a:cubicBezTo>
                  <a:cubicBezTo>
                    <a:pt x="32324" y="178"/>
                    <a:pt x="32286" y="173"/>
                    <a:pt x="32249" y="169"/>
                  </a:cubicBezTo>
                  <a:cubicBezTo>
                    <a:pt x="32241" y="150"/>
                    <a:pt x="32229" y="145"/>
                    <a:pt x="32217" y="145"/>
                  </a:cubicBezTo>
                  <a:cubicBezTo>
                    <a:pt x="32197" y="145"/>
                    <a:pt x="32174" y="158"/>
                    <a:pt x="32156" y="158"/>
                  </a:cubicBezTo>
                  <a:cubicBezTo>
                    <a:pt x="32154" y="158"/>
                    <a:pt x="32153" y="158"/>
                    <a:pt x="32152" y="158"/>
                  </a:cubicBezTo>
                  <a:cubicBezTo>
                    <a:pt x="32131" y="158"/>
                    <a:pt x="32120" y="186"/>
                    <a:pt x="32103" y="189"/>
                  </a:cubicBezTo>
                  <a:cubicBezTo>
                    <a:pt x="32097" y="191"/>
                    <a:pt x="32092" y="191"/>
                    <a:pt x="32089" y="191"/>
                  </a:cubicBezTo>
                  <a:cubicBezTo>
                    <a:pt x="32065" y="191"/>
                    <a:pt x="32096" y="164"/>
                    <a:pt x="32069" y="158"/>
                  </a:cubicBezTo>
                  <a:cubicBezTo>
                    <a:pt x="32051" y="153"/>
                    <a:pt x="32026" y="151"/>
                    <a:pt x="31998" y="151"/>
                  </a:cubicBezTo>
                  <a:cubicBezTo>
                    <a:pt x="31942" y="151"/>
                    <a:pt x="31876" y="160"/>
                    <a:pt x="31846" y="179"/>
                  </a:cubicBezTo>
                  <a:cubicBezTo>
                    <a:pt x="31843" y="179"/>
                    <a:pt x="31843" y="182"/>
                    <a:pt x="31843" y="186"/>
                  </a:cubicBezTo>
                  <a:cubicBezTo>
                    <a:pt x="31832" y="189"/>
                    <a:pt x="31826" y="193"/>
                    <a:pt x="31819" y="196"/>
                  </a:cubicBezTo>
                  <a:cubicBezTo>
                    <a:pt x="31811" y="193"/>
                    <a:pt x="31808" y="186"/>
                    <a:pt x="31805" y="182"/>
                  </a:cubicBezTo>
                  <a:cubicBezTo>
                    <a:pt x="31798" y="172"/>
                    <a:pt x="31826" y="161"/>
                    <a:pt x="31801" y="155"/>
                  </a:cubicBezTo>
                  <a:cubicBezTo>
                    <a:pt x="31797" y="153"/>
                    <a:pt x="31793" y="153"/>
                    <a:pt x="31789" y="153"/>
                  </a:cubicBezTo>
                  <a:cubicBezTo>
                    <a:pt x="31772" y="153"/>
                    <a:pt x="31761" y="163"/>
                    <a:pt x="31752" y="169"/>
                  </a:cubicBezTo>
                  <a:cubicBezTo>
                    <a:pt x="31737" y="181"/>
                    <a:pt x="31727" y="193"/>
                    <a:pt x="31703" y="193"/>
                  </a:cubicBezTo>
                  <a:cubicBezTo>
                    <a:pt x="31700" y="193"/>
                    <a:pt x="31697" y="193"/>
                    <a:pt x="31694" y="193"/>
                  </a:cubicBezTo>
                  <a:cubicBezTo>
                    <a:pt x="31684" y="183"/>
                    <a:pt x="31680" y="168"/>
                    <a:pt x="31662" y="168"/>
                  </a:cubicBezTo>
                  <a:cubicBezTo>
                    <a:pt x="31660" y="168"/>
                    <a:pt x="31658" y="168"/>
                    <a:pt x="31656" y="169"/>
                  </a:cubicBezTo>
                  <a:cubicBezTo>
                    <a:pt x="31586" y="186"/>
                    <a:pt x="31496" y="165"/>
                    <a:pt x="31451" y="217"/>
                  </a:cubicBezTo>
                  <a:cubicBezTo>
                    <a:pt x="31448" y="210"/>
                    <a:pt x="31454" y="199"/>
                    <a:pt x="31437" y="196"/>
                  </a:cubicBezTo>
                  <a:cubicBezTo>
                    <a:pt x="31435" y="196"/>
                    <a:pt x="31432" y="196"/>
                    <a:pt x="31430" y="196"/>
                  </a:cubicBezTo>
                  <a:cubicBezTo>
                    <a:pt x="31415" y="196"/>
                    <a:pt x="31397" y="192"/>
                    <a:pt x="31382" y="192"/>
                  </a:cubicBezTo>
                  <a:cubicBezTo>
                    <a:pt x="31366" y="192"/>
                    <a:pt x="31353" y="197"/>
                    <a:pt x="31350" y="217"/>
                  </a:cubicBezTo>
                  <a:cubicBezTo>
                    <a:pt x="31349" y="221"/>
                    <a:pt x="31346" y="223"/>
                    <a:pt x="31342" y="223"/>
                  </a:cubicBezTo>
                  <a:cubicBezTo>
                    <a:pt x="31336" y="223"/>
                    <a:pt x="31329" y="219"/>
                    <a:pt x="31323" y="217"/>
                  </a:cubicBezTo>
                  <a:cubicBezTo>
                    <a:pt x="31308" y="214"/>
                    <a:pt x="31291" y="207"/>
                    <a:pt x="31278" y="199"/>
                  </a:cubicBezTo>
                  <a:cubicBezTo>
                    <a:pt x="31204" y="189"/>
                    <a:pt x="31124" y="199"/>
                    <a:pt x="31059" y="169"/>
                  </a:cubicBezTo>
                  <a:cubicBezTo>
                    <a:pt x="31056" y="169"/>
                    <a:pt x="31054" y="169"/>
                    <a:pt x="31051" y="169"/>
                  </a:cubicBezTo>
                  <a:cubicBezTo>
                    <a:pt x="31041" y="169"/>
                    <a:pt x="31029" y="167"/>
                    <a:pt x="31018" y="167"/>
                  </a:cubicBezTo>
                  <a:cubicBezTo>
                    <a:pt x="31005" y="167"/>
                    <a:pt x="30995" y="170"/>
                    <a:pt x="30993" y="186"/>
                  </a:cubicBezTo>
                  <a:cubicBezTo>
                    <a:pt x="30991" y="214"/>
                    <a:pt x="30973" y="229"/>
                    <a:pt x="30945" y="229"/>
                  </a:cubicBezTo>
                  <a:cubicBezTo>
                    <a:pt x="30931" y="229"/>
                    <a:pt x="30914" y="225"/>
                    <a:pt x="30895" y="217"/>
                  </a:cubicBezTo>
                  <a:cubicBezTo>
                    <a:pt x="30882" y="210"/>
                    <a:pt x="30868" y="205"/>
                    <a:pt x="30854" y="205"/>
                  </a:cubicBezTo>
                  <a:cubicBezTo>
                    <a:pt x="30846" y="205"/>
                    <a:pt x="30838" y="207"/>
                    <a:pt x="30830" y="210"/>
                  </a:cubicBezTo>
                  <a:cubicBezTo>
                    <a:pt x="30802" y="204"/>
                    <a:pt x="30773" y="184"/>
                    <a:pt x="30745" y="184"/>
                  </a:cubicBezTo>
                  <a:cubicBezTo>
                    <a:pt x="30727" y="184"/>
                    <a:pt x="30711" y="191"/>
                    <a:pt x="30695" y="214"/>
                  </a:cubicBezTo>
                  <a:lnTo>
                    <a:pt x="30687" y="214"/>
                  </a:lnTo>
                  <a:cubicBezTo>
                    <a:pt x="30628" y="210"/>
                    <a:pt x="30570" y="210"/>
                    <a:pt x="30511" y="196"/>
                  </a:cubicBezTo>
                  <a:cubicBezTo>
                    <a:pt x="30500" y="194"/>
                    <a:pt x="30494" y="181"/>
                    <a:pt x="30481" y="181"/>
                  </a:cubicBezTo>
                  <a:cubicBezTo>
                    <a:pt x="30477" y="181"/>
                    <a:pt x="30472" y="183"/>
                    <a:pt x="30466" y="186"/>
                  </a:cubicBezTo>
                  <a:cubicBezTo>
                    <a:pt x="30441" y="196"/>
                    <a:pt x="30472" y="207"/>
                    <a:pt x="30472" y="224"/>
                  </a:cubicBezTo>
                  <a:cubicBezTo>
                    <a:pt x="30455" y="220"/>
                    <a:pt x="30431" y="220"/>
                    <a:pt x="30420" y="214"/>
                  </a:cubicBezTo>
                  <a:cubicBezTo>
                    <a:pt x="30407" y="205"/>
                    <a:pt x="30399" y="201"/>
                    <a:pt x="30394" y="201"/>
                  </a:cubicBezTo>
                  <a:cubicBezTo>
                    <a:pt x="30389" y="201"/>
                    <a:pt x="30386" y="206"/>
                    <a:pt x="30383" y="217"/>
                  </a:cubicBezTo>
                  <a:cubicBezTo>
                    <a:pt x="30375" y="244"/>
                    <a:pt x="30344" y="259"/>
                    <a:pt x="30316" y="273"/>
                  </a:cubicBezTo>
                  <a:cubicBezTo>
                    <a:pt x="30292" y="262"/>
                    <a:pt x="30320" y="249"/>
                    <a:pt x="30306" y="234"/>
                  </a:cubicBezTo>
                  <a:cubicBezTo>
                    <a:pt x="30295" y="228"/>
                    <a:pt x="30309" y="207"/>
                    <a:pt x="30282" y="203"/>
                  </a:cubicBezTo>
                  <a:cubicBezTo>
                    <a:pt x="30280" y="202"/>
                    <a:pt x="30278" y="202"/>
                    <a:pt x="30276" y="202"/>
                  </a:cubicBezTo>
                  <a:cubicBezTo>
                    <a:pt x="30259" y="202"/>
                    <a:pt x="30252" y="215"/>
                    <a:pt x="30244" y="224"/>
                  </a:cubicBezTo>
                  <a:cubicBezTo>
                    <a:pt x="30235" y="232"/>
                    <a:pt x="30227" y="236"/>
                    <a:pt x="30218" y="236"/>
                  </a:cubicBezTo>
                  <a:cubicBezTo>
                    <a:pt x="30209" y="236"/>
                    <a:pt x="30199" y="231"/>
                    <a:pt x="30188" y="224"/>
                  </a:cubicBezTo>
                  <a:cubicBezTo>
                    <a:pt x="30163" y="206"/>
                    <a:pt x="30142" y="198"/>
                    <a:pt x="30122" y="198"/>
                  </a:cubicBezTo>
                  <a:cubicBezTo>
                    <a:pt x="30099" y="198"/>
                    <a:pt x="30079" y="210"/>
                    <a:pt x="30056" y="234"/>
                  </a:cubicBezTo>
                  <a:lnTo>
                    <a:pt x="30060" y="238"/>
                  </a:lnTo>
                  <a:lnTo>
                    <a:pt x="30056" y="238"/>
                  </a:lnTo>
                  <a:lnTo>
                    <a:pt x="30056" y="234"/>
                  </a:lnTo>
                  <a:cubicBezTo>
                    <a:pt x="30021" y="241"/>
                    <a:pt x="30000" y="262"/>
                    <a:pt x="30032" y="273"/>
                  </a:cubicBezTo>
                  <a:cubicBezTo>
                    <a:pt x="30098" y="294"/>
                    <a:pt x="30050" y="300"/>
                    <a:pt x="30025" y="311"/>
                  </a:cubicBezTo>
                  <a:cubicBezTo>
                    <a:pt x="29990" y="300"/>
                    <a:pt x="29970" y="286"/>
                    <a:pt x="29987" y="259"/>
                  </a:cubicBezTo>
                  <a:cubicBezTo>
                    <a:pt x="29997" y="238"/>
                    <a:pt x="29987" y="217"/>
                    <a:pt x="29955" y="203"/>
                  </a:cubicBezTo>
                  <a:cubicBezTo>
                    <a:pt x="29947" y="199"/>
                    <a:pt x="29938" y="197"/>
                    <a:pt x="29930" y="197"/>
                  </a:cubicBezTo>
                  <a:cubicBezTo>
                    <a:pt x="29918" y="197"/>
                    <a:pt x="29910" y="202"/>
                    <a:pt x="29914" y="210"/>
                  </a:cubicBezTo>
                  <a:cubicBezTo>
                    <a:pt x="29920" y="238"/>
                    <a:pt x="29879" y="231"/>
                    <a:pt x="29865" y="244"/>
                  </a:cubicBezTo>
                  <a:cubicBezTo>
                    <a:pt x="29796" y="234"/>
                    <a:pt x="29720" y="238"/>
                    <a:pt x="29654" y="217"/>
                  </a:cubicBezTo>
                  <a:cubicBezTo>
                    <a:pt x="29645" y="211"/>
                    <a:pt x="29636" y="202"/>
                    <a:pt x="29620" y="202"/>
                  </a:cubicBezTo>
                  <a:cubicBezTo>
                    <a:pt x="29618" y="202"/>
                    <a:pt x="29615" y="202"/>
                    <a:pt x="29612" y="203"/>
                  </a:cubicBezTo>
                  <a:cubicBezTo>
                    <a:pt x="29609" y="203"/>
                    <a:pt x="29605" y="204"/>
                    <a:pt x="29600" y="204"/>
                  </a:cubicBezTo>
                  <a:cubicBezTo>
                    <a:pt x="29590" y="204"/>
                    <a:pt x="29578" y="202"/>
                    <a:pt x="29569" y="202"/>
                  </a:cubicBezTo>
                  <a:cubicBezTo>
                    <a:pt x="29556" y="202"/>
                    <a:pt x="29546" y="205"/>
                    <a:pt x="29550" y="217"/>
                  </a:cubicBezTo>
                  <a:cubicBezTo>
                    <a:pt x="29553" y="236"/>
                    <a:pt x="29545" y="242"/>
                    <a:pt x="29534" y="242"/>
                  </a:cubicBezTo>
                  <a:cubicBezTo>
                    <a:pt x="29521" y="242"/>
                    <a:pt x="29503" y="234"/>
                    <a:pt x="29491" y="234"/>
                  </a:cubicBezTo>
                  <a:cubicBezTo>
                    <a:pt x="29490" y="234"/>
                    <a:pt x="29489" y="234"/>
                    <a:pt x="29487" y="234"/>
                  </a:cubicBezTo>
                  <a:cubicBezTo>
                    <a:pt x="29467" y="234"/>
                    <a:pt x="29446" y="234"/>
                    <a:pt x="29428" y="220"/>
                  </a:cubicBezTo>
                  <a:cubicBezTo>
                    <a:pt x="29412" y="206"/>
                    <a:pt x="29392" y="201"/>
                    <a:pt x="29371" y="201"/>
                  </a:cubicBezTo>
                  <a:cubicBezTo>
                    <a:pt x="29348" y="201"/>
                    <a:pt x="29324" y="206"/>
                    <a:pt x="29300" y="210"/>
                  </a:cubicBezTo>
                  <a:cubicBezTo>
                    <a:pt x="29254" y="229"/>
                    <a:pt x="29210" y="250"/>
                    <a:pt x="29157" y="250"/>
                  </a:cubicBezTo>
                  <a:cubicBezTo>
                    <a:pt x="29141" y="250"/>
                    <a:pt x="29126" y="248"/>
                    <a:pt x="29109" y="244"/>
                  </a:cubicBezTo>
                  <a:lnTo>
                    <a:pt x="29109" y="244"/>
                  </a:lnTo>
                  <a:cubicBezTo>
                    <a:pt x="29092" y="255"/>
                    <a:pt x="29088" y="273"/>
                    <a:pt x="29116" y="276"/>
                  </a:cubicBezTo>
                  <a:cubicBezTo>
                    <a:pt x="29199" y="286"/>
                    <a:pt x="29171" y="324"/>
                    <a:pt x="29179" y="356"/>
                  </a:cubicBezTo>
                  <a:cubicBezTo>
                    <a:pt x="29161" y="358"/>
                    <a:pt x="29138" y="359"/>
                    <a:pt x="29118" y="359"/>
                  </a:cubicBezTo>
                  <a:cubicBezTo>
                    <a:pt x="29098" y="359"/>
                    <a:pt x="29083" y="358"/>
                    <a:pt x="29081" y="353"/>
                  </a:cubicBezTo>
                  <a:cubicBezTo>
                    <a:pt x="29081" y="311"/>
                    <a:pt x="28998" y="304"/>
                    <a:pt x="29001" y="262"/>
                  </a:cubicBezTo>
                  <a:cubicBezTo>
                    <a:pt x="29001" y="243"/>
                    <a:pt x="28987" y="227"/>
                    <a:pt x="28960" y="227"/>
                  </a:cubicBezTo>
                  <a:cubicBezTo>
                    <a:pt x="28948" y="227"/>
                    <a:pt x="28934" y="230"/>
                    <a:pt x="28918" y="238"/>
                  </a:cubicBezTo>
                  <a:cubicBezTo>
                    <a:pt x="28901" y="245"/>
                    <a:pt x="28882" y="248"/>
                    <a:pt x="28862" y="248"/>
                  </a:cubicBezTo>
                  <a:cubicBezTo>
                    <a:pt x="28843" y="248"/>
                    <a:pt x="28823" y="245"/>
                    <a:pt x="28804" y="241"/>
                  </a:cubicBezTo>
                  <a:cubicBezTo>
                    <a:pt x="28781" y="239"/>
                    <a:pt x="28758" y="239"/>
                    <a:pt x="28735" y="239"/>
                  </a:cubicBezTo>
                  <a:cubicBezTo>
                    <a:pt x="28710" y="239"/>
                    <a:pt x="28686" y="239"/>
                    <a:pt x="28661" y="239"/>
                  </a:cubicBezTo>
                  <a:cubicBezTo>
                    <a:pt x="28631" y="239"/>
                    <a:pt x="28601" y="238"/>
                    <a:pt x="28572" y="234"/>
                  </a:cubicBezTo>
                  <a:cubicBezTo>
                    <a:pt x="28564" y="231"/>
                    <a:pt x="28561" y="224"/>
                    <a:pt x="28554" y="220"/>
                  </a:cubicBezTo>
                  <a:cubicBezTo>
                    <a:pt x="28533" y="224"/>
                    <a:pt x="28509" y="228"/>
                    <a:pt x="28488" y="228"/>
                  </a:cubicBezTo>
                  <a:cubicBezTo>
                    <a:pt x="28478" y="233"/>
                    <a:pt x="28465" y="234"/>
                    <a:pt x="28452" y="234"/>
                  </a:cubicBezTo>
                  <a:cubicBezTo>
                    <a:pt x="28439" y="234"/>
                    <a:pt x="28426" y="233"/>
                    <a:pt x="28413" y="233"/>
                  </a:cubicBezTo>
                  <a:cubicBezTo>
                    <a:pt x="28396" y="233"/>
                    <a:pt x="28380" y="235"/>
                    <a:pt x="28367" y="244"/>
                  </a:cubicBezTo>
                  <a:cubicBezTo>
                    <a:pt x="28359" y="256"/>
                    <a:pt x="28349" y="259"/>
                    <a:pt x="28338" y="259"/>
                  </a:cubicBezTo>
                  <a:cubicBezTo>
                    <a:pt x="28328" y="259"/>
                    <a:pt x="28317" y="257"/>
                    <a:pt x="28304" y="255"/>
                  </a:cubicBezTo>
                  <a:cubicBezTo>
                    <a:pt x="28280" y="249"/>
                    <a:pt x="28253" y="233"/>
                    <a:pt x="28226" y="233"/>
                  </a:cubicBezTo>
                  <a:cubicBezTo>
                    <a:pt x="28210" y="233"/>
                    <a:pt x="28194" y="238"/>
                    <a:pt x="28179" y="255"/>
                  </a:cubicBezTo>
                  <a:cubicBezTo>
                    <a:pt x="28165" y="259"/>
                    <a:pt x="28151" y="262"/>
                    <a:pt x="28134" y="265"/>
                  </a:cubicBezTo>
                  <a:cubicBezTo>
                    <a:pt x="28054" y="269"/>
                    <a:pt x="28047" y="276"/>
                    <a:pt x="28085" y="318"/>
                  </a:cubicBezTo>
                  <a:cubicBezTo>
                    <a:pt x="28085" y="324"/>
                    <a:pt x="28075" y="328"/>
                    <a:pt x="28064" y="332"/>
                  </a:cubicBezTo>
                  <a:lnTo>
                    <a:pt x="28051" y="332"/>
                  </a:lnTo>
                  <a:cubicBezTo>
                    <a:pt x="28040" y="324"/>
                    <a:pt x="28040" y="311"/>
                    <a:pt x="28026" y="304"/>
                  </a:cubicBezTo>
                  <a:cubicBezTo>
                    <a:pt x="28010" y="283"/>
                    <a:pt x="27981" y="279"/>
                    <a:pt x="27947" y="279"/>
                  </a:cubicBezTo>
                  <a:lnTo>
                    <a:pt x="27787" y="279"/>
                  </a:lnTo>
                  <a:cubicBezTo>
                    <a:pt x="27781" y="276"/>
                    <a:pt x="27773" y="276"/>
                    <a:pt x="27770" y="276"/>
                  </a:cubicBezTo>
                  <a:lnTo>
                    <a:pt x="27711" y="276"/>
                  </a:lnTo>
                  <a:cubicBezTo>
                    <a:pt x="27700" y="274"/>
                    <a:pt x="27690" y="274"/>
                    <a:pt x="27679" y="274"/>
                  </a:cubicBezTo>
                  <a:cubicBezTo>
                    <a:pt x="27669" y="274"/>
                    <a:pt x="27659" y="274"/>
                    <a:pt x="27648" y="276"/>
                  </a:cubicBezTo>
                  <a:lnTo>
                    <a:pt x="27621" y="276"/>
                  </a:lnTo>
                  <a:cubicBezTo>
                    <a:pt x="27572" y="276"/>
                    <a:pt x="27523" y="265"/>
                    <a:pt x="27475" y="265"/>
                  </a:cubicBezTo>
                  <a:cubicBezTo>
                    <a:pt x="27451" y="266"/>
                    <a:pt x="27427" y="267"/>
                    <a:pt x="27403" y="267"/>
                  </a:cubicBezTo>
                  <a:cubicBezTo>
                    <a:pt x="27303" y="267"/>
                    <a:pt x="27202" y="259"/>
                    <a:pt x="27100" y="259"/>
                  </a:cubicBezTo>
                  <a:cubicBezTo>
                    <a:pt x="27054" y="259"/>
                    <a:pt x="27008" y="261"/>
                    <a:pt x="26961" y="265"/>
                  </a:cubicBezTo>
                  <a:cubicBezTo>
                    <a:pt x="26951" y="267"/>
                    <a:pt x="26941" y="268"/>
                    <a:pt x="26932" y="268"/>
                  </a:cubicBezTo>
                  <a:cubicBezTo>
                    <a:pt x="26902" y="268"/>
                    <a:pt x="26875" y="259"/>
                    <a:pt x="26857" y="238"/>
                  </a:cubicBezTo>
                  <a:cubicBezTo>
                    <a:pt x="26854" y="238"/>
                    <a:pt x="26854" y="234"/>
                    <a:pt x="26850" y="231"/>
                  </a:cubicBezTo>
                  <a:cubicBezTo>
                    <a:pt x="26857" y="228"/>
                    <a:pt x="26854" y="220"/>
                    <a:pt x="26844" y="214"/>
                  </a:cubicBezTo>
                  <a:cubicBezTo>
                    <a:pt x="26795" y="193"/>
                    <a:pt x="26836" y="189"/>
                    <a:pt x="26860" y="186"/>
                  </a:cubicBezTo>
                  <a:cubicBezTo>
                    <a:pt x="26868" y="186"/>
                    <a:pt x="26875" y="182"/>
                    <a:pt x="26881" y="182"/>
                  </a:cubicBezTo>
                  <a:cubicBezTo>
                    <a:pt x="26899" y="186"/>
                    <a:pt x="26916" y="186"/>
                    <a:pt x="26934" y="186"/>
                  </a:cubicBezTo>
                  <a:cubicBezTo>
                    <a:pt x="26942" y="187"/>
                    <a:pt x="26950" y="188"/>
                    <a:pt x="26958" y="188"/>
                  </a:cubicBezTo>
                  <a:cubicBezTo>
                    <a:pt x="26974" y="188"/>
                    <a:pt x="26990" y="186"/>
                    <a:pt x="27006" y="186"/>
                  </a:cubicBezTo>
                  <a:cubicBezTo>
                    <a:pt x="27010" y="186"/>
                    <a:pt x="27014" y="186"/>
                    <a:pt x="27017" y="189"/>
                  </a:cubicBezTo>
                  <a:cubicBezTo>
                    <a:pt x="27048" y="189"/>
                    <a:pt x="27076" y="193"/>
                    <a:pt x="27107" y="193"/>
                  </a:cubicBezTo>
                  <a:cubicBezTo>
                    <a:pt x="27135" y="199"/>
                    <a:pt x="27163" y="210"/>
                    <a:pt x="27184" y="228"/>
                  </a:cubicBezTo>
                  <a:cubicBezTo>
                    <a:pt x="27191" y="233"/>
                    <a:pt x="27200" y="236"/>
                    <a:pt x="27212" y="236"/>
                  </a:cubicBezTo>
                  <a:cubicBezTo>
                    <a:pt x="27216" y="236"/>
                    <a:pt x="27220" y="235"/>
                    <a:pt x="27225" y="234"/>
                  </a:cubicBezTo>
                  <a:cubicBezTo>
                    <a:pt x="27228" y="238"/>
                    <a:pt x="27232" y="238"/>
                    <a:pt x="27235" y="238"/>
                  </a:cubicBezTo>
                  <a:lnTo>
                    <a:pt x="27243" y="238"/>
                  </a:lnTo>
                  <a:cubicBezTo>
                    <a:pt x="27268" y="240"/>
                    <a:pt x="27294" y="247"/>
                    <a:pt x="27321" y="247"/>
                  </a:cubicBezTo>
                  <a:cubicBezTo>
                    <a:pt x="27329" y="247"/>
                    <a:pt x="27338" y="246"/>
                    <a:pt x="27347" y="244"/>
                  </a:cubicBezTo>
                  <a:cubicBezTo>
                    <a:pt x="27443" y="231"/>
                    <a:pt x="27541" y="231"/>
                    <a:pt x="27638" y="228"/>
                  </a:cubicBezTo>
                  <a:lnTo>
                    <a:pt x="27641" y="228"/>
                  </a:lnTo>
                  <a:cubicBezTo>
                    <a:pt x="27648" y="232"/>
                    <a:pt x="27655" y="233"/>
                    <a:pt x="27661" y="233"/>
                  </a:cubicBezTo>
                  <a:cubicBezTo>
                    <a:pt x="27677" y="233"/>
                    <a:pt x="27693" y="225"/>
                    <a:pt x="27707" y="220"/>
                  </a:cubicBezTo>
                  <a:cubicBezTo>
                    <a:pt x="27721" y="217"/>
                    <a:pt x="27735" y="217"/>
                    <a:pt x="27749" y="214"/>
                  </a:cubicBezTo>
                  <a:cubicBezTo>
                    <a:pt x="27776" y="214"/>
                    <a:pt x="27808" y="210"/>
                    <a:pt x="27832" y="199"/>
                  </a:cubicBezTo>
                  <a:cubicBezTo>
                    <a:pt x="27880" y="182"/>
                    <a:pt x="27933" y="179"/>
                    <a:pt x="27985" y="175"/>
                  </a:cubicBezTo>
                  <a:cubicBezTo>
                    <a:pt x="27995" y="179"/>
                    <a:pt x="28005" y="182"/>
                    <a:pt x="28016" y="186"/>
                  </a:cubicBezTo>
                  <a:cubicBezTo>
                    <a:pt x="28027" y="205"/>
                    <a:pt x="28047" y="211"/>
                    <a:pt x="28072" y="211"/>
                  </a:cubicBezTo>
                  <a:cubicBezTo>
                    <a:pt x="28079" y="211"/>
                    <a:pt x="28086" y="211"/>
                    <a:pt x="28093" y="210"/>
                  </a:cubicBezTo>
                  <a:cubicBezTo>
                    <a:pt x="28105" y="208"/>
                    <a:pt x="28117" y="206"/>
                    <a:pt x="28129" y="206"/>
                  </a:cubicBezTo>
                  <a:cubicBezTo>
                    <a:pt x="28137" y="206"/>
                    <a:pt x="28144" y="207"/>
                    <a:pt x="28151" y="210"/>
                  </a:cubicBezTo>
                  <a:cubicBezTo>
                    <a:pt x="28171" y="217"/>
                    <a:pt x="28189" y="220"/>
                    <a:pt x="28204" y="220"/>
                  </a:cubicBezTo>
                  <a:cubicBezTo>
                    <a:pt x="28235" y="220"/>
                    <a:pt x="28257" y="207"/>
                    <a:pt x="28276" y="186"/>
                  </a:cubicBezTo>
                  <a:lnTo>
                    <a:pt x="28276" y="189"/>
                  </a:lnTo>
                  <a:cubicBezTo>
                    <a:pt x="28283" y="189"/>
                    <a:pt x="28290" y="193"/>
                    <a:pt x="28297" y="193"/>
                  </a:cubicBezTo>
                  <a:cubicBezTo>
                    <a:pt x="28342" y="203"/>
                    <a:pt x="28389" y="214"/>
                    <a:pt x="28437" y="214"/>
                  </a:cubicBezTo>
                  <a:cubicBezTo>
                    <a:pt x="28469" y="214"/>
                    <a:pt x="28501" y="209"/>
                    <a:pt x="28533" y="196"/>
                  </a:cubicBezTo>
                  <a:cubicBezTo>
                    <a:pt x="28535" y="194"/>
                    <a:pt x="28537" y="194"/>
                    <a:pt x="28540" y="194"/>
                  </a:cubicBezTo>
                  <a:cubicBezTo>
                    <a:pt x="28542" y="194"/>
                    <a:pt x="28545" y="194"/>
                    <a:pt x="28547" y="196"/>
                  </a:cubicBezTo>
                  <a:cubicBezTo>
                    <a:pt x="28580" y="203"/>
                    <a:pt x="28613" y="206"/>
                    <a:pt x="28645" y="206"/>
                  </a:cubicBezTo>
                  <a:cubicBezTo>
                    <a:pt x="28710" y="206"/>
                    <a:pt x="28774" y="195"/>
                    <a:pt x="28838" y="186"/>
                  </a:cubicBezTo>
                  <a:cubicBezTo>
                    <a:pt x="28855" y="182"/>
                    <a:pt x="28873" y="179"/>
                    <a:pt x="28890" y="179"/>
                  </a:cubicBezTo>
                  <a:cubicBezTo>
                    <a:pt x="28900" y="179"/>
                    <a:pt x="28910" y="180"/>
                    <a:pt x="28921" y="180"/>
                  </a:cubicBezTo>
                  <a:cubicBezTo>
                    <a:pt x="28926" y="180"/>
                    <a:pt x="28931" y="180"/>
                    <a:pt x="28935" y="179"/>
                  </a:cubicBezTo>
                  <a:cubicBezTo>
                    <a:pt x="28956" y="177"/>
                    <a:pt x="28976" y="175"/>
                    <a:pt x="28996" y="175"/>
                  </a:cubicBezTo>
                  <a:cubicBezTo>
                    <a:pt x="29017" y="175"/>
                    <a:pt x="29037" y="177"/>
                    <a:pt x="29057" y="186"/>
                  </a:cubicBezTo>
                  <a:cubicBezTo>
                    <a:pt x="29074" y="186"/>
                    <a:pt x="29102" y="186"/>
                    <a:pt x="29109" y="172"/>
                  </a:cubicBezTo>
                  <a:cubicBezTo>
                    <a:pt x="29116" y="155"/>
                    <a:pt x="29081" y="161"/>
                    <a:pt x="29071" y="155"/>
                  </a:cubicBezTo>
                  <a:cubicBezTo>
                    <a:pt x="29057" y="145"/>
                    <a:pt x="29040" y="134"/>
                    <a:pt x="29057" y="116"/>
                  </a:cubicBezTo>
                  <a:cubicBezTo>
                    <a:pt x="29105" y="116"/>
                    <a:pt x="29154" y="113"/>
                    <a:pt x="29203" y="113"/>
                  </a:cubicBezTo>
                  <a:cubicBezTo>
                    <a:pt x="29217" y="120"/>
                    <a:pt x="29230" y="127"/>
                    <a:pt x="29248" y="134"/>
                  </a:cubicBezTo>
                  <a:cubicBezTo>
                    <a:pt x="29241" y="162"/>
                    <a:pt x="29265" y="166"/>
                    <a:pt x="29291" y="166"/>
                  </a:cubicBezTo>
                  <a:cubicBezTo>
                    <a:pt x="29303" y="166"/>
                    <a:pt x="29315" y="165"/>
                    <a:pt x="29324" y="165"/>
                  </a:cubicBezTo>
                  <a:cubicBezTo>
                    <a:pt x="29340" y="167"/>
                    <a:pt x="29356" y="167"/>
                    <a:pt x="29372" y="167"/>
                  </a:cubicBezTo>
                  <a:cubicBezTo>
                    <a:pt x="29410" y="167"/>
                    <a:pt x="29449" y="164"/>
                    <a:pt x="29487" y="164"/>
                  </a:cubicBezTo>
                  <a:cubicBezTo>
                    <a:pt x="29511" y="164"/>
                    <a:pt x="29534" y="165"/>
                    <a:pt x="29557" y="169"/>
                  </a:cubicBezTo>
                  <a:cubicBezTo>
                    <a:pt x="29571" y="169"/>
                    <a:pt x="29592" y="169"/>
                    <a:pt x="29592" y="161"/>
                  </a:cubicBezTo>
                  <a:cubicBezTo>
                    <a:pt x="29592" y="145"/>
                    <a:pt x="29567" y="134"/>
                    <a:pt x="29542" y="127"/>
                  </a:cubicBezTo>
                  <a:cubicBezTo>
                    <a:pt x="29539" y="123"/>
                    <a:pt x="29534" y="123"/>
                    <a:pt x="29529" y="123"/>
                  </a:cubicBezTo>
                  <a:cubicBezTo>
                    <a:pt x="29524" y="123"/>
                    <a:pt x="29520" y="123"/>
                    <a:pt x="29518" y="120"/>
                  </a:cubicBezTo>
                  <a:cubicBezTo>
                    <a:pt x="29522" y="118"/>
                    <a:pt x="29525" y="118"/>
                    <a:pt x="29529" y="118"/>
                  </a:cubicBezTo>
                  <a:cubicBezTo>
                    <a:pt x="29532" y="118"/>
                    <a:pt x="29536" y="118"/>
                    <a:pt x="29539" y="116"/>
                  </a:cubicBezTo>
                  <a:cubicBezTo>
                    <a:pt x="29557" y="106"/>
                    <a:pt x="29592" y="106"/>
                    <a:pt x="29592" y="89"/>
                  </a:cubicBezTo>
                  <a:cubicBezTo>
                    <a:pt x="29592" y="78"/>
                    <a:pt x="29577" y="73"/>
                    <a:pt x="29562" y="73"/>
                  </a:cubicBezTo>
                  <a:cubicBezTo>
                    <a:pt x="29558" y="73"/>
                    <a:pt x="29554" y="74"/>
                    <a:pt x="29550" y="75"/>
                  </a:cubicBezTo>
                  <a:cubicBezTo>
                    <a:pt x="29477" y="85"/>
                    <a:pt x="29400" y="78"/>
                    <a:pt x="29328" y="85"/>
                  </a:cubicBezTo>
                  <a:cubicBezTo>
                    <a:pt x="29310" y="82"/>
                    <a:pt x="29286" y="85"/>
                    <a:pt x="29286" y="68"/>
                  </a:cubicBezTo>
                  <a:cubicBezTo>
                    <a:pt x="29296" y="62"/>
                    <a:pt x="29304" y="60"/>
                    <a:pt x="29312" y="60"/>
                  </a:cubicBezTo>
                  <a:cubicBezTo>
                    <a:pt x="29324" y="60"/>
                    <a:pt x="29335" y="65"/>
                    <a:pt x="29345" y="71"/>
                  </a:cubicBezTo>
                  <a:cubicBezTo>
                    <a:pt x="29349" y="73"/>
                    <a:pt x="29353" y="74"/>
                    <a:pt x="29358" y="74"/>
                  </a:cubicBezTo>
                  <a:cubicBezTo>
                    <a:pt x="29368" y="74"/>
                    <a:pt x="29379" y="69"/>
                    <a:pt x="29387" y="65"/>
                  </a:cubicBezTo>
                  <a:cubicBezTo>
                    <a:pt x="29393" y="61"/>
                    <a:pt x="29408" y="57"/>
                    <a:pt x="29397" y="47"/>
                  </a:cubicBezTo>
                  <a:cubicBezTo>
                    <a:pt x="29390" y="40"/>
                    <a:pt x="29379" y="33"/>
                    <a:pt x="29358" y="33"/>
                  </a:cubicBezTo>
                  <a:cubicBezTo>
                    <a:pt x="29328" y="34"/>
                    <a:pt x="29297" y="34"/>
                    <a:pt x="29267" y="34"/>
                  </a:cubicBezTo>
                  <a:cubicBezTo>
                    <a:pt x="29242" y="34"/>
                    <a:pt x="29217" y="34"/>
                    <a:pt x="29191" y="34"/>
                  </a:cubicBezTo>
                  <a:cubicBezTo>
                    <a:pt x="29128" y="34"/>
                    <a:pt x="29064" y="35"/>
                    <a:pt x="29001" y="40"/>
                  </a:cubicBezTo>
                  <a:cubicBezTo>
                    <a:pt x="28997" y="41"/>
                    <a:pt x="28994" y="41"/>
                    <a:pt x="28990" y="41"/>
                  </a:cubicBezTo>
                  <a:cubicBezTo>
                    <a:pt x="28974" y="41"/>
                    <a:pt x="28959" y="38"/>
                    <a:pt x="28943" y="38"/>
                  </a:cubicBezTo>
                  <a:cubicBezTo>
                    <a:pt x="28936" y="38"/>
                    <a:pt x="28929" y="38"/>
                    <a:pt x="28921" y="40"/>
                  </a:cubicBezTo>
                  <a:cubicBezTo>
                    <a:pt x="28910" y="40"/>
                    <a:pt x="28897" y="39"/>
                    <a:pt x="28885" y="39"/>
                  </a:cubicBezTo>
                  <a:cubicBezTo>
                    <a:pt x="28878" y="39"/>
                    <a:pt x="28872" y="39"/>
                    <a:pt x="28866" y="40"/>
                  </a:cubicBezTo>
                  <a:cubicBezTo>
                    <a:pt x="28860" y="41"/>
                    <a:pt x="28854" y="41"/>
                    <a:pt x="28848" y="41"/>
                  </a:cubicBezTo>
                  <a:cubicBezTo>
                    <a:pt x="28816" y="41"/>
                    <a:pt x="28783" y="37"/>
                    <a:pt x="28751" y="37"/>
                  </a:cubicBezTo>
                  <a:cubicBezTo>
                    <a:pt x="28722" y="37"/>
                    <a:pt x="28693" y="40"/>
                    <a:pt x="28665" y="50"/>
                  </a:cubicBezTo>
                  <a:cubicBezTo>
                    <a:pt x="28630" y="47"/>
                    <a:pt x="28599" y="44"/>
                    <a:pt x="28564" y="44"/>
                  </a:cubicBezTo>
                  <a:cubicBezTo>
                    <a:pt x="28535" y="46"/>
                    <a:pt x="28503" y="49"/>
                    <a:pt x="28473" y="49"/>
                  </a:cubicBezTo>
                  <a:cubicBezTo>
                    <a:pt x="28453" y="49"/>
                    <a:pt x="28435" y="48"/>
                    <a:pt x="28418" y="44"/>
                  </a:cubicBezTo>
                  <a:cubicBezTo>
                    <a:pt x="28404" y="40"/>
                    <a:pt x="28390" y="38"/>
                    <a:pt x="28377" y="38"/>
                  </a:cubicBezTo>
                  <a:cubicBezTo>
                    <a:pt x="28356" y="38"/>
                    <a:pt x="28336" y="42"/>
                    <a:pt x="28314" y="44"/>
                  </a:cubicBezTo>
                  <a:lnTo>
                    <a:pt x="28276" y="44"/>
                  </a:lnTo>
                  <a:cubicBezTo>
                    <a:pt x="28266" y="44"/>
                    <a:pt x="28255" y="44"/>
                    <a:pt x="28245" y="40"/>
                  </a:cubicBezTo>
                  <a:cubicBezTo>
                    <a:pt x="28234" y="40"/>
                    <a:pt x="28221" y="47"/>
                    <a:pt x="28218" y="57"/>
                  </a:cubicBezTo>
                  <a:cubicBezTo>
                    <a:pt x="28207" y="57"/>
                    <a:pt x="28197" y="61"/>
                    <a:pt x="28189" y="65"/>
                  </a:cubicBezTo>
                  <a:cubicBezTo>
                    <a:pt x="28185" y="65"/>
                    <a:pt x="28181" y="66"/>
                    <a:pt x="28176" y="66"/>
                  </a:cubicBezTo>
                  <a:cubicBezTo>
                    <a:pt x="28162" y="66"/>
                    <a:pt x="28145" y="63"/>
                    <a:pt x="28131" y="63"/>
                  </a:cubicBezTo>
                  <a:cubicBezTo>
                    <a:pt x="28113" y="63"/>
                    <a:pt x="28098" y="68"/>
                    <a:pt x="28096" y="92"/>
                  </a:cubicBezTo>
                  <a:cubicBezTo>
                    <a:pt x="28093" y="110"/>
                    <a:pt x="28127" y="106"/>
                    <a:pt x="28138" y="116"/>
                  </a:cubicBezTo>
                  <a:cubicBezTo>
                    <a:pt x="28130" y="120"/>
                    <a:pt x="28127" y="124"/>
                    <a:pt x="28120" y="124"/>
                  </a:cubicBezTo>
                  <a:cubicBezTo>
                    <a:pt x="28116" y="125"/>
                    <a:pt x="28111" y="125"/>
                    <a:pt x="28106" y="125"/>
                  </a:cubicBezTo>
                  <a:cubicBezTo>
                    <a:pt x="28094" y="125"/>
                    <a:pt x="28081" y="122"/>
                    <a:pt x="28068" y="116"/>
                  </a:cubicBezTo>
                  <a:cubicBezTo>
                    <a:pt x="28058" y="92"/>
                    <a:pt x="28058" y="61"/>
                    <a:pt x="28005" y="57"/>
                  </a:cubicBezTo>
                  <a:cubicBezTo>
                    <a:pt x="27930" y="57"/>
                    <a:pt x="27856" y="50"/>
                    <a:pt x="27781" y="50"/>
                  </a:cubicBezTo>
                  <a:cubicBezTo>
                    <a:pt x="27772" y="49"/>
                    <a:pt x="27763" y="48"/>
                    <a:pt x="27753" y="48"/>
                  </a:cubicBezTo>
                  <a:cubicBezTo>
                    <a:pt x="27738" y="48"/>
                    <a:pt x="27723" y="51"/>
                    <a:pt x="27711" y="61"/>
                  </a:cubicBezTo>
                  <a:cubicBezTo>
                    <a:pt x="27707" y="63"/>
                    <a:pt x="27702" y="65"/>
                    <a:pt x="27696" y="65"/>
                  </a:cubicBezTo>
                  <a:cubicBezTo>
                    <a:pt x="27692" y="65"/>
                    <a:pt x="27687" y="64"/>
                    <a:pt x="27683" y="61"/>
                  </a:cubicBezTo>
                  <a:cubicBezTo>
                    <a:pt x="27662" y="46"/>
                    <a:pt x="27647" y="39"/>
                    <a:pt x="27629" y="39"/>
                  </a:cubicBezTo>
                  <a:cubicBezTo>
                    <a:pt x="27618" y="39"/>
                    <a:pt x="27605" y="42"/>
                    <a:pt x="27589" y="47"/>
                  </a:cubicBezTo>
                  <a:cubicBezTo>
                    <a:pt x="27499" y="82"/>
                    <a:pt x="27398" y="65"/>
                    <a:pt x="27305" y="75"/>
                  </a:cubicBezTo>
                  <a:cubicBezTo>
                    <a:pt x="27281" y="75"/>
                    <a:pt x="27267" y="60"/>
                    <a:pt x="27246" y="60"/>
                  </a:cubicBezTo>
                  <a:cubicBezTo>
                    <a:pt x="27240" y="60"/>
                    <a:pt x="27233" y="61"/>
                    <a:pt x="27225" y="65"/>
                  </a:cubicBezTo>
                  <a:cubicBezTo>
                    <a:pt x="27214" y="69"/>
                    <a:pt x="27206" y="71"/>
                    <a:pt x="27200" y="71"/>
                  </a:cubicBezTo>
                  <a:cubicBezTo>
                    <a:pt x="27182" y="71"/>
                    <a:pt x="27182" y="56"/>
                    <a:pt x="27187" y="40"/>
                  </a:cubicBezTo>
                  <a:cubicBezTo>
                    <a:pt x="27194" y="30"/>
                    <a:pt x="27208" y="20"/>
                    <a:pt x="27187" y="12"/>
                  </a:cubicBezTo>
                  <a:cubicBezTo>
                    <a:pt x="27186" y="11"/>
                    <a:pt x="27183" y="11"/>
                    <a:pt x="27181" y="11"/>
                  </a:cubicBezTo>
                  <a:cubicBezTo>
                    <a:pt x="27176" y="11"/>
                    <a:pt x="27169" y="12"/>
                    <a:pt x="27169" y="12"/>
                  </a:cubicBezTo>
                  <a:cubicBezTo>
                    <a:pt x="27169" y="23"/>
                    <a:pt x="27135" y="30"/>
                    <a:pt x="27149" y="44"/>
                  </a:cubicBezTo>
                  <a:cubicBezTo>
                    <a:pt x="27159" y="54"/>
                    <a:pt x="27163" y="65"/>
                    <a:pt x="27135" y="65"/>
                  </a:cubicBezTo>
                  <a:cubicBezTo>
                    <a:pt x="27076" y="65"/>
                    <a:pt x="27014" y="76"/>
                    <a:pt x="26952" y="76"/>
                  </a:cubicBezTo>
                  <a:cubicBezTo>
                    <a:pt x="26931" y="76"/>
                    <a:pt x="26910" y="75"/>
                    <a:pt x="26889" y="71"/>
                  </a:cubicBezTo>
                  <a:cubicBezTo>
                    <a:pt x="26857" y="65"/>
                    <a:pt x="26823" y="65"/>
                    <a:pt x="26830" y="33"/>
                  </a:cubicBezTo>
                  <a:cubicBezTo>
                    <a:pt x="26832" y="24"/>
                    <a:pt x="26822" y="23"/>
                    <a:pt x="26811" y="23"/>
                  </a:cubicBezTo>
                  <a:cubicBezTo>
                    <a:pt x="26805" y="23"/>
                    <a:pt x="26799" y="23"/>
                    <a:pt x="26795" y="23"/>
                  </a:cubicBezTo>
                  <a:cubicBezTo>
                    <a:pt x="26791" y="23"/>
                    <a:pt x="26787" y="24"/>
                    <a:pt x="26783" y="24"/>
                  </a:cubicBezTo>
                  <a:cubicBezTo>
                    <a:pt x="26774" y="24"/>
                    <a:pt x="26766" y="23"/>
                    <a:pt x="26758" y="23"/>
                  </a:cubicBezTo>
                  <a:cubicBezTo>
                    <a:pt x="26743" y="23"/>
                    <a:pt x="26729" y="25"/>
                    <a:pt x="26722" y="36"/>
                  </a:cubicBezTo>
                  <a:cubicBezTo>
                    <a:pt x="26711" y="47"/>
                    <a:pt x="26743" y="50"/>
                    <a:pt x="26756" y="57"/>
                  </a:cubicBezTo>
                  <a:cubicBezTo>
                    <a:pt x="26756" y="68"/>
                    <a:pt x="26802" y="65"/>
                    <a:pt x="26785" y="82"/>
                  </a:cubicBezTo>
                  <a:cubicBezTo>
                    <a:pt x="26774" y="86"/>
                    <a:pt x="26762" y="87"/>
                    <a:pt x="26750" y="87"/>
                  </a:cubicBezTo>
                  <a:cubicBezTo>
                    <a:pt x="26736" y="87"/>
                    <a:pt x="26723" y="86"/>
                    <a:pt x="26710" y="86"/>
                  </a:cubicBezTo>
                  <a:cubicBezTo>
                    <a:pt x="26697" y="86"/>
                    <a:pt x="26685" y="87"/>
                    <a:pt x="26673" y="92"/>
                  </a:cubicBezTo>
                  <a:cubicBezTo>
                    <a:pt x="26607" y="95"/>
                    <a:pt x="26542" y="99"/>
                    <a:pt x="26476" y="103"/>
                  </a:cubicBezTo>
                  <a:cubicBezTo>
                    <a:pt x="26389" y="85"/>
                    <a:pt x="26375" y="71"/>
                    <a:pt x="26396" y="23"/>
                  </a:cubicBezTo>
                  <a:cubicBezTo>
                    <a:pt x="26399" y="9"/>
                    <a:pt x="26389" y="5"/>
                    <a:pt x="26375" y="5"/>
                  </a:cubicBezTo>
                  <a:cubicBezTo>
                    <a:pt x="26358" y="9"/>
                    <a:pt x="26337" y="9"/>
                    <a:pt x="26316" y="9"/>
                  </a:cubicBezTo>
                  <a:lnTo>
                    <a:pt x="26219" y="9"/>
                  </a:lnTo>
                  <a:cubicBezTo>
                    <a:pt x="26184" y="23"/>
                    <a:pt x="26184" y="33"/>
                    <a:pt x="26219" y="44"/>
                  </a:cubicBezTo>
                  <a:cubicBezTo>
                    <a:pt x="26250" y="54"/>
                    <a:pt x="26282" y="61"/>
                    <a:pt x="26323" y="71"/>
                  </a:cubicBezTo>
                  <a:cubicBezTo>
                    <a:pt x="26305" y="76"/>
                    <a:pt x="26286" y="77"/>
                    <a:pt x="26269" y="77"/>
                  </a:cubicBezTo>
                  <a:cubicBezTo>
                    <a:pt x="26257" y="77"/>
                    <a:pt x="26247" y="77"/>
                    <a:pt x="26236" y="77"/>
                  </a:cubicBezTo>
                  <a:cubicBezTo>
                    <a:pt x="26217" y="77"/>
                    <a:pt x="26200" y="78"/>
                    <a:pt x="26184" y="85"/>
                  </a:cubicBezTo>
                  <a:cubicBezTo>
                    <a:pt x="26174" y="83"/>
                    <a:pt x="26166" y="82"/>
                    <a:pt x="26157" y="82"/>
                  </a:cubicBezTo>
                  <a:cubicBezTo>
                    <a:pt x="26120" y="82"/>
                    <a:pt x="26098" y="105"/>
                    <a:pt x="26066" y="113"/>
                  </a:cubicBezTo>
                  <a:cubicBezTo>
                    <a:pt x="26062" y="114"/>
                    <a:pt x="26058" y="115"/>
                    <a:pt x="26053" y="115"/>
                  </a:cubicBezTo>
                  <a:cubicBezTo>
                    <a:pt x="26047" y="115"/>
                    <a:pt x="26041" y="113"/>
                    <a:pt x="26035" y="110"/>
                  </a:cubicBezTo>
                  <a:cubicBezTo>
                    <a:pt x="26011" y="85"/>
                    <a:pt x="26039" y="57"/>
                    <a:pt x="26011" y="33"/>
                  </a:cubicBezTo>
                  <a:cubicBezTo>
                    <a:pt x="25993" y="27"/>
                    <a:pt x="25991" y="1"/>
                    <a:pt x="25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4"/>
            <p:cNvSpPr/>
            <p:nvPr/>
          </p:nvSpPr>
          <p:spPr>
            <a:xfrm>
              <a:off x="6222275" y="663550"/>
              <a:ext cx="11325" cy="1850"/>
            </a:xfrm>
            <a:custGeom>
              <a:avLst/>
              <a:gdLst/>
              <a:ahLst/>
              <a:cxnLst/>
              <a:rect l="l" t="t" r="r" b="b"/>
              <a:pathLst>
                <a:path w="453" h="74" extrusionOk="0">
                  <a:moveTo>
                    <a:pt x="207" y="0"/>
                  </a:moveTo>
                  <a:cubicBezTo>
                    <a:pt x="189" y="0"/>
                    <a:pt x="170" y="3"/>
                    <a:pt x="157" y="7"/>
                  </a:cubicBezTo>
                  <a:cubicBezTo>
                    <a:pt x="141" y="16"/>
                    <a:pt x="126" y="18"/>
                    <a:pt x="110" y="18"/>
                  </a:cubicBezTo>
                  <a:cubicBezTo>
                    <a:pt x="101" y="18"/>
                    <a:pt x="91" y="17"/>
                    <a:pt x="81" y="17"/>
                  </a:cubicBezTo>
                  <a:lnTo>
                    <a:pt x="49" y="17"/>
                  </a:lnTo>
                  <a:cubicBezTo>
                    <a:pt x="25" y="17"/>
                    <a:pt x="8" y="25"/>
                    <a:pt x="4" y="38"/>
                  </a:cubicBezTo>
                  <a:cubicBezTo>
                    <a:pt x="1" y="52"/>
                    <a:pt x="18" y="59"/>
                    <a:pt x="36" y="63"/>
                  </a:cubicBezTo>
                  <a:cubicBezTo>
                    <a:pt x="52" y="67"/>
                    <a:pt x="67" y="70"/>
                    <a:pt x="81" y="70"/>
                  </a:cubicBezTo>
                  <a:cubicBezTo>
                    <a:pt x="192" y="63"/>
                    <a:pt x="302" y="73"/>
                    <a:pt x="406" y="46"/>
                  </a:cubicBezTo>
                  <a:cubicBezTo>
                    <a:pt x="424" y="38"/>
                    <a:pt x="452" y="42"/>
                    <a:pt x="441" y="22"/>
                  </a:cubicBezTo>
                  <a:cubicBezTo>
                    <a:pt x="436" y="11"/>
                    <a:pt x="423" y="2"/>
                    <a:pt x="405" y="2"/>
                  </a:cubicBezTo>
                  <a:cubicBezTo>
                    <a:pt x="400" y="2"/>
                    <a:pt x="395" y="2"/>
                    <a:pt x="390" y="4"/>
                  </a:cubicBezTo>
                  <a:cubicBezTo>
                    <a:pt x="362" y="11"/>
                    <a:pt x="335" y="16"/>
                    <a:pt x="308" y="16"/>
                  </a:cubicBezTo>
                  <a:cubicBezTo>
                    <a:pt x="285" y="16"/>
                    <a:pt x="261" y="12"/>
                    <a:pt x="236" y="4"/>
                  </a:cubicBezTo>
                  <a:cubicBezTo>
                    <a:pt x="229" y="1"/>
                    <a:pt x="218" y="0"/>
                    <a:pt x="2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4"/>
            <p:cNvSpPr/>
            <p:nvPr/>
          </p:nvSpPr>
          <p:spPr>
            <a:xfrm>
              <a:off x="6100675" y="846750"/>
              <a:ext cx="13825" cy="4200"/>
            </a:xfrm>
            <a:custGeom>
              <a:avLst/>
              <a:gdLst/>
              <a:ahLst/>
              <a:cxnLst/>
              <a:rect l="l" t="t" r="r" b="b"/>
              <a:pathLst>
                <a:path w="553" h="168" extrusionOk="0">
                  <a:moveTo>
                    <a:pt x="164" y="0"/>
                  </a:moveTo>
                  <a:cubicBezTo>
                    <a:pt x="147" y="0"/>
                    <a:pt x="131" y="4"/>
                    <a:pt x="115" y="13"/>
                  </a:cubicBezTo>
                  <a:cubicBezTo>
                    <a:pt x="105" y="21"/>
                    <a:pt x="91" y="31"/>
                    <a:pt x="77" y="34"/>
                  </a:cubicBezTo>
                  <a:cubicBezTo>
                    <a:pt x="21" y="52"/>
                    <a:pt x="15" y="72"/>
                    <a:pt x="50" y="114"/>
                  </a:cubicBezTo>
                  <a:cubicBezTo>
                    <a:pt x="53" y="125"/>
                    <a:pt x="45" y="132"/>
                    <a:pt x="29" y="135"/>
                  </a:cubicBezTo>
                  <a:cubicBezTo>
                    <a:pt x="15" y="138"/>
                    <a:pt x="1" y="142"/>
                    <a:pt x="4" y="152"/>
                  </a:cubicBezTo>
                  <a:cubicBezTo>
                    <a:pt x="8" y="162"/>
                    <a:pt x="21" y="162"/>
                    <a:pt x="35" y="167"/>
                  </a:cubicBezTo>
                  <a:cubicBezTo>
                    <a:pt x="40" y="167"/>
                    <a:pt x="44" y="168"/>
                    <a:pt x="47" y="168"/>
                  </a:cubicBezTo>
                  <a:cubicBezTo>
                    <a:pt x="58" y="168"/>
                    <a:pt x="66" y="164"/>
                    <a:pt x="74" y="156"/>
                  </a:cubicBezTo>
                  <a:cubicBezTo>
                    <a:pt x="80" y="149"/>
                    <a:pt x="60" y="138"/>
                    <a:pt x="87" y="132"/>
                  </a:cubicBezTo>
                  <a:cubicBezTo>
                    <a:pt x="103" y="152"/>
                    <a:pt x="122" y="160"/>
                    <a:pt x="143" y="160"/>
                  </a:cubicBezTo>
                  <a:cubicBezTo>
                    <a:pt x="164" y="160"/>
                    <a:pt x="188" y="152"/>
                    <a:pt x="212" y="142"/>
                  </a:cubicBezTo>
                  <a:cubicBezTo>
                    <a:pt x="261" y="120"/>
                    <a:pt x="318" y="103"/>
                    <a:pt x="372" y="103"/>
                  </a:cubicBezTo>
                  <a:cubicBezTo>
                    <a:pt x="387" y="103"/>
                    <a:pt x="402" y="104"/>
                    <a:pt x="417" y="107"/>
                  </a:cubicBezTo>
                  <a:cubicBezTo>
                    <a:pt x="429" y="110"/>
                    <a:pt x="440" y="111"/>
                    <a:pt x="449" y="111"/>
                  </a:cubicBezTo>
                  <a:cubicBezTo>
                    <a:pt x="490" y="111"/>
                    <a:pt x="513" y="93"/>
                    <a:pt x="553" y="93"/>
                  </a:cubicBezTo>
                  <a:cubicBezTo>
                    <a:pt x="500" y="87"/>
                    <a:pt x="445" y="90"/>
                    <a:pt x="428" y="48"/>
                  </a:cubicBezTo>
                  <a:lnTo>
                    <a:pt x="414" y="48"/>
                  </a:lnTo>
                  <a:cubicBezTo>
                    <a:pt x="401" y="66"/>
                    <a:pt x="387" y="72"/>
                    <a:pt x="372" y="72"/>
                  </a:cubicBezTo>
                  <a:cubicBezTo>
                    <a:pt x="350" y="72"/>
                    <a:pt x="326" y="59"/>
                    <a:pt x="303" y="55"/>
                  </a:cubicBezTo>
                  <a:cubicBezTo>
                    <a:pt x="297" y="53"/>
                    <a:pt x="290" y="52"/>
                    <a:pt x="284" y="52"/>
                  </a:cubicBezTo>
                  <a:cubicBezTo>
                    <a:pt x="272" y="52"/>
                    <a:pt x="260" y="55"/>
                    <a:pt x="250" y="63"/>
                  </a:cubicBezTo>
                  <a:cubicBezTo>
                    <a:pt x="248" y="62"/>
                    <a:pt x="246" y="62"/>
                    <a:pt x="244" y="62"/>
                  </a:cubicBezTo>
                  <a:cubicBezTo>
                    <a:pt x="225" y="62"/>
                    <a:pt x="205" y="74"/>
                    <a:pt x="178" y="74"/>
                  </a:cubicBezTo>
                  <a:cubicBezTo>
                    <a:pt x="169" y="74"/>
                    <a:pt x="160" y="72"/>
                    <a:pt x="150" y="69"/>
                  </a:cubicBezTo>
                  <a:cubicBezTo>
                    <a:pt x="188" y="63"/>
                    <a:pt x="212" y="55"/>
                    <a:pt x="229" y="42"/>
                  </a:cubicBezTo>
                  <a:cubicBezTo>
                    <a:pt x="247" y="28"/>
                    <a:pt x="254" y="17"/>
                    <a:pt x="220" y="10"/>
                  </a:cubicBezTo>
                  <a:cubicBezTo>
                    <a:pt x="201" y="5"/>
                    <a:pt x="182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4"/>
            <p:cNvSpPr/>
            <p:nvPr/>
          </p:nvSpPr>
          <p:spPr>
            <a:xfrm>
              <a:off x="6209200" y="669525"/>
              <a:ext cx="10600" cy="3950"/>
            </a:xfrm>
            <a:custGeom>
              <a:avLst/>
              <a:gdLst/>
              <a:ahLst/>
              <a:cxnLst/>
              <a:rect l="l" t="t" r="r" b="b"/>
              <a:pathLst>
                <a:path w="424" h="158" extrusionOk="0">
                  <a:moveTo>
                    <a:pt x="302" y="1"/>
                  </a:moveTo>
                  <a:cubicBezTo>
                    <a:pt x="247" y="1"/>
                    <a:pt x="191" y="7"/>
                    <a:pt x="146" y="36"/>
                  </a:cubicBezTo>
                  <a:lnTo>
                    <a:pt x="31" y="36"/>
                  </a:lnTo>
                  <a:cubicBezTo>
                    <a:pt x="13" y="36"/>
                    <a:pt x="0" y="36"/>
                    <a:pt x="0" y="49"/>
                  </a:cubicBezTo>
                  <a:cubicBezTo>
                    <a:pt x="0" y="61"/>
                    <a:pt x="12" y="67"/>
                    <a:pt x="24" y="67"/>
                  </a:cubicBezTo>
                  <a:cubicBezTo>
                    <a:pt x="26" y="67"/>
                    <a:pt x="29" y="67"/>
                    <a:pt x="31" y="66"/>
                  </a:cubicBezTo>
                  <a:cubicBezTo>
                    <a:pt x="34" y="66"/>
                    <a:pt x="38" y="66"/>
                    <a:pt x="41" y="66"/>
                  </a:cubicBezTo>
                  <a:cubicBezTo>
                    <a:pt x="56" y="66"/>
                    <a:pt x="70" y="69"/>
                    <a:pt x="86" y="69"/>
                  </a:cubicBezTo>
                  <a:cubicBezTo>
                    <a:pt x="93" y="69"/>
                    <a:pt x="100" y="68"/>
                    <a:pt x="108" y="66"/>
                  </a:cubicBezTo>
                  <a:cubicBezTo>
                    <a:pt x="111" y="66"/>
                    <a:pt x="115" y="66"/>
                    <a:pt x="119" y="66"/>
                  </a:cubicBezTo>
                  <a:cubicBezTo>
                    <a:pt x="161" y="66"/>
                    <a:pt x="205" y="97"/>
                    <a:pt x="201" y="126"/>
                  </a:cubicBezTo>
                  <a:cubicBezTo>
                    <a:pt x="201" y="136"/>
                    <a:pt x="197" y="153"/>
                    <a:pt x="218" y="157"/>
                  </a:cubicBezTo>
                  <a:cubicBezTo>
                    <a:pt x="221" y="158"/>
                    <a:pt x="223" y="158"/>
                    <a:pt x="225" y="158"/>
                  </a:cubicBezTo>
                  <a:cubicBezTo>
                    <a:pt x="244" y="158"/>
                    <a:pt x="251" y="145"/>
                    <a:pt x="260" y="136"/>
                  </a:cubicBezTo>
                  <a:cubicBezTo>
                    <a:pt x="277" y="108"/>
                    <a:pt x="295" y="84"/>
                    <a:pt x="354" y="81"/>
                  </a:cubicBezTo>
                  <a:cubicBezTo>
                    <a:pt x="385" y="81"/>
                    <a:pt x="423" y="56"/>
                    <a:pt x="364" y="36"/>
                  </a:cubicBezTo>
                  <a:cubicBezTo>
                    <a:pt x="364" y="32"/>
                    <a:pt x="361" y="32"/>
                    <a:pt x="361" y="32"/>
                  </a:cubicBezTo>
                  <a:cubicBezTo>
                    <a:pt x="336" y="25"/>
                    <a:pt x="330" y="1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4"/>
            <p:cNvSpPr/>
            <p:nvPr/>
          </p:nvSpPr>
          <p:spPr>
            <a:xfrm>
              <a:off x="5938750" y="854025"/>
              <a:ext cx="6625" cy="2450"/>
            </a:xfrm>
            <a:custGeom>
              <a:avLst/>
              <a:gdLst/>
              <a:ahLst/>
              <a:cxnLst/>
              <a:rect l="l" t="t" r="r" b="b"/>
              <a:pathLst>
                <a:path w="265" h="98" extrusionOk="0">
                  <a:moveTo>
                    <a:pt x="132" y="0"/>
                  </a:moveTo>
                  <a:cubicBezTo>
                    <a:pt x="69" y="0"/>
                    <a:pt x="42" y="14"/>
                    <a:pt x="45" y="52"/>
                  </a:cubicBezTo>
                  <a:lnTo>
                    <a:pt x="39" y="52"/>
                  </a:lnTo>
                  <a:cubicBezTo>
                    <a:pt x="15" y="52"/>
                    <a:pt x="0" y="59"/>
                    <a:pt x="4" y="73"/>
                  </a:cubicBezTo>
                  <a:cubicBezTo>
                    <a:pt x="10" y="84"/>
                    <a:pt x="19" y="93"/>
                    <a:pt x="34" y="93"/>
                  </a:cubicBezTo>
                  <a:cubicBezTo>
                    <a:pt x="39" y="93"/>
                    <a:pt x="43" y="92"/>
                    <a:pt x="49" y="90"/>
                  </a:cubicBezTo>
                  <a:cubicBezTo>
                    <a:pt x="58" y="88"/>
                    <a:pt x="66" y="87"/>
                    <a:pt x="73" y="87"/>
                  </a:cubicBezTo>
                  <a:cubicBezTo>
                    <a:pt x="84" y="87"/>
                    <a:pt x="94" y="90"/>
                    <a:pt x="104" y="94"/>
                  </a:cubicBezTo>
                  <a:cubicBezTo>
                    <a:pt x="129" y="94"/>
                    <a:pt x="149" y="97"/>
                    <a:pt x="174" y="97"/>
                  </a:cubicBezTo>
                  <a:cubicBezTo>
                    <a:pt x="191" y="97"/>
                    <a:pt x="219" y="97"/>
                    <a:pt x="223" y="90"/>
                  </a:cubicBezTo>
                  <a:cubicBezTo>
                    <a:pt x="229" y="76"/>
                    <a:pt x="209" y="70"/>
                    <a:pt x="188" y="66"/>
                  </a:cubicBezTo>
                  <a:cubicBezTo>
                    <a:pt x="181" y="59"/>
                    <a:pt x="170" y="55"/>
                    <a:pt x="160" y="52"/>
                  </a:cubicBezTo>
                  <a:lnTo>
                    <a:pt x="157" y="52"/>
                  </a:lnTo>
                  <a:cubicBezTo>
                    <a:pt x="153" y="49"/>
                    <a:pt x="149" y="45"/>
                    <a:pt x="149" y="45"/>
                  </a:cubicBezTo>
                  <a:cubicBezTo>
                    <a:pt x="163" y="36"/>
                    <a:pt x="178" y="33"/>
                    <a:pt x="194" y="33"/>
                  </a:cubicBezTo>
                  <a:cubicBezTo>
                    <a:pt x="206" y="33"/>
                    <a:pt x="219" y="35"/>
                    <a:pt x="233" y="35"/>
                  </a:cubicBezTo>
                  <a:cubicBezTo>
                    <a:pt x="253" y="35"/>
                    <a:pt x="264" y="28"/>
                    <a:pt x="264" y="14"/>
                  </a:cubicBezTo>
                  <a:cubicBezTo>
                    <a:pt x="264" y="0"/>
                    <a:pt x="24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4"/>
            <p:cNvSpPr/>
            <p:nvPr/>
          </p:nvSpPr>
          <p:spPr>
            <a:xfrm>
              <a:off x="6248650" y="753775"/>
              <a:ext cx="7850" cy="1300"/>
            </a:xfrm>
            <a:custGeom>
              <a:avLst/>
              <a:gdLst/>
              <a:ahLst/>
              <a:cxnLst/>
              <a:rect l="l" t="t" r="r" b="b"/>
              <a:pathLst>
                <a:path w="314" h="52" extrusionOk="0">
                  <a:moveTo>
                    <a:pt x="231" y="0"/>
                  </a:moveTo>
                  <a:cubicBezTo>
                    <a:pt x="188" y="0"/>
                    <a:pt x="146" y="5"/>
                    <a:pt x="105" y="10"/>
                  </a:cubicBezTo>
                  <a:cubicBezTo>
                    <a:pt x="70" y="17"/>
                    <a:pt x="32" y="20"/>
                    <a:pt x="1" y="51"/>
                  </a:cubicBezTo>
                  <a:cubicBezTo>
                    <a:pt x="105" y="45"/>
                    <a:pt x="195" y="38"/>
                    <a:pt x="288" y="35"/>
                  </a:cubicBezTo>
                  <a:cubicBezTo>
                    <a:pt x="302" y="30"/>
                    <a:pt x="313" y="24"/>
                    <a:pt x="313" y="17"/>
                  </a:cubicBezTo>
                  <a:cubicBezTo>
                    <a:pt x="313" y="6"/>
                    <a:pt x="299" y="3"/>
                    <a:pt x="285" y="3"/>
                  </a:cubicBezTo>
                  <a:cubicBezTo>
                    <a:pt x="266" y="1"/>
                    <a:pt x="248" y="0"/>
                    <a:pt x="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4"/>
            <p:cNvSpPr/>
            <p:nvPr/>
          </p:nvSpPr>
          <p:spPr>
            <a:xfrm>
              <a:off x="6228700" y="7405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31" y="1"/>
                  </a:moveTo>
                  <a:cubicBezTo>
                    <a:pt x="22" y="1"/>
                    <a:pt x="15" y="3"/>
                    <a:pt x="11" y="11"/>
                  </a:cubicBezTo>
                  <a:cubicBezTo>
                    <a:pt x="0" y="28"/>
                    <a:pt x="18" y="35"/>
                    <a:pt x="42" y="38"/>
                  </a:cubicBezTo>
                  <a:cubicBezTo>
                    <a:pt x="72" y="43"/>
                    <a:pt x="101" y="48"/>
                    <a:pt x="131" y="48"/>
                  </a:cubicBezTo>
                  <a:cubicBezTo>
                    <a:pt x="143" y="48"/>
                    <a:pt x="155" y="47"/>
                    <a:pt x="167" y="45"/>
                  </a:cubicBezTo>
                  <a:cubicBezTo>
                    <a:pt x="181" y="45"/>
                    <a:pt x="191" y="45"/>
                    <a:pt x="202" y="49"/>
                  </a:cubicBezTo>
                  <a:cubicBezTo>
                    <a:pt x="209" y="49"/>
                    <a:pt x="218" y="49"/>
                    <a:pt x="225" y="49"/>
                  </a:cubicBezTo>
                  <a:cubicBezTo>
                    <a:pt x="246" y="49"/>
                    <a:pt x="265" y="47"/>
                    <a:pt x="268" y="35"/>
                  </a:cubicBezTo>
                  <a:cubicBezTo>
                    <a:pt x="274" y="14"/>
                    <a:pt x="233" y="14"/>
                    <a:pt x="212" y="7"/>
                  </a:cubicBezTo>
                  <a:cubicBezTo>
                    <a:pt x="203" y="7"/>
                    <a:pt x="192" y="6"/>
                    <a:pt x="183" y="6"/>
                  </a:cubicBezTo>
                  <a:cubicBezTo>
                    <a:pt x="178" y="6"/>
                    <a:pt x="174" y="6"/>
                    <a:pt x="170" y="7"/>
                  </a:cubicBezTo>
                  <a:cubicBezTo>
                    <a:pt x="154" y="11"/>
                    <a:pt x="139" y="13"/>
                    <a:pt x="123" y="13"/>
                  </a:cubicBezTo>
                  <a:cubicBezTo>
                    <a:pt x="101" y="13"/>
                    <a:pt x="78" y="10"/>
                    <a:pt x="56" y="4"/>
                  </a:cubicBezTo>
                  <a:cubicBezTo>
                    <a:pt x="48" y="2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4"/>
            <p:cNvSpPr/>
            <p:nvPr/>
          </p:nvSpPr>
          <p:spPr>
            <a:xfrm>
              <a:off x="6213950" y="745225"/>
              <a:ext cx="9825" cy="4350"/>
            </a:xfrm>
            <a:custGeom>
              <a:avLst/>
              <a:gdLst/>
              <a:ahLst/>
              <a:cxnLst/>
              <a:rect l="l" t="t" r="r" b="b"/>
              <a:pathLst>
                <a:path w="393" h="174" extrusionOk="0">
                  <a:moveTo>
                    <a:pt x="269" y="0"/>
                  </a:moveTo>
                  <a:cubicBezTo>
                    <a:pt x="234" y="0"/>
                    <a:pt x="196" y="11"/>
                    <a:pt x="156" y="33"/>
                  </a:cubicBezTo>
                  <a:cubicBezTo>
                    <a:pt x="119" y="33"/>
                    <a:pt x="84" y="23"/>
                    <a:pt x="49" y="15"/>
                  </a:cubicBezTo>
                  <a:cubicBezTo>
                    <a:pt x="25" y="15"/>
                    <a:pt x="4" y="15"/>
                    <a:pt x="4" y="33"/>
                  </a:cubicBezTo>
                  <a:cubicBezTo>
                    <a:pt x="1" y="47"/>
                    <a:pt x="22" y="50"/>
                    <a:pt x="39" y="50"/>
                  </a:cubicBezTo>
                  <a:cubicBezTo>
                    <a:pt x="87" y="50"/>
                    <a:pt x="132" y="57"/>
                    <a:pt x="174" y="68"/>
                  </a:cubicBezTo>
                  <a:cubicBezTo>
                    <a:pt x="185" y="92"/>
                    <a:pt x="216" y="116"/>
                    <a:pt x="174" y="143"/>
                  </a:cubicBezTo>
                  <a:cubicBezTo>
                    <a:pt x="164" y="151"/>
                    <a:pt x="181" y="164"/>
                    <a:pt x="198" y="172"/>
                  </a:cubicBezTo>
                  <a:cubicBezTo>
                    <a:pt x="201" y="173"/>
                    <a:pt x="204" y="173"/>
                    <a:pt x="206" y="173"/>
                  </a:cubicBezTo>
                  <a:cubicBezTo>
                    <a:pt x="214" y="173"/>
                    <a:pt x="220" y="170"/>
                    <a:pt x="223" y="164"/>
                  </a:cubicBezTo>
                  <a:cubicBezTo>
                    <a:pt x="251" y="123"/>
                    <a:pt x="292" y="95"/>
                    <a:pt x="369" y="92"/>
                  </a:cubicBezTo>
                  <a:cubicBezTo>
                    <a:pt x="385" y="88"/>
                    <a:pt x="393" y="78"/>
                    <a:pt x="390" y="68"/>
                  </a:cubicBezTo>
                  <a:cubicBezTo>
                    <a:pt x="390" y="64"/>
                    <a:pt x="385" y="64"/>
                    <a:pt x="390" y="60"/>
                  </a:cubicBezTo>
                  <a:cubicBezTo>
                    <a:pt x="357" y="20"/>
                    <a:pt x="316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4"/>
            <p:cNvSpPr/>
            <p:nvPr/>
          </p:nvSpPr>
          <p:spPr>
            <a:xfrm>
              <a:off x="6192625" y="835300"/>
              <a:ext cx="6525" cy="1650"/>
            </a:xfrm>
            <a:custGeom>
              <a:avLst/>
              <a:gdLst/>
              <a:ahLst/>
              <a:cxnLst/>
              <a:rect l="l" t="t" r="r" b="b"/>
              <a:pathLst>
                <a:path w="261" h="66" extrusionOk="0">
                  <a:moveTo>
                    <a:pt x="171" y="1"/>
                  </a:moveTo>
                  <a:cubicBezTo>
                    <a:pt x="154" y="1"/>
                    <a:pt x="137" y="6"/>
                    <a:pt x="122" y="21"/>
                  </a:cubicBezTo>
                  <a:cubicBezTo>
                    <a:pt x="116" y="23"/>
                    <a:pt x="110" y="24"/>
                    <a:pt x="104" y="24"/>
                  </a:cubicBezTo>
                  <a:cubicBezTo>
                    <a:pt x="82" y="24"/>
                    <a:pt x="60" y="14"/>
                    <a:pt x="37" y="14"/>
                  </a:cubicBezTo>
                  <a:cubicBezTo>
                    <a:pt x="25" y="14"/>
                    <a:pt x="13" y="16"/>
                    <a:pt x="0" y="24"/>
                  </a:cubicBezTo>
                  <a:cubicBezTo>
                    <a:pt x="6" y="24"/>
                    <a:pt x="10" y="23"/>
                    <a:pt x="15" y="23"/>
                  </a:cubicBezTo>
                  <a:cubicBezTo>
                    <a:pt x="57" y="23"/>
                    <a:pt x="63" y="53"/>
                    <a:pt x="94" y="63"/>
                  </a:cubicBezTo>
                  <a:cubicBezTo>
                    <a:pt x="102" y="64"/>
                    <a:pt x="110" y="65"/>
                    <a:pt x="117" y="65"/>
                  </a:cubicBezTo>
                  <a:cubicBezTo>
                    <a:pt x="162" y="65"/>
                    <a:pt x="196" y="37"/>
                    <a:pt x="240" y="37"/>
                  </a:cubicBezTo>
                  <a:cubicBezTo>
                    <a:pt x="242" y="37"/>
                    <a:pt x="245" y="37"/>
                    <a:pt x="247" y="38"/>
                  </a:cubicBezTo>
                  <a:cubicBezTo>
                    <a:pt x="257" y="38"/>
                    <a:pt x="260" y="13"/>
                    <a:pt x="247" y="13"/>
                  </a:cubicBezTo>
                  <a:cubicBezTo>
                    <a:pt x="222" y="11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4"/>
            <p:cNvSpPr/>
            <p:nvPr/>
          </p:nvSpPr>
          <p:spPr>
            <a:xfrm>
              <a:off x="6135025" y="666300"/>
              <a:ext cx="10100" cy="3725"/>
            </a:xfrm>
            <a:custGeom>
              <a:avLst/>
              <a:gdLst/>
              <a:ahLst/>
              <a:cxnLst/>
              <a:rect l="l" t="t" r="r" b="b"/>
              <a:pathLst>
                <a:path w="404" h="149" extrusionOk="0">
                  <a:moveTo>
                    <a:pt x="259" y="1"/>
                  </a:moveTo>
                  <a:cubicBezTo>
                    <a:pt x="243" y="1"/>
                    <a:pt x="230" y="6"/>
                    <a:pt x="223" y="22"/>
                  </a:cubicBezTo>
                  <a:cubicBezTo>
                    <a:pt x="212" y="43"/>
                    <a:pt x="195" y="71"/>
                    <a:pt x="258" y="78"/>
                  </a:cubicBezTo>
                  <a:cubicBezTo>
                    <a:pt x="268" y="78"/>
                    <a:pt x="295" y="81"/>
                    <a:pt x="288" y="99"/>
                  </a:cubicBezTo>
                  <a:cubicBezTo>
                    <a:pt x="219" y="95"/>
                    <a:pt x="216" y="95"/>
                    <a:pt x="195" y="67"/>
                  </a:cubicBezTo>
                  <a:cubicBezTo>
                    <a:pt x="184" y="61"/>
                    <a:pt x="181" y="53"/>
                    <a:pt x="164" y="53"/>
                  </a:cubicBezTo>
                  <a:cubicBezTo>
                    <a:pt x="149" y="57"/>
                    <a:pt x="136" y="64"/>
                    <a:pt x="133" y="74"/>
                  </a:cubicBezTo>
                  <a:cubicBezTo>
                    <a:pt x="133" y="81"/>
                    <a:pt x="139" y="91"/>
                    <a:pt x="154" y="95"/>
                  </a:cubicBezTo>
                  <a:cubicBezTo>
                    <a:pt x="157" y="96"/>
                    <a:pt x="162" y="96"/>
                    <a:pt x="166" y="96"/>
                  </a:cubicBezTo>
                  <a:cubicBezTo>
                    <a:pt x="170" y="96"/>
                    <a:pt x="174" y="96"/>
                    <a:pt x="177" y="96"/>
                  </a:cubicBezTo>
                  <a:cubicBezTo>
                    <a:pt x="186" y="96"/>
                    <a:pt x="195" y="97"/>
                    <a:pt x="202" y="102"/>
                  </a:cubicBezTo>
                  <a:cubicBezTo>
                    <a:pt x="199" y="102"/>
                    <a:pt x="195" y="102"/>
                    <a:pt x="192" y="102"/>
                  </a:cubicBezTo>
                  <a:cubicBezTo>
                    <a:pt x="166" y="102"/>
                    <a:pt x="139" y="109"/>
                    <a:pt x="112" y="109"/>
                  </a:cubicBezTo>
                  <a:cubicBezTo>
                    <a:pt x="99" y="109"/>
                    <a:pt x="86" y="108"/>
                    <a:pt x="74" y="102"/>
                  </a:cubicBezTo>
                  <a:cubicBezTo>
                    <a:pt x="65" y="98"/>
                    <a:pt x="57" y="97"/>
                    <a:pt x="50" y="97"/>
                  </a:cubicBezTo>
                  <a:cubicBezTo>
                    <a:pt x="35" y="97"/>
                    <a:pt x="23" y="102"/>
                    <a:pt x="11" y="109"/>
                  </a:cubicBezTo>
                  <a:cubicBezTo>
                    <a:pt x="0" y="112"/>
                    <a:pt x="0" y="120"/>
                    <a:pt x="8" y="126"/>
                  </a:cubicBezTo>
                  <a:cubicBezTo>
                    <a:pt x="21" y="138"/>
                    <a:pt x="47" y="149"/>
                    <a:pt x="62" y="149"/>
                  </a:cubicBezTo>
                  <a:cubicBezTo>
                    <a:pt x="66" y="149"/>
                    <a:pt x="68" y="148"/>
                    <a:pt x="70" y="147"/>
                  </a:cubicBezTo>
                  <a:cubicBezTo>
                    <a:pt x="87" y="136"/>
                    <a:pt x="104" y="133"/>
                    <a:pt x="121" y="133"/>
                  </a:cubicBezTo>
                  <a:cubicBezTo>
                    <a:pt x="147" y="133"/>
                    <a:pt x="174" y="141"/>
                    <a:pt x="201" y="141"/>
                  </a:cubicBezTo>
                  <a:cubicBezTo>
                    <a:pt x="206" y="141"/>
                    <a:pt x="211" y="141"/>
                    <a:pt x="216" y="141"/>
                  </a:cubicBezTo>
                  <a:cubicBezTo>
                    <a:pt x="232" y="144"/>
                    <a:pt x="250" y="148"/>
                    <a:pt x="266" y="148"/>
                  </a:cubicBezTo>
                  <a:cubicBezTo>
                    <a:pt x="280" y="148"/>
                    <a:pt x="293" y="145"/>
                    <a:pt x="299" y="133"/>
                  </a:cubicBezTo>
                  <a:cubicBezTo>
                    <a:pt x="320" y="99"/>
                    <a:pt x="403" y="85"/>
                    <a:pt x="375" y="36"/>
                  </a:cubicBezTo>
                  <a:cubicBezTo>
                    <a:pt x="375" y="32"/>
                    <a:pt x="389" y="29"/>
                    <a:pt x="399" y="22"/>
                  </a:cubicBezTo>
                  <a:cubicBezTo>
                    <a:pt x="368" y="11"/>
                    <a:pt x="337" y="11"/>
                    <a:pt x="306" y="8"/>
                  </a:cubicBezTo>
                  <a:cubicBezTo>
                    <a:pt x="289" y="5"/>
                    <a:pt x="273" y="1"/>
                    <a:pt x="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4"/>
            <p:cNvSpPr/>
            <p:nvPr/>
          </p:nvSpPr>
          <p:spPr>
            <a:xfrm>
              <a:off x="5759725" y="678550"/>
              <a:ext cx="2975" cy="1375"/>
            </a:xfrm>
            <a:custGeom>
              <a:avLst/>
              <a:gdLst/>
              <a:ahLst/>
              <a:cxnLst/>
              <a:rect l="l" t="t" r="r" b="b"/>
              <a:pathLst>
                <a:path w="119" h="55" extrusionOk="0">
                  <a:moveTo>
                    <a:pt x="49" y="0"/>
                  </a:moveTo>
                  <a:cubicBezTo>
                    <a:pt x="25" y="0"/>
                    <a:pt x="1" y="8"/>
                    <a:pt x="4" y="29"/>
                  </a:cubicBezTo>
                  <a:cubicBezTo>
                    <a:pt x="7" y="40"/>
                    <a:pt x="13" y="54"/>
                    <a:pt x="44" y="54"/>
                  </a:cubicBezTo>
                  <a:cubicBezTo>
                    <a:pt x="49" y="54"/>
                    <a:pt x="56" y="54"/>
                    <a:pt x="63" y="53"/>
                  </a:cubicBezTo>
                  <a:cubicBezTo>
                    <a:pt x="67" y="53"/>
                    <a:pt x="73" y="53"/>
                    <a:pt x="80" y="53"/>
                  </a:cubicBezTo>
                  <a:cubicBezTo>
                    <a:pt x="97" y="53"/>
                    <a:pt x="119" y="51"/>
                    <a:pt x="119" y="39"/>
                  </a:cubicBezTo>
                  <a:cubicBezTo>
                    <a:pt x="119" y="18"/>
                    <a:pt x="81" y="4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4"/>
            <p:cNvSpPr/>
            <p:nvPr/>
          </p:nvSpPr>
          <p:spPr>
            <a:xfrm>
              <a:off x="5950275" y="854150"/>
              <a:ext cx="5950" cy="1025"/>
            </a:xfrm>
            <a:custGeom>
              <a:avLst/>
              <a:gdLst/>
              <a:ahLst/>
              <a:cxnLst/>
              <a:rect l="l" t="t" r="r" b="b"/>
              <a:pathLst>
                <a:path w="238" h="41" extrusionOk="0">
                  <a:moveTo>
                    <a:pt x="53" y="0"/>
                  </a:moveTo>
                  <a:cubicBezTo>
                    <a:pt x="41" y="0"/>
                    <a:pt x="29" y="2"/>
                    <a:pt x="18" y="5"/>
                  </a:cubicBezTo>
                  <a:cubicBezTo>
                    <a:pt x="4" y="9"/>
                    <a:pt x="1" y="20"/>
                    <a:pt x="8" y="26"/>
                  </a:cubicBezTo>
                  <a:cubicBezTo>
                    <a:pt x="18" y="39"/>
                    <a:pt x="33" y="41"/>
                    <a:pt x="49" y="41"/>
                  </a:cubicBezTo>
                  <a:cubicBezTo>
                    <a:pt x="55" y="41"/>
                    <a:pt x="61" y="40"/>
                    <a:pt x="66" y="40"/>
                  </a:cubicBezTo>
                  <a:cubicBezTo>
                    <a:pt x="107" y="38"/>
                    <a:pt x="146" y="27"/>
                    <a:pt x="194" y="27"/>
                  </a:cubicBezTo>
                  <a:cubicBezTo>
                    <a:pt x="208" y="27"/>
                    <a:pt x="222" y="27"/>
                    <a:pt x="237" y="30"/>
                  </a:cubicBezTo>
                  <a:cubicBezTo>
                    <a:pt x="200" y="11"/>
                    <a:pt x="169" y="0"/>
                    <a:pt x="140" y="0"/>
                  </a:cubicBezTo>
                  <a:cubicBezTo>
                    <a:pt x="122" y="0"/>
                    <a:pt x="105" y="4"/>
                    <a:pt x="87" y="12"/>
                  </a:cubicBezTo>
                  <a:cubicBezTo>
                    <a:pt x="78" y="3"/>
                    <a:pt x="66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4"/>
            <p:cNvSpPr/>
            <p:nvPr/>
          </p:nvSpPr>
          <p:spPr>
            <a:xfrm>
              <a:off x="6172900" y="804875"/>
              <a:ext cx="4375" cy="1625"/>
            </a:xfrm>
            <a:custGeom>
              <a:avLst/>
              <a:gdLst/>
              <a:ahLst/>
              <a:cxnLst/>
              <a:rect l="l" t="t" r="r" b="b"/>
              <a:pathLst>
                <a:path w="175" h="65" extrusionOk="0">
                  <a:moveTo>
                    <a:pt x="87" y="1"/>
                  </a:moveTo>
                  <a:cubicBezTo>
                    <a:pt x="75" y="1"/>
                    <a:pt x="62" y="3"/>
                    <a:pt x="49" y="3"/>
                  </a:cubicBezTo>
                  <a:cubicBezTo>
                    <a:pt x="46" y="3"/>
                    <a:pt x="43" y="3"/>
                    <a:pt x="40" y="2"/>
                  </a:cubicBezTo>
                  <a:cubicBezTo>
                    <a:pt x="12" y="2"/>
                    <a:pt x="19" y="16"/>
                    <a:pt x="19" y="26"/>
                  </a:cubicBezTo>
                  <a:cubicBezTo>
                    <a:pt x="19" y="38"/>
                    <a:pt x="0" y="62"/>
                    <a:pt x="25" y="62"/>
                  </a:cubicBezTo>
                  <a:cubicBezTo>
                    <a:pt x="30" y="62"/>
                    <a:pt x="37" y="61"/>
                    <a:pt x="47" y="58"/>
                  </a:cubicBezTo>
                  <a:cubicBezTo>
                    <a:pt x="60" y="54"/>
                    <a:pt x="69" y="52"/>
                    <a:pt x="77" y="52"/>
                  </a:cubicBezTo>
                  <a:cubicBezTo>
                    <a:pt x="89" y="52"/>
                    <a:pt x="98" y="56"/>
                    <a:pt x="112" y="61"/>
                  </a:cubicBezTo>
                  <a:cubicBezTo>
                    <a:pt x="118" y="63"/>
                    <a:pt x="126" y="64"/>
                    <a:pt x="134" y="64"/>
                  </a:cubicBezTo>
                  <a:cubicBezTo>
                    <a:pt x="146" y="64"/>
                    <a:pt x="158" y="61"/>
                    <a:pt x="165" y="51"/>
                  </a:cubicBezTo>
                  <a:cubicBezTo>
                    <a:pt x="175" y="37"/>
                    <a:pt x="158" y="31"/>
                    <a:pt x="133" y="31"/>
                  </a:cubicBezTo>
                  <a:cubicBezTo>
                    <a:pt x="130" y="31"/>
                    <a:pt x="127" y="23"/>
                    <a:pt x="123" y="20"/>
                  </a:cubicBezTo>
                  <a:cubicBezTo>
                    <a:pt x="116" y="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4"/>
            <p:cNvSpPr/>
            <p:nvPr/>
          </p:nvSpPr>
          <p:spPr>
            <a:xfrm>
              <a:off x="6259825" y="815125"/>
              <a:ext cx="6550" cy="450"/>
            </a:xfrm>
            <a:custGeom>
              <a:avLst/>
              <a:gdLst/>
              <a:ahLst/>
              <a:cxnLst/>
              <a:rect l="l" t="t" r="r" b="b"/>
              <a:pathLst>
                <a:path w="262" h="18" extrusionOk="0">
                  <a:moveTo>
                    <a:pt x="151" y="1"/>
                  </a:moveTo>
                  <a:cubicBezTo>
                    <a:pt x="101" y="1"/>
                    <a:pt x="51" y="5"/>
                    <a:pt x="1" y="9"/>
                  </a:cubicBezTo>
                  <a:cubicBezTo>
                    <a:pt x="47" y="14"/>
                    <a:pt x="93" y="18"/>
                    <a:pt x="140" y="18"/>
                  </a:cubicBezTo>
                  <a:cubicBezTo>
                    <a:pt x="180" y="18"/>
                    <a:pt x="221" y="15"/>
                    <a:pt x="262" y="9"/>
                  </a:cubicBezTo>
                  <a:cubicBezTo>
                    <a:pt x="225" y="3"/>
                    <a:pt x="188" y="1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4"/>
            <p:cNvSpPr/>
            <p:nvPr/>
          </p:nvSpPr>
          <p:spPr>
            <a:xfrm>
              <a:off x="6223400" y="797475"/>
              <a:ext cx="4200" cy="1150"/>
            </a:xfrm>
            <a:custGeom>
              <a:avLst/>
              <a:gdLst/>
              <a:ahLst/>
              <a:cxnLst/>
              <a:rect l="l" t="t" r="r" b="b"/>
              <a:pathLst>
                <a:path w="168" h="46" extrusionOk="0">
                  <a:moveTo>
                    <a:pt x="81" y="0"/>
                  </a:moveTo>
                  <a:cubicBezTo>
                    <a:pt x="74" y="4"/>
                    <a:pt x="60" y="4"/>
                    <a:pt x="53" y="7"/>
                  </a:cubicBezTo>
                  <a:cubicBezTo>
                    <a:pt x="36" y="18"/>
                    <a:pt x="1" y="18"/>
                    <a:pt x="12" y="35"/>
                  </a:cubicBezTo>
                  <a:cubicBezTo>
                    <a:pt x="16" y="43"/>
                    <a:pt x="26" y="46"/>
                    <a:pt x="36" y="46"/>
                  </a:cubicBezTo>
                  <a:cubicBezTo>
                    <a:pt x="49" y="46"/>
                    <a:pt x="63" y="42"/>
                    <a:pt x="74" y="38"/>
                  </a:cubicBezTo>
                  <a:cubicBezTo>
                    <a:pt x="87" y="35"/>
                    <a:pt x="102" y="24"/>
                    <a:pt x="112" y="24"/>
                  </a:cubicBezTo>
                  <a:cubicBezTo>
                    <a:pt x="124" y="26"/>
                    <a:pt x="139" y="32"/>
                    <a:pt x="150" y="32"/>
                  </a:cubicBezTo>
                  <a:cubicBezTo>
                    <a:pt x="157" y="32"/>
                    <a:pt x="163" y="29"/>
                    <a:pt x="164" y="21"/>
                  </a:cubicBezTo>
                  <a:cubicBezTo>
                    <a:pt x="167" y="10"/>
                    <a:pt x="159" y="8"/>
                    <a:pt x="148" y="8"/>
                  </a:cubicBezTo>
                  <a:cubicBezTo>
                    <a:pt x="140" y="8"/>
                    <a:pt x="130" y="9"/>
                    <a:pt x="122" y="9"/>
                  </a:cubicBezTo>
                  <a:cubicBezTo>
                    <a:pt x="117" y="9"/>
                    <a:pt x="112" y="8"/>
                    <a:pt x="108" y="7"/>
                  </a:cubicBezTo>
                  <a:cubicBezTo>
                    <a:pt x="102" y="4"/>
                    <a:pt x="91" y="4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4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4"/>
            <p:cNvSpPr/>
            <p:nvPr/>
          </p:nvSpPr>
          <p:spPr>
            <a:xfrm>
              <a:off x="6130775" y="667925"/>
              <a:ext cx="4350" cy="825"/>
            </a:xfrm>
            <a:custGeom>
              <a:avLst/>
              <a:gdLst/>
              <a:ahLst/>
              <a:cxnLst/>
              <a:rect l="l" t="t" r="r" b="b"/>
              <a:pathLst>
                <a:path w="174" h="33" extrusionOk="0">
                  <a:moveTo>
                    <a:pt x="156" y="0"/>
                  </a:moveTo>
                  <a:cubicBezTo>
                    <a:pt x="152" y="0"/>
                    <a:pt x="147" y="1"/>
                    <a:pt x="143" y="2"/>
                  </a:cubicBezTo>
                  <a:cubicBezTo>
                    <a:pt x="127" y="6"/>
                    <a:pt x="111" y="6"/>
                    <a:pt x="96" y="6"/>
                  </a:cubicBezTo>
                  <a:cubicBezTo>
                    <a:pt x="80" y="6"/>
                    <a:pt x="65" y="6"/>
                    <a:pt x="49" y="6"/>
                  </a:cubicBezTo>
                  <a:cubicBezTo>
                    <a:pt x="43" y="3"/>
                    <a:pt x="38" y="2"/>
                    <a:pt x="32" y="2"/>
                  </a:cubicBezTo>
                  <a:cubicBezTo>
                    <a:pt x="23" y="2"/>
                    <a:pt x="14" y="6"/>
                    <a:pt x="7" y="13"/>
                  </a:cubicBezTo>
                  <a:cubicBezTo>
                    <a:pt x="4" y="16"/>
                    <a:pt x="1" y="23"/>
                    <a:pt x="7" y="26"/>
                  </a:cubicBezTo>
                  <a:cubicBezTo>
                    <a:pt x="13" y="31"/>
                    <a:pt x="23" y="33"/>
                    <a:pt x="32" y="33"/>
                  </a:cubicBezTo>
                  <a:cubicBezTo>
                    <a:pt x="40" y="33"/>
                    <a:pt x="47" y="32"/>
                    <a:pt x="53" y="30"/>
                  </a:cubicBezTo>
                  <a:cubicBezTo>
                    <a:pt x="80" y="23"/>
                    <a:pt x="111" y="23"/>
                    <a:pt x="143" y="23"/>
                  </a:cubicBezTo>
                  <a:cubicBezTo>
                    <a:pt x="157" y="20"/>
                    <a:pt x="174" y="20"/>
                    <a:pt x="170" y="6"/>
                  </a:cubicBezTo>
                  <a:cubicBezTo>
                    <a:pt x="168" y="2"/>
                    <a:pt x="163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4"/>
            <p:cNvSpPr/>
            <p:nvPr/>
          </p:nvSpPr>
          <p:spPr>
            <a:xfrm>
              <a:off x="6120025" y="848275"/>
              <a:ext cx="2625" cy="1175"/>
            </a:xfrm>
            <a:custGeom>
              <a:avLst/>
              <a:gdLst/>
              <a:ahLst/>
              <a:cxnLst/>
              <a:rect l="l" t="t" r="r" b="b"/>
              <a:pathLst>
                <a:path w="105" h="47" extrusionOk="0">
                  <a:moveTo>
                    <a:pt x="29" y="0"/>
                  </a:moveTo>
                  <a:cubicBezTo>
                    <a:pt x="17" y="0"/>
                    <a:pt x="1" y="6"/>
                    <a:pt x="4" y="22"/>
                  </a:cubicBezTo>
                  <a:cubicBezTo>
                    <a:pt x="7" y="31"/>
                    <a:pt x="5" y="47"/>
                    <a:pt x="28" y="47"/>
                  </a:cubicBezTo>
                  <a:cubicBezTo>
                    <a:pt x="30" y="47"/>
                    <a:pt x="32" y="47"/>
                    <a:pt x="35" y="46"/>
                  </a:cubicBezTo>
                  <a:cubicBezTo>
                    <a:pt x="59" y="43"/>
                    <a:pt x="97" y="43"/>
                    <a:pt x="101" y="26"/>
                  </a:cubicBezTo>
                  <a:cubicBezTo>
                    <a:pt x="104" y="2"/>
                    <a:pt x="62" y="8"/>
                    <a:pt x="38" y="2"/>
                  </a:cubicBezTo>
                  <a:cubicBezTo>
                    <a:pt x="36" y="1"/>
                    <a:pt x="33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4"/>
            <p:cNvSpPr/>
            <p:nvPr/>
          </p:nvSpPr>
          <p:spPr>
            <a:xfrm>
              <a:off x="5842225" y="675225"/>
              <a:ext cx="2875" cy="950"/>
            </a:xfrm>
            <a:custGeom>
              <a:avLst/>
              <a:gdLst/>
              <a:ahLst/>
              <a:cxnLst/>
              <a:rect l="l" t="t" r="r" b="b"/>
              <a:pathLst>
                <a:path w="115" h="38" extrusionOk="0">
                  <a:moveTo>
                    <a:pt x="92" y="1"/>
                  </a:moveTo>
                  <a:cubicBezTo>
                    <a:pt x="84" y="1"/>
                    <a:pt x="75" y="2"/>
                    <a:pt x="67" y="2"/>
                  </a:cubicBezTo>
                  <a:cubicBezTo>
                    <a:pt x="64" y="2"/>
                    <a:pt x="61" y="2"/>
                    <a:pt x="59" y="2"/>
                  </a:cubicBezTo>
                  <a:cubicBezTo>
                    <a:pt x="55" y="3"/>
                    <a:pt x="52" y="3"/>
                    <a:pt x="47" y="3"/>
                  </a:cubicBezTo>
                  <a:cubicBezTo>
                    <a:pt x="38" y="3"/>
                    <a:pt x="28" y="2"/>
                    <a:pt x="19" y="2"/>
                  </a:cubicBezTo>
                  <a:cubicBezTo>
                    <a:pt x="9" y="2"/>
                    <a:pt x="2" y="4"/>
                    <a:pt x="0" y="13"/>
                  </a:cubicBezTo>
                  <a:cubicBezTo>
                    <a:pt x="0" y="37"/>
                    <a:pt x="42" y="33"/>
                    <a:pt x="66" y="37"/>
                  </a:cubicBezTo>
                  <a:cubicBezTo>
                    <a:pt x="69" y="37"/>
                    <a:pt x="71" y="37"/>
                    <a:pt x="74" y="37"/>
                  </a:cubicBezTo>
                  <a:cubicBezTo>
                    <a:pt x="93" y="37"/>
                    <a:pt x="114" y="28"/>
                    <a:pt x="114" y="16"/>
                  </a:cubicBezTo>
                  <a:cubicBezTo>
                    <a:pt x="113" y="4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4"/>
            <p:cNvSpPr/>
            <p:nvPr/>
          </p:nvSpPr>
          <p:spPr>
            <a:xfrm>
              <a:off x="6091400" y="850800"/>
              <a:ext cx="2100" cy="1325"/>
            </a:xfrm>
            <a:custGeom>
              <a:avLst/>
              <a:gdLst/>
              <a:ahLst/>
              <a:cxnLst/>
              <a:rect l="l" t="t" r="r" b="b"/>
              <a:pathLst>
                <a:path w="84" h="53" extrusionOk="0">
                  <a:moveTo>
                    <a:pt x="35" y="0"/>
                  </a:moveTo>
                  <a:cubicBezTo>
                    <a:pt x="21" y="0"/>
                    <a:pt x="0" y="8"/>
                    <a:pt x="8" y="18"/>
                  </a:cubicBezTo>
                  <a:cubicBezTo>
                    <a:pt x="14" y="32"/>
                    <a:pt x="25" y="50"/>
                    <a:pt x="53" y="53"/>
                  </a:cubicBezTo>
                  <a:cubicBezTo>
                    <a:pt x="70" y="53"/>
                    <a:pt x="83" y="50"/>
                    <a:pt x="77" y="39"/>
                  </a:cubicBezTo>
                  <a:cubicBezTo>
                    <a:pt x="67" y="25"/>
                    <a:pt x="70" y="5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4"/>
            <p:cNvSpPr/>
            <p:nvPr/>
          </p:nvSpPr>
          <p:spPr>
            <a:xfrm>
              <a:off x="6055825" y="852800"/>
              <a:ext cx="2400" cy="1150"/>
            </a:xfrm>
            <a:custGeom>
              <a:avLst/>
              <a:gdLst/>
              <a:ahLst/>
              <a:cxnLst/>
              <a:rect l="l" t="t" r="r" b="b"/>
              <a:pathLst>
                <a:path w="96" h="46" extrusionOk="0">
                  <a:moveTo>
                    <a:pt x="74" y="0"/>
                  </a:moveTo>
                  <a:cubicBezTo>
                    <a:pt x="43" y="11"/>
                    <a:pt x="1" y="11"/>
                    <a:pt x="4" y="45"/>
                  </a:cubicBezTo>
                  <a:cubicBezTo>
                    <a:pt x="33" y="42"/>
                    <a:pt x="53" y="39"/>
                    <a:pt x="74" y="35"/>
                  </a:cubicBezTo>
                  <a:cubicBezTo>
                    <a:pt x="88" y="32"/>
                    <a:pt x="95" y="25"/>
                    <a:pt x="95" y="15"/>
                  </a:cubicBezTo>
                  <a:cubicBezTo>
                    <a:pt x="95" y="8"/>
                    <a:pt x="84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4"/>
            <p:cNvSpPr/>
            <p:nvPr/>
          </p:nvSpPr>
          <p:spPr>
            <a:xfrm>
              <a:off x="6232100" y="750275"/>
              <a:ext cx="1575" cy="1775"/>
            </a:xfrm>
            <a:custGeom>
              <a:avLst/>
              <a:gdLst/>
              <a:ahLst/>
              <a:cxnLst/>
              <a:rect l="l" t="t" r="r" b="b"/>
              <a:pathLst>
                <a:path w="63" h="71" extrusionOk="0">
                  <a:moveTo>
                    <a:pt x="21" y="1"/>
                  </a:moveTo>
                  <a:cubicBezTo>
                    <a:pt x="18" y="29"/>
                    <a:pt x="0" y="46"/>
                    <a:pt x="3" y="70"/>
                  </a:cubicBezTo>
                  <a:cubicBezTo>
                    <a:pt x="55" y="63"/>
                    <a:pt x="62" y="50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4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4"/>
            <p:cNvSpPr/>
            <p:nvPr/>
          </p:nvSpPr>
          <p:spPr>
            <a:xfrm>
              <a:off x="6143175" y="848300"/>
              <a:ext cx="2125" cy="950"/>
            </a:xfrm>
            <a:custGeom>
              <a:avLst/>
              <a:gdLst/>
              <a:ahLst/>
              <a:cxnLst/>
              <a:rect l="l" t="t" r="r" b="b"/>
              <a:pathLst>
                <a:path w="85" h="38" extrusionOk="0">
                  <a:moveTo>
                    <a:pt x="49" y="1"/>
                  </a:moveTo>
                  <a:cubicBezTo>
                    <a:pt x="28" y="1"/>
                    <a:pt x="4" y="7"/>
                    <a:pt x="4" y="21"/>
                  </a:cubicBezTo>
                  <a:cubicBezTo>
                    <a:pt x="1" y="35"/>
                    <a:pt x="25" y="35"/>
                    <a:pt x="42" y="38"/>
                  </a:cubicBezTo>
                  <a:cubicBezTo>
                    <a:pt x="60" y="35"/>
                    <a:pt x="84" y="31"/>
                    <a:pt x="84" y="14"/>
                  </a:cubicBezTo>
                  <a:cubicBezTo>
                    <a:pt x="81" y="4"/>
                    <a:pt x="67" y="1"/>
                    <a:pt x="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4"/>
            <p:cNvSpPr/>
            <p:nvPr/>
          </p:nvSpPr>
          <p:spPr>
            <a:xfrm>
              <a:off x="6178475" y="747500"/>
              <a:ext cx="1925" cy="925"/>
            </a:xfrm>
            <a:custGeom>
              <a:avLst/>
              <a:gdLst/>
              <a:ahLst/>
              <a:cxnLst/>
              <a:rect l="l" t="t" r="r" b="b"/>
              <a:pathLst>
                <a:path w="77" h="37" extrusionOk="0">
                  <a:moveTo>
                    <a:pt x="32" y="1"/>
                  </a:moveTo>
                  <a:cubicBezTo>
                    <a:pt x="14" y="4"/>
                    <a:pt x="4" y="7"/>
                    <a:pt x="1" y="22"/>
                  </a:cubicBezTo>
                  <a:cubicBezTo>
                    <a:pt x="6" y="32"/>
                    <a:pt x="16" y="37"/>
                    <a:pt x="29" y="37"/>
                  </a:cubicBezTo>
                  <a:cubicBezTo>
                    <a:pt x="33" y="37"/>
                    <a:pt x="38" y="37"/>
                    <a:pt x="43" y="36"/>
                  </a:cubicBezTo>
                  <a:cubicBezTo>
                    <a:pt x="56" y="36"/>
                    <a:pt x="77" y="36"/>
                    <a:pt x="77" y="22"/>
                  </a:cubicBezTo>
                  <a:cubicBezTo>
                    <a:pt x="73" y="4"/>
                    <a:pt x="53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4"/>
            <p:cNvSpPr/>
            <p:nvPr/>
          </p:nvSpPr>
          <p:spPr>
            <a:xfrm>
              <a:off x="6174250" y="807600"/>
              <a:ext cx="1900" cy="850"/>
            </a:xfrm>
            <a:custGeom>
              <a:avLst/>
              <a:gdLst/>
              <a:ahLst/>
              <a:cxnLst/>
              <a:rect l="l" t="t" r="r" b="b"/>
              <a:pathLst>
                <a:path w="76" h="34" extrusionOk="0">
                  <a:moveTo>
                    <a:pt x="38" y="1"/>
                  </a:moveTo>
                  <a:cubicBezTo>
                    <a:pt x="21" y="1"/>
                    <a:pt x="0" y="5"/>
                    <a:pt x="0" y="18"/>
                  </a:cubicBezTo>
                  <a:cubicBezTo>
                    <a:pt x="0" y="32"/>
                    <a:pt x="24" y="32"/>
                    <a:pt x="34" y="32"/>
                  </a:cubicBezTo>
                  <a:cubicBezTo>
                    <a:pt x="38" y="33"/>
                    <a:pt x="41" y="33"/>
                    <a:pt x="45" y="33"/>
                  </a:cubicBezTo>
                  <a:cubicBezTo>
                    <a:pt x="61" y="33"/>
                    <a:pt x="75" y="27"/>
                    <a:pt x="73" y="15"/>
                  </a:cubicBezTo>
                  <a:cubicBezTo>
                    <a:pt x="73" y="5"/>
                    <a:pt x="52" y="5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4"/>
            <p:cNvSpPr/>
            <p:nvPr/>
          </p:nvSpPr>
          <p:spPr>
            <a:xfrm>
              <a:off x="6174400" y="675425"/>
              <a:ext cx="1950" cy="800"/>
            </a:xfrm>
            <a:custGeom>
              <a:avLst/>
              <a:gdLst/>
              <a:ahLst/>
              <a:cxnLst/>
              <a:rect l="l" t="t" r="r" b="b"/>
              <a:pathLst>
                <a:path w="78" h="32" extrusionOk="0">
                  <a:moveTo>
                    <a:pt x="39" y="0"/>
                  </a:moveTo>
                  <a:cubicBezTo>
                    <a:pt x="22" y="0"/>
                    <a:pt x="1" y="0"/>
                    <a:pt x="1" y="18"/>
                  </a:cubicBezTo>
                  <a:cubicBezTo>
                    <a:pt x="1" y="29"/>
                    <a:pt x="15" y="32"/>
                    <a:pt x="28" y="32"/>
                  </a:cubicBezTo>
                  <a:cubicBezTo>
                    <a:pt x="46" y="32"/>
                    <a:pt x="70" y="25"/>
                    <a:pt x="73" y="14"/>
                  </a:cubicBezTo>
                  <a:cubicBezTo>
                    <a:pt x="77" y="0"/>
                    <a:pt x="52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4"/>
            <p:cNvSpPr/>
            <p:nvPr/>
          </p:nvSpPr>
          <p:spPr>
            <a:xfrm>
              <a:off x="6236500" y="827650"/>
              <a:ext cx="2025" cy="700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19"/>
                    <a:pt x="3" y="28"/>
                    <a:pt x="15" y="28"/>
                  </a:cubicBezTo>
                  <a:cubicBezTo>
                    <a:pt x="25" y="28"/>
                    <a:pt x="44" y="21"/>
                    <a:pt x="80" y="7"/>
                  </a:cubicBezTo>
                  <a:cubicBezTo>
                    <a:pt x="67" y="2"/>
                    <a:pt x="54" y="1"/>
                    <a:pt x="41" y="1"/>
                  </a:cubicBezTo>
                  <a:cubicBezTo>
                    <a:pt x="34" y="1"/>
                    <a:pt x="28" y="2"/>
                    <a:pt x="21" y="2"/>
                  </a:cubicBezTo>
                  <a:cubicBezTo>
                    <a:pt x="14" y="2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4"/>
            <p:cNvSpPr/>
            <p:nvPr/>
          </p:nvSpPr>
          <p:spPr>
            <a:xfrm>
              <a:off x="6236500" y="82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4"/>
            <p:cNvSpPr/>
            <p:nvPr/>
          </p:nvSpPr>
          <p:spPr>
            <a:xfrm>
              <a:off x="6158100" y="806675"/>
              <a:ext cx="2400" cy="1275"/>
            </a:xfrm>
            <a:custGeom>
              <a:avLst/>
              <a:gdLst/>
              <a:ahLst/>
              <a:cxnLst/>
              <a:rect l="l" t="t" r="r" b="b"/>
              <a:pathLst>
                <a:path w="96" h="51" extrusionOk="0">
                  <a:moveTo>
                    <a:pt x="35" y="0"/>
                  </a:moveTo>
                  <a:cubicBezTo>
                    <a:pt x="7" y="0"/>
                    <a:pt x="4" y="14"/>
                    <a:pt x="4" y="28"/>
                  </a:cubicBezTo>
                  <a:cubicBezTo>
                    <a:pt x="1" y="38"/>
                    <a:pt x="11" y="45"/>
                    <a:pt x="28" y="48"/>
                  </a:cubicBezTo>
                  <a:cubicBezTo>
                    <a:pt x="40" y="48"/>
                    <a:pt x="54" y="51"/>
                    <a:pt x="65" y="51"/>
                  </a:cubicBezTo>
                  <a:cubicBezTo>
                    <a:pt x="77" y="51"/>
                    <a:pt x="87" y="48"/>
                    <a:pt x="91" y="38"/>
                  </a:cubicBezTo>
                  <a:cubicBezTo>
                    <a:pt x="95" y="26"/>
                    <a:pt x="85" y="24"/>
                    <a:pt x="70" y="24"/>
                  </a:cubicBezTo>
                  <a:cubicBezTo>
                    <a:pt x="65" y="24"/>
                    <a:pt x="58" y="24"/>
                    <a:pt x="52" y="24"/>
                  </a:cubicBezTo>
                  <a:cubicBezTo>
                    <a:pt x="38" y="21"/>
                    <a:pt x="63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4"/>
            <p:cNvSpPr/>
            <p:nvPr/>
          </p:nvSpPr>
          <p:spPr>
            <a:xfrm>
              <a:off x="6253425" y="785300"/>
              <a:ext cx="2100" cy="725"/>
            </a:xfrm>
            <a:custGeom>
              <a:avLst/>
              <a:gdLst/>
              <a:ahLst/>
              <a:cxnLst/>
              <a:rect l="l" t="t" r="r" b="b"/>
              <a:pathLst>
                <a:path w="84" h="29" extrusionOk="0">
                  <a:moveTo>
                    <a:pt x="40" y="1"/>
                  </a:moveTo>
                  <a:cubicBezTo>
                    <a:pt x="28" y="1"/>
                    <a:pt x="15" y="3"/>
                    <a:pt x="0" y="8"/>
                  </a:cubicBezTo>
                  <a:cubicBezTo>
                    <a:pt x="18" y="21"/>
                    <a:pt x="35" y="28"/>
                    <a:pt x="52" y="28"/>
                  </a:cubicBezTo>
                  <a:cubicBezTo>
                    <a:pt x="57" y="28"/>
                    <a:pt x="63" y="28"/>
                    <a:pt x="70" y="26"/>
                  </a:cubicBezTo>
                  <a:cubicBezTo>
                    <a:pt x="80" y="23"/>
                    <a:pt x="84" y="15"/>
                    <a:pt x="76" y="12"/>
                  </a:cubicBezTo>
                  <a:cubicBezTo>
                    <a:pt x="65" y="4"/>
                    <a:pt x="53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4"/>
            <p:cNvSpPr/>
            <p:nvPr/>
          </p:nvSpPr>
          <p:spPr>
            <a:xfrm>
              <a:off x="6212650" y="8079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8" y="1"/>
                  </a:moveTo>
                  <a:cubicBezTo>
                    <a:pt x="32" y="1"/>
                    <a:pt x="17" y="5"/>
                    <a:pt x="0" y="14"/>
                  </a:cubicBezTo>
                  <a:cubicBezTo>
                    <a:pt x="16" y="19"/>
                    <a:pt x="30" y="21"/>
                    <a:pt x="44" y="21"/>
                  </a:cubicBezTo>
                  <a:cubicBezTo>
                    <a:pt x="66" y="21"/>
                    <a:pt x="87" y="17"/>
                    <a:pt x="112" y="17"/>
                  </a:cubicBezTo>
                  <a:cubicBezTo>
                    <a:pt x="88" y="7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4"/>
            <p:cNvSpPr/>
            <p:nvPr/>
          </p:nvSpPr>
          <p:spPr>
            <a:xfrm>
              <a:off x="6160350" y="806000"/>
              <a:ext cx="1850" cy="775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24" y="0"/>
                  </a:moveTo>
                  <a:cubicBezTo>
                    <a:pt x="17" y="0"/>
                    <a:pt x="12" y="4"/>
                    <a:pt x="7" y="13"/>
                  </a:cubicBezTo>
                  <a:cubicBezTo>
                    <a:pt x="1" y="20"/>
                    <a:pt x="11" y="31"/>
                    <a:pt x="25" y="31"/>
                  </a:cubicBezTo>
                  <a:cubicBezTo>
                    <a:pt x="46" y="31"/>
                    <a:pt x="73" y="31"/>
                    <a:pt x="60" y="10"/>
                  </a:cubicBezTo>
                  <a:cubicBezTo>
                    <a:pt x="47" y="8"/>
                    <a:pt x="35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4"/>
            <p:cNvSpPr/>
            <p:nvPr/>
          </p:nvSpPr>
          <p:spPr>
            <a:xfrm>
              <a:off x="6161825" y="80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4"/>
            <p:cNvSpPr/>
            <p:nvPr/>
          </p:nvSpPr>
          <p:spPr>
            <a:xfrm>
              <a:off x="6174500" y="74550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9"/>
                    <a:pt x="38" y="24"/>
                    <a:pt x="54" y="24"/>
                  </a:cubicBezTo>
                  <a:cubicBezTo>
                    <a:pt x="66" y="24"/>
                    <a:pt x="78" y="21"/>
                    <a:pt x="90" y="18"/>
                  </a:cubicBezTo>
                  <a:cubicBezTo>
                    <a:pt x="90" y="15"/>
                    <a:pt x="94" y="12"/>
                    <a:pt x="94" y="8"/>
                  </a:cubicBezTo>
                  <a:cubicBezTo>
                    <a:pt x="66" y="4"/>
                    <a:pt x="38" y="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4"/>
            <p:cNvSpPr/>
            <p:nvPr/>
          </p:nvSpPr>
          <p:spPr>
            <a:xfrm>
              <a:off x="6248825" y="773525"/>
              <a:ext cx="1950" cy="825"/>
            </a:xfrm>
            <a:custGeom>
              <a:avLst/>
              <a:gdLst/>
              <a:ahLst/>
              <a:cxnLst/>
              <a:rect l="l" t="t" r="r" b="b"/>
              <a:pathLst>
                <a:path w="78" h="33" extrusionOk="0">
                  <a:moveTo>
                    <a:pt x="60" y="1"/>
                  </a:moveTo>
                  <a:cubicBezTo>
                    <a:pt x="31" y="1"/>
                    <a:pt x="28" y="18"/>
                    <a:pt x="0" y="28"/>
                  </a:cubicBezTo>
                  <a:cubicBezTo>
                    <a:pt x="18" y="30"/>
                    <a:pt x="32" y="33"/>
                    <a:pt x="44" y="33"/>
                  </a:cubicBezTo>
                  <a:cubicBezTo>
                    <a:pt x="55" y="33"/>
                    <a:pt x="63" y="30"/>
                    <a:pt x="70" y="21"/>
                  </a:cubicBezTo>
                  <a:cubicBezTo>
                    <a:pt x="77" y="15"/>
                    <a:pt x="70" y="4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4"/>
            <p:cNvSpPr/>
            <p:nvPr/>
          </p:nvSpPr>
          <p:spPr>
            <a:xfrm>
              <a:off x="6048425" y="666725"/>
              <a:ext cx="3275" cy="875"/>
            </a:xfrm>
            <a:custGeom>
              <a:avLst/>
              <a:gdLst/>
              <a:ahLst/>
              <a:cxnLst/>
              <a:rect l="l" t="t" r="r" b="b"/>
              <a:pathLst>
                <a:path w="131" h="35" extrusionOk="0">
                  <a:moveTo>
                    <a:pt x="103" y="1"/>
                  </a:moveTo>
                  <a:cubicBezTo>
                    <a:pt x="91" y="1"/>
                    <a:pt x="82" y="7"/>
                    <a:pt x="75" y="12"/>
                  </a:cubicBezTo>
                  <a:cubicBezTo>
                    <a:pt x="62" y="12"/>
                    <a:pt x="46" y="10"/>
                    <a:pt x="31" y="10"/>
                  </a:cubicBezTo>
                  <a:cubicBezTo>
                    <a:pt x="14" y="10"/>
                    <a:pt x="0" y="13"/>
                    <a:pt x="2" y="26"/>
                  </a:cubicBezTo>
                  <a:cubicBezTo>
                    <a:pt x="3" y="32"/>
                    <a:pt x="7" y="34"/>
                    <a:pt x="13" y="34"/>
                  </a:cubicBezTo>
                  <a:cubicBezTo>
                    <a:pt x="25" y="34"/>
                    <a:pt x="42" y="27"/>
                    <a:pt x="56" y="27"/>
                  </a:cubicBezTo>
                  <a:cubicBezTo>
                    <a:pt x="61" y="27"/>
                    <a:pt x="65" y="28"/>
                    <a:pt x="68" y="29"/>
                  </a:cubicBezTo>
                  <a:lnTo>
                    <a:pt x="82" y="29"/>
                  </a:lnTo>
                  <a:cubicBezTo>
                    <a:pt x="91" y="31"/>
                    <a:pt x="99" y="33"/>
                    <a:pt x="105" y="33"/>
                  </a:cubicBezTo>
                  <a:cubicBezTo>
                    <a:pt x="112" y="33"/>
                    <a:pt x="118" y="31"/>
                    <a:pt x="124" y="26"/>
                  </a:cubicBezTo>
                  <a:cubicBezTo>
                    <a:pt x="130" y="19"/>
                    <a:pt x="127" y="12"/>
                    <a:pt x="120" y="5"/>
                  </a:cubicBezTo>
                  <a:cubicBezTo>
                    <a:pt x="114" y="2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4"/>
            <p:cNvSpPr/>
            <p:nvPr/>
          </p:nvSpPr>
          <p:spPr>
            <a:xfrm>
              <a:off x="6017675" y="666925"/>
              <a:ext cx="1675" cy="725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28" y="1"/>
                  </a:moveTo>
                  <a:cubicBezTo>
                    <a:pt x="22" y="4"/>
                    <a:pt x="1" y="1"/>
                    <a:pt x="7" y="15"/>
                  </a:cubicBezTo>
                  <a:cubicBezTo>
                    <a:pt x="11" y="21"/>
                    <a:pt x="22" y="28"/>
                    <a:pt x="35" y="28"/>
                  </a:cubicBezTo>
                  <a:cubicBezTo>
                    <a:pt x="49" y="28"/>
                    <a:pt x="63" y="25"/>
                    <a:pt x="63" y="15"/>
                  </a:cubicBezTo>
                  <a:cubicBezTo>
                    <a:pt x="67" y="1"/>
                    <a:pt x="46" y="4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4"/>
            <p:cNvSpPr/>
            <p:nvPr/>
          </p:nvSpPr>
          <p:spPr>
            <a:xfrm>
              <a:off x="6171650" y="67560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31" y="1"/>
                  </a:moveTo>
                  <a:cubicBezTo>
                    <a:pt x="17" y="4"/>
                    <a:pt x="3" y="11"/>
                    <a:pt x="0" y="25"/>
                  </a:cubicBezTo>
                  <a:cubicBezTo>
                    <a:pt x="7" y="25"/>
                    <a:pt x="10" y="32"/>
                    <a:pt x="17" y="32"/>
                  </a:cubicBezTo>
                  <a:cubicBezTo>
                    <a:pt x="34" y="32"/>
                    <a:pt x="45" y="25"/>
                    <a:pt x="48" y="14"/>
                  </a:cubicBezTo>
                  <a:cubicBezTo>
                    <a:pt x="52" y="7"/>
                    <a:pt x="42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4"/>
            <p:cNvSpPr/>
            <p:nvPr/>
          </p:nvSpPr>
          <p:spPr>
            <a:xfrm>
              <a:off x="6176050" y="803700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25" y="1"/>
                  </a:moveTo>
                  <a:cubicBezTo>
                    <a:pt x="11" y="4"/>
                    <a:pt x="1" y="8"/>
                    <a:pt x="1" y="18"/>
                  </a:cubicBezTo>
                  <a:cubicBezTo>
                    <a:pt x="6" y="24"/>
                    <a:pt x="12" y="29"/>
                    <a:pt x="24" y="29"/>
                  </a:cubicBezTo>
                  <a:cubicBezTo>
                    <a:pt x="26" y="29"/>
                    <a:pt x="29" y="29"/>
                    <a:pt x="32" y="28"/>
                  </a:cubicBezTo>
                  <a:cubicBezTo>
                    <a:pt x="45" y="28"/>
                    <a:pt x="53" y="22"/>
                    <a:pt x="49" y="11"/>
                  </a:cubicBezTo>
                  <a:cubicBezTo>
                    <a:pt x="45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4"/>
            <p:cNvSpPr/>
            <p:nvPr/>
          </p:nvSpPr>
          <p:spPr>
            <a:xfrm>
              <a:off x="6262350" y="681450"/>
              <a:ext cx="1225" cy="600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30" y="0"/>
                  </a:moveTo>
                  <a:cubicBezTo>
                    <a:pt x="26" y="0"/>
                    <a:pt x="22" y="1"/>
                    <a:pt x="18" y="2"/>
                  </a:cubicBezTo>
                  <a:cubicBezTo>
                    <a:pt x="7" y="2"/>
                    <a:pt x="1" y="6"/>
                    <a:pt x="1" y="13"/>
                  </a:cubicBezTo>
                  <a:cubicBezTo>
                    <a:pt x="4" y="20"/>
                    <a:pt x="15" y="23"/>
                    <a:pt x="25" y="23"/>
                  </a:cubicBezTo>
                  <a:cubicBezTo>
                    <a:pt x="39" y="20"/>
                    <a:pt x="49" y="17"/>
                    <a:pt x="46" y="9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4"/>
            <p:cNvSpPr/>
            <p:nvPr/>
          </p:nvSpPr>
          <p:spPr>
            <a:xfrm>
              <a:off x="6064950" y="852600"/>
              <a:ext cx="1400" cy="825"/>
            </a:xfrm>
            <a:custGeom>
              <a:avLst/>
              <a:gdLst/>
              <a:ahLst/>
              <a:cxnLst/>
              <a:rect l="l" t="t" r="r" b="b"/>
              <a:pathLst>
                <a:path w="56" h="33" extrusionOk="0">
                  <a:moveTo>
                    <a:pt x="29" y="0"/>
                  </a:moveTo>
                  <a:cubicBezTo>
                    <a:pt x="23" y="0"/>
                    <a:pt x="16" y="3"/>
                    <a:pt x="14" y="8"/>
                  </a:cubicBezTo>
                  <a:cubicBezTo>
                    <a:pt x="1" y="23"/>
                    <a:pt x="17" y="26"/>
                    <a:pt x="31" y="33"/>
                  </a:cubicBezTo>
                  <a:lnTo>
                    <a:pt x="46" y="33"/>
                  </a:lnTo>
                  <a:cubicBezTo>
                    <a:pt x="46" y="23"/>
                    <a:pt x="56" y="8"/>
                    <a:pt x="35" y="2"/>
                  </a:cubicBezTo>
                  <a:cubicBezTo>
                    <a:pt x="33" y="1"/>
                    <a:pt x="31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4"/>
            <p:cNvSpPr/>
            <p:nvPr/>
          </p:nvSpPr>
          <p:spPr>
            <a:xfrm>
              <a:off x="6138050" y="849850"/>
              <a:ext cx="1150" cy="725"/>
            </a:xfrm>
            <a:custGeom>
              <a:avLst/>
              <a:gdLst/>
              <a:ahLst/>
              <a:cxnLst/>
              <a:rect l="l" t="t" r="r" b="b"/>
              <a:pathLst>
                <a:path w="46" h="29" extrusionOk="0">
                  <a:moveTo>
                    <a:pt x="25" y="1"/>
                  </a:moveTo>
                  <a:cubicBezTo>
                    <a:pt x="8" y="1"/>
                    <a:pt x="1" y="4"/>
                    <a:pt x="1" y="11"/>
                  </a:cubicBezTo>
                  <a:cubicBezTo>
                    <a:pt x="1" y="22"/>
                    <a:pt x="8" y="28"/>
                    <a:pt x="22" y="28"/>
                  </a:cubicBezTo>
                  <a:cubicBezTo>
                    <a:pt x="33" y="25"/>
                    <a:pt x="46" y="22"/>
                    <a:pt x="46" y="11"/>
                  </a:cubicBezTo>
                  <a:cubicBezTo>
                    <a:pt x="46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4"/>
            <p:cNvSpPr/>
            <p:nvPr/>
          </p:nvSpPr>
          <p:spPr>
            <a:xfrm>
              <a:off x="6105200" y="845350"/>
              <a:ext cx="1300" cy="700"/>
            </a:xfrm>
            <a:custGeom>
              <a:avLst/>
              <a:gdLst/>
              <a:ahLst/>
              <a:cxnLst/>
              <a:rect l="l" t="t" r="r" b="b"/>
              <a:pathLst>
                <a:path w="52" h="28" extrusionOk="0">
                  <a:moveTo>
                    <a:pt x="24" y="0"/>
                  </a:moveTo>
                  <a:cubicBezTo>
                    <a:pt x="10" y="0"/>
                    <a:pt x="0" y="4"/>
                    <a:pt x="0" y="14"/>
                  </a:cubicBezTo>
                  <a:cubicBezTo>
                    <a:pt x="0" y="24"/>
                    <a:pt x="7" y="28"/>
                    <a:pt x="24" y="28"/>
                  </a:cubicBezTo>
                  <a:cubicBezTo>
                    <a:pt x="35" y="24"/>
                    <a:pt x="48" y="24"/>
                    <a:pt x="48" y="14"/>
                  </a:cubicBezTo>
                  <a:cubicBezTo>
                    <a:pt x="52" y="7"/>
                    <a:pt x="39" y="4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4"/>
            <p:cNvSpPr/>
            <p:nvPr/>
          </p:nvSpPr>
          <p:spPr>
            <a:xfrm>
              <a:off x="6098875" y="67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4"/>
            <p:cNvSpPr/>
            <p:nvPr/>
          </p:nvSpPr>
          <p:spPr>
            <a:xfrm>
              <a:off x="6202075" y="6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4"/>
            <p:cNvSpPr/>
            <p:nvPr/>
          </p:nvSpPr>
          <p:spPr>
            <a:xfrm>
              <a:off x="6094525" y="847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4"/>
            <p:cNvSpPr/>
            <p:nvPr/>
          </p:nvSpPr>
          <p:spPr>
            <a:xfrm>
              <a:off x="5982900" y="67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4"/>
            <p:cNvSpPr/>
            <p:nvPr/>
          </p:nvSpPr>
          <p:spPr>
            <a:xfrm>
              <a:off x="6109950" y="678025"/>
              <a:ext cx="2800" cy="875"/>
            </a:xfrm>
            <a:custGeom>
              <a:avLst/>
              <a:gdLst/>
              <a:ahLst/>
              <a:cxnLst/>
              <a:rect l="l" t="t" r="r" b="b"/>
              <a:pathLst>
                <a:path w="112" h="35" extrusionOk="0">
                  <a:moveTo>
                    <a:pt x="53" y="0"/>
                  </a:moveTo>
                  <a:cubicBezTo>
                    <a:pt x="38" y="0"/>
                    <a:pt x="23" y="3"/>
                    <a:pt x="8" y="11"/>
                  </a:cubicBezTo>
                  <a:cubicBezTo>
                    <a:pt x="1" y="15"/>
                    <a:pt x="8" y="25"/>
                    <a:pt x="18" y="29"/>
                  </a:cubicBezTo>
                  <a:cubicBezTo>
                    <a:pt x="30" y="32"/>
                    <a:pt x="42" y="34"/>
                    <a:pt x="53" y="34"/>
                  </a:cubicBezTo>
                  <a:cubicBezTo>
                    <a:pt x="74" y="34"/>
                    <a:pt x="94" y="27"/>
                    <a:pt x="112" y="11"/>
                  </a:cubicBezTo>
                  <a:cubicBezTo>
                    <a:pt x="91" y="5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4"/>
            <p:cNvSpPr/>
            <p:nvPr/>
          </p:nvSpPr>
          <p:spPr>
            <a:xfrm>
              <a:off x="6082825" y="670850"/>
              <a:ext cx="1150" cy="800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1" y="0"/>
                  </a:moveTo>
                  <a:cubicBezTo>
                    <a:pt x="10" y="0"/>
                    <a:pt x="3" y="7"/>
                    <a:pt x="0" y="13"/>
                  </a:cubicBezTo>
                  <a:cubicBezTo>
                    <a:pt x="3" y="21"/>
                    <a:pt x="3" y="31"/>
                    <a:pt x="21" y="31"/>
                  </a:cubicBezTo>
                  <a:cubicBezTo>
                    <a:pt x="23" y="32"/>
                    <a:pt x="26" y="32"/>
                    <a:pt x="28" y="32"/>
                  </a:cubicBezTo>
                  <a:cubicBezTo>
                    <a:pt x="38" y="32"/>
                    <a:pt x="45" y="26"/>
                    <a:pt x="45" y="17"/>
                  </a:cubicBezTo>
                  <a:cubicBezTo>
                    <a:pt x="45" y="10"/>
                    <a:pt x="38" y="3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4"/>
            <p:cNvSpPr/>
            <p:nvPr/>
          </p:nvSpPr>
          <p:spPr>
            <a:xfrm>
              <a:off x="5917400" y="675675"/>
              <a:ext cx="1875" cy="675"/>
            </a:xfrm>
            <a:custGeom>
              <a:avLst/>
              <a:gdLst/>
              <a:ahLst/>
              <a:cxnLst/>
              <a:rect l="l" t="t" r="r" b="b"/>
              <a:pathLst>
                <a:path w="75" h="27" extrusionOk="0">
                  <a:moveTo>
                    <a:pt x="45" y="1"/>
                  </a:moveTo>
                  <a:cubicBezTo>
                    <a:pt x="39" y="1"/>
                    <a:pt x="33" y="1"/>
                    <a:pt x="28" y="1"/>
                  </a:cubicBezTo>
                  <a:cubicBezTo>
                    <a:pt x="15" y="1"/>
                    <a:pt x="1" y="1"/>
                    <a:pt x="1" y="15"/>
                  </a:cubicBezTo>
                  <a:cubicBezTo>
                    <a:pt x="6" y="23"/>
                    <a:pt x="17" y="27"/>
                    <a:pt x="31" y="27"/>
                  </a:cubicBezTo>
                  <a:cubicBezTo>
                    <a:pt x="36" y="27"/>
                    <a:pt x="41" y="26"/>
                    <a:pt x="46" y="25"/>
                  </a:cubicBezTo>
                  <a:cubicBezTo>
                    <a:pt x="57" y="25"/>
                    <a:pt x="74" y="22"/>
                    <a:pt x="70" y="11"/>
                  </a:cubicBezTo>
                  <a:cubicBezTo>
                    <a:pt x="68" y="2"/>
                    <a:pt x="56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4"/>
            <p:cNvSpPr/>
            <p:nvPr/>
          </p:nvSpPr>
          <p:spPr>
            <a:xfrm>
              <a:off x="6203550" y="793825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28" y="0"/>
                  </a:moveTo>
                  <a:cubicBezTo>
                    <a:pt x="10" y="0"/>
                    <a:pt x="0" y="7"/>
                    <a:pt x="0" y="18"/>
                  </a:cubicBezTo>
                  <a:cubicBezTo>
                    <a:pt x="4" y="28"/>
                    <a:pt x="15" y="39"/>
                    <a:pt x="35" y="39"/>
                  </a:cubicBezTo>
                  <a:cubicBezTo>
                    <a:pt x="52" y="39"/>
                    <a:pt x="63" y="28"/>
                    <a:pt x="60" y="18"/>
                  </a:cubicBezTo>
                  <a:cubicBezTo>
                    <a:pt x="60" y="7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4"/>
            <p:cNvSpPr/>
            <p:nvPr/>
          </p:nvSpPr>
          <p:spPr>
            <a:xfrm>
              <a:off x="6137175" y="676975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68" y="1"/>
                  </a:moveTo>
                  <a:cubicBezTo>
                    <a:pt x="39" y="1"/>
                    <a:pt x="15" y="1"/>
                    <a:pt x="1" y="18"/>
                  </a:cubicBezTo>
                  <a:cubicBezTo>
                    <a:pt x="17" y="21"/>
                    <a:pt x="28" y="23"/>
                    <a:pt x="35" y="23"/>
                  </a:cubicBezTo>
                  <a:cubicBezTo>
                    <a:pt x="49" y="23"/>
                    <a:pt x="54" y="17"/>
                    <a:pt x="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0" name="Google Shape;9190;p34"/>
          <p:cNvGrpSpPr/>
          <p:nvPr/>
        </p:nvGrpSpPr>
        <p:grpSpPr>
          <a:xfrm rot="-858234">
            <a:off x="5569545" y="3231184"/>
            <a:ext cx="724422" cy="593412"/>
            <a:chOff x="5385025" y="663550"/>
            <a:chExt cx="894450" cy="205850"/>
          </a:xfrm>
        </p:grpSpPr>
        <p:sp>
          <p:nvSpPr>
            <p:cNvPr id="9191" name="Google Shape;9191;p34"/>
            <p:cNvSpPr/>
            <p:nvPr/>
          </p:nvSpPr>
          <p:spPr>
            <a:xfrm>
              <a:off x="5851675" y="857100"/>
              <a:ext cx="47200" cy="4325"/>
            </a:xfrm>
            <a:custGeom>
              <a:avLst/>
              <a:gdLst/>
              <a:ahLst/>
              <a:cxnLst/>
              <a:rect l="l" t="t" r="r" b="b"/>
              <a:pathLst>
                <a:path w="1888" h="173" extrusionOk="0">
                  <a:moveTo>
                    <a:pt x="1388" y="1"/>
                  </a:moveTo>
                  <a:cubicBezTo>
                    <a:pt x="1372" y="1"/>
                    <a:pt x="1360" y="4"/>
                    <a:pt x="1343" y="9"/>
                  </a:cubicBezTo>
                  <a:cubicBezTo>
                    <a:pt x="1273" y="33"/>
                    <a:pt x="1214" y="65"/>
                    <a:pt x="1124" y="68"/>
                  </a:cubicBezTo>
                  <a:cubicBezTo>
                    <a:pt x="1112" y="68"/>
                    <a:pt x="1101" y="69"/>
                    <a:pt x="1090" y="69"/>
                  </a:cubicBezTo>
                  <a:cubicBezTo>
                    <a:pt x="1072" y="69"/>
                    <a:pt x="1056" y="67"/>
                    <a:pt x="1041" y="61"/>
                  </a:cubicBezTo>
                  <a:cubicBezTo>
                    <a:pt x="1008" y="48"/>
                    <a:pt x="976" y="42"/>
                    <a:pt x="945" y="42"/>
                  </a:cubicBezTo>
                  <a:cubicBezTo>
                    <a:pt x="907" y="42"/>
                    <a:pt x="871" y="51"/>
                    <a:pt x="833" y="68"/>
                  </a:cubicBezTo>
                  <a:cubicBezTo>
                    <a:pt x="789" y="89"/>
                    <a:pt x="747" y="100"/>
                    <a:pt x="705" y="100"/>
                  </a:cubicBezTo>
                  <a:cubicBezTo>
                    <a:pt x="670" y="100"/>
                    <a:pt x="634" y="92"/>
                    <a:pt x="597" y="78"/>
                  </a:cubicBezTo>
                  <a:cubicBezTo>
                    <a:pt x="542" y="54"/>
                    <a:pt x="484" y="44"/>
                    <a:pt x="422" y="44"/>
                  </a:cubicBezTo>
                  <a:cubicBezTo>
                    <a:pt x="386" y="44"/>
                    <a:pt x="348" y="47"/>
                    <a:pt x="309" y="54"/>
                  </a:cubicBezTo>
                  <a:cubicBezTo>
                    <a:pt x="278" y="57"/>
                    <a:pt x="236" y="54"/>
                    <a:pt x="229" y="78"/>
                  </a:cubicBezTo>
                  <a:cubicBezTo>
                    <a:pt x="211" y="84"/>
                    <a:pt x="207" y="101"/>
                    <a:pt x="187" y="101"/>
                  </a:cubicBezTo>
                  <a:cubicBezTo>
                    <a:pt x="181" y="101"/>
                    <a:pt x="173" y="100"/>
                    <a:pt x="164" y="96"/>
                  </a:cubicBezTo>
                  <a:cubicBezTo>
                    <a:pt x="156" y="71"/>
                    <a:pt x="87" y="89"/>
                    <a:pt x="76" y="65"/>
                  </a:cubicBezTo>
                  <a:cubicBezTo>
                    <a:pt x="74" y="60"/>
                    <a:pt x="64" y="55"/>
                    <a:pt x="55" y="55"/>
                  </a:cubicBezTo>
                  <a:cubicBezTo>
                    <a:pt x="52" y="55"/>
                    <a:pt x="48" y="55"/>
                    <a:pt x="45" y="57"/>
                  </a:cubicBezTo>
                  <a:cubicBezTo>
                    <a:pt x="28" y="65"/>
                    <a:pt x="35" y="75"/>
                    <a:pt x="45" y="78"/>
                  </a:cubicBezTo>
                  <a:cubicBezTo>
                    <a:pt x="87" y="89"/>
                    <a:pt x="97" y="110"/>
                    <a:pt x="129" y="123"/>
                  </a:cubicBezTo>
                  <a:cubicBezTo>
                    <a:pt x="135" y="127"/>
                    <a:pt x="146" y="137"/>
                    <a:pt x="139" y="141"/>
                  </a:cubicBezTo>
                  <a:cubicBezTo>
                    <a:pt x="129" y="148"/>
                    <a:pt x="108" y="148"/>
                    <a:pt x="94" y="148"/>
                  </a:cubicBezTo>
                  <a:cubicBezTo>
                    <a:pt x="73" y="148"/>
                    <a:pt x="69" y="137"/>
                    <a:pt x="55" y="134"/>
                  </a:cubicBezTo>
                  <a:cubicBezTo>
                    <a:pt x="49" y="130"/>
                    <a:pt x="41" y="127"/>
                    <a:pt x="32" y="127"/>
                  </a:cubicBezTo>
                  <a:cubicBezTo>
                    <a:pt x="26" y="127"/>
                    <a:pt x="20" y="128"/>
                    <a:pt x="14" y="131"/>
                  </a:cubicBezTo>
                  <a:cubicBezTo>
                    <a:pt x="0" y="137"/>
                    <a:pt x="4" y="144"/>
                    <a:pt x="7" y="155"/>
                  </a:cubicBezTo>
                  <a:cubicBezTo>
                    <a:pt x="21" y="172"/>
                    <a:pt x="49" y="172"/>
                    <a:pt x="80" y="172"/>
                  </a:cubicBezTo>
                  <a:cubicBezTo>
                    <a:pt x="84" y="172"/>
                    <a:pt x="88" y="173"/>
                    <a:pt x="91" y="173"/>
                  </a:cubicBezTo>
                  <a:cubicBezTo>
                    <a:pt x="144" y="173"/>
                    <a:pt x="180" y="151"/>
                    <a:pt x="233" y="148"/>
                  </a:cubicBezTo>
                  <a:cubicBezTo>
                    <a:pt x="240" y="148"/>
                    <a:pt x="246" y="148"/>
                    <a:pt x="253" y="148"/>
                  </a:cubicBezTo>
                  <a:cubicBezTo>
                    <a:pt x="320" y="148"/>
                    <a:pt x="385" y="161"/>
                    <a:pt x="451" y="161"/>
                  </a:cubicBezTo>
                  <a:cubicBezTo>
                    <a:pt x="474" y="161"/>
                    <a:pt x="497" y="159"/>
                    <a:pt x="521" y="155"/>
                  </a:cubicBezTo>
                  <a:cubicBezTo>
                    <a:pt x="547" y="156"/>
                    <a:pt x="573" y="157"/>
                    <a:pt x="599" y="157"/>
                  </a:cubicBezTo>
                  <a:cubicBezTo>
                    <a:pt x="644" y="157"/>
                    <a:pt x="688" y="154"/>
                    <a:pt x="732" y="148"/>
                  </a:cubicBezTo>
                  <a:cubicBezTo>
                    <a:pt x="833" y="134"/>
                    <a:pt x="947" y="148"/>
                    <a:pt x="1038" y="113"/>
                  </a:cubicBezTo>
                  <a:lnTo>
                    <a:pt x="1048" y="113"/>
                  </a:lnTo>
                  <a:cubicBezTo>
                    <a:pt x="1092" y="114"/>
                    <a:pt x="1137" y="116"/>
                    <a:pt x="1182" y="116"/>
                  </a:cubicBezTo>
                  <a:cubicBezTo>
                    <a:pt x="1250" y="116"/>
                    <a:pt x="1318" y="113"/>
                    <a:pt x="1384" y="102"/>
                  </a:cubicBezTo>
                  <a:cubicBezTo>
                    <a:pt x="1424" y="96"/>
                    <a:pt x="1456" y="77"/>
                    <a:pt x="1501" y="77"/>
                  </a:cubicBezTo>
                  <a:cubicBezTo>
                    <a:pt x="1507" y="77"/>
                    <a:pt x="1513" y="77"/>
                    <a:pt x="1520" y="78"/>
                  </a:cubicBezTo>
                  <a:cubicBezTo>
                    <a:pt x="1531" y="80"/>
                    <a:pt x="1540" y="81"/>
                    <a:pt x="1549" y="81"/>
                  </a:cubicBezTo>
                  <a:cubicBezTo>
                    <a:pt x="1574" y="81"/>
                    <a:pt x="1592" y="73"/>
                    <a:pt x="1610" y="57"/>
                  </a:cubicBezTo>
                  <a:cubicBezTo>
                    <a:pt x="1622" y="47"/>
                    <a:pt x="1635" y="41"/>
                    <a:pt x="1646" y="41"/>
                  </a:cubicBezTo>
                  <a:cubicBezTo>
                    <a:pt x="1661" y="41"/>
                    <a:pt x="1674" y="49"/>
                    <a:pt x="1683" y="65"/>
                  </a:cubicBezTo>
                  <a:cubicBezTo>
                    <a:pt x="1686" y="70"/>
                    <a:pt x="1693" y="73"/>
                    <a:pt x="1703" y="73"/>
                  </a:cubicBezTo>
                  <a:cubicBezTo>
                    <a:pt x="1706" y="73"/>
                    <a:pt x="1710" y="72"/>
                    <a:pt x="1714" y="71"/>
                  </a:cubicBezTo>
                  <a:cubicBezTo>
                    <a:pt x="1752" y="71"/>
                    <a:pt x="1794" y="71"/>
                    <a:pt x="1832" y="68"/>
                  </a:cubicBezTo>
                  <a:cubicBezTo>
                    <a:pt x="1837" y="68"/>
                    <a:pt x="1843" y="68"/>
                    <a:pt x="1849" y="68"/>
                  </a:cubicBezTo>
                  <a:cubicBezTo>
                    <a:pt x="1868" y="68"/>
                    <a:pt x="1887" y="66"/>
                    <a:pt x="1887" y="51"/>
                  </a:cubicBezTo>
                  <a:cubicBezTo>
                    <a:pt x="1884" y="37"/>
                    <a:pt x="1887" y="16"/>
                    <a:pt x="1846" y="9"/>
                  </a:cubicBezTo>
                  <a:cubicBezTo>
                    <a:pt x="1818" y="4"/>
                    <a:pt x="1791" y="1"/>
                    <a:pt x="1762" y="1"/>
                  </a:cubicBezTo>
                  <a:cubicBezTo>
                    <a:pt x="1751" y="1"/>
                    <a:pt x="1740" y="1"/>
                    <a:pt x="1728" y="2"/>
                  </a:cubicBezTo>
                  <a:cubicBezTo>
                    <a:pt x="1678" y="9"/>
                    <a:pt x="1628" y="11"/>
                    <a:pt x="1578" y="11"/>
                  </a:cubicBezTo>
                  <a:cubicBezTo>
                    <a:pt x="1521" y="11"/>
                    <a:pt x="1464" y="8"/>
                    <a:pt x="1408" y="2"/>
                  </a:cubicBezTo>
                  <a:cubicBezTo>
                    <a:pt x="1401" y="1"/>
                    <a:pt x="1394" y="1"/>
                    <a:pt x="1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4"/>
            <p:cNvSpPr/>
            <p:nvPr/>
          </p:nvSpPr>
          <p:spPr>
            <a:xfrm>
              <a:off x="5912550" y="855550"/>
              <a:ext cx="20575" cy="2475"/>
            </a:xfrm>
            <a:custGeom>
              <a:avLst/>
              <a:gdLst/>
              <a:ahLst/>
              <a:cxnLst/>
              <a:rect l="l" t="t" r="r" b="b"/>
              <a:pathLst>
                <a:path w="823" h="99" extrusionOk="0">
                  <a:moveTo>
                    <a:pt x="463" y="0"/>
                  </a:moveTo>
                  <a:cubicBezTo>
                    <a:pt x="423" y="0"/>
                    <a:pt x="382" y="2"/>
                    <a:pt x="341" y="9"/>
                  </a:cubicBezTo>
                  <a:cubicBezTo>
                    <a:pt x="312" y="13"/>
                    <a:pt x="283" y="14"/>
                    <a:pt x="254" y="14"/>
                  </a:cubicBezTo>
                  <a:cubicBezTo>
                    <a:pt x="240" y="14"/>
                    <a:pt x="226" y="14"/>
                    <a:pt x="213" y="14"/>
                  </a:cubicBezTo>
                  <a:cubicBezTo>
                    <a:pt x="171" y="14"/>
                    <a:pt x="131" y="16"/>
                    <a:pt x="97" y="29"/>
                  </a:cubicBezTo>
                  <a:cubicBezTo>
                    <a:pt x="79" y="29"/>
                    <a:pt x="63" y="28"/>
                    <a:pt x="49" y="28"/>
                  </a:cubicBezTo>
                  <a:cubicBezTo>
                    <a:pt x="31" y="28"/>
                    <a:pt x="17" y="30"/>
                    <a:pt x="8" y="39"/>
                  </a:cubicBezTo>
                  <a:cubicBezTo>
                    <a:pt x="1" y="47"/>
                    <a:pt x="11" y="50"/>
                    <a:pt x="22" y="57"/>
                  </a:cubicBezTo>
                  <a:cubicBezTo>
                    <a:pt x="72" y="79"/>
                    <a:pt x="121" y="99"/>
                    <a:pt x="178" y="99"/>
                  </a:cubicBezTo>
                  <a:cubicBezTo>
                    <a:pt x="204" y="99"/>
                    <a:pt x="231" y="95"/>
                    <a:pt x="261" y="85"/>
                  </a:cubicBezTo>
                  <a:cubicBezTo>
                    <a:pt x="268" y="81"/>
                    <a:pt x="278" y="80"/>
                    <a:pt x="289" y="80"/>
                  </a:cubicBezTo>
                  <a:cubicBezTo>
                    <a:pt x="299" y="80"/>
                    <a:pt x="308" y="81"/>
                    <a:pt x="316" y="81"/>
                  </a:cubicBezTo>
                  <a:cubicBezTo>
                    <a:pt x="330" y="81"/>
                    <a:pt x="343" y="82"/>
                    <a:pt x="357" y="82"/>
                  </a:cubicBezTo>
                  <a:cubicBezTo>
                    <a:pt x="491" y="82"/>
                    <a:pt x="621" y="64"/>
                    <a:pt x="754" y="64"/>
                  </a:cubicBezTo>
                  <a:cubicBezTo>
                    <a:pt x="759" y="65"/>
                    <a:pt x="765" y="66"/>
                    <a:pt x="771" y="66"/>
                  </a:cubicBezTo>
                  <a:cubicBezTo>
                    <a:pt x="795" y="66"/>
                    <a:pt x="823" y="60"/>
                    <a:pt x="823" y="44"/>
                  </a:cubicBezTo>
                  <a:cubicBezTo>
                    <a:pt x="823" y="26"/>
                    <a:pt x="781" y="15"/>
                    <a:pt x="754" y="15"/>
                  </a:cubicBezTo>
                  <a:cubicBezTo>
                    <a:pt x="658" y="13"/>
                    <a:pt x="561" y="0"/>
                    <a:pt x="4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4"/>
            <p:cNvSpPr/>
            <p:nvPr/>
          </p:nvSpPr>
          <p:spPr>
            <a:xfrm>
              <a:off x="5440025" y="867550"/>
              <a:ext cx="13550" cy="1850"/>
            </a:xfrm>
            <a:custGeom>
              <a:avLst/>
              <a:gdLst/>
              <a:ahLst/>
              <a:cxnLst/>
              <a:rect l="l" t="t" r="r" b="b"/>
              <a:pathLst>
                <a:path w="542" h="74" extrusionOk="0">
                  <a:moveTo>
                    <a:pt x="455" y="3"/>
                  </a:moveTo>
                  <a:cubicBezTo>
                    <a:pt x="451" y="3"/>
                    <a:pt x="448" y="3"/>
                    <a:pt x="445" y="4"/>
                  </a:cubicBezTo>
                  <a:cubicBezTo>
                    <a:pt x="316" y="7"/>
                    <a:pt x="181" y="1"/>
                    <a:pt x="56" y="28"/>
                  </a:cubicBezTo>
                  <a:cubicBezTo>
                    <a:pt x="35" y="32"/>
                    <a:pt x="1" y="32"/>
                    <a:pt x="14" y="49"/>
                  </a:cubicBezTo>
                  <a:cubicBezTo>
                    <a:pt x="20" y="60"/>
                    <a:pt x="36" y="69"/>
                    <a:pt x="57" y="69"/>
                  </a:cubicBezTo>
                  <a:cubicBezTo>
                    <a:pt x="63" y="69"/>
                    <a:pt x="70" y="68"/>
                    <a:pt x="77" y="66"/>
                  </a:cubicBezTo>
                  <a:cubicBezTo>
                    <a:pt x="109" y="61"/>
                    <a:pt x="141" y="56"/>
                    <a:pt x="173" y="56"/>
                  </a:cubicBezTo>
                  <a:cubicBezTo>
                    <a:pt x="202" y="56"/>
                    <a:pt x="231" y="60"/>
                    <a:pt x="261" y="70"/>
                  </a:cubicBezTo>
                  <a:cubicBezTo>
                    <a:pt x="269" y="72"/>
                    <a:pt x="280" y="73"/>
                    <a:pt x="292" y="73"/>
                  </a:cubicBezTo>
                  <a:cubicBezTo>
                    <a:pt x="314" y="73"/>
                    <a:pt x="339" y="70"/>
                    <a:pt x="355" y="63"/>
                  </a:cubicBezTo>
                  <a:cubicBezTo>
                    <a:pt x="385" y="52"/>
                    <a:pt x="414" y="52"/>
                    <a:pt x="445" y="52"/>
                  </a:cubicBezTo>
                  <a:lnTo>
                    <a:pt x="486" y="52"/>
                  </a:lnTo>
                  <a:cubicBezTo>
                    <a:pt x="514" y="52"/>
                    <a:pt x="534" y="49"/>
                    <a:pt x="539" y="32"/>
                  </a:cubicBezTo>
                  <a:cubicBezTo>
                    <a:pt x="542" y="22"/>
                    <a:pt x="521" y="14"/>
                    <a:pt x="500" y="11"/>
                  </a:cubicBezTo>
                  <a:cubicBezTo>
                    <a:pt x="486" y="8"/>
                    <a:pt x="470" y="3"/>
                    <a:pt x="455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4"/>
            <p:cNvSpPr/>
            <p:nvPr/>
          </p:nvSpPr>
          <p:spPr>
            <a:xfrm>
              <a:off x="5582875" y="682000"/>
              <a:ext cx="16500" cy="4200"/>
            </a:xfrm>
            <a:custGeom>
              <a:avLst/>
              <a:gdLst/>
              <a:ahLst/>
              <a:cxnLst/>
              <a:rect l="l" t="t" r="r" b="b"/>
              <a:pathLst>
                <a:path w="660" h="168" extrusionOk="0">
                  <a:moveTo>
                    <a:pt x="604" y="0"/>
                  </a:moveTo>
                  <a:cubicBezTo>
                    <a:pt x="591" y="0"/>
                    <a:pt x="581" y="4"/>
                    <a:pt x="573" y="12"/>
                  </a:cubicBezTo>
                  <a:cubicBezTo>
                    <a:pt x="566" y="19"/>
                    <a:pt x="587" y="29"/>
                    <a:pt x="559" y="33"/>
                  </a:cubicBezTo>
                  <a:cubicBezTo>
                    <a:pt x="540" y="14"/>
                    <a:pt x="517" y="7"/>
                    <a:pt x="491" y="7"/>
                  </a:cubicBezTo>
                  <a:cubicBezTo>
                    <a:pt x="464" y="7"/>
                    <a:pt x="435" y="15"/>
                    <a:pt x="407" y="25"/>
                  </a:cubicBezTo>
                  <a:cubicBezTo>
                    <a:pt x="351" y="44"/>
                    <a:pt x="283" y="63"/>
                    <a:pt x="218" y="63"/>
                  </a:cubicBezTo>
                  <a:cubicBezTo>
                    <a:pt x="198" y="63"/>
                    <a:pt x="179" y="61"/>
                    <a:pt x="160" y="57"/>
                  </a:cubicBezTo>
                  <a:cubicBezTo>
                    <a:pt x="147" y="54"/>
                    <a:pt x="135" y="53"/>
                    <a:pt x="124" y="53"/>
                  </a:cubicBezTo>
                  <a:cubicBezTo>
                    <a:pt x="75" y="53"/>
                    <a:pt x="46" y="75"/>
                    <a:pt x="0" y="75"/>
                  </a:cubicBezTo>
                  <a:cubicBezTo>
                    <a:pt x="63" y="78"/>
                    <a:pt x="129" y="78"/>
                    <a:pt x="149" y="120"/>
                  </a:cubicBezTo>
                  <a:lnTo>
                    <a:pt x="164" y="120"/>
                  </a:lnTo>
                  <a:cubicBezTo>
                    <a:pt x="181" y="101"/>
                    <a:pt x="200" y="95"/>
                    <a:pt x="219" y="95"/>
                  </a:cubicBezTo>
                  <a:cubicBezTo>
                    <a:pt x="245" y="95"/>
                    <a:pt x="273" y="106"/>
                    <a:pt x="299" y="112"/>
                  </a:cubicBezTo>
                  <a:cubicBezTo>
                    <a:pt x="307" y="114"/>
                    <a:pt x="316" y="115"/>
                    <a:pt x="324" y="115"/>
                  </a:cubicBezTo>
                  <a:cubicBezTo>
                    <a:pt x="338" y="115"/>
                    <a:pt x="351" y="112"/>
                    <a:pt x="362" y="105"/>
                  </a:cubicBezTo>
                  <a:cubicBezTo>
                    <a:pt x="387" y="105"/>
                    <a:pt x="411" y="92"/>
                    <a:pt x="443" y="92"/>
                  </a:cubicBezTo>
                  <a:cubicBezTo>
                    <a:pt x="455" y="92"/>
                    <a:pt x="468" y="94"/>
                    <a:pt x="482" y="99"/>
                  </a:cubicBezTo>
                  <a:cubicBezTo>
                    <a:pt x="434" y="105"/>
                    <a:pt x="410" y="112"/>
                    <a:pt x="386" y="126"/>
                  </a:cubicBezTo>
                  <a:cubicBezTo>
                    <a:pt x="365" y="137"/>
                    <a:pt x="358" y="147"/>
                    <a:pt x="396" y="158"/>
                  </a:cubicBezTo>
                  <a:cubicBezTo>
                    <a:pt x="419" y="163"/>
                    <a:pt x="442" y="167"/>
                    <a:pt x="463" y="167"/>
                  </a:cubicBezTo>
                  <a:cubicBezTo>
                    <a:pt x="483" y="167"/>
                    <a:pt x="502" y="164"/>
                    <a:pt x="521" y="154"/>
                  </a:cubicBezTo>
                  <a:cubicBezTo>
                    <a:pt x="538" y="144"/>
                    <a:pt x="552" y="137"/>
                    <a:pt x="570" y="130"/>
                  </a:cubicBezTo>
                  <a:cubicBezTo>
                    <a:pt x="636" y="112"/>
                    <a:pt x="646" y="91"/>
                    <a:pt x="604" y="54"/>
                  </a:cubicBezTo>
                  <a:cubicBezTo>
                    <a:pt x="597" y="40"/>
                    <a:pt x="607" y="36"/>
                    <a:pt x="628" y="33"/>
                  </a:cubicBezTo>
                  <a:cubicBezTo>
                    <a:pt x="646" y="29"/>
                    <a:pt x="660" y="22"/>
                    <a:pt x="657" y="12"/>
                  </a:cubicBezTo>
                  <a:cubicBezTo>
                    <a:pt x="653" y="5"/>
                    <a:pt x="636" y="5"/>
                    <a:pt x="618" y="1"/>
                  </a:cubicBezTo>
                  <a:cubicBezTo>
                    <a:pt x="613" y="0"/>
                    <a:pt x="608" y="0"/>
                    <a:pt x="6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4"/>
            <p:cNvSpPr/>
            <p:nvPr/>
          </p:nvSpPr>
          <p:spPr>
            <a:xfrm>
              <a:off x="5456600" y="859425"/>
              <a:ext cx="12775" cy="4000"/>
            </a:xfrm>
            <a:custGeom>
              <a:avLst/>
              <a:gdLst/>
              <a:ahLst/>
              <a:cxnLst/>
              <a:rect l="l" t="t" r="r" b="b"/>
              <a:pathLst>
                <a:path w="511" h="160" extrusionOk="0">
                  <a:moveTo>
                    <a:pt x="299" y="121"/>
                  </a:moveTo>
                  <a:lnTo>
                    <a:pt x="299" y="124"/>
                  </a:lnTo>
                  <a:lnTo>
                    <a:pt x="295" y="124"/>
                  </a:lnTo>
                  <a:lnTo>
                    <a:pt x="299" y="121"/>
                  </a:lnTo>
                  <a:close/>
                  <a:moveTo>
                    <a:pt x="233" y="1"/>
                  </a:moveTo>
                  <a:cubicBezTo>
                    <a:pt x="215" y="1"/>
                    <a:pt x="207" y="12"/>
                    <a:pt x="198" y="23"/>
                  </a:cubicBezTo>
                  <a:cubicBezTo>
                    <a:pt x="174" y="48"/>
                    <a:pt x="153" y="72"/>
                    <a:pt x="80" y="76"/>
                  </a:cubicBezTo>
                  <a:cubicBezTo>
                    <a:pt x="46" y="79"/>
                    <a:pt x="1" y="103"/>
                    <a:pt x="70" y="124"/>
                  </a:cubicBezTo>
                  <a:lnTo>
                    <a:pt x="76" y="124"/>
                  </a:lnTo>
                  <a:cubicBezTo>
                    <a:pt x="105" y="134"/>
                    <a:pt x="111" y="159"/>
                    <a:pt x="146" y="159"/>
                  </a:cubicBezTo>
                  <a:cubicBezTo>
                    <a:pt x="212" y="155"/>
                    <a:pt x="278" y="148"/>
                    <a:pt x="334" y="124"/>
                  </a:cubicBezTo>
                  <a:lnTo>
                    <a:pt x="468" y="124"/>
                  </a:lnTo>
                  <a:cubicBezTo>
                    <a:pt x="489" y="124"/>
                    <a:pt x="510" y="121"/>
                    <a:pt x="507" y="107"/>
                  </a:cubicBezTo>
                  <a:cubicBezTo>
                    <a:pt x="507" y="98"/>
                    <a:pt x="493" y="89"/>
                    <a:pt x="478" y="89"/>
                  </a:cubicBezTo>
                  <a:cubicBezTo>
                    <a:pt x="476" y="89"/>
                    <a:pt x="474" y="89"/>
                    <a:pt x="472" y="89"/>
                  </a:cubicBezTo>
                  <a:cubicBezTo>
                    <a:pt x="464" y="91"/>
                    <a:pt x="455" y="92"/>
                    <a:pt x="447" y="92"/>
                  </a:cubicBezTo>
                  <a:cubicBezTo>
                    <a:pt x="430" y="92"/>
                    <a:pt x="412" y="89"/>
                    <a:pt x="393" y="89"/>
                  </a:cubicBezTo>
                  <a:cubicBezTo>
                    <a:pt x="388" y="89"/>
                    <a:pt x="383" y="89"/>
                    <a:pt x="379" y="89"/>
                  </a:cubicBezTo>
                  <a:cubicBezTo>
                    <a:pt x="373" y="90"/>
                    <a:pt x="368" y="90"/>
                    <a:pt x="363" y="90"/>
                  </a:cubicBezTo>
                  <a:cubicBezTo>
                    <a:pt x="312" y="90"/>
                    <a:pt x="264" y="59"/>
                    <a:pt x="264" y="30"/>
                  </a:cubicBezTo>
                  <a:cubicBezTo>
                    <a:pt x="267" y="20"/>
                    <a:pt x="271" y="6"/>
                    <a:pt x="246" y="3"/>
                  </a:cubicBezTo>
                  <a:cubicBezTo>
                    <a:pt x="241" y="1"/>
                    <a:pt x="237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4"/>
            <p:cNvSpPr/>
            <p:nvPr/>
          </p:nvSpPr>
          <p:spPr>
            <a:xfrm>
              <a:off x="5641600" y="678200"/>
              <a:ext cx="7300" cy="3675"/>
            </a:xfrm>
            <a:custGeom>
              <a:avLst/>
              <a:gdLst/>
              <a:ahLst/>
              <a:cxnLst/>
              <a:rect l="l" t="t" r="r" b="b"/>
              <a:pathLst>
                <a:path w="292" h="147" extrusionOk="0">
                  <a:moveTo>
                    <a:pt x="205" y="1"/>
                  </a:moveTo>
                  <a:cubicBezTo>
                    <a:pt x="163" y="8"/>
                    <a:pt x="111" y="1"/>
                    <a:pt x="87" y="28"/>
                  </a:cubicBezTo>
                  <a:cubicBezTo>
                    <a:pt x="80" y="32"/>
                    <a:pt x="74" y="32"/>
                    <a:pt x="69" y="35"/>
                  </a:cubicBezTo>
                  <a:lnTo>
                    <a:pt x="35" y="35"/>
                  </a:lnTo>
                  <a:cubicBezTo>
                    <a:pt x="18" y="56"/>
                    <a:pt x="45" y="73"/>
                    <a:pt x="39" y="94"/>
                  </a:cubicBezTo>
                  <a:cubicBezTo>
                    <a:pt x="0" y="122"/>
                    <a:pt x="14" y="136"/>
                    <a:pt x="69" y="147"/>
                  </a:cubicBezTo>
                  <a:cubicBezTo>
                    <a:pt x="143" y="143"/>
                    <a:pt x="139" y="126"/>
                    <a:pt x="98" y="102"/>
                  </a:cubicBezTo>
                  <a:cubicBezTo>
                    <a:pt x="77" y="91"/>
                    <a:pt x="87" y="81"/>
                    <a:pt x="104" y="73"/>
                  </a:cubicBezTo>
                  <a:cubicBezTo>
                    <a:pt x="114" y="67"/>
                    <a:pt x="130" y="60"/>
                    <a:pt x="142" y="60"/>
                  </a:cubicBezTo>
                  <a:cubicBezTo>
                    <a:pt x="149" y="60"/>
                    <a:pt x="154" y="62"/>
                    <a:pt x="157" y="67"/>
                  </a:cubicBezTo>
                  <a:cubicBezTo>
                    <a:pt x="165" y="81"/>
                    <a:pt x="178" y="85"/>
                    <a:pt x="193" y="85"/>
                  </a:cubicBezTo>
                  <a:cubicBezTo>
                    <a:pt x="209" y="85"/>
                    <a:pt x="228" y="80"/>
                    <a:pt x="244" y="80"/>
                  </a:cubicBezTo>
                  <a:cubicBezTo>
                    <a:pt x="249" y="80"/>
                    <a:pt x="253" y="80"/>
                    <a:pt x="257" y="81"/>
                  </a:cubicBezTo>
                  <a:cubicBezTo>
                    <a:pt x="261" y="83"/>
                    <a:pt x="265" y="84"/>
                    <a:pt x="269" y="84"/>
                  </a:cubicBezTo>
                  <a:cubicBezTo>
                    <a:pt x="279" y="84"/>
                    <a:pt x="288" y="78"/>
                    <a:pt x="288" y="70"/>
                  </a:cubicBezTo>
                  <a:cubicBezTo>
                    <a:pt x="291" y="62"/>
                    <a:pt x="282" y="55"/>
                    <a:pt x="266" y="55"/>
                  </a:cubicBezTo>
                  <a:cubicBezTo>
                    <a:pt x="263" y="55"/>
                    <a:pt x="260" y="55"/>
                    <a:pt x="257" y="56"/>
                  </a:cubicBezTo>
                  <a:cubicBezTo>
                    <a:pt x="246" y="57"/>
                    <a:pt x="238" y="58"/>
                    <a:pt x="231" y="58"/>
                  </a:cubicBezTo>
                  <a:cubicBezTo>
                    <a:pt x="199" y="58"/>
                    <a:pt x="218" y="43"/>
                    <a:pt x="233" y="28"/>
                  </a:cubicBezTo>
                  <a:cubicBezTo>
                    <a:pt x="247" y="14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4"/>
            <p:cNvSpPr/>
            <p:nvPr/>
          </p:nvSpPr>
          <p:spPr>
            <a:xfrm>
              <a:off x="5412625" y="777775"/>
              <a:ext cx="9375" cy="1350"/>
            </a:xfrm>
            <a:custGeom>
              <a:avLst/>
              <a:gdLst/>
              <a:ahLst/>
              <a:cxnLst/>
              <a:rect l="l" t="t" r="r" b="b"/>
              <a:pathLst>
                <a:path w="375" h="54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50" y="7"/>
                    <a:pt x="139" y="15"/>
                    <a:pt x="28" y="21"/>
                  </a:cubicBezTo>
                  <a:cubicBezTo>
                    <a:pt x="11" y="21"/>
                    <a:pt x="0" y="28"/>
                    <a:pt x="0" y="39"/>
                  </a:cubicBezTo>
                  <a:cubicBezTo>
                    <a:pt x="0" y="49"/>
                    <a:pt x="18" y="49"/>
                    <a:pt x="35" y="53"/>
                  </a:cubicBezTo>
                  <a:cubicBezTo>
                    <a:pt x="47" y="54"/>
                    <a:pt x="60" y="54"/>
                    <a:pt x="72" y="54"/>
                  </a:cubicBezTo>
                  <a:cubicBezTo>
                    <a:pt x="131" y="54"/>
                    <a:pt x="190" y="48"/>
                    <a:pt x="250" y="42"/>
                  </a:cubicBezTo>
                  <a:cubicBezTo>
                    <a:pt x="292" y="39"/>
                    <a:pt x="337" y="35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4"/>
            <p:cNvSpPr/>
            <p:nvPr/>
          </p:nvSpPr>
          <p:spPr>
            <a:xfrm>
              <a:off x="5437675" y="791075"/>
              <a:ext cx="8200" cy="1250"/>
            </a:xfrm>
            <a:custGeom>
              <a:avLst/>
              <a:gdLst/>
              <a:ahLst/>
              <a:cxnLst/>
              <a:rect l="l" t="t" r="r" b="b"/>
              <a:pathLst>
                <a:path w="328" h="50" extrusionOk="0">
                  <a:moveTo>
                    <a:pt x="165" y="0"/>
                  </a:moveTo>
                  <a:cubicBezTo>
                    <a:pt x="153" y="0"/>
                    <a:pt x="141" y="1"/>
                    <a:pt x="129" y="3"/>
                  </a:cubicBezTo>
                  <a:lnTo>
                    <a:pt x="84" y="3"/>
                  </a:lnTo>
                  <a:cubicBezTo>
                    <a:pt x="75" y="3"/>
                    <a:pt x="64" y="3"/>
                    <a:pt x="54" y="3"/>
                  </a:cubicBezTo>
                  <a:cubicBezTo>
                    <a:pt x="33" y="3"/>
                    <a:pt x="13" y="4"/>
                    <a:pt x="8" y="13"/>
                  </a:cubicBezTo>
                  <a:cubicBezTo>
                    <a:pt x="1" y="37"/>
                    <a:pt x="50" y="34"/>
                    <a:pt x="77" y="41"/>
                  </a:cubicBezTo>
                  <a:cubicBezTo>
                    <a:pt x="87" y="44"/>
                    <a:pt x="101" y="46"/>
                    <a:pt x="111" y="46"/>
                  </a:cubicBezTo>
                  <a:cubicBezTo>
                    <a:pt x="115" y="46"/>
                    <a:pt x="119" y="46"/>
                    <a:pt x="122" y="45"/>
                  </a:cubicBezTo>
                  <a:cubicBezTo>
                    <a:pt x="145" y="38"/>
                    <a:pt x="167" y="35"/>
                    <a:pt x="189" y="35"/>
                  </a:cubicBezTo>
                  <a:cubicBezTo>
                    <a:pt x="214" y="35"/>
                    <a:pt x="239" y="39"/>
                    <a:pt x="265" y="45"/>
                  </a:cubicBezTo>
                  <a:cubicBezTo>
                    <a:pt x="274" y="46"/>
                    <a:pt x="287" y="49"/>
                    <a:pt x="297" y="49"/>
                  </a:cubicBezTo>
                  <a:cubicBezTo>
                    <a:pt x="306" y="49"/>
                    <a:pt x="313" y="47"/>
                    <a:pt x="316" y="41"/>
                  </a:cubicBezTo>
                  <a:cubicBezTo>
                    <a:pt x="327" y="24"/>
                    <a:pt x="310" y="13"/>
                    <a:pt x="275" y="10"/>
                  </a:cubicBezTo>
                  <a:cubicBezTo>
                    <a:pt x="238" y="7"/>
                    <a:pt x="20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4"/>
            <p:cNvSpPr/>
            <p:nvPr/>
          </p:nvSpPr>
          <p:spPr>
            <a:xfrm>
              <a:off x="5451825" y="783325"/>
              <a:ext cx="11725" cy="4325"/>
            </a:xfrm>
            <a:custGeom>
              <a:avLst/>
              <a:gdLst/>
              <a:ahLst/>
              <a:cxnLst/>
              <a:rect l="l" t="t" r="r" b="b"/>
              <a:pathLst>
                <a:path w="469" h="173" extrusionOk="0">
                  <a:moveTo>
                    <a:pt x="220" y="1"/>
                  </a:moveTo>
                  <a:cubicBezTo>
                    <a:pt x="212" y="1"/>
                    <a:pt x="206" y="4"/>
                    <a:pt x="202" y="11"/>
                  </a:cubicBezTo>
                  <a:cubicBezTo>
                    <a:pt x="171" y="52"/>
                    <a:pt x="118" y="81"/>
                    <a:pt x="28" y="84"/>
                  </a:cubicBezTo>
                  <a:cubicBezTo>
                    <a:pt x="11" y="84"/>
                    <a:pt x="0" y="97"/>
                    <a:pt x="4" y="108"/>
                  </a:cubicBezTo>
                  <a:cubicBezTo>
                    <a:pt x="8" y="108"/>
                    <a:pt x="8" y="112"/>
                    <a:pt x="4" y="112"/>
                  </a:cubicBezTo>
                  <a:cubicBezTo>
                    <a:pt x="43" y="152"/>
                    <a:pt x="94" y="173"/>
                    <a:pt x="152" y="173"/>
                  </a:cubicBezTo>
                  <a:cubicBezTo>
                    <a:pt x="192" y="173"/>
                    <a:pt x="236" y="163"/>
                    <a:pt x="281" y="143"/>
                  </a:cubicBezTo>
                  <a:cubicBezTo>
                    <a:pt x="287" y="143"/>
                    <a:pt x="293" y="142"/>
                    <a:pt x="298" y="142"/>
                  </a:cubicBezTo>
                  <a:cubicBezTo>
                    <a:pt x="337" y="142"/>
                    <a:pt x="374" y="154"/>
                    <a:pt x="413" y="157"/>
                  </a:cubicBezTo>
                  <a:cubicBezTo>
                    <a:pt x="419" y="157"/>
                    <a:pt x="425" y="158"/>
                    <a:pt x="431" y="158"/>
                  </a:cubicBezTo>
                  <a:cubicBezTo>
                    <a:pt x="451" y="158"/>
                    <a:pt x="466" y="153"/>
                    <a:pt x="469" y="139"/>
                  </a:cubicBezTo>
                  <a:cubicBezTo>
                    <a:pt x="469" y="126"/>
                    <a:pt x="445" y="122"/>
                    <a:pt x="424" y="122"/>
                  </a:cubicBezTo>
                  <a:cubicBezTo>
                    <a:pt x="414" y="123"/>
                    <a:pt x="405" y="123"/>
                    <a:pt x="395" y="123"/>
                  </a:cubicBezTo>
                  <a:cubicBezTo>
                    <a:pt x="348" y="123"/>
                    <a:pt x="304" y="117"/>
                    <a:pt x="261" y="108"/>
                  </a:cubicBezTo>
                  <a:lnTo>
                    <a:pt x="264" y="105"/>
                  </a:lnTo>
                  <a:cubicBezTo>
                    <a:pt x="247" y="81"/>
                    <a:pt x="208" y="60"/>
                    <a:pt x="261" y="32"/>
                  </a:cubicBezTo>
                  <a:cubicBezTo>
                    <a:pt x="275" y="25"/>
                    <a:pt x="254" y="11"/>
                    <a:pt x="237" y="4"/>
                  </a:cubicBezTo>
                  <a:cubicBezTo>
                    <a:pt x="230" y="2"/>
                    <a:pt x="225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4"/>
            <p:cNvSpPr/>
            <p:nvPr/>
          </p:nvSpPr>
          <p:spPr>
            <a:xfrm>
              <a:off x="5713450" y="67787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3" y="1"/>
                  </a:moveTo>
                  <a:cubicBezTo>
                    <a:pt x="6" y="1"/>
                    <a:pt x="1" y="4"/>
                    <a:pt x="2" y="14"/>
                  </a:cubicBezTo>
                  <a:cubicBezTo>
                    <a:pt x="5" y="33"/>
                    <a:pt x="0" y="60"/>
                    <a:pt x="56" y="60"/>
                  </a:cubicBezTo>
                  <a:cubicBezTo>
                    <a:pt x="62" y="60"/>
                    <a:pt x="68" y="60"/>
                    <a:pt x="76" y="59"/>
                  </a:cubicBezTo>
                  <a:cubicBezTo>
                    <a:pt x="79" y="59"/>
                    <a:pt x="83" y="58"/>
                    <a:pt x="86" y="58"/>
                  </a:cubicBezTo>
                  <a:cubicBezTo>
                    <a:pt x="112" y="58"/>
                    <a:pt x="122" y="70"/>
                    <a:pt x="138" y="80"/>
                  </a:cubicBezTo>
                  <a:cubicBezTo>
                    <a:pt x="145" y="83"/>
                    <a:pt x="159" y="83"/>
                    <a:pt x="169" y="83"/>
                  </a:cubicBezTo>
                  <a:cubicBezTo>
                    <a:pt x="180" y="80"/>
                    <a:pt x="180" y="73"/>
                    <a:pt x="180" y="69"/>
                  </a:cubicBezTo>
                  <a:cubicBezTo>
                    <a:pt x="176" y="35"/>
                    <a:pt x="117" y="6"/>
                    <a:pt x="51" y="3"/>
                  </a:cubicBezTo>
                  <a:cubicBezTo>
                    <a:pt x="49" y="5"/>
                    <a:pt x="47" y="6"/>
                    <a:pt x="43" y="6"/>
                  </a:cubicBezTo>
                  <a:cubicBezTo>
                    <a:pt x="34" y="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4"/>
            <p:cNvSpPr/>
            <p:nvPr/>
          </p:nvSpPr>
          <p:spPr>
            <a:xfrm>
              <a:off x="5481400" y="695975"/>
              <a:ext cx="7750" cy="1600"/>
            </a:xfrm>
            <a:custGeom>
              <a:avLst/>
              <a:gdLst/>
              <a:ahLst/>
              <a:cxnLst/>
              <a:rect l="l" t="t" r="r" b="b"/>
              <a:pathLst>
                <a:path w="310" h="64" extrusionOk="0">
                  <a:moveTo>
                    <a:pt x="165" y="0"/>
                  </a:moveTo>
                  <a:cubicBezTo>
                    <a:pt x="117" y="0"/>
                    <a:pt x="77" y="26"/>
                    <a:pt x="28" y="26"/>
                  </a:cubicBezTo>
                  <a:cubicBezTo>
                    <a:pt x="24" y="26"/>
                    <a:pt x="19" y="26"/>
                    <a:pt x="14" y="25"/>
                  </a:cubicBezTo>
                  <a:cubicBezTo>
                    <a:pt x="4" y="25"/>
                    <a:pt x="0" y="49"/>
                    <a:pt x="14" y="49"/>
                  </a:cubicBezTo>
                  <a:cubicBezTo>
                    <a:pt x="47" y="51"/>
                    <a:pt x="79" y="63"/>
                    <a:pt x="111" y="63"/>
                  </a:cubicBezTo>
                  <a:cubicBezTo>
                    <a:pt x="130" y="63"/>
                    <a:pt x="149" y="59"/>
                    <a:pt x="167" y="46"/>
                  </a:cubicBezTo>
                  <a:cubicBezTo>
                    <a:pt x="176" y="42"/>
                    <a:pt x="185" y="41"/>
                    <a:pt x="194" y="41"/>
                  </a:cubicBezTo>
                  <a:cubicBezTo>
                    <a:pt x="219" y="41"/>
                    <a:pt x="244" y="51"/>
                    <a:pt x="271" y="51"/>
                  </a:cubicBezTo>
                  <a:cubicBezTo>
                    <a:pt x="283" y="51"/>
                    <a:pt x="296" y="49"/>
                    <a:pt x="309" y="43"/>
                  </a:cubicBezTo>
                  <a:lnTo>
                    <a:pt x="309" y="43"/>
                  </a:lnTo>
                  <a:cubicBezTo>
                    <a:pt x="306" y="43"/>
                    <a:pt x="303" y="43"/>
                    <a:pt x="300" y="43"/>
                  </a:cubicBezTo>
                  <a:cubicBezTo>
                    <a:pt x="246" y="43"/>
                    <a:pt x="238" y="15"/>
                    <a:pt x="198" y="4"/>
                  </a:cubicBezTo>
                  <a:cubicBezTo>
                    <a:pt x="187" y="1"/>
                    <a:pt x="176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4"/>
            <p:cNvSpPr/>
            <p:nvPr/>
          </p:nvSpPr>
          <p:spPr>
            <a:xfrm>
              <a:off x="5546200" y="862850"/>
              <a:ext cx="12000" cy="3725"/>
            </a:xfrm>
            <a:custGeom>
              <a:avLst/>
              <a:gdLst/>
              <a:ahLst/>
              <a:cxnLst/>
              <a:rect l="l" t="t" r="r" b="b"/>
              <a:pathLst>
                <a:path w="480" h="149" extrusionOk="0">
                  <a:moveTo>
                    <a:pt x="404" y="1"/>
                  </a:moveTo>
                  <a:cubicBezTo>
                    <a:pt x="402" y="1"/>
                    <a:pt x="400" y="1"/>
                    <a:pt x="399" y="1"/>
                  </a:cubicBezTo>
                  <a:cubicBezTo>
                    <a:pt x="377" y="13"/>
                    <a:pt x="356" y="16"/>
                    <a:pt x="334" y="16"/>
                  </a:cubicBezTo>
                  <a:cubicBezTo>
                    <a:pt x="300" y="16"/>
                    <a:pt x="266" y="8"/>
                    <a:pt x="232" y="8"/>
                  </a:cubicBezTo>
                  <a:cubicBezTo>
                    <a:pt x="229" y="8"/>
                    <a:pt x="225" y="8"/>
                    <a:pt x="222" y="8"/>
                  </a:cubicBezTo>
                  <a:cubicBezTo>
                    <a:pt x="204" y="5"/>
                    <a:pt x="184" y="1"/>
                    <a:pt x="166" y="1"/>
                  </a:cubicBezTo>
                  <a:cubicBezTo>
                    <a:pt x="149" y="1"/>
                    <a:pt x="134" y="4"/>
                    <a:pt x="125" y="15"/>
                  </a:cubicBezTo>
                  <a:cubicBezTo>
                    <a:pt x="101" y="50"/>
                    <a:pt x="0" y="64"/>
                    <a:pt x="28" y="112"/>
                  </a:cubicBezTo>
                  <a:cubicBezTo>
                    <a:pt x="31" y="115"/>
                    <a:pt x="14" y="122"/>
                    <a:pt x="4" y="126"/>
                  </a:cubicBezTo>
                  <a:cubicBezTo>
                    <a:pt x="42" y="136"/>
                    <a:pt x="80" y="136"/>
                    <a:pt x="114" y="143"/>
                  </a:cubicBezTo>
                  <a:cubicBezTo>
                    <a:pt x="132" y="145"/>
                    <a:pt x="152" y="148"/>
                    <a:pt x="170" y="148"/>
                  </a:cubicBezTo>
                  <a:cubicBezTo>
                    <a:pt x="189" y="148"/>
                    <a:pt x="206" y="144"/>
                    <a:pt x="215" y="130"/>
                  </a:cubicBezTo>
                  <a:cubicBezTo>
                    <a:pt x="226" y="109"/>
                    <a:pt x="250" y="80"/>
                    <a:pt x="170" y="74"/>
                  </a:cubicBezTo>
                  <a:cubicBezTo>
                    <a:pt x="159" y="74"/>
                    <a:pt x="128" y="67"/>
                    <a:pt x="135" y="53"/>
                  </a:cubicBezTo>
                  <a:cubicBezTo>
                    <a:pt x="218" y="53"/>
                    <a:pt x="222" y="53"/>
                    <a:pt x="250" y="80"/>
                  </a:cubicBezTo>
                  <a:cubicBezTo>
                    <a:pt x="256" y="89"/>
                    <a:pt x="264" y="95"/>
                    <a:pt x="276" y="95"/>
                  </a:cubicBezTo>
                  <a:cubicBezTo>
                    <a:pt x="279" y="95"/>
                    <a:pt x="281" y="95"/>
                    <a:pt x="284" y="95"/>
                  </a:cubicBezTo>
                  <a:cubicBezTo>
                    <a:pt x="302" y="91"/>
                    <a:pt x="319" y="85"/>
                    <a:pt x="323" y="74"/>
                  </a:cubicBezTo>
                  <a:cubicBezTo>
                    <a:pt x="323" y="67"/>
                    <a:pt x="316" y="60"/>
                    <a:pt x="298" y="56"/>
                  </a:cubicBezTo>
                  <a:cubicBezTo>
                    <a:pt x="278" y="50"/>
                    <a:pt x="253" y="56"/>
                    <a:pt x="239" y="46"/>
                  </a:cubicBezTo>
                  <a:lnTo>
                    <a:pt x="239" y="46"/>
                  </a:lnTo>
                  <a:cubicBezTo>
                    <a:pt x="244" y="47"/>
                    <a:pt x="249" y="47"/>
                    <a:pt x="253" y="47"/>
                  </a:cubicBezTo>
                  <a:cubicBezTo>
                    <a:pt x="285" y="47"/>
                    <a:pt x="317" y="41"/>
                    <a:pt x="348" y="41"/>
                  </a:cubicBezTo>
                  <a:cubicBezTo>
                    <a:pt x="363" y="41"/>
                    <a:pt x="378" y="42"/>
                    <a:pt x="392" y="46"/>
                  </a:cubicBezTo>
                  <a:cubicBezTo>
                    <a:pt x="404" y="50"/>
                    <a:pt x="414" y="51"/>
                    <a:pt x="423" y="51"/>
                  </a:cubicBezTo>
                  <a:cubicBezTo>
                    <a:pt x="439" y="51"/>
                    <a:pt x="453" y="47"/>
                    <a:pt x="468" y="43"/>
                  </a:cubicBezTo>
                  <a:cubicBezTo>
                    <a:pt x="479" y="39"/>
                    <a:pt x="479" y="29"/>
                    <a:pt x="472" y="22"/>
                  </a:cubicBezTo>
                  <a:cubicBezTo>
                    <a:pt x="457" y="13"/>
                    <a:pt x="420" y="1"/>
                    <a:pt x="4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4"/>
            <p:cNvSpPr/>
            <p:nvPr/>
          </p:nvSpPr>
          <p:spPr>
            <a:xfrm>
              <a:off x="6001800" y="852950"/>
              <a:ext cx="6425" cy="2050"/>
            </a:xfrm>
            <a:custGeom>
              <a:avLst/>
              <a:gdLst/>
              <a:ahLst/>
              <a:cxnLst/>
              <a:rect l="l" t="t" r="r" b="b"/>
              <a:pathLst>
                <a:path w="257" h="82" extrusionOk="0">
                  <a:moveTo>
                    <a:pt x="18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0" y="2"/>
                    <a:pt x="0" y="9"/>
                    <a:pt x="0" y="15"/>
                  </a:cubicBezTo>
                  <a:cubicBezTo>
                    <a:pt x="4" y="47"/>
                    <a:pt x="56" y="78"/>
                    <a:pt x="108" y="78"/>
                  </a:cubicBezTo>
                  <a:cubicBezTo>
                    <a:pt x="109" y="77"/>
                    <a:pt x="111" y="76"/>
                    <a:pt x="113" y="76"/>
                  </a:cubicBezTo>
                  <a:cubicBezTo>
                    <a:pt x="121" y="76"/>
                    <a:pt x="133" y="81"/>
                    <a:pt x="141" y="81"/>
                  </a:cubicBezTo>
                  <a:cubicBezTo>
                    <a:pt x="147" y="81"/>
                    <a:pt x="151" y="78"/>
                    <a:pt x="149" y="68"/>
                  </a:cubicBezTo>
                  <a:cubicBezTo>
                    <a:pt x="146" y="60"/>
                    <a:pt x="146" y="50"/>
                    <a:pt x="146" y="43"/>
                  </a:cubicBezTo>
                  <a:lnTo>
                    <a:pt x="146" y="43"/>
                  </a:lnTo>
                  <a:cubicBezTo>
                    <a:pt x="160" y="50"/>
                    <a:pt x="181" y="53"/>
                    <a:pt x="202" y="53"/>
                  </a:cubicBezTo>
                  <a:cubicBezTo>
                    <a:pt x="205" y="54"/>
                    <a:pt x="209" y="54"/>
                    <a:pt x="213" y="54"/>
                  </a:cubicBezTo>
                  <a:cubicBezTo>
                    <a:pt x="236" y="54"/>
                    <a:pt x="257" y="45"/>
                    <a:pt x="250" y="29"/>
                  </a:cubicBezTo>
                  <a:cubicBezTo>
                    <a:pt x="247" y="17"/>
                    <a:pt x="242" y="1"/>
                    <a:pt x="198" y="1"/>
                  </a:cubicBezTo>
                  <a:cubicBezTo>
                    <a:pt x="193" y="1"/>
                    <a:pt x="187" y="1"/>
                    <a:pt x="181" y="2"/>
                  </a:cubicBezTo>
                  <a:cubicBezTo>
                    <a:pt x="164" y="2"/>
                    <a:pt x="115" y="2"/>
                    <a:pt x="115" y="19"/>
                  </a:cubicBezTo>
                  <a:cubicBezTo>
                    <a:pt x="115" y="19"/>
                    <a:pt x="115" y="23"/>
                    <a:pt x="119" y="23"/>
                  </a:cubicBezTo>
                  <a:lnTo>
                    <a:pt x="91" y="23"/>
                  </a:lnTo>
                  <a:cubicBezTo>
                    <a:pt x="87" y="23"/>
                    <a:pt x="84" y="23"/>
                    <a:pt x="80" y="23"/>
                  </a:cubicBezTo>
                  <a:cubicBezTo>
                    <a:pt x="57" y="23"/>
                    <a:pt x="48" y="14"/>
                    <a:pt x="35" y="5"/>
                  </a:cubicBezTo>
                  <a:cubicBezTo>
                    <a:pt x="31" y="3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4"/>
            <p:cNvSpPr/>
            <p:nvPr/>
          </p:nvSpPr>
          <p:spPr>
            <a:xfrm>
              <a:off x="5507600" y="726400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46" y="1"/>
                  </a:moveTo>
                  <a:cubicBezTo>
                    <a:pt x="32" y="1"/>
                    <a:pt x="19" y="4"/>
                    <a:pt x="11" y="12"/>
                  </a:cubicBezTo>
                  <a:cubicBezTo>
                    <a:pt x="1" y="30"/>
                    <a:pt x="21" y="33"/>
                    <a:pt x="49" y="36"/>
                  </a:cubicBezTo>
                  <a:cubicBezTo>
                    <a:pt x="52" y="36"/>
                    <a:pt x="55" y="40"/>
                    <a:pt x="59" y="43"/>
                  </a:cubicBezTo>
                  <a:cubicBezTo>
                    <a:pt x="68" y="60"/>
                    <a:pt x="84" y="65"/>
                    <a:pt x="103" y="65"/>
                  </a:cubicBezTo>
                  <a:cubicBezTo>
                    <a:pt x="122" y="65"/>
                    <a:pt x="143" y="60"/>
                    <a:pt x="160" y="60"/>
                  </a:cubicBezTo>
                  <a:cubicBezTo>
                    <a:pt x="163" y="61"/>
                    <a:pt x="167" y="61"/>
                    <a:pt x="169" y="61"/>
                  </a:cubicBezTo>
                  <a:cubicBezTo>
                    <a:pt x="193" y="61"/>
                    <a:pt x="187" y="49"/>
                    <a:pt x="184" y="40"/>
                  </a:cubicBezTo>
                  <a:cubicBezTo>
                    <a:pt x="184" y="29"/>
                    <a:pt x="207" y="5"/>
                    <a:pt x="179" y="5"/>
                  </a:cubicBezTo>
                  <a:cubicBezTo>
                    <a:pt x="173" y="5"/>
                    <a:pt x="165" y="6"/>
                    <a:pt x="153" y="9"/>
                  </a:cubicBezTo>
                  <a:cubicBezTo>
                    <a:pt x="138" y="11"/>
                    <a:pt x="127" y="12"/>
                    <a:pt x="118" y="12"/>
                  </a:cubicBezTo>
                  <a:cubicBezTo>
                    <a:pt x="102" y="12"/>
                    <a:pt x="90" y="10"/>
                    <a:pt x="73" y="5"/>
                  </a:cubicBezTo>
                  <a:cubicBezTo>
                    <a:pt x="66" y="2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4"/>
            <p:cNvSpPr/>
            <p:nvPr/>
          </p:nvSpPr>
          <p:spPr>
            <a:xfrm>
              <a:off x="5400725" y="717350"/>
              <a:ext cx="7825" cy="375"/>
            </a:xfrm>
            <a:custGeom>
              <a:avLst/>
              <a:gdLst/>
              <a:ahLst/>
              <a:cxnLst/>
              <a:rect l="l" t="t" r="r" b="b"/>
              <a:pathLst>
                <a:path w="313" h="15" extrusionOk="0">
                  <a:moveTo>
                    <a:pt x="132" y="0"/>
                  </a:moveTo>
                  <a:cubicBezTo>
                    <a:pt x="88" y="0"/>
                    <a:pt x="44" y="2"/>
                    <a:pt x="1" y="6"/>
                  </a:cubicBezTo>
                  <a:cubicBezTo>
                    <a:pt x="48" y="13"/>
                    <a:pt x="96" y="15"/>
                    <a:pt x="143" y="15"/>
                  </a:cubicBezTo>
                  <a:cubicBezTo>
                    <a:pt x="200" y="15"/>
                    <a:pt x="256" y="12"/>
                    <a:pt x="313" y="9"/>
                  </a:cubicBezTo>
                  <a:cubicBezTo>
                    <a:pt x="252" y="4"/>
                    <a:pt x="192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4"/>
            <p:cNvSpPr/>
            <p:nvPr/>
          </p:nvSpPr>
          <p:spPr>
            <a:xfrm>
              <a:off x="5447225" y="734275"/>
              <a:ext cx="5050" cy="1125"/>
            </a:xfrm>
            <a:custGeom>
              <a:avLst/>
              <a:gdLst/>
              <a:ahLst/>
              <a:cxnLst/>
              <a:rect l="l" t="t" r="r" b="b"/>
              <a:pathLst>
                <a:path w="202" h="45" extrusionOk="0">
                  <a:moveTo>
                    <a:pt x="160" y="1"/>
                  </a:moveTo>
                  <a:cubicBezTo>
                    <a:pt x="146" y="1"/>
                    <a:pt x="129" y="6"/>
                    <a:pt x="115" y="9"/>
                  </a:cubicBezTo>
                  <a:cubicBezTo>
                    <a:pt x="100" y="12"/>
                    <a:pt x="83" y="20"/>
                    <a:pt x="72" y="20"/>
                  </a:cubicBezTo>
                  <a:cubicBezTo>
                    <a:pt x="70" y="20"/>
                    <a:pt x="68" y="20"/>
                    <a:pt x="67" y="19"/>
                  </a:cubicBezTo>
                  <a:cubicBezTo>
                    <a:pt x="53" y="17"/>
                    <a:pt x="36" y="12"/>
                    <a:pt x="23" y="12"/>
                  </a:cubicBezTo>
                  <a:cubicBezTo>
                    <a:pt x="14" y="12"/>
                    <a:pt x="7" y="15"/>
                    <a:pt x="4" y="24"/>
                  </a:cubicBezTo>
                  <a:cubicBezTo>
                    <a:pt x="1" y="35"/>
                    <a:pt x="11" y="37"/>
                    <a:pt x="25" y="37"/>
                  </a:cubicBezTo>
                  <a:cubicBezTo>
                    <a:pt x="32" y="37"/>
                    <a:pt x="40" y="37"/>
                    <a:pt x="47" y="37"/>
                  </a:cubicBezTo>
                  <a:cubicBezTo>
                    <a:pt x="56" y="37"/>
                    <a:pt x="64" y="37"/>
                    <a:pt x="70" y="40"/>
                  </a:cubicBezTo>
                  <a:cubicBezTo>
                    <a:pt x="80" y="40"/>
                    <a:pt x="91" y="40"/>
                    <a:pt x="105" y="44"/>
                  </a:cubicBezTo>
                  <a:cubicBezTo>
                    <a:pt x="115" y="44"/>
                    <a:pt x="129" y="40"/>
                    <a:pt x="139" y="37"/>
                  </a:cubicBezTo>
                  <a:cubicBezTo>
                    <a:pt x="157" y="30"/>
                    <a:pt x="202" y="30"/>
                    <a:pt x="188" y="13"/>
                  </a:cubicBezTo>
                  <a:cubicBezTo>
                    <a:pt x="182" y="4"/>
                    <a:pt x="172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4"/>
            <p:cNvSpPr/>
            <p:nvPr/>
          </p:nvSpPr>
          <p:spPr>
            <a:xfrm>
              <a:off x="5558175" y="864125"/>
              <a:ext cx="5225" cy="875"/>
            </a:xfrm>
            <a:custGeom>
              <a:avLst/>
              <a:gdLst/>
              <a:ahLst/>
              <a:cxnLst/>
              <a:rect l="l" t="t" r="r" b="b"/>
              <a:pathLst>
                <a:path w="209" h="35" extrusionOk="0">
                  <a:moveTo>
                    <a:pt x="173" y="0"/>
                  </a:moveTo>
                  <a:cubicBezTo>
                    <a:pt x="164" y="0"/>
                    <a:pt x="154" y="2"/>
                    <a:pt x="146" y="5"/>
                  </a:cubicBezTo>
                  <a:cubicBezTo>
                    <a:pt x="107" y="13"/>
                    <a:pt x="69" y="13"/>
                    <a:pt x="34" y="13"/>
                  </a:cubicBezTo>
                  <a:cubicBezTo>
                    <a:pt x="18" y="13"/>
                    <a:pt x="0" y="16"/>
                    <a:pt x="3" y="26"/>
                  </a:cubicBezTo>
                  <a:cubicBezTo>
                    <a:pt x="5" y="33"/>
                    <a:pt x="12" y="34"/>
                    <a:pt x="19" y="34"/>
                  </a:cubicBezTo>
                  <a:cubicBezTo>
                    <a:pt x="24" y="34"/>
                    <a:pt x="29" y="34"/>
                    <a:pt x="34" y="34"/>
                  </a:cubicBezTo>
                  <a:cubicBezTo>
                    <a:pt x="54" y="30"/>
                    <a:pt x="75" y="29"/>
                    <a:pt x="95" y="29"/>
                  </a:cubicBezTo>
                  <a:cubicBezTo>
                    <a:pt x="113" y="29"/>
                    <a:pt x="131" y="29"/>
                    <a:pt x="149" y="29"/>
                  </a:cubicBezTo>
                  <a:cubicBezTo>
                    <a:pt x="154" y="32"/>
                    <a:pt x="159" y="33"/>
                    <a:pt x="164" y="33"/>
                  </a:cubicBezTo>
                  <a:cubicBezTo>
                    <a:pt x="176" y="33"/>
                    <a:pt x="187" y="27"/>
                    <a:pt x="194" y="23"/>
                  </a:cubicBezTo>
                  <a:cubicBezTo>
                    <a:pt x="205" y="16"/>
                    <a:pt x="208" y="9"/>
                    <a:pt x="197" y="5"/>
                  </a:cubicBezTo>
                  <a:cubicBezTo>
                    <a:pt x="191" y="2"/>
                    <a:pt x="182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4"/>
            <p:cNvSpPr/>
            <p:nvPr/>
          </p:nvSpPr>
          <p:spPr>
            <a:xfrm>
              <a:off x="5573075" y="683475"/>
              <a:ext cx="3200" cy="1125"/>
            </a:xfrm>
            <a:custGeom>
              <a:avLst/>
              <a:gdLst/>
              <a:ahLst/>
              <a:cxnLst/>
              <a:rect l="l" t="t" r="r" b="b"/>
              <a:pathLst>
                <a:path w="128" h="45" extrusionOk="0">
                  <a:moveTo>
                    <a:pt x="93" y="1"/>
                  </a:moveTo>
                  <a:cubicBezTo>
                    <a:pt x="90" y="1"/>
                    <a:pt x="87" y="1"/>
                    <a:pt x="83" y="1"/>
                  </a:cubicBezTo>
                  <a:cubicBezTo>
                    <a:pt x="53" y="5"/>
                    <a:pt x="8" y="1"/>
                    <a:pt x="4" y="22"/>
                  </a:cubicBezTo>
                  <a:cubicBezTo>
                    <a:pt x="0" y="43"/>
                    <a:pt x="53" y="40"/>
                    <a:pt x="77" y="43"/>
                  </a:cubicBezTo>
                  <a:cubicBezTo>
                    <a:pt x="81" y="44"/>
                    <a:pt x="85" y="44"/>
                    <a:pt x="90" y="44"/>
                  </a:cubicBezTo>
                  <a:cubicBezTo>
                    <a:pt x="108" y="44"/>
                    <a:pt x="128" y="39"/>
                    <a:pt x="122" y="26"/>
                  </a:cubicBezTo>
                  <a:cubicBezTo>
                    <a:pt x="116" y="13"/>
                    <a:pt x="118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4"/>
            <p:cNvSpPr/>
            <p:nvPr/>
          </p:nvSpPr>
          <p:spPr>
            <a:xfrm>
              <a:off x="5905875" y="856700"/>
              <a:ext cx="3500" cy="1000"/>
            </a:xfrm>
            <a:custGeom>
              <a:avLst/>
              <a:gdLst/>
              <a:ahLst/>
              <a:cxnLst/>
              <a:rect l="l" t="t" r="r" b="b"/>
              <a:pathLst>
                <a:path w="140" h="40" extrusionOk="0">
                  <a:moveTo>
                    <a:pt x="56" y="1"/>
                  </a:moveTo>
                  <a:cubicBezTo>
                    <a:pt x="31" y="1"/>
                    <a:pt x="1" y="8"/>
                    <a:pt x="1" y="25"/>
                  </a:cubicBezTo>
                  <a:cubicBezTo>
                    <a:pt x="2" y="37"/>
                    <a:pt x="15" y="38"/>
                    <a:pt x="30" y="38"/>
                  </a:cubicBezTo>
                  <a:cubicBezTo>
                    <a:pt x="37" y="38"/>
                    <a:pt x="44" y="38"/>
                    <a:pt x="50" y="38"/>
                  </a:cubicBezTo>
                  <a:cubicBezTo>
                    <a:pt x="56" y="38"/>
                    <a:pt x="61" y="38"/>
                    <a:pt x="66" y="39"/>
                  </a:cubicBezTo>
                  <a:cubicBezTo>
                    <a:pt x="71" y="38"/>
                    <a:pt x="76" y="37"/>
                    <a:pt x="82" y="37"/>
                  </a:cubicBezTo>
                  <a:cubicBezTo>
                    <a:pt x="92" y="37"/>
                    <a:pt x="103" y="38"/>
                    <a:pt x="112" y="38"/>
                  </a:cubicBezTo>
                  <a:cubicBezTo>
                    <a:pt x="125" y="38"/>
                    <a:pt x="135" y="36"/>
                    <a:pt x="135" y="25"/>
                  </a:cubicBezTo>
                  <a:cubicBezTo>
                    <a:pt x="140" y="1"/>
                    <a:pt x="87" y="4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4"/>
            <p:cNvSpPr/>
            <p:nvPr/>
          </p:nvSpPr>
          <p:spPr>
            <a:xfrm>
              <a:off x="5608050" y="680725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38" y="1"/>
                  </a:moveTo>
                  <a:cubicBezTo>
                    <a:pt x="17" y="1"/>
                    <a:pt x="0" y="4"/>
                    <a:pt x="7" y="14"/>
                  </a:cubicBezTo>
                  <a:cubicBezTo>
                    <a:pt x="21" y="31"/>
                    <a:pt x="13" y="52"/>
                    <a:pt x="58" y="52"/>
                  </a:cubicBezTo>
                  <a:cubicBezTo>
                    <a:pt x="61" y="53"/>
                    <a:pt x="64" y="53"/>
                    <a:pt x="68" y="53"/>
                  </a:cubicBezTo>
                  <a:cubicBezTo>
                    <a:pt x="83" y="53"/>
                    <a:pt x="98" y="47"/>
                    <a:pt x="90" y="35"/>
                  </a:cubicBezTo>
                  <a:cubicBezTo>
                    <a:pt x="79" y="21"/>
                    <a:pt x="69" y="4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4"/>
            <p:cNvSpPr/>
            <p:nvPr/>
          </p:nvSpPr>
          <p:spPr>
            <a:xfrm>
              <a:off x="5650350" y="678900"/>
              <a:ext cx="2875" cy="1175"/>
            </a:xfrm>
            <a:custGeom>
              <a:avLst/>
              <a:gdLst/>
              <a:ahLst/>
              <a:cxnLst/>
              <a:rect l="l" t="t" r="r" b="b"/>
              <a:pathLst>
                <a:path w="115" h="47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3" y="7"/>
                    <a:pt x="49" y="11"/>
                    <a:pt x="25" y="15"/>
                  </a:cubicBezTo>
                  <a:cubicBezTo>
                    <a:pt x="8" y="18"/>
                    <a:pt x="1" y="25"/>
                    <a:pt x="1" y="32"/>
                  </a:cubicBezTo>
                  <a:cubicBezTo>
                    <a:pt x="1" y="40"/>
                    <a:pt x="8" y="46"/>
                    <a:pt x="18" y="46"/>
                  </a:cubicBezTo>
                  <a:cubicBezTo>
                    <a:pt x="20" y="46"/>
                    <a:pt x="22" y="46"/>
                    <a:pt x="25" y="45"/>
                  </a:cubicBezTo>
                  <a:cubicBezTo>
                    <a:pt x="63" y="39"/>
                    <a:pt x="115" y="39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4"/>
            <p:cNvSpPr/>
            <p:nvPr/>
          </p:nvSpPr>
          <p:spPr>
            <a:xfrm>
              <a:off x="5439950" y="780900"/>
              <a:ext cx="1925" cy="1675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73" y="0"/>
                  </a:moveTo>
                  <a:lnTo>
                    <a:pt x="73" y="0"/>
                  </a:lnTo>
                  <a:cubicBezTo>
                    <a:pt x="7" y="7"/>
                    <a:pt x="0" y="21"/>
                    <a:pt x="49" y="66"/>
                  </a:cubicBezTo>
                  <a:cubicBezTo>
                    <a:pt x="55" y="42"/>
                    <a:pt x="76" y="21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4"/>
            <p:cNvSpPr/>
            <p:nvPr/>
          </p:nvSpPr>
          <p:spPr>
            <a:xfrm>
              <a:off x="5441750" y="78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4"/>
            <p:cNvSpPr/>
            <p:nvPr/>
          </p:nvSpPr>
          <p:spPr>
            <a:xfrm>
              <a:off x="5545925" y="683675"/>
              <a:ext cx="2550" cy="925"/>
            </a:xfrm>
            <a:custGeom>
              <a:avLst/>
              <a:gdLst/>
              <a:ahLst/>
              <a:cxnLst/>
              <a:rect l="l" t="t" r="r" b="b"/>
              <a:pathLst>
                <a:path w="102" h="37" extrusionOk="0">
                  <a:moveTo>
                    <a:pt x="53" y="0"/>
                  </a:moveTo>
                  <a:cubicBezTo>
                    <a:pt x="29" y="3"/>
                    <a:pt x="0" y="3"/>
                    <a:pt x="4" y="21"/>
                  </a:cubicBezTo>
                  <a:cubicBezTo>
                    <a:pt x="4" y="32"/>
                    <a:pt x="16" y="36"/>
                    <a:pt x="30" y="36"/>
                  </a:cubicBezTo>
                  <a:cubicBezTo>
                    <a:pt x="34" y="36"/>
                    <a:pt x="38" y="36"/>
                    <a:pt x="42" y="35"/>
                  </a:cubicBezTo>
                  <a:cubicBezTo>
                    <a:pt x="70" y="35"/>
                    <a:pt x="95" y="32"/>
                    <a:pt x="98" y="18"/>
                  </a:cubicBezTo>
                  <a:cubicBezTo>
                    <a:pt x="101" y="3"/>
                    <a:pt x="70" y="3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4"/>
            <p:cNvSpPr/>
            <p:nvPr/>
          </p:nvSpPr>
          <p:spPr>
            <a:xfrm>
              <a:off x="5503775" y="784450"/>
              <a:ext cx="2375" cy="900"/>
            </a:xfrm>
            <a:custGeom>
              <a:avLst/>
              <a:gdLst/>
              <a:ahLst/>
              <a:cxnLst/>
              <a:rect l="l" t="t" r="r" b="b"/>
              <a:pathLst>
                <a:path w="95" h="36" extrusionOk="0">
                  <a:moveTo>
                    <a:pt x="42" y="1"/>
                  </a:moveTo>
                  <a:cubicBezTo>
                    <a:pt x="24" y="1"/>
                    <a:pt x="0" y="4"/>
                    <a:pt x="4" y="15"/>
                  </a:cubicBezTo>
                  <a:cubicBezTo>
                    <a:pt x="4" y="32"/>
                    <a:pt x="29" y="36"/>
                    <a:pt x="56" y="36"/>
                  </a:cubicBezTo>
                  <a:cubicBezTo>
                    <a:pt x="74" y="36"/>
                    <a:pt x="91" y="28"/>
                    <a:pt x="94" y="18"/>
                  </a:cubicBezTo>
                  <a:cubicBezTo>
                    <a:pt x="87" y="4"/>
                    <a:pt x="66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4"/>
            <p:cNvSpPr/>
            <p:nvPr/>
          </p:nvSpPr>
          <p:spPr>
            <a:xfrm>
              <a:off x="5508975" y="724450"/>
              <a:ext cx="2300" cy="875"/>
            </a:xfrm>
            <a:custGeom>
              <a:avLst/>
              <a:gdLst/>
              <a:ahLst/>
              <a:cxnLst/>
              <a:rect l="l" t="t" r="r" b="b"/>
              <a:pathLst>
                <a:path w="92" h="35" extrusionOk="0">
                  <a:moveTo>
                    <a:pt x="45" y="0"/>
                  </a:moveTo>
                  <a:cubicBezTo>
                    <a:pt x="25" y="0"/>
                    <a:pt x="0" y="4"/>
                    <a:pt x="0" y="17"/>
                  </a:cubicBezTo>
                  <a:cubicBezTo>
                    <a:pt x="0" y="28"/>
                    <a:pt x="25" y="31"/>
                    <a:pt x="45" y="34"/>
                  </a:cubicBezTo>
                  <a:cubicBezTo>
                    <a:pt x="66" y="31"/>
                    <a:pt x="91" y="31"/>
                    <a:pt x="91" y="14"/>
                  </a:cubicBezTo>
                  <a:cubicBezTo>
                    <a:pt x="87" y="4"/>
                    <a:pt x="63" y="4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4"/>
            <p:cNvSpPr/>
            <p:nvPr/>
          </p:nvSpPr>
          <p:spPr>
            <a:xfrm>
              <a:off x="5508725" y="856625"/>
              <a:ext cx="2350" cy="800"/>
            </a:xfrm>
            <a:custGeom>
              <a:avLst/>
              <a:gdLst/>
              <a:ahLst/>
              <a:cxnLst/>
              <a:rect l="l" t="t" r="r" b="b"/>
              <a:pathLst>
                <a:path w="94" h="32" extrusionOk="0">
                  <a:moveTo>
                    <a:pt x="60" y="1"/>
                  </a:moveTo>
                  <a:cubicBezTo>
                    <a:pt x="35" y="4"/>
                    <a:pt x="7" y="11"/>
                    <a:pt x="4" y="21"/>
                  </a:cubicBezTo>
                  <a:cubicBezTo>
                    <a:pt x="1" y="31"/>
                    <a:pt x="28" y="31"/>
                    <a:pt x="45" y="31"/>
                  </a:cubicBezTo>
                  <a:cubicBezTo>
                    <a:pt x="66" y="31"/>
                    <a:pt x="90" y="31"/>
                    <a:pt x="94" y="17"/>
                  </a:cubicBezTo>
                  <a:cubicBezTo>
                    <a:pt x="94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4"/>
            <p:cNvSpPr/>
            <p:nvPr/>
          </p:nvSpPr>
          <p:spPr>
            <a:xfrm>
              <a:off x="5434125" y="704575"/>
              <a:ext cx="2375" cy="650"/>
            </a:xfrm>
            <a:custGeom>
              <a:avLst/>
              <a:gdLst/>
              <a:ahLst/>
              <a:cxnLst/>
              <a:rect l="l" t="t" r="r" b="b"/>
              <a:pathLst>
                <a:path w="95" h="26" extrusionOk="0">
                  <a:moveTo>
                    <a:pt x="78" y="0"/>
                  </a:moveTo>
                  <a:cubicBezTo>
                    <a:pt x="65" y="0"/>
                    <a:pt x="43" y="6"/>
                    <a:pt x="0" y="18"/>
                  </a:cubicBezTo>
                  <a:cubicBezTo>
                    <a:pt x="20" y="24"/>
                    <a:pt x="41" y="26"/>
                    <a:pt x="60" y="26"/>
                  </a:cubicBezTo>
                  <a:cubicBezTo>
                    <a:pt x="72" y="26"/>
                    <a:pt x="84" y="25"/>
                    <a:pt x="94" y="25"/>
                  </a:cubicBezTo>
                  <a:cubicBezTo>
                    <a:pt x="93" y="8"/>
                    <a:pt x="92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4"/>
            <p:cNvSpPr/>
            <p:nvPr/>
          </p:nvSpPr>
          <p:spPr>
            <a:xfrm>
              <a:off x="5436475" y="70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4"/>
            <p:cNvSpPr/>
            <p:nvPr/>
          </p:nvSpPr>
          <p:spPr>
            <a:xfrm>
              <a:off x="5527675" y="724950"/>
              <a:ext cx="2925" cy="1325"/>
            </a:xfrm>
            <a:custGeom>
              <a:avLst/>
              <a:gdLst/>
              <a:ahLst/>
              <a:cxnLst/>
              <a:rect l="l" t="t" r="r" b="b"/>
              <a:pathLst>
                <a:path w="117" h="53" extrusionOk="0">
                  <a:moveTo>
                    <a:pt x="40" y="0"/>
                  </a:moveTo>
                  <a:cubicBezTo>
                    <a:pt x="24" y="0"/>
                    <a:pt x="11" y="3"/>
                    <a:pt x="5" y="14"/>
                  </a:cubicBezTo>
                  <a:cubicBezTo>
                    <a:pt x="1" y="24"/>
                    <a:pt x="14" y="27"/>
                    <a:pt x="29" y="27"/>
                  </a:cubicBezTo>
                  <a:cubicBezTo>
                    <a:pt x="36" y="27"/>
                    <a:pt x="44" y="26"/>
                    <a:pt x="51" y="25"/>
                  </a:cubicBezTo>
                  <a:lnTo>
                    <a:pt x="51" y="25"/>
                  </a:lnTo>
                  <a:cubicBezTo>
                    <a:pt x="72" y="32"/>
                    <a:pt x="40" y="53"/>
                    <a:pt x="75" y="53"/>
                  </a:cubicBezTo>
                  <a:cubicBezTo>
                    <a:pt x="106" y="53"/>
                    <a:pt x="109" y="35"/>
                    <a:pt x="113" y="25"/>
                  </a:cubicBezTo>
                  <a:cubicBezTo>
                    <a:pt x="117" y="11"/>
                    <a:pt x="103" y="4"/>
                    <a:pt x="82" y="4"/>
                  </a:cubicBezTo>
                  <a:cubicBezTo>
                    <a:pt x="69" y="3"/>
                    <a:pt x="53" y="0"/>
                    <a:pt x="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4"/>
            <p:cNvSpPr/>
            <p:nvPr/>
          </p:nvSpPr>
          <p:spPr>
            <a:xfrm>
              <a:off x="5413750" y="746925"/>
              <a:ext cx="2450" cy="650"/>
            </a:xfrm>
            <a:custGeom>
              <a:avLst/>
              <a:gdLst/>
              <a:ahLst/>
              <a:cxnLst/>
              <a:rect l="l" t="t" r="r" b="b"/>
              <a:pathLst>
                <a:path w="98" h="26" extrusionOk="0">
                  <a:moveTo>
                    <a:pt x="38" y="0"/>
                  </a:moveTo>
                  <a:cubicBezTo>
                    <a:pt x="30" y="0"/>
                    <a:pt x="22" y="1"/>
                    <a:pt x="14" y="3"/>
                  </a:cubicBezTo>
                  <a:cubicBezTo>
                    <a:pt x="3" y="6"/>
                    <a:pt x="0" y="13"/>
                    <a:pt x="8" y="17"/>
                  </a:cubicBezTo>
                  <a:cubicBezTo>
                    <a:pt x="20" y="23"/>
                    <a:pt x="33" y="26"/>
                    <a:pt x="47" y="26"/>
                  </a:cubicBezTo>
                  <a:cubicBezTo>
                    <a:pt x="62" y="26"/>
                    <a:pt x="79" y="22"/>
                    <a:pt x="98" y="17"/>
                  </a:cubicBezTo>
                  <a:cubicBezTo>
                    <a:pt x="77" y="7"/>
                    <a:pt x="59" y="0"/>
                    <a:pt x="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4"/>
            <p:cNvSpPr/>
            <p:nvPr/>
          </p:nvSpPr>
          <p:spPr>
            <a:xfrm>
              <a:off x="5461800" y="724475"/>
              <a:ext cx="3400" cy="550"/>
            </a:xfrm>
            <a:custGeom>
              <a:avLst/>
              <a:gdLst/>
              <a:ahLst/>
              <a:cxnLst/>
              <a:rect l="l" t="t" r="r" b="b"/>
              <a:pathLst>
                <a:path w="136" h="22" extrusionOk="0">
                  <a:moveTo>
                    <a:pt x="84" y="0"/>
                  </a:moveTo>
                  <a:cubicBezTo>
                    <a:pt x="57" y="0"/>
                    <a:pt x="30" y="4"/>
                    <a:pt x="1" y="6"/>
                  </a:cubicBezTo>
                  <a:cubicBezTo>
                    <a:pt x="27" y="15"/>
                    <a:pt x="50" y="22"/>
                    <a:pt x="73" y="22"/>
                  </a:cubicBezTo>
                  <a:cubicBezTo>
                    <a:pt x="93" y="22"/>
                    <a:pt x="113" y="17"/>
                    <a:pt x="136" y="6"/>
                  </a:cubicBezTo>
                  <a:cubicBezTo>
                    <a:pt x="118" y="2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4"/>
            <p:cNvSpPr/>
            <p:nvPr/>
          </p:nvSpPr>
          <p:spPr>
            <a:xfrm>
              <a:off x="5525625" y="726100"/>
              <a:ext cx="2200" cy="800"/>
            </a:xfrm>
            <a:custGeom>
              <a:avLst/>
              <a:gdLst/>
              <a:ahLst/>
              <a:cxnLst/>
              <a:rect l="l" t="t" r="r" b="b"/>
              <a:pathLst>
                <a:path w="88" h="32" extrusionOk="0">
                  <a:moveTo>
                    <a:pt x="60" y="0"/>
                  </a:moveTo>
                  <a:cubicBezTo>
                    <a:pt x="32" y="0"/>
                    <a:pt x="1" y="0"/>
                    <a:pt x="18" y="24"/>
                  </a:cubicBezTo>
                  <a:cubicBezTo>
                    <a:pt x="32" y="26"/>
                    <a:pt x="47" y="32"/>
                    <a:pt x="60" y="32"/>
                  </a:cubicBezTo>
                  <a:cubicBezTo>
                    <a:pt x="69" y="32"/>
                    <a:pt x="77" y="29"/>
                    <a:pt x="84" y="21"/>
                  </a:cubicBezTo>
                  <a:cubicBezTo>
                    <a:pt x="87" y="10"/>
                    <a:pt x="74" y="3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4"/>
            <p:cNvSpPr/>
            <p:nvPr/>
          </p:nvSpPr>
          <p:spPr>
            <a:xfrm>
              <a:off x="5526075" y="72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4"/>
            <p:cNvSpPr/>
            <p:nvPr/>
          </p:nvSpPr>
          <p:spPr>
            <a:xfrm>
              <a:off x="5508125" y="7868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3" y="0"/>
                  </a:moveTo>
                  <a:cubicBezTo>
                    <a:pt x="29" y="0"/>
                    <a:pt x="14" y="2"/>
                    <a:pt x="0" y="4"/>
                  </a:cubicBezTo>
                  <a:lnTo>
                    <a:pt x="0" y="18"/>
                  </a:lnTo>
                  <a:cubicBezTo>
                    <a:pt x="31" y="18"/>
                    <a:pt x="63" y="21"/>
                    <a:pt x="111" y="21"/>
                  </a:cubicBezTo>
                  <a:cubicBezTo>
                    <a:pt x="87" y="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4"/>
            <p:cNvSpPr/>
            <p:nvPr/>
          </p:nvSpPr>
          <p:spPr>
            <a:xfrm>
              <a:off x="5419475" y="758500"/>
              <a:ext cx="2375" cy="850"/>
            </a:xfrm>
            <a:custGeom>
              <a:avLst/>
              <a:gdLst/>
              <a:ahLst/>
              <a:cxnLst/>
              <a:rect l="l" t="t" r="r" b="b"/>
              <a:pathLst>
                <a:path w="95" h="34" extrusionOk="0">
                  <a:moveTo>
                    <a:pt x="42" y="1"/>
                  </a:moveTo>
                  <a:cubicBezTo>
                    <a:pt x="28" y="1"/>
                    <a:pt x="16" y="3"/>
                    <a:pt x="8" y="12"/>
                  </a:cubicBezTo>
                  <a:cubicBezTo>
                    <a:pt x="0" y="22"/>
                    <a:pt x="8" y="33"/>
                    <a:pt x="21" y="33"/>
                  </a:cubicBezTo>
                  <a:cubicBezTo>
                    <a:pt x="24" y="33"/>
                    <a:pt x="26" y="33"/>
                    <a:pt x="28" y="33"/>
                  </a:cubicBezTo>
                  <a:cubicBezTo>
                    <a:pt x="54" y="33"/>
                    <a:pt x="62" y="18"/>
                    <a:pt x="94" y="5"/>
                  </a:cubicBezTo>
                  <a:cubicBezTo>
                    <a:pt x="74" y="3"/>
                    <a:pt x="57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4"/>
            <p:cNvSpPr/>
            <p:nvPr/>
          </p:nvSpPr>
          <p:spPr>
            <a:xfrm>
              <a:off x="5658175" y="865300"/>
              <a:ext cx="3875" cy="875"/>
            </a:xfrm>
            <a:custGeom>
              <a:avLst/>
              <a:gdLst/>
              <a:ahLst/>
              <a:cxnLst/>
              <a:rect l="l" t="t" r="r" b="b"/>
              <a:pathLst>
                <a:path w="155" h="35" extrusionOk="0">
                  <a:moveTo>
                    <a:pt x="138" y="1"/>
                  </a:moveTo>
                  <a:cubicBezTo>
                    <a:pt x="123" y="1"/>
                    <a:pt x="101" y="9"/>
                    <a:pt x="83" y="9"/>
                  </a:cubicBezTo>
                  <a:cubicBezTo>
                    <a:pt x="79" y="9"/>
                    <a:pt x="76" y="8"/>
                    <a:pt x="73" y="7"/>
                  </a:cubicBezTo>
                  <a:lnTo>
                    <a:pt x="56" y="7"/>
                  </a:lnTo>
                  <a:cubicBezTo>
                    <a:pt x="48" y="4"/>
                    <a:pt x="40" y="2"/>
                    <a:pt x="32" y="2"/>
                  </a:cubicBezTo>
                  <a:cubicBezTo>
                    <a:pt x="23" y="2"/>
                    <a:pt x="14" y="5"/>
                    <a:pt x="7" y="11"/>
                  </a:cubicBezTo>
                  <a:cubicBezTo>
                    <a:pt x="0" y="17"/>
                    <a:pt x="3" y="24"/>
                    <a:pt x="14" y="28"/>
                  </a:cubicBezTo>
                  <a:cubicBezTo>
                    <a:pt x="22" y="32"/>
                    <a:pt x="28" y="34"/>
                    <a:pt x="34" y="34"/>
                  </a:cubicBezTo>
                  <a:cubicBezTo>
                    <a:pt x="47" y="34"/>
                    <a:pt x="56" y="27"/>
                    <a:pt x="66" y="24"/>
                  </a:cubicBezTo>
                  <a:cubicBezTo>
                    <a:pt x="70" y="24"/>
                    <a:pt x="74" y="24"/>
                    <a:pt x="79" y="24"/>
                  </a:cubicBezTo>
                  <a:cubicBezTo>
                    <a:pt x="94" y="24"/>
                    <a:pt x="111" y="25"/>
                    <a:pt x="125" y="25"/>
                  </a:cubicBezTo>
                  <a:cubicBezTo>
                    <a:pt x="142" y="25"/>
                    <a:pt x="154" y="23"/>
                    <a:pt x="152" y="11"/>
                  </a:cubicBezTo>
                  <a:cubicBezTo>
                    <a:pt x="151" y="3"/>
                    <a:pt x="146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4"/>
            <p:cNvSpPr/>
            <p:nvPr/>
          </p:nvSpPr>
          <p:spPr>
            <a:xfrm>
              <a:off x="5696950" y="865200"/>
              <a:ext cx="2000" cy="725"/>
            </a:xfrm>
            <a:custGeom>
              <a:avLst/>
              <a:gdLst/>
              <a:ahLst/>
              <a:cxnLst/>
              <a:rect l="l" t="t" r="r" b="b"/>
              <a:pathLst>
                <a:path w="80" h="29" extrusionOk="0">
                  <a:moveTo>
                    <a:pt x="38" y="1"/>
                  </a:moveTo>
                  <a:cubicBezTo>
                    <a:pt x="20" y="1"/>
                    <a:pt x="4" y="7"/>
                    <a:pt x="4" y="15"/>
                  </a:cubicBezTo>
                  <a:cubicBezTo>
                    <a:pt x="1" y="27"/>
                    <a:pt x="11" y="29"/>
                    <a:pt x="25" y="29"/>
                  </a:cubicBezTo>
                  <a:cubicBezTo>
                    <a:pt x="31" y="29"/>
                    <a:pt x="39" y="28"/>
                    <a:pt x="45" y="28"/>
                  </a:cubicBezTo>
                  <a:cubicBezTo>
                    <a:pt x="55" y="28"/>
                    <a:pt x="79" y="28"/>
                    <a:pt x="73" y="18"/>
                  </a:cubicBezTo>
                  <a:cubicBezTo>
                    <a:pt x="69" y="7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4"/>
            <p:cNvSpPr/>
            <p:nvPr/>
          </p:nvSpPr>
          <p:spPr>
            <a:xfrm>
              <a:off x="5651475" y="680900"/>
              <a:ext cx="1425" cy="975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18" y="0"/>
                  </a:moveTo>
                  <a:cubicBezTo>
                    <a:pt x="4" y="0"/>
                    <a:pt x="1" y="10"/>
                    <a:pt x="4" y="18"/>
                  </a:cubicBezTo>
                  <a:cubicBezTo>
                    <a:pt x="4" y="28"/>
                    <a:pt x="7" y="35"/>
                    <a:pt x="32" y="39"/>
                  </a:cubicBezTo>
                  <a:cubicBezTo>
                    <a:pt x="46" y="35"/>
                    <a:pt x="57" y="31"/>
                    <a:pt x="53" y="24"/>
                  </a:cubicBezTo>
                  <a:cubicBezTo>
                    <a:pt x="49" y="14"/>
                    <a:pt x="46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4"/>
            <p:cNvSpPr/>
            <p:nvPr/>
          </p:nvSpPr>
          <p:spPr>
            <a:xfrm>
              <a:off x="5512825" y="856450"/>
              <a:ext cx="1450" cy="825"/>
            </a:xfrm>
            <a:custGeom>
              <a:avLst/>
              <a:gdLst/>
              <a:ahLst/>
              <a:cxnLst/>
              <a:rect l="l" t="t" r="r" b="b"/>
              <a:pathLst>
                <a:path w="58" h="33" extrusionOk="0">
                  <a:moveTo>
                    <a:pt x="37" y="0"/>
                  </a:moveTo>
                  <a:cubicBezTo>
                    <a:pt x="16" y="0"/>
                    <a:pt x="6" y="11"/>
                    <a:pt x="3" y="18"/>
                  </a:cubicBezTo>
                  <a:cubicBezTo>
                    <a:pt x="0" y="26"/>
                    <a:pt x="7" y="33"/>
                    <a:pt x="17" y="33"/>
                  </a:cubicBezTo>
                  <a:cubicBezTo>
                    <a:pt x="19" y="33"/>
                    <a:pt x="21" y="32"/>
                    <a:pt x="24" y="32"/>
                  </a:cubicBezTo>
                  <a:cubicBezTo>
                    <a:pt x="41" y="32"/>
                    <a:pt x="55" y="24"/>
                    <a:pt x="58" y="11"/>
                  </a:cubicBezTo>
                  <a:cubicBezTo>
                    <a:pt x="51" y="8"/>
                    <a:pt x="45" y="0"/>
                    <a:pt x="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4"/>
            <p:cNvSpPr/>
            <p:nvPr/>
          </p:nvSpPr>
          <p:spPr>
            <a:xfrm>
              <a:off x="5507425" y="728425"/>
              <a:ext cx="1575" cy="750"/>
            </a:xfrm>
            <a:custGeom>
              <a:avLst/>
              <a:gdLst/>
              <a:ahLst/>
              <a:cxnLst/>
              <a:rect l="l" t="t" r="r" b="b"/>
              <a:pathLst>
                <a:path w="63" h="30" extrusionOk="0">
                  <a:moveTo>
                    <a:pt x="28" y="0"/>
                  </a:moveTo>
                  <a:cubicBezTo>
                    <a:pt x="11" y="4"/>
                    <a:pt x="0" y="11"/>
                    <a:pt x="3" y="18"/>
                  </a:cubicBezTo>
                  <a:cubicBezTo>
                    <a:pt x="7" y="23"/>
                    <a:pt x="17" y="29"/>
                    <a:pt x="28" y="29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53" y="29"/>
                    <a:pt x="62" y="24"/>
                    <a:pt x="62" y="11"/>
                  </a:cubicBezTo>
                  <a:cubicBezTo>
                    <a:pt x="56" y="4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4"/>
            <p:cNvSpPr/>
            <p:nvPr/>
          </p:nvSpPr>
          <p:spPr>
            <a:xfrm>
              <a:off x="5404125" y="850900"/>
              <a:ext cx="1400" cy="550"/>
            </a:xfrm>
            <a:custGeom>
              <a:avLst/>
              <a:gdLst/>
              <a:ahLst/>
              <a:cxnLst/>
              <a:rect l="l" t="t" r="r" b="b"/>
              <a:pathLst>
                <a:path w="56" h="22" extrusionOk="0">
                  <a:moveTo>
                    <a:pt x="25" y="1"/>
                  </a:moveTo>
                  <a:cubicBezTo>
                    <a:pt x="14" y="1"/>
                    <a:pt x="0" y="7"/>
                    <a:pt x="4" y="14"/>
                  </a:cubicBezTo>
                  <a:cubicBezTo>
                    <a:pt x="7" y="21"/>
                    <a:pt x="25" y="21"/>
                    <a:pt x="39" y="21"/>
                  </a:cubicBezTo>
                  <a:cubicBezTo>
                    <a:pt x="49" y="21"/>
                    <a:pt x="55" y="17"/>
                    <a:pt x="55" y="11"/>
                  </a:cubicBezTo>
                  <a:cubicBezTo>
                    <a:pt x="52" y="4"/>
                    <a:pt x="42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4"/>
            <p:cNvSpPr/>
            <p:nvPr/>
          </p:nvSpPr>
          <p:spPr>
            <a:xfrm>
              <a:off x="5640625" y="679500"/>
              <a:ext cx="1600" cy="77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12" y="1"/>
                  </a:moveTo>
                  <a:cubicBezTo>
                    <a:pt x="12" y="11"/>
                    <a:pt x="1" y="21"/>
                    <a:pt x="22" y="29"/>
                  </a:cubicBezTo>
                  <a:cubicBezTo>
                    <a:pt x="25" y="30"/>
                    <a:pt x="28" y="30"/>
                    <a:pt x="31" y="30"/>
                  </a:cubicBezTo>
                  <a:cubicBezTo>
                    <a:pt x="38" y="30"/>
                    <a:pt x="45" y="28"/>
                    <a:pt x="50" y="25"/>
                  </a:cubicBezTo>
                  <a:cubicBezTo>
                    <a:pt x="63" y="11"/>
                    <a:pt x="46" y="4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4"/>
            <p:cNvSpPr/>
            <p:nvPr/>
          </p:nvSpPr>
          <p:spPr>
            <a:xfrm>
              <a:off x="5553200" y="682375"/>
              <a:ext cx="1425" cy="700"/>
            </a:xfrm>
            <a:custGeom>
              <a:avLst/>
              <a:gdLst/>
              <a:ahLst/>
              <a:cxnLst/>
              <a:rect l="l" t="t" r="r" b="b"/>
              <a:pathLst>
                <a:path w="57" h="28" extrusionOk="0">
                  <a:moveTo>
                    <a:pt x="33" y="0"/>
                  </a:moveTo>
                  <a:cubicBezTo>
                    <a:pt x="15" y="0"/>
                    <a:pt x="1" y="4"/>
                    <a:pt x="1" y="14"/>
                  </a:cubicBezTo>
                  <a:cubicBezTo>
                    <a:pt x="1" y="25"/>
                    <a:pt x="15" y="28"/>
                    <a:pt x="29" y="28"/>
                  </a:cubicBezTo>
                  <a:cubicBezTo>
                    <a:pt x="46" y="28"/>
                    <a:pt x="57" y="21"/>
                    <a:pt x="57" y="18"/>
                  </a:cubicBezTo>
                  <a:cubicBezTo>
                    <a:pt x="57" y="4"/>
                    <a:pt x="46" y="0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4"/>
            <p:cNvSpPr/>
            <p:nvPr/>
          </p:nvSpPr>
          <p:spPr>
            <a:xfrm>
              <a:off x="5592425" y="686875"/>
              <a:ext cx="1600" cy="675"/>
            </a:xfrm>
            <a:custGeom>
              <a:avLst/>
              <a:gdLst/>
              <a:ahLst/>
              <a:cxnLst/>
              <a:rect l="l" t="t" r="r" b="b"/>
              <a:pathLst>
                <a:path w="64" h="27" extrusionOk="0">
                  <a:moveTo>
                    <a:pt x="35" y="0"/>
                  </a:moveTo>
                  <a:cubicBezTo>
                    <a:pt x="21" y="0"/>
                    <a:pt x="4" y="4"/>
                    <a:pt x="4" y="14"/>
                  </a:cubicBezTo>
                  <a:cubicBezTo>
                    <a:pt x="1" y="21"/>
                    <a:pt x="17" y="25"/>
                    <a:pt x="31" y="25"/>
                  </a:cubicBezTo>
                  <a:cubicBezTo>
                    <a:pt x="35" y="26"/>
                    <a:pt x="38" y="26"/>
                    <a:pt x="41" y="26"/>
                  </a:cubicBezTo>
                  <a:cubicBezTo>
                    <a:pt x="55" y="26"/>
                    <a:pt x="63" y="19"/>
                    <a:pt x="63" y="11"/>
                  </a:cubicBezTo>
                  <a:cubicBezTo>
                    <a:pt x="63" y="4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4"/>
            <p:cNvSpPr/>
            <p:nvPr/>
          </p:nvSpPr>
          <p:spPr>
            <a:xfrm>
              <a:off x="5601600" y="86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4"/>
            <p:cNvSpPr/>
            <p:nvPr/>
          </p:nvSpPr>
          <p:spPr>
            <a:xfrm>
              <a:off x="5477825" y="86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4"/>
            <p:cNvSpPr/>
            <p:nvPr/>
          </p:nvSpPr>
          <p:spPr>
            <a:xfrm>
              <a:off x="5606725" y="68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4"/>
            <p:cNvSpPr/>
            <p:nvPr/>
          </p:nvSpPr>
          <p:spPr>
            <a:xfrm>
              <a:off x="5740650" y="85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4"/>
            <p:cNvSpPr/>
            <p:nvPr/>
          </p:nvSpPr>
          <p:spPr>
            <a:xfrm>
              <a:off x="5584950" y="853975"/>
              <a:ext cx="3350" cy="925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8" y="1"/>
                  </a:moveTo>
                  <a:cubicBezTo>
                    <a:pt x="43" y="1"/>
                    <a:pt x="20" y="9"/>
                    <a:pt x="1" y="27"/>
                  </a:cubicBezTo>
                  <a:cubicBezTo>
                    <a:pt x="28" y="31"/>
                    <a:pt x="52" y="36"/>
                    <a:pt x="76" y="36"/>
                  </a:cubicBezTo>
                  <a:cubicBezTo>
                    <a:pt x="92" y="36"/>
                    <a:pt x="107" y="34"/>
                    <a:pt x="122" y="27"/>
                  </a:cubicBezTo>
                  <a:cubicBezTo>
                    <a:pt x="133" y="19"/>
                    <a:pt x="126" y="12"/>
                    <a:pt x="116" y="9"/>
                  </a:cubicBezTo>
                  <a:cubicBezTo>
                    <a:pt x="99" y="4"/>
                    <a:pt x="83" y="1"/>
                    <a:pt x="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4"/>
            <p:cNvSpPr/>
            <p:nvPr/>
          </p:nvSpPr>
          <p:spPr>
            <a:xfrm>
              <a:off x="5619375" y="861200"/>
              <a:ext cx="1425" cy="825"/>
            </a:xfrm>
            <a:custGeom>
              <a:avLst/>
              <a:gdLst/>
              <a:ahLst/>
              <a:cxnLst/>
              <a:rect l="l" t="t" r="r" b="b"/>
              <a:pathLst>
                <a:path w="57" h="33" extrusionOk="0">
                  <a:moveTo>
                    <a:pt x="32" y="1"/>
                  </a:moveTo>
                  <a:cubicBezTo>
                    <a:pt x="15" y="1"/>
                    <a:pt x="1" y="5"/>
                    <a:pt x="1" y="15"/>
                  </a:cubicBezTo>
                  <a:cubicBezTo>
                    <a:pt x="5" y="26"/>
                    <a:pt x="12" y="32"/>
                    <a:pt x="32" y="32"/>
                  </a:cubicBezTo>
                  <a:cubicBezTo>
                    <a:pt x="47" y="32"/>
                    <a:pt x="53" y="29"/>
                    <a:pt x="57" y="22"/>
                  </a:cubicBezTo>
                  <a:cubicBezTo>
                    <a:pt x="53" y="12"/>
                    <a:pt x="53" y="5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4"/>
            <p:cNvSpPr/>
            <p:nvPr/>
          </p:nvSpPr>
          <p:spPr>
            <a:xfrm>
              <a:off x="5816975" y="856525"/>
              <a:ext cx="2175" cy="725"/>
            </a:xfrm>
            <a:custGeom>
              <a:avLst/>
              <a:gdLst/>
              <a:ahLst/>
              <a:cxnLst/>
              <a:rect l="l" t="t" r="r" b="b"/>
              <a:pathLst>
                <a:path w="87" h="29" extrusionOk="0">
                  <a:moveTo>
                    <a:pt x="35" y="0"/>
                  </a:moveTo>
                  <a:cubicBezTo>
                    <a:pt x="18" y="5"/>
                    <a:pt x="0" y="8"/>
                    <a:pt x="4" y="15"/>
                  </a:cubicBezTo>
                  <a:cubicBezTo>
                    <a:pt x="6" y="27"/>
                    <a:pt x="22" y="29"/>
                    <a:pt x="38" y="29"/>
                  </a:cubicBezTo>
                  <a:cubicBezTo>
                    <a:pt x="44" y="29"/>
                    <a:pt x="50" y="29"/>
                    <a:pt x="56" y="29"/>
                  </a:cubicBezTo>
                  <a:cubicBezTo>
                    <a:pt x="69" y="25"/>
                    <a:pt x="87" y="25"/>
                    <a:pt x="87" y="15"/>
                  </a:cubicBezTo>
                  <a:cubicBezTo>
                    <a:pt x="77" y="0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4"/>
            <p:cNvSpPr/>
            <p:nvPr/>
          </p:nvSpPr>
          <p:spPr>
            <a:xfrm>
              <a:off x="5474100" y="738125"/>
              <a:ext cx="1950" cy="925"/>
            </a:xfrm>
            <a:custGeom>
              <a:avLst/>
              <a:gdLst/>
              <a:ahLst/>
              <a:cxnLst/>
              <a:rect l="l" t="t" r="r" b="b"/>
              <a:pathLst>
                <a:path w="78" h="37" extrusionOk="0">
                  <a:moveTo>
                    <a:pt x="45" y="0"/>
                  </a:moveTo>
                  <a:cubicBezTo>
                    <a:pt x="42" y="0"/>
                    <a:pt x="39" y="1"/>
                    <a:pt x="36" y="1"/>
                  </a:cubicBezTo>
                  <a:cubicBezTo>
                    <a:pt x="15" y="1"/>
                    <a:pt x="1" y="8"/>
                    <a:pt x="4" y="22"/>
                  </a:cubicBezTo>
                  <a:cubicBezTo>
                    <a:pt x="8" y="28"/>
                    <a:pt x="18" y="37"/>
                    <a:pt x="37" y="37"/>
                  </a:cubicBezTo>
                  <a:cubicBezTo>
                    <a:pt x="40" y="37"/>
                    <a:pt x="43" y="37"/>
                    <a:pt x="46" y="36"/>
                  </a:cubicBezTo>
                  <a:cubicBezTo>
                    <a:pt x="63" y="36"/>
                    <a:pt x="77" y="32"/>
                    <a:pt x="77" y="22"/>
                  </a:cubicBezTo>
                  <a:cubicBezTo>
                    <a:pt x="75" y="10"/>
                    <a:pt x="63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4"/>
            <p:cNvSpPr/>
            <p:nvPr/>
          </p:nvSpPr>
          <p:spPr>
            <a:xfrm>
              <a:off x="5553650" y="8553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37" y="1"/>
                  </a:moveTo>
                  <a:cubicBezTo>
                    <a:pt x="19" y="1"/>
                    <a:pt x="14" y="7"/>
                    <a:pt x="0" y="25"/>
                  </a:cubicBezTo>
                  <a:cubicBezTo>
                    <a:pt x="32" y="25"/>
                    <a:pt x="59" y="22"/>
                    <a:pt x="77" y="4"/>
                  </a:cubicBezTo>
                  <a:cubicBezTo>
                    <a:pt x="59" y="2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4"/>
            <p:cNvSpPr/>
            <p:nvPr/>
          </p:nvSpPr>
          <p:spPr>
            <a:xfrm>
              <a:off x="5850875" y="671450"/>
              <a:ext cx="39425" cy="4375"/>
            </a:xfrm>
            <a:custGeom>
              <a:avLst/>
              <a:gdLst/>
              <a:ahLst/>
              <a:cxnLst/>
              <a:rect l="l" t="t" r="r" b="b"/>
              <a:pathLst>
                <a:path w="1577" h="175" extrusionOk="0">
                  <a:moveTo>
                    <a:pt x="1502" y="0"/>
                  </a:moveTo>
                  <a:cubicBezTo>
                    <a:pt x="1458" y="0"/>
                    <a:pt x="1428" y="25"/>
                    <a:pt x="1385" y="28"/>
                  </a:cubicBezTo>
                  <a:cubicBezTo>
                    <a:pt x="1381" y="28"/>
                    <a:pt x="1377" y="28"/>
                    <a:pt x="1372" y="28"/>
                  </a:cubicBezTo>
                  <a:cubicBezTo>
                    <a:pt x="1313" y="28"/>
                    <a:pt x="1256" y="12"/>
                    <a:pt x="1197" y="12"/>
                  </a:cubicBezTo>
                  <a:cubicBezTo>
                    <a:pt x="1179" y="12"/>
                    <a:pt x="1161" y="14"/>
                    <a:pt x="1142" y="18"/>
                  </a:cubicBezTo>
                  <a:cubicBezTo>
                    <a:pt x="1083" y="18"/>
                    <a:pt x="1024" y="18"/>
                    <a:pt x="969" y="28"/>
                  </a:cubicBezTo>
                  <a:cubicBezTo>
                    <a:pt x="883" y="42"/>
                    <a:pt x="788" y="24"/>
                    <a:pt x="712" y="63"/>
                  </a:cubicBezTo>
                  <a:lnTo>
                    <a:pt x="705" y="63"/>
                  </a:lnTo>
                  <a:cubicBezTo>
                    <a:pt x="664" y="61"/>
                    <a:pt x="623" y="60"/>
                    <a:pt x="583" y="60"/>
                  </a:cubicBezTo>
                  <a:cubicBezTo>
                    <a:pt x="529" y="60"/>
                    <a:pt x="475" y="63"/>
                    <a:pt x="420" y="73"/>
                  </a:cubicBezTo>
                  <a:cubicBezTo>
                    <a:pt x="388" y="79"/>
                    <a:pt x="362" y="98"/>
                    <a:pt x="327" y="98"/>
                  </a:cubicBezTo>
                  <a:cubicBezTo>
                    <a:pt x="321" y="98"/>
                    <a:pt x="316" y="98"/>
                    <a:pt x="310" y="97"/>
                  </a:cubicBezTo>
                  <a:cubicBezTo>
                    <a:pt x="301" y="95"/>
                    <a:pt x="293" y="94"/>
                    <a:pt x="286" y="94"/>
                  </a:cubicBezTo>
                  <a:cubicBezTo>
                    <a:pt x="264" y="94"/>
                    <a:pt x="249" y="102"/>
                    <a:pt x="233" y="118"/>
                  </a:cubicBezTo>
                  <a:cubicBezTo>
                    <a:pt x="224" y="128"/>
                    <a:pt x="215" y="133"/>
                    <a:pt x="205" y="133"/>
                  </a:cubicBezTo>
                  <a:cubicBezTo>
                    <a:pt x="193" y="133"/>
                    <a:pt x="182" y="125"/>
                    <a:pt x="175" y="111"/>
                  </a:cubicBezTo>
                  <a:cubicBezTo>
                    <a:pt x="171" y="101"/>
                    <a:pt x="161" y="101"/>
                    <a:pt x="150" y="101"/>
                  </a:cubicBezTo>
                  <a:cubicBezTo>
                    <a:pt x="116" y="101"/>
                    <a:pt x="81" y="101"/>
                    <a:pt x="50" y="104"/>
                  </a:cubicBezTo>
                  <a:cubicBezTo>
                    <a:pt x="32" y="108"/>
                    <a:pt x="1" y="104"/>
                    <a:pt x="4" y="122"/>
                  </a:cubicBezTo>
                  <a:cubicBezTo>
                    <a:pt x="4" y="139"/>
                    <a:pt x="4" y="156"/>
                    <a:pt x="36" y="164"/>
                  </a:cubicBezTo>
                  <a:cubicBezTo>
                    <a:pt x="58" y="170"/>
                    <a:pt x="79" y="174"/>
                    <a:pt x="100" y="174"/>
                  </a:cubicBezTo>
                  <a:cubicBezTo>
                    <a:pt x="112" y="174"/>
                    <a:pt x="124" y="173"/>
                    <a:pt x="136" y="170"/>
                  </a:cubicBezTo>
                  <a:cubicBezTo>
                    <a:pt x="174" y="166"/>
                    <a:pt x="210" y="164"/>
                    <a:pt x="247" y="164"/>
                  </a:cubicBezTo>
                  <a:cubicBezTo>
                    <a:pt x="299" y="164"/>
                    <a:pt x="350" y="168"/>
                    <a:pt x="404" y="173"/>
                  </a:cubicBezTo>
                  <a:cubicBezTo>
                    <a:pt x="409" y="174"/>
                    <a:pt x="414" y="175"/>
                    <a:pt x="419" y="175"/>
                  </a:cubicBezTo>
                  <a:cubicBezTo>
                    <a:pt x="432" y="175"/>
                    <a:pt x="443" y="172"/>
                    <a:pt x="455" y="167"/>
                  </a:cubicBezTo>
                  <a:cubicBezTo>
                    <a:pt x="514" y="143"/>
                    <a:pt x="566" y="111"/>
                    <a:pt x="639" y="104"/>
                  </a:cubicBezTo>
                  <a:cubicBezTo>
                    <a:pt x="649" y="104"/>
                    <a:pt x="659" y="104"/>
                    <a:pt x="668" y="104"/>
                  </a:cubicBezTo>
                  <a:cubicBezTo>
                    <a:pt x="682" y="104"/>
                    <a:pt x="696" y="105"/>
                    <a:pt x="708" y="111"/>
                  </a:cubicBezTo>
                  <a:cubicBezTo>
                    <a:pt x="738" y="124"/>
                    <a:pt x="765" y="131"/>
                    <a:pt x="792" y="131"/>
                  </a:cubicBezTo>
                  <a:cubicBezTo>
                    <a:pt x="822" y="131"/>
                    <a:pt x="851" y="122"/>
                    <a:pt x="883" y="104"/>
                  </a:cubicBezTo>
                  <a:cubicBezTo>
                    <a:pt x="920" y="84"/>
                    <a:pt x="954" y="73"/>
                    <a:pt x="988" y="73"/>
                  </a:cubicBezTo>
                  <a:cubicBezTo>
                    <a:pt x="1018" y="73"/>
                    <a:pt x="1048" y="81"/>
                    <a:pt x="1080" y="97"/>
                  </a:cubicBezTo>
                  <a:cubicBezTo>
                    <a:pt x="1128" y="120"/>
                    <a:pt x="1178" y="129"/>
                    <a:pt x="1232" y="129"/>
                  </a:cubicBezTo>
                  <a:cubicBezTo>
                    <a:pt x="1260" y="129"/>
                    <a:pt x="1289" y="126"/>
                    <a:pt x="1320" y="122"/>
                  </a:cubicBezTo>
                  <a:cubicBezTo>
                    <a:pt x="1347" y="118"/>
                    <a:pt x="1382" y="122"/>
                    <a:pt x="1385" y="94"/>
                  </a:cubicBezTo>
                  <a:cubicBezTo>
                    <a:pt x="1402" y="91"/>
                    <a:pt x="1405" y="72"/>
                    <a:pt x="1424" y="72"/>
                  </a:cubicBezTo>
                  <a:cubicBezTo>
                    <a:pt x="1428" y="72"/>
                    <a:pt x="1434" y="74"/>
                    <a:pt x="1440" y="76"/>
                  </a:cubicBezTo>
                  <a:cubicBezTo>
                    <a:pt x="1448" y="104"/>
                    <a:pt x="1507" y="84"/>
                    <a:pt x="1514" y="111"/>
                  </a:cubicBezTo>
                  <a:cubicBezTo>
                    <a:pt x="1516" y="116"/>
                    <a:pt x="1524" y="119"/>
                    <a:pt x="1532" y="119"/>
                  </a:cubicBezTo>
                  <a:cubicBezTo>
                    <a:pt x="1535" y="119"/>
                    <a:pt x="1538" y="119"/>
                    <a:pt x="1541" y="118"/>
                  </a:cubicBezTo>
                  <a:cubicBezTo>
                    <a:pt x="1555" y="111"/>
                    <a:pt x="1549" y="97"/>
                    <a:pt x="1538" y="97"/>
                  </a:cubicBezTo>
                  <a:cubicBezTo>
                    <a:pt x="1503" y="87"/>
                    <a:pt x="1496" y="63"/>
                    <a:pt x="1472" y="52"/>
                  </a:cubicBezTo>
                  <a:cubicBezTo>
                    <a:pt x="1461" y="45"/>
                    <a:pt x="1455" y="39"/>
                    <a:pt x="1461" y="31"/>
                  </a:cubicBezTo>
                  <a:cubicBezTo>
                    <a:pt x="1472" y="28"/>
                    <a:pt x="1486" y="28"/>
                    <a:pt x="1500" y="28"/>
                  </a:cubicBezTo>
                  <a:cubicBezTo>
                    <a:pt x="1501" y="27"/>
                    <a:pt x="1503" y="27"/>
                    <a:pt x="1505" y="27"/>
                  </a:cubicBezTo>
                  <a:cubicBezTo>
                    <a:pt x="1516" y="27"/>
                    <a:pt x="1522" y="35"/>
                    <a:pt x="1531" y="42"/>
                  </a:cubicBezTo>
                  <a:cubicBezTo>
                    <a:pt x="1538" y="44"/>
                    <a:pt x="1545" y="48"/>
                    <a:pt x="1554" y="48"/>
                  </a:cubicBezTo>
                  <a:cubicBezTo>
                    <a:pt x="1557" y="48"/>
                    <a:pt x="1561" y="47"/>
                    <a:pt x="1565" y="45"/>
                  </a:cubicBezTo>
                  <a:cubicBezTo>
                    <a:pt x="1576" y="39"/>
                    <a:pt x="1576" y="28"/>
                    <a:pt x="1569" y="21"/>
                  </a:cubicBezTo>
                  <a:cubicBezTo>
                    <a:pt x="1559" y="4"/>
                    <a:pt x="1534" y="4"/>
                    <a:pt x="1510" y="0"/>
                  </a:cubicBezTo>
                  <a:cubicBezTo>
                    <a:pt x="1508" y="0"/>
                    <a:pt x="1505" y="0"/>
                    <a:pt x="15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34"/>
            <p:cNvSpPr/>
            <p:nvPr/>
          </p:nvSpPr>
          <p:spPr>
            <a:xfrm>
              <a:off x="5822350" y="674875"/>
              <a:ext cx="17200" cy="2475"/>
            </a:xfrm>
            <a:custGeom>
              <a:avLst/>
              <a:gdLst/>
              <a:ahLst/>
              <a:cxnLst/>
              <a:rect l="l" t="t" r="r" b="b"/>
              <a:pathLst>
                <a:path w="688" h="99" extrusionOk="0">
                  <a:moveTo>
                    <a:pt x="541" y="0"/>
                  </a:moveTo>
                  <a:cubicBezTo>
                    <a:pt x="519" y="0"/>
                    <a:pt x="495" y="5"/>
                    <a:pt x="469" y="16"/>
                  </a:cubicBezTo>
                  <a:cubicBezTo>
                    <a:pt x="465" y="17"/>
                    <a:pt x="461" y="17"/>
                    <a:pt x="455" y="17"/>
                  </a:cubicBezTo>
                  <a:cubicBezTo>
                    <a:pt x="445" y="17"/>
                    <a:pt x="433" y="16"/>
                    <a:pt x="424" y="16"/>
                  </a:cubicBezTo>
                  <a:cubicBezTo>
                    <a:pt x="416" y="15"/>
                    <a:pt x="408" y="15"/>
                    <a:pt x="400" y="15"/>
                  </a:cubicBezTo>
                  <a:cubicBezTo>
                    <a:pt x="292" y="15"/>
                    <a:pt x="188" y="33"/>
                    <a:pt x="83" y="33"/>
                  </a:cubicBezTo>
                  <a:cubicBezTo>
                    <a:pt x="75" y="33"/>
                    <a:pt x="67" y="33"/>
                    <a:pt x="59" y="33"/>
                  </a:cubicBezTo>
                  <a:cubicBezTo>
                    <a:pt x="38" y="33"/>
                    <a:pt x="0" y="33"/>
                    <a:pt x="0" y="54"/>
                  </a:cubicBezTo>
                  <a:cubicBezTo>
                    <a:pt x="4" y="71"/>
                    <a:pt x="35" y="85"/>
                    <a:pt x="59" y="85"/>
                  </a:cubicBezTo>
                  <a:cubicBezTo>
                    <a:pt x="140" y="85"/>
                    <a:pt x="218" y="99"/>
                    <a:pt x="299" y="99"/>
                  </a:cubicBezTo>
                  <a:cubicBezTo>
                    <a:pt x="333" y="99"/>
                    <a:pt x="368" y="96"/>
                    <a:pt x="403" y="89"/>
                  </a:cubicBezTo>
                  <a:cubicBezTo>
                    <a:pt x="423" y="85"/>
                    <a:pt x="443" y="84"/>
                    <a:pt x="463" y="84"/>
                  </a:cubicBezTo>
                  <a:cubicBezTo>
                    <a:pt x="482" y="84"/>
                    <a:pt x="501" y="85"/>
                    <a:pt x="519" y="85"/>
                  </a:cubicBezTo>
                  <a:cubicBezTo>
                    <a:pt x="550" y="85"/>
                    <a:pt x="580" y="82"/>
                    <a:pt x="604" y="68"/>
                  </a:cubicBezTo>
                  <a:cubicBezTo>
                    <a:pt x="621" y="70"/>
                    <a:pt x="635" y="71"/>
                    <a:pt x="646" y="71"/>
                  </a:cubicBezTo>
                  <a:cubicBezTo>
                    <a:pt x="661" y="71"/>
                    <a:pt x="672" y="69"/>
                    <a:pt x="680" y="61"/>
                  </a:cubicBezTo>
                  <a:cubicBezTo>
                    <a:pt x="687" y="54"/>
                    <a:pt x="680" y="47"/>
                    <a:pt x="670" y="43"/>
                  </a:cubicBezTo>
                  <a:cubicBezTo>
                    <a:pt x="630" y="22"/>
                    <a:pt x="589" y="0"/>
                    <a:pt x="5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34"/>
            <p:cNvSpPr/>
            <p:nvPr/>
          </p:nvSpPr>
          <p:spPr>
            <a:xfrm>
              <a:off x="5385025" y="666200"/>
              <a:ext cx="894450" cy="200450"/>
            </a:xfrm>
            <a:custGeom>
              <a:avLst/>
              <a:gdLst/>
              <a:ahLst/>
              <a:cxnLst/>
              <a:rect l="l" t="t" r="r" b="b"/>
              <a:pathLst>
                <a:path w="35778" h="8018" extrusionOk="0">
                  <a:moveTo>
                    <a:pt x="28109" y="85"/>
                  </a:moveTo>
                  <a:cubicBezTo>
                    <a:pt x="28109" y="85"/>
                    <a:pt x="28109" y="89"/>
                    <a:pt x="28114" y="89"/>
                  </a:cubicBezTo>
                  <a:lnTo>
                    <a:pt x="28106" y="89"/>
                  </a:lnTo>
                  <a:lnTo>
                    <a:pt x="28109" y="85"/>
                  </a:lnTo>
                  <a:close/>
                  <a:moveTo>
                    <a:pt x="26625" y="169"/>
                  </a:moveTo>
                  <a:lnTo>
                    <a:pt x="26625" y="172"/>
                  </a:lnTo>
                  <a:cubicBezTo>
                    <a:pt x="26621" y="172"/>
                    <a:pt x="26621" y="172"/>
                    <a:pt x="26621" y="169"/>
                  </a:cubicBezTo>
                  <a:close/>
                  <a:moveTo>
                    <a:pt x="20370" y="238"/>
                  </a:moveTo>
                  <a:lnTo>
                    <a:pt x="20373" y="241"/>
                  </a:lnTo>
                  <a:lnTo>
                    <a:pt x="20370" y="241"/>
                  </a:lnTo>
                  <a:lnTo>
                    <a:pt x="20370" y="238"/>
                  </a:lnTo>
                  <a:close/>
                  <a:moveTo>
                    <a:pt x="21983" y="241"/>
                  </a:moveTo>
                  <a:cubicBezTo>
                    <a:pt x="21986" y="241"/>
                    <a:pt x="21986" y="244"/>
                    <a:pt x="21989" y="244"/>
                  </a:cubicBezTo>
                  <a:lnTo>
                    <a:pt x="21979" y="244"/>
                  </a:lnTo>
                  <a:lnTo>
                    <a:pt x="21983" y="241"/>
                  </a:lnTo>
                  <a:close/>
                  <a:moveTo>
                    <a:pt x="21855" y="214"/>
                  </a:moveTo>
                  <a:cubicBezTo>
                    <a:pt x="21837" y="234"/>
                    <a:pt x="21823" y="252"/>
                    <a:pt x="21827" y="276"/>
                  </a:cubicBezTo>
                  <a:lnTo>
                    <a:pt x="21726" y="276"/>
                  </a:lnTo>
                  <a:cubicBezTo>
                    <a:pt x="21723" y="279"/>
                    <a:pt x="21719" y="279"/>
                    <a:pt x="21716" y="279"/>
                  </a:cubicBezTo>
                  <a:cubicBezTo>
                    <a:pt x="21728" y="264"/>
                    <a:pt x="21724" y="255"/>
                    <a:pt x="21696" y="255"/>
                  </a:cubicBezTo>
                  <a:cubicBezTo>
                    <a:pt x="21692" y="255"/>
                    <a:pt x="21687" y="255"/>
                    <a:pt x="21681" y="255"/>
                  </a:cubicBezTo>
                  <a:cubicBezTo>
                    <a:pt x="21681" y="252"/>
                    <a:pt x="21677" y="252"/>
                    <a:pt x="21674" y="252"/>
                  </a:cubicBezTo>
                  <a:cubicBezTo>
                    <a:pt x="21677" y="249"/>
                    <a:pt x="21681" y="249"/>
                    <a:pt x="21685" y="249"/>
                  </a:cubicBezTo>
                  <a:cubicBezTo>
                    <a:pt x="21685" y="237"/>
                    <a:pt x="21679" y="230"/>
                    <a:pt x="21672" y="226"/>
                  </a:cubicBezTo>
                  <a:lnTo>
                    <a:pt x="21672" y="226"/>
                  </a:lnTo>
                  <a:cubicBezTo>
                    <a:pt x="21677" y="228"/>
                    <a:pt x="21684" y="228"/>
                    <a:pt x="21691" y="228"/>
                  </a:cubicBezTo>
                  <a:cubicBezTo>
                    <a:pt x="21715" y="228"/>
                    <a:pt x="21741" y="231"/>
                    <a:pt x="21766" y="231"/>
                  </a:cubicBezTo>
                  <a:cubicBezTo>
                    <a:pt x="21791" y="231"/>
                    <a:pt x="21816" y="228"/>
                    <a:pt x="21837" y="214"/>
                  </a:cubicBezTo>
                  <a:close/>
                  <a:moveTo>
                    <a:pt x="31507" y="283"/>
                  </a:moveTo>
                  <a:cubicBezTo>
                    <a:pt x="31510" y="283"/>
                    <a:pt x="31513" y="286"/>
                    <a:pt x="31513" y="286"/>
                  </a:cubicBezTo>
                  <a:cubicBezTo>
                    <a:pt x="31510" y="290"/>
                    <a:pt x="31507" y="294"/>
                    <a:pt x="31496" y="294"/>
                  </a:cubicBezTo>
                  <a:cubicBezTo>
                    <a:pt x="31499" y="290"/>
                    <a:pt x="31507" y="286"/>
                    <a:pt x="31507" y="283"/>
                  </a:cubicBezTo>
                  <a:close/>
                  <a:moveTo>
                    <a:pt x="20925" y="238"/>
                  </a:moveTo>
                  <a:cubicBezTo>
                    <a:pt x="20932" y="238"/>
                    <a:pt x="20935" y="241"/>
                    <a:pt x="20932" y="249"/>
                  </a:cubicBezTo>
                  <a:cubicBezTo>
                    <a:pt x="20921" y="265"/>
                    <a:pt x="20921" y="283"/>
                    <a:pt x="20921" y="300"/>
                  </a:cubicBezTo>
                  <a:lnTo>
                    <a:pt x="20921" y="304"/>
                  </a:lnTo>
                  <a:cubicBezTo>
                    <a:pt x="20911" y="311"/>
                    <a:pt x="20900" y="314"/>
                    <a:pt x="20890" y="314"/>
                  </a:cubicBezTo>
                  <a:cubicBezTo>
                    <a:pt x="20880" y="318"/>
                    <a:pt x="20870" y="318"/>
                    <a:pt x="20859" y="321"/>
                  </a:cubicBezTo>
                  <a:cubicBezTo>
                    <a:pt x="20841" y="321"/>
                    <a:pt x="20820" y="321"/>
                    <a:pt x="20803" y="324"/>
                  </a:cubicBezTo>
                  <a:cubicBezTo>
                    <a:pt x="20794" y="324"/>
                    <a:pt x="20785" y="326"/>
                    <a:pt x="20777" y="326"/>
                  </a:cubicBezTo>
                  <a:cubicBezTo>
                    <a:pt x="20773" y="326"/>
                    <a:pt x="20769" y="325"/>
                    <a:pt x="20765" y="324"/>
                  </a:cubicBezTo>
                  <a:cubicBezTo>
                    <a:pt x="20755" y="324"/>
                    <a:pt x="20745" y="324"/>
                    <a:pt x="20734" y="328"/>
                  </a:cubicBezTo>
                  <a:lnTo>
                    <a:pt x="20727" y="328"/>
                  </a:lnTo>
                  <a:cubicBezTo>
                    <a:pt x="20724" y="318"/>
                    <a:pt x="20727" y="307"/>
                    <a:pt x="20716" y="300"/>
                  </a:cubicBezTo>
                  <a:cubicBezTo>
                    <a:pt x="20692" y="279"/>
                    <a:pt x="20703" y="265"/>
                    <a:pt x="20734" y="262"/>
                  </a:cubicBezTo>
                  <a:cubicBezTo>
                    <a:pt x="20750" y="264"/>
                    <a:pt x="20764" y="264"/>
                    <a:pt x="20779" y="264"/>
                  </a:cubicBezTo>
                  <a:cubicBezTo>
                    <a:pt x="20794" y="264"/>
                    <a:pt x="20808" y="264"/>
                    <a:pt x="20824" y="262"/>
                  </a:cubicBezTo>
                  <a:cubicBezTo>
                    <a:pt x="20859" y="262"/>
                    <a:pt x="20886" y="252"/>
                    <a:pt x="20915" y="241"/>
                  </a:cubicBezTo>
                  <a:cubicBezTo>
                    <a:pt x="20918" y="241"/>
                    <a:pt x="20921" y="241"/>
                    <a:pt x="20925" y="238"/>
                  </a:cubicBezTo>
                  <a:close/>
                  <a:moveTo>
                    <a:pt x="23925" y="335"/>
                  </a:moveTo>
                  <a:lnTo>
                    <a:pt x="23925" y="335"/>
                  </a:lnTo>
                  <a:cubicBezTo>
                    <a:pt x="23938" y="338"/>
                    <a:pt x="23952" y="340"/>
                    <a:pt x="23967" y="340"/>
                  </a:cubicBezTo>
                  <a:cubicBezTo>
                    <a:pt x="23974" y="340"/>
                    <a:pt x="23981" y="340"/>
                    <a:pt x="23988" y="339"/>
                  </a:cubicBezTo>
                  <a:lnTo>
                    <a:pt x="23988" y="339"/>
                  </a:lnTo>
                  <a:cubicBezTo>
                    <a:pt x="23985" y="345"/>
                    <a:pt x="23988" y="353"/>
                    <a:pt x="23995" y="356"/>
                  </a:cubicBezTo>
                  <a:cubicBezTo>
                    <a:pt x="23967" y="356"/>
                    <a:pt x="23946" y="345"/>
                    <a:pt x="23925" y="335"/>
                  </a:cubicBezTo>
                  <a:close/>
                  <a:moveTo>
                    <a:pt x="21601" y="356"/>
                  </a:moveTo>
                  <a:cubicBezTo>
                    <a:pt x="21608" y="356"/>
                    <a:pt x="21608" y="359"/>
                    <a:pt x="21605" y="359"/>
                  </a:cubicBezTo>
                  <a:cubicBezTo>
                    <a:pt x="21601" y="359"/>
                    <a:pt x="21594" y="356"/>
                    <a:pt x="21591" y="356"/>
                  </a:cubicBezTo>
                  <a:close/>
                  <a:moveTo>
                    <a:pt x="20287" y="473"/>
                  </a:moveTo>
                  <a:lnTo>
                    <a:pt x="20287" y="473"/>
                  </a:lnTo>
                  <a:cubicBezTo>
                    <a:pt x="20290" y="478"/>
                    <a:pt x="20290" y="484"/>
                    <a:pt x="20293" y="488"/>
                  </a:cubicBezTo>
                  <a:cubicBezTo>
                    <a:pt x="20287" y="481"/>
                    <a:pt x="20283" y="478"/>
                    <a:pt x="20287" y="473"/>
                  </a:cubicBezTo>
                  <a:close/>
                  <a:moveTo>
                    <a:pt x="30531" y="376"/>
                  </a:moveTo>
                  <a:cubicBezTo>
                    <a:pt x="30550" y="376"/>
                    <a:pt x="30563" y="381"/>
                    <a:pt x="30566" y="398"/>
                  </a:cubicBezTo>
                  <a:cubicBezTo>
                    <a:pt x="30532" y="401"/>
                    <a:pt x="30507" y="408"/>
                    <a:pt x="30507" y="436"/>
                  </a:cubicBezTo>
                  <a:cubicBezTo>
                    <a:pt x="30507" y="450"/>
                    <a:pt x="30497" y="458"/>
                    <a:pt x="30478" y="458"/>
                  </a:cubicBezTo>
                  <a:cubicBezTo>
                    <a:pt x="30474" y="458"/>
                    <a:pt x="30470" y="457"/>
                    <a:pt x="30466" y="457"/>
                  </a:cubicBezTo>
                  <a:cubicBezTo>
                    <a:pt x="30452" y="457"/>
                    <a:pt x="30436" y="458"/>
                    <a:pt x="30421" y="458"/>
                  </a:cubicBezTo>
                  <a:cubicBezTo>
                    <a:pt x="30414" y="458"/>
                    <a:pt x="30406" y="458"/>
                    <a:pt x="30399" y="457"/>
                  </a:cubicBezTo>
                  <a:cubicBezTo>
                    <a:pt x="30391" y="457"/>
                    <a:pt x="30383" y="457"/>
                    <a:pt x="30375" y="457"/>
                  </a:cubicBezTo>
                  <a:cubicBezTo>
                    <a:pt x="30356" y="457"/>
                    <a:pt x="30342" y="454"/>
                    <a:pt x="30344" y="432"/>
                  </a:cubicBezTo>
                  <a:cubicBezTo>
                    <a:pt x="30348" y="415"/>
                    <a:pt x="30320" y="411"/>
                    <a:pt x="30295" y="411"/>
                  </a:cubicBezTo>
                  <a:cubicBezTo>
                    <a:pt x="30268" y="411"/>
                    <a:pt x="30244" y="418"/>
                    <a:pt x="30216" y="422"/>
                  </a:cubicBezTo>
                  <a:cubicBezTo>
                    <a:pt x="30195" y="425"/>
                    <a:pt x="30178" y="428"/>
                    <a:pt x="30174" y="446"/>
                  </a:cubicBezTo>
                  <a:cubicBezTo>
                    <a:pt x="30170" y="463"/>
                    <a:pt x="30195" y="463"/>
                    <a:pt x="30212" y="470"/>
                  </a:cubicBezTo>
                  <a:cubicBezTo>
                    <a:pt x="30191" y="478"/>
                    <a:pt x="30164" y="478"/>
                    <a:pt x="30146" y="488"/>
                  </a:cubicBezTo>
                  <a:cubicBezTo>
                    <a:pt x="30143" y="488"/>
                    <a:pt x="30139" y="488"/>
                    <a:pt x="30139" y="484"/>
                  </a:cubicBezTo>
                  <a:cubicBezTo>
                    <a:pt x="30136" y="478"/>
                    <a:pt x="30115" y="478"/>
                    <a:pt x="30104" y="470"/>
                  </a:cubicBezTo>
                  <a:cubicBezTo>
                    <a:pt x="30080" y="460"/>
                    <a:pt x="30077" y="432"/>
                    <a:pt x="30101" y="428"/>
                  </a:cubicBezTo>
                  <a:cubicBezTo>
                    <a:pt x="30146" y="425"/>
                    <a:pt x="30181" y="401"/>
                    <a:pt x="30226" y="401"/>
                  </a:cubicBezTo>
                  <a:cubicBezTo>
                    <a:pt x="30323" y="401"/>
                    <a:pt x="30420" y="390"/>
                    <a:pt x="30514" y="377"/>
                  </a:cubicBezTo>
                  <a:cubicBezTo>
                    <a:pt x="30520" y="376"/>
                    <a:pt x="30526" y="376"/>
                    <a:pt x="30531" y="376"/>
                  </a:cubicBezTo>
                  <a:close/>
                  <a:moveTo>
                    <a:pt x="23501" y="267"/>
                  </a:moveTo>
                  <a:cubicBezTo>
                    <a:pt x="23541" y="267"/>
                    <a:pt x="23577" y="278"/>
                    <a:pt x="23603" y="300"/>
                  </a:cubicBezTo>
                  <a:cubicBezTo>
                    <a:pt x="23606" y="307"/>
                    <a:pt x="23613" y="311"/>
                    <a:pt x="23617" y="314"/>
                  </a:cubicBezTo>
                  <a:cubicBezTo>
                    <a:pt x="23617" y="324"/>
                    <a:pt x="23627" y="335"/>
                    <a:pt x="23648" y="335"/>
                  </a:cubicBezTo>
                  <a:cubicBezTo>
                    <a:pt x="23654" y="336"/>
                    <a:pt x="23660" y="337"/>
                    <a:pt x="23666" y="337"/>
                  </a:cubicBezTo>
                  <a:cubicBezTo>
                    <a:pt x="23694" y="337"/>
                    <a:pt x="23720" y="325"/>
                    <a:pt x="23731" y="311"/>
                  </a:cubicBezTo>
                  <a:cubicBezTo>
                    <a:pt x="23743" y="295"/>
                    <a:pt x="23758" y="290"/>
                    <a:pt x="23773" y="290"/>
                  </a:cubicBezTo>
                  <a:cubicBezTo>
                    <a:pt x="23788" y="290"/>
                    <a:pt x="23803" y="295"/>
                    <a:pt x="23815" y="300"/>
                  </a:cubicBezTo>
                  <a:cubicBezTo>
                    <a:pt x="23829" y="307"/>
                    <a:pt x="23842" y="307"/>
                    <a:pt x="23856" y="311"/>
                  </a:cubicBezTo>
                  <a:cubicBezTo>
                    <a:pt x="23863" y="314"/>
                    <a:pt x="23874" y="314"/>
                    <a:pt x="23884" y="314"/>
                  </a:cubicBezTo>
                  <a:cubicBezTo>
                    <a:pt x="23891" y="314"/>
                    <a:pt x="23898" y="318"/>
                    <a:pt x="23905" y="318"/>
                  </a:cubicBezTo>
                  <a:cubicBezTo>
                    <a:pt x="23909" y="318"/>
                    <a:pt x="23912" y="318"/>
                    <a:pt x="23915" y="321"/>
                  </a:cubicBezTo>
                  <a:lnTo>
                    <a:pt x="23915" y="328"/>
                  </a:lnTo>
                  <a:cubicBezTo>
                    <a:pt x="23877" y="335"/>
                    <a:pt x="23842" y="342"/>
                    <a:pt x="23805" y="345"/>
                  </a:cubicBezTo>
                  <a:cubicBezTo>
                    <a:pt x="23784" y="349"/>
                    <a:pt x="23773" y="359"/>
                    <a:pt x="23773" y="369"/>
                  </a:cubicBezTo>
                  <a:cubicBezTo>
                    <a:pt x="23773" y="379"/>
                    <a:pt x="23783" y="381"/>
                    <a:pt x="23793" y="381"/>
                  </a:cubicBezTo>
                  <a:cubicBezTo>
                    <a:pt x="23798" y="381"/>
                    <a:pt x="23803" y="380"/>
                    <a:pt x="23808" y="380"/>
                  </a:cubicBezTo>
                  <a:cubicBezTo>
                    <a:pt x="23808" y="374"/>
                    <a:pt x="23805" y="366"/>
                    <a:pt x="23818" y="363"/>
                  </a:cubicBezTo>
                  <a:lnTo>
                    <a:pt x="23818" y="363"/>
                  </a:lnTo>
                  <a:cubicBezTo>
                    <a:pt x="23815" y="369"/>
                    <a:pt x="23808" y="374"/>
                    <a:pt x="23808" y="380"/>
                  </a:cubicBezTo>
                  <a:cubicBezTo>
                    <a:pt x="23835" y="390"/>
                    <a:pt x="23860" y="401"/>
                    <a:pt x="23891" y="401"/>
                  </a:cubicBezTo>
                  <a:cubicBezTo>
                    <a:pt x="23901" y="401"/>
                    <a:pt x="23909" y="401"/>
                    <a:pt x="23895" y="411"/>
                  </a:cubicBezTo>
                  <a:cubicBezTo>
                    <a:pt x="23861" y="430"/>
                    <a:pt x="23826" y="439"/>
                    <a:pt x="23787" y="439"/>
                  </a:cubicBezTo>
                  <a:cubicBezTo>
                    <a:pt x="23762" y="439"/>
                    <a:pt x="23736" y="435"/>
                    <a:pt x="23707" y="428"/>
                  </a:cubicBezTo>
                  <a:cubicBezTo>
                    <a:pt x="23680" y="421"/>
                    <a:pt x="23650" y="416"/>
                    <a:pt x="23619" y="416"/>
                  </a:cubicBezTo>
                  <a:cubicBezTo>
                    <a:pt x="23580" y="416"/>
                    <a:pt x="23541" y="423"/>
                    <a:pt x="23506" y="439"/>
                  </a:cubicBezTo>
                  <a:cubicBezTo>
                    <a:pt x="23495" y="445"/>
                    <a:pt x="23483" y="448"/>
                    <a:pt x="23472" y="448"/>
                  </a:cubicBezTo>
                  <a:cubicBezTo>
                    <a:pt x="23459" y="448"/>
                    <a:pt x="23446" y="445"/>
                    <a:pt x="23433" y="439"/>
                  </a:cubicBezTo>
                  <a:cubicBezTo>
                    <a:pt x="23412" y="428"/>
                    <a:pt x="23389" y="423"/>
                    <a:pt x="23366" y="423"/>
                  </a:cubicBezTo>
                  <a:cubicBezTo>
                    <a:pt x="23345" y="423"/>
                    <a:pt x="23323" y="428"/>
                    <a:pt x="23301" y="436"/>
                  </a:cubicBezTo>
                  <a:cubicBezTo>
                    <a:pt x="23287" y="442"/>
                    <a:pt x="23273" y="445"/>
                    <a:pt x="23258" y="445"/>
                  </a:cubicBezTo>
                  <a:cubicBezTo>
                    <a:pt x="23248" y="445"/>
                    <a:pt x="23237" y="443"/>
                    <a:pt x="23225" y="439"/>
                  </a:cubicBezTo>
                  <a:cubicBezTo>
                    <a:pt x="23204" y="434"/>
                    <a:pt x="23184" y="430"/>
                    <a:pt x="23162" y="430"/>
                  </a:cubicBezTo>
                  <a:cubicBezTo>
                    <a:pt x="23155" y="430"/>
                    <a:pt x="23147" y="431"/>
                    <a:pt x="23139" y="432"/>
                  </a:cubicBezTo>
                  <a:cubicBezTo>
                    <a:pt x="23128" y="435"/>
                    <a:pt x="23118" y="436"/>
                    <a:pt x="23109" y="436"/>
                  </a:cubicBezTo>
                  <a:cubicBezTo>
                    <a:pt x="23093" y="436"/>
                    <a:pt x="23077" y="432"/>
                    <a:pt x="23062" y="425"/>
                  </a:cubicBezTo>
                  <a:cubicBezTo>
                    <a:pt x="23031" y="411"/>
                    <a:pt x="23000" y="400"/>
                    <a:pt x="22967" y="400"/>
                  </a:cubicBezTo>
                  <a:cubicBezTo>
                    <a:pt x="22952" y="400"/>
                    <a:pt x="22936" y="402"/>
                    <a:pt x="22920" y="408"/>
                  </a:cubicBezTo>
                  <a:cubicBezTo>
                    <a:pt x="22916" y="409"/>
                    <a:pt x="22913" y="409"/>
                    <a:pt x="22910" y="409"/>
                  </a:cubicBezTo>
                  <a:cubicBezTo>
                    <a:pt x="22904" y="409"/>
                    <a:pt x="22899" y="408"/>
                    <a:pt x="22892" y="408"/>
                  </a:cubicBezTo>
                  <a:cubicBezTo>
                    <a:pt x="22860" y="398"/>
                    <a:pt x="22840" y="392"/>
                    <a:pt x="22826" y="392"/>
                  </a:cubicBezTo>
                  <a:cubicBezTo>
                    <a:pt x="22806" y="392"/>
                    <a:pt x="22799" y="405"/>
                    <a:pt x="22785" y="436"/>
                  </a:cubicBezTo>
                  <a:cubicBezTo>
                    <a:pt x="22777" y="436"/>
                    <a:pt x="22774" y="439"/>
                    <a:pt x="22767" y="439"/>
                  </a:cubicBezTo>
                  <a:cubicBezTo>
                    <a:pt x="22764" y="436"/>
                    <a:pt x="22764" y="425"/>
                    <a:pt x="22767" y="418"/>
                  </a:cubicBezTo>
                  <a:cubicBezTo>
                    <a:pt x="22767" y="408"/>
                    <a:pt x="22777" y="390"/>
                    <a:pt x="22756" y="383"/>
                  </a:cubicBezTo>
                  <a:cubicBezTo>
                    <a:pt x="22754" y="383"/>
                    <a:pt x="22752" y="383"/>
                    <a:pt x="22750" y="383"/>
                  </a:cubicBezTo>
                  <a:cubicBezTo>
                    <a:pt x="22724" y="383"/>
                    <a:pt x="22711" y="402"/>
                    <a:pt x="22708" y="415"/>
                  </a:cubicBezTo>
                  <a:cubicBezTo>
                    <a:pt x="22705" y="428"/>
                    <a:pt x="22697" y="439"/>
                    <a:pt x="22691" y="443"/>
                  </a:cubicBezTo>
                  <a:cubicBezTo>
                    <a:pt x="22681" y="443"/>
                    <a:pt x="22673" y="439"/>
                    <a:pt x="22663" y="436"/>
                  </a:cubicBezTo>
                  <a:cubicBezTo>
                    <a:pt x="22656" y="432"/>
                    <a:pt x="22652" y="425"/>
                    <a:pt x="22646" y="418"/>
                  </a:cubicBezTo>
                  <a:cubicBezTo>
                    <a:pt x="22637" y="410"/>
                    <a:pt x="22624" y="403"/>
                    <a:pt x="22606" y="403"/>
                  </a:cubicBezTo>
                  <a:cubicBezTo>
                    <a:pt x="22602" y="403"/>
                    <a:pt x="22598" y="404"/>
                    <a:pt x="22593" y="404"/>
                  </a:cubicBezTo>
                  <a:cubicBezTo>
                    <a:pt x="22576" y="408"/>
                    <a:pt x="22572" y="415"/>
                    <a:pt x="22572" y="425"/>
                  </a:cubicBezTo>
                  <a:cubicBezTo>
                    <a:pt x="22569" y="436"/>
                    <a:pt x="22566" y="443"/>
                    <a:pt x="22562" y="449"/>
                  </a:cubicBezTo>
                  <a:cubicBezTo>
                    <a:pt x="22558" y="452"/>
                    <a:pt x="22553" y="454"/>
                    <a:pt x="22547" y="454"/>
                  </a:cubicBezTo>
                  <a:cubicBezTo>
                    <a:pt x="22544" y="454"/>
                    <a:pt x="22541" y="454"/>
                    <a:pt x="22538" y="453"/>
                  </a:cubicBezTo>
                  <a:cubicBezTo>
                    <a:pt x="22527" y="449"/>
                    <a:pt x="22517" y="446"/>
                    <a:pt x="22510" y="446"/>
                  </a:cubicBezTo>
                  <a:cubicBezTo>
                    <a:pt x="22507" y="443"/>
                    <a:pt x="22503" y="443"/>
                    <a:pt x="22503" y="443"/>
                  </a:cubicBezTo>
                  <a:cubicBezTo>
                    <a:pt x="22489" y="433"/>
                    <a:pt x="22479" y="428"/>
                    <a:pt x="22472" y="428"/>
                  </a:cubicBezTo>
                  <a:cubicBezTo>
                    <a:pt x="22463" y="428"/>
                    <a:pt x="22458" y="435"/>
                    <a:pt x="22455" y="449"/>
                  </a:cubicBezTo>
                  <a:cubicBezTo>
                    <a:pt x="22452" y="453"/>
                    <a:pt x="22447" y="457"/>
                    <a:pt x="22447" y="460"/>
                  </a:cubicBezTo>
                  <a:cubicBezTo>
                    <a:pt x="22437" y="467"/>
                    <a:pt x="22427" y="473"/>
                    <a:pt x="22417" y="481"/>
                  </a:cubicBezTo>
                  <a:cubicBezTo>
                    <a:pt x="22402" y="485"/>
                    <a:pt x="22387" y="486"/>
                    <a:pt x="22371" y="486"/>
                  </a:cubicBezTo>
                  <a:cubicBezTo>
                    <a:pt x="22360" y="486"/>
                    <a:pt x="22348" y="486"/>
                    <a:pt x="22337" y="484"/>
                  </a:cubicBezTo>
                  <a:cubicBezTo>
                    <a:pt x="22281" y="470"/>
                    <a:pt x="22229" y="453"/>
                    <a:pt x="22177" y="432"/>
                  </a:cubicBezTo>
                  <a:cubicBezTo>
                    <a:pt x="22173" y="428"/>
                    <a:pt x="22170" y="428"/>
                    <a:pt x="22167" y="428"/>
                  </a:cubicBezTo>
                  <a:cubicBezTo>
                    <a:pt x="22156" y="418"/>
                    <a:pt x="22139" y="418"/>
                    <a:pt x="22122" y="415"/>
                  </a:cubicBezTo>
                  <a:lnTo>
                    <a:pt x="22080" y="415"/>
                  </a:lnTo>
                  <a:cubicBezTo>
                    <a:pt x="22071" y="414"/>
                    <a:pt x="22061" y="413"/>
                    <a:pt x="22051" y="413"/>
                  </a:cubicBezTo>
                  <a:cubicBezTo>
                    <a:pt x="22031" y="413"/>
                    <a:pt x="22011" y="415"/>
                    <a:pt x="21989" y="415"/>
                  </a:cubicBezTo>
                  <a:lnTo>
                    <a:pt x="21910" y="415"/>
                  </a:lnTo>
                  <a:cubicBezTo>
                    <a:pt x="21875" y="415"/>
                    <a:pt x="21840" y="415"/>
                    <a:pt x="21806" y="404"/>
                  </a:cubicBezTo>
                  <a:cubicBezTo>
                    <a:pt x="21795" y="415"/>
                    <a:pt x="21778" y="411"/>
                    <a:pt x="21765" y="415"/>
                  </a:cubicBezTo>
                  <a:lnTo>
                    <a:pt x="21754" y="415"/>
                  </a:lnTo>
                  <a:cubicBezTo>
                    <a:pt x="21706" y="432"/>
                    <a:pt x="21706" y="457"/>
                    <a:pt x="21730" y="491"/>
                  </a:cubicBezTo>
                  <a:cubicBezTo>
                    <a:pt x="21694" y="486"/>
                    <a:pt x="21659" y="486"/>
                    <a:pt x="21625" y="486"/>
                  </a:cubicBezTo>
                  <a:cubicBezTo>
                    <a:pt x="21618" y="486"/>
                    <a:pt x="21610" y="486"/>
                    <a:pt x="21602" y="486"/>
                  </a:cubicBezTo>
                  <a:cubicBezTo>
                    <a:pt x="21548" y="486"/>
                    <a:pt x="21496" y="485"/>
                    <a:pt x="21445" y="467"/>
                  </a:cubicBezTo>
                  <a:cubicBezTo>
                    <a:pt x="21419" y="460"/>
                    <a:pt x="21389" y="458"/>
                    <a:pt x="21360" y="458"/>
                  </a:cubicBezTo>
                  <a:cubicBezTo>
                    <a:pt x="21343" y="458"/>
                    <a:pt x="21326" y="459"/>
                    <a:pt x="21310" y="460"/>
                  </a:cubicBezTo>
                  <a:cubicBezTo>
                    <a:pt x="21264" y="468"/>
                    <a:pt x="21219" y="472"/>
                    <a:pt x="21174" y="472"/>
                  </a:cubicBezTo>
                  <a:cubicBezTo>
                    <a:pt x="21113" y="472"/>
                    <a:pt x="21051" y="464"/>
                    <a:pt x="20987" y="446"/>
                  </a:cubicBezTo>
                  <a:lnTo>
                    <a:pt x="20987" y="446"/>
                  </a:lnTo>
                  <a:cubicBezTo>
                    <a:pt x="21004" y="448"/>
                    <a:pt x="21021" y="449"/>
                    <a:pt x="21037" y="449"/>
                  </a:cubicBezTo>
                  <a:cubicBezTo>
                    <a:pt x="21052" y="449"/>
                    <a:pt x="21067" y="448"/>
                    <a:pt x="21081" y="443"/>
                  </a:cubicBezTo>
                  <a:cubicBezTo>
                    <a:pt x="21091" y="439"/>
                    <a:pt x="21099" y="432"/>
                    <a:pt x="21112" y="432"/>
                  </a:cubicBezTo>
                  <a:cubicBezTo>
                    <a:pt x="21125" y="432"/>
                    <a:pt x="21136" y="433"/>
                    <a:pt x="21148" y="433"/>
                  </a:cubicBezTo>
                  <a:cubicBezTo>
                    <a:pt x="21159" y="433"/>
                    <a:pt x="21170" y="432"/>
                    <a:pt x="21182" y="428"/>
                  </a:cubicBezTo>
                  <a:cubicBezTo>
                    <a:pt x="21195" y="422"/>
                    <a:pt x="21219" y="418"/>
                    <a:pt x="21219" y="408"/>
                  </a:cubicBezTo>
                  <a:cubicBezTo>
                    <a:pt x="21217" y="398"/>
                    <a:pt x="21210" y="396"/>
                    <a:pt x="21200" y="396"/>
                  </a:cubicBezTo>
                  <a:cubicBezTo>
                    <a:pt x="21192" y="396"/>
                    <a:pt x="21182" y="398"/>
                    <a:pt x="21174" y="398"/>
                  </a:cubicBezTo>
                  <a:lnTo>
                    <a:pt x="21126" y="398"/>
                  </a:lnTo>
                  <a:cubicBezTo>
                    <a:pt x="21123" y="398"/>
                    <a:pt x="21123" y="398"/>
                    <a:pt x="21119" y="394"/>
                  </a:cubicBezTo>
                  <a:cubicBezTo>
                    <a:pt x="21112" y="394"/>
                    <a:pt x="21105" y="390"/>
                    <a:pt x="21102" y="390"/>
                  </a:cubicBezTo>
                  <a:cubicBezTo>
                    <a:pt x="21074" y="377"/>
                    <a:pt x="21032" y="380"/>
                    <a:pt x="21022" y="353"/>
                  </a:cubicBezTo>
                  <a:cubicBezTo>
                    <a:pt x="21046" y="350"/>
                    <a:pt x="21070" y="346"/>
                    <a:pt x="21094" y="346"/>
                  </a:cubicBezTo>
                  <a:cubicBezTo>
                    <a:pt x="21105" y="346"/>
                    <a:pt x="21115" y="346"/>
                    <a:pt x="21126" y="349"/>
                  </a:cubicBezTo>
                  <a:cubicBezTo>
                    <a:pt x="21171" y="357"/>
                    <a:pt x="21213" y="368"/>
                    <a:pt x="21259" y="368"/>
                  </a:cubicBezTo>
                  <a:cubicBezTo>
                    <a:pt x="21270" y="368"/>
                    <a:pt x="21281" y="367"/>
                    <a:pt x="21293" y="366"/>
                  </a:cubicBezTo>
                  <a:lnTo>
                    <a:pt x="21293" y="363"/>
                  </a:lnTo>
                  <a:cubicBezTo>
                    <a:pt x="21294" y="364"/>
                    <a:pt x="21297" y="365"/>
                    <a:pt x="21300" y="365"/>
                  </a:cubicBezTo>
                  <a:cubicBezTo>
                    <a:pt x="21303" y="365"/>
                    <a:pt x="21306" y="364"/>
                    <a:pt x="21310" y="363"/>
                  </a:cubicBezTo>
                  <a:cubicBezTo>
                    <a:pt x="21376" y="363"/>
                    <a:pt x="21438" y="349"/>
                    <a:pt x="21501" y="349"/>
                  </a:cubicBezTo>
                  <a:lnTo>
                    <a:pt x="21501" y="353"/>
                  </a:lnTo>
                  <a:cubicBezTo>
                    <a:pt x="21519" y="385"/>
                    <a:pt x="21538" y="400"/>
                    <a:pt x="21568" y="400"/>
                  </a:cubicBezTo>
                  <a:cubicBezTo>
                    <a:pt x="21582" y="400"/>
                    <a:pt x="21599" y="397"/>
                    <a:pt x="21619" y="390"/>
                  </a:cubicBezTo>
                  <a:lnTo>
                    <a:pt x="21640" y="390"/>
                  </a:lnTo>
                  <a:cubicBezTo>
                    <a:pt x="21661" y="405"/>
                    <a:pt x="21684" y="409"/>
                    <a:pt x="21709" y="409"/>
                  </a:cubicBezTo>
                  <a:cubicBezTo>
                    <a:pt x="21737" y="409"/>
                    <a:pt x="21767" y="404"/>
                    <a:pt x="21795" y="404"/>
                  </a:cubicBezTo>
                  <a:cubicBezTo>
                    <a:pt x="21799" y="404"/>
                    <a:pt x="21803" y="404"/>
                    <a:pt x="21806" y="404"/>
                  </a:cubicBezTo>
                  <a:cubicBezTo>
                    <a:pt x="21810" y="401"/>
                    <a:pt x="21816" y="394"/>
                    <a:pt x="21820" y="390"/>
                  </a:cubicBezTo>
                  <a:cubicBezTo>
                    <a:pt x="21809" y="368"/>
                    <a:pt x="21793" y="362"/>
                    <a:pt x="21772" y="362"/>
                  </a:cubicBezTo>
                  <a:cubicBezTo>
                    <a:pt x="21757" y="362"/>
                    <a:pt x="21741" y="365"/>
                    <a:pt x="21723" y="369"/>
                  </a:cubicBezTo>
                  <a:cubicBezTo>
                    <a:pt x="21709" y="369"/>
                    <a:pt x="21691" y="374"/>
                    <a:pt x="21677" y="374"/>
                  </a:cubicBezTo>
                  <a:cubicBezTo>
                    <a:pt x="21707" y="358"/>
                    <a:pt x="21736" y="349"/>
                    <a:pt x="21767" y="349"/>
                  </a:cubicBezTo>
                  <a:cubicBezTo>
                    <a:pt x="21787" y="349"/>
                    <a:pt x="21808" y="353"/>
                    <a:pt x="21830" y="363"/>
                  </a:cubicBezTo>
                  <a:cubicBezTo>
                    <a:pt x="21830" y="327"/>
                    <a:pt x="21860" y="320"/>
                    <a:pt x="21899" y="320"/>
                  </a:cubicBezTo>
                  <a:cubicBezTo>
                    <a:pt x="21909" y="320"/>
                    <a:pt x="21920" y="320"/>
                    <a:pt x="21931" y="321"/>
                  </a:cubicBezTo>
                  <a:cubicBezTo>
                    <a:pt x="21945" y="321"/>
                    <a:pt x="21959" y="321"/>
                    <a:pt x="21965" y="311"/>
                  </a:cubicBezTo>
                  <a:cubicBezTo>
                    <a:pt x="21972" y="307"/>
                    <a:pt x="21979" y="305"/>
                    <a:pt x="21988" y="305"/>
                  </a:cubicBezTo>
                  <a:cubicBezTo>
                    <a:pt x="21994" y="305"/>
                    <a:pt x="22000" y="306"/>
                    <a:pt x="22007" y="307"/>
                  </a:cubicBezTo>
                  <a:cubicBezTo>
                    <a:pt x="21997" y="328"/>
                    <a:pt x="22035" y="328"/>
                    <a:pt x="22049" y="339"/>
                  </a:cubicBezTo>
                  <a:cubicBezTo>
                    <a:pt x="22036" y="355"/>
                    <a:pt x="22017" y="374"/>
                    <a:pt x="22061" y="374"/>
                  </a:cubicBezTo>
                  <a:cubicBezTo>
                    <a:pt x="22065" y="374"/>
                    <a:pt x="22069" y="374"/>
                    <a:pt x="22073" y="374"/>
                  </a:cubicBezTo>
                  <a:cubicBezTo>
                    <a:pt x="22103" y="363"/>
                    <a:pt x="22132" y="359"/>
                    <a:pt x="22161" y="359"/>
                  </a:cubicBezTo>
                  <a:cubicBezTo>
                    <a:pt x="22179" y="359"/>
                    <a:pt x="22197" y="360"/>
                    <a:pt x="22215" y="363"/>
                  </a:cubicBezTo>
                  <a:cubicBezTo>
                    <a:pt x="22226" y="366"/>
                    <a:pt x="22233" y="369"/>
                    <a:pt x="22243" y="369"/>
                  </a:cubicBezTo>
                  <a:cubicBezTo>
                    <a:pt x="22247" y="369"/>
                    <a:pt x="22247" y="374"/>
                    <a:pt x="22250" y="374"/>
                  </a:cubicBezTo>
                  <a:cubicBezTo>
                    <a:pt x="22256" y="375"/>
                    <a:pt x="22262" y="376"/>
                    <a:pt x="22269" y="376"/>
                  </a:cubicBezTo>
                  <a:cubicBezTo>
                    <a:pt x="22291" y="376"/>
                    <a:pt x="22315" y="368"/>
                    <a:pt x="22333" y="363"/>
                  </a:cubicBezTo>
                  <a:cubicBezTo>
                    <a:pt x="22340" y="363"/>
                    <a:pt x="22343" y="359"/>
                    <a:pt x="22351" y="359"/>
                  </a:cubicBezTo>
                  <a:cubicBezTo>
                    <a:pt x="22361" y="356"/>
                    <a:pt x="22372" y="356"/>
                    <a:pt x="22385" y="356"/>
                  </a:cubicBezTo>
                  <a:lnTo>
                    <a:pt x="22392" y="356"/>
                  </a:lnTo>
                  <a:cubicBezTo>
                    <a:pt x="22406" y="361"/>
                    <a:pt x="22419" y="363"/>
                    <a:pt x="22431" y="363"/>
                  </a:cubicBezTo>
                  <a:cubicBezTo>
                    <a:pt x="22449" y="363"/>
                    <a:pt x="22465" y="359"/>
                    <a:pt x="22479" y="353"/>
                  </a:cubicBezTo>
                  <a:lnTo>
                    <a:pt x="22493" y="353"/>
                  </a:lnTo>
                  <a:cubicBezTo>
                    <a:pt x="22514" y="366"/>
                    <a:pt x="22535" y="369"/>
                    <a:pt x="22566" y="369"/>
                  </a:cubicBezTo>
                  <a:cubicBezTo>
                    <a:pt x="22580" y="370"/>
                    <a:pt x="22594" y="370"/>
                    <a:pt x="22608" y="370"/>
                  </a:cubicBezTo>
                  <a:cubicBezTo>
                    <a:pt x="22693" y="370"/>
                    <a:pt x="22773" y="357"/>
                    <a:pt x="22830" y="304"/>
                  </a:cubicBezTo>
                  <a:cubicBezTo>
                    <a:pt x="22843" y="342"/>
                    <a:pt x="22885" y="353"/>
                    <a:pt x="22923" y="363"/>
                  </a:cubicBezTo>
                  <a:cubicBezTo>
                    <a:pt x="22930" y="364"/>
                    <a:pt x="22939" y="364"/>
                    <a:pt x="22948" y="364"/>
                  </a:cubicBezTo>
                  <a:cubicBezTo>
                    <a:pt x="22989" y="364"/>
                    <a:pt x="23038" y="353"/>
                    <a:pt x="23041" y="342"/>
                  </a:cubicBezTo>
                  <a:cubicBezTo>
                    <a:pt x="23044" y="314"/>
                    <a:pt x="23009" y="300"/>
                    <a:pt x="22975" y="290"/>
                  </a:cubicBezTo>
                  <a:cubicBezTo>
                    <a:pt x="22969" y="287"/>
                    <a:pt x="22966" y="286"/>
                    <a:pt x="22965" y="286"/>
                  </a:cubicBezTo>
                  <a:lnTo>
                    <a:pt x="22965" y="286"/>
                  </a:lnTo>
                  <a:cubicBezTo>
                    <a:pt x="23006" y="288"/>
                    <a:pt x="23046" y="291"/>
                    <a:pt x="23087" y="291"/>
                  </a:cubicBezTo>
                  <a:cubicBezTo>
                    <a:pt x="23118" y="291"/>
                    <a:pt x="23148" y="289"/>
                    <a:pt x="23180" y="286"/>
                  </a:cubicBezTo>
                  <a:cubicBezTo>
                    <a:pt x="23197" y="283"/>
                    <a:pt x="23215" y="280"/>
                    <a:pt x="23232" y="280"/>
                  </a:cubicBezTo>
                  <a:cubicBezTo>
                    <a:pt x="23250" y="280"/>
                    <a:pt x="23268" y="283"/>
                    <a:pt x="23284" y="290"/>
                  </a:cubicBezTo>
                  <a:cubicBezTo>
                    <a:pt x="23304" y="298"/>
                    <a:pt x="23322" y="301"/>
                    <a:pt x="23340" y="301"/>
                  </a:cubicBezTo>
                  <a:cubicBezTo>
                    <a:pt x="23362" y="301"/>
                    <a:pt x="23384" y="296"/>
                    <a:pt x="23409" y="286"/>
                  </a:cubicBezTo>
                  <a:cubicBezTo>
                    <a:pt x="23440" y="273"/>
                    <a:pt x="23471" y="267"/>
                    <a:pt x="23501" y="267"/>
                  </a:cubicBezTo>
                  <a:close/>
                  <a:moveTo>
                    <a:pt x="16843" y="539"/>
                  </a:moveTo>
                  <a:cubicBezTo>
                    <a:pt x="16861" y="539"/>
                    <a:pt x="16879" y="540"/>
                    <a:pt x="16897" y="543"/>
                  </a:cubicBezTo>
                  <a:cubicBezTo>
                    <a:pt x="16894" y="547"/>
                    <a:pt x="16890" y="547"/>
                    <a:pt x="16890" y="547"/>
                  </a:cubicBezTo>
                  <a:cubicBezTo>
                    <a:pt x="16877" y="550"/>
                    <a:pt x="16865" y="552"/>
                    <a:pt x="16853" y="552"/>
                  </a:cubicBezTo>
                  <a:cubicBezTo>
                    <a:pt x="16841" y="552"/>
                    <a:pt x="16829" y="550"/>
                    <a:pt x="16817" y="547"/>
                  </a:cubicBezTo>
                  <a:cubicBezTo>
                    <a:pt x="16806" y="543"/>
                    <a:pt x="16793" y="543"/>
                    <a:pt x="16782" y="540"/>
                  </a:cubicBezTo>
                  <a:cubicBezTo>
                    <a:pt x="16802" y="540"/>
                    <a:pt x="16822" y="539"/>
                    <a:pt x="16843" y="539"/>
                  </a:cubicBezTo>
                  <a:close/>
                  <a:moveTo>
                    <a:pt x="32343" y="553"/>
                  </a:moveTo>
                  <a:cubicBezTo>
                    <a:pt x="32339" y="553"/>
                    <a:pt x="32339" y="553"/>
                    <a:pt x="32339" y="557"/>
                  </a:cubicBezTo>
                  <a:lnTo>
                    <a:pt x="32339" y="553"/>
                  </a:lnTo>
                  <a:close/>
                  <a:moveTo>
                    <a:pt x="29852" y="403"/>
                  </a:moveTo>
                  <a:cubicBezTo>
                    <a:pt x="29890" y="403"/>
                    <a:pt x="29929" y="409"/>
                    <a:pt x="29966" y="415"/>
                  </a:cubicBezTo>
                  <a:cubicBezTo>
                    <a:pt x="29994" y="422"/>
                    <a:pt x="30000" y="436"/>
                    <a:pt x="29997" y="453"/>
                  </a:cubicBezTo>
                  <a:cubicBezTo>
                    <a:pt x="29997" y="467"/>
                    <a:pt x="29987" y="478"/>
                    <a:pt x="29962" y="478"/>
                  </a:cubicBezTo>
                  <a:cubicBezTo>
                    <a:pt x="29951" y="477"/>
                    <a:pt x="29941" y="477"/>
                    <a:pt x="29930" y="477"/>
                  </a:cubicBezTo>
                  <a:cubicBezTo>
                    <a:pt x="29841" y="477"/>
                    <a:pt x="29755" y="499"/>
                    <a:pt x="29666" y="499"/>
                  </a:cubicBezTo>
                  <a:cubicBezTo>
                    <a:pt x="29656" y="499"/>
                    <a:pt x="29646" y="499"/>
                    <a:pt x="29637" y="498"/>
                  </a:cubicBezTo>
                  <a:cubicBezTo>
                    <a:pt x="29612" y="498"/>
                    <a:pt x="29592" y="498"/>
                    <a:pt x="29571" y="505"/>
                  </a:cubicBezTo>
                  <a:lnTo>
                    <a:pt x="29567" y="508"/>
                  </a:lnTo>
                  <a:cubicBezTo>
                    <a:pt x="29553" y="508"/>
                    <a:pt x="29536" y="508"/>
                    <a:pt x="29522" y="512"/>
                  </a:cubicBezTo>
                  <a:lnTo>
                    <a:pt x="29432" y="512"/>
                  </a:lnTo>
                  <a:cubicBezTo>
                    <a:pt x="29411" y="512"/>
                    <a:pt x="29393" y="505"/>
                    <a:pt x="29379" y="491"/>
                  </a:cubicBezTo>
                  <a:cubicBezTo>
                    <a:pt x="29383" y="481"/>
                    <a:pt x="29397" y="473"/>
                    <a:pt x="29383" y="463"/>
                  </a:cubicBezTo>
                  <a:cubicBezTo>
                    <a:pt x="29376" y="459"/>
                    <a:pt x="29369" y="458"/>
                    <a:pt x="29362" y="458"/>
                  </a:cubicBezTo>
                  <a:cubicBezTo>
                    <a:pt x="29350" y="458"/>
                    <a:pt x="29339" y="463"/>
                    <a:pt x="29328" y="467"/>
                  </a:cubicBezTo>
                  <a:lnTo>
                    <a:pt x="29254" y="467"/>
                  </a:lnTo>
                  <a:cubicBezTo>
                    <a:pt x="29250" y="467"/>
                    <a:pt x="29245" y="466"/>
                    <a:pt x="29240" y="466"/>
                  </a:cubicBezTo>
                  <a:cubicBezTo>
                    <a:pt x="29230" y="466"/>
                    <a:pt x="29220" y="468"/>
                    <a:pt x="29220" y="478"/>
                  </a:cubicBezTo>
                  <a:cubicBezTo>
                    <a:pt x="29224" y="491"/>
                    <a:pt x="29241" y="491"/>
                    <a:pt x="29258" y="491"/>
                  </a:cubicBezTo>
                  <a:cubicBezTo>
                    <a:pt x="29263" y="491"/>
                    <a:pt x="29267" y="492"/>
                    <a:pt x="29271" y="492"/>
                  </a:cubicBezTo>
                  <a:cubicBezTo>
                    <a:pt x="29279" y="492"/>
                    <a:pt x="29287" y="491"/>
                    <a:pt x="29295" y="491"/>
                  </a:cubicBezTo>
                  <a:cubicBezTo>
                    <a:pt x="29308" y="491"/>
                    <a:pt x="29320" y="493"/>
                    <a:pt x="29331" y="502"/>
                  </a:cubicBezTo>
                  <a:cubicBezTo>
                    <a:pt x="29317" y="508"/>
                    <a:pt x="29300" y="508"/>
                    <a:pt x="29286" y="512"/>
                  </a:cubicBezTo>
                  <a:cubicBezTo>
                    <a:pt x="29283" y="512"/>
                    <a:pt x="29279" y="512"/>
                    <a:pt x="29279" y="515"/>
                  </a:cubicBezTo>
                  <a:cubicBezTo>
                    <a:pt x="29224" y="519"/>
                    <a:pt x="29168" y="530"/>
                    <a:pt x="29112" y="530"/>
                  </a:cubicBezTo>
                  <a:cubicBezTo>
                    <a:pt x="29106" y="530"/>
                    <a:pt x="29099" y="530"/>
                    <a:pt x="29092" y="529"/>
                  </a:cubicBezTo>
                  <a:cubicBezTo>
                    <a:pt x="29062" y="528"/>
                    <a:pt x="29031" y="527"/>
                    <a:pt x="29002" y="527"/>
                  </a:cubicBezTo>
                  <a:cubicBezTo>
                    <a:pt x="28936" y="527"/>
                    <a:pt x="28872" y="532"/>
                    <a:pt x="28811" y="553"/>
                  </a:cubicBezTo>
                  <a:cubicBezTo>
                    <a:pt x="28804" y="557"/>
                    <a:pt x="28796" y="558"/>
                    <a:pt x="28787" y="558"/>
                  </a:cubicBezTo>
                  <a:cubicBezTo>
                    <a:pt x="28778" y="558"/>
                    <a:pt x="28768" y="557"/>
                    <a:pt x="28759" y="557"/>
                  </a:cubicBezTo>
                  <a:cubicBezTo>
                    <a:pt x="28745" y="553"/>
                    <a:pt x="28727" y="553"/>
                    <a:pt x="28710" y="550"/>
                  </a:cubicBezTo>
                  <a:cubicBezTo>
                    <a:pt x="28686" y="543"/>
                    <a:pt x="28658" y="540"/>
                    <a:pt x="28630" y="540"/>
                  </a:cubicBezTo>
                  <a:cubicBezTo>
                    <a:pt x="28609" y="540"/>
                    <a:pt x="28585" y="540"/>
                    <a:pt x="28561" y="543"/>
                  </a:cubicBezTo>
                  <a:cubicBezTo>
                    <a:pt x="28557" y="547"/>
                    <a:pt x="28551" y="547"/>
                    <a:pt x="28543" y="550"/>
                  </a:cubicBezTo>
                  <a:cubicBezTo>
                    <a:pt x="28533" y="553"/>
                    <a:pt x="28522" y="557"/>
                    <a:pt x="28512" y="557"/>
                  </a:cubicBezTo>
                  <a:cubicBezTo>
                    <a:pt x="28502" y="561"/>
                    <a:pt x="28488" y="561"/>
                    <a:pt x="28474" y="561"/>
                  </a:cubicBezTo>
                  <a:cubicBezTo>
                    <a:pt x="28477" y="553"/>
                    <a:pt x="28481" y="550"/>
                    <a:pt x="28484" y="543"/>
                  </a:cubicBezTo>
                  <a:lnTo>
                    <a:pt x="28488" y="543"/>
                  </a:lnTo>
                  <a:cubicBezTo>
                    <a:pt x="28554" y="512"/>
                    <a:pt x="28634" y="512"/>
                    <a:pt x="28713" y="502"/>
                  </a:cubicBezTo>
                  <a:lnTo>
                    <a:pt x="28713" y="502"/>
                  </a:lnTo>
                  <a:cubicBezTo>
                    <a:pt x="28705" y="503"/>
                    <a:pt x="28698" y="503"/>
                    <a:pt x="28690" y="503"/>
                  </a:cubicBezTo>
                  <a:cubicBezTo>
                    <a:pt x="28644" y="503"/>
                    <a:pt x="28600" y="490"/>
                    <a:pt x="28557" y="490"/>
                  </a:cubicBezTo>
                  <a:cubicBezTo>
                    <a:pt x="28550" y="490"/>
                    <a:pt x="28543" y="490"/>
                    <a:pt x="28537" y="491"/>
                  </a:cubicBezTo>
                  <a:cubicBezTo>
                    <a:pt x="28522" y="492"/>
                    <a:pt x="28509" y="492"/>
                    <a:pt x="28495" y="492"/>
                  </a:cubicBezTo>
                  <a:cubicBezTo>
                    <a:pt x="28462" y="492"/>
                    <a:pt x="28429" y="490"/>
                    <a:pt x="28398" y="488"/>
                  </a:cubicBezTo>
                  <a:cubicBezTo>
                    <a:pt x="28388" y="484"/>
                    <a:pt x="28373" y="481"/>
                    <a:pt x="28356" y="481"/>
                  </a:cubicBezTo>
                  <a:lnTo>
                    <a:pt x="28287" y="481"/>
                  </a:lnTo>
                  <a:cubicBezTo>
                    <a:pt x="28293" y="460"/>
                    <a:pt x="28335" y="470"/>
                    <a:pt x="28353" y="457"/>
                  </a:cubicBezTo>
                  <a:cubicBezTo>
                    <a:pt x="28377" y="467"/>
                    <a:pt x="28408" y="467"/>
                    <a:pt x="28439" y="470"/>
                  </a:cubicBezTo>
                  <a:cubicBezTo>
                    <a:pt x="28547" y="470"/>
                    <a:pt x="28647" y="457"/>
                    <a:pt x="28751" y="439"/>
                  </a:cubicBezTo>
                  <a:cubicBezTo>
                    <a:pt x="28824" y="426"/>
                    <a:pt x="28900" y="419"/>
                    <a:pt x="28974" y="419"/>
                  </a:cubicBezTo>
                  <a:cubicBezTo>
                    <a:pt x="29000" y="419"/>
                    <a:pt x="29025" y="420"/>
                    <a:pt x="29050" y="422"/>
                  </a:cubicBezTo>
                  <a:cubicBezTo>
                    <a:pt x="29068" y="423"/>
                    <a:pt x="29086" y="424"/>
                    <a:pt x="29102" y="424"/>
                  </a:cubicBezTo>
                  <a:cubicBezTo>
                    <a:pt x="29163" y="424"/>
                    <a:pt x="29215" y="415"/>
                    <a:pt x="29272" y="404"/>
                  </a:cubicBezTo>
                  <a:lnTo>
                    <a:pt x="29279" y="404"/>
                  </a:lnTo>
                  <a:cubicBezTo>
                    <a:pt x="29282" y="423"/>
                    <a:pt x="29287" y="430"/>
                    <a:pt x="29309" y="430"/>
                  </a:cubicBezTo>
                  <a:cubicBezTo>
                    <a:pt x="29315" y="430"/>
                    <a:pt x="29322" y="429"/>
                    <a:pt x="29331" y="428"/>
                  </a:cubicBezTo>
                  <a:cubicBezTo>
                    <a:pt x="29379" y="422"/>
                    <a:pt x="29425" y="422"/>
                    <a:pt x="29473" y="418"/>
                  </a:cubicBezTo>
                  <a:cubicBezTo>
                    <a:pt x="29592" y="408"/>
                    <a:pt x="29709" y="418"/>
                    <a:pt x="29827" y="404"/>
                  </a:cubicBezTo>
                  <a:cubicBezTo>
                    <a:pt x="29835" y="404"/>
                    <a:pt x="29844" y="403"/>
                    <a:pt x="29852" y="403"/>
                  </a:cubicBezTo>
                  <a:close/>
                  <a:moveTo>
                    <a:pt x="15686" y="488"/>
                  </a:moveTo>
                  <a:cubicBezTo>
                    <a:pt x="15697" y="498"/>
                    <a:pt x="15709" y="503"/>
                    <a:pt x="15722" y="503"/>
                  </a:cubicBezTo>
                  <a:cubicBezTo>
                    <a:pt x="15726" y="503"/>
                    <a:pt x="15731" y="503"/>
                    <a:pt x="15735" y="502"/>
                  </a:cubicBezTo>
                  <a:lnTo>
                    <a:pt x="15735" y="502"/>
                  </a:lnTo>
                  <a:cubicBezTo>
                    <a:pt x="15731" y="512"/>
                    <a:pt x="15745" y="523"/>
                    <a:pt x="15762" y="529"/>
                  </a:cubicBezTo>
                  <a:cubicBezTo>
                    <a:pt x="15804" y="547"/>
                    <a:pt x="15811" y="568"/>
                    <a:pt x="15780" y="578"/>
                  </a:cubicBezTo>
                  <a:lnTo>
                    <a:pt x="15780" y="574"/>
                  </a:lnTo>
                  <a:lnTo>
                    <a:pt x="15773" y="574"/>
                  </a:lnTo>
                  <a:cubicBezTo>
                    <a:pt x="15738" y="563"/>
                    <a:pt x="15710" y="534"/>
                    <a:pt x="15674" y="534"/>
                  </a:cubicBezTo>
                  <a:cubicBezTo>
                    <a:pt x="15655" y="534"/>
                    <a:pt x="15635" y="542"/>
                    <a:pt x="15610" y="564"/>
                  </a:cubicBezTo>
                  <a:lnTo>
                    <a:pt x="15603" y="564"/>
                  </a:lnTo>
                  <a:cubicBezTo>
                    <a:pt x="15599" y="541"/>
                    <a:pt x="15589" y="527"/>
                    <a:pt x="15569" y="519"/>
                  </a:cubicBezTo>
                  <a:lnTo>
                    <a:pt x="15569" y="519"/>
                  </a:lnTo>
                  <a:cubicBezTo>
                    <a:pt x="15574" y="520"/>
                    <a:pt x="15578" y="520"/>
                    <a:pt x="15582" y="520"/>
                  </a:cubicBezTo>
                  <a:cubicBezTo>
                    <a:pt x="15607" y="520"/>
                    <a:pt x="15626" y="513"/>
                    <a:pt x="15637" y="502"/>
                  </a:cubicBezTo>
                  <a:cubicBezTo>
                    <a:pt x="15655" y="498"/>
                    <a:pt x="15669" y="494"/>
                    <a:pt x="15686" y="488"/>
                  </a:cubicBezTo>
                  <a:close/>
                  <a:moveTo>
                    <a:pt x="11810" y="543"/>
                  </a:moveTo>
                  <a:cubicBezTo>
                    <a:pt x="11828" y="557"/>
                    <a:pt x="11831" y="571"/>
                    <a:pt x="11821" y="582"/>
                  </a:cubicBezTo>
                  <a:lnTo>
                    <a:pt x="11821" y="585"/>
                  </a:lnTo>
                  <a:lnTo>
                    <a:pt x="11818" y="585"/>
                  </a:lnTo>
                  <a:cubicBezTo>
                    <a:pt x="11821" y="585"/>
                    <a:pt x="11821" y="582"/>
                    <a:pt x="11821" y="582"/>
                  </a:cubicBezTo>
                  <a:cubicBezTo>
                    <a:pt x="11831" y="571"/>
                    <a:pt x="11818" y="557"/>
                    <a:pt x="11810" y="543"/>
                  </a:cubicBezTo>
                  <a:close/>
                  <a:moveTo>
                    <a:pt x="14503" y="574"/>
                  </a:moveTo>
                  <a:cubicBezTo>
                    <a:pt x="14516" y="582"/>
                    <a:pt x="14534" y="592"/>
                    <a:pt x="14545" y="598"/>
                  </a:cubicBezTo>
                  <a:cubicBezTo>
                    <a:pt x="14541" y="602"/>
                    <a:pt x="14537" y="602"/>
                    <a:pt x="14534" y="602"/>
                  </a:cubicBezTo>
                  <a:cubicBezTo>
                    <a:pt x="14510" y="602"/>
                    <a:pt x="14506" y="585"/>
                    <a:pt x="14503" y="574"/>
                  </a:cubicBezTo>
                  <a:close/>
                  <a:moveTo>
                    <a:pt x="12501" y="651"/>
                  </a:moveTo>
                  <a:cubicBezTo>
                    <a:pt x="12491" y="654"/>
                    <a:pt x="12487" y="654"/>
                    <a:pt x="12481" y="657"/>
                  </a:cubicBezTo>
                  <a:cubicBezTo>
                    <a:pt x="12484" y="654"/>
                    <a:pt x="12491" y="651"/>
                    <a:pt x="12501" y="651"/>
                  </a:cubicBezTo>
                  <a:close/>
                  <a:moveTo>
                    <a:pt x="11048" y="657"/>
                  </a:moveTo>
                  <a:cubicBezTo>
                    <a:pt x="11058" y="661"/>
                    <a:pt x="11058" y="665"/>
                    <a:pt x="11051" y="672"/>
                  </a:cubicBezTo>
                  <a:cubicBezTo>
                    <a:pt x="11048" y="668"/>
                    <a:pt x="11048" y="661"/>
                    <a:pt x="11048" y="657"/>
                  </a:cubicBezTo>
                  <a:close/>
                  <a:moveTo>
                    <a:pt x="10541" y="717"/>
                  </a:moveTo>
                  <a:lnTo>
                    <a:pt x="10541" y="720"/>
                  </a:lnTo>
                  <a:cubicBezTo>
                    <a:pt x="10537" y="720"/>
                    <a:pt x="10537" y="717"/>
                    <a:pt x="10534" y="717"/>
                  </a:cubicBezTo>
                  <a:close/>
                  <a:moveTo>
                    <a:pt x="9018" y="741"/>
                  </a:moveTo>
                  <a:cubicBezTo>
                    <a:pt x="9014" y="755"/>
                    <a:pt x="8979" y="769"/>
                    <a:pt x="9021" y="779"/>
                  </a:cubicBezTo>
                  <a:cubicBezTo>
                    <a:pt x="9023" y="781"/>
                    <a:pt x="9026" y="781"/>
                    <a:pt x="9028" y="781"/>
                  </a:cubicBezTo>
                  <a:cubicBezTo>
                    <a:pt x="9031" y="781"/>
                    <a:pt x="9033" y="781"/>
                    <a:pt x="9035" y="782"/>
                  </a:cubicBezTo>
                  <a:lnTo>
                    <a:pt x="9004" y="782"/>
                  </a:lnTo>
                  <a:lnTo>
                    <a:pt x="9000" y="786"/>
                  </a:lnTo>
                  <a:lnTo>
                    <a:pt x="8851" y="786"/>
                  </a:lnTo>
                  <a:cubicBezTo>
                    <a:pt x="8830" y="772"/>
                    <a:pt x="8872" y="776"/>
                    <a:pt x="8872" y="765"/>
                  </a:cubicBezTo>
                  <a:lnTo>
                    <a:pt x="8872" y="762"/>
                  </a:lnTo>
                  <a:cubicBezTo>
                    <a:pt x="8875" y="762"/>
                    <a:pt x="8878" y="762"/>
                    <a:pt x="8881" y="762"/>
                  </a:cubicBezTo>
                  <a:cubicBezTo>
                    <a:pt x="8898" y="762"/>
                    <a:pt x="8904" y="754"/>
                    <a:pt x="8907" y="748"/>
                  </a:cubicBezTo>
                  <a:cubicBezTo>
                    <a:pt x="8917" y="756"/>
                    <a:pt x="8927" y="759"/>
                    <a:pt x="8940" y="759"/>
                  </a:cubicBezTo>
                  <a:cubicBezTo>
                    <a:pt x="8948" y="759"/>
                    <a:pt x="8958" y="758"/>
                    <a:pt x="8969" y="755"/>
                  </a:cubicBezTo>
                  <a:cubicBezTo>
                    <a:pt x="8972" y="755"/>
                    <a:pt x="8974" y="755"/>
                    <a:pt x="8975" y="755"/>
                  </a:cubicBezTo>
                  <a:cubicBezTo>
                    <a:pt x="8992" y="755"/>
                    <a:pt x="8999" y="744"/>
                    <a:pt x="9018" y="741"/>
                  </a:cubicBezTo>
                  <a:close/>
                  <a:moveTo>
                    <a:pt x="10237" y="796"/>
                  </a:moveTo>
                  <a:cubicBezTo>
                    <a:pt x="10240" y="796"/>
                    <a:pt x="10243" y="796"/>
                    <a:pt x="10246" y="796"/>
                  </a:cubicBezTo>
                  <a:cubicBezTo>
                    <a:pt x="10239" y="800"/>
                    <a:pt x="10232" y="800"/>
                    <a:pt x="10232" y="803"/>
                  </a:cubicBezTo>
                  <a:cubicBezTo>
                    <a:pt x="10228" y="803"/>
                    <a:pt x="10225" y="806"/>
                    <a:pt x="10222" y="806"/>
                  </a:cubicBezTo>
                  <a:cubicBezTo>
                    <a:pt x="10222" y="801"/>
                    <a:pt x="10226" y="796"/>
                    <a:pt x="10237" y="796"/>
                  </a:cubicBezTo>
                  <a:close/>
                  <a:moveTo>
                    <a:pt x="4508" y="862"/>
                  </a:moveTo>
                  <a:cubicBezTo>
                    <a:pt x="4509" y="862"/>
                    <a:pt x="4510" y="862"/>
                    <a:pt x="4511" y="862"/>
                  </a:cubicBezTo>
                  <a:lnTo>
                    <a:pt x="4505" y="862"/>
                  </a:lnTo>
                  <a:cubicBezTo>
                    <a:pt x="4506" y="862"/>
                    <a:pt x="4507" y="862"/>
                    <a:pt x="4508" y="862"/>
                  </a:cubicBezTo>
                  <a:close/>
                  <a:moveTo>
                    <a:pt x="4503" y="863"/>
                  </a:moveTo>
                  <a:cubicBezTo>
                    <a:pt x="4502" y="864"/>
                    <a:pt x="4501" y="865"/>
                    <a:pt x="4501" y="865"/>
                  </a:cubicBezTo>
                  <a:cubicBezTo>
                    <a:pt x="4501" y="865"/>
                    <a:pt x="4502" y="864"/>
                    <a:pt x="4503" y="863"/>
                  </a:cubicBezTo>
                  <a:close/>
                  <a:moveTo>
                    <a:pt x="10402" y="869"/>
                  </a:moveTo>
                  <a:lnTo>
                    <a:pt x="10402" y="873"/>
                  </a:lnTo>
                  <a:lnTo>
                    <a:pt x="10399" y="873"/>
                  </a:lnTo>
                  <a:cubicBezTo>
                    <a:pt x="10399" y="869"/>
                    <a:pt x="10402" y="869"/>
                    <a:pt x="10402" y="869"/>
                  </a:cubicBezTo>
                  <a:close/>
                  <a:moveTo>
                    <a:pt x="10468" y="869"/>
                  </a:moveTo>
                  <a:lnTo>
                    <a:pt x="10468" y="869"/>
                  </a:lnTo>
                  <a:cubicBezTo>
                    <a:pt x="10471" y="873"/>
                    <a:pt x="10471" y="873"/>
                    <a:pt x="10475" y="873"/>
                  </a:cubicBezTo>
                  <a:lnTo>
                    <a:pt x="10471" y="873"/>
                  </a:lnTo>
                  <a:cubicBezTo>
                    <a:pt x="10471" y="873"/>
                    <a:pt x="10468" y="873"/>
                    <a:pt x="10468" y="869"/>
                  </a:cubicBezTo>
                  <a:close/>
                  <a:moveTo>
                    <a:pt x="8942" y="876"/>
                  </a:moveTo>
                  <a:cubicBezTo>
                    <a:pt x="8942" y="880"/>
                    <a:pt x="8938" y="880"/>
                    <a:pt x="8938" y="880"/>
                  </a:cubicBezTo>
                  <a:lnTo>
                    <a:pt x="8938" y="876"/>
                  </a:lnTo>
                  <a:close/>
                  <a:moveTo>
                    <a:pt x="4848" y="859"/>
                  </a:moveTo>
                  <a:cubicBezTo>
                    <a:pt x="4854" y="876"/>
                    <a:pt x="4854" y="890"/>
                    <a:pt x="4813" y="890"/>
                  </a:cubicBezTo>
                  <a:cubicBezTo>
                    <a:pt x="4830" y="880"/>
                    <a:pt x="4830" y="866"/>
                    <a:pt x="4848" y="859"/>
                  </a:cubicBezTo>
                  <a:close/>
                  <a:moveTo>
                    <a:pt x="7821" y="824"/>
                  </a:moveTo>
                  <a:cubicBezTo>
                    <a:pt x="7836" y="831"/>
                    <a:pt x="7851" y="832"/>
                    <a:pt x="7867" y="832"/>
                  </a:cubicBezTo>
                  <a:cubicBezTo>
                    <a:pt x="7876" y="832"/>
                    <a:pt x="7886" y="831"/>
                    <a:pt x="7897" y="831"/>
                  </a:cubicBezTo>
                  <a:cubicBezTo>
                    <a:pt x="7908" y="835"/>
                    <a:pt x="7918" y="838"/>
                    <a:pt x="7929" y="841"/>
                  </a:cubicBezTo>
                  <a:lnTo>
                    <a:pt x="7943" y="841"/>
                  </a:lnTo>
                  <a:cubicBezTo>
                    <a:pt x="7939" y="841"/>
                    <a:pt x="7939" y="845"/>
                    <a:pt x="7939" y="848"/>
                  </a:cubicBezTo>
                  <a:lnTo>
                    <a:pt x="7943" y="848"/>
                  </a:lnTo>
                  <a:cubicBezTo>
                    <a:pt x="7939" y="848"/>
                    <a:pt x="7935" y="852"/>
                    <a:pt x="7932" y="856"/>
                  </a:cubicBezTo>
                  <a:cubicBezTo>
                    <a:pt x="7929" y="855"/>
                    <a:pt x="7926" y="855"/>
                    <a:pt x="7924" y="855"/>
                  </a:cubicBezTo>
                  <a:cubicBezTo>
                    <a:pt x="7886" y="855"/>
                    <a:pt x="7882" y="877"/>
                    <a:pt x="7866" y="886"/>
                  </a:cubicBezTo>
                  <a:cubicBezTo>
                    <a:pt x="7865" y="886"/>
                    <a:pt x="7865" y="886"/>
                    <a:pt x="7864" y="886"/>
                  </a:cubicBezTo>
                  <a:cubicBezTo>
                    <a:pt x="7848" y="886"/>
                    <a:pt x="7834" y="908"/>
                    <a:pt x="7821" y="908"/>
                  </a:cubicBezTo>
                  <a:cubicBezTo>
                    <a:pt x="7814" y="908"/>
                    <a:pt x="7807" y="902"/>
                    <a:pt x="7800" y="886"/>
                  </a:cubicBezTo>
                  <a:cubicBezTo>
                    <a:pt x="7800" y="883"/>
                    <a:pt x="7800" y="880"/>
                    <a:pt x="7797" y="876"/>
                  </a:cubicBezTo>
                  <a:cubicBezTo>
                    <a:pt x="7821" y="859"/>
                    <a:pt x="7807" y="838"/>
                    <a:pt x="7821" y="824"/>
                  </a:cubicBezTo>
                  <a:close/>
                  <a:moveTo>
                    <a:pt x="8536" y="960"/>
                  </a:moveTo>
                  <a:cubicBezTo>
                    <a:pt x="8536" y="963"/>
                    <a:pt x="8532" y="963"/>
                    <a:pt x="8521" y="966"/>
                  </a:cubicBezTo>
                  <a:cubicBezTo>
                    <a:pt x="8529" y="963"/>
                    <a:pt x="8532" y="960"/>
                    <a:pt x="8536" y="960"/>
                  </a:cubicBezTo>
                  <a:close/>
                  <a:moveTo>
                    <a:pt x="5819" y="1001"/>
                  </a:moveTo>
                  <a:cubicBezTo>
                    <a:pt x="5836" y="1001"/>
                    <a:pt x="5857" y="1005"/>
                    <a:pt x="5874" y="1008"/>
                  </a:cubicBezTo>
                  <a:cubicBezTo>
                    <a:pt x="5854" y="1008"/>
                    <a:pt x="5836" y="1005"/>
                    <a:pt x="5819" y="1001"/>
                  </a:cubicBezTo>
                  <a:close/>
                  <a:moveTo>
                    <a:pt x="4513" y="863"/>
                  </a:moveTo>
                  <a:cubicBezTo>
                    <a:pt x="4540" y="874"/>
                    <a:pt x="4564" y="883"/>
                    <a:pt x="4591" y="894"/>
                  </a:cubicBezTo>
                  <a:cubicBezTo>
                    <a:pt x="4574" y="931"/>
                    <a:pt x="4580" y="939"/>
                    <a:pt x="4636" y="939"/>
                  </a:cubicBezTo>
                  <a:lnTo>
                    <a:pt x="4640" y="942"/>
                  </a:lnTo>
                  <a:cubicBezTo>
                    <a:pt x="4657" y="944"/>
                    <a:pt x="4674" y="944"/>
                    <a:pt x="4692" y="944"/>
                  </a:cubicBezTo>
                  <a:cubicBezTo>
                    <a:pt x="4709" y="944"/>
                    <a:pt x="4726" y="944"/>
                    <a:pt x="4744" y="946"/>
                  </a:cubicBezTo>
                  <a:cubicBezTo>
                    <a:pt x="4750" y="946"/>
                    <a:pt x="4758" y="949"/>
                    <a:pt x="4768" y="949"/>
                  </a:cubicBezTo>
                  <a:cubicBezTo>
                    <a:pt x="4774" y="952"/>
                    <a:pt x="4782" y="952"/>
                    <a:pt x="4789" y="952"/>
                  </a:cubicBezTo>
                  <a:cubicBezTo>
                    <a:pt x="4806" y="966"/>
                    <a:pt x="4806" y="977"/>
                    <a:pt x="4754" y="981"/>
                  </a:cubicBezTo>
                  <a:cubicBezTo>
                    <a:pt x="4712" y="984"/>
                    <a:pt x="4695" y="998"/>
                    <a:pt x="4685" y="1015"/>
                  </a:cubicBezTo>
                  <a:cubicBezTo>
                    <a:pt x="4681" y="1015"/>
                    <a:pt x="4678" y="1015"/>
                    <a:pt x="4675" y="1019"/>
                  </a:cubicBezTo>
                  <a:cubicBezTo>
                    <a:pt x="4675" y="1015"/>
                    <a:pt x="4675" y="1015"/>
                    <a:pt x="4670" y="1015"/>
                  </a:cubicBezTo>
                  <a:cubicBezTo>
                    <a:pt x="4615" y="1015"/>
                    <a:pt x="4587" y="975"/>
                    <a:pt x="4531" y="975"/>
                  </a:cubicBezTo>
                  <a:cubicBezTo>
                    <a:pt x="4517" y="975"/>
                    <a:pt x="4501" y="977"/>
                    <a:pt x="4483" y="984"/>
                  </a:cubicBezTo>
                  <a:cubicBezTo>
                    <a:pt x="4504" y="966"/>
                    <a:pt x="4518" y="956"/>
                    <a:pt x="4476" y="946"/>
                  </a:cubicBezTo>
                  <a:lnTo>
                    <a:pt x="4473" y="946"/>
                  </a:lnTo>
                  <a:cubicBezTo>
                    <a:pt x="4466" y="939"/>
                    <a:pt x="4462" y="928"/>
                    <a:pt x="4480" y="928"/>
                  </a:cubicBezTo>
                  <a:cubicBezTo>
                    <a:pt x="4484" y="928"/>
                    <a:pt x="4488" y="928"/>
                    <a:pt x="4492" y="928"/>
                  </a:cubicBezTo>
                  <a:cubicBezTo>
                    <a:pt x="4530" y="928"/>
                    <a:pt x="4521" y="913"/>
                    <a:pt x="4521" y="901"/>
                  </a:cubicBezTo>
                  <a:lnTo>
                    <a:pt x="4525" y="901"/>
                  </a:lnTo>
                  <a:cubicBezTo>
                    <a:pt x="4529" y="897"/>
                    <a:pt x="4529" y="894"/>
                    <a:pt x="4525" y="890"/>
                  </a:cubicBezTo>
                  <a:cubicBezTo>
                    <a:pt x="4538" y="880"/>
                    <a:pt x="4529" y="870"/>
                    <a:pt x="4513" y="863"/>
                  </a:cubicBezTo>
                  <a:close/>
                  <a:moveTo>
                    <a:pt x="6246" y="1015"/>
                  </a:moveTo>
                  <a:lnTo>
                    <a:pt x="6246" y="1019"/>
                  </a:lnTo>
                  <a:cubicBezTo>
                    <a:pt x="6246" y="1015"/>
                    <a:pt x="6246" y="1015"/>
                    <a:pt x="6242" y="1015"/>
                  </a:cubicBezTo>
                  <a:close/>
                  <a:moveTo>
                    <a:pt x="7016" y="1026"/>
                  </a:moveTo>
                  <a:cubicBezTo>
                    <a:pt x="7017" y="1026"/>
                    <a:pt x="7018" y="1027"/>
                    <a:pt x="7019" y="1029"/>
                  </a:cubicBezTo>
                  <a:lnTo>
                    <a:pt x="7016" y="1029"/>
                  </a:lnTo>
                  <a:cubicBezTo>
                    <a:pt x="7016" y="1027"/>
                    <a:pt x="7016" y="1026"/>
                    <a:pt x="7016" y="1026"/>
                  </a:cubicBezTo>
                  <a:close/>
                  <a:moveTo>
                    <a:pt x="5455" y="1081"/>
                  </a:moveTo>
                  <a:cubicBezTo>
                    <a:pt x="5461" y="1085"/>
                    <a:pt x="5466" y="1085"/>
                    <a:pt x="5469" y="1088"/>
                  </a:cubicBezTo>
                  <a:cubicBezTo>
                    <a:pt x="5461" y="1085"/>
                    <a:pt x="5458" y="1085"/>
                    <a:pt x="5455" y="1081"/>
                  </a:cubicBezTo>
                  <a:close/>
                  <a:moveTo>
                    <a:pt x="7106" y="727"/>
                  </a:moveTo>
                  <a:cubicBezTo>
                    <a:pt x="7110" y="731"/>
                    <a:pt x="7117" y="731"/>
                    <a:pt x="7127" y="731"/>
                  </a:cubicBezTo>
                  <a:cubicBezTo>
                    <a:pt x="7176" y="744"/>
                    <a:pt x="7235" y="741"/>
                    <a:pt x="7280" y="758"/>
                  </a:cubicBezTo>
                  <a:lnTo>
                    <a:pt x="7287" y="758"/>
                  </a:lnTo>
                  <a:cubicBezTo>
                    <a:pt x="7256" y="769"/>
                    <a:pt x="7235" y="779"/>
                    <a:pt x="7277" y="796"/>
                  </a:cubicBezTo>
                  <a:cubicBezTo>
                    <a:pt x="7280" y="796"/>
                    <a:pt x="7283" y="793"/>
                    <a:pt x="7283" y="793"/>
                  </a:cubicBezTo>
                  <a:cubicBezTo>
                    <a:pt x="7277" y="806"/>
                    <a:pt x="7311" y="811"/>
                    <a:pt x="7307" y="824"/>
                  </a:cubicBezTo>
                  <a:cubicBezTo>
                    <a:pt x="7304" y="831"/>
                    <a:pt x="7290" y="841"/>
                    <a:pt x="7314" y="845"/>
                  </a:cubicBezTo>
                  <a:cubicBezTo>
                    <a:pt x="7317" y="845"/>
                    <a:pt x="7320" y="846"/>
                    <a:pt x="7323" y="846"/>
                  </a:cubicBezTo>
                  <a:cubicBezTo>
                    <a:pt x="7335" y="846"/>
                    <a:pt x="7344" y="840"/>
                    <a:pt x="7352" y="835"/>
                  </a:cubicBezTo>
                  <a:cubicBezTo>
                    <a:pt x="7367" y="824"/>
                    <a:pt x="7381" y="814"/>
                    <a:pt x="7397" y="803"/>
                  </a:cubicBezTo>
                  <a:cubicBezTo>
                    <a:pt x="7401" y="800"/>
                    <a:pt x="7408" y="796"/>
                    <a:pt x="7415" y="790"/>
                  </a:cubicBezTo>
                  <a:lnTo>
                    <a:pt x="7418" y="793"/>
                  </a:lnTo>
                  <a:cubicBezTo>
                    <a:pt x="7454" y="814"/>
                    <a:pt x="7497" y="819"/>
                    <a:pt x="7541" y="819"/>
                  </a:cubicBezTo>
                  <a:cubicBezTo>
                    <a:pt x="7561" y="819"/>
                    <a:pt x="7582" y="818"/>
                    <a:pt x="7602" y="817"/>
                  </a:cubicBezTo>
                  <a:cubicBezTo>
                    <a:pt x="7605" y="814"/>
                    <a:pt x="7605" y="811"/>
                    <a:pt x="7605" y="811"/>
                  </a:cubicBezTo>
                  <a:lnTo>
                    <a:pt x="7610" y="811"/>
                  </a:lnTo>
                  <a:cubicBezTo>
                    <a:pt x="7613" y="811"/>
                    <a:pt x="7617" y="811"/>
                    <a:pt x="7620" y="811"/>
                  </a:cubicBezTo>
                  <a:cubicBezTo>
                    <a:pt x="7651" y="811"/>
                    <a:pt x="7669" y="798"/>
                    <a:pt x="7679" y="786"/>
                  </a:cubicBezTo>
                  <a:cubicBezTo>
                    <a:pt x="7700" y="784"/>
                    <a:pt x="7725" y="772"/>
                    <a:pt x="7746" y="772"/>
                  </a:cubicBezTo>
                  <a:cubicBezTo>
                    <a:pt x="7761" y="772"/>
                    <a:pt x="7773" y="777"/>
                    <a:pt x="7783" y="793"/>
                  </a:cubicBezTo>
                  <a:cubicBezTo>
                    <a:pt x="7783" y="793"/>
                    <a:pt x="7786" y="796"/>
                    <a:pt x="7786" y="800"/>
                  </a:cubicBezTo>
                  <a:cubicBezTo>
                    <a:pt x="7772" y="814"/>
                    <a:pt x="7755" y="827"/>
                    <a:pt x="7720" y="831"/>
                  </a:cubicBezTo>
                  <a:cubicBezTo>
                    <a:pt x="7696" y="848"/>
                    <a:pt x="7710" y="880"/>
                    <a:pt x="7655" y="890"/>
                  </a:cubicBezTo>
                  <a:cubicBezTo>
                    <a:pt x="7626" y="901"/>
                    <a:pt x="7605" y="915"/>
                    <a:pt x="7589" y="931"/>
                  </a:cubicBezTo>
                  <a:cubicBezTo>
                    <a:pt x="7578" y="936"/>
                    <a:pt x="7564" y="939"/>
                    <a:pt x="7554" y="939"/>
                  </a:cubicBezTo>
                  <a:cubicBezTo>
                    <a:pt x="7477" y="946"/>
                    <a:pt x="7464" y="956"/>
                    <a:pt x="7491" y="1001"/>
                  </a:cubicBezTo>
                  <a:cubicBezTo>
                    <a:pt x="7512" y="1011"/>
                    <a:pt x="7536" y="1015"/>
                    <a:pt x="7568" y="1015"/>
                  </a:cubicBezTo>
                  <a:cubicBezTo>
                    <a:pt x="7596" y="1015"/>
                    <a:pt x="7622" y="1010"/>
                    <a:pt x="7648" y="1010"/>
                  </a:cubicBezTo>
                  <a:cubicBezTo>
                    <a:pt x="7661" y="1010"/>
                    <a:pt x="7675" y="1011"/>
                    <a:pt x="7689" y="1015"/>
                  </a:cubicBezTo>
                  <a:cubicBezTo>
                    <a:pt x="7693" y="1025"/>
                    <a:pt x="7735" y="1032"/>
                    <a:pt x="7710" y="1046"/>
                  </a:cubicBezTo>
                  <a:cubicBezTo>
                    <a:pt x="7706" y="1048"/>
                    <a:pt x="7702" y="1049"/>
                    <a:pt x="7699" y="1049"/>
                  </a:cubicBezTo>
                  <a:cubicBezTo>
                    <a:pt x="7684" y="1049"/>
                    <a:pt x="7675" y="1035"/>
                    <a:pt x="7658" y="1035"/>
                  </a:cubicBezTo>
                  <a:lnTo>
                    <a:pt x="7637" y="1035"/>
                  </a:lnTo>
                  <a:cubicBezTo>
                    <a:pt x="7613" y="1032"/>
                    <a:pt x="7589" y="1032"/>
                    <a:pt x="7564" y="1032"/>
                  </a:cubicBezTo>
                  <a:cubicBezTo>
                    <a:pt x="7540" y="1035"/>
                    <a:pt x="7501" y="1040"/>
                    <a:pt x="7506" y="1053"/>
                  </a:cubicBezTo>
                  <a:cubicBezTo>
                    <a:pt x="7507" y="1062"/>
                    <a:pt x="7513" y="1065"/>
                    <a:pt x="7521" y="1065"/>
                  </a:cubicBezTo>
                  <a:cubicBezTo>
                    <a:pt x="7532" y="1065"/>
                    <a:pt x="7547" y="1060"/>
                    <a:pt x="7561" y="1060"/>
                  </a:cubicBezTo>
                  <a:cubicBezTo>
                    <a:pt x="7563" y="1060"/>
                    <a:pt x="7566" y="1060"/>
                    <a:pt x="7568" y="1060"/>
                  </a:cubicBezTo>
                  <a:cubicBezTo>
                    <a:pt x="7578" y="1060"/>
                    <a:pt x="7592" y="1056"/>
                    <a:pt x="7605" y="1056"/>
                  </a:cubicBezTo>
                  <a:cubicBezTo>
                    <a:pt x="7620" y="1070"/>
                    <a:pt x="7644" y="1060"/>
                    <a:pt x="7665" y="1070"/>
                  </a:cubicBezTo>
                  <a:cubicBezTo>
                    <a:pt x="7677" y="1077"/>
                    <a:pt x="7689" y="1079"/>
                    <a:pt x="7701" y="1079"/>
                  </a:cubicBezTo>
                  <a:cubicBezTo>
                    <a:pt x="7722" y="1079"/>
                    <a:pt x="7742" y="1070"/>
                    <a:pt x="7755" y="1056"/>
                  </a:cubicBezTo>
                  <a:lnTo>
                    <a:pt x="7783" y="1056"/>
                  </a:lnTo>
                  <a:cubicBezTo>
                    <a:pt x="7783" y="1077"/>
                    <a:pt x="7780" y="1095"/>
                    <a:pt x="7762" y="1109"/>
                  </a:cubicBezTo>
                  <a:lnTo>
                    <a:pt x="7720" y="1109"/>
                  </a:lnTo>
                  <a:cubicBezTo>
                    <a:pt x="7666" y="1100"/>
                    <a:pt x="7611" y="1096"/>
                    <a:pt x="7557" y="1096"/>
                  </a:cubicBezTo>
                  <a:cubicBezTo>
                    <a:pt x="7487" y="1096"/>
                    <a:pt x="7418" y="1102"/>
                    <a:pt x="7349" y="1112"/>
                  </a:cubicBezTo>
                  <a:cubicBezTo>
                    <a:pt x="7328" y="1123"/>
                    <a:pt x="7304" y="1123"/>
                    <a:pt x="7280" y="1126"/>
                  </a:cubicBezTo>
                  <a:cubicBezTo>
                    <a:pt x="7269" y="1126"/>
                    <a:pt x="7262" y="1123"/>
                    <a:pt x="7256" y="1115"/>
                  </a:cubicBezTo>
                  <a:cubicBezTo>
                    <a:pt x="7247" y="1103"/>
                    <a:pt x="7237" y="1099"/>
                    <a:pt x="7225" y="1099"/>
                  </a:cubicBezTo>
                  <a:cubicBezTo>
                    <a:pt x="7214" y="1099"/>
                    <a:pt x="7202" y="1103"/>
                    <a:pt x="7189" y="1109"/>
                  </a:cubicBezTo>
                  <a:cubicBezTo>
                    <a:pt x="7173" y="1115"/>
                    <a:pt x="7162" y="1126"/>
                    <a:pt x="7138" y="1130"/>
                  </a:cubicBezTo>
                  <a:cubicBezTo>
                    <a:pt x="7099" y="1102"/>
                    <a:pt x="7123" y="1070"/>
                    <a:pt x="7123" y="1040"/>
                  </a:cubicBezTo>
                  <a:cubicBezTo>
                    <a:pt x="7123" y="1040"/>
                    <a:pt x="7123" y="1035"/>
                    <a:pt x="7127" y="1035"/>
                  </a:cubicBezTo>
                  <a:lnTo>
                    <a:pt x="7134" y="1035"/>
                  </a:lnTo>
                  <a:cubicBezTo>
                    <a:pt x="7153" y="1047"/>
                    <a:pt x="7169" y="1051"/>
                    <a:pt x="7183" y="1051"/>
                  </a:cubicBezTo>
                  <a:cubicBezTo>
                    <a:pt x="7222" y="1051"/>
                    <a:pt x="7249" y="1020"/>
                    <a:pt x="7287" y="1015"/>
                  </a:cubicBezTo>
                  <a:cubicBezTo>
                    <a:pt x="7304" y="1015"/>
                    <a:pt x="7332" y="1005"/>
                    <a:pt x="7318" y="990"/>
                  </a:cubicBezTo>
                  <a:cubicBezTo>
                    <a:pt x="7312" y="982"/>
                    <a:pt x="7292" y="972"/>
                    <a:pt x="7272" y="972"/>
                  </a:cubicBezTo>
                  <a:cubicBezTo>
                    <a:pt x="7269" y="972"/>
                    <a:pt x="7265" y="973"/>
                    <a:pt x="7262" y="973"/>
                  </a:cubicBezTo>
                  <a:cubicBezTo>
                    <a:pt x="7246" y="977"/>
                    <a:pt x="7230" y="979"/>
                    <a:pt x="7213" y="979"/>
                  </a:cubicBezTo>
                  <a:cubicBezTo>
                    <a:pt x="7189" y="979"/>
                    <a:pt x="7166" y="976"/>
                    <a:pt x="7141" y="973"/>
                  </a:cubicBezTo>
                  <a:cubicBezTo>
                    <a:pt x="7147" y="961"/>
                    <a:pt x="7166" y="944"/>
                    <a:pt x="7131" y="944"/>
                  </a:cubicBezTo>
                  <a:cubicBezTo>
                    <a:pt x="7125" y="944"/>
                    <a:pt x="7118" y="945"/>
                    <a:pt x="7110" y="946"/>
                  </a:cubicBezTo>
                  <a:lnTo>
                    <a:pt x="7106" y="946"/>
                  </a:lnTo>
                  <a:cubicBezTo>
                    <a:pt x="7110" y="939"/>
                    <a:pt x="7117" y="928"/>
                    <a:pt x="7123" y="925"/>
                  </a:cubicBezTo>
                  <a:cubicBezTo>
                    <a:pt x="7129" y="923"/>
                    <a:pt x="7134" y="922"/>
                    <a:pt x="7140" y="922"/>
                  </a:cubicBezTo>
                  <a:cubicBezTo>
                    <a:pt x="7147" y="922"/>
                    <a:pt x="7155" y="923"/>
                    <a:pt x="7165" y="925"/>
                  </a:cubicBezTo>
                  <a:cubicBezTo>
                    <a:pt x="7214" y="931"/>
                    <a:pt x="7189" y="963"/>
                    <a:pt x="7224" y="963"/>
                  </a:cubicBezTo>
                  <a:cubicBezTo>
                    <a:pt x="7226" y="963"/>
                    <a:pt x="7228" y="963"/>
                    <a:pt x="7229" y="963"/>
                  </a:cubicBezTo>
                  <a:cubicBezTo>
                    <a:pt x="7275" y="963"/>
                    <a:pt x="7233" y="921"/>
                    <a:pt x="7284" y="921"/>
                  </a:cubicBezTo>
                  <a:cubicBezTo>
                    <a:pt x="7286" y="921"/>
                    <a:pt x="7288" y="921"/>
                    <a:pt x="7290" y="921"/>
                  </a:cubicBezTo>
                  <a:cubicBezTo>
                    <a:pt x="7297" y="921"/>
                    <a:pt x="7304" y="918"/>
                    <a:pt x="7311" y="915"/>
                  </a:cubicBezTo>
                  <a:cubicBezTo>
                    <a:pt x="7328" y="901"/>
                    <a:pt x="7318" y="886"/>
                    <a:pt x="7314" y="873"/>
                  </a:cubicBezTo>
                  <a:cubicBezTo>
                    <a:pt x="7310" y="868"/>
                    <a:pt x="7305" y="866"/>
                    <a:pt x="7298" y="866"/>
                  </a:cubicBezTo>
                  <a:cubicBezTo>
                    <a:pt x="7289" y="866"/>
                    <a:pt x="7277" y="871"/>
                    <a:pt x="7266" y="873"/>
                  </a:cubicBezTo>
                  <a:cubicBezTo>
                    <a:pt x="7253" y="875"/>
                    <a:pt x="7242" y="876"/>
                    <a:pt x="7230" y="876"/>
                  </a:cubicBezTo>
                  <a:cubicBezTo>
                    <a:pt x="7195" y="876"/>
                    <a:pt x="7164" y="867"/>
                    <a:pt x="7138" y="848"/>
                  </a:cubicBezTo>
                  <a:cubicBezTo>
                    <a:pt x="7110" y="827"/>
                    <a:pt x="7158" y="821"/>
                    <a:pt x="7165" y="806"/>
                  </a:cubicBezTo>
                  <a:cubicBezTo>
                    <a:pt x="7168" y="806"/>
                    <a:pt x="7173" y="803"/>
                    <a:pt x="7173" y="800"/>
                  </a:cubicBezTo>
                  <a:lnTo>
                    <a:pt x="7173" y="796"/>
                  </a:lnTo>
                  <a:cubicBezTo>
                    <a:pt x="7189" y="790"/>
                    <a:pt x="7227" y="796"/>
                    <a:pt x="7231" y="779"/>
                  </a:cubicBezTo>
                  <a:lnTo>
                    <a:pt x="7227" y="776"/>
                  </a:lnTo>
                  <a:cubicBezTo>
                    <a:pt x="7217" y="771"/>
                    <a:pt x="7241" y="747"/>
                    <a:pt x="7220" y="747"/>
                  </a:cubicBezTo>
                  <a:cubicBezTo>
                    <a:pt x="7214" y="747"/>
                    <a:pt x="7203" y="749"/>
                    <a:pt x="7186" y="755"/>
                  </a:cubicBezTo>
                  <a:cubicBezTo>
                    <a:pt x="7172" y="745"/>
                    <a:pt x="7156" y="743"/>
                    <a:pt x="7139" y="743"/>
                  </a:cubicBezTo>
                  <a:cubicBezTo>
                    <a:pt x="7126" y="743"/>
                    <a:pt x="7113" y="744"/>
                    <a:pt x="7099" y="744"/>
                  </a:cubicBezTo>
                  <a:cubicBezTo>
                    <a:pt x="7099" y="744"/>
                    <a:pt x="7096" y="744"/>
                    <a:pt x="7096" y="741"/>
                  </a:cubicBezTo>
                  <a:cubicBezTo>
                    <a:pt x="7103" y="737"/>
                    <a:pt x="7110" y="734"/>
                    <a:pt x="7106" y="727"/>
                  </a:cubicBezTo>
                  <a:close/>
                  <a:moveTo>
                    <a:pt x="6457" y="1199"/>
                  </a:moveTo>
                  <a:cubicBezTo>
                    <a:pt x="6461" y="1199"/>
                    <a:pt x="6461" y="1202"/>
                    <a:pt x="6465" y="1202"/>
                  </a:cubicBezTo>
                  <a:cubicBezTo>
                    <a:pt x="6461" y="1202"/>
                    <a:pt x="6457" y="1199"/>
                    <a:pt x="6454" y="1199"/>
                  </a:cubicBezTo>
                  <a:close/>
                  <a:moveTo>
                    <a:pt x="5410" y="1209"/>
                  </a:moveTo>
                  <a:lnTo>
                    <a:pt x="5410" y="1213"/>
                  </a:lnTo>
                  <a:cubicBezTo>
                    <a:pt x="5406" y="1213"/>
                    <a:pt x="5403" y="1209"/>
                    <a:pt x="5399" y="1209"/>
                  </a:cubicBezTo>
                  <a:close/>
                  <a:moveTo>
                    <a:pt x="6992" y="1244"/>
                  </a:moveTo>
                  <a:cubicBezTo>
                    <a:pt x="6992" y="1248"/>
                    <a:pt x="6988" y="1248"/>
                    <a:pt x="6988" y="1248"/>
                  </a:cubicBezTo>
                  <a:cubicBezTo>
                    <a:pt x="6988" y="1248"/>
                    <a:pt x="6988" y="1244"/>
                    <a:pt x="6992" y="1244"/>
                  </a:cubicBezTo>
                  <a:close/>
                  <a:moveTo>
                    <a:pt x="4497" y="1424"/>
                  </a:moveTo>
                  <a:cubicBezTo>
                    <a:pt x="4494" y="1424"/>
                    <a:pt x="4494" y="1424"/>
                    <a:pt x="4494" y="1428"/>
                  </a:cubicBezTo>
                  <a:lnTo>
                    <a:pt x="4494" y="1424"/>
                  </a:lnTo>
                  <a:close/>
                  <a:moveTo>
                    <a:pt x="3471" y="1486"/>
                  </a:moveTo>
                  <a:cubicBezTo>
                    <a:pt x="3481" y="1486"/>
                    <a:pt x="3491" y="1487"/>
                    <a:pt x="3501" y="1490"/>
                  </a:cubicBezTo>
                  <a:cubicBezTo>
                    <a:pt x="3484" y="1511"/>
                    <a:pt x="3446" y="1504"/>
                    <a:pt x="3418" y="1511"/>
                  </a:cubicBezTo>
                  <a:cubicBezTo>
                    <a:pt x="3415" y="1508"/>
                    <a:pt x="3411" y="1504"/>
                    <a:pt x="3405" y="1504"/>
                  </a:cubicBezTo>
                  <a:lnTo>
                    <a:pt x="3408" y="1504"/>
                  </a:lnTo>
                  <a:cubicBezTo>
                    <a:pt x="3428" y="1494"/>
                    <a:pt x="3448" y="1486"/>
                    <a:pt x="3471" y="1486"/>
                  </a:cubicBezTo>
                  <a:close/>
                  <a:moveTo>
                    <a:pt x="4723" y="1549"/>
                  </a:moveTo>
                  <a:cubicBezTo>
                    <a:pt x="4723" y="1553"/>
                    <a:pt x="4723" y="1553"/>
                    <a:pt x="4720" y="1553"/>
                  </a:cubicBezTo>
                  <a:cubicBezTo>
                    <a:pt x="4720" y="1549"/>
                    <a:pt x="4723" y="1549"/>
                    <a:pt x="4723" y="1549"/>
                  </a:cubicBezTo>
                  <a:close/>
                  <a:moveTo>
                    <a:pt x="2336" y="1806"/>
                  </a:moveTo>
                  <a:cubicBezTo>
                    <a:pt x="2308" y="1810"/>
                    <a:pt x="2277" y="1810"/>
                    <a:pt x="2246" y="1810"/>
                  </a:cubicBezTo>
                  <a:cubicBezTo>
                    <a:pt x="2273" y="1806"/>
                    <a:pt x="2305" y="1806"/>
                    <a:pt x="2336" y="1806"/>
                  </a:cubicBezTo>
                  <a:close/>
                  <a:moveTo>
                    <a:pt x="1034" y="1874"/>
                  </a:moveTo>
                  <a:cubicBezTo>
                    <a:pt x="1035" y="1874"/>
                    <a:pt x="1037" y="1877"/>
                    <a:pt x="1035" y="1879"/>
                  </a:cubicBezTo>
                  <a:lnTo>
                    <a:pt x="1024" y="1879"/>
                  </a:lnTo>
                  <a:cubicBezTo>
                    <a:pt x="1028" y="1876"/>
                    <a:pt x="1032" y="1876"/>
                    <a:pt x="1035" y="1876"/>
                  </a:cubicBezTo>
                  <a:cubicBezTo>
                    <a:pt x="1034" y="1875"/>
                    <a:pt x="1034" y="1874"/>
                    <a:pt x="1034" y="1874"/>
                  </a:cubicBezTo>
                  <a:close/>
                  <a:moveTo>
                    <a:pt x="5600" y="2191"/>
                  </a:moveTo>
                  <a:cubicBezTo>
                    <a:pt x="5597" y="2195"/>
                    <a:pt x="5594" y="2198"/>
                    <a:pt x="5590" y="2201"/>
                  </a:cubicBezTo>
                  <a:cubicBezTo>
                    <a:pt x="5586" y="2198"/>
                    <a:pt x="5586" y="2195"/>
                    <a:pt x="5594" y="2191"/>
                  </a:cubicBezTo>
                  <a:close/>
                  <a:moveTo>
                    <a:pt x="6492" y="2260"/>
                  </a:moveTo>
                  <a:cubicBezTo>
                    <a:pt x="6499" y="2260"/>
                    <a:pt x="6502" y="2260"/>
                    <a:pt x="6510" y="2264"/>
                  </a:cubicBezTo>
                  <a:cubicBezTo>
                    <a:pt x="6502" y="2264"/>
                    <a:pt x="6499" y="2260"/>
                    <a:pt x="6492" y="2260"/>
                  </a:cubicBezTo>
                  <a:close/>
                  <a:moveTo>
                    <a:pt x="6103" y="2281"/>
                  </a:moveTo>
                  <a:lnTo>
                    <a:pt x="6107" y="2284"/>
                  </a:lnTo>
                  <a:cubicBezTo>
                    <a:pt x="6108" y="2286"/>
                    <a:pt x="6108" y="2286"/>
                    <a:pt x="6107" y="2286"/>
                  </a:cubicBezTo>
                  <a:cubicBezTo>
                    <a:pt x="6106" y="2286"/>
                    <a:pt x="6101" y="2283"/>
                    <a:pt x="6103" y="2281"/>
                  </a:cubicBezTo>
                  <a:close/>
                  <a:moveTo>
                    <a:pt x="5573" y="2393"/>
                  </a:moveTo>
                  <a:cubicBezTo>
                    <a:pt x="5576" y="2393"/>
                    <a:pt x="5576" y="2396"/>
                    <a:pt x="5576" y="2396"/>
                  </a:cubicBezTo>
                  <a:lnTo>
                    <a:pt x="5573" y="2396"/>
                  </a:lnTo>
                  <a:lnTo>
                    <a:pt x="5573" y="2393"/>
                  </a:lnTo>
                  <a:close/>
                  <a:moveTo>
                    <a:pt x="4473" y="2632"/>
                  </a:moveTo>
                  <a:cubicBezTo>
                    <a:pt x="4470" y="2638"/>
                    <a:pt x="4459" y="2642"/>
                    <a:pt x="4449" y="2646"/>
                  </a:cubicBezTo>
                  <a:cubicBezTo>
                    <a:pt x="4456" y="2638"/>
                    <a:pt x="4466" y="2635"/>
                    <a:pt x="4473" y="2632"/>
                  </a:cubicBezTo>
                  <a:close/>
                  <a:moveTo>
                    <a:pt x="4670" y="2652"/>
                  </a:moveTo>
                  <a:cubicBezTo>
                    <a:pt x="4670" y="2656"/>
                    <a:pt x="4670" y="2656"/>
                    <a:pt x="4675" y="2656"/>
                  </a:cubicBezTo>
                  <a:lnTo>
                    <a:pt x="4670" y="2656"/>
                  </a:lnTo>
                  <a:lnTo>
                    <a:pt x="4670" y="2652"/>
                  </a:lnTo>
                  <a:close/>
                  <a:moveTo>
                    <a:pt x="2943" y="2635"/>
                  </a:moveTo>
                  <a:cubicBezTo>
                    <a:pt x="2960" y="2638"/>
                    <a:pt x="2974" y="2646"/>
                    <a:pt x="2984" y="2649"/>
                  </a:cubicBezTo>
                  <a:cubicBezTo>
                    <a:pt x="2978" y="2656"/>
                    <a:pt x="2974" y="2659"/>
                    <a:pt x="2981" y="2663"/>
                  </a:cubicBezTo>
                  <a:cubicBezTo>
                    <a:pt x="2976" y="2664"/>
                    <a:pt x="2972" y="2665"/>
                    <a:pt x="2968" y="2665"/>
                  </a:cubicBezTo>
                  <a:cubicBezTo>
                    <a:pt x="2960" y="2665"/>
                    <a:pt x="2954" y="2663"/>
                    <a:pt x="2950" y="2656"/>
                  </a:cubicBezTo>
                  <a:cubicBezTo>
                    <a:pt x="2957" y="2649"/>
                    <a:pt x="2953" y="2642"/>
                    <a:pt x="2943" y="2635"/>
                  </a:cubicBezTo>
                  <a:close/>
                  <a:moveTo>
                    <a:pt x="2926" y="2667"/>
                  </a:moveTo>
                  <a:lnTo>
                    <a:pt x="2926" y="2680"/>
                  </a:lnTo>
                  <a:cubicBezTo>
                    <a:pt x="2922" y="2677"/>
                    <a:pt x="2915" y="2670"/>
                    <a:pt x="2909" y="2667"/>
                  </a:cubicBezTo>
                  <a:lnTo>
                    <a:pt x="2909" y="2667"/>
                  </a:lnTo>
                  <a:cubicBezTo>
                    <a:pt x="2911" y="2667"/>
                    <a:pt x="2914" y="2668"/>
                    <a:pt x="2919" y="2668"/>
                  </a:cubicBezTo>
                  <a:cubicBezTo>
                    <a:pt x="2921" y="2668"/>
                    <a:pt x="2924" y="2668"/>
                    <a:pt x="2926" y="2667"/>
                  </a:cubicBezTo>
                  <a:close/>
                  <a:moveTo>
                    <a:pt x="3026" y="2677"/>
                  </a:moveTo>
                  <a:cubicBezTo>
                    <a:pt x="3031" y="2678"/>
                    <a:pt x="3036" y="2679"/>
                    <a:pt x="3040" y="2679"/>
                  </a:cubicBezTo>
                  <a:cubicBezTo>
                    <a:pt x="3044" y="2679"/>
                    <a:pt x="3047" y="2678"/>
                    <a:pt x="3051" y="2677"/>
                  </a:cubicBezTo>
                  <a:lnTo>
                    <a:pt x="3051" y="2677"/>
                  </a:lnTo>
                  <a:cubicBezTo>
                    <a:pt x="3043" y="2687"/>
                    <a:pt x="3037" y="2697"/>
                    <a:pt x="3033" y="2708"/>
                  </a:cubicBezTo>
                  <a:cubicBezTo>
                    <a:pt x="3037" y="2697"/>
                    <a:pt x="3037" y="2687"/>
                    <a:pt x="3026" y="2677"/>
                  </a:cubicBezTo>
                  <a:close/>
                  <a:moveTo>
                    <a:pt x="4428" y="2792"/>
                  </a:moveTo>
                  <a:lnTo>
                    <a:pt x="4425" y="2795"/>
                  </a:lnTo>
                  <a:cubicBezTo>
                    <a:pt x="4425" y="2792"/>
                    <a:pt x="4425" y="2792"/>
                    <a:pt x="4421" y="2792"/>
                  </a:cubicBezTo>
                  <a:close/>
                  <a:moveTo>
                    <a:pt x="33526" y="2951"/>
                  </a:moveTo>
                  <a:cubicBezTo>
                    <a:pt x="33522" y="2955"/>
                    <a:pt x="33522" y="2955"/>
                    <a:pt x="33518" y="2955"/>
                  </a:cubicBezTo>
                  <a:cubicBezTo>
                    <a:pt x="33522" y="2955"/>
                    <a:pt x="33522" y="2951"/>
                    <a:pt x="33522" y="2951"/>
                  </a:cubicBezTo>
                  <a:close/>
                  <a:moveTo>
                    <a:pt x="3727" y="2816"/>
                  </a:moveTo>
                  <a:cubicBezTo>
                    <a:pt x="3727" y="2819"/>
                    <a:pt x="3730" y="2822"/>
                    <a:pt x="3734" y="2822"/>
                  </a:cubicBezTo>
                  <a:cubicBezTo>
                    <a:pt x="3765" y="2833"/>
                    <a:pt x="3800" y="2826"/>
                    <a:pt x="3828" y="2836"/>
                  </a:cubicBezTo>
                  <a:cubicBezTo>
                    <a:pt x="3863" y="2848"/>
                    <a:pt x="3900" y="2855"/>
                    <a:pt x="3940" y="2855"/>
                  </a:cubicBezTo>
                  <a:cubicBezTo>
                    <a:pt x="3959" y="2855"/>
                    <a:pt x="3978" y="2854"/>
                    <a:pt x="3998" y="2851"/>
                  </a:cubicBezTo>
                  <a:cubicBezTo>
                    <a:pt x="4003" y="2850"/>
                    <a:pt x="4008" y="2849"/>
                    <a:pt x="4013" y="2849"/>
                  </a:cubicBezTo>
                  <a:cubicBezTo>
                    <a:pt x="4027" y="2849"/>
                    <a:pt x="4038" y="2853"/>
                    <a:pt x="4043" y="2861"/>
                  </a:cubicBezTo>
                  <a:lnTo>
                    <a:pt x="4036" y="2861"/>
                  </a:lnTo>
                  <a:cubicBezTo>
                    <a:pt x="4025" y="2864"/>
                    <a:pt x="4015" y="2867"/>
                    <a:pt x="4008" y="2875"/>
                  </a:cubicBezTo>
                  <a:lnTo>
                    <a:pt x="3998" y="2875"/>
                  </a:lnTo>
                  <a:cubicBezTo>
                    <a:pt x="3953" y="2878"/>
                    <a:pt x="3900" y="2871"/>
                    <a:pt x="3876" y="2896"/>
                  </a:cubicBezTo>
                  <a:cubicBezTo>
                    <a:pt x="3855" y="2920"/>
                    <a:pt x="3821" y="2923"/>
                    <a:pt x="3783" y="2926"/>
                  </a:cubicBezTo>
                  <a:lnTo>
                    <a:pt x="3786" y="2923"/>
                  </a:lnTo>
                  <a:cubicBezTo>
                    <a:pt x="3807" y="2913"/>
                    <a:pt x="3814" y="2902"/>
                    <a:pt x="3796" y="2892"/>
                  </a:cubicBezTo>
                  <a:cubicBezTo>
                    <a:pt x="3790" y="2888"/>
                    <a:pt x="3781" y="2886"/>
                    <a:pt x="3773" y="2886"/>
                  </a:cubicBezTo>
                  <a:cubicBezTo>
                    <a:pt x="3768" y="2886"/>
                    <a:pt x="3763" y="2887"/>
                    <a:pt x="3759" y="2888"/>
                  </a:cubicBezTo>
                  <a:cubicBezTo>
                    <a:pt x="3741" y="2899"/>
                    <a:pt x="3717" y="2906"/>
                    <a:pt x="3738" y="2920"/>
                  </a:cubicBezTo>
                  <a:cubicBezTo>
                    <a:pt x="3744" y="2926"/>
                    <a:pt x="3748" y="2930"/>
                    <a:pt x="3744" y="2934"/>
                  </a:cubicBezTo>
                  <a:lnTo>
                    <a:pt x="3717" y="2934"/>
                  </a:lnTo>
                  <a:cubicBezTo>
                    <a:pt x="3679" y="2941"/>
                    <a:pt x="3623" y="2937"/>
                    <a:pt x="3655" y="2976"/>
                  </a:cubicBezTo>
                  <a:lnTo>
                    <a:pt x="3658" y="2976"/>
                  </a:lnTo>
                  <a:cubicBezTo>
                    <a:pt x="3644" y="2982"/>
                    <a:pt x="3616" y="2982"/>
                    <a:pt x="3616" y="2996"/>
                  </a:cubicBezTo>
                  <a:lnTo>
                    <a:pt x="3613" y="2996"/>
                  </a:lnTo>
                  <a:cubicBezTo>
                    <a:pt x="3588" y="2996"/>
                    <a:pt x="3567" y="2996"/>
                    <a:pt x="3550" y="2989"/>
                  </a:cubicBezTo>
                  <a:cubicBezTo>
                    <a:pt x="3592" y="2955"/>
                    <a:pt x="3554" y="2944"/>
                    <a:pt x="3498" y="2937"/>
                  </a:cubicBezTo>
                  <a:cubicBezTo>
                    <a:pt x="3462" y="2932"/>
                    <a:pt x="3427" y="2926"/>
                    <a:pt x="3391" y="2926"/>
                  </a:cubicBezTo>
                  <a:cubicBezTo>
                    <a:pt x="3375" y="2926"/>
                    <a:pt x="3359" y="2927"/>
                    <a:pt x="3342" y="2930"/>
                  </a:cubicBezTo>
                  <a:cubicBezTo>
                    <a:pt x="3332" y="2927"/>
                    <a:pt x="3324" y="2926"/>
                    <a:pt x="3317" y="2926"/>
                  </a:cubicBezTo>
                  <a:cubicBezTo>
                    <a:pt x="3296" y="2926"/>
                    <a:pt x="3295" y="2938"/>
                    <a:pt x="3290" y="2951"/>
                  </a:cubicBezTo>
                  <a:cubicBezTo>
                    <a:pt x="3278" y="2971"/>
                    <a:pt x="3265" y="2992"/>
                    <a:pt x="3225" y="2992"/>
                  </a:cubicBezTo>
                  <a:cubicBezTo>
                    <a:pt x="3216" y="2992"/>
                    <a:pt x="3207" y="2991"/>
                    <a:pt x="3197" y="2989"/>
                  </a:cubicBezTo>
                  <a:cubicBezTo>
                    <a:pt x="3179" y="2986"/>
                    <a:pt x="3158" y="2989"/>
                    <a:pt x="3144" y="2982"/>
                  </a:cubicBezTo>
                  <a:lnTo>
                    <a:pt x="3144" y="2955"/>
                  </a:lnTo>
                  <a:cubicBezTo>
                    <a:pt x="3172" y="2937"/>
                    <a:pt x="3141" y="2913"/>
                    <a:pt x="3162" y="2896"/>
                  </a:cubicBezTo>
                  <a:cubicBezTo>
                    <a:pt x="3176" y="2888"/>
                    <a:pt x="3192" y="2885"/>
                    <a:pt x="3207" y="2878"/>
                  </a:cubicBezTo>
                  <a:cubicBezTo>
                    <a:pt x="3210" y="2878"/>
                    <a:pt x="3210" y="2881"/>
                    <a:pt x="3213" y="2881"/>
                  </a:cubicBezTo>
                  <a:cubicBezTo>
                    <a:pt x="3238" y="2874"/>
                    <a:pt x="3265" y="2868"/>
                    <a:pt x="3294" y="2868"/>
                  </a:cubicBezTo>
                  <a:cubicBezTo>
                    <a:pt x="3305" y="2868"/>
                    <a:pt x="3316" y="2869"/>
                    <a:pt x="3328" y="2871"/>
                  </a:cubicBezTo>
                  <a:cubicBezTo>
                    <a:pt x="3337" y="2874"/>
                    <a:pt x="3346" y="2875"/>
                    <a:pt x="3355" y="2875"/>
                  </a:cubicBezTo>
                  <a:cubicBezTo>
                    <a:pt x="3374" y="2875"/>
                    <a:pt x="3392" y="2870"/>
                    <a:pt x="3408" y="2861"/>
                  </a:cubicBezTo>
                  <a:cubicBezTo>
                    <a:pt x="3417" y="2862"/>
                    <a:pt x="3426" y="2862"/>
                    <a:pt x="3434" y="2862"/>
                  </a:cubicBezTo>
                  <a:cubicBezTo>
                    <a:pt x="3499" y="2862"/>
                    <a:pt x="3545" y="2829"/>
                    <a:pt x="3609" y="2826"/>
                  </a:cubicBezTo>
                  <a:cubicBezTo>
                    <a:pt x="3624" y="2832"/>
                    <a:pt x="3638" y="2834"/>
                    <a:pt x="3652" y="2834"/>
                  </a:cubicBezTo>
                  <a:cubicBezTo>
                    <a:pt x="3671" y="2834"/>
                    <a:pt x="3689" y="2830"/>
                    <a:pt x="3706" y="2826"/>
                  </a:cubicBezTo>
                  <a:cubicBezTo>
                    <a:pt x="3713" y="2822"/>
                    <a:pt x="3717" y="2819"/>
                    <a:pt x="3713" y="2816"/>
                  </a:cubicBezTo>
                  <a:cubicBezTo>
                    <a:pt x="3717" y="2816"/>
                    <a:pt x="3717" y="2816"/>
                    <a:pt x="3717" y="2819"/>
                  </a:cubicBezTo>
                  <a:lnTo>
                    <a:pt x="3720" y="2816"/>
                  </a:lnTo>
                  <a:lnTo>
                    <a:pt x="3724" y="2819"/>
                  </a:lnTo>
                  <a:cubicBezTo>
                    <a:pt x="3724" y="2819"/>
                    <a:pt x="3724" y="2816"/>
                    <a:pt x="3727" y="2816"/>
                  </a:cubicBezTo>
                  <a:close/>
                  <a:moveTo>
                    <a:pt x="2859" y="2867"/>
                  </a:moveTo>
                  <a:cubicBezTo>
                    <a:pt x="2867" y="2875"/>
                    <a:pt x="2870" y="2885"/>
                    <a:pt x="2888" y="2888"/>
                  </a:cubicBezTo>
                  <a:cubicBezTo>
                    <a:pt x="2880" y="2913"/>
                    <a:pt x="2839" y="2906"/>
                    <a:pt x="2811" y="2909"/>
                  </a:cubicBezTo>
                  <a:cubicBezTo>
                    <a:pt x="2776" y="2913"/>
                    <a:pt x="2755" y="2930"/>
                    <a:pt x="2780" y="2937"/>
                  </a:cubicBezTo>
                  <a:cubicBezTo>
                    <a:pt x="2829" y="2951"/>
                    <a:pt x="2801" y="2976"/>
                    <a:pt x="2822" y="2989"/>
                  </a:cubicBezTo>
                  <a:cubicBezTo>
                    <a:pt x="2856" y="3024"/>
                    <a:pt x="2929" y="3017"/>
                    <a:pt x="2981" y="3034"/>
                  </a:cubicBezTo>
                  <a:cubicBezTo>
                    <a:pt x="2969" y="3056"/>
                    <a:pt x="2944" y="3062"/>
                    <a:pt x="2914" y="3062"/>
                  </a:cubicBezTo>
                  <a:cubicBezTo>
                    <a:pt x="2900" y="3062"/>
                    <a:pt x="2885" y="3061"/>
                    <a:pt x="2870" y="3059"/>
                  </a:cubicBezTo>
                  <a:cubicBezTo>
                    <a:pt x="2854" y="3056"/>
                    <a:pt x="2840" y="3050"/>
                    <a:pt x="2826" y="3050"/>
                  </a:cubicBezTo>
                  <a:cubicBezTo>
                    <a:pt x="2819" y="3050"/>
                    <a:pt x="2812" y="3052"/>
                    <a:pt x="2804" y="3055"/>
                  </a:cubicBezTo>
                  <a:cubicBezTo>
                    <a:pt x="2800" y="3055"/>
                    <a:pt x="2795" y="3055"/>
                    <a:pt x="2791" y="3055"/>
                  </a:cubicBezTo>
                  <a:cubicBezTo>
                    <a:pt x="2754" y="3055"/>
                    <a:pt x="2727" y="3040"/>
                    <a:pt x="2693" y="3027"/>
                  </a:cubicBezTo>
                  <a:cubicBezTo>
                    <a:pt x="2620" y="3000"/>
                    <a:pt x="2659" y="2992"/>
                    <a:pt x="2704" y="2979"/>
                  </a:cubicBezTo>
                  <a:cubicBezTo>
                    <a:pt x="2714" y="2976"/>
                    <a:pt x="2724" y="2971"/>
                    <a:pt x="2739" y="2965"/>
                  </a:cubicBezTo>
                  <a:cubicBezTo>
                    <a:pt x="2718" y="2955"/>
                    <a:pt x="2697" y="2947"/>
                    <a:pt x="2680" y="2937"/>
                  </a:cubicBezTo>
                  <a:lnTo>
                    <a:pt x="2676" y="2937"/>
                  </a:lnTo>
                  <a:cubicBezTo>
                    <a:pt x="2679" y="2932"/>
                    <a:pt x="2684" y="2931"/>
                    <a:pt x="2691" y="2931"/>
                  </a:cubicBezTo>
                  <a:cubicBezTo>
                    <a:pt x="2701" y="2931"/>
                    <a:pt x="2713" y="2934"/>
                    <a:pt x="2723" y="2934"/>
                  </a:cubicBezTo>
                  <a:cubicBezTo>
                    <a:pt x="2728" y="2934"/>
                    <a:pt x="2732" y="2933"/>
                    <a:pt x="2734" y="2930"/>
                  </a:cubicBezTo>
                  <a:lnTo>
                    <a:pt x="2734" y="2926"/>
                  </a:lnTo>
                  <a:cubicBezTo>
                    <a:pt x="2739" y="2930"/>
                    <a:pt x="2739" y="2930"/>
                    <a:pt x="2742" y="2930"/>
                  </a:cubicBezTo>
                  <a:cubicBezTo>
                    <a:pt x="2755" y="2930"/>
                    <a:pt x="2766" y="2926"/>
                    <a:pt x="2769" y="2920"/>
                  </a:cubicBezTo>
                  <a:cubicBezTo>
                    <a:pt x="2769" y="2885"/>
                    <a:pt x="2811" y="2875"/>
                    <a:pt x="2859" y="2867"/>
                  </a:cubicBezTo>
                  <a:close/>
                  <a:moveTo>
                    <a:pt x="29904" y="3138"/>
                  </a:moveTo>
                  <a:cubicBezTo>
                    <a:pt x="29969" y="3138"/>
                    <a:pt x="30033" y="3139"/>
                    <a:pt x="30098" y="3142"/>
                  </a:cubicBezTo>
                  <a:cubicBezTo>
                    <a:pt x="30104" y="3155"/>
                    <a:pt x="30129" y="3155"/>
                    <a:pt x="30143" y="3163"/>
                  </a:cubicBezTo>
                  <a:cubicBezTo>
                    <a:pt x="30157" y="3166"/>
                    <a:pt x="30178" y="3166"/>
                    <a:pt x="30164" y="3180"/>
                  </a:cubicBezTo>
                  <a:cubicBezTo>
                    <a:pt x="30149" y="3200"/>
                    <a:pt x="30167" y="3218"/>
                    <a:pt x="30184" y="3232"/>
                  </a:cubicBezTo>
                  <a:cubicBezTo>
                    <a:pt x="30181" y="3235"/>
                    <a:pt x="30174" y="3235"/>
                    <a:pt x="30170" y="3235"/>
                  </a:cubicBezTo>
                  <a:cubicBezTo>
                    <a:pt x="30143" y="3232"/>
                    <a:pt x="30119" y="3229"/>
                    <a:pt x="30094" y="3225"/>
                  </a:cubicBezTo>
                  <a:cubicBezTo>
                    <a:pt x="30080" y="3221"/>
                    <a:pt x="30063" y="3221"/>
                    <a:pt x="30050" y="3221"/>
                  </a:cubicBezTo>
                  <a:cubicBezTo>
                    <a:pt x="30018" y="3223"/>
                    <a:pt x="29987" y="3224"/>
                    <a:pt x="29956" y="3224"/>
                  </a:cubicBezTo>
                  <a:cubicBezTo>
                    <a:pt x="29830" y="3224"/>
                    <a:pt x="29707" y="3209"/>
                    <a:pt x="29581" y="3200"/>
                  </a:cubicBezTo>
                  <a:lnTo>
                    <a:pt x="29553" y="3200"/>
                  </a:lnTo>
                  <a:cubicBezTo>
                    <a:pt x="29553" y="3197"/>
                    <a:pt x="29553" y="3197"/>
                    <a:pt x="29557" y="3190"/>
                  </a:cubicBezTo>
                  <a:cubicBezTo>
                    <a:pt x="29563" y="3184"/>
                    <a:pt x="29571" y="3180"/>
                    <a:pt x="29581" y="3180"/>
                  </a:cubicBezTo>
                  <a:cubicBezTo>
                    <a:pt x="29587" y="3180"/>
                    <a:pt x="29594" y="3181"/>
                    <a:pt x="29602" y="3184"/>
                  </a:cubicBezTo>
                  <a:cubicBezTo>
                    <a:pt x="29608" y="3185"/>
                    <a:pt x="29618" y="3188"/>
                    <a:pt x="29626" y="3188"/>
                  </a:cubicBezTo>
                  <a:cubicBezTo>
                    <a:pt x="29634" y="3188"/>
                    <a:pt x="29641" y="3185"/>
                    <a:pt x="29643" y="3176"/>
                  </a:cubicBezTo>
                  <a:cubicBezTo>
                    <a:pt x="29647" y="3163"/>
                    <a:pt x="29629" y="3155"/>
                    <a:pt x="29605" y="3155"/>
                  </a:cubicBezTo>
                  <a:cubicBezTo>
                    <a:pt x="29601" y="3155"/>
                    <a:pt x="29597" y="3156"/>
                    <a:pt x="29593" y="3156"/>
                  </a:cubicBezTo>
                  <a:cubicBezTo>
                    <a:pt x="29586" y="3156"/>
                    <a:pt x="29580" y="3155"/>
                    <a:pt x="29574" y="3149"/>
                  </a:cubicBezTo>
                  <a:cubicBezTo>
                    <a:pt x="29595" y="3145"/>
                    <a:pt x="29612" y="3145"/>
                    <a:pt x="29629" y="3142"/>
                  </a:cubicBezTo>
                  <a:lnTo>
                    <a:pt x="29647" y="3142"/>
                  </a:lnTo>
                  <a:cubicBezTo>
                    <a:pt x="29733" y="3140"/>
                    <a:pt x="29819" y="3138"/>
                    <a:pt x="29904" y="3138"/>
                  </a:cubicBezTo>
                  <a:close/>
                  <a:moveTo>
                    <a:pt x="30895" y="3246"/>
                  </a:moveTo>
                  <a:cubicBezTo>
                    <a:pt x="30902" y="3250"/>
                    <a:pt x="30907" y="3252"/>
                    <a:pt x="30912" y="3252"/>
                  </a:cubicBezTo>
                  <a:cubicBezTo>
                    <a:pt x="30916" y="3252"/>
                    <a:pt x="30919" y="3251"/>
                    <a:pt x="30924" y="3249"/>
                  </a:cubicBezTo>
                  <a:lnTo>
                    <a:pt x="30924" y="3249"/>
                  </a:lnTo>
                  <a:cubicBezTo>
                    <a:pt x="30915" y="3254"/>
                    <a:pt x="30906" y="3258"/>
                    <a:pt x="30898" y="3258"/>
                  </a:cubicBezTo>
                  <a:cubicBezTo>
                    <a:pt x="30893" y="3258"/>
                    <a:pt x="30889" y="3256"/>
                    <a:pt x="30885" y="3253"/>
                  </a:cubicBezTo>
                  <a:cubicBezTo>
                    <a:pt x="30889" y="3249"/>
                    <a:pt x="30892" y="3249"/>
                    <a:pt x="30895" y="3249"/>
                  </a:cubicBezTo>
                  <a:lnTo>
                    <a:pt x="30895" y="3246"/>
                  </a:lnTo>
                  <a:close/>
                  <a:moveTo>
                    <a:pt x="29218" y="3283"/>
                  </a:moveTo>
                  <a:cubicBezTo>
                    <a:pt x="29229" y="3283"/>
                    <a:pt x="29240" y="3284"/>
                    <a:pt x="29251" y="3284"/>
                  </a:cubicBezTo>
                  <a:cubicBezTo>
                    <a:pt x="29345" y="3291"/>
                    <a:pt x="29435" y="3304"/>
                    <a:pt x="29532" y="3309"/>
                  </a:cubicBezTo>
                  <a:cubicBezTo>
                    <a:pt x="29624" y="3309"/>
                    <a:pt x="29715" y="3326"/>
                    <a:pt x="29804" y="3326"/>
                  </a:cubicBezTo>
                  <a:cubicBezTo>
                    <a:pt x="29813" y="3326"/>
                    <a:pt x="29822" y="3326"/>
                    <a:pt x="29831" y="3325"/>
                  </a:cubicBezTo>
                  <a:cubicBezTo>
                    <a:pt x="29848" y="3325"/>
                    <a:pt x="29866" y="3324"/>
                    <a:pt x="29883" y="3324"/>
                  </a:cubicBezTo>
                  <a:cubicBezTo>
                    <a:pt x="29965" y="3324"/>
                    <a:pt x="30046" y="3330"/>
                    <a:pt x="30125" y="3333"/>
                  </a:cubicBezTo>
                  <a:cubicBezTo>
                    <a:pt x="30389" y="3343"/>
                    <a:pt x="30649" y="3364"/>
                    <a:pt x="30910" y="3374"/>
                  </a:cubicBezTo>
                  <a:cubicBezTo>
                    <a:pt x="30941" y="3372"/>
                    <a:pt x="30973" y="3369"/>
                    <a:pt x="31005" y="3369"/>
                  </a:cubicBezTo>
                  <a:cubicBezTo>
                    <a:pt x="31025" y="3369"/>
                    <a:pt x="31045" y="3370"/>
                    <a:pt x="31065" y="3374"/>
                  </a:cubicBezTo>
                  <a:cubicBezTo>
                    <a:pt x="31076" y="3374"/>
                    <a:pt x="31083" y="3374"/>
                    <a:pt x="31094" y="3378"/>
                  </a:cubicBezTo>
                  <a:cubicBezTo>
                    <a:pt x="31104" y="3378"/>
                    <a:pt x="31114" y="3378"/>
                    <a:pt x="31124" y="3381"/>
                  </a:cubicBezTo>
                  <a:lnTo>
                    <a:pt x="31166" y="3381"/>
                  </a:lnTo>
                  <a:cubicBezTo>
                    <a:pt x="31184" y="3384"/>
                    <a:pt x="31204" y="3384"/>
                    <a:pt x="31222" y="3384"/>
                  </a:cubicBezTo>
                  <a:cubicBezTo>
                    <a:pt x="31229" y="3388"/>
                    <a:pt x="31232" y="3388"/>
                    <a:pt x="31236" y="3388"/>
                  </a:cubicBezTo>
                  <a:cubicBezTo>
                    <a:pt x="31253" y="3399"/>
                    <a:pt x="31272" y="3404"/>
                    <a:pt x="31291" y="3404"/>
                  </a:cubicBezTo>
                  <a:cubicBezTo>
                    <a:pt x="31303" y="3404"/>
                    <a:pt x="31314" y="3402"/>
                    <a:pt x="31326" y="3399"/>
                  </a:cubicBezTo>
                  <a:cubicBezTo>
                    <a:pt x="31333" y="3395"/>
                    <a:pt x="31340" y="3395"/>
                    <a:pt x="31350" y="3392"/>
                  </a:cubicBezTo>
                  <a:cubicBezTo>
                    <a:pt x="31368" y="3395"/>
                    <a:pt x="31388" y="3395"/>
                    <a:pt x="31406" y="3395"/>
                  </a:cubicBezTo>
                  <a:cubicBezTo>
                    <a:pt x="31413" y="3395"/>
                    <a:pt x="31416" y="3399"/>
                    <a:pt x="31423" y="3399"/>
                  </a:cubicBezTo>
                  <a:cubicBezTo>
                    <a:pt x="31486" y="3413"/>
                    <a:pt x="31552" y="3409"/>
                    <a:pt x="31614" y="3413"/>
                  </a:cubicBezTo>
                  <a:cubicBezTo>
                    <a:pt x="31690" y="3413"/>
                    <a:pt x="31763" y="3413"/>
                    <a:pt x="31832" y="3429"/>
                  </a:cubicBezTo>
                  <a:cubicBezTo>
                    <a:pt x="31862" y="3437"/>
                    <a:pt x="31889" y="3443"/>
                    <a:pt x="31917" y="3443"/>
                  </a:cubicBezTo>
                  <a:cubicBezTo>
                    <a:pt x="31928" y="3443"/>
                    <a:pt x="31939" y="3442"/>
                    <a:pt x="31950" y="3440"/>
                  </a:cubicBezTo>
                  <a:cubicBezTo>
                    <a:pt x="31971" y="3437"/>
                    <a:pt x="31991" y="3436"/>
                    <a:pt x="32012" y="3436"/>
                  </a:cubicBezTo>
                  <a:cubicBezTo>
                    <a:pt x="32040" y="3436"/>
                    <a:pt x="32068" y="3438"/>
                    <a:pt x="32096" y="3440"/>
                  </a:cubicBezTo>
                  <a:cubicBezTo>
                    <a:pt x="32184" y="3452"/>
                    <a:pt x="32272" y="3466"/>
                    <a:pt x="32360" y="3466"/>
                  </a:cubicBezTo>
                  <a:cubicBezTo>
                    <a:pt x="32398" y="3466"/>
                    <a:pt x="32436" y="3464"/>
                    <a:pt x="32474" y="3458"/>
                  </a:cubicBezTo>
                  <a:cubicBezTo>
                    <a:pt x="32477" y="3457"/>
                    <a:pt x="32480" y="3456"/>
                    <a:pt x="32484" y="3456"/>
                  </a:cubicBezTo>
                  <a:cubicBezTo>
                    <a:pt x="32491" y="3456"/>
                    <a:pt x="32498" y="3459"/>
                    <a:pt x="32506" y="3461"/>
                  </a:cubicBezTo>
                  <a:cubicBezTo>
                    <a:pt x="32519" y="3464"/>
                    <a:pt x="32533" y="3468"/>
                    <a:pt x="32547" y="3471"/>
                  </a:cubicBezTo>
                  <a:lnTo>
                    <a:pt x="32522" y="3471"/>
                  </a:lnTo>
                  <a:cubicBezTo>
                    <a:pt x="32516" y="3468"/>
                    <a:pt x="32509" y="3468"/>
                    <a:pt x="32502" y="3468"/>
                  </a:cubicBezTo>
                  <a:cubicBezTo>
                    <a:pt x="32499" y="3468"/>
                    <a:pt x="32497" y="3467"/>
                    <a:pt x="32495" y="3467"/>
                  </a:cubicBezTo>
                  <a:cubicBezTo>
                    <a:pt x="32437" y="3467"/>
                    <a:pt x="32449" y="3513"/>
                    <a:pt x="32408" y="3523"/>
                  </a:cubicBezTo>
                  <a:cubicBezTo>
                    <a:pt x="32368" y="3488"/>
                    <a:pt x="32326" y="3471"/>
                    <a:pt x="32276" y="3471"/>
                  </a:cubicBezTo>
                  <a:cubicBezTo>
                    <a:pt x="32258" y="3471"/>
                    <a:pt x="32238" y="3474"/>
                    <a:pt x="32218" y="3478"/>
                  </a:cubicBezTo>
                  <a:cubicBezTo>
                    <a:pt x="32210" y="3478"/>
                    <a:pt x="32207" y="3478"/>
                    <a:pt x="32200" y="3475"/>
                  </a:cubicBezTo>
                  <a:cubicBezTo>
                    <a:pt x="32174" y="3468"/>
                    <a:pt x="32133" y="3464"/>
                    <a:pt x="32090" y="3464"/>
                  </a:cubicBezTo>
                  <a:cubicBezTo>
                    <a:pt x="32029" y="3464"/>
                    <a:pt x="31964" y="3471"/>
                    <a:pt x="31926" y="3485"/>
                  </a:cubicBezTo>
                  <a:cubicBezTo>
                    <a:pt x="31919" y="3486"/>
                    <a:pt x="31912" y="3486"/>
                    <a:pt x="31905" y="3486"/>
                  </a:cubicBezTo>
                  <a:cubicBezTo>
                    <a:pt x="31873" y="3486"/>
                    <a:pt x="31840" y="3479"/>
                    <a:pt x="31807" y="3479"/>
                  </a:cubicBezTo>
                  <a:cubicBezTo>
                    <a:pt x="31795" y="3479"/>
                    <a:pt x="31784" y="3479"/>
                    <a:pt x="31773" y="3482"/>
                  </a:cubicBezTo>
                  <a:lnTo>
                    <a:pt x="31770" y="3482"/>
                  </a:lnTo>
                  <a:cubicBezTo>
                    <a:pt x="31760" y="3482"/>
                    <a:pt x="31752" y="3478"/>
                    <a:pt x="31742" y="3475"/>
                  </a:cubicBezTo>
                  <a:cubicBezTo>
                    <a:pt x="31683" y="3461"/>
                    <a:pt x="31611" y="3478"/>
                    <a:pt x="31555" y="3454"/>
                  </a:cubicBezTo>
                  <a:cubicBezTo>
                    <a:pt x="31513" y="3435"/>
                    <a:pt x="31470" y="3430"/>
                    <a:pt x="31426" y="3430"/>
                  </a:cubicBezTo>
                  <a:cubicBezTo>
                    <a:pt x="31399" y="3430"/>
                    <a:pt x="31371" y="3432"/>
                    <a:pt x="31343" y="3433"/>
                  </a:cubicBezTo>
                  <a:cubicBezTo>
                    <a:pt x="31318" y="3436"/>
                    <a:pt x="31293" y="3439"/>
                    <a:pt x="31269" y="3439"/>
                  </a:cubicBezTo>
                  <a:cubicBezTo>
                    <a:pt x="31237" y="3439"/>
                    <a:pt x="31205" y="3435"/>
                    <a:pt x="31174" y="3423"/>
                  </a:cubicBezTo>
                  <a:cubicBezTo>
                    <a:pt x="31162" y="3418"/>
                    <a:pt x="31150" y="3416"/>
                    <a:pt x="31137" y="3416"/>
                  </a:cubicBezTo>
                  <a:cubicBezTo>
                    <a:pt x="31121" y="3416"/>
                    <a:pt x="31105" y="3419"/>
                    <a:pt x="31090" y="3423"/>
                  </a:cubicBezTo>
                  <a:cubicBezTo>
                    <a:pt x="31041" y="3433"/>
                    <a:pt x="31010" y="3454"/>
                    <a:pt x="30986" y="3482"/>
                  </a:cubicBezTo>
                  <a:cubicBezTo>
                    <a:pt x="30976" y="3483"/>
                    <a:pt x="30966" y="3484"/>
                    <a:pt x="30956" y="3484"/>
                  </a:cubicBezTo>
                  <a:cubicBezTo>
                    <a:pt x="30929" y="3484"/>
                    <a:pt x="30908" y="3477"/>
                    <a:pt x="30892" y="3464"/>
                  </a:cubicBezTo>
                  <a:lnTo>
                    <a:pt x="30892" y="3461"/>
                  </a:lnTo>
                  <a:cubicBezTo>
                    <a:pt x="30882" y="3437"/>
                    <a:pt x="30854" y="3423"/>
                    <a:pt x="30841" y="3402"/>
                  </a:cubicBezTo>
                  <a:cubicBezTo>
                    <a:pt x="30802" y="3397"/>
                    <a:pt x="30765" y="3386"/>
                    <a:pt x="30726" y="3386"/>
                  </a:cubicBezTo>
                  <a:cubicBezTo>
                    <a:pt x="30711" y="3386"/>
                    <a:pt x="30696" y="3388"/>
                    <a:pt x="30681" y="3392"/>
                  </a:cubicBezTo>
                  <a:cubicBezTo>
                    <a:pt x="30664" y="3386"/>
                    <a:pt x="30649" y="3384"/>
                    <a:pt x="30635" y="3384"/>
                  </a:cubicBezTo>
                  <a:cubicBezTo>
                    <a:pt x="30612" y="3384"/>
                    <a:pt x="30591" y="3390"/>
                    <a:pt x="30570" y="3399"/>
                  </a:cubicBezTo>
                  <a:lnTo>
                    <a:pt x="30559" y="3399"/>
                  </a:lnTo>
                  <a:cubicBezTo>
                    <a:pt x="30556" y="3395"/>
                    <a:pt x="30552" y="3395"/>
                    <a:pt x="30549" y="3392"/>
                  </a:cubicBezTo>
                  <a:cubicBezTo>
                    <a:pt x="30511" y="3371"/>
                    <a:pt x="30458" y="3374"/>
                    <a:pt x="30413" y="3364"/>
                  </a:cubicBezTo>
                  <a:cubicBezTo>
                    <a:pt x="30407" y="3364"/>
                    <a:pt x="30399" y="3360"/>
                    <a:pt x="30393" y="3360"/>
                  </a:cubicBezTo>
                  <a:cubicBezTo>
                    <a:pt x="30368" y="3355"/>
                    <a:pt x="30343" y="3353"/>
                    <a:pt x="30318" y="3353"/>
                  </a:cubicBezTo>
                  <a:cubicBezTo>
                    <a:pt x="30293" y="3353"/>
                    <a:pt x="30268" y="3355"/>
                    <a:pt x="30244" y="3360"/>
                  </a:cubicBezTo>
                  <a:cubicBezTo>
                    <a:pt x="30224" y="3366"/>
                    <a:pt x="30205" y="3368"/>
                    <a:pt x="30187" y="3368"/>
                  </a:cubicBezTo>
                  <a:cubicBezTo>
                    <a:pt x="30172" y="3368"/>
                    <a:pt x="30158" y="3367"/>
                    <a:pt x="30143" y="3367"/>
                  </a:cubicBezTo>
                  <a:cubicBezTo>
                    <a:pt x="30071" y="3362"/>
                    <a:pt x="29996" y="3351"/>
                    <a:pt x="29923" y="3351"/>
                  </a:cubicBezTo>
                  <a:cubicBezTo>
                    <a:pt x="29905" y="3351"/>
                    <a:pt x="29887" y="3352"/>
                    <a:pt x="29869" y="3354"/>
                  </a:cubicBezTo>
                  <a:cubicBezTo>
                    <a:pt x="29837" y="3357"/>
                    <a:pt x="29813" y="3360"/>
                    <a:pt x="29786" y="3364"/>
                  </a:cubicBezTo>
                  <a:cubicBezTo>
                    <a:pt x="29761" y="3360"/>
                    <a:pt x="29737" y="3357"/>
                    <a:pt x="29716" y="3354"/>
                  </a:cubicBezTo>
                  <a:cubicBezTo>
                    <a:pt x="29706" y="3346"/>
                    <a:pt x="29699" y="3346"/>
                    <a:pt x="29688" y="3339"/>
                  </a:cubicBezTo>
                  <a:lnTo>
                    <a:pt x="29640" y="3339"/>
                  </a:lnTo>
                  <a:cubicBezTo>
                    <a:pt x="29563" y="3325"/>
                    <a:pt x="29483" y="3315"/>
                    <a:pt x="29400" y="3312"/>
                  </a:cubicBezTo>
                  <a:cubicBezTo>
                    <a:pt x="29321" y="3309"/>
                    <a:pt x="29238" y="3301"/>
                    <a:pt x="29154" y="3298"/>
                  </a:cubicBezTo>
                  <a:cubicBezTo>
                    <a:pt x="29154" y="3298"/>
                    <a:pt x="29150" y="3298"/>
                    <a:pt x="29147" y="3294"/>
                  </a:cubicBezTo>
                  <a:cubicBezTo>
                    <a:pt x="29171" y="3285"/>
                    <a:pt x="29194" y="3283"/>
                    <a:pt x="29218" y="3283"/>
                  </a:cubicBezTo>
                  <a:close/>
                  <a:moveTo>
                    <a:pt x="2680" y="3523"/>
                  </a:moveTo>
                  <a:cubicBezTo>
                    <a:pt x="2676" y="3523"/>
                    <a:pt x="2672" y="3527"/>
                    <a:pt x="2672" y="3527"/>
                  </a:cubicBezTo>
                  <a:cubicBezTo>
                    <a:pt x="2669" y="3527"/>
                    <a:pt x="2669" y="3523"/>
                    <a:pt x="2669" y="3523"/>
                  </a:cubicBezTo>
                  <a:close/>
                  <a:moveTo>
                    <a:pt x="32655" y="3461"/>
                  </a:moveTo>
                  <a:cubicBezTo>
                    <a:pt x="32668" y="3461"/>
                    <a:pt x="32682" y="3463"/>
                    <a:pt x="32696" y="3464"/>
                  </a:cubicBezTo>
                  <a:cubicBezTo>
                    <a:pt x="32703" y="3468"/>
                    <a:pt x="32710" y="3468"/>
                    <a:pt x="32717" y="3468"/>
                  </a:cubicBezTo>
                  <a:cubicBezTo>
                    <a:pt x="32825" y="3488"/>
                    <a:pt x="32935" y="3485"/>
                    <a:pt x="33050" y="3492"/>
                  </a:cubicBezTo>
                  <a:cubicBezTo>
                    <a:pt x="33075" y="3492"/>
                    <a:pt x="33099" y="3488"/>
                    <a:pt x="33113" y="3475"/>
                  </a:cubicBezTo>
                  <a:lnTo>
                    <a:pt x="33113" y="3471"/>
                  </a:lnTo>
                  <a:cubicBezTo>
                    <a:pt x="33113" y="3475"/>
                    <a:pt x="33116" y="3475"/>
                    <a:pt x="33116" y="3475"/>
                  </a:cubicBezTo>
                  <a:cubicBezTo>
                    <a:pt x="33119" y="3475"/>
                    <a:pt x="33119" y="3478"/>
                    <a:pt x="33123" y="3478"/>
                  </a:cubicBezTo>
                  <a:cubicBezTo>
                    <a:pt x="33130" y="3482"/>
                    <a:pt x="33137" y="3482"/>
                    <a:pt x="33144" y="3485"/>
                  </a:cubicBezTo>
                  <a:cubicBezTo>
                    <a:pt x="33163" y="3494"/>
                    <a:pt x="33178" y="3509"/>
                    <a:pt x="33200" y="3509"/>
                  </a:cubicBezTo>
                  <a:cubicBezTo>
                    <a:pt x="33205" y="3509"/>
                    <a:pt x="33211" y="3508"/>
                    <a:pt x="33217" y="3506"/>
                  </a:cubicBezTo>
                  <a:cubicBezTo>
                    <a:pt x="33241" y="3496"/>
                    <a:pt x="33265" y="3492"/>
                    <a:pt x="33289" y="3485"/>
                  </a:cubicBezTo>
                  <a:cubicBezTo>
                    <a:pt x="33300" y="3485"/>
                    <a:pt x="33313" y="3485"/>
                    <a:pt x="33328" y="3488"/>
                  </a:cubicBezTo>
                  <a:cubicBezTo>
                    <a:pt x="33343" y="3488"/>
                    <a:pt x="33360" y="3488"/>
                    <a:pt x="33376" y="3488"/>
                  </a:cubicBezTo>
                  <a:cubicBezTo>
                    <a:pt x="33393" y="3488"/>
                    <a:pt x="33409" y="3488"/>
                    <a:pt x="33425" y="3492"/>
                  </a:cubicBezTo>
                  <a:cubicBezTo>
                    <a:pt x="33446" y="3496"/>
                    <a:pt x="33466" y="3499"/>
                    <a:pt x="33485" y="3499"/>
                  </a:cubicBezTo>
                  <a:cubicBezTo>
                    <a:pt x="33524" y="3499"/>
                    <a:pt x="33560" y="3490"/>
                    <a:pt x="33595" y="3478"/>
                  </a:cubicBezTo>
                  <a:lnTo>
                    <a:pt x="33609" y="3478"/>
                  </a:lnTo>
                  <a:cubicBezTo>
                    <a:pt x="33616" y="3499"/>
                    <a:pt x="33626" y="3503"/>
                    <a:pt x="33675" y="3506"/>
                  </a:cubicBezTo>
                  <a:cubicBezTo>
                    <a:pt x="33687" y="3506"/>
                    <a:pt x="33699" y="3506"/>
                    <a:pt x="33711" y="3506"/>
                  </a:cubicBezTo>
                  <a:cubicBezTo>
                    <a:pt x="33755" y="3506"/>
                    <a:pt x="33800" y="3508"/>
                    <a:pt x="33838" y="3527"/>
                  </a:cubicBezTo>
                  <a:cubicBezTo>
                    <a:pt x="33813" y="3538"/>
                    <a:pt x="33786" y="3538"/>
                    <a:pt x="33761" y="3541"/>
                  </a:cubicBezTo>
                  <a:cubicBezTo>
                    <a:pt x="33741" y="3541"/>
                    <a:pt x="33713" y="3541"/>
                    <a:pt x="33709" y="3558"/>
                  </a:cubicBezTo>
                  <a:lnTo>
                    <a:pt x="33706" y="3558"/>
                  </a:lnTo>
                  <a:cubicBezTo>
                    <a:pt x="33699" y="3554"/>
                    <a:pt x="33688" y="3551"/>
                    <a:pt x="33678" y="3551"/>
                  </a:cubicBezTo>
                  <a:cubicBezTo>
                    <a:pt x="33660" y="3538"/>
                    <a:pt x="33644" y="3532"/>
                    <a:pt x="33626" y="3532"/>
                  </a:cubicBezTo>
                  <a:cubicBezTo>
                    <a:pt x="33609" y="3532"/>
                    <a:pt x="33591" y="3538"/>
                    <a:pt x="33567" y="3548"/>
                  </a:cubicBezTo>
                  <a:cubicBezTo>
                    <a:pt x="33541" y="3560"/>
                    <a:pt x="33515" y="3569"/>
                    <a:pt x="33489" y="3569"/>
                  </a:cubicBezTo>
                  <a:cubicBezTo>
                    <a:pt x="33470" y="3569"/>
                    <a:pt x="33451" y="3564"/>
                    <a:pt x="33432" y="3551"/>
                  </a:cubicBezTo>
                  <a:cubicBezTo>
                    <a:pt x="33422" y="3544"/>
                    <a:pt x="33411" y="3544"/>
                    <a:pt x="33397" y="3544"/>
                  </a:cubicBezTo>
                  <a:cubicBezTo>
                    <a:pt x="33382" y="3545"/>
                    <a:pt x="33368" y="3545"/>
                    <a:pt x="33354" y="3545"/>
                  </a:cubicBezTo>
                  <a:cubicBezTo>
                    <a:pt x="33305" y="3545"/>
                    <a:pt x="33256" y="3542"/>
                    <a:pt x="33206" y="3542"/>
                  </a:cubicBezTo>
                  <a:cubicBezTo>
                    <a:pt x="33160" y="3542"/>
                    <a:pt x="33113" y="3545"/>
                    <a:pt x="33068" y="3558"/>
                  </a:cubicBezTo>
                  <a:cubicBezTo>
                    <a:pt x="33038" y="3529"/>
                    <a:pt x="32999" y="3512"/>
                    <a:pt x="32955" y="3512"/>
                  </a:cubicBezTo>
                  <a:cubicBezTo>
                    <a:pt x="32942" y="3512"/>
                    <a:pt x="32928" y="3513"/>
                    <a:pt x="32915" y="3517"/>
                  </a:cubicBezTo>
                  <a:cubicBezTo>
                    <a:pt x="32908" y="3513"/>
                    <a:pt x="32905" y="3513"/>
                    <a:pt x="32897" y="3513"/>
                  </a:cubicBezTo>
                  <a:cubicBezTo>
                    <a:pt x="32881" y="3513"/>
                    <a:pt x="32863" y="3513"/>
                    <a:pt x="32860" y="3527"/>
                  </a:cubicBezTo>
                  <a:cubicBezTo>
                    <a:pt x="32852" y="3530"/>
                    <a:pt x="32849" y="3533"/>
                    <a:pt x="32849" y="3533"/>
                  </a:cubicBezTo>
                  <a:cubicBezTo>
                    <a:pt x="32849" y="3530"/>
                    <a:pt x="32849" y="3527"/>
                    <a:pt x="32856" y="3523"/>
                  </a:cubicBezTo>
                  <a:cubicBezTo>
                    <a:pt x="32850" y="3522"/>
                    <a:pt x="32845" y="3522"/>
                    <a:pt x="32841" y="3522"/>
                  </a:cubicBezTo>
                  <a:cubicBezTo>
                    <a:pt x="32821" y="3522"/>
                    <a:pt x="32812" y="3533"/>
                    <a:pt x="32804" y="3544"/>
                  </a:cubicBezTo>
                  <a:cubicBezTo>
                    <a:pt x="32791" y="3557"/>
                    <a:pt x="32775" y="3564"/>
                    <a:pt x="32755" y="3564"/>
                  </a:cubicBezTo>
                  <a:cubicBezTo>
                    <a:pt x="32743" y="3564"/>
                    <a:pt x="32729" y="3561"/>
                    <a:pt x="32714" y="3554"/>
                  </a:cubicBezTo>
                  <a:cubicBezTo>
                    <a:pt x="32714" y="3554"/>
                    <a:pt x="32710" y="3554"/>
                    <a:pt x="32706" y="3551"/>
                  </a:cubicBezTo>
                  <a:cubicBezTo>
                    <a:pt x="32738" y="3551"/>
                    <a:pt x="32741" y="3527"/>
                    <a:pt x="32772" y="3527"/>
                  </a:cubicBezTo>
                  <a:cubicBezTo>
                    <a:pt x="32786" y="3523"/>
                    <a:pt x="32790" y="3517"/>
                    <a:pt x="32780" y="3509"/>
                  </a:cubicBezTo>
                  <a:cubicBezTo>
                    <a:pt x="32775" y="3505"/>
                    <a:pt x="32771" y="3502"/>
                    <a:pt x="32765" y="3502"/>
                  </a:cubicBezTo>
                  <a:cubicBezTo>
                    <a:pt x="32761" y="3502"/>
                    <a:pt x="32757" y="3503"/>
                    <a:pt x="32751" y="3506"/>
                  </a:cubicBezTo>
                  <a:cubicBezTo>
                    <a:pt x="32744" y="3508"/>
                    <a:pt x="32740" y="3521"/>
                    <a:pt x="32731" y="3521"/>
                  </a:cubicBezTo>
                  <a:cubicBezTo>
                    <a:pt x="32728" y="3521"/>
                    <a:pt x="32725" y="3520"/>
                    <a:pt x="32721" y="3517"/>
                  </a:cubicBezTo>
                  <a:cubicBezTo>
                    <a:pt x="32709" y="3510"/>
                    <a:pt x="32700" y="3507"/>
                    <a:pt x="32692" y="3507"/>
                  </a:cubicBezTo>
                  <a:cubicBezTo>
                    <a:pt x="32677" y="3507"/>
                    <a:pt x="32668" y="3518"/>
                    <a:pt x="32658" y="3530"/>
                  </a:cubicBezTo>
                  <a:cubicBezTo>
                    <a:pt x="32658" y="3530"/>
                    <a:pt x="32655" y="3533"/>
                    <a:pt x="32652" y="3533"/>
                  </a:cubicBezTo>
                  <a:cubicBezTo>
                    <a:pt x="32655" y="3538"/>
                    <a:pt x="32655" y="3541"/>
                    <a:pt x="32655" y="3541"/>
                  </a:cubicBezTo>
                  <a:cubicBezTo>
                    <a:pt x="32637" y="3548"/>
                    <a:pt x="32623" y="3554"/>
                    <a:pt x="32610" y="3562"/>
                  </a:cubicBezTo>
                  <a:lnTo>
                    <a:pt x="32599" y="3562"/>
                  </a:lnTo>
                  <a:cubicBezTo>
                    <a:pt x="32592" y="3548"/>
                    <a:pt x="32564" y="3548"/>
                    <a:pt x="32540" y="3548"/>
                  </a:cubicBezTo>
                  <a:cubicBezTo>
                    <a:pt x="32522" y="3544"/>
                    <a:pt x="32509" y="3538"/>
                    <a:pt x="32506" y="3523"/>
                  </a:cubicBezTo>
                  <a:cubicBezTo>
                    <a:pt x="32506" y="3513"/>
                    <a:pt x="32519" y="3509"/>
                    <a:pt x="32537" y="3506"/>
                  </a:cubicBezTo>
                  <a:cubicBezTo>
                    <a:pt x="32554" y="3499"/>
                    <a:pt x="32582" y="3499"/>
                    <a:pt x="32578" y="3482"/>
                  </a:cubicBezTo>
                  <a:cubicBezTo>
                    <a:pt x="32575" y="3478"/>
                    <a:pt x="32575" y="3475"/>
                    <a:pt x="32572" y="3475"/>
                  </a:cubicBezTo>
                  <a:cubicBezTo>
                    <a:pt x="32585" y="3475"/>
                    <a:pt x="32599" y="3471"/>
                    <a:pt x="32613" y="3468"/>
                  </a:cubicBezTo>
                  <a:cubicBezTo>
                    <a:pt x="32627" y="3463"/>
                    <a:pt x="32641" y="3461"/>
                    <a:pt x="32655" y="3461"/>
                  </a:cubicBezTo>
                  <a:close/>
                  <a:moveTo>
                    <a:pt x="1860" y="3568"/>
                  </a:moveTo>
                  <a:lnTo>
                    <a:pt x="1860" y="3572"/>
                  </a:lnTo>
                  <a:cubicBezTo>
                    <a:pt x="1857" y="3572"/>
                    <a:pt x="1857" y="3572"/>
                    <a:pt x="1854" y="3568"/>
                  </a:cubicBezTo>
                  <a:close/>
                  <a:moveTo>
                    <a:pt x="2027" y="3583"/>
                  </a:moveTo>
                  <a:lnTo>
                    <a:pt x="2027" y="3586"/>
                  </a:lnTo>
                  <a:cubicBezTo>
                    <a:pt x="2027" y="3586"/>
                    <a:pt x="2023" y="3586"/>
                    <a:pt x="2023" y="3583"/>
                  </a:cubicBezTo>
                  <a:close/>
                  <a:moveTo>
                    <a:pt x="32971" y="3636"/>
                  </a:moveTo>
                  <a:cubicBezTo>
                    <a:pt x="32972" y="3636"/>
                    <a:pt x="32974" y="3637"/>
                    <a:pt x="32974" y="3637"/>
                  </a:cubicBezTo>
                  <a:lnTo>
                    <a:pt x="32970" y="3637"/>
                  </a:lnTo>
                  <a:cubicBezTo>
                    <a:pt x="32970" y="3636"/>
                    <a:pt x="32971" y="3636"/>
                    <a:pt x="32971" y="3636"/>
                  </a:cubicBezTo>
                  <a:close/>
                  <a:moveTo>
                    <a:pt x="3366" y="4380"/>
                  </a:moveTo>
                  <a:cubicBezTo>
                    <a:pt x="3368" y="4382"/>
                    <a:pt x="3367" y="4383"/>
                    <a:pt x="3366" y="4383"/>
                  </a:cubicBezTo>
                  <a:cubicBezTo>
                    <a:pt x="3365" y="4383"/>
                    <a:pt x="3363" y="4382"/>
                    <a:pt x="3363" y="4380"/>
                  </a:cubicBezTo>
                  <a:close/>
                  <a:moveTo>
                    <a:pt x="33435" y="4478"/>
                  </a:moveTo>
                  <a:lnTo>
                    <a:pt x="33435" y="4481"/>
                  </a:lnTo>
                  <a:lnTo>
                    <a:pt x="33428" y="4481"/>
                  </a:lnTo>
                  <a:cubicBezTo>
                    <a:pt x="33428" y="4478"/>
                    <a:pt x="33432" y="4478"/>
                    <a:pt x="33435" y="4478"/>
                  </a:cubicBezTo>
                  <a:close/>
                  <a:moveTo>
                    <a:pt x="2744" y="4452"/>
                  </a:moveTo>
                  <a:cubicBezTo>
                    <a:pt x="2768" y="4452"/>
                    <a:pt x="2791" y="4457"/>
                    <a:pt x="2814" y="4470"/>
                  </a:cubicBezTo>
                  <a:cubicBezTo>
                    <a:pt x="2825" y="4474"/>
                    <a:pt x="2839" y="4474"/>
                    <a:pt x="2853" y="4474"/>
                  </a:cubicBezTo>
                  <a:cubicBezTo>
                    <a:pt x="2872" y="4473"/>
                    <a:pt x="2892" y="4473"/>
                    <a:pt x="2912" y="4473"/>
                  </a:cubicBezTo>
                  <a:cubicBezTo>
                    <a:pt x="2969" y="4473"/>
                    <a:pt x="3027" y="4476"/>
                    <a:pt x="3084" y="4476"/>
                  </a:cubicBezTo>
                  <a:cubicBezTo>
                    <a:pt x="3140" y="4476"/>
                    <a:pt x="3195" y="4473"/>
                    <a:pt x="3248" y="4460"/>
                  </a:cubicBezTo>
                  <a:lnTo>
                    <a:pt x="3252" y="4460"/>
                  </a:lnTo>
                  <a:cubicBezTo>
                    <a:pt x="3284" y="4493"/>
                    <a:pt x="3334" y="4509"/>
                    <a:pt x="3390" y="4509"/>
                  </a:cubicBezTo>
                  <a:cubicBezTo>
                    <a:pt x="3405" y="4509"/>
                    <a:pt x="3420" y="4507"/>
                    <a:pt x="3436" y="4505"/>
                  </a:cubicBezTo>
                  <a:cubicBezTo>
                    <a:pt x="3439" y="4505"/>
                    <a:pt x="3446" y="4505"/>
                    <a:pt x="3453" y="4508"/>
                  </a:cubicBezTo>
                  <a:cubicBezTo>
                    <a:pt x="3474" y="4508"/>
                    <a:pt x="3495" y="4505"/>
                    <a:pt x="3501" y="4491"/>
                  </a:cubicBezTo>
                  <a:cubicBezTo>
                    <a:pt x="3505" y="4491"/>
                    <a:pt x="3509" y="4488"/>
                    <a:pt x="3512" y="4484"/>
                  </a:cubicBezTo>
                  <a:lnTo>
                    <a:pt x="3512" y="4484"/>
                  </a:lnTo>
                  <a:cubicBezTo>
                    <a:pt x="3512" y="4488"/>
                    <a:pt x="3512" y="4491"/>
                    <a:pt x="3505" y="4495"/>
                  </a:cubicBezTo>
                  <a:cubicBezTo>
                    <a:pt x="3511" y="4496"/>
                    <a:pt x="3517" y="4497"/>
                    <a:pt x="3522" y="4497"/>
                  </a:cubicBezTo>
                  <a:cubicBezTo>
                    <a:pt x="3545" y="4497"/>
                    <a:pt x="3556" y="4486"/>
                    <a:pt x="3567" y="4478"/>
                  </a:cubicBezTo>
                  <a:cubicBezTo>
                    <a:pt x="3583" y="4463"/>
                    <a:pt x="3602" y="4454"/>
                    <a:pt x="3625" y="4454"/>
                  </a:cubicBezTo>
                  <a:cubicBezTo>
                    <a:pt x="3639" y="4454"/>
                    <a:pt x="3654" y="4457"/>
                    <a:pt x="3671" y="4463"/>
                  </a:cubicBezTo>
                  <a:cubicBezTo>
                    <a:pt x="3675" y="4467"/>
                    <a:pt x="3679" y="4467"/>
                    <a:pt x="3682" y="4467"/>
                  </a:cubicBezTo>
                  <a:cubicBezTo>
                    <a:pt x="3644" y="4467"/>
                    <a:pt x="3640" y="4495"/>
                    <a:pt x="3602" y="4495"/>
                  </a:cubicBezTo>
                  <a:cubicBezTo>
                    <a:pt x="3585" y="4495"/>
                    <a:pt x="3585" y="4502"/>
                    <a:pt x="3592" y="4508"/>
                  </a:cubicBezTo>
                  <a:cubicBezTo>
                    <a:pt x="3599" y="4514"/>
                    <a:pt x="3607" y="4517"/>
                    <a:pt x="3616" y="4517"/>
                  </a:cubicBezTo>
                  <a:cubicBezTo>
                    <a:pt x="3619" y="4517"/>
                    <a:pt x="3623" y="4517"/>
                    <a:pt x="3626" y="4516"/>
                  </a:cubicBezTo>
                  <a:cubicBezTo>
                    <a:pt x="3637" y="4510"/>
                    <a:pt x="3642" y="4498"/>
                    <a:pt x="3654" y="4498"/>
                  </a:cubicBezTo>
                  <a:cubicBezTo>
                    <a:pt x="3658" y="4498"/>
                    <a:pt x="3662" y="4499"/>
                    <a:pt x="3668" y="4502"/>
                  </a:cubicBezTo>
                  <a:cubicBezTo>
                    <a:pt x="3682" y="4510"/>
                    <a:pt x="3692" y="4513"/>
                    <a:pt x="3701" y="4513"/>
                  </a:cubicBezTo>
                  <a:cubicBezTo>
                    <a:pt x="3719" y="4513"/>
                    <a:pt x="3729" y="4500"/>
                    <a:pt x="3741" y="4491"/>
                  </a:cubicBezTo>
                  <a:cubicBezTo>
                    <a:pt x="3741" y="4488"/>
                    <a:pt x="3744" y="4488"/>
                    <a:pt x="3748" y="4484"/>
                  </a:cubicBezTo>
                  <a:cubicBezTo>
                    <a:pt x="3748" y="4484"/>
                    <a:pt x="3744" y="4481"/>
                    <a:pt x="3744" y="4478"/>
                  </a:cubicBezTo>
                  <a:cubicBezTo>
                    <a:pt x="3765" y="4470"/>
                    <a:pt x="3783" y="4463"/>
                    <a:pt x="3800" y="4457"/>
                  </a:cubicBezTo>
                  <a:lnTo>
                    <a:pt x="3810" y="4457"/>
                  </a:lnTo>
                  <a:cubicBezTo>
                    <a:pt x="3821" y="4474"/>
                    <a:pt x="3855" y="4470"/>
                    <a:pt x="3879" y="4474"/>
                  </a:cubicBezTo>
                  <a:cubicBezTo>
                    <a:pt x="3904" y="4478"/>
                    <a:pt x="3921" y="4481"/>
                    <a:pt x="3921" y="4495"/>
                  </a:cubicBezTo>
                  <a:cubicBezTo>
                    <a:pt x="3925" y="4508"/>
                    <a:pt x="3908" y="4512"/>
                    <a:pt x="3890" y="4516"/>
                  </a:cubicBezTo>
                  <a:cubicBezTo>
                    <a:pt x="3866" y="4519"/>
                    <a:pt x="3834" y="4523"/>
                    <a:pt x="3838" y="4537"/>
                  </a:cubicBezTo>
                  <a:cubicBezTo>
                    <a:pt x="3838" y="4543"/>
                    <a:pt x="3842" y="4543"/>
                    <a:pt x="3845" y="4547"/>
                  </a:cubicBezTo>
                  <a:cubicBezTo>
                    <a:pt x="3831" y="4547"/>
                    <a:pt x="3814" y="4547"/>
                    <a:pt x="3796" y="4553"/>
                  </a:cubicBezTo>
                  <a:cubicBezTo>
                    <a:pt x="3779" y="4557"/>
                    <a:pt x="3762" y="4559"/>
                    <a:pt x="3745" y="4559"/>
                  </a:cubicBezTo>
                  <a:cubicBezTo>
                    <a:pt x="3728" y="4559"/>
                    <a:pt x="3712" y="4557"/>
                    <a:pt x="3696" y="4553"/>
                  </a:cubicBezTo>
                  <a:cubicBezTo>
                    <a:pt x="3689" y="4553"/>
                    <a:pt x="3679" y="4550"/>
                    <a:pt x="3671" y="4550"/>
                  </a:cubicBezTo>
                  <a:cubicBezTo>
                    <a:pt x="3540" y="4529"/>
                    <a:pt x="3405" y="4533"/>
                    <a:pt x="3272" y="4529"/>
                  </a:cubicBezTo>
                  <a:cubicBezTo>
                    <a:pt x="3267" y="4529"/>
                    <a:pt x="3262" y="4528"/>
                    <a:pt x="3257" y="4528"/>
                  </a:cubicBezTo>
                  <a:cubicBezTo>
                    <a:pt x="3232" y="4528"/>
                    <a:pt x="3210" y="4535"/>
                    <a:pt x="3192" y="4547"/>
                  </a:cubicBezTo>
                  <a:cubicBezTo>
                    <a:pt x="3189" y="4543"/>
                    <a:pt x="3186" y="4543"/>
                    <a:pt x="3182" y="4540"/>
                  </a:cubicBezTo>
                  <a:cubicBezTo>
                    <a:pt x="3176" y="4540"/>
                    <a:pt x="3165" y="4537"/>
                    <a:pt x="3158" y="4537"/>
                  </a:cubicBezTo>
                  <a:cubicBezTo>
                    <a:pt x="3137" y="4526"/>
                    <a:pt x="3119" y="4511"/>
                    <a:pt x="3096" y="4511"/>
                  </a:cubicBezTo>
                  <a:cubicBezTo>
                    <a:pt x="3088" y="4511"/>
                    <a:pt x="3081" y="4513"/>
                    <a:pt x="3072" y="4516"/>
                  </a:cubicBezTo>
                  <a:cubicBezTo>
                    <a:pt x="3043" y="4526"/>
                    <a:pt x="3013" y="4529"/>
                    <a:pt x="2984" y="4533"/>
                  </a:cubicBezTo>
                  <a:lnTo>
                    <a:pt x="2939" y="4533"/>
                  </a:lnTo>
                  <a:cubicBezTo>
                    <a:pt x="2919" y="4533"/>
                    <a:pt x="2898" y="4534"/>
                    <a:pt x="2877" y="4534"/>
                  </a:cubicBezTo>
                  <a:cubicBezTo>
                    <a:pt x="2858" y="4534"/>
                    <a:pt x="2840" y="4533"/>
                    <a:pt x="2822" y="4529"/>
                  </a:cubicBezTo>
                  <a:cubicBezTo>
                    <a:pt x="2795" y="4523"/>
                    <a:pt x="2770" y="4521"/>
                    <a:pt x="2746" y="4521"/>
                  </a:cubicBezTo>
                  <a:cubicBezTo>
                    <a:pt x="2701" y="4521"/>
                    <a:pt x="2660" y="4530"/>
                    <a:pt x="2617" y="4543"/>
                  </a:cubicBezTo>
                  <a:lnTo>
                    <a:pt x="2603" y="4543"/>
                  </a:lnTo>
                  <a:cubicBezTo>
                    <a:pt x="2593" y="4519"/>
                    <a:pt x="2582" y="4519"/>
                    <a:pt x="2523" y="4516"/>
                  </a:cubicBezTo>
                  <a:cubicBezTo>
                    <a:pt x="2457" y="4512"/>
                    <a:pt x="2385" y="4519"/>
                    <a:pt x="2326" y="4495"/>
                  </a:cubicBezTo>
                  <a:cubicBezTo>
                    <a:pt x="2356" y="4484"/>
                    <a:pt x="2388" y="4481"/>
                    <a:pt x="2419" y="4481"/>
                  </a:cubicBezTo>
                  <a:cubicBezTo>
                    <a:pt x="2443" y="4478"/>
                    <a:pt x="2478" y="4481"/>
                    <a:pt x="2481" y="4460"/>
                  </a:cubicBezTo>
                  <a:lnTo>
                    <a:pt x="2485" y="4463"/>
                  </a:lnTo>
                  <a:cubicBezTo>
                    <a:pt x="2492" y="4467"/>
                    <a:pt x="2502" y="4467"/>
                    <a:pt x="2516" y="4467"/>
                  </a:cubicBezTo>
                  <a:cubicBezTo>
                    <a:pt x="2540" y="4479"/>
                    <a:pt x="2559" y="4485"/>
                    <a:pt x="2581" y="4485"/>
                  </a:cubicBezTo>
                  <a:cubicBezTo>
                    <a:pt x="2601" y="4485"/>
                    <a:pt x="2623" y="4480"/>
                    <a:pt x="2651" y="4470"/>
                  </a:cubicBezTo>
                  <a:cubicBezTo>
                    <a:pt x="2683" y="4461"/>
                    <a:pt x="2714" y="4452"/>
                    <a:pt x="2744" y="4452"/>
                  </a:cubicBezTo>
                  <a:close/>
                  <a:moveTo>
                    <a:pt x="4043" y="4495"/>
                  </a:moveTo>
                  <a:cubicBezTo>
                    <a:pt x="4088" y="4533"/>
                    <a:pt x="4140" y="4551"/>
                    <a:pt x="4199" y="4551"/>
                  </a:cubicBezTo>
                  <a:cubicBezTo>
                    <a:pt x="4221" y="4551"/>
                    <a:pt x="4244" y="4548"/>
                    <a:pt x="4268" y="4543"/>
                  </a:cubicBezTo>
                  <a:lnTo>
                    <a:pt x="4292" y="4543"/>
                  </a:lnTo>
                  <a:cubicBezTo>
                    <a:pt x="4324" y="4551"/>
                    <a:pt x="4375" y="4555"/>
                    <a:pt x="4429" y="4555"/>
                  </a:cubicBezTo>
                  <a:cubicBezTo>
                    <a:pt x="4498" y="4555"/>
                    <a:pt x="4572" y="4549"/>
                    <a:pt x="4615" y="4537"/>
                  </a:cubicBezTo>
                  <a:cubicBezTo>
                    <a:pt x="4625" y="4536"/>
                    <a:pt x="4636" y="4535"/>
                    <a:pt x="4646" y="4535"/>
                  </a:cubicBezTo>
                  <a:cubicBezTo>
                    <a:pt x="4682" y="4535"/>
                    <a:pt x="4718" y="4541"/>
                    <a:pt x="4754" y="4541"/>
                  </a:cubicBezTo>
                  <a:cubicBezTo>
                    <a:pt x="4769" y="4541"/>
                    <a:pt x="4784" y="4540"/>
                    <a:pt x="4799" y="4537"/>
                  </a:cubicBezTo>
                  <a:lnTo>
                    <a:pt x="4806" y="4537"/>
                  </a:lnTo>
                  <a:cubicBezTo>
                    <a:pt x="4816" y="4540"/>
                    <a:pt x="4827" y="4543"/>
                    <a:pt x="4837" y="4543"/>
                  </a:cubicBezTo>
                  <a:cubicBezTo>
                    <a:pt x="4910" y="4561"/>
                    <a:pt x="5000" y="4543"/>
                    <a:pt x="5063" y="4568"/>
                  </a:cubicBezTo>
                  <a:cubicBezTo>
                    <a:pt x="5110" y="4586"/>
                    <a:pt x="5159" y="4591"/>
                    <a:pt x="5208" y="4591"/>
                  </a:cubicBezTo>
                  <a:cubicBezTo>
                    <a:pt x="5245" y="4591"/>
                    <a:pt x="5282" y="4588"/>
                    <a:pt x="5320" y="4585"/>
                  </a:cubicBezTo>
                  <a:cubicBezTo>
                    <a:pt x="5346" y="4584"/>
                    <a:pt x="5371" y="4583"/>
                    <a:pt x="5396" y="4583"/>
                  </a:cubicBezTo>
                  <a:cubicBezTo>
                    <a:pt x="5438" y="4583"/>
                    <a:pt x="5479" y="4586"/>
                    <a:pt x="5521" y="4599"/>
                  </a:cubicBezTo>
                  <a:cubicBezTo>
                    <a:pt x="5535" y="4604"/>
                    <a:pt x="5550" y="4606"/>
                    <a:pt x="5565" y="4606"/>
                  </a:cubicBezTo>
                  <a:cubicBezTo>
                    <a:pt x="5583" y="4606"/>
                    <a:pt x="5602" y="4603"/>
                    <a:pt x="5621" y="4599"/>
                  </a:cubicBezTo>
                  <a:cubicBezTo>
                    <a:pt x="5680" y="4588"/>
                    <a:pt x="5715" y="4564"/>
                    <a:pt x="5746" y="4540"/>
                  </a:cubicBezTo>
                  <a:cubicBezTo>
                    <a:pt x="5760" y="4538"/>
                    <a:pt x="5772" y="4537"/>
                    <a:pt x="5784" y="4537"/>
                  </a:cubicBezTo>
                  <a:cubicBezTo>
                    <a:pt x="5816" y="4537"/>
                    <a:pt x="5839" y="4545"/>
                    <a:pt x="5857" y="4558"/>
                  </a:cubicBezTo>
                  <a:cubicBezTo>
                    <a:pt x="5857" y="4558"/>
                    <a:pt x="5857" y="4561"/>
                    <a:pt x="5861" y="4561"/>
                  </a:cubicBezTo>
                  <a:cubicBezTo>
                    <a:pt x="5871" y="4582"/>
                    <a:pt x="5903" y="4599"/>
                    <a:pt x="5919" y="4620"/>
                  </a:cubicBezTo>
                  <a:cubicBezTo>
                    <a:pt x="5968" y="4625"/>
                    <a:pt x="6012" y="4635"/>
                    <a:pt x="6059" y="4635"/>
                  </a:cubicBezTo>
                  <a:cubicBezTo>
                    <a:pt x="6077" y="4635"/>
                    <a:pt x="6095" y="4634"/>
                    <a:pt x="6114" y="4630"/>
                  </a:cubicBezTo>
                  <a:cubicBezTo>
                    <a:pt x="6133" y="4635"/>
                    <a:pt x="6150" y="4638"/>
                    <a:pt x="6167" y="4638"/>
                  </a:cubicBezTo>
                  <a:cubicBezTo>
                    <a:pt x="6194" y="4638"/>
                    <a:pt x="6219" y="4632"/>
                    <a:pt x="6242" y="4623"/>
                  </a:cubicBezTo>
                  <a:lnTo>
                    <a:pt x="6260" y="4623"/>
                  </a:lnTo>
                  <a:cubicBezTo>
                    <a:pt x="6263" y="4623"/>
                    <a:pt x="6267" y="4627"/>
                    <a:pt x="6270" y="4627"/>
                  </a:cubicBezTo>
                  <a:cubicBezTo>
                    <a:pt x="6315" y="4647"/>
                    <a:pt x="6377" y="4644"/>
                    <a:pt x="6433" y="4654"/>
                  </a:cubicBezTo>
                  <a:cubicBezTo>
                    <a:pt x="6440" y="4657"/>
                    <a:pt x="6447" y="4657"/>
                    <a:pt x="6454" y="4657"/>
                  </a:cubicBezTo>
                  <a:cubicBezTo>
                    <a:pt x="6483" y="4664"/>
                    <a:pt x="6512" y="4667"/>
                    <a:pt x="6541" y="4667"/>
                  </a:cubicBezTo>
                  <a:cubicBezTo>
                    <a:pt x="6574" y="4667"/>
                    <a:pt x="6606" y="4663"/>
                    <a:pt x="6638" y="4657"/>
                  </a:cubicBezTo>
                  <a:cubicBezTo>
                    <a:pt x="6660" y="4654"/>
                    <a:pt x="6683" y="4652"/>
                    <a:pt x="6706" y="4652"/>
                  </a:cubicBezTo>
                  <a:cubicBezTo>
                    <a:pt x="6722" y="4652"/>
                    <a:pt x="6739" y="4653"/>
                    <a:pt x="6756" y="4654"/>
                  </a:cubicBezTo>
                  <a:cubicBezTo>
                    <a:pt x="6839" y="4660"/>
                    <a:pt x="6921" y="4669"/>
                    <a:pt x="7002" y="4669"/>
                  </a:cubicBezTo>
                  <a:cubicBezTo>
                    <a:pt x="7030" y="4669"/>
                    <a:pt x="7058" y="4668"/>
                    <a:pt x="7085" y="4665"/>
                  </a:cubicBezTo>
                  <a:cubicBezTo>
                    <a:pt x="7128" y="4663"/>
                    <a:pt x="7170" y="4656"/>
                    <a:pt x="7209" y="4656"/>
                  </a:cubicBezTo>
                  <a:cubicBezTo>
                    <a:pt x="7241" y="4656"/>
                    <a:pt x="7272" y="4661"/>
                    <a:pt x="7301" y="4678"/>
                  </a:cubicBezTo>
                  <a:cubicBezTo>
                    <a:pt x="7301" y="4678"/>
                    <a:pt x="7304" y="4682"/>
                    <a:pt x="7307" y="4682"/>
                  </a:cubicBezTo>
                  <a:cubicBezTo>
                    <a:pt x="7325" y="4681"/>
                    <a:pt x="7341" y="4680"/>
                    <a:pt x="7358" y="4680"/>
                  </a:cubicBezTo>
                  <a:cubicBezTo>
                    <a:pt x="7444" y="4680"/>
                    <a:pt x="7525" y="4699"/>
                    <a:pt x="7610" y="4699"/>
                  </a:cubicBezTo>
                  <a:cubicBezTo>
                    <a:pt x="7696" y="4699"/>
                    <a:pt x="7783" y="4710"/>
                    <a:pt x="7870" y="4710"/>
                  </a:cubicBezTo>
                  <a:cubicBezTo>
                    <a:pt x="7881" y="4710"/>
                    <a:pt x="7891" y="4710"/>
                    <a:pt x="7901" y="4710"/>
                  </a:cubicBezTo>
                  <a:cubicBezTo>
                    <a:pt x="7918" y="4710"/>
                    <a:pt x="7939" y="4710"/>
                    <a:pt x="7949" y="4724"/>
                  </a:cubicBezTo>
                  <a:cubicBezTo>
                    <a:pt x="7924" y="4733"/>
                    <a:pt x="7897" y="4736"/>
                    <a:pt x="7869" y="4736"/>
                  </a:cubicBezTo>
                  <a:cubicBezTo>
                    <a:pt x="7856" y="4736"/>
                    <a:pt x="7842" y="4735"/>
                    <a:pt x="7828" y="4734"/>
                  </a:cubicBezTo>
                  <a:cubicBezTo>
                    <a:pt x="7714" y="4727"/>
                    <a:pt x="7605" y="4713"/>
                    <a:pt x="7491" y="4713"/>
                  </a:cubicBezTo>
                  <a:cubicBezTo>
                    <a:pt x="7385" y="4713"/>
                    <a:pt x="7278" y="4695"/>
                    <a:pt x="7174" y="4695"/>
                  </a:cubicBezTo>
                  <a:cubicBezTo>
                    <a:pt x="7159" y="4695"/>
                    <a:pt x="7145" y="4695"/>
                    <a:pt x="7131" y="4696"/>
                  </a:cubicBezTo>
                  <a:cubicBezTo>
                    <a:pt x="7108" y="4696"/>
                    <a:pt x="7085" y="4697"/>
                    <a:pt x="7062" y="4697"/>
                  </a:cubicBezTo>
                  <a:cubicBezTo>
                    <a:pt x="6965" y="4697"/>
                    <a:pt x="6872" y="4692"/>
                    <a:pt x="6777" y="4689"/>
                  </a:cubicBezTo>
                  <a:cubicBezTo>
                    <a:pt x="6465" y="4675"/>
                    <a:pt x="6153" y="4654"/>
                    <a:pt x="5836" y="4644"/>
                  </a:cubicBezTo>
                  <a:cubicBezTo>
                    <a:pt x="5797" y="4646"/>
                    <a:pt x="5758" y="4651"/>
                    <a:pt x="5719" y="4651"/>
                  </a:cubicBezTo>
                  <a:cubicBezTo>
                    <a:pt x="5696" y="4651"/>
                    <a:pt x="5672" y="4649"/>
                    <a:pt x="5649" y="4644"/>
                  </a:cubicBezTo>
                  <a:lnTo>
                    <a:pt x="5618" y="4644"/>
                  </a:lnTo>
                  <a:cubicBezTo>
                    <a:pt x="5607" y="4641"/>
                    <a:pt x="5594" y="4641"/>
                    <a:pt x="5580" y="4641"/>
                  </a:cubicBezTo>
                  <a:cubicBezTo>
                    <a:pt x="5562" y="4637"/>
                    <a:pt x="5549" y="4637"/>
                    <a:pt x="5531" y="4637"/>
                  </a:cubicBezTo>
                  <a:cubicBezTo>
                    <a:pt x="5507" y="4637"/>
                    <a:pt x="5486" y="4637"/>
                    <a:pt x="5461" y="4633"/>
                  </a:cubicBezTo>
                  <a:cubicBezTo>
                    <a:pt x="5455" y="4633"/>
                    <a:pt x="5451" y="4633"/>
                    <a:pt x="5448" y="4630"/>
                  </a:cubicBezTo>
                  <a:cubicBezTo>
                    <a:pt x="5427" y="4621"/>
                    <a:pt x="5405" y="4615"/>
                    <a:pt x="5382" y="4615"/>
                  </a:cubicBezTo>
                  <a:cubicBezTo>
                    <a:pt x="5368" y="4615"/>
                    <a:pt x="5353" y="4618"/>
                    <a:pt x="5337" y="4623"/>
                  </a:cubicBezTo>
                  <a:cubicBezTo>
                    <a:pt x="5327" y="4623"/>
                    <a:pt x="5320" y="4627"/>
                    <a:pt x="5312" y="4627"/>
                  </a:cubicBezTo>
                  <a:lnTo>
                    <a:pt x="5243" y="4627"/>
                  </a:lnTo>
                  <a:cubicBezTo>
                    <a:pt x="5237" y="4623"/>
                    <a:pt x="5229" y="4623"/>
                    <a:pt x="5222" y="4623"/>
                  </a:cubicBezTo>
                  <a:cubicBezTo>
                    <a:pt x="5146" y="4606"/>
                    <a:pt x="5070" y="4613"/>
                    <a:pt x="4990" y="4609"/>
                  </a:cubicBezTo>
                  <a:cubicBezTo>
                    <a:pt x="4904" y="4606"/>
                    <a:pt x="4813" y="4609"/>
                    <a:pt x="4730" y="4592"/>
                  </a:cubicBezTo>
                  <a:cubicBezTo>
                    <a:pt x="4691" y="4584"/>
                    <a:pt x="4656" y="4577"/>
                    <a:pt x="4619" y="4577"/>
                  </a:cubicBezTo>
                  <a:cubicBezTo>
                    <a:pt x="4610" y="4577"/>
                    <a:pt x="4601" y="4578"/>
                    <a:pt x="4591" y="4578"/>
                  </a:cubicBezTo>
                  <a:cubicBezTo>
                    <a:pt x="4562" y="4582"/>
                    <a:pt x="4532" y="4583"/>
                    <a:pt x="4503" y="4583"/>
                  </a:cubicBezTo>
                  <a:cubicBezTo>
                    <a:pt x="4473" y="4583"/>
                    <a:pt x="4444" y="4582"/>
                    <a:pt x="4414" y="4578"/>
                  </a:cubicBezTo>
                  <a:cubicBezTo>
                    <a:pt x="4311" y="4569"/>
                    <a:pt x="4207" y="4554"/>
                    <a:pt x="4103" y="4554"/>
                  </a:cubicBezTo>
                  <a:cubicBezTo>
                    <a:pt x="4056" y="4554"/>
                    <a:pt x="4010" y="4557"/>
                    <a:pt x="3963" y="4564"/>
                  </a:cubicBezTo>
                  <a:cubicBezTo>
                    <a:pt x="3949" y="4564"/>
                    <a:pt x="3935" y="4561"/>
                    <a:pt x="3925" y="4561"/>
                  </a:cubicBezTo>
                  <a:cubicBezTo>
                    <a:pt x="3908" y="4558"/>
                    <a:pt x="3890" y="4550"/>
                    <a:pt x="3873" y="4550"/>
                  </a:cubicBezTo>
                  <a:cubicBezTo>
                    <a:pt x="3878" y="4548"/>
                    <a:pt x="3883" y="4548"/>
                    <a:pt x="3889" y="4548"/>
                  </a:cubicBezTo>
                  <a:cubicBezTo>
                    <a:pt x="3894" y="4548"/>
                    <a:pt x="3899" y="4548"/>
                    <a:pt x="3904" y="4550"/>
                  </a:cubicBezTo>
                  <a:lnTo>
                    <a:pt x="3929" y="4550"/>
                  </a:lnTo>
                  <a:cubicBezTo>
                    <a:pt x="3934" y="4551"/>
                    <a:pt x="3938" y="4551"/>
                    <a:pt x="3942" y="4551"/>
                  </a:cubicBezTo>
                  <a:cubicBezTo>
                    <a:pt x="4003" y="4551"/>
                    <a:pt x="3994" y="4504"/>
                    <a:pt x="4043" y="4495"/>
                  </a:cubicBezTo>
                  <a:close/>
                  <a:moveTo>
                    <a:pt x="5850" y="4763"/>
                  </a:moveTo>
                  <a:cubicBezTo>
                    <a:pt x="5856" y="4763"/>
                    <a:pt x="5862" y="4765"/>
                    <a:pt x="5868" y="4769"/>
                  </a:cubicBezTo>
                  <a:cubicBezTo>
                    <a:pt x="5861" y="4769"/>
                    <a:pt x="5857" y="4769"/>
                    <a:pt x="5854" y="4772"/>
                  </a:cubicBezTo>
                  <a:cubicBezTo>
                    <a:pt x="5844" y="4769"/>
                    <a:pt x="5833" y="4769"/>
                    <a:pt x="5823" y="4769"/>
                  </a:cubicBezTo>
                  <a:cubicBezTo>
                    <a:pt x="5831" y="4767"/>
                    <a:pt x="5841" y="4763"/>
                    <a:pt x="5850" y="4763"/>
                  </a:cubicBezTo>
                  <a:close/>
                  <a:moveTo>
                    <a:pt x="4483" y="4849"/>
                  </a:moveTo>
                  <a:cubicBezTo>
                    <a:pt x="4473" y="4852"/>
                    <a:pt x="4459" y="4852"/>
                    <a:pt x="4446" y="4859"/>
                  </a:cubicBezTo>
                  <a:cubicBezTo>
                    <a:pt x="4459" y="4852"/>
                    <a:pt x="4470" y="4852"/>
                    <a:pt x="4483" y="4849"/>
                  </a:cubicBezTo>
                  <a:close/>
                  <a:moveTo>
                    <a:pt x="6725" y="4782"/>
                  </a:moveTo>
                  <a:cubicBezTo>
                    <a:pt x="6756" y="4787"/>
                    <a:pt x="6784" y="4790"/>
                    <a:pt x="6814" y="4793"/>
                  </a:cubicBezTo>
                  <a:cubicBezTo>
                    <a:pt x="6832" y="4797"/>
                    <a:pt x="6853" y="4800"/>
                    <a:pt x="6870" y="4800"/>
                  </a:cubicBezTo>
                  <a:cubicBezTo>
                    <a:pt x="6906" y="4798"/>
                    <a:pt x="6942" y="4797"/>
                    <a:pt x="6977" y="4797"/>
                  </a:cubicBezTo>
                  <a:cubicBezTo>
                    <a:pt x="7130" y="4797"/>
                    <a:pt x="7280" y="4812"/>
                    <a:pt x="7432" y="4817"/>
                  </a:cubicBezTo>
                  <a:cubicBezTo>
                    <a:pt x="7443" y="4821"/>
                    <a:pt x="7453" y="4821"/>
                    <a:pt x="7464" y="4821"/>
                  </a:cubicBezTo>
                  <a:cubicBezTo>
                    <a:pt x="7464" y="4821"/>
                    <a:pt x="7464" y="4824"/>
                    <a:pt x="7460" y="4828"/>
                  </a:cubicBezTo>
                  <a:cubicBezTo>
                    <a:pt x="7453" y="4835"/>
                    <a:pt x="7441" y="4841"/>
                    <a:pt x="7427" y="4841"/>
                  </a:cubicBezTo>
                  <a:cubicBezTo>
                    <a:pt x="7421" y="4841"/>
                    <a:pt x="7415" y="4840"/>
                    <a:pt x="7408" y="4838"/>
                  </a:cubicBezTo>
                  <a:cubicBezTo>
                    <a:pt x="7398" y="4835"/>
                    <a:pt x="7386" y="4832"/>
                    <a:pt x="7376" y="4832"/>
                  </a:cubicBezTo>
                  <a:cubicBezTo>
                    <a:pt x="7366" y="4832"/>
                    <a:pt x="7358" y="4835"/>
                    <a:pt x="7356" y="4842"/>
                  </a:cubicBezTo>
                  <a:cubicBezTo>
                    <a:pt x="7349" y="4856"/>
                    <a:pt x="7373" y="4866"/>
                    <a:pt x="7401" y="4866"/>
                  </a:cubicBezTo>
                  <a:cubicBezTo>
                    <a:pt x="7409" y="4866"/>
                    <a:pt x="7416" y="4864"/>
                    <a:pt x="7423" y="4864"/>
                  </a:cubicBezTo>
                  <a:cubicBezTo>
                    <a:pt x="7429" y="4864"/>
                    <a:pt x="7434" y="4865"/>
                    <a:pt x="7439" y="4870"/>
                  </a:cubicBezTo>
                  <a:cubicBezTo>
                    <a:pt x="7415" y="4873"/>
                    <a:pt x="7394" y="4876"/>
                    <a:pt x="7370" y="4876"/>
                  </a:cubicBezTo>
                  <a:lnTo>
                    <a:pt x="7352" y="4876"/>
                  </a:lnTo>
                  <a:cubicBezTo>
                    <a:pt x="7254" y="4880"/>
                    <a:pt x="7154" y="4883"/>
                    <a:pt x="7054" y="4883"/>
                  </a:cubicBezTo>
                  <a:cubicBezTo>
                    <a:pt x="6972" y="4883"/>
                    <a:pt x="6889" y="4881"/>
                    <a:pt x="6808" y="4876"/>
                  </a:cubicBezTo>
                  <a:cubicBezTo>
                    <a:pt x="6801" y="4866"/>
                    <a:pt x="6773" y="4866"/>
                    <a:pt x="6756" y="4859"/>
                  </a:cubicBezTo>
                  <a:cubicBezTo>
                    <a:pt x="6742" y="4856"/>
                    <a:pt x="6718" y="4856"/>
                    <a:pt x="6731" y="4838"/>
                  </a:cubicBezTo>
                  <a:cubicBezTo>
                    <a:pt x="6749" y="4817"/>
                    <a:pt x="6728" y="4803"/>
                    <a:pt x="6704" y="4790"/>
                  </a:cubicBezTo>
                  <a:cubicBezTo>
                    <a:pt x="6710" y="4787"/>
                    <a:pt x="6718" y="4787"/>
                    <a:pt x="6725" y="4782"/>
                  </a:cubicBezTo>
                  <a:close/>
                  <a:moveTo>
                    <a:pt x="3991" y="4901"/>
                  </a:moveTo>
                  <a:cubicBezTo>
                    <a:pt x="3991" y="4904"/>
                    <a:pt x="3988" y="4904"/>
                    <a:pt x="3988" y="4904"/>
                  </a:cubicBezTo>
                  <a:cubicBezTo>
                    <a:pt x="3988" y="4904"/>
                    <a:pt x="3988" y="4901"/>
                    <a:pt x="3991" y="4901"/>
                  </a:cubicBezTo>
                  <a:close/>
                  <a:moveTo>
                    <a:pt x="2540" y="4998"/>
                  </a:moveTo>
                  <a:lnTo>
                    <a:pt x="2540" y="5001"/>
                  </a:lnTo>
                  <a:cubicBezTo>
                    <a:pt x="2537" y="5001"/>
                    <a:pt x="2537" y="5001"/>
                    <a:pt x="2534" y="4998"/>
                  </a:cubicBezTo>
                  <a:close/>
                  <a:moveTo>
                    <a:pt x="2707" y="5067"/>
                  </a:moveTo>
                  <a:lnTo>
                    <a:pt x="2704" y="5070"/>
                  </a:lnTo>
                  <a:lnTo>
                    <a:pt x="2704" y="5067"/>
                  </a:lnTo>
                  <a:close/>
                  <a:moveTo>
                    <a:pt x="33349" y="4956"/>
                  </a:moveTo>
                  <a:cubicBezTo>
                    <a:pt x="33360" y="4956"/>
                    <a:pt x="33372" y="4958"/>
                    <a:pt x="33383" y="4960"/>
                  </a:cubicBezTo>
                  <a:cubicBezTo>
                    <a:pt x="33398" y="4962"/>
                    <a:pt x="33408" y="4969"/>
                    <a:pt x="33420" y="4969"/>
                  </a:cubicBezTo>
                  <a:cubicBezTo>
                    <a:pt x="33426" y="4969"/>
                    <a:pt x="33432" y="4968"/>
                    <a:pt x="33438" y="4963"/>
                  </a:cubicBezTo>
                  <a:cubicBezTo>
                    <a:pt x="33477" y="4963"/>
                    <a:pt x="33501" y="4977"/>
                    <a:pt x="33532" y="4991"/>
                  </a:cubicBezTo>
                  <a:cubicBezTo>
                    <a:pt x="33592" y="5019"/>
                    <a:pt x="33560" y="5026"/>
                    <a:pt x="33522" y="5043"/>
                  </a:cubicBezTo>
                  <a:cubicBezTo>
                    <a:pt x="33515" y="5046"/>
                    <a:pt x="33505" y="5050"/>
                    <a:pt x="33494" y="5053"/>
                  </a:cubicBezTo>
                  <a:cubicBezTo>
                    <a:pt x="33512" y="5064"/>
                    <a:pt x="33529" y="5074"/>
                    <a:pt x="33542" y="5085"/>
                  </a:cubicBezTo>
                  <a:lnTo>
                    <a:pt x="33547" y="5085"/>
                  </a:lnTo>
                  <a:cubicBezTo>
                    <a:pt x="33544" y="5088"/>
                    <a:pt x="33540" y="5089"/>
                    <a:pt x="33536" y="5089"/>
                  </a:cubicBezTo>
                  <a:cubicBezTo>
                    <a:pt x="33527" y="5089"/>
                    <a:pt x="33517" y="5085"/>
                    <a:pt x="33508" y="5085"/>
                  </a:cubicBezTo>
                  <a:cubicBezTo>
                    <a:pt x="33504" y="5085"/>
                    <a:pt x="33500" y="5086"/>
                    <a:pt x="33498" y="5091"/>
                  </a:cubicBezTo>
                  <a:lnTo>
                    <a:pt x="33494" y="5091"/>
                  </a:lnTo>
                  <a:lnTo>
                    <a:pt x="33491" y="5088"/>
                  </a:lnTo>
                  <a:cubicBezTo>
                    <a:pt x="33477" y="5088"/>
                    <a:pt x="33470" y="5095"/>
                    <a:pt x="33470" y="5102"/>
                  </a:cubicBezTo>
                  <a:cubicBezTo>
                    <a:pt x="33467" y="5133"/>
                    <a:pt x="33432" y="5144"/>
                    <a:pt x="33393" y="5150"/>
                  </a:cubicBezTo>
                  <a:cubicBezTo>
                    <a:pt x="33387" y="5144"/>
                    <a:pt x="33383" y="5136"/>
                    <a:pt x="33373" y="5133"/>
                  </a:cubicBezTo>
                  <a:cubicBezTo>
                    <a:pt x="33376" y="5109"/>
                    <a:pt x="33411" y="5112"/>
                    <a:pt x="33432" y="5109"/>
                  </a:cubicBezTo>
                  <a:cubicBezTo>
                    <a:pt x="33463" y="5105"/>
                    <a:pt x="33480" y="5088"/>
                    <a:pt x="33459" y="5081"/>
                  </a:cubicBezTo>
                  <a:cubicBezTo>
                    <a:pt x="33418" y="5067"/>
                    <a:pt x="33443" y="5046"/>
                    <a:pt x="33425" y="5029"/>
                  </a:cubicBezTo>
                  <a:cubicBezTo>
                    <a:pt x="33397" y="4998"/>
                    <a:pt x="33334" y="5001"/>
                    <a:pt x="33293" y="4987"/>
                  </a:cubicBezTo>
                  <a:cubicBezTo>
                    <a:pt x="33302" y="4964"/>
                    <a:pt x="33324" y="4956"/>
                    <a:pt x="33349" y="4956"/>
                  </a:cubicBezTo>
                  <a:close/>
                  <a:moveTo>
                    <a:pt x="32766" y="5022"/>
                  </a:moveTo>
                  <a:cubicBezTo>
                    <a:pt x="32783" y="5022"/>
                    <a:pt x="32801" y="5026"/>
                    <a:pt x="32818" y="5029"/>
                  </a:cubicBezTo>
                  <a:cubicBezTo>
                    <a:pt x="32783" y="5064"/>
                    <a:pt x="32814" y="5074"/>
                    <a:pt x="32860" y="5085"/>
                  </a:cubicBezTo>
                  <a:cubicBezTo>
                    <a:pt x="32891" y="5089"/>
                    <a:pt x="32921" y="5096"/>
                    <a:pt x="32951" y="5096"/>
                  </a:cubicBezTo>
                  <a:cubicBezTo>
                    <a:pt x="32964" y="5096"/>
                    <a:pt x="32978" y="5095"/>
                    <a:pt x="32991" y="5091"/>
                  </a:cubicBezTo>
                  <a:cubicBezTo>
                    <a:pt x="32999" y="5094"/>
                    <a:pt x="33005" y="5095"/>
                    <a:pt x="33010" y="5095"/>
                  </a:cubicBezTo>
                  <a:cubicBezTo>
                    <a:pt x="33027" y="5095"/>
                    <a:pt x="33028" y="5082"/>
                    <a:pt x="33036" y="5070"/>
                  </a:cubicBezTo>
                  <a:cubicBezTo>
                    <a:pt x="33045" y="5050"/>
                    <a:pt x="33056" y="5030"/>
                    <a:pt x="33091" y="5030"/>
                  </a:cubicBezTo>
                  <a:cubicBezTo>
                    <a:pt x="33097" y="5030"/>
                    <a:pt x="33104" y="5031"/>
                    <a:pt x="33113" y="5032"/>
                  </a:cubicBezTo>
                  <a:cubicBezTo>
                    <a:pt x="33117" y="5033"/>
                    <a:pt x="33121" y="5034"/>
                    <a:pt x="33125" y="5034"/>
                  </a:cubicBezTo>
                  <a:cubicBezTo>
                    <a:pt x="33128" y="5034"/>
                    <a:pt x="33132" y="5033"/>
                    <a:pt x="33135" y="5033"/>
                  </a:cubicBezTo>
                  <a:cubicBezTo>
                    <a:pt x="33143" y="5033"/>
                    <a:pt x="33151" y="5034"/>
                    <a:pt x="33158" y="5040"/>
                  </a:cubicBezTo>
                  <a:cubicBezTo>
                    <a:pt x="33154" y="5046"/>
                    <a:pt x="33154" y="5057"/>
                    <a:pt x="33154" y="5064"/>
                  </a:cubicBezTo>
                  <a:cubicBezTo>
                    <a:pt x="33134" y="5085"/>
                    <a:pt x="33161" y="5105"/>
                    <a:pt x="33144" y="5126"/>
                  </a:cubicBezTo>
                  <a:cubicBezTo>
                    <a:pt x="33130" y="5130"/>
                    <a:pt x="33116" y="5136"/>
                    <a:pt x="33102" y="5140"/>
                  </a:cubicBezTo>
                  <a:lnTo>
                    <a:pt x="33099" y="5140"/>
                  </a:lnTo>
                  <a:cubicBezTo>
                    <a:pt x="33077" y="5145"/>
                    <a:pt x="33057" y="5151"/>
                    <a:pt x="33034" y="5151"/>
                  </a:cubicBezTo>
                  <a:cubicBezTo>
                    <a:pt x="33024" y="5151"/>
                    <a:pt x="33013" y="5150"/>
                    <a:pt x="33001" y="5147"/>
                  </a:cubicBezTo>
                  <a:cubicBezTo>
                    <a:pt x="32995" y="5145"/>
                    <a:pt x="32988" y="5144"/>
                    <a:pt x="32982" y="5144"/>
                  </a:cubicBezTo>
                  <a:cubicBezTo>
                    <a:pt x="32965" y="5144"/>
                    <a:pt x="32950" y="5150"/>
                    <a:pt x="32935" y="5157"/>
                  </a:cubicBezTo>
                  <a:lnTo>
                    <a:pt x="32935" y="5161"/>
                  </a:lnTo>
                  <a:cubicBezTo>
                    <a:pt x="32927" y="5159"/>
                    <a:pt x="32918" y="5158"/>
                    <a:pt x="32910" y="5158"/>
                  </a:cubicBezTo>
                  <a:cubicBezTo>
                    <a:pt x="32858" y="5158"/>
                    <a:pt x="32820" y="5192"/>
                    <a:pt x="32769" y="5192"/>
                  </a:cubicBezTo>
                  <a:cubicBezTo>
                    <a:pt x="32758" y="5186"/>
                    <a:pt x="32747" y="5184"/>
                    <a:pt x="32736" y="5184"/>
                  </a:cubicBezTo>
                  <a:cubicBezTo>
                    <a:pt x="32720" y="5184"/>
                    <a:pt x="32704" y="5189"/>
                    <a:pt x="32689" y="5195"/>
                  </a:cubicBezTo>
                  <a:cubicBezTo>
                    <a:pt x="32679" y="5199"/>
                    <a:pt x="32679" y="5199"/>
                    <a:pt x="32679" y="5203"/>
                  </a:cubicBezTo>
                  <a:lnTo>
                    <a:pt x="32672" y="5203"/>
                  </a:lnTo>
                  <a:cubicBezTo>
                    <a:pt x="32668" y="5199"/>
                    <a:pt x="32668" y="5199"/>
                    <a:pt x="32662" y="5195"/>
                  </a:cubicBezTo>
                  <a:cubicBezTo>
                    <a:pt x="32641" y="5189"/>
                    <a:pt x="32610" y="5195"/>
                    <a:pt x="32585" y="5185"/>
                  </a:cubicBezTo>
                  <a:cubicBezTo>
                    <a:pt x="32553" y="5171"/>
                    <a:pt x="32522" y="5165"/>
                    <a:pt x="32488" y="5165"/>
                  </a:cubicBezTo>
                  <a:cubicBezTo>
                    <a:pt x="32474" y="5165"/>
                    <a:pt x="32459" y="5166"/>
                    <a:pt x="32443" y="5168"/>
                  </a:cubicBezTo>
                  <a:cubicBezTo>
                    <a:pt x="32438" y="5169"/>
                    <a:pt x="32433" y="5170"/>
                    <a:pt x="32427" y="5170"/>
                  </a:cubicBezTo>
                  <a:cubicBezTo>
                    <a:pt x="32418" y="5170"/>
                    <a:pt x="32411" y="5168"/>
                    <a:pt x="32408" y="5161"/>
                  </a:cubicBezTo>
                  <a:lnTo>
                    <a:pt x="32412" y="5157"/>
                  </a:lnTo>
                  <a:cubicBezTo>
                    <a:pt x="32423" y="5154"/>
                    <a:pt x="32429" y="5150"/>
                    <a:pt x="32433" y="5147"/>
                  </a:cubicBezTo>
                  <a:cubicBezTo>
                    <a:pt x="32436" y="5144"/>
                    <a:pt x="32439" y="5144"/>
                    <a:pt x="32443" y="5144"/>
                  </a:cubicBezTo>
                  <a:cubicBezTo>
                    <a:pt x="32451" y="5144"/>
                    <a:pt x="32460" y="5144"/>
                    <a:pt x="32468" y="5144"/>
                  </a:cubicBezTo>
                  <a:cubicBezTo>
                    <a:pt x="32499" y="5144"/>
                    <a:pt x="32530" y="5142"/>
                    <a:pt x="32543" y="5123"/>
                  </a:cubicBezTo>
                  <a:cubicBezTo>
                    <a:pt x="32564" y="5102"/>
                    <a:pt x="32592" y="5095"/>
                    <a:pt x="32623" y="5091"/>
                  </a:cubicBezTo>
                  <a:lnTo>
                    <a:pt x="32623" y="5091"/>
                  </a:lnTo>
                  <a:cubicBezTo>
                    <a:pt x="32623" y="5095"/>
                    <a:pt x="32620" y="5095"/>
                    <a:pt x="32620" y="5095"/>
                  </a:cubicBezTo>
                  <a:cubicBezTo>
                    <a:pt x="32602" y="5105"/>
                    <a:pt x="32596" y="5115"/>
                    <a:pt x="32613" y="5130"/>
                  </a:cubicBezTo>
                  <a:cubicBezTo>
                    <a:pt x="32617" y="5133"/>
                    <a:pt x="32622" y="5135"/>
                    <a:pt x="32627" y="5135"/>
                  </a:cubicBezTo>
                  <a:cubicBezTo>
                    <a:pt x="32633" y="5135"/>
                    <a:pt x="32639" y="5133"/>
                    <a:pt x="32644" y="5130"/>
                  </a:cubicBezTo>
                  <a:cubicBezTo>
                    <a:pt x="32658" y="5123"/>
                    <a:pt x="32676" y="5112"/>
                    <a:pt x="32658" y="5099"/>
                  </a:cubicBezTo>
                  <a:cubicBezTo>
                    <a:pt x="32655" y="5095"/>
                    <a:pt x="32655" y="5091"/>
                    <a:pt x="32655" y="5088"/>
                  </a:cubicBezTo>
                  <a:cubicBezTo>
                    <a:pt x="32662" y="5085"/>
                    <a:pt x="32668" y="5085"/>
                    <a:pt x="32679" y="5085"/>
                  </a:cubicBezTo>
                  <a:cubicBezTo>
                    <a:pt x="32710" y="5078"/>
                    <a:pt x="32759" y="5081"/>
                    <a:pt x="32731" y="5046"/>
                  </a:cubicBezTo>
                  <a:cubicBezTo>
                    <a:pt x="32731" y="5043"/>
                    <a:pt x="32727" y="5043"/>
                    <a:pt x="32727" y="5043"/>
                  </a:cubicBezTo>
                  <a:cubicBezTo>
                    <a:pt x="32738" y="5036"/>
                    <a:pt x="32762" y="5040"/>
                    <a:pt x="32762" y="5026"/>
                  </a:cubicBezTo>
                  <a:cubicBezTo>
                    <a:pt x="32766" y="5026"/>
                    <a:pt x="32766" y="5022"/>
                    <a:pt x="32766" y="5022"/>
                  </a:cubicBezTo>
                  <a:close/>
                  <a:moveTo>
                    <a:pt x="32085" y="5227"/>
                  </a:moveTo>
                  <a:cubicBezTo>
                    <a:pt x="32089" y="5227"/>
                    <a:pt x="32089" y="5227"/>
                    <a:pt x="32089" y="5230"/>
                  </a:cubicBezTo>
                  <a:lnTo>
                    <a:pt x="32085" y="5227"/>
                  </a:lnTo>
                  <a:close/>
                  <a:moveTo>
                    <a:pt x="33248" y="5310"/>
                  </a:moveTo>
                  <a:cubicBezTo>
                    <a:pt x="33248" y="5320"/>
                    <a:pt x="33244" y="5331"/>
                    <a:pt x="33255" y="5341"/>
                  </a:cubicBezTo>
                  <a:lnTo>
                    <a:pt x="33234" y="5341"/>
                  </a:lnTo>
                  <a:cubicBezTo>
                    <a:pt x="33238" y="5331"/>
                    <a:pt x="33244" y="5320"/>
                    <a:pt x="33248" y="5310"/>
                  </a:cubicBezTo>
                  <a:close/>
                  <a:moveTo>
                    <a:pt x="33338" y="5341"/>
                  </a:moveTo>
                  <a:cubicBezTo>
                    <a:pt x="33338" y="5344"/>
                    <a:pt x="33345" y="5349"/>
                    <a:pt x="33355" y="5352"/>
                  </a:cubicBezTo>
                  <a:lnTo>
                    <a:pt x="33338" y="5352"/>
                  </a:lnTo>
                  <a:lnTo>
                    <a:pt x="33338" y="5341"/>
                  </a:lnTo>
                  <a:close/>
                  <a:moveTo>
                    <a:pt x="31885" y="5362"/>
                  </a:moveTo>
                  <a:lnTo>
                    <a:pt x="31885" y="5365"/>
                  </a:lnTo>
                  <a:cubicBezTo>
                    <a:pt x="31881" y="5365"/>
                    <a:pt x="31881" y="5365"/>
                    <a:pt x="31881" y="5362"/>
                  </a:cubicBezTo>
                  <a:close/>
                  <a:moveTo>
                    <a:pt x="33301" y="5354"/>
                  </a:moveTo>
                  <a:cubicBezTo>
                    <a:pt x="33308" y="5354"/>
                    <a:pt x="33315" y="5357"/>
                    <a:pt x="33318" y="5362"/>
                  </a:cubicBezTo>
                  <a:cubicBezTo>
                    <a:pt x="33310" y="5373"/>
                    <a:pt x="33313" y="5379"/>
                    <a:pt x="33324" y="5383"/>
                  </a:cubicBezTo>
                  <a:cubicBezTo>
                    <a:pt x="33310" y="5383"/>
                    <a:pt x="33300" y="5376"/>
                    <a:pt x="33286" y="5369"/>
                  </a:cubicBezTo>
                  <a:cubicBezTo>
                    <a:pt x="33297" y="5365"/>
                    <a:pt x="33297" y="5362"/>
                    <a:pt x="33293" y="5355"/>
                  </a:cubicBezTo>
                  <a:cubicBezTo>
                    <a:pt x="33296" y="5354"/>
                    <a:pt x="33298" y="5354"/>
                    <a:pt x="33301" y="5354"/>
                  </a:cubicBezTo>
                  <a:close/>
                  <a:moveTo>
                    <a:pt x="32069" y="5376"/>
                  </a:moveTo>
                  <a:cubicBezTo>
                    <a:pt x="32061" y="5379"/>
                    <a:pt x="32055" y="5383"/>
                    <a:pt x="32048" y="5386"/>
                  </a:cubicBezTo>
                  <a:cubicBezTo>
                    <a:pt x="32051" y="5379"/>
                    <a:pt x="32058" y="5376"/>
                    <a:pt x="32069" y="5376"/>
                  </a:cubicBezTo>
                  <a:close/>
                  <a:moveTo>
                    <a:pt x="30830" y="5588"/>
                  </a:moveTo>
                  <a:lnTo>
                    <a:pt x="30833" y="5591"/>
                  </a:lnTo>
                  <a:lnTo>
                    <a:pt x="30830" y="5591"/>
                  </a:lnTo>
                  <a:lnTo>
                    <a:pt x="30830" y="5588"/>
                  </a:lnTo>
                  <a:close/>
                  <a:moveTo>
                    <a:pt x="31382" y="5602"/>
                  </a:moveTo>
                  <a:lnTo>
                    <a:pt x="31382" y="5602"/>
                  </a:lnTo>
                  <a:cubicBezTo>
                    <a:pt x="31368" y="5612"/>
                    <a:pt x="31350" y="5615"/>
                    <a:pt x="31333" y="5619"/>
                  </a:cubicBezTo>
                  <a:cubicBezTo>
                    <a:pt x="31350" y="5615"/>
                    <a:pt x="31368" y="5608"/>
                    <a:pt x="31382" y="5602"/>
                  </a:cubicBezTo>
                  <a:close/>
                  <a:moveTo>
                    <a:pt x="30684" y="5734"/>
                  </a:moveTo>
                  <a:cubicBezTo>
                    <a:pt x="30686" y="5734"/>
                    <a:pt x="30690" y="5737"/>
                    <a:pt x="30687" y="5737"/>
                  </a:cubicBezTo>
                  <a:lnTo>
                    <a:pt x="30684" y="5737"/>
                  </a:lnTo>
                  <a:cubicBezTo>
                    <a:pt x="30683" y="5734"/>
                    <a:pt x="30683" y="5734"/>
                    <a:pt x="30684" y="5734"/>
                  </a:cubicBezTo>
                  <a:close/>
                  <a:moveTo>
                    <a:pt x="30517" y="5817"/>
                  </a:moveTo>
                  <a:cubicBezTo>
                    <a:pt x="30514" y="5817"/>
                    <a:pt x="30514" y="5817"/>
                    <a:pt x="30514" y="5820"/>
                  </a:cubicBezTo>
                  <a:lnTo>
                    <a:pt x="30514" y="5817"/>
                  </a:lnTo>
                  <a:close/>
                  <a:moveTo>
                    <a:pt x="31114" y="5817"/>
                  </a:moveTo>
                  <a:cubicBezTo>
                    <a:pt x="31118" y="5820"/>
                    <a:pt x="31118" y="5823"/>
                    <a:pt x="31114" y="5831"/>
                  </a:cubicBezTo>
                  <a:lnTo>
                    <a:pt x="31107" y="5831"/>
                  </a:lnTo>
                  <a:cubicBezTo>
                    <a:pt x="31107" y="5827"/>
                    <a:pt x="31111" y="5820"/>
                    <a:pt x="31114" y="5817"/>
                  </a:cubicBezTo>
                  <a:close/>
                  <a:moveTo>
                    <a:pt x="34916" y="6143"/>
                  </a:moveTo>
                  <a:cubicBezTo>
                    <a:pt x="34916" y="6144"/>
                    <a:pt x="34916" y="6144"/>
                    <a:pt x="34915" y="6144"/>
                  </a:cubicBezTo>
                  <a:cubicBezTo>
                    <a:pt x="34914" y="6144"/>
                    <a:pt x="34913" y="6143"/>
                    <a:pt x="34913" y="6143"/>
                  </a:cubicBezTo>
                  <a:close/>
                  <a:moveTo>
                    <a:pt x="33907" y="6209"/>
                  </a:moveTo>
                  <a:cubicBezTo>
                    <a:pt x="33891" y="6213"/>
                    <a:pt x="33876" y="6214"/>
                    <a:pt x="33860" y="6214"/>
                  </a:cubicBezTo>
                  <a:cubicBezTo>
                    <a:pt x="33850" y="6214"/>
                    <a:pt x="33839" y="6213"/>
                    <a:pt x="33827" y="6212"/>
                  </a:cubicBezTo>
                  <a:cubicBezTo>
                    <a:pt x="33855" y="6212"/>
                    <a:pt x="33880" y="6209"/>
                    <a:pt x="33907" y="6209"/>
                  </a:cubicBezTo>
                  <a:close/>
                  <a:moveTo>
                    <a:pt x="32925" y="6510"/>
                  </a:moveTo>
                  <a:cubicBezTo>
                    <a:pt x="32929" y="6514"/>
                    <a:pt x="32932" y="6518"/>
                    <a:pt x="32939" y="6518"/>
                  </a:cubicBezTo>
                  <a:lnTo>
                    <a:pt x="32935" y="6518"/>
                  </a:lnTo>
                  <a:cubicBezTo>
                    <a:pt x="32919" y="6525"/>
                    <a:pt x="32903" y="6534"/>
                    <a:pt x="32885" y="6534"/>
                  </a:cubicBezTo>
                  <a:cubicBezTo>
                    <a:pt x="32877" y="6534"/>
                    <a:pt x="32869" y="6532"/>
                    <a:pt x="32860" y="6528"/>
                  </a:cubicBezTo>
                  <a:cubicBezTo>
                    <a:pt x="32870" y="6507"/>
                    <a:pt x="32905" y="6518"/>
                    <a:pt x="32925" y="6510"/>
                  </a:cubicBezTo>
                  <a:close/>
                  <a:moveTo>
                    <a:pt x="29771" y="6694"/>
                  </a:moveTo>
                  <a:cubicBezTo>
                    <a:pt x="29768" y="6694"/>
                    <a:pt x="29768" y="6697"/>
                    <a:pt x="29765" y="6697"/>
                  </a:cubicBezTo>
                  <a:lnTo>
                    <a:pt x="29765" y="6694"/>
                  </a:lnTo>
                  <a:close/>
                  <a:moveTo>
                    <a:pt x="30570" y="6760"/>
                  </a:moveTo>
                  <a:lnTo>
                    <a:pt x="30570" y="6764"/>
                  </a:lnTo>
                  <a:lnTo>
                    <a:pt x="30566" y="6764"/>
                  </a:lnTo>
                  <a:cubicBezTo>
                    <a:pt x="30570" y="6764"/>
                    <a:pt x="30570" y="6760"/>
                    <a:pt x="30570" y="6760"/>
                  </a:cubicBezTo>
                  <a:close/>
                  <a:moveTo>
                    <a:pt x="31267" y="6806"/>
                  </a:moveTo>
                  <a:cubicBezTo>
                    <a:pt x="31270" y="6809"/>
                    <a:pt x="31270" y="6809"/>
                    <a:pt x="31274" y="6812"/>
                  </a:cubicBezTo>
                  <a:lnTo>
                    <a:pt x="31267" y="6812"/>
                  </a:lnTo>
                  <a:lnTo>
                    <a:pt x="31267" y="6806"/>
                  </a:lnTo>
                  <a:close/>
                  <a:moveTo>
                    <a:pt x="30386" y="6819"/>
                  </a:moveTo>
                  <a:lnTo>
                    <a:pt x="30386" y="6819"/>
                  </a:lnTo>
                  <a:cubicBezTo>
                    <a:pt x="30389" y="6819"/>
                    <a:pt x="30393" y="6819"/>
                    <a:pt x="30396" y="6822"/>
                  </a:cubicBezTo>
                  <a:lnTo>
                    <a:pt x="30393" y="6822"/>
                  </a:lnTo>
                  <a:cubicBezTo>
                    <a:pt x="30393" y="6819"/>
                    <a:pt x="30389" y="6819"/>
                    <a:pt x="30386" y="6819"/>
                  </a:cubicBezTo>
                  <a:close/>
                  <a:moveTo>
                    <a:pt x="31219" y="6934"/>
                  </a:moveTo>
                  <a:cubicBezTo>
                    <a:pt x="31222" y="6934"/>
                    <a:pt x="31225" y="6937"/>
                    <a:pt x="31229" y="6937"/>
                  </a:cubicBezTo>
                  <a:cubicBezTo>
                    <a:pt x="31222" y="6937"/>
                    <a:pt x="31219" y="6937"/>
                    <a:pt x="31219" y="6934"/>
                  </a:cubicBezTo>
                  <a:close/>
                  <a:moveTo>
                    <a:pt x="29925" y="6989"/>
                  </a:moveTo>
                  <a:lnTo>
                    <a:pt x="29928" y="6993"/>
                  </a:lnTo>
                  <a:lnTo>
                    <a:pt x="29925" y="6993"/>
                  </a:lnTo>
                  <a:lnTo>
                    <a:pt x="29925" y="6989"/>
                  </a:lnTo>
                  <a:close/>
                  <a:moveTo>
                    <a:pt x="30878" y="7014"/>
                  </a:moveTo>
                  <a:cubicBezTo>
                    <a:pt x="30895" y="7014"/>
                    <a:pt x="30913" y="7014"/>
                    <a:pt x="30924" y="7021"/>
                  </a:cubicBezTo>
                  <a:cubicBezTo>
                    <a:pt x="30910" y="7017"/>
                    <a:pt x="30892" y="7014"/>
                    <a:pt x="30878" y="7014"/>
                  </a:cubicBezTo>
                  <a:close/>
                  <a:moveTo>
                    <a:pt x="30597" y="7038"/>
                  </a:moveTo>
                  <a:cubicBezTo>
                    <a:pt x="30594" y="7038"/>
                    <a:pt x="30594" y="7041"/>
                    <a:pt x="30591" y="7041"/>
                  </a:cubicBezTo>
                  <a:cubicBezTo>
                    <a:pt x="30594" y="7038"/>
                    <a:pt x="30594" y="7038"/>
                    <a:pt x="30597" y="7038"/>
                  </a:cubicBezTo>
                  <a:close/>
                  <a:moveTo>
                    <a:pt x="31763" y="7128"/>
                  </a:moveTo>
                  <a:lnTo>
                    <a:pt x="31763" y="7131"/>
                  </a:lnTo>
                  <a:cubicBezTo>
                    <a:pt x="31749" y="7139"/>
                    <a:pt x="31752" y="7152"/>
                    <a:pt x="31736" y="7160"/>
                  </a:cubicBezTo>
                  <a:cubicBezTo>
                    <a:pt x="31728" y="7145"/>
                    <a:pt x="31731" y="7131"/>
                    <a:pt x="31763" y="7128"/>
                  </a:cubicBezTo>
                  <a:close/>
                  <a:moveTo>
                    <a:pt x="31881" y="7003"/>
                  </a:moveTo>
                  <a:lnTo>
                    <a:pt x="31881" y="7006"/>
                  </a:lnTo>
                  <a:cubicBezTo>
                    <a:pt x="31929" y="7006"/>
                    <a:pt x="31954" y="7045"/>
                    <a:pt x="32001" y="7045"/>
                  </a:cubicBezTo>
                  <a:cubicBezTo>
                    <a:pt x="32011" y="7045"/>
                    <a:pt x="32023" y="7043"/>
                    <a:pt x="32037" y="7038"/>
                  </a:cubicBezTo>
                  <a:lnTo>
                    <a:pt x="32037" y="7038"/>
                  </a:lnTo>
                  <a:cubicBezTo>
                    <a:pt x="32023" y="7051"/>
                    <a:pt x="32010" y="7066"/>
                    <a:pt x="32044" y="7072"/>
                  </a:cubicBezTo>
                  <a:lnTo>
                    <a:pt x="32048" y="7072"/>
                  </a:lnTo>
                  <a:cubicBezTo>
                    <a:pt x="32051" y="7082"/>
                    <a:pt x="32056" y="7090"/>
                    <a:pt x="32046" y="7090"/>
                  </a:cubicBezTo>
                  <a:cubicBezTo>
                    <a:pt x="32045" y="7090"/>
                    <a:pt x="32043" y="7090"/>
                    <a:pt x="32040" y="7090"/>
                  </a:cubicBezTo>
                  <a:cubicBezTo>
                    <a:pt x="32037" y="7089"/>
                    <a:pt x="32034" y="7089"/>
                    <a:pt x="32031" y="7089"/>
                  </a:cubicBezTo>
                  <a:cubicBezTo>
                    <a:pt x="31997" y="7089"/>
                    <a:pt x="32006" y="7108"/>
                    <a:pt x="32006" y="7121"/>
                  </a:cubicBezTo>
                  <a:lnTo>
                    <a:pt x="32002" y="7121"/>
                  </a:lnTo>
                  <a:lnTo>
                    <a:pt x="32002" y="7131"/>
                  </a:lnTo>
                  <a:cubicBezTo>
                    <a:pt x="31992" y="7142"/>
                    <a:pt x="31999" y="7149"/>
                    <a:pt x="32016" y="7155"/>
                  </a:cubicBezTo>
                  <a:lnTo>
                    <a:pt x="32020" y="7155"/>
                  </a:lnTo>
                  <a:cubicBezTo>
                    <a:pt x="32021" y="7155"/>
                    <a:pt x="32021" y="7155"/>
                    <a:pt x="32022" y="7155"/>
                  </a:cubicBezTo>
                  <a:lnTo>
                    <a:pt x="32022" y="7155"/>
                  </a:lnTo>
                  <a:cubicBezTo>
                    <a:pt x="32025" y="7155"/>
                    <a:pt x="32021" y="7160"/>
                    <a:pt x="32018" y="7160"/>
                  </a:cubicBezTo>
                  <a:cubicBezTo>
                    <a:pt x="32017" y="7160"/>
                    <a:pt x="32017" y="7160"/>
                    <a:pt x="32016" y="7160"/>
                  </a:cubicBezTo>
                  <a:cubicBezTo>
                    <a:pt x="31992" y="7149"/>
                    <a:pt x="31975" y="7135"/>
                    <a:pt x="31950" y="7128"/>
                  </a:cubicBezTo>
                  <a:cubicBezTo>
                    <a:pt x="31965" y="7090"/>
                    <a:pt x="31957" y="7080"/>
                    <a:pt x="31912" y="7080"/>
                  </a:cubicBezTo>
                  <a:lnTo>
                    <a:pt x="31909" y="7080"/>
                  </a:lnTo>
                  <a:cubicBezTo>
                    <a:pt x="31895" y="7078"/>
                    <a:pt x="31880" y="7078"/>
                    <a:pt x="31866" y="7078"/>
                  </a:cubicBezTo>
                  <a:cubicBezTo>
                    <a:pt x="31851" y="7078"/>
                    <a:pt x="31836" y="7078"/>
                    <a:pt x="31822" y="7076"/>
                  </a:cubicBezTo>
                  <a:cubicBezTo>
                    <a:pt x="31815" y="7072"/>
                    <a:pt x="31808" y="7072"/>
                    <a:pt x="31801" y="7069"/>
                  </a:cubicBezTo>
                  <a:cubicBezTo>
                    <a:pt x="31798" y="7069"/>
                    <a:pt x="31791" y="7069"/>
                    <a:pt x="31784" y="7066"/>
                  </a:cubicBezTo>
                  <a:cubicBezTo>
                    <a:pt x="31770" y="7056"/>
                    <a:pt x="31770" y="7045"/>
                    <a:pt x="31811" y="7038"/>
                  </a:cubicBezTo>
                  <a:cubicBezTo>
                    <a:pt x="31846" y="7035"/>
                    <a:pt x="31861" y="7021"/>
                    <a:pt x="31871" y="7003"/>
                  </a:cubicBezTo>
                  <a:close/>
                  <a:moveTo>
                    <a:pt x="29255" y="7111"/>
                  </a:moveTo>
                  <a:cubicBezTo>
                    <a:pt x="29261" y="7111"/>
                    <a:pt x="29266" y="7116"/>
                    <a:pt x="29272" y="7131"/>
                  </a:cubicBezTo>
                  <a:cubicBezTo>
                    <a:pt x="29275" y="7135"/>
                    <a:pt x="29275" y="7142"/>
                    <a:pt x="29275" y="7145"/>
                  </a:cubicBezTo>
                  <a:cubicBezTo>
                    <a:pt x="29258" y="7160"/>
                    <a:pt x="29268" y="7180"/>
                    <a:pt x="29254" y="7197"/>
                  </a:cubicBezTo>
                  <a:cubicBezTo>
                    <a:pt x="29238" y="7187"/>
                    <a:pt x="29213" y="7190"/>
                    <a:pt x="29192" y="7187"/>
                  </a:cubicBezTo>
                  <a:cubicBezTo>
                    <a:pt x="29182" y="7187"/>
                    <a:pt x="29171" y="7184"/>
                    <a:pt x="29164" y="7180"/>
                  </a:cubicBezTo>
                  <a:lnTo>
                    <a:pt x="29154" y="7180"/>
                  </a:lnTo>
                  <a:cubicBezTo>
                    <a:pt x="29158" y="7176"/>
                    <a:pt x="29158" y="7173"/>
                    <a:pt x="29158" y="7173"/>
                  </a:cubicBezTo>
                  <a:lnTo>
                    <a:pt x="29154" y="7173"/>
                  </a:lnTo>
                  <a:cubicBezTo>
                    <a:pt x="29158" y="7170"/>
                    <a:pt x="29161" y="7170"/>
                    <a:pt x="29161" y="7166"/>
                  </a:cubicBezTo>
                  <a:cubicBezTo>
                    <a:pt x="29164" y="7166"/>
                    <a:pt x="29166" y="7167"/>
                    <a:pt x="29168" y="7167"/>
                  </a:cubicBezTo>
                  <a:cubicBezTo>
                    <a:pt x="29200" y="7167"/>
                    <a:pt x="29204" y="7145"/>
                    <a:pt x="29220" y="7131"/>
                  </a:cubicBezTo>
                  <a:cubicBezTo>
                    <a:pt x="29221" y="7131"/>
                    <a:pt x="29221" y="7131"/>
                    <a:pt x="29222" y="7131"/>
                  </a:cubicBezTo>
                  <a:cubicBezTo>
                    <a:pt x="29233" y="7131"/>
                    <a:pt x="29244" y="7111"/>
                    <a:pt x="29255" y="7111"/>
                  </a:cubicBezTo>
                  <a:close/>
                  <a:moveTo>
                    <a:pt x="28273" y="7232"/>
                  </a:moveTo>
                  <a:cubicBezTo>
                    <a:pt x="28311" y="7232"/>
                    <a:pt x="28353" y="7235"/>
                    <a:pt x="28391" y="7235"/>
                  </a:cubicBezTo>
                  <a:lnTo>
                    <a:pt x="28398" y="7235"/>
                  </a:lnTo>
                  <a:cubicBezTo>
                    <a:pt x="28412" y="7246"/>
                    <a:pt x="28377" y="7246"/>
                    <a:pt x="28377" y="7253"/>
                  </a:cubicBezTo>
                  <a:lnTo>
                    <a:pt x="28377" y="7256"/>
                  </a:lnTo>
                  <a:cubicBezTo>
                    <a:pt x="28380" y="7260"/>
                    <a:pt x="28380" y="7260"/>
                    <a:pt x="28384" y="7260"/>
                  </a:cubicBezTo>
                  <a:lnTo>
                    <a:pt x="28377" y="7260"/>
                  </a:lnTo>
                  <a:cubicBezTo>
                    <a:pt x="28374" y="7259"/>
                    <a:pt x="28371" y="7259"/>
                    <a:pt x="28369" y="7259"/>
                  </a:cubicBezTo>
                  <a:cubicBezTo>
                    <a:pt x="28357" y="7259"/>
                    <a:pt x="28352" y="7265"/>
                    <a:pt x="28349" y="7274"/>
                  </a:cubicBezTo>
                  <a:cubicBezTo>
                    <a:pt x="28341" y="7265"/>
                    <a:pt x="28333" y="7261"/>
                    <a:pt x="28322" y="7261"/>
                  </a:cubicBezTo>
                  <a:cubicBezTo>
                    <a:pt x="28315" y="7261"/>
                    <a:pt x="28307" y="7263"/>
                    <a:pt x="28297" y="7267"/>
                  </a:cubicBezTo>
                  <a:cubicBezTo>
                    <a:pt x="28295" y="7267"/>
                    <a:pt x="28293" y="7266"/>
                    <a:pt x="28292" y="7266"/>
                  </a:cubicBezTo>
                  <a:cubicBezTo>
                    <a:pt x="28278" y="7266"/>
                    <a:pt x="28271" y="7277"/>
                    <a:pt x="28259" y="7277"/>
                  </a:cubicBezTo>
                  <a:cubicBezTo>
                    <a:pt x="28259" y="7264"/>
                    <a:pt x="28290" y="7250"/>
                    <a:pt x="28255" y="7239"/>
                  </a:cubicBezTo>
                  <a:lnTo>
                    <a:pt x="28242" y="7239"/>
                  </a:lnTo>
                  <a:cubicBezTo>
                    <a:pt x="28252" y="7239"/>
                    <a:pt x="28259" y="7239"/>
                    <a:pt x="28269" y="7235"/>
                  </a:cubicBezTo>
                  <a:lnTo>
                    <a:pt x="28273" y="7232"/>
                  </a:lnTo>
                  <a:close/>
                  <a:moveTo>
                    <a:pt x="29827" y="6892"/>
                  </a:moveTo>
                  <a:cubicBezTo>
                    <a:pt x="29858" y="6920"/>
                    <a:pt x="29837" y="6951"/>
                    <a:pt x="29837" y="6979"/>
                  </a:cubicBezTo>
                  <a:cubicBezTo>
                    <a:pt x="29837" y="6982"/>
                    <a:pt x="29837" y="6982"/>
                    <a:pt x="29834" y="6986"/>
                  </a:cubicBezTo>
                  <a:lnTo>
                    <a:pt x="29827" y="6986"/>
                  </a:lnTo>
                  <a:cubicBezTo>
                    <a:pt x="29812" y="6974"/>
                    <a:pt x="29798" y="6970"/>
                    <a:pt x="29786" y="6970"/>
                  </a:cubicBezTo>
                  <a:cubicBezTo>
                    <a:pt x="29755" y="6970"/>
                    <a:pt x="29732" y="6998"/>
                    <a:pt x="29702" y="7003"/>
                  </a:cubicBezTo>
                  <a:cubicBezTo>
                    <a:pt x="29688" y="7006"/>
                    <a:pt x="29664" y="7014"/>
                    <a:pt x="29675" y="7027"/>
                  </a:cubicBezTo>
                  <a:cubicBezTo>
                    <a:pt x="29680" y="7039"/>
                    <a:pt x="29696" y="7046"/>
                    <a:pt x="29713" y="7046"/>
                  </a:cubicBezTo>
                  <a:cubicBezTo>
                    <a:pt x="29716" y="7046"/>
                    <a:pt x="29720" y="7045"/>
                    <a:pt x="29723" y="7045"/>
                  </a:cubicBezTo>
                  <a:cubicBezTo>
                    <a:pt x="29735" y="7042"/>
                    <a:pt x="29746" y="7042"/>
                    <a:pt x="29757" y="7042"/>
                  </a:cubicBezTo>
                  <a:cubicBezTo>
                    <a:pt x="29779" y="7042"/>
                    <a:pt x="29799" y="7045"/>
                    <a:pt x="29821" y="7045"/>
                  </a:cubicBezTo>
                  <a:cubicBezTo>
                    <a:pt x="29817" y="7060"/>
                    <a:pt x="29801" y="7078"/>
                    <a:pt x="29833" y="7078"/>
                  </a:cubicBezTo>
                  <a:cubicBezTo>
                    <a:pt x="29838" y="7078"/>
                    <a:pt x="29844" y="7077"/>
                    <a:pt x="29851" y="7076"/>
                  </a:cubicBezTo>
                  <a:lnTo>
                    <a:pt x="29851" y="7076"/>
                  </a:lnTo>
                  <a:cubicBezTo>
                    <a:pt x="29848" y="7083"/>
                    <a:pt x="29845" y="7090"/>
                    <a:pt x="29837" y="7097"/>
                  </a:cubicBezTo>
                  <a:cubicBezTo>
                    <a:pt x="29831" y="7097"/>
                    <a:pt x="29821" y="7097"/>
                    <a:pt x="29803" y="7093"/>
                  </a:cubicBezTo>
                  <a:cubicBezTo>
                    <a:pt x="29761" y="7086"/>
                    <a:pt x="29782" y="7059"/>
                    <a:pt x="29751" y="7059"/>
                  </a:cubicBezTo>
                  <a:cubicBezTo>
                    <a:pt x="29749" y="7059"/>
                    <a:pt x="29747" y="7059"/>
                    <a:pt x="29746" y="7059"/>
                  </a:cubicBezTo>
                  <a:cubicBezTo>
                    <a:pt x="29709" y="7059"/>
                    <a:pt x="29749" y="7100"/>
                    <a:pt x="29699" y="7100"/>
                  </a:cubicBezTo>
                  <a:cubicBezTo>
                    <a:pt x="29696" y="7100"/>
                    <a:pt x="29685" y="7104"/>
                    <a:pt x="29681" y="7107"/>
                  </a:cubicBezTo>
                  <a:cubicBezTo>
                    <a:pt x="29664" y="7118"/>
                    <a:pt x="29675" y="7131"/>
                    <a:pt x="29678" y="7145"/>
                  </a:cubicBezTo>
                  <a:cubicBezTo>
                    <a:pt x="29681" y="7152"/>
                    <a:pt x="29685" y="7154"/>
                    <a:pt x="29690" y="7154"/>
                  </a:cubicBezTo>
                  <a:cubicBezTo>
                    <a:pt x="29698" y="7154"/>
                    <a:pt x="29708" y="7149"/>
                    <a:pt x="29716" y="7149"/>
                  </a:cubicBezTo>
                  <a:cubicBezTo>
                    <a:pt x="29727" y="7147"/>
                    <a:pt x="29737" y="7146"/>
                    <a:pt x="29747" y="7146"/>
                  </a:cubicBezTo>
                  <a:cubicBezTo>
                    <a:pt x="29778" y="7146"/>
                    <a:pt x="29802" y="7155"/>
                    <a:pt x="29824" y="7173"/>
                  </a:cubicBezTo>
                  <a:cubicBezTo>
                    <a:pt x="29848" y="7194"/>
                    <a:pt x="29810" y="7197"/>
                    <a:pt x="29803" y="7211"/>
                  </a:cubicBezTo>
                  <a:cubicBezTo>
                    <a:pt x="29800" y="7215"/>
                    <a:pt x="29796" y="7218"/>
                    <a:pt x="29796" y="7222"/>
                  </a:cubicBezTo>
                  <a:cubicBezTo>
                    <a:pt x="29782" y="7229"/>
                    <a:pt x="29751" y="7222"/>
                    <a:pt x="29747" y="7243"/>
                  </a:cubicBezTo>
                  <a:lnTo>
                    <a:pt x="29751" y="7243"/>
                  </a:lnTo>
                  <a:cubicBezTo>
                    <a:pt x="29759" y="7251"/>
                    <a:pt x="29738" y="7274"/>
                    <a:pt x="29757" y="7274"/>
                  </a:cubicBezTo>
                  <a:cubicBezTo>
                    <a:pt x="29763" y="7274"/>
                    <a:pt x="29772" y="7272"/>
                    <a:pt x="29786" y="7267"/>
                  </a:cubicBezTo>
                  <a:cubicBezTo>
                    <a:pt x="29795" y="7275"/>
                    <a:pt x="29805" y="7277"/>
                    <a:pt x="29815" y="7277"/>
                  </a:cubicBezTo>
                  <a:cubicBezTo>
                    <a:pt x="29828" y="7277"/>
                    <a:pt x="29841" y="7274"/>
                    <a:pt x="29855" y="7274"/>
                  </a:cubicBezTo>
                  <a:cubicBezTo>
                    <a:pt x="29858" y="7277"/>
                    <a:pt x="29858" y="7277"/>
                    <a:pt x="29862" y="7277"/>
                  </a:cubicBezTo>
                  <a:cubicBezTo>
                    <a:pt x="29851" y="7280"/>
                    <a:pt x="29848" y="7285"/>
                    <a:pt x="29851" y="7291"/>
                  </a:cubicBezTo>
                  <a:cubicBezTo>
                    <a:pt x="29849" y="7291"/>
                    <a:pt x="29845" y="7290"/>
                    <a:pt x="29841" y="7290"/>
                  </a:cubicBezTo>
                  <a:cubicBezTo>
                    <a:pt x="29839" y="7290"/>
                    <a:pt x="29836" y="7290"/>
                    <a:pt x="29834" y="7291"/>
                  </a:cubicBezTo>
                  <a:cubicBezTo>
                    <a:pt x="29792" y="7277"/>
                    <a:pt x="29744" y="7280"/>
                    <a:pt x="29706" y="7264"/>
                  </a:cubicBezTo>
                  <a:lnTo>
                    <a:pt x="29702" y="7264"/>
                  </a:lnTo>
                  <a:cubicBezTo>
                    <a:pt x="29726" y="7253"/>
                    <a:pt x="29744" y="7243"/>
                    <a:pt x="29709" y="7225"/>
                  </a:cubicBezTo>
                  <a:lnTo>
                    <a:pt x="29709" y="7225"/>
                  </a:lnTo>
                  <a:cubicBezTo>
                    <a:pt x="29709" y="7225"/>
                    <a:pt x="29706" y="7225"/>
                    <a:pt x="29702" y="7229"/>
                  </a:cubicBezTo>
                  <a:cubicBezTo>
                    <a:pt x="29702" y="7225"/>
                    <a:pt x="29702" y="7225"/>
                    <a:pt x="29706" y="7225"/>
                  </a:cubicBezTo>
                  <a:lnTo>
                    <a:pt x="29702" y="7225"/>
                  </a:lnTo>
                  <a:cubicBezTo>
                    <a:pt x="29709" y="7211"/>
                    <a:pt x="29681" y="7208"/>
                    <a:pt x="29685" y="7197"/>
                  </a:cubicBezTo>
                  <a:cubicBezTo>
                    <a:pt x="29685" y="7190"/>
                    <a:pt x="29699" y="7180"/>
                    <a:pt x="29678" y="7176"/>
                  </a:cubicBezTo>
                  <a:cubicBezTo>
                    <a:pt x="29676" y="7176"/>
                    <a:pt x="29673" y="7175"/>
                    <a:pt x="29671" y="7175"/>
                  </a:cubicBezTo>
                  <a:cubicBezTo>
                    <a:pt x="29661" y="7175"/>
                    <a:pt x="29653" y="7182"/>
                    <a:pt x="29647" y="7187"/>
                  </a:cubicBezTo>
                  <a:cubicBezTo>
                    <a:pt x="29637" y="7197"/>
                    <a:pt x="29622" y="7205"/>
                    <a:pt x="29608" y="7215"/>
                  </a:cubicBezTo>
                  <a:cubicBezTo>
                    <a:pt x="29605" y="7218"/>
                    <a:pt x="29598" y="7225"/>
                    <a:pt x="29595" y="7229"/>
                  </a:cubicBezTo>
                  <a:cubicBezTo>
                    <a:pt x="29592" y="7229"/>
                    <a:pt x="29592" y="7229"/>
                    <a:pt x="29592" y="7225"/>
                  </a:cubicBezTo>
                  <a:cubicBezTo>
                    <a:pt x="29561" y="7207"/>
                    <a:pt x="29527" y="7202"/>
                    <a:pt x="29492" y="7202"/>
                  </a:cubicBezTo>
                  <a:cubicBezTo>
                    <a:pt x="29473" y="7202"/>
                    <a:pt x="29454" y="7203"/>
                    <a:pt x="29435" y="7205"/>
                  </a:cubicBezTo>
                  <a:lnTo>
                    <a:pt x="29435" y="7211"/>
                  </a:lnTo>
                  <a:cubicBezTo>
                    <a:pt x="29435" y="7211"/>
                    <a:pt x="29432" y="7211"/>
                    <a:pt x="29432" y="7208"/>
                  </a:cubicBezTo>
                  <a:cubicBezTo>
                    <a:pt x="29400" y="7208"/>
                    <a:pt x="29383" y="7218"/>
                    <a:pt x="29373" y="7235"/>
                  </a:cubicBezTo>
                  <a:cubicBezTo>
                    <a:pt x="29355" y="7235"/>
                    <a:pt x="29334" y="7249"/>
                    <a:pt x="29315" y="7249"/>
                  </a:cubicBezTo>
                  <a:cubicBezTo>
                    <a:pt x="29304" y="7249"/>
                    <a:pt x="29294" y="7244"/>
                    <a:pt x="29286" y="7229"/>
                  </a:cubicBezTo>
                  <a:cubicBezTo>
                    <a:pt x="29286" y="7225"/>
                    <a:pt x="29286" y="7222"/>
                    <a:pt x="29283" y="7218"/>
                  </a:cubicBezTo>
                  <a:cubicBezTo>
                    <a:pt x="29296" y="7205"/>
                    <a:pt x="29310" y="7194"/>
                    <a:pt x="29338" y="7190"/>
                  </a:cubicBezTo>
                  <a:cubicBezTo>
                    <a:pt x="29358" y="7170"/>
                    <a:pt x="29348" y="7142"/>
                    <a:pt x="29393" y="7131"/>
                  </a:cubicBezTo>
                  <a:cubicBezTo>
                    <a:pt x="29418" y="7118"/>
                    <a:pt x="29435" y="7107"/>
                    <a:pt x="29449" y="7090"/>
                  </a:cubicBezTo>
                  <a:cubicBezTo>
                    <a:pt x="29459" y="7086"/>
                    <a:pt x="29470" y="7083"/>
                    <a:pt x="29480" y="7083"/>
                  </a:cubicBezTo>
                  <a:cubicBezTo>
                    <a:pt x="29542" y="7076"/>
                    <a:pt x="29553" y="7062"/>
                    <a:pt x="29529" y="7021"/>
                  </a:cubicBezTo>
                  <a:cubicBezTo>
                    <a:pt x="29515" y="7006"/>
                    <a:pt x="29491" y="7003"/>
                    <a:pt x="29467" y="7003"/>
                  </a:cubicBezTo>
                  <a:cubicBezTo>
                    <a:pt x="29443" y="7003"/>
                    <a:pt x="29422" y="7008"/>
                    <a:pt x="29399" y="7008"/>
                  </a:cubicBezTo>
                  <a:cubicBezTo>
                    <a:pt x="29388" y="7008"/>
                    <a:pt x="29377" y="7007"/>
                    <a:pt x="29366" y="7003"/>
                  </a:cubicBezTo>
                  <a:cubicBezTo>
                    <a:pt x="29363" y="6993"/>
                    <a:pt x="29328" y="6989"/>
                    <a:pt x="29348" y="6976"/>
                  </a:cubicBezTo>
                  <a:cubicBezTo>
                    <a:pt x="29352" y="6973"/>
                    <a:pt x="29356" y="6972"/>
                    <a:pt x="29359" y="6972"/>
                  </a:cubicBezTo>
                  <a:cubicBezTo>
                    <a:pt x="29371" y="6972"/>
                    <a:pt x="29379" y="6983"/>
                    <a:pt x="29390" y="6986"/>
                  </a:cubicBezTo>
                  <a:lnTo>
                    <a:pt x="29411" y="6986"/>
                  </a:lnTo>
                  <a:cubicBezTo>
                    <a:pt x="29432" y="6986"/>
                    <a:pt x="29449" y="6989"/>
                    <a:pt x="29470" y="6989"/>
                  </a:cubicBezTo>
                  <a:cubicBezTo>
                    <a:pt x="29491" y="6986"/>
                    <a:pt x="29522" y="6982"/>
                    <a:pt x="29518" y="6968"/>
                  </a:cubicBezTo>
                  <a:cubicBezTo>
                    <a:pt x="29517" y="6958"/>
                    <a:pt x="29512" y="6955"/>
                    <a:pt x="29506" y="6955"/>
                  </a:cubicBezTo>
                  <a:cubicBezTo>
                    <a:pt x="29497" y="6955"/>
                    <a:pt x="29483" y="6962"/>
                    <a:pt x="29471" y="6962"/>
                  </a:cubicBezTo>
                  <a:cubicBezTo>
                    <a:pt x="29469" y="6962"/>
                    <a:pt x="29468" y="6962"/>
                    <a:pt x="29467" y="6961"/>
                  </a:cubicBezTo>
                  <a:lnTo>
                    <a:pt x="29435" y="6961"/>
                  </a:lnTo>
                  <a:cubicBezTo>
                    <a:pt x="29425" y="6951"/>
                    <a:pt x="29400" y="6958"/>
                    <a:pt x="29387" y="6947"/>
                  </a:cubicBezTo>
                  <a:cubicBezTo>
                    <a:pt x="29377" y="6941"/>
                    <a:pt x="29367" y="6939"/>
                    <a:pt x="29357" y="6939"/>
                  </a:cubicBezTo>
                  <a:cubicBezTo>
                    <a:pt x="29339" y="6939"/>
                    <a:pt x="29322" y="6948"/>
                    <a:pt x="29310" y="6961"/>
                  </a:cubicBezTo>
                  <a:lnTo>
                    <a:pt x="29289" y="6961"/>
                  </a:lnTo>
                  <a:cubicBezTo>
                    <a:pt x="29286" y="6947"/>
                    <a:pt x="29289" y="6937"/>
                    <a:pt x="29296" y="6923"/>
                  </a:cubicBezTo>
                  <a:cubicBezTo>
                    <a:pt x="29303" y="6920"/>
                    <a:pt x="29313" y="6916"/>
                    <a:pt x="29324" y="6913"/>
                  </a:cubicBezTo>
                  <a:cubicBezTo>
                    <a:pt x="29326" y="6913"/>
                    <a:pt x="29330" y="6912"/>
                    <a:pt x="29333" y="6912"/>
                  </a:cubicBezTo>
                  <a:cubicBezTo>
                    <a:pt x="29335" y="6912"/>
                    <a:pt x="29336" y="6912"/>
                    <a:pt x="29338" y="6913"/>
                  </a:cubicBezTo>
                  <a:cubicBezTo>
                    <a:pt x="29381" y="6922"/>
                    <a:pt x="29424" y="6926"/>
                    <a:pt x="29466" y="6926"/>
                  </a:cubicBezTo>
                  <a:cubicBezTo>
                    <a:pt x="29528" y="6926"/>
                    <a:pt x="29589" y="6918"/>
                    <a:pt x="29650" y="6906"/>
                  </a:cubicBezTo>
                  <a:cubicBezTo>
                    <a:pt x="29667" y="6899"/>
                    <a:pt x="29685" y="6896"/>
                    <a:pt x="29706" y="6892"/>
                  </a:cubicBezTo>
                  <a:lnTo>
                    <a:pt x="29709" y="6892"/>
                  </a:lnTo>
                  <a:cubicBezTo>
                    <a:pt x="29716" y="6896"/>
                    <a:pt x="29723" y="6899"/>
                    <a:pt x="29726" y="6906"/>
                  </a:cubicBezTo>
                  <a:cubicBezTo>
                    <a:pt x="29735" y="6918"/>
                    <a:pt x="29743" y="6922"/>
                    <a:pt x="29752" y="6922"/>
                  </a:cubicBezTo>
                  <a:cubicBezTo>
                    <a:pt x="29761" y="6922"/>
                    <a:pt x="29771" y="6917"/>
                    <a:pt x="29782" y="6910"/>
                  </a:cubicBezTo>
                  <a:cubicBezTo>
                    <a:pt x="29796" y="6902"/>
                    <a:pt x="29806" y="6892"/>
                    <a:pt x="29827" y="6892"/>
                  </a:cubicBezTo>
                  <a:close/>
                  <a:moveTo>
                    <a:pt x="27603" y="7368"/>
                  </a:moveTo>
                  <a:lnTo>
                    <a:pt x="27603" y="7371"/>
                  </a:lnTo>
                  <a:cubicBezTo>
                    <a:pt x="27607" y="7389"/>
                    <a:pt x="27593" y="7395"/>
                    <a:pt x="27565" y="7395"/>
                  </a:cubicBezTo>
                  <a:cubicBezTo>
                    <a:pt x="27562" y="7389"/>
                    <a:pt x="27558" y="7381"/>
                    <a:pt x="27555" y="7374"/>
                  </a:cubicBezTo>
                  <a:cubicBezTo>
                    <a:pt x="27568" y="7374"/>
                    <a:pt x="27586" y="7371"/>
                    <a:pt x="27603" y="7368"/>
                  </a:cubicBezTo>
                  <a:close/>
                  <a:moveTo>
                    <a:pt x="25917" y="7451"/>
                  </a:moveTo>
                  <a:cubicBezTo>
                    <a:pt x="25917" y="7458"/>
                    <a:pt x="25924" y="7468"/>
                    <a:pt x="25928" y="7475"/>
                  </a:cubicBezTo>
                  <a:cubicBezTo>
                    <a:pt x="25920" y="7468"/>
                    <a:pt x="25917" y="7458"/>
                    <a:pt x="25917" y="7451"/>
                  </a:cubicBezTo>
                  <a:close/>
                  <a:moveTo>
                    <a:pt x="24279" y="7506"/>
                  </a:moveTo>
                  <a:lnTo>
                    <a:pt x="24279" y="7509"/>
                  </a:lnTo>
                  <a:lnTo>
                    <a:pt x="24276" y="7509"/>
                  </a:lnTo>
                  <a:cubicBezTo>
                    <a:pt x="24276" y="7509"/>
                    <a:pt x="24276" y="7506"/>
                    <a:pt x="24279" y="7506"/>
                  </a:cubicBezTo>
                  <a:close/>
                  <a:moveTo>
                    <a:pt x="8483" y="7516"/>
                  </a:moveTo>
                  <a:cubicBezTo>
                    <a:pt x="8478" y="7516"/>
                    <a:pt x="8474" y="7516"/>
                    <a:pt x="8470" y="7517"/>
                  </a:cubicBezTo>
                  <a:cubicBezTo>
                    <a:pt x="8474" y="7516"/>
                    <a:pt x="8478" y="7516"/>
                    <a:pt x="8483" y="7516"/>
                  </a:cubicBezTo>
                  <a:close/>
                  <a:moveTo>
                    <a:pt x="23482" y="7468"/>
                  </a:moveTo>
                  <a:cubicBezTo>
                    <a:pt x="23492" y="7475"/>
                    <a:pt x="23502" y="7485"/>
                    <a:pt x="23506" y="7496"/>
                  </a:cubicBezTo>
                  <a:cubicBezTo>
                    <a:pt x="23506" y="7506"/>
                    <a:pt x="23523" y="7513"/>
                    <a:pt x="23513" y="7520"/>
                  </a:cubicBezTo>
                  <a:cubicBezTo>
                    <a:pt x="23509" y="7523"/>
                    <a:pt x="23504" y="7524"/>
                    <a:pt x="23500" y="7524"/>
                  </a:cubicBezTo>
                  <a:cubicBezTo>
                    <a:pt x="23492" y="7524"/>
                    <a:pt x="23483" y="7521"/>
                    <a:pt x="23475" y="7517"/>
                  </a:cubicBezTo>
                  <a:cubicBezTo>
                    <a:pt x="23469" y="7515"/>
                    <a:pt x="23463" y="7514"/>
                    <a:pt x="23457" y="7514"/>
                  </a:cubicBezTo>
                  <a:cubicBezTo>
                    <a:pt x="23444" y="7514"/>
                    <a:pt x="23431" y="7519"/>
                    <a:pt x="23419" y="7523"/>
                  </a:cubicBezTo>
                  <a:cubicBezTo>
                    <a:pt x="23416" y="7517"/>
                    <a:pt x="23409" y="7513"/>
                    <a:pt x="23402" y="7506"/>
                  </a:cubicBezTo>
                  <a:cubicBezTo>
                    <a:pt x="23374" y="7482"/>
                    <a:pt x="23392" y="7475"/>
                    <a:pt x="23437" y="7472"/>
                  </a:cubicBezTo>
                  <a:cubicBezTo>
                    <a:pt x="23451" y="7468"/>
                    <a:pt x="23464" y="7468"/>
                    <a:pt x="23482" y="7468"/>
                  </a:cubicBezTo>
                  <a:close/>
                  <a:moveTo>
                    <a:pt x="23721" y="7472"/>
                  </a:moveTo>
                  <a:cubicBezTo>
                    <a:pt x="23746" y="7472"/>
                    <a:pt x="23770" y="7472"/>
                    <a:pt x="23794" y="7475"/>
                  </a:cubicBezTo>
                  <a:cubicBezTo>
                    <a:pt x="23842" y="7475"/>
                    <a:pt x="23811" y="7489"/>
                    <a:pt x="23794" y="7499"/>
                  </a:cubicBezTo>
                  <a:cubicBezTo>
                    <a:pt x="23773" y="7509"/>
                    <a:pt x="23766" y="7520"/>
                    <a:pt x="23770" y="7527"/>
                  </a:cubicBezTo>
                  <a:cubicBezTo>
                    <a:pt x="23766" y="7523"/>
                    <a:pt x="23759" y="7517"/>
                    <a:pt x="23752" y="7513"/>
                  </a:cubicBezTo>
                  <a:cubicBezTo>
                    <a:pt x="23752" y="7499"/>
                    <a:pt x="23735" y="7493"/>
                    <a:pt x="23725" y="7482"/>
                  </a:cubicBezTo>
                  <a:cubicBezTo>
                    <a:pt x="23725" y="7475"/>
                    <a:pt x="23725" y="7472"/>
                    <a:pt x="23721" y="7472"/>
                  </a:cubicBezTo>
                  <a:close/>
                  <a:moveTo>
                    <a:pt x="18569" y="7534"/>
                  </a:moveTo>
                  <a:lnTo>
                    <a:pt x="18569" y="7534"/>
                  </a:lnTo>
                  <a:cubicBezTo>
                    <a:pt x="18576" y="7538"/>
                    <a:pt x="18580" y="7541"/>
                    <a:pt x="18576" y="7544"/>
                  </a:cubicBezTo>
                  <a:cubicBezTo>
                    <a:pt x="18572" y="7541"/>
                    <a:pt x="18572" y="7538"/>
                    <a:pt x="18569" y="7534"/>
                  </a:cubicBezTo>
                  <a:close/>
                  <a:moveTo>
                    <a:pt x="8758" y="7461"/>
                  </a:moveTo>
                  <a:cubicBezTo>
                    <a:pt x="8755" y="7464"/>
                    <a:pt x="8747" y="7472"/>
                    <a:pt x="8744" y="7475"/>
                  </a:cubicBezTo>
                  <a:lnTo>
                    <a:pt x="8740" y="7479"/>
                  </a:lnTo>
                  <a:cubicBezTo>
                    <a:pt x="8664" y="7505"/>
                    <a:pt x="8575" y="7509"/>
                    <a:pt x="8483" y="7516"/>
                  </a:cubicBezTo>
                  <a:lnTo>
                    <a:pt x="8483" y="7516"/>
                  </a:lnTo>
                  <a:cubicBezTo>
                    <a:pt x="8488" y="7516"/>
                    <a:pt x="8494" y="7515"/>
                    <a:pt x="8500" y="7515"/>
                  </a:cubicBezTo>
                  <a:cubicBezTo>
                    <a:pt x="8559" y="7515"/>
                    <a:pt x="8614" y="7531"/>
                    <a:pt x="8668" y="7531"/>
                  </a:cubicBezTo>
                  <a:cubicBezTo>
                    <a:pt x="8674" y="7531"/>
                    <a:pt x="8679" y="7530"/>
                    <a:pt x="8685" y="7530"/>
                  </a:cubicBezTo>
                  <a:cubicBezTo>
                    <a:pt x="8705" y="7528"/>
                    <a:pt x="8726" y="7527"/>
                    <a:pt x="8747" y="7527"/>
                  </a:cubicBezTo>
                  <a:cubicBezTo>
                    <a:pt x="8782" y="7527"/>
                    <a:pt x="8815" y="7530"/>
                    <a:pt x="8848" y="7534"/>
                  </a:cubicBezTo>
                  <a:cubicBezTo>
                    <a:pt x="8862" y="7538"/>
                    <a:pt x="8875" y="7541"/>
                    <a:pt x="8900" y="7541"/>
                  </a:cubicBezTo>
                  <a:cubicBezTo>
                    <a:pt x="8907" y="7541"/>
                    <a:pt x="8914" y="7538"/>
                    <a:pt x="8924" y="7538"/>
                  </a:cubicBezTo>
                  <a:cubicBezTo>
                    <a:pt x="8945" y="7541"/>
                    <a:pt x="8963" y="7541"/>
                    <a:pt x="8984" y="7541"/>
                  </a:cubicBezTo>
                  <a:cubicBezTo>
                    <a:pt x="8973" y="7562"/>
                    <a:pt x="8928" y="7551"/>
                    <a:pt x="8904" y="7562"/>
                  </a:cubicBezTo>
                  <a:cubicBezTo>
                    <a:pt x="8872" y="7551"/>
                    <a:pt x="8838" y="7551"/>
                    <a:pt x="8799" y="7551"/>
                  </a:cubicBezTo>
                  <a:cubicBezTo>
                    <a:pt x="8789" y="7551"/>
                    <a:pt x="8778" y="7551"/>
                    <a:pt x="8768" y="7551"/>
                  </a:cubicBezTo>
                  <a:cubicBezTo>
                    <a:pt x="8651" y="7551"/>
                    <a:pt x="8539" y="7567"/>
                    <a:pt x="8425" y="7583"/>
                  </a:cubicBezTo>
                  <a:cubicBezTo>
                    <a:pt x="8338" y="7593"/>
                    <a:pt x="8249" y="7599"/>
                    <a:pt x="8162" y="7599"/>
                  </a:cubicBezTo>
                  <a:cubicBezTo>
                    <a:pt x="8130" y="7599"/>
                    <a:pt x="8099" y="7599"/>
                    <a:pt x="8068" y="7597"/>
                  </a:cubicBezTo>
                  <a:cubicBezTo>
                    <a:pt x="8049" y="7595"/>
                    <a:pt x="8030" y="7595"/>
                    <a:pt x="8012" y="7595"/>
                  </a:cubicBezTo>
                  <a:cubicBezTo>
                    <a:pt x="7937" y="7595"/>
                    <a:pt x="7870" y="7605"/>
                    <a:pt x="7800" y="7613"/>
                  </a:cubicBezTo>
                  <a:lnTo>
                    <a:pt x="7793" y="7613"/>
                  </a:lnTo>
                  <a:cubicBezTo>
                    <a:pt x="7790" y="7596"/>
                    <a:pt x="7785" y="7590"/>
                    <a:pt x="7764" y="7590"/>
                  </a:cubicBezTo>
                  <a:cubicBezTo>
                    <a:pt x="7755" y="7590"/>
                    <a:pt x="7745" y="7591"/>
                    <a:pt x="7730" y="7593"/>
                  </a:cubicBezTo>
                  <a:cubicBezTo>
                    <a:pt x="7675" y="7600"/>
                    <a:pt x="7616" y="7600"/>
                    <a:pt x="7561" y="7603"/>
                  </a:cubicBezTo>
                  <a:cubicBezTo>
                    <a:pt x="7514" y="7607"/>
                    <a:pt x="7468" y="7607"/>
                    <a:pt x="7420" y="7607"/>
                  </a:cubicBezTo>
                  <a:cubicBezTo>
                    <a:pt x="7383" y="7607"/>
                    <a:pt x="7345" y="7607"/>
                    <a:pt x="7307" y="7607"/>
                  </a:cubicBezTo>
                  <a:cubicBezTo>
                    <a:pt x="7250" y="7607"/>
                    <a:pt x="7193" y="7608"/>
                    <a:pt x="7138" y="7613"/>
                  </a:cubicBezTo>
                  <a:cubicBezTo>
                    <a:pt x="7124" y="7615"/>
                    <a:pt x="7111" y="7616"/>
                    <a:pt x="7097" y="7616"/>
                  </a:cubicBezTo>
                  <a:cubicBezTo>
                    <a:pt x="7054" y="7616"/>
                    <a:pt x="7010" y="7608"/>
                    <a:pt x="6971" y="7603"/>
                  </a:cubicBezTo>
                  <a:cubicBezTo>
                    <a:pt x="6933" y="7600"/>
                    <a:pt x="6929" y="7583"/>
                    <a:pt x="6929" y="7568"/>
                  </a:cubicBezTo>
                  <a:cubicBezTo>
                    <a:pt x="6929" y="7551"/>
                    <a:pt x="6947" y="7544"/>
                    <a:pt x="6974" y="7544"/>
                  </a:cubicBezTo>
                  <a:cubicBezTo>
                    <a:pt x="6980" y="7544"/>
                    <a:pt x="6987" y="7545"/>
                    <a:pt x="6993" y="7545"/>
                  </a:cubicBezTo>
                  <a:cubicBezTo>
                    <a:pt x="7101" y="7545"/>
                    <a:pt x="7205" y="7522"/>
                    <a:pt x="7315" y="7522"/>
                  </a:cubicBezTo>
                  <a:cubicBezTo>
                    <a:pt x="7332" y="7522"/>
                    <a:pt x="7349" y="7522"/>
                    <a:pt x="7367" y="7523"/>
                  </a:cubicBezTo>
                  <a:cubicBezTo>
                    <a:pt x="7391" y="7523"/>
                    <a:pt x="7418" y="7520"/>
                    <a:pt x="7443" y="7513"/>
                  </a:cubicBezTo>
                  <a:lnTo>
                    <a:pt x="7446" y="7513"/>
                  </a:lnTo>
                  <a:cubicBezTo>
                    <a:pt x="7467" y="7513"/>
                    <a:pt x="7485" y="7509"/>
                    <a:pt x="7501" y="7509"/>
                  </a:cubicBezTo>
                  <a:cubicBezTo>
                    <a:pt x="7536" y="7506"/>
                    <a:pt x="7575" y="7506"/>
                    <a:pt x="7610" y="7506"/>
                  </a:cubicBezTo>
                  <a:cubicBezTo>
                    <a:pt x="7634" y="7509"/>
                    <a:pt x="7655" y="7517"/>
                    <a:pt x="7672" y="7530"/>
                  </a:cubicBezTo>
                  <a:cubicBezTo>
                    <a:pt x="7665" y="7538"/>
                    <a:pt x="7651" y="7548"/>
                    <a:pt x="7668" y="7555"/>
                  </a:cubicBezTo>
                  <a:cubicBezTo>
                    <a:pt x="7678" y="7559"/>
                    <a:pt x="7687" y="7560"/>
                    <a:pt x="7696" y="7560"/>
                  </a:cubicBezTo>
                  <a:cubicBezTo>
                    <a:pt x="7709" y="7560"/>
                    <a:pt x="7722" y="7557"/>
                    <a:pt x="7735" y="7555"/>
                  </a:cubicBezTo>
                  <a:lnTo>
                    <a:pt x="7821" y="7555"/>
                  </a:lnTo>
                  <a:cubicBezTo>
                    <a:pt x="7839" y="7555"/>
                    <a:pt x="7863" y="7555"/>
                    <a:pt x="7863" y="7541"/>
                  </a:cubicBezTo>
                  <a:cubicBezTo>
                    <a:pt x="7863" y="7531"/>
                    <a:pt x="7852" y="7530"/>
                    <a:pt x="7838" y="7530"/>
                  </a:cubicBezTo>
                  <a:cubicBezTo>
                    <a:pt x="7831" y="7530"/>
                    <a:pt x="7824" y="7530"/>
                    <a:pt x="7818" y="7530"/>
                  </a:cubicBezTo>
                  <a:cubicBezTo>
                    <a:pt x="7813" y="7530"/>
                    <a:pt x="7809" y="7529"/>
                    <a:pt x="7804" y="7529"/>
                  </a:cubicBezTo>
                  <a:cubicBezTo>
                    <a:pt x="7795" y="7529"/>
                    <a:pt x="7786" y="7530"/>
                    <a:pt x="7776" y="7530"/>
                  </a:cubicBezTo>
                  <a:cubicBezTo>
                    <a:pt x="7760" y="7530"/>
                    <a:pt x="7744" y="7528"/>
                    <a:pt x="7730" y="7517"/>
                  </a:cubicBezTo>
                  <a:cubicBezTo>
                    <a:pt x="7745" y="7509"/>
                    <a:pt x="7769" y="7513"/>
                    <a:pt x="7786" y="7506"/>
                  </a:cubicBezTo>
                  <a:lnTo>
                    <a:pt x="7793" y="7506"/>
                  </a:lnTo>
                  <a:cubicBezTo>
                    <a:pt x="7860" y="7503"/>
                    <a:pt x="7924" y="7492"/>
                    <a:pt x="7990" y="7492"/>
                  </a:cubicBezTo>
                  <a:cubicBezTo>
                    <a:pt x="7999" y="7492"/>
                    <a:pt x="8009" y="7492"/>
                    <a:pt x="8018" y="7493"/>
                  </a:cubicBezTo>
                  <a:cubicBezTo>
                    <a:pt x="8052" y="7494"/>
                    <a:pt x="8086" y="7495"/>
                    <a:pt x="8120" y="7495"/>
                  </a:cubicBezTo>
                  <a:cubicBezTo>
                    <a:pt x="8200" y="7495"/>
                    <a:pt x="8278" y="7489"/>
                    <a:pt x="8352" y="7464"/>
                  </a:cubicBezTo>
                  <a:cubicBezTo>
                    <a:pt x="8362" y="7463"/>
                    <a:pt x="8372" y="7462"/>
                    <a:pt x="8383" y="7462"/>
                  </a:cubicBezTo>
                  <a:cubicBezTo>
                    <a:pt x="8393" y="7462"/>
                    <a:pt x="8404" y="7463"/>
                    <a:pt x="8414" y="7464"/>
                  </a:cubicBezTo>
                  <a:cubicBezTo>
                    <a:pt x="8435" y="7464"/>
                    <a:pt x="8456" y="7468"/>
                    <a:pt x="8473" y="7472"/>
                  </a:cubicBezTo>
                  <a:cubicBezTo>
                    <a:pt x="8505" y="7479"/>
                    <a:pt x="8536" y="7482"/>
                    <a:pt x="8571" y="7482"/>
                  </a:cubicBezTo>
                  <a:cubicBezTo>
                    <a:pt x="8595" y="7482"/>
                    <a:pt x="8622" y="7482"/>
                    <a:pt x="8654" y="7475"/>
                  </a:cubicBezTo>
                  <a:cubicBezTo>
                    <a:pt x="8660" y="7475"/>
                    <a:pt x="8667" y="7472"/>
                    <a:pt x="8675" y="7468"/>
                  </a:cubicBezTo>
                  <a:cubicBezTo>
                    <a:pt x="8688" y="7464"/>
                    <a:pt x="8699" y="7464"/>
                    <a:pt x="8709" y="7461"/>
                  </a:cubicBezTo>
                  <a:close/>
                  <a:moveTo>
                    <a:pt x="6763" y="7534"/>
                  </a:moveTo>
                  <a:cubicBezTo>
                    <a:pt x="6766" y="7544"/>
                    <a:pt x="6790" y="7544"/>
                    <a:pt x="6801" y="7548"/>
                  </a:cubicBezTo>
                  <a:cubicBezTo>
                    <a:pt x="6832" y="7562"/>
                    <a:pt x="6835" y="7589"/>
                    <a:pt x="6808" y="7593"/>
                  </a:cubicBezTo>
                  <a:cubicBezTo>
                    <a:pt x="6752" y="7597"/>
                    <a:pt x="6710" y="7618"/>
                    <a:pt x="6655" y="7618"/>
                  </a:cubicBezTo>
                  <a:cubicBezTo>
                    <a:pt x="6541" y="7621"/>
                    <a:pt x="6426" y="7631"/>
                    <a:pt x="6312" y="7642"/>
                  </a:cubicBezTo>
                  <a:cubicBezTo>
                    <a:pt x="6304" y="7642"/>
                    <a:pt x="6298" y="7643"/>
                    <a:pt x="6292" y="7643"/>
                  </a:cubicBezTo>
                  <a:cubicBezTo>
                    <a:pt x="6269" y="7643"/>
                    <a:pt x="6255" y="7637"/>
                    <a:pt x="6249" y="7621"/>
                  </a:cubicBezTo>
                  <a:cubicBezTo>
                    <a:pt x="6291" y="7621"/>
                    <a:pt x="6319" y="7610"/>
                    <a:pt x="6319" y="7586"/>
                  </a:cubicBezTo>
                  <a:cubicBezTo>
                    <a:pt x="6319" y="7565"/>
                    <a:pt x="6336" y="7562"/>
                    <a:pt x="6371" y="7562"/>
                  </a:cubicBezTo>
                  <a:cubicBezTo>
                    <a:pt x="6379" y="7563"/>
                    <a:pt x="6387" y="7563"/>
                    <a:pt x="6396" y="7563"/>
                  </a:cubicBezTo>
                  <a:cubicBezTo>
                    <a:pt x="6414" y="7563"/>
                    <a:pt x="6432" y="7562"/>
                    <a:pt x="6451" y="7562"/>
                  </a:cubicBezTo>
                  <a:cubicBezTo>
                    <a:pt x="6456" y="7562"/>
                    <a:pt x="6462" y="7562"/>
                    <a:pt x="6467" y="7562"/>
                  </a:cubicBezTo>
                  <a:cubicBezTo>
                    <a:pt x="6494" y="7562"/>
                    <a:pt x="6519" y="7564"/>
                    <a:pt x="6516" y="7589"/>
                  </a:cubicBezTo>
                  <a:cubicBezTo>
                    <a:pt x="6514" y="7601"/>
                    <a:pt x="6534" y="7608"/>
                    <a:pt x="6560" y="7608"/>
                  </a:cubicBezTo>
                  <a:cubicBezTo>
                    <a:pt x="6565" y="7608"/>
                    <a:pt x="6570" y="7607"/>
                    <a:pt x="6575" y="7607"/>
                  </a:cubicBezTo>
                  <a:cubicBezTo>
                    <a:pt x="6606" y="7607"/>
                    <a:pt x="6638" y="7600"/>
                    <a:pt x="6669" y="7597"/>
                  </a:cubicBezTo>
                  <a:cubicBezTo>
                    <a:pt x="6694" y="7597"/>
                    <a:pt x="6718" y="7589"/>
                    <a:pt x="6721" y="7576"/>
                  </a:cubicBezTo>
                  <a:cubicBezTo>
                    <a:pt x="6725" y="7558"/>
                    <a:pt x="6694" y="7558"/>
                    <a:pt x="6673" y="7551"/>
                  </a:cubicBezTo>
                  <a:cubicBezTo>
                    <a:pt x="6700" y="7544"/>
                    <a:pt x="6731" y="7544"/>
                    <a:pt x="6756" y="7534"/>
                  </a:cubicBezTo>
                  <a:close/>
                  <a:moveTo>
                    <a:pt x="14354" y="7638"/>
                  </a:moveTo>
                  <a:lnTo>
                    <a:pt x="14354" y="7638"/>
                  </a:lnTo>
                  <a:cubicBezTo>
                    <a:pt x="14350" y="7645"/>
                    <a:pt x="14357" y="7652"/>
                    <a:pt x="14340" y="7655"/>
                  </a:cubicBezTo>
                  <a:cubicBezTo>
                    <a:pt x="14347" y="7652"/>
                    <a:pt x="14350" y="7645"/>
                    <a:pt x="14354" y="7638"/>
                  </a:cubicBezTo>
                  <a:close/>
                  <a:moveTo>
                    <a:pt x="16994" y="7659"/>
                  </a:moveTo>
                  <a:cubicBezTo>
                    <a:pt x="17001" y="7663"/>
                    <a:pt x="17004" y="7663"/>
                    <a:pt x="17011" y="7666"/>
                  </a:cubicBezTo>
                  <a:lnTo>
                    <a:pt x="16998" y="7666"/>
                  </a:lnTo>
                  <a:cubicBezTo>
                    <a:pt x="16990" y="7663"/>
                    <a:pt x="16994" y="7663"/>
                    <a:pt x="16994" y="7659"/>
                  </a:cubicBezTo>
                  <a:close/>
                  <a:moveTo>
                    <a:pt x="14128" y="7663"/>
                  </a:moveTo>
                  <a:cubicBezTo>
                    <a:pt x="14163" y="7666"/>
                    <a:pt x="14188" y="7673"/>
                    <a:pt x="14215" y="7687"/>
                  </a:cubicBezTo>
                  <a:cubicBezTo>
                    <a:pt x="14198" y="7682"/>
                    <a:pt x="14178" y="7678"/>
                    <a:pt x="14159" y="7678"/>
                  </a:cubicBezTo>
                  <a:cubicBezTo>
                    <a:pt x="14152" y="7678"/>
                    <a:pt x="14145" y="7679"/>
                    <a:pt x="14138" y="7680"/>
                  </a:cubicBezTo>
                  <a:cubicBezTo>
                    <a:pt x="14138" y="7673"/>
                    <a:pt x="14135" y="7669"/>
                    <a:pt x="14128" y="7663"/>
                  </a:cubicBezTo>
                  <a:close/>
                  <a:moveTo>
                    <a:pt x="6877" y="7704"/>
                  </a:moveTo>
                  <a:lnTo>
                    <a:pt x="6877" y="7707"/>
                  </a:lnTo>
                  <a:lnTo>
                    <a:pt x="6874" y="7707"/>
                  </a:lnTo>
                  <a:lnTo>
                    <a:pt x="6877" y="7704"/>
                  </a:lnTo>
                  <a:close/>
                  <a:moveTo>
                    <a:pt x="5130" y="7727"/>
                  </a:moveTo>
                  <a:cubicBezTo>
                    <a:pt x="5132" y="7727"/>
                    <a:pt x="5134" y="7728"/>
                    <a:pt x="5136" y="7728"/>
                  </a:cubicBezTo>
                  <a:cubicBezTo>
                    <a:pt x="5128" y="7732"/>
                    <a:pt x="5122" y="7732"/>
                    <a:pt x="5122" y="7738"/>
                  </a:cubicBezTo>
                  <a:cubicBezTo>
                    <a:pt x="5118" y="7735"/>
                    <a:pt x="5115" y="7735"/>
                    <a:pt x="5112" y="7735"/>
                  </a:cubicBezTo>
                  <a:cubicBezTo>
                    <a:pt x="5117" y="7732"/>
                    <a:pt x="5122" y="7727"/>
                    <a:pt x="5130" y="7727"/>
                  </a:cubicBezTo>
                  <a:close/>
                  <a:moveTo>
                    <a:pt x="16845" y="7527"/>
                  </a:moveTo>
                  <a:lnTo>
                    <a:pt x="16845" y="7527"/>
                  </a:lnTo>
                  <a:cubicBezTo>
                    <a:pt x="16966" y="7544"/>
                    <a:pt x="17081" y="7523"/>
                    <a:pt x="17188" y="7551"/>
                  </a:cubicBezTo>
                  <a:cubicBezTo>
                    <a:pt x="17215" y="7559"/>
                    <a:pt x="17248" y="7563"/>
                    <a:pt x="17281" y="7563"/>
                  </a:cubicBezTo>
                  <a:cubicBezTo>
                    <a:pt x="17304" y="7563"/>
                    <a:pt x="17326" y="7561"/>
                    <a:pt x="17347" y="7558"/>
                  </a:cubicBezTo>
                  <a:cubicBezTo>
                    <a:pt x="17401" y="7553"/>
                    <a:pt x="17455" y="7549"/>
                    <a:pt x="17509" y="7549"/>
                  </a:cubicBezTo>
                  <a:cubicBezTo>
                    <a:pt x="17584" y="7549"/>
                    <a:pt x="17660" y="7556"/>
                    <a:pt x="17736" y="7572"/>
                  </a:cubicBezTo>
                  <a:cubicBezTo>
                    <a:pt x="17719" y="7572"/>
                    <a:pt x="17704" y="7571"/>
                    <a:pt x="17689" y="7571"/>
                  </a:cubicBezTo>
                  <a:cubicBezTo>
                    <a:pt x="17665" y="7571"/>
                    <a:pt x="17645" y="7573"/>
                    <a:pt x="17626" y="7579"/>
                  </a:cubicBezTo>
                  <a:cubicBezTo>
                    <a:pt x="17611" y="7583"/>
                    <a:pt x="17601" y="7586"/>
                    <a:pt x="17584" y="7589"/>
                  </a:cubicBezTo>
                  <a:cubicBezTo>
                    <a:pt x="17572" y="7588"/>
                    <a:pt x="17561" y="7587"/>
                    <a:pt x="17549" y="7587"/>
                  </a:cubicBezTo>
                  <a:cubicBezTo>
                    <a:pt x="17533" y="7587"/>
                    <a:pt x="17518" y="7589"/>
                    <a:pt x="17504" y="7593"/>
                  </a:cubicBezTo>
                  <a:cubicBezTo>
                    <a:pt x="17487" y="7597"/>
                    <a:pt x="17456" y="7600"/>
                    <a:pt x="17459" y="7613"/>
                  </a:cubicBezTo>
                  <a:cubicBezTo>
                    <a:pt x="17461" y="7622"/>
                    <a:pt x="17467" y="7624"/>
                    <a:pt x="17476" y="7624"/>
                  </a:cubicBezTo>
                  <a:cubicBezTo>
                    <a:pt x="17487" y="7624"/>
                    <a:pt x="17500" y="7621"/>
                    <a:pt x="17511" y="7621"/>
                  </a:cubicBezTo>
                  <a:cubicBezTo>
                    <a:pt x="17528" y="7621"/>
                    <a:pt x="17549" y="7624"/>
                    <a:pt x="17570" y="7624"/>
                  </a:cubicBezTo>
                  <a:lnTo>
                    <a:pt x="17576" y="7624"/>
                  </a:lnTo>
                  <a:cubicBezTo>
                    <a:pt x="17584" y="7628"/>
                    <a:pt x="17594" y="7628"/>
                    <a:pt x="17597" y="7631"/>
                  </a:cubicBezTo>
                  <a:cubicBezTo>
                    <a:pt x="17632" y="7642"/>
                    <a:pt x="17681" y="7642"/>
                    <a:pt x="17691" y="7666"/>
                  </a:cubicBezTo>
                  <a:cubicBezTo>
                    <a:pt x="17661" y="7671"/>
                    <a:pt x="17632" y="7674"/>
                    <a:pt x="17601" y="7674"/>
                  </a:cubicBezTo>
                  <a:cubicBezTo>
                    <a:pt x="17590" y="7674"/>
                    <a:pt x="17578" y="7673"/>
                    <a:pt x="17566" y="7673"/>
                  </a:cubicBezTo>
                  <a:cubicBezTo>
                    <a:pt x="17517" y="7665"/>
                    <a:pt x="17468" y="7652"/>
                    <a:pt x="17413" y="7652"/>
                  </a:cubicBezTo>
                  <a:cubicBezTo>
                    <a:pt x="17399" y="7652"/>
                    <a:pt x="17384" y="7653"/>
                    <a:pt x="17368" y="7655"/>
                  </a:cubicBezTo>
                  <a:lnTo>
                    <a:pt x="17352" y="7655"/>
                  </a:lnTo>
                  <a:cubicBezTo>
                    <a:pt x="17347" y="7655"/>
                    <a:pt x="17347" y="7655"/>
                    <a:pt x="17347" y="7659"/>
                  </a:cubicBezTo>
                  <a:cubicBezTo>
                    <a:pt x="17272" y="7659"/>
                    <a:pt x="17195" y="7669"/>
                    <a:pt x="17118" y="7673"/>
                  </a:cubicBezTo>
                  <a:cubicBezTo>
                    <a:pt x="17118" y="7669"/>
                    <a:pt x="17123" y="7669"/>
                    <a:pt x="17123" y="7669"/>
                  </a:cubicBezTo>
                  <a:cubicBezTo>
                    <a:pt x="17099" y="7634"/>
                    <a:pt x="17075" y="7618"/>
                    <a:pt x="17038" y="7618"/>
                  </a:cubicBezTo>
                  <a:cubicBezTo>
                    <a:pt x="17021" y="7618"/>
                    <a:pt x="17001" y="7621"/>
                    <a:pt x="16977" y="7628"/>
                  </a:cubicBezTo>
                  <a:lnTo>
                    <a:pt x="16977" y="7631"/>
                  </a:lnTo>
                  <a:cubicBezTo>
                    <a:pt x="16969" y="7631"/>
                    <a:pt x="16963" y="7631"/>
                    <a:pt x="16952" y="7628"/>
                  </a:cubicBezTo>
                  <a:cubicBezTo>
                    <a:pt x="16929" y="7615"/>
                    <a:pt x="16902" y="7611"/>
                    <a:pt x="16874" y="7611"/>
                  </a:cubicBezTo>
                  <a:cubicBezTo>
                    <a:pt x="16845" y="7611"/>
                    <a:pt x="16814" y="7615"/>
                    <a:pt x="16785" y="7615"/>
                  </a:cubicBezTo>
                  <a:cubicBezTo>
                    <a:pt x="16774" y="7615"/>
                    <a:pt x="16764" y="7615"/>
                    <a:pt x="16755" y="7613"/>
                  </a:cubicBezTo>
                  <a:cubicBezTo>
                    <a:pt x="16748" y="7621"/>
                    <a:pt x="16740" y="7624"/>
                    <a:pt x="16734" y="7631"/>
                  </a:cubicBezTo>
                  <a:cubicBezTo>
                    <a:pt x="16748" y="7651"/>
                    <a:pt x="16768" y="7658"/>
                    <a:pt x="16793" y="7658"/>
                  </a:cubicBezTo>
                  <a:cubicBezTo>
                    <a:pt x="16811" y="7658"/>
                    <a:pt x="16831" y="7654"/>
                    <a:pt x="16852" y="7648"/>
                  </a:cubicBezTo>
                  <a:lnTo>
                    <a:pt x="16907" y="7648"/>
                  </a:lnTo>
                  <a:cubicBezTo>
                    <a:pt x="16875" y="7662"/>
                    <a:pt x="16841" y="7672"/>
                    <a:pt x="16804" y="7672"/>
                  </a:cubicBezTo>
                  <a:cubicBezTo>
                    <a:pt x="16778" y="7672"/>
                    <a:pt x="16751" y="7667"/>
                    <a:pt x="16723" y="7655"/>
                  </a:cubicBezTo>
                  <a:lnTo>
                    <a:pt x="16723" y="7655"/>
                  </a:lnTo>
                  <a:cubicBezTo>
                    <a:pt x="16726" y="7694"/>
                    <a:pt x="16690" y="7702"/>
                    <a:pt x="16642" y="7702"/>
                  </a:cubicBezTo>
                  <a:cubicBezTo>
                    <a:pt x="16629" y="7702"/>
                    <a:pt x="16616" y="7702"/>
                    <a:pt x="16602" y="7701"/>
                  </a:cubicBezTo>
                  <a:cubicBezTo>
                    <a:pt x="16588" y="7701"/>
                    <a:pt x="16571" y="7701"/>
                    <a:pt x="16561" y="7707"/>
                  </a:cubicBezTo>
                  <a:cubicBezTo>
                    <a:pt x="16552" y="7714"/>
                    <a:pt x="16543" y="7716"/>
                    <a:pt x="16533" y="7716"/>
                  </a:cubicBezTo>
                  <a:cubicBezTo>
                    <a:pt x="16527" y="7716"/>
                    <a:pt x="16521" y="7715"/>
                    <a:pt x="16515" y="7714"/>
                  </a:cubicBezTo>
                  <a:cubicBezTo>
                    <a:pt x="16522" y="7690"/>
                    <a:pt x="16477" y="7693"/>
                    <a:pt x="16463" y="7680"/>
                  </a:cubicBezTo>
                  <a:cubicBezTo>
                    <a:pt x="16479" y="7664"/>
                    <a:pt x="16501" y="7648"/>
                    <a:pt x="16448" y="7648"/>
                  </a:cubicBezTo>
                  <a:cubicBezTo>
                    <a:pt x="16443" y="7648"/>
                    <a:pt x="16438" y="7648"/>
                    <a:pt x="16432" y="7648"/>
                  </a:cubicBezTo>
                  <a:cubicBezTo>
                    <a:pt x="16401" y="7658"/>
                    <a:pt x="16370" y="7662"/>
                    <a:pt x="16338" y="7662"/>
                  </a:cubicBezTo>
                  <a:cubicBezTo>
                    <a:pt x="16313" y="7662"/>
                    <a:pt x="16288" y="7660"/>
                    <a:pt x="16262" y="7655"/>
                  </a:cubicBezTo>
                  <a:cubicBezTo>
                    <a:pt x="16252" y="7652"/>
                    <a:pt x="16241" y="7648"/>
                    <a:pt x="16228" y="7648"/>
                  </a:cubicBezTo>
                  <a:lnTo>
                    <a:pt x="16220" y="7648"/>
                  </a:lnTo>
                  <a:cubicBezTo>
                    <a:pt x="16211" y="7646"/>
                    <a:pt x="16201" y="7646"/>
                    <a:pt x="16191" y="7646"/>
                  </a:cubicBezTo>
                  <a:cubicBezTo>
                    <a:pt x="16167" y="7646"/>
                    <a:pt x="16142" y="7650"/>
                    <a:pt x="16119" y="7655"/>
                  </a:cubicBezTo>
                  <a:cubicBezTo>
                    <a:pt x="16113" y="7659"/>
                    <a:pt x="16109" y="7659"/>
                    <a:pt x="16103" y="7663"/>
                  </a:cubicBezTo>
                  <a:cubicBezTo>
                    <a:pt x="16089" y="7663"/>
                    <a:pt x="16074" y="7666"/>
                    <a:pt x="16061" y="7666"/>
                  </a:cubicBezTo>
                  <a:cubicBezTo>
                    <a:pt x="16057" y="7666"/>
                    <a:pt x="16054" y="7663"/>
                    <a:pt x="16050" y="7663"/>
                  </a:cubicBezTo>
                  <a:cubicBezTo>
                    <a:pt x="16036" y="7659"/>
                    <a:pt x="16023" y="7657"/>
                    <a:pt x="16010" y="7657"/>
                  </a:cubicBezTo>
                  <a:cubicBezTo>
                    <a:pt x="15987" y="7657"/>
                    <a:pt x="15967" y="7663"/>
                    <a:pt x="15946" y="7669"/>
                  </a:cubicBezTo>
                  <a:lnTo>
                    <a:pt x="15929" y="7669"/>
                  </a:lnTo>
                  <a:cubicBezTo>
                    <a:pt x="15904" y="7652"/>
                    <a:pt x="15877" y="7648"/>
                    <a:pt x="15842" y="7648"/>
                  </a:cubicBezTo>
                  <a:cubicBezTo>
                    <a:pt x="15827" y="7648"/>
                    <a:pt x="15811" y="7648"/>
                    <a:pt x="15796" y="7648"/>
                  </a:cubicBezTo>
                  <a:cubicBezTo>
                    <a:pt x="15692" y="7648"/>
                    <a:pt x="15596" y="7660"/>
                    <a:pt x="15526" y="7717"/>
                  </a:cubicBezTo>
                  <a:cubicBezTo>
                    <a:pt x="15509" y="7676"/>
                    <a:pt x="15461" y="7666"/>
                    <a:pt x="15412" y="7659"/>
                  </a:cubicBezTo>
                  <a:cubicBezTo>
                    <a:pt x="15400" y="7657"/>
                    <a:pt x="15386" y="7655"/>
                    <a:pt x="15371" y="7655"/>
                  </a:cubicBezTo>
                  <a:cubicBezTo>
                    <a:pt x="15326" y="7655"/>
                    <a:pt x="15276" y="7667"/>
                    <a:pt x="15273" y="7680"/>
                  </a:cubicBezTo>
                  <a:cubicBezTo>
                    <a:pt x="15270" y="7707"/>
                    <a:pt x="15312" y="7722"/>
                    <a:pt x="15353" y="7732"/>
                  </a:cubicBezTo>
                  <a:cubicBezTo>
                    <a:pt x="15360" y="7732"/>
                    <a:pt x="15363" y="7732"/>
                    <a:pt x="15363" y="7735"/>
                  </a:cubicBezTo>
                  <a:cubicBezTo>
                    <a:pt x="15320" y="7732"/>
                    <a:pt x="15278" y="7730"/>
                    <a:pt x="15235" y="7730"/>
                  </a:cubicBezTo>
                  <a:cubicBezTo>
                    <a:pt x="15193" y="7730"/>
                    <a:pt x="15150" y="7732"/>
                    <a:pt x="15107" y="7735"/>
                  </a:cubicBezTo>
                  <a:cubicBezTo>
                    <a:pt x="15085" y="7737"/>
                    <a:pt x="15063" y="7739"/>
                    <a:pt x="15041" y="7739"/>
                  </a:cubicBezTo>
                  <a:cubicBezTo>
                    <a:pt x="15020" y="7739"/>
                    <a:pt x="14999" y="7737"/>
                    <a:pt x="14979" y="7732"/>
                  </a:cubicBezTo>
                  <a:cubicBezTo>
                    <a:pt x="14955" y="7724"/>
                    <a:pt x="14933" y="7720"/>
                    <a:pt x="14912" y="7720"/>
                  </a:cubicBezTo>
                  <a:cubicBezTo>
                    <a:pt x="14886" y="7720"/>
                    <a:pt x="14861" y="7725"/>
                    <a:pt x="14833" y="7735"/>
                  </a:cubicBezTo>
                  <a:cubicBezTo>
                    <a:pt x="14798" y="7748"/>
                    <a:pt x="14762" y="7754"/>
                    <a:pt x="14728" y="7754"/>
                  </a:cubicBezTo>
                  <a:cubicBezTo>
                    <a:pt x="14677" y="7754"/>
                    <a:pt x="14630" y="7740"/>
                    <a:pt x="14596" y="7717"/>
                  </a:cubicBezTo>
                  <a:cubicBezTo>
                    <a:pt x="14593" y="7714"/>
                    <a:pt x="14586" y="7711"/>
                    <a:pt x="14583" y="7704"/>
                  </a:cubicBezTo>
                  <a:cubicBezTo>
                    <a:pt x="14583" y="7693"/>
                    <a:pt x="14569" y="7687"/>
                    <a:pt x="14545" y="7683"/>
                  </a:cubicBezTo>
                  <a:cubicBezTo>
                    <a:pt x="14540" y="7683"/>
                    <a:pt x="14536" y="7683"/>
                    <a:pt x="14532" y="7683"/>
                  </a:cubicBezTo>
                  <a:cubicBezTo>
                    <a:pt x="14495" y="7683"/>
                    <a:pt x="14460" y="7695"/>
                    <a:pt x="14444" y="7711"/>
                  </a:cubicBezTo>
                  <a:cubicBezTo>
                    <a:pt x="14430" y="7725"/>
                    <a:pt x="14410" y="7730"/>
                    <a:pt x="14391" y="7730"/>
                  </a:cubicBezTo>
                  <a:cubicBezTo>
                    <a:pt x="14373" y="7730"/>
                    <a:pt x="14356" y="7726"/>
                    <a:pt x="14343" y="7722"/>
                  </a:cubicBezTo>
                  <a:cubicBezTo>
                    <a:pt x="14326" y="7714"/>
                    <a:pt x="14312" y="7711"/>
                    <a:pt x="14295" y="7711"/>
                  </a:cubicBezTo>
                  <a:cubicBezTo>
                    <a:pt x="14284" y="7707"/>
                    <a:pt x="14274" y="7704"/>
                    <a:pt x="14263" y="7704"/>
                  </a:cubicBezTo>
                  <a:lnTo>
                    <a:pt x="14239" y="7704"/>
                  </a:lnTo>
                  <a:cubicBezTo>
                    <a:pt x="14233" y="7701"/>
                    <a:pt x="14229" y="7701"/>
                    <a:pt x="14225" y="7701"/>
                  </a:cubicBezTo>
                  <a:lnTo>
                    <a:pt x="14225" y="7690"/>
                  </a:lnTo>
                  <a:cubicBezTo>
                    <a:pt x="14267" y="7683"/>
                    <a:pt x="14312" y="7680"/>
                    <a:pt x="14357" y="7673"/>
                  </a:cubicBezTo>
                  <a:cubicBezTo>
                    <a:pt x="14382" y="7669"/>
                    <a:pt x="14396" y="7663"/>
                    <a:pt x="14396" y="7652"/>
                  </a:cubicBezTo>
                  <a:cubicBezTo>
                    <a:pt x="14396" y="7634"/>
                    <a:pt x="14371" y="7642"/>
                    <a:pt x="14354" y="7638"/>
                  </a:cubicBezTo>
                  <a:lnTo>
                    <a:pt x="14354" y="7638"/>
                  </a:lnTo>
                  <a:cubicBezTo>
                    <a:pt x="14354" y="7638"/>
                    <a:pt x="14354" y="7638"/>
                    <a:pt x="14354" y="7638"/>
                  </a:cubicBezTo>
                  <a:cubicBezTo>
                    <a:pt x="14326" y="7632"/>
                    <a:pt x="14298" y="7620"/>
                    <a:pt x="14265" y="7620"/>
                  </a:cubicBezTo>
                  <a:cubicBezTo>
                    <a:pt x="14262" y="7620"/>
                    <a:pt x="14257" y="7621"/>
                    <a:pt x="14253" y="7621"/>
                  </a:cubicBezTo>
                  <a:cubicBezTo>
                    <a:pt x="14243" y="7621"/>
                    <a:pt x="14236" y="7618"/>
                    <a:pt x="14250" y="7607"/>
                  </a:cubicBezTo>
                  <a:cubicBezTo>
                    <a:pt x="14292" y="7590"/>
                    <a:pt x="14333" y="7581"/>
                    <a:pt x="14379" y="7581"/>
                  </a:cubicBezTo>
                  <a:cubicBezTo>
                    <a:pt x="14408" y="7581"/>
                    <a:pt x="14440" y="7584"/>
                    <a:pt x="14475" y="7593"/>
                  </a:cubicBezTo>
                  <a:cubicBezTo>
                    <a:pt x="14509" y="7599"/>
                    <a:pt x="14545" y="7603"/>
                    <a:pt x="14581" y="7603"/>
                  </a:cubicBezTo>
                  <a:cubicBezTo>
                    <a:pt x="14626" y="7603"/>
                    <a:pt x="14672" y="7596"/>
                    <a:pt x="14715" y="7579"/>
                  </a:cubicBezTo>
                  <a:cubicBezTo>
                    <a:pt x="14726" y="7575"/>
                    <a:pt x="14739" y="7573"/>
                    <a:pt x="14752" y="7573"/>
                  </a:cubicBezTo>
                  <a:cubicBezTo>
                    <a:pt x="14769" y="7573"/>
                    <a:pt x="14787" y="7576"/>
                    <a:pt x="14805" y="7583"/>
                  </a:cubicBezTo>
                  <a:cubicBezTo>
                    <a:pt x="14830" y="7592"/>
                    <a:pt x="14857" y="7597"/>
                    <a:pt x="14885" y="7597"/>
                  </a:cubicBezTo>
                  <a:cubicBezTo>
                    <a:pt x="14910" y="7597"/>
                    <a:pt x="14936" y="7593"/>
                    <a:pt x="14961" y="7583"/>
                  </a:cubicBezTo>
                  <a:cubicBezTo>
                    <a:pt x="14978" y="7577"/>
                    <a:pt x="14994" y="7574"/>
                    <a:pt x="15011" y="7574"/>
                  </a:cubicBezTo>
                  <a:cubicBezTo>
                    <a:pt x="15025" y="7574"/>
                    <a:pt x="15039" y="7576"/>
                    <a:pt x="15054" y="7579"/>
                  </a:cubicBezTo>
                  <a:cubicBezTo>
                    <a:pt x="15074" y="7586"/>
                    <a:pt x="15095" y="7588"/>
                    <a:pt x="15117" y="7588"/>
                  </a:cubicBezTo>
                  <a:cubicBezTo>
                    <a:pt x="15130" y="7588"/>
                    <a:pt x="15142" y="7587"/>
                    <a:pt x="15155" y="7586"/>
                  </a:cubicBezTo>
                  <a:cubicBezTo>
                    <a:pt x="15164" y="7585"/>
                    <a:pt x="15172" y="7585"/>
                    <a:pt x="15180" y="7585"/>
                  </a:cubicBezTo>
                  <a:cubicBezTo>
                    <a:pt x="15204" y="7585"/>
                    <a:pt x="15225" y="7589"/>
                    <a:pt x="15249" y="7597"/>
                  </a:cubicBezTo>
                  <a:cubicBezTo>
                    <a:pt x="15283" y="7610"/>
                    <a:pt x="15316" y="7621"/>
                    <a:pt x="15354" y="7621"/>
                  </a:cubicBezTo>
                  <a:cubicBezTo>
                    <a:pt x="15374" y="7621"/>
                    <a:pt x="15396" y="7617"/>
                    <a:pt x="15419" y="7610"/>
                  </a:cubicBezTo>
                  <a:cubicBezTo>
                    <a:pt x="15429" y="7610"/>
                    <a:pt x="15440" y="7610"/>
                    <a:pt x="15450" y="7613"/>
                  </a:cubicBezTo>
                  <a:cubicBezTo>
                    <a:pt x="15487" y="7623"/>
                    <a:pt x="15511" y="7628"/>
                    <a:pt x="15527" y="7628"/>
                  </a:cubicBezTo>
                  <a:cubicBezTo>
                    <a:pt x="15554" y="7628"/>
                    <a:pt x="15563" y="7614"/>
                    <a:pt x="15582" y="7583"/>
                  </a:cubicBezTo>
                  <a:cubicBezTo>
                    <a:pt x="15589" y="7583"/>
                    <a:pt x="15596" y="7583"/>
                    <a:pt x="15603" y="7579"/>
                  </a:cubicBezTo>
                  <a:cubicBezTo>
                    <a:pt x="15606" y="7586"/>
                    <a:pt x="15606" y="7593"/>
                    <a:pt x="15603" y="7603"/>
                  </a:cubicBezTo>
                  <a:cubicBezTo>
                    <a:pt x="15599" y="7613"/>
                    <a:pt x="15589" y="7631"/>
                    <a:pt x="15616" y="7634"/>
                  </a:cubicBezTo>
                  <a:cubicBezTo>
                    <a:pt x="15620" y="7635"/>
                    <a:pt x="15623" y="7635"/>
                    <a:pt x="15627" y="7635"/>
                  </a:cubicBezTo>
                  <a:cubicBezTo>
                    <a:pt x="15655" y="7635"/>
                    <a:pt x="15669" y="7619"/>
                    <a:pt x="15672" y="7607"/>
                  </a:cubicBezTo>
                  <a:cubicBezTo>
                    <a:pt x="15679" y="7589"/>
                    <a:pt x="15686" y="7583"/>
                    <a:pt x="15693" y="7576"/>
                  </a:cubicBezTo>
                  <a:cubicBezTo>
                    <a:pt x="15703" y="7579"/>
                    <a:pt x="15717" y="7583"/>
                    <a:pt x="15728" y="7586"/>
                  </a:cubicBezTo>
                  <a:cubicBezTo>
                    <a:pt x="15731" y="7589"/>
                    <a:pt x="15738" y="7593"/>
                    <a:pt x="15745" y="7600"/>
                  </a:cubicBezTo>
                  <a:cubicBezTo>
                    <a:pt x="15759" y="7610"/>
                    <a:pt x="15780" y="7618"/>
                    <a:pt x="15807" y="7618"/>
                  </a:cubicBezTo>
                  <a:cubicBezTo>
                    <a:pt x="15828" y="7613"/>
                    <a:pt x="15835" y="7603"/>
                    <a:pt x="15835" y="7593"/>
                  </a:cubicBezTo>
                  <a:cubicBezTo>
                    <a:pt x="15835" y="7583"/>
                    <a:pt x="15842" y="7576"/>
                    <a:pt x="15845" y="7572"/>
                  </a:cubicBezTo>
                  <a:cubicBezTo>
                    <a:pt x="15851" y="7569"/>
                    <a:pt x="15857" y="7567"/>
                    <a:pt x="15864" y="7567"/>
                  </a:cubicBezTo>
                  <a:cubicBezTo>
                    <a:pt x="15867" y="7567"/>
                    <a:pt x="15871" y="7567"/>
                    <a:pt x="15874" y="7568"/>
                  </a:cubicBezTo>
                  <a:cubicBezTo>
                    <a:pt x="15887" y="7572"/>
                    <a:pt x="15901" y="7572"/>
                    <a:pt x="15911" y="7576"/>
                  </a:cubicBezTo>
                  <a:cubicBezTo>
                    <a:pt x="15915" y="7576"/>
                    <a:pt x="15915" y="7579"/>
                    <a:pt x="15919" y="7579"/>
                  </a:cubicBezTo>
                  <a:cubicBezTo>
                    <a:pt x="15936" y="7588"/>
                    <a:pt x="15947" y="7593"/>
                    <a:pt x="15955" y="7593"/>
                  </a:cubicBezTo>
                  <a:cubicBezTo>
                    <a:pt x="15966" y="7593"/>
                    <a:pt x="15972" y="7586"/>
                    <a:pt x="15978" y="7572"/>
                  </a:cubicBezTo>
                  <a:cubicBezTo>
                    <a:pt x="15981" y="7568"/>
                    <a:pt x="15981" y="7565"/>
                    <a:pt x="15984" y="7558"/>
                  </a:cubicBezTo>
                  <a:cubicBezTo>
                    <a:pt x="15999" y="7555"/>
                    <a:pt x="16009" y="7548"/>
                    <a:pt x="16023" y="7541"/>
                  </a:cubicBezTo>
                  <a:cubicBezTo>
                    <a:pt x="16040" y="7535"/>
                    <a:pt x="16057" y="7532"/>
                    <a:pt x="16074" y="7532"/>
                  </a:cubicBezTo>
                  <a:cubicBezTo>
                    <a:pt x="16088" y="7532"/>
                    <a:pt x="16102" y="7534"/>
                    <a:pt x="16116" y="7538"/>
                  </a:cubicBezTo>
                  <a:cubicBezTo>
                    <a:pt x="16186" y="7548"/>
                    <a:pt x="16248" y="7568"/>
                    <a:pt x="16307" y="7589"/>
                  </a:cubicBezTo>
                  <a:cubicBezTo>
                    <a:pt x="16311" y="7589"/>
                    <a:pt x="16317" y="7593"/>
                    <a:pt x="16321" y="7593"/>
                  </a:cubicBezTo>
                  <a:cubicBezTo>
                    <a:pt x="16335" y="7600"/>
                    <a:pt x="16352" y="7603"/>
                    <a:pt x="16373" y="7603"/>
                  </a:cubicBezTo>
                  <a:cubicBezTo>
                    <a:pt x="16383" y="7607"/>
                    <a:pt x="16394" y="7607"/>
                    <a:pt x="16404" y="7607"/>
                  </a:cubicBezTo>
                  <a:lnTo>
                    <a:pt x="16425" y="7607"/>
                  </a:lnTo>
                  <a:cubicBezTo>
                    <a:pt x="16460" y="7607"/>
                    <a:pt x="16494" y="7607"/>
                    <a:pt x="16532" y="7603"/>
                  </a:cubicBezTo>
                  <a:lnTo>
                    <a:pt x="16630" y="7603"/>
                  </a:lnTo>
                  <a:cubicBezTo>
                    <a:pt x="16671" y="7603"/>
                    <a:pt x="16713" y="7607"/>
                    <a:pt x="16755" y="7613"/>
                  </a:cubicBezTo>
                  <a:cubicBezTo>
                    <a:pt x="16765" y="7603"/>
                    <a:pt x="16785" y="7607"/>
                    <a:pt x="16803" y="7603"/>
                  </a:cubicBezTo>
                  <a:lnTo>
                    <a:pt x="16814" y="7603"/>
                  </a:lnTo>
                  <a:cubicBezTo>
                    <a:pt x="16876" y="7589"/>
                    <a:pt x="16876" y="7562"/>
                    <a:pt x="16845" y="7527"/>
                  </a:cubicBezTo>
                  <a:close/>
                  <a:moveTo>
                    <a:pt x="18045" y="7693"/>
                  </a:moveTo>
                  <a:cubicBezTo>
                    <a:pt x="18049" y="7704"/>
                    <a:pt x="18049" y="7711"/>
                    <a:pt x="18059" y="7722"/>
                  </a:cubicBezTo>
                  <a:cubicBezTo>
                    <a:pt x="18087" y="7742"/>
                    <a:pt x="18076" y="7756"/>
                    <a:pt x="18039" y="7759"/>
                  </a:cubicBezTo>
                  <a:cubicBezTo>
                    <a:pt x="18014" y="7757"/>
                    <a:pt x="17987" y="7754"/>
                    <a:pt x="17962" y="7754"/>
                  </a:cubicBezTo>
                  <a:cubicBezTo>
                    <a:pt x="17951" y="7754"/>
                    <a:pt x="17941" y="7755"/>
                    <a:pt x="17930" y="7756"/>
                  </a:cubicBezTo>
                  <a:cubicBezTo>
                    <a:pt x="17889" y="7759"/>
                    <a:pt x="17858" y="7767"/>
                    <a:pt x="17823" y="7777"/>
                  </a:cubicBezTo>
                  <a:cubicBezTo>
                    <a:pt x="17820" y="7777"/>
                    <a:pt x="17813" y="7780"/>
                    <a:pt x="17810" y="7780"/>
                  </a:cubicBezTo>
                  <a:cubicBezTo>
                    <a:pt x="17802" y="7780"/>
                    <a:pt x="17799" y="7780"/>
                    <a:pt x="17802" y="7773"/>
                  </a:cubicBezTo>
                  <a:cubicBezTo>
                    <a:pt x="17816" y="7756"/>
                    <a:pt x="17816" y="7738"/>
                    <a:pt x="17816" y="7722"/>
                  </a:cubicBezTo>
                  <a:cubicBezTo>
                    <a:pt x="17816" y="7717"/>
                    <a:pt x="17816" y="7717"/>
                    <a:pt x="17813" y="7714"/>
                  </a:cubicBezTo>
                  <a:cubicBezTo>
                    <a:pt x="17826" y="7711"/>
                    <a:pt x="17837" y="7707"/>
                    <a:pt x="17851" y="7704"/>
                  </a:cubicBezTo>
                  <a:cubicBezTo>
                    <a:pt x="17865" y="7704"/>
                    <a:pt x="17875" y="7701"/>
                    <a:pt x="17889" y="7701"/>
                  </a:cubicBezTo>
                  <a:cubicBezTo>
                    <a:pt x="17910" y="7697"/>
                    <a:pt x="17934" y="7697"/>
                    <a:pt x="17955" y="7693"/>
                  </a:cubicBezTo>
                  <a:close/>
                  <a:moveTo>
                    <a:pt x="10239" y="7782"/>
                  </a:moveTo>
                  <a:cubicBezTo>
                    <a:pt x="10238" y="7782"/>
                    <a:pt x="10239" y="7782"/>
                    <a:pt x="10239" y="7783"/>
                  </a:cubicBezTo>
                  <a:lnTo>
                    <a:pt x="10239" y="7783"/>
                  </a:lnTo>
                  <a:cubicBezTo>
                    <a:pt x="10239" y="7782"/>
                    <a:pt x="10239" y="7782"/>
                    <a:pt x="10239" y="7782"/>
                  </a:cubicBezTo>
                  <a:close/>
                  <a:moveTo>
                    <a:pt x="18479" y="7777"/>
                  </a:moveTo>
                  <a:lnTo>
                    <a:pt x="18479" y="7784"/>
                  </a:lnTo>
                  <a:cubicBezTo>
                    <a:pt x="18476" y="7780"/>
                    <a:pt x="18476" y="7780"/>
                    <a:pt x="18472" y="7780"/>
                  </a:cubicBezTo>
                  <a:cubicBezTo>
                    <a:pt x="18476" y="7780"/>
                    <a:pt x="18476" y="7780"/>
                    <a:pt x="18479" y="7777"/>
                  </a:cubicBezTo>
                  <a:close/>
                  <a:moveTo>
                    <a:pt x="16862" y="7742"/>
                  </a:moveTo>
                  <a:cubicBezTo>
                    <a:pt x="16849" y="7754"/>
                    <a:pt x="16854" y="7767"/>
                    <a:pt x="16890" y="7767"/>
                  </a:cubicBezTo>
                  <a:cubicBezTo>
                    <a:pt x="16894" y="7767"/>
                    <a:pt x="16899" y="7767"/>
                    <a:pt x="16904" y="7767"/>
                  </a:cubicBezTo>
                  <a:cubicBezTo>
                    <a:pt x="16904" y="7767"/>
                    <a:pt x="16907" y="7770"/>
                    <a:pt x="16910" y="7770"/>
                  </a:cubicBezTo>
                  <a:cubicBezTo>
                    <a:pt x="16907" y="7770"/>
                    <a:pt x="16900" y="7770"/>
                    <a:pt x="16897" y="7773"/>
                  </a:cubicBezTo>
                  <a:cubicBezTo>
                    <a:pt x="16897" y="7784"/>
                    <a:pt x="16907" y="7791"/>
                    <a:pt x="16921" y="7794"/>
                  </a:cubicBezTo>
                  <a:cubicBezTo>
                    <a:pt x="16910" y="7794"/>
                    <a:pt x="16900" y="7791"/>
                    <a:pt x="16890" y="7791"/>
                  </a:cubicBezTo>
                  <a:cubicBezTo>
                    <a:pt x="16864" y="7791"/>
                    <a:pt x="16837" y="7789"/>
                    <a:pt x="16811" y="7789"/>
                  </a:cubicBezTo>
                  <a:cubicBezTo>
                    <a:pt x="16777" y="7789"/>
                    <a:pt x="16744" y="7792"/>
                    <a:pt x="16716" y="7808"/>
                  </a:cubicBezTo>
                  <a:lnTo>
                    <a:pt x="16699" y="7808"/>
                  </a:lnTo>
                  <a:cubicBezTo>
                    <a:pt x="16716" y="7787"/>
                    <a:pt x="16734" y="7767"/>
                    <a:pt x="16727" y="7746"/>
                  </a:cubicBezTo>
                  <a:lnTo>
                    <a:pt x="16730" y="7746"/>
                  </a:lnTo>
                  <a:cubicBezTo>
                    <a:pt x="16769" y="7746"/>
                    <a:pt x="16810" y="7746"/>
                    <a:pt x="16848" y="7742"/>
                  </a:cubicBezTo>
                  <a:close/>
                  <a:moveTo>
                    <a:pt x="3717" y="7832"/>
                  </a:moveTo>
                  <a:lnTo>
                    <a:pt x="3717" y="7836"/>
                  </a:lnTo>
                  <a:lnTo>
                    <a:pt x="3713" y="7836"/>
                  </a:lnTo>
                  <a:cubicBezTo>
                    <a:pt x="3713" y="7836"/>
                    <a:pt x="3717" y="7836"/>
                    <a:pt x="3717" y="7832"/>
                  </a:cubicBezTo>
                  <a:close/>
                  <a:moveTo>
                    <a:pt x="11373" y="7874"/>
                  </a:moveTo>
                  <a:lnTo>
                    <a:pt x="11373" y="7877"/>
                  </a:lnTo>
                  <a:lnTo>
                    <a:pt x="11370" y="7877"/>
                  </a:lnTo>
                  <a:lnTo>
                    <a:pt x="11373" y="7874"/>
                  </a:lnTo>
                  <a:close/>
                  <a:moveTo>
                    <a:pt x="16591" y="7898"/>
                  </a:moveTo>
                  <a:lnTo>
                    <a:pt x="16591" y="7902"/>
                  </a:lnTo>
                  <a:lnTo>
                    <a:pt x="16588" y="7902"/>
                  </a:lnTo>
                  <a:cubicBezTo>
                    <a:pt x="16588" y="7898"/>
                    <a:pt x="16591" y="7898"/>
                    <a:pt x="16591" y="7898"/>
                  </a:cubicBezTo>
                  <a:close/>
                  <a:moveTo>
                    <a:pt x="9372" y="7916"/>
                  </a:moveTo>
                  <a:cubicBezTo>
                    <a:pt x="9372" y="7919"/>
                    <a:pt x="9372" y="7919"/>
                    <a:pt x="9375" y="7919"/>
                  </a:cubicBezTo>
                  <a:lnTo>
                    <a:pt x="9368" y="7919"/>
                  </a:lnTo>
                  <a:cubicBezTo>
                    <a:pt x="9372" y="7919"/>
                    <a:pt x="9372" y="7919"/>
                    <a:pt x="9372" y="7916"/>
                  </a:cubicBezTo>
                  <a:close/>
                  <a:moveTo>
                    <a:pt x="7988" y="7930"/>
                  </a:moveTo>
                  <a:lnTo>
                    <a:pt x="7991" y="7933"/>
                  </a:lnTo>
                  <a:cubicBezTo>
                    <a:pt x="7984" y="7930"/>
                    <a:pt x="7980" y="7930"/>
                    <a:pt x="7977" y="7930"/>
                  </a:cubicBezTo>
                  <a:close/>
                  <a:moveTo>
                    <a:pt x="25968" y="1"/>
                  </a:moveTo>
                  <a:cubicBezTo>
                    <a:pt x="25965" y="1"/>
                    <a:pt x="25962" y="1"/>
                    <a:pt x="25959" y="2"/>
                  </a:cubicBezTo>
                  <a:cubicBezTo>
                    <a:pt x="25924" y="12"/>
                    <a:pt x="25952" y="36"/>
                    <a:pt x="25952" y="50"/>
                  </a:cubicBezTo>
                  <a:cubicBezTo>
                    <a:pt x="25952" y="61"/>
                    <a:pt x="25955" y="71"/>
                    <a:pt x="25955" y="82"/>
                  </a:cubicBezTo>
                  <a:cubicBezTo>
                    <a:pt x="25955" y="113"/>
                    <a:pt x="25924" y="120"/>
                    <a:pt x="25882" y="120"/>
                  </a:cubicBezTo>
                  <a:cubicBezTo>
                    <a:pt x="25827" y="120"/>
                    <a:pt x="25775" y="120"/>
                    <a:pt x="25720" y="124"/>
                  </a:cubicBezTo>
                  <a:cubicBezTo>
                    <a:pt x="25714" y="124"/>
                    <a:pt x="25707" y="124"/>
                    <a:pt x="25701" y="124"/>
                  </a:cubicBezTo>
                  <a:cubicBezTo>
                    <a:pt x="25635" y="124"/>
                    <a:pt x="25574" y="108"/>
                    <a:pt x="25497" y="95"/>
                  </a:cubicBezTo>
                  <a:cubicBezTo>
                    <a:pt x="25557" y="89"/>
                    <a:pt x="25570" y="82"/>
                    <a:pt x="25553" y="68"/>
                  </a:cubicBezTo>
                  <a:cubicBezTo>
                    <a:pt x="25544" y="62"/>
                    <a:pt x="25533" y="60"/>
                    <a:pt x="25522" y="60"/>
                  </a:cubicBezTo>
                  <a:cubicBezTo>
                    <a:pt x="25508" y="60"/>
                    <a:pt x="25493" y="63"/>
                    <a:pt x="25480" y="65"/>
                  </a:cubicBezTo>
                  <a:cubicBezTo>
                    <a:pt x="25449" y="71"/>
                    <a:pt x="25452" y="85"/>
                    <a:pt x="25470" y="99"/>
                  </a:cubicBezTo>
                  <a:cubicBezTo>
                    <a:pt x="25461" y="100"/>
                    <a:pt x="25452" y="100"/>
                    <a:pt x="25444" y="100"/>
                  </a:cubicBezTo>
                  <a:cubicBezTo>
                    <a:pt x="25378" y="100"/>
                    <a:pt x="25319" y="78"/>
                    <a:pt x="25254" y="75"/>
                  </a:cubicBezTo>
                  <a:cubicBezTo>
                    <a:pt x="25225" y="75"/>
                    <a:pt x="25196" y="79"/>
                    <a:pt x="25167" y="79"/>
                  </a:cubicBezTo>
                  <a:cubicBezTo>
                    <a:pt x="25147" y="79"/>
                    <a:pt x="25128" y="77"/>
                    <a:pt x="25109" y="71"/>
                  </a:cubicBezTo>
                  <a:cubicBezTo>
                    <a:pt x="25067" y="61"/>
                    <a:pt x="25046" y="54"/>
                    <a:pt x="25105" y="33"/>
                  </a:cubicBezTo>
                  <a:cubicBezTo>
                    <a:pt x="25091" y="31"/>
                    <a:pt x="25081" y="29"/>
                    <a:pt x="25071" y="29"/>
                  </a:cubicBezTo>
                  <a:cubicBezTo>
                    <a:pt x="25064" y="29"/>
                    <a:pt x="25057" y="30"/>
                    <a:pt x="25049" y="33"/>
                  </a:cubicBezTo>
                  <a:cubicBezTo>
                    <a:pt x="25039" y="36"/>
                    <a:pt x="25028" y="36"/>
                    <a:pt x="25017" y="36"/>
                  </a:cubicBezTo>
                  <a:cubicBezTo>
                    <a:pt x="24982" y="36"/>
                    <a:pt x="24946" y="26"/>
                    <a:pt x="24911" y="26"/>
                  </a:cubicBezTo>
                  <a:cubicBezTo>
                    <a:pt x="24887" y="29"/>
                    <a:pt x="24869" y="52"/>
                    <a:pt x="24846" y="52"/>
                  </a:cubicBezTo>
                  <a:cubicBezTo>
                    <a:pt x="24837" y="52"/>
                    <a:pt x="24826" y="48"/>
                    <a:pt x="24814" y="36"/>
                  </a:cubicBezTo>
                  <a:cubicBezTo>
                    <a:pt x="24807" y="40"/>
                    <a:pt x="24800" y="40"/>
                    <a:pt x="24796" y="44"/>
                  </a:cubicBezTo>
                  <a:cubicBezTo>
                    <a:pt x="24786" y="55"/>
                    <a:pt x="24776" y="60"/>
                    <a:pt x="24769" y="60"/>
                  </a:cubicBezTo>
                  <a:cubicBezTo>
                    <a:pt x="24759" y="60"/>
                    <a:pt x="24753" y="52"/>
                    <a:pt x="24751" y="36"/>
                  </a:cubicBezTo>
                  <a:cubicBezTo>
                    <a:pt x="24748" y="26"/>
                    <a:pt x="24741" y="26"/>
                    <a:pt x="24727" y="26"/>
                  </a:cubicBezTo>
                  <a:cubicBezTo>
                    <a:pt x="24708" y="30"/>
                    <a:pt x="24688" y="31"/>
                    <a:pt x="24669" y="31"/>
                  </a:cubicBezTo>
                  <a:cubicBezTo>
                    <a:pt x="24633" y="31"/>
                    <a:pt x="24598" y="26"/>
                    <a:pt x="24564" y="20"/>
                  </a:cubicBezTo>
                  <a:cubicBezTo>
                    <a:pt x="24557" y="17"/>
                    <a:pt x="24549" y="16"/>
                    <a:pt x="24543" y="16"/>
                  </a:cubicBezTo>
                  <a:cubicBezTo>
                    <a:pt x="24529" y="16"/>
                    <a:pt x="24520" y="21"/>
                    <a:pt x="24537" y="33"/>
                  </a:cubicBezTo>
                  <a:cubicBezTo>
                    <a:pt x="24567" y="57"/>
                    <a:pt x="24564" y="92"/>
                    <a:pt x="24606" y="110"/>
                  </a:cubicBezTo>
                  <a:cubicBezTo>
                    <a:pt x="24606" y="113"/>
                    <a:pt x="24609" y="116"/>
                    <a:pt x="24606" y="116"/>
                  </a:cubicBezTo>
                  <a:cubicBezTo>
                    <a:pt x="24586" y="124"/>
                    <a:pt x="24560" y="128"/>
                    <a:pt x="24534" y="128"/>
                  </a:cubicBezTo>
                  <a:cubicBezTo>
                    <a:pt x="24491" y="128"/>
                    <a:pt x="24447" y="118"/>
                    <a:pt x="24422" y="99"/>
                  </a:cubicBezTo>
                  <a:cubicBezTo>
                    <a:pt x="24391" y="80"/>
                    <a:pt x="24359" y="65"/>
                    <a:pt x="24318" y="65"/>
                  </a:cubicBezTo>
                  <a:cubicBezTo>
                    <a:pt x="24307" y="65"/>
                    <a:pt x="24296" y="66"/>
                    <a:pt x="24283" y="68"/>
                  </a:cubicBezTo>
                  <a:cubicBezTo>
                    <a:pt x="24278" y="69"/>
                    <a:pt x="24272" y="69"/>
                    <a:pt x="24266" y="69"/>
                  </a:cubicBezTo>
                  <a:cubicBezTo>
                    <a:pt x="24251" y="69"/>
                    <a:pt x="24236" y="67"/>
                    <a:pt x="24231" y="65"/>
                  </a:cubicBezTo>
                  <a:cubicBezTo>
                    <a:pt x="24208" y="44"/>
                    <a:pt x="24182" y="38"/>
                    <a:pt x="24156" y="38"/>
                  </a:cubicBezTo>
                  <a:cubicBezTo>
                    <a:pt x="24128" y="38"/>
                    <a:pt x="24098" y="45"/>
                    <a:pt x="24068" y="50"/>
                  </a:cubicBezTo>
                  <a:cubicBezTo>
                    <a:pt x="24055" y="54"/>
                    <a:pt x="24040" y="60"/>
                    <a:pt x="24027" y="60"/>
                  </a:cubicBezTo>
                  <a:cubicBezTo>
                    <a:pt x="24015" y="60"/>
                    <a:pt x="24004" y="55"/>
                    <a:pt x="23995" y="40"/>
                  </a:cubicBezTo>
                  <a:cubicBezTo>
                    <a:pt x="23990" y="32"/>
                    <a:pt x="23980" y="28"/>
                    <a:pt x="23969" y="28"/>
                  </a:cubicBezTo>
                  <a:cubicBezTo>
                    <a:pt x="23959" y="28"/>
                    <a:pt x="23948" y="31"/>
                    <a:pt x="23940" y="36"/>
                  </a:cubicBezTo>
                  <a:cubicBezTo>
                    <a:pt x="23889" y="61"/>
                    <a:pt x="23833" y="68"/>
                    <a:pt x="23776" y="68"/>
                  </a:cubicBezTo>
                  <a:cubicBezTo>
                    <a:pt x="23751" y="68"/>
                    <a:pt x="23726" y="67"/>
                    <a:pt x="23701" y="65"/>
                  </a:cubicBezTo>
                  <a:cubicBezTo>
                    <a:pt x="23691" y="56"/>
                    <a:pt x="23680" y="53"/>
                    <a:pt x="23669" y="53"/>
                  </a:cubicBezTo>
                  <a:cubicBezTo>
                    <a:pt x="23658" y="53"/>
                    <a:pt x="23647" y="57"/>
                    <a:pt x="23638" y="65"/>
                  </a:cubicBezTo>
                  <a:cubicBezTo>
                    <a:pt x="23617" y="78"/>
                    <a:pt x="23631" y="92"/>
                    <a:pt x="23645" y="110"/>
                  </a:cubicBezTo>
                  <a:cubicBezTo>
                    <a:pt x="23641" y="127"/>
                    <a:pt x="23666" y="127"/>
                    <a:pt x="23686" y="127"/>
                  </a:cubicBezTo>
                  <a:cubicBezTo>
                    <a:pt x="23717" y="127"/>
                    <a:pt x="23746" y="130"/>
                    <a:pt x="23780" y="145"/>
                  </a:cubicBezTo>
                  <a:cubicBezTo>
                    <a:pt x="23735" y="151"/>
                    <a:pt x="23690" y="155"/>
                    <a:pt x="23725" y="193"/>
                  </a:cubicBezTo>
                  <a:cubicBezTo>
                    <a:pt x="23735" y="203"/>
                    <a:pt x="23714" y="217"/>
                    <a:pt x="23686" y="217"/>
                  </a:cubicBezTo>
                  <a:cubicBezTo>
                    <a:pt x="23659" y="217"/>
                    <a:pt x="23631" y="220"/>
                    <a:pt x="23603" y="220"/>
                  </a:cubicBezTo>
                  <a:cubicBezTo>
                    <a:pt x="23565" y="217"/>
                    <a:pt x="23523" y="224"/>
                    <a:pt x="23485" y="210"/>
                  </a:cubicBezTo>
                  <a:cubicBezTo>
                    <a:pt x="23502" y="203"/>
                    <a:pt x="23530" y="196"/>
                    <a:pt x="23506" y="175"/>
                  </a:cubicBezTo>
                  <a:cubicBezTo>
                    <a:pt x="23478" y="153"/>
                    <a:pt x="23495" y="151"/>
                    <a:pt x="23517" y="151"/>
                  </a:cubicBezTo>
                  <a:cubicBezTo>
                    <a:pt x="23523" y="151"/>
                    <a:pt x="23529" y="151"/>
                    <a:pt x="23534" y="151"/>
                  </a:cubicBezTo>
                  <a:cubicBezTo>
                    <a:pt x="23547" y="158"/>
                    <a:pt x="23562" y="165"/>
                    <a:pt x="23572" y="175"/>
                  </a:cubicBezTo>
                  <a:cubicBezTo>
                    <a:pt x="23581" y="181"/>
                    <a:pt x="23585" y="190"/>
                    <a:pt x="23597" y="190"/>
                  </a:cubicBezTo>
                  <a:cubicBezTo>
                    <a:pt x="23599" y="190"/>
                    <a:pt x="23601" y="190"/>
                    <a:pt x="23603" y="189"/>
                  </a:cubicBezTo>
                  <a:cubicBezTo>
                    <a:pt x="23617" y="182"/>
                    <a:pt x="23610" y="172"/>
                    <a:pt x="23610" y="165"/>
                  </a:cubicBezTo>
                  <a:cubicBezTo>
                    <a:pt x="23631" y="124"/>
                    <a:pt x="23592" y="92"/>
                    <a:pt x="23568" y="57"/>
                  </a:cubicBezTo>
                  <a:cubicBezTo>
                    <a:pt x="23562" y="48"/>
                    <a:pt x="23549" y="42"/>
                    <a:pt x="23533" y="42"/>
                  </a:cubicBezTo>
                  <a:cubicBezTo>
                    <a:pt x="23526" y="42"/>
                    <a:pt x="23517" y="43"/>
                    <a:pt x="23509" y="47"/>
                  </a:cubicBezTo>
                  <a:cubicBezTo>
                    <a:pt x="23488" y="56"/>
                    <a:pt x="23466" y="58"/>
                    <a:pt x="23444" y="58"/>
                  </a:cubicBezTo>
                  <a:cubicBezTo>
                    <a:pt x="23431" y="58"/>
                    <a:pt x="23418" y="57"/>
                    <a:pt x="23405" y="57"/>
                  </a:cubicBezTo>
                  <a:cubicBezTo>
                    <a:pt x="23401" y="57"/>
                    <a:pt x="23398" y="58"/>
                    <a:pt x="23394" y="58"/>
                  </a:cubicBezTo>
                  <a:cubicBezTo>
                    <a:pt x="23359" y="58"/>
                    <a:pt x="23325" y="45"/>
                    <a:pt x="23290" y="45"/>
                  </a:cubicBezTo>
                  <a:cubicBezTo>
                    <a:pt x="23278" y="45"/>
                    <a:pt x="23265" y="46"/>
                    <a:pt x="23253" y="50"/>
                  </a:cubicBezTo>
                  <a:cubicBezTo>
                    <a:pt x="23228" y="57"/>
                    <a:pt x="23204" y="61"/>
                    <a:pt x="23176" y="65"/>
                  </a:cubicBezTo>
                  <a:cubicBezTo>
                    <a:pt x="23171" y="65"/>
                    <a:pt x="23166" y="65"/>
                    <a:pt x="23160" y="65"/>
                  </a:cubicBezTo>
                  <a:cubicBezTo>
                    <a:pt x="23128" y="65"/>
                    <a:pt x="23095" y="59"/>
                    <a:pt x="23064" y="59"/>
                  </a:cubicBezTo>
                  <a:cubicBezTo>
                    <a:pt x="23054" y="59"/>
                    <a:pt x="23044" y="60"/>
                    <a:pt x="23034" y="61"/>
                  </a:cubicBezTo>
                  <a:cubicBezTo>
                    <a:pt x="22934" y="78"/>
                    <a:pt x="22830" y="89"/>
                    <a:pt x="22726" y="92"/>
                  </a:cubicBezTo>
                  <a:cubicBezTo>
                    <a:pt x="22642" y="89"/>
                    <a:pt x="22559" y="92"/>
                    <a:pt x="22472" y="85"/>
                  </a:cubicBezTo>
                  <a:cubicBezTo>
                    <a:pt x="22443" y="83"/>
                    <a:pt x="22412" y="82"/>
                    <a:pt x="22381" y="82"/>
                  </a:cubicBezTo>
                  <a:cubicBezTo>
                    <a:pt x="22315" y="82"/>
                    <a:pt x="22248" y="87"/>
                    <a:pt x="22184" y="99"/>
                  </a:cubicBezTo>
                  <a:cubicBezTo>
                    <a:pt x="22121" y="102"/>
                    <a:pt x="22056" y="110"/>
                    <a:pt x="21995" y="110"/>
                  </a:cubicBezTo>
                  <a:cubicBezTo>
                    <a:pt x="21985" y="110"/>
                    <a:pt x="21975" y="110"/>
                    <a:pt x="21965" y="110"/>
                  </a:cubicBezTo>
                  <a:cubicBezTo>
                    <a:pt x="21958" y="109"/>
                    <a:pt x="21951" y="109"/>
                    <a:pt x="21944" y="109"/>
                  </a:cubicBezTo>
                  <a:cubicBezTo>
                    <a:pt x="21885" y="109"/>
                    <a:pt x="21839" y="133"/>
                    <a:pt x="21823" y="155"/>
                  </a:cubicBezTo>
                  <a:cubicBezTo>
                    <a:pt x="21807" y="174"/>
                    <a:pt x="21795" y="181"/>
                    <a:pt x="21784" y="181"/>
                  </a:cubicBezTo>
                  <a:cubicBezTo>
                    <a:pt x="21767" y="181"/>
                    <a:pt x="21754" y="163"/>
                    <a:pt x="21736" y="155"/>
                  </a:cubicBezTo>
                  <a:cubicBezTo>
                    <a:pt x="21721" y="142"/>
                    <a:pt x="21708" y="119"/>
                    <a:pt x="21691" y="119"/>
                  </a:cubicBezTo>
                  <a:cubicBezTo>
                    <a:pt x="21689" y="119"/>
                    <a:pt x="21687" y="119"/>
                    <a:pt x="21685" y="120"/>
                  </a:cubicBezTo>
                  <a:cubicBezTo>
                    <a:pt x="21662" y="128"/>
                    <a:pt x="21640" y="130"/>
                    <a:pt x="21618" y="130"/>
                  </a:cubicBezTo>
                  <a:cubicBezTo>
                    <a:pt x="21590" y="130"/>
                    <a:pt x="21563" y="127"/>
                    <a:pt x="21537" y="127"/>
                  </a:cubicBezTo>
                  <a:cubicBezTo>
                    <a:pt x="21532" y="127"/>
                    <a:pt x="21527" y="127"/>
                    <a:pt x="21522" y="127"/>
                  </a:cubicBezTo>
                  <a:cubicBezTo>
                    <a:pt x="21488" y="129"/>
                    <a:pt x="21451" y="135"/>
                    <a:pt x="21416" y="135"/>
                  </a:cubicBezTo>
                  <a:cubicBezTo>
                    <a:pt x="21390" y="135"/>
                    <a:pt x="21365" y="132"/>
                    <a:pt x="21344" y="120"/>
                  </a:cubicBezTo>
                  <a:cubicBezTo>
                    <a:pt x="21331" y="113"/>
                    <a:pt x="21320" y="110"/>
                    <a:pt x="21312" y="110"/>
                  </a:cubicBezTo>
                  <a:cubicBezTo>
                    <a:pt x="21290" y="110"/>
                    <a:pt x="21281" y="127"/>
                    <a:pt x="21268" y="137"/>
                  </a:cubicBezTo>
                  <a:cubicBezTo>
                    <a:pt x="21237" y="158"/>
                    <a:pt x="21258" y="169"/>
                    <a:pt x="21289" y="179"/>
                  </a:cubicBezTo>
                  <a:cubicBezTo>
                    <a:pt x="21296" y="182"/>
                    <a:pt x="21317" y="182"/>
                    <a:pt x="21310" y="196"/>
                  </a:cubicBezTo>
                  <a:cubicBezTo>
                    <a:pt x="21296" y="199"/>
                    <a:pt x="21282" y="199"/>
                    <a:pt x="21268" y="203"/>
                  </a:cubicBezTo>
                  <a:cubicBezTo>
                    <a:pt x="21258" y="207"/>
                    <a:pt x="21248" y="214"/>
                    <a:pt x="21254" y="220"/>
                  </a:cubicBezTo>
                  <a:cubicBezTo>
                    <a:pt x="21257" y="226"/>
                    <a:pt x="21267" y="229"/>
                    <a:pt x="21275" y="229"/>
                  </a:cubicBezTo>
                  <a:cubicBezTo>
                    <a:pt x="21277" y="229"/>
                    <a:pt x="21280" y="229"/>
                    <a:pt x="21282" y="228"/>
                  </a:cubicBezTo>
                  <a:cubicBezTo>
                    <a:pt x="21298" y="219"/>
                    <a:pt x="21313" y="216"/>
                    <a:pt x="21328" y="216"/>
                  </a:cubicBezTo>
                  <a:cubicBezTo>
                    <a:pt x="21362" y="216"/>
                    <a:pt x="21393" y="232"/>
                    <a:pt x="21424" y="234"/>
                  </a:cubicBezTo>
                  <a:cubicBezTo>
                    <a:pt x="21437" y="232"/>
                    <a:pt x="21450" y="231"/>
                    <a:pt x="21464" y="231"/>
                  </a:cubicBezTo>
                  <a:cubicBezTo>
                    <a:pt x="21479" y="231"/>
                    <a:pt x="21493" y="232"/>
                    <a:pt x="21508" y="232"/>
                  </a:cubicBezTo>
                  <a:cubicBezTo>
                    <a:pt x="21516" y="232"/>
                    <a:pt x="21524" y="232"/>
                    <a:pt x="21532" y="231"/>
                  </a:cubicBezTo>
                  <a:cubicBezTo>
                    <a:pt x="21539" y="230"/>
                    <a:pt x="21544" y="229"/>
                    <a:pt x="21548" y="229"/>
                  </a:cubicBezTo>
                  <a:cubicBezTo>
                    <a:pt x="21565" y="229"/>
                    <a:pt x="21554" y="240"/>
                    <a:pt x="21542" y="252"/>
                  </a:cubicBezTo>
                  <a:cubicBezTo>
                    <a:pt x="21477" y="259"/>
                    <a:pt x="21477" y="259"/>
                    <a:pt x="21522" y="297"/>
                  </a:cubicBezTo>
                  <a:cubicBezTo>
                    <a:pt x="21522" y="297"/>
                    <a:pt x="21518" y="300"/>
                    <a:pt x="21518" y="304"/>
                  </a:cubicBezTo>
                  <a:lnTo>
                    <a:pt x="21507" y="304"/>
                  </a:lnTo>
                  <a:cubicBezTo>
                    <a:pt x="21503" y="302"/>
                    <a:pt x="21499" y="301"/>
                    <a:pt x="21495" y="301"/>
                  </a:cubicBezTo>
                  <a:cubicBezTo>
                    <a:pt x="21486" y="301"/>
                    <a:pt x="21479" y="304"/>
                    <a:pt x="21470" y="304"/>
                  </a:cubicBezTo>
                  <a:cubicBezTo>
                    <a:pt x="21468" y="304"/>
                    <a:pt x="21465" y="304"/>
                    <a:pt x="21462" y="304"/>
                  </a:cubicBezTo>
                  <a:cubicBezTo>
                    <a:pt x="21456" y="301"/>
                    <a:pt x="21449" y="300"/>
                    <a:pt x="21442" y="300"/>
                  </a:cubicBezTo>
                  <a:cubicBezTo>
                    <a:pt x="21427" y="300"/>
                    <a:pt x="21412" y="304"/>
                    <a:pt x="21396" y="304"/>
                  </a:cubicBezTo>
                  <a:cubicBezTo>
                    <a:pt x="21392" y="304"/>
                    <a:pt x="21389" y="304"/>
                    <a:pt x="21386" y="304"/>
                  </a:cubicBezTo>
                  <a:lnTo>
                    <a:pt x="21272" y="304"/>
                  </a:lnTo>
                  <a:cubicBezTo>
                    <a:pt x="21265" y="304"/>
                    <a:pt x="21257" y="304"/>
                    <a:pt x="21249" y="304"/>
                  </a:cubicBezTo>
                  <a:cubicBezTo>
                    <a:pt x="21233" y="304"/>
                    <a:pt x="21217" y="302"/>
                    <a:pt x="21213" y="294"/>
                  </a:cubicBezTo>
                  <a:cubicBezTo>
                    <a:pt x="21206" y="269"/>
                    <a:pt x="21178" y="273"/>
                    <a:pt x="21153" y="269"/>
                  </a:cubicBezTo>
                  <a:cubicBezTo>
                    <a:pt x="21126" y="269"/>
                    <a:pt x="21102" y="265"/>
                    <a:pt x="21074" y="265"/>
                  </a:cubicBezTo>
                  <a:cubicBezTo>
                    <a:pt x="21099" y="244"/>
                    <a:pt x="21164" y="234"/>
                    <a:pt x="21102" y="214"/>
                  </a:cubicBezTo>
                  <a:cubicBezTo>
                    <a:pt x="21067" y="203"/>
                    <a:pt x="21029" y="193"/>
                    <a:pt x="20994" y="186"/>
                  </a:cubicBezTo>
                  <a:cubicBezTo>
                    <a:pt x="20991" y="186"/>
                    <a:pt x="20987" y="186"/>
                    <a:pt x="20984" y="186"/>
                  </a:cubicBezTo>
                  <a:cubicBezTo>
                    <a:pt x="20938" y="186"/>
                    <a:pt x="20891" y="171"/>
                    <a:pt x="20847" y="171"/>
                  </a:cubicBezTo>
                  <a:cubicBezTo>
                    <a:pt x="20835" y="171"/>
                    <a:pt x="20822" y="172"/>
                    <a:pt x="20810" y="175"/>
                  </a:cubicBezTo>
                  <a:cubicBezTo>
                    <a:pt x="20789" y="180"/>
                    <a:pt x="20767" y="182"/>
                    <a:pt x="20747" y="182"/>
                  </a:cubicBezTo>
                  <a:cubicBezTo>
                    <a:pt x="20705" y="182"/>
                    <a:pt x="20665" y="175"/>
                    <a:pt x="20623" y="175"/>
                  </a:cubicBezTo>
                  <a:cubicBezTo>
                    <a:pt x="20612" y="175"/>
                    <a:pt x="20602" y="175"/>
                    <a:pt x="20588" y="179"/>
                  </a:cubicBezTo>
                  <a:cubicBezTo>
                    <a:pt x="20544" y="179"/>
                    <a:pt x="20502" y="191"/>
                    <a:pt x="20458" y="191"/>
                  </a:cubicBezTo>
                  <a:cubicBezTo>
                    <a:pt x="20436" y="191"/>
                    <a:pt x="20414" y="188"/>
                    <a:pt x="20391" y="179"/>
                  </a:cubicBezTo>
                  <a:cubicBezTo>
                    <a:pt x="20383" y="175"/>
                    <a:pt x="20372" y="173"/>
                    <a:pt x="20361" y="173"/>
                  </a:cubicBezTo>
                  <a:cubicBezTo>
                    <a:pt x="20341" y="173"/>
                    <a:pt x="20319" y="178"/>
                    <a:pt x="20303" y="189"/>
                  </a:cubicBezTo>
                  <a:cubicBezTo>
                    <a:pt x="20276" y="210"/>
                    <a:pt x="20311" y="220"/>
                    <a:pt x="20324" y="231"/>
                  </a:cubicBezTo>
                  <a:cubicBezTo>
                    <a:pt x="20345" y="252"/>
                    <a:pt x="20300" y="249"/>
                    <a:pt x="20300" y="259"/>
                  </a:cubicBezTo>
                  <a:cubicBezTo>
                    <a:pt x="20238" y="262"/>
                    <a:pt x="20269" y="304"/>
                    <a:pt x="20238" y="321"/>
                  </a:cubicBezTo>
                  <a:cubicBezTo>
                    <a:pt x="20238" y="328"/>
                    <a:pt x="20234" y="332"/>
                    <a:pt x="20234" y="339"/>
                  </a:cubicBezTo>
                  <a:cubicBezTo>
                    <a:pt x="20210" y="356"/>
                    <a:pt x="20172" y="359"/>
                    <a:pt x="20141" y="369"/>
                  </a:cubicBezTo>
                  <a:cubicBezTo>
                    <a:pt x="20117" y="369"/>
                    <a:pt x="20092" y="368"/>
                    <a:pt x="20068" y="368"/>
                  </a:cubicBezTo>
                  <a:cubicBezTo>
                    <a:pt x="19987" y="368"/>
                    <a:pt x="19906" y="373"/>
                    <a:pt x="19832" y="383"/>
                  </a:cubicBezTo>
                  <a:cubicBezTo>
                    <a:pt x="19634" y="411"/>
                    <a:pt x="19429" y="404"/>
                    <a:pt x="19228" y="428"/>
                  </a:cubicBezTo>
                  <a:cubicBezTo>
                    <a:pt x="19128" y="439"/>
                    <a:pt x="19020" y="443"/>
                    <a:pt x="18916" y="453"/>
                  </a:cubicBezTo>
                  <a:cubicBezTo>
                    <a:pt x="18888" y="457"/>
                    <a:pt x="18860" y="460"/>
                    <a:pt x="18830" y="460"/>
                  </a:cubicBezTo>
                  <a:cubicBezTo>
                    <a:pt x="18823" y="460"/>
                    <a:pt x="18817" y="460"/>
                    <a:pt x="18810" y="460"/>
                  </a:cubicBezTo>
                  <a:cubicBezTo>
                    <a:pt x="18762" y="460"/>
                    <a:pt x="18712" y="466"/>
                    <a:pt x="18662" y="466"/>
                  </a:cubicBezTo>
                  <a:cubicBezTo>
                    <a:pt x="18633" y="466"/>
                    <a:pt x="18604" y="464"/>
                    <a:pt x="18576" y="457"/>
                  </a:cubicBezTo>
                  <a:lnTo>
                    <a:pt x="18569" y="457"/>
                  </a:lnTo>
                  <a:cubicBezTo>
                    <a:pt x="18502" y="481"/>
                    <a:pt x="18429" y="484"/>
                    <a:pt x="18355" y="484"/>
                  </a:cubicBezTo>
                  <a:cubicBezTo>
                    <a:pt x="18330" y="484"/>
                    <a:pt x="18305" y="484"/>
                    <a:pt x="18280" y="484"/>
                  </a:cubicBezTo>
                  <a:cubicBezTo>
                    <a:pt x="18264" y="484"/>
                    <a:pt x="18248" y="484"/>
                    <a:pt x="18233" y="484"/>
                  </a:cubicBezTo>
                  <a:cubicBezTo>
                    <a:pt x="18208" y="481"/>
                    <a:pt x="18184" y="473"/>
                    <a:pt x="18163" y="463"/>
                  </a:cubicBezTo>
                  <a:cubicBezTo>
                    <a:pt x="18148" y="457"/>
                    <a:pt x="18135" y="455"/>
                    <a:pt x="18122" y="455"/>
                  </a:cubicBezTo>
                  <a:cubicBezTo>
                    <a:pt x="18107" y="455"/>
                    <a:pt x="18091" y="458"/>
                    <a:pt x="18069" y="460"/>
                  </a:cubicBezTo>
                  <a:cubicBezTo>
                    <a:pt x="18009" y="463"/>
                    <a:pt x="17958" y="478"/>
                    <a:pt x="17894" y="478"/>
                  </a:cubicBezTo>
                  <a:cubicBezTo>
                    <a:pt x="17888" y="478"/>
                    <a:pt x="17882" y="478"/>
                    <a:pt x="17875" y="478"/>
                  </a:cubicBezTo>
                  <a:cubicBezTo>
                    <a:pt x="17830" y="478"/>
                    <a:pt x="17783" y="478"/>
                    <a:pt x="17736" y="478"/>
                  </a:cubicBezTo>
                  <a:cubicBezTo>
                    <a:pt x="17683" y="478"/>
                    <a:pt x="17630" y="477"/>
                    <a:pt x="17576" y="473"/>
                  </a:cubicBezTo>
                  <a:cubicBezTo>
                    <a:pt x="17574" y="473"/>
                    <a:pt x="17571" y="473"/>
                    <a:pt x="17568" y="473"/>
                  </a:cubicBezTo>
                  <a:cubicBezTo>
                    <a:pt x="17548" y="473"/>
                    <a:pt x="17525" y="479"/>
                    <a:pt x="17503" y="479"/>
                  </a:cubicBezTo>
                  <a:cubicBezTo>
                    <a:pt x="17490" y="479"/>
                    <a:pt x="17478" y="477"/>
                    <a:pt x="17466" y="470"/>
                  </a:cubicBezTo>
                  <a:cubicBezTo>
                    <a:pt x="17431" y="449"/>
                    <a:pt x="17382" y="446"/>
                    <a:pt x="17341" y="446"/>
                  </a:cubicBezTo>
                  <a:cubicBezTo>
                    <a:pt x="17327" y="449"/>
                    <a:pt x="17310" y="449"/>
                    <a:pt x="17296" y="449"/>
                  </a:cubicBezTo>
                  <a:cubicBezTo>
                    <a:pt x="17303" y="446"/>
                    <a:pt x="17303" y="443"/>
                    <a:pt x="17303" y="432"/>
                  </a:cubicBezTo>
                  <a:cubicBezTo>
                    <a:pt x="17300" y="424"/>
                    <a:pt x="17291" y="416"/>
                    <a:pt x="17278" y="416"/>
                  </a:cubicBezTo>
                  <a:cubicBezTo>
                    <a:pt x="17274" y="416"/>
                    <a:pt x="17269" y="417"/>
                    <a:pt x="17264" y="418"/>
                  </a:cubicBezTo>
                  <a:cubicBezTo>
                    <a:pt x="17259" y="421"/>
                    <a:pt x="17254" y="421"/>
                    <a:pt x="17249" y="421"/>
                  </a:cubicBezTo>
                  <a:cubicBezTo>
                    <a:pt x="17239" y="421"/>
                    <a:pt x="17229" y="417"/>
                    <a:pt x="17219" y="415"/>
                  </a:cubicBezTo>
                  <a:cubicBezTo>
                    <a:pt x="17198" y="411"/>
                    <a:pt x="17181" y="411"/>
                    <a:pt x="17160" y="408"/>
                  </a:cubicBezTo>
                  <a:cubicBezTo>
                    <a:pt x="17147" y="408"/>
                    <a:pt x="17126" y="408"/>
                    <a:pt x="17118" y="418"/>
                  </a:cubicBezTo>
                  <a:cubicBezTo>
                    <a:pt x="17115" y="428"/>
                    <a:pt x="17133" y="439"/>
                    <a:pt x="17150" y="439"/>
                  </a:cubicBezTo>
                  <a:cubicBezTo>
                    <a:pt x="17157" y="449"/>
                    <a:pt x="17168" y="453"/>
                    <a:pt x="17178" y="457"/>
                  </a:cubicBezTo>
                  <a:cubicBezTo>
                    <a:pt x="17126" y="460"/>
                    <a:pt x="17077" y="460"/>
                    <a:pt x="17029" y="467"/>
                  </a:cubicBezTo>
                  <a:cubicBezTo>
                    <a:pt x="17019" y="467"/>
                    <a:pt x="17009" y="468"/>
                    <a:pt x="16998" y="468"/>
                  </a:cubicBezTo>
                  <a:cubicBezTo>
                    <a:pt x="16959" y="468"/>
                    <a:pt x="16918" y="464"/>
                    <a:pt x="16879" y="464"/>
                  </a:cubicBezTo>
                  <a:cubicBezTo>
                    <a:pt x="16826" y="464"/>
                    <a:pt x="16777" y="471"/>
                    <a:pt x="16740" y="505"/>
                  </a:cubicBezTo>
                  <a:cubicBezTo>
                    <a:pt x="16739" y="506"/>
                    <a:pt x="16737" y="507"/>
                    <a:pt x="16734" y="507"/>
                  </a:cubicBezTo>
                  <a:cubicBezTo>
                    <a:pt x="16729" y="507"/>
                    <a:pt x="16721" y="505"/>
                    <a:pt x="16716" y="505"/>
                  </a:cubicBezTo>
                  <a:cubicBezTo>
                    <a:pt x="16699" y="505"/>
                    <a:pt x="16671" y="505"/>
                    <a:pt x="16671" y="519"/>
                  </a:cubicBezTo>
                  <a:cubicBezTo>
                    <a:pt x="16671" y="523"/>
                    <a:pt x="16675" y="526"/>
                    <a:pt x="16678" y="529"/>
                  </a:cubicBezTo>
                  <a:cubicBezTo>
                    <a:pt x="16659" y="528"/>
                    <a:pt x="16639" y="528"/>
                    <a:pt x="16620" y="528"/>
                  </a:cubicBezTo>
                  <a:cubicBezTo>
                    <a:pt x="16566" y="528"/>
                    <a:pt x="16512" y="531"/>
                    <a:pt x="16457" y="536"/>
                  </a:cubicBezTo>
                  <a:cubicBezTo>
                    <a:pt x="16431" y="538"/>
                    <a:pt x="16410" y="540"/>
                    <a:pt x="16394" y="540"/>
                  </a:cubicBezTo>
                  <a:cubicBezTo>
                    <a:pt x="16340" y="540"/>
                    <a:pt x="16333" y="523"/>
                    <a:pt x="16338" y="467"/>
                  </a:cubicBezTo>
                  <a:cubicBezTo>
                    <a:pt x="16338" y="457"/>
                    <a:pt x="16348" y="443"/>
                    <a:pt x="16321" y="439"/>
                  </a:cubicBezTo>
                  <a:cubicBezTo>
                    <a:pt x="16314" y="438"/>
                    <a:pt x="16307" y="437"/>
                    <a:pt x="16300" y="437"/>
                  </a:cubicBezTo>
                  <a:cubicBezTo>
                    <a:pt x="16293" y="437"/>
                    <a:pt x="16286" y="438"/>
                    <a:pt x="16279" y="439"/>
                  </a:cubicBezTo>
                  <a:cubicBezTo>
                    <a:pt x="16272" y="427"/>
                    <a:pt x="16256" y="424"/>
                    <a:pt x="16237" y="424"/>
                  </a:cubicBezTo>
                  <a:cubicBezTo>
                    <a:pt x="16219" y="424"/>
                    <a:pt x="16197" y="427"/>
                    <a:pt x="16178" y="428"/>
                  </a:cubicBezTo>
                  <a:cubicBezTo>
                    <a:pt x="16170" y="428"/>
                    <a:pt x="16162" y="428"/>
                    <a:pt x="16153" y="428"/>
                  </a:cubicBezTo>
                  <a:cubicBezTo>
                    <a:pt x="16139" y="428"/>
                    <a:pt x="16125" y="429"/>
                    <a:pt x="16116" y="436"/>
                  </a:cubicBezTo>
                  <a:cubicBezTo>
                    <a:pt x="16119" y="453"/>
                    <a:pt x="16158" y="449"/>
                    <a:pt x="16161" y="463"/>
                  </a:cubicBezTo>
                  <a:cubicBezTo>
                    <a:pt x="16151" y="470"/>
                    <a:pt x="16137" y="473"/>
                    <a:pt x="16119" y="473"/>
                  </a:cubicBezTo>
                  <a:cubicBezTo>
                    <a:pt x="16109" y="460"/>
                    <a:pt x="16068" y="425"/>
                    <a:pt x="16061" y="425"/>
                  </a:cubicBezTo>
                  <a:cubicBezTo>
                    <a:pt x="16036" y="428"/>
                    <a:pt x="16033" y="439"/>
                    <a:pt x="16033" y="453"/>
                  </a:cubicBezTo>
                  <a:cubicBezTo>
                    <a:pt x="16033" y="463"/>
                    <a:pt x="16040" y="470"/>
                    <a:pt x="16050" y="473"/>
                  </a:cubicBezTo>
                  <a:cubicBezTo>
                    <a:pt x="16033" y="473"/>
                    <a:pt x="16026" y="481"/>
                    <a:pt x="16026" y="491"/>
                  </a:cubicBezTo>
                  <a:cubicBezTo>
                    <a:pt x="16026" y="508"/>
                    <a:pt x="16047" y="508"/>
                    <a:pt x="16064" y="508"/>
                  </a:cubicBezTo>
                  <a:lnTo>
                    <a:pt x="16186" y="508"/>
                  </a:lnTo>
                  <a:cubicBezTo>
                    <a:pt x="16213" y="508"/>
                    <a:pt x="16234" y="505"/>
                    <a:pt x="16248" y="498"/>
                  </a:cubicBezTo>
                  <a:cubicBezTo>
                    <a:pt x="16252" y="505"/>
                    <a:pt x="16255" y="508"/>
                    <a:pt x="16258" y="512"/>
                  </a:cubicBezTo>
                  <a:cubicBezTo>
                    <a:pt x="16276" y="526"/>
                    <a:pt x="16276" y="536"/>
                    <a:pt x="16265" y="540"/>
                  </a:cubicBezTo>
                  <a:cubicBezTo>
                    <a:pt x="16255" y="540"/>
                    <a:pt x="16241" y="543"/>
                    <a:pt x="16231" y="550"/>
                  </a:cubicBezTo>
                  <a:cubicBezTo>
                    <a:pt x="16201" y="553"/>
                    <a:pt x="16173" y="554"/>
                    <a:pt x="16144" y="554"/>
                  </a:cubicBezTo>
                  <a:cubicBezTo>
                    <a:pt x="16105" y="554"/>
                    <a:pt x="16066" y="552"/>
                    <a:pt x="16026" y="550"/>
                  </a:cubicBezTo>
                  <a:cubicBezTo>
                    <a:pt x="16011" y="541"/>
                    <a:pt x="15993" y="537"/>
                    <a:pt x="15973" y="537"/>
                  </a:cubicBezTo>
                  <a:cubicBezTo>
                    <a:pt x="15955" y="537"/>
                    <a:pt x="15936" y="540"/>
                    <a:pt x="15919" y="543"/>
                  </a:cubicBezTo>
                  <a:cubicBezTo>
                    <a:pt x="15904" y="540"/>
                    <a:pt x="15925" y="529"/>
                    <a:pt x="15936" y="523"/>
                  </a:cubicBezTo>
                  <a:cubicBezTo>
                    <a:pt x="15970" y="498"/>
                    <a:pt x="15964" y="481"/>
                    <a:pt x="15911" y="470"/>
                  </a:cubicBezTo>
                  <a:cubicBezTo>
                    <a:pt x="15890" y="467"/>
                    <a:pt x="15866" y="467"/>
                    <a:pt x="15845" y="457"/>
                  </a:cubicBezTo>
                  <a:cubicBezTo>
                    <a:pt x="15830" y="447"/>
                    <a:pt x="15818" y="443"/>
                    <a:pt x="15808" y="443"/>
                  </a:cubicBezTo>
                  <a:cubicBezTo>
                    <a:pt x="15790" y="443"/>
                    <a:pt x="15780" y="457"/>
                    <a:pt x="15770" y="470"/>
                  </a:cubicBezTo>
                  <a:cubicBezTo>
                    <a:pt x="15761" y="464"/>
                    <a:pt x="15748" y="461"/>
                    <a:pt x="15733" y="461"/>
                  </a:cubicBezTo>
                  <a:cubicBezTo>
                    <a:pt x="15725" y="461"/>
                    <a:pt x="15716" y="462"/>
                    <a:pt x="15707" y="463"/>
                  </a:cubicBezTo>
                  <a:cubicBezTo>
                    <a:pt x="15682" y="463"/>
                    <a:pt x="15655" y="467"/>
                    <a:pt x="15627" y="470"/>
                  </a:cubicBezTo>
                  <a:cubicBezTo>
                    <a:pt x="15616" y="467"/>
                    <a:pt x="15606" y="467"/>
                    <a:pt x="15599" y="463"/>
                  </a:cubicBezTo>
                  <a:cubicBezTo>
                    <a:pt x="15591" y="457"/>
                    <a:pt x="15581" y="456"/>
                    <a:pt x="15570" y="456"/>
                  </a:cubicBezTo>
                  <a:cubicBezTo>
                    <a:pt x="15561" y="456"/>
                    <a:pt x="15551" y="457"/>
                    <a:pt x="15541" y="457"/>
                  </a:cubicBezTo>
                  <a:lnTo>
                    <a:pt x="15516" y="457"/>
                  </a:lnTo>
                  <a:cubicBezTo>
                    <a:pt x="15482" y="457"/>
                    <a:pt x="15464" y="467"/>
                    <a:pt x="15461" y="484"/>
                  </a:cubicBezTo>
                  <a:cubicBezTo>
                    <a:pt x="15453" y="508"/>
                    <a:pt x="15488" y="498"/>
                    <a:pt x="15506" y="505"/>
                  </a:cubicBezTo>
                  <a:cubicBezTo>
                    <a:pt x="15520" y="507"/>
                    <a:pt x="15533" y="511"/>
                    <a:pt x="15547" y="514"/>
                  </a:cubicBezTo>
                  <a:lnTo>
                    <a:pt x="15547" y="514"/>
                  </a:lnTo>
                  <a:cubicBezTo>
                    <a:pt x="15540" y="514"/>
                    <a:pt x="15533" y="513"/>
                    <a:pt x="15524" y="513"/>
                  </a:cubicBezTo>
                  <a:cubicBezTo>
                    <a:pt x="15514" y="513"/>
                    <a:pt x="15502" y="514"/>
                    <a:pt x="15488" y="515"/>
                  </a:cubicBezTo>
                  <a:lnTo>
                    <a:pt x="15474" y="515"/>
                  </a:lnTo>
                  <a:cubicBezTo>
                    <a:pt x="15443" y="512"/>
                    <a:pt x="15412" y="512"/>
                    <a:pt x="15384" y="512"/>
                  </a:cubicBezTo>
                  <a:cubicBezTo>
                    <a:pt x="15367" y="494"/>
                    <a:pt x="15332" y="481"/>
                    <a:pt x="15294" y="481"/>
                  </a:cubicBezTo>
                  <a:cubicBezTo>
                    <a:pt x="15277" y="484"/>
                    <a:pt x="15245" y="484"/>
                    <a:pt x="15256" y="502"/>
                  </a:cubicBezTo>
                  <a:cubicBezTo>
                    <a:pt x="15263" y="512"/>
                    <a:pt x="15270" y="519"/>
                    <a:pt x="15277" y="529"/>
                  </a:cubicBezTo>
                  <a:lnTo>
                    <a:pt x="15273" y="529"/>
                  </a:lnTo>
                  <a:cubicBezTo>
                    <a:pt x="15266" y="529"/>
                    <a:pt x="15256" y="529"/>
                    <a:pt x="15249" y="533"/>
                  </a:cubicBezTo>
                  <a:cubicBezTo>
                    <a:pt x="15245" y="541"/>
                    <a:pt x="15239" y="544"/>
                    <a:pt x="15231" y="544"/>
                  </a:cubicBezTo>
                  <a:cubicBezTo>
                    <a:pt x="15226" y="544"/>
                    <a:pt x="15219" y="543"/>
                    <a:pt x="15211" y="540"/>
                  </a:cubicBezTo>
                  <a:cubicBezTo>
                    <a:pt x="15197" y="536"/>
                    <a:pt x="15179" y="532"/>
                    <a:pt x="15164" y="532"/>
                  </a:cubicBezTo>
                  <a:cubicBezTo>
                    <a:pt x="15153" y="532"/>
                    <a:pt x="15144" y="534"/>
                    <a:pt x="15141" y="540"/>
                  </a:cubicBezTo>
                  <a:cubicBezTo>
                    <a:pt x="15134" y="553"/>
                    <a:pt x="15120" y="568"/>
                    <a:pt x="15113" y="582"/>
                  </a:cubicBezTo>
                  <a:cubicBezTo>
                    <a:pt x="15093" y="578"/>
                    <a:pt x="15075" y="578"/>
                    <a:pt x="15054" y="574"/>
                  </a:cubicBezTo>
                  <a:lnTo>
                    <a:pt x="15009" y="574"/>
                  </a:lnTo>
                  <a:cubicBezTo>
                    <a:pt x="14926" y="571"/>
                    <a:pt x="14843" y="561"/>
                    <a:pt x="14770" y="529"/>
                  </a:cubicBezTo>
                  <a:cubicBezTo>
                    <a:pt x="14764" y="527"/>
                    <a:pt x="14750" y="522"/>
                    <a:pt x="14738" y="522"/>
                  </a:cubicBezTo>
                  <a:cubicBezTo>
                    <a:pt x="14730" y="522"/>
                    <a:pt x="14723" y="524"/>
                    <a:pt x="14718" y="529"/>
                  </a:cubicBezTo>
                  <a:cubicBezTo>
                    <a:pt x="14718" y="529"/>
                    <a:pt x="14718" y="526"/>
                    <a:pt x="14715" y="523"/>
                  </a:cubicBezTo>
                  <a:cubicBezTo>
                    <a:pt x="14715" y="515"/>
                    <a:pt x="14694" y="508"/>
                    <a:pt x="14708" y="502"/>
                  </a:cubicBezTo>
                  <a:cubicBezTo>
                    <a:pt x="14713" y="499"/>
                    <a:pt x="14719" y="498"/>
                    <a:pt x="14725" y="498"/>
                  </a:cubicBezTo>
                  <a:cubicBezTo>
                    <a:pt x="14733" y="498"/>
                    <a:pt x="14741" y="500"/>
                    <a:pt x="14750" y="502"/>
                  </a:cubicBezTo>
                  <a:cubicBezTo>
                    <a:pt x="14757" y="504"/>
                    <a:pt x="14764" y="504"/>
                    <a:pt x="14770" y="504"/>
                  </a:cubicBezTo>
                  <a:cubicBezTo>
                    <a:pt x="14798" y="504"/>
                    <a:pt x="14822" y="491"/>
                    <a:pt x="14850" y="491"/>
                  </a:cubicBezTo>
                  <a:cubicBezTo>
                    <a:pt x="14836" y="478"/>
                    <a:pt x="14833" y="453"/>
                    <a:pt x="14812" y="449"/>
                  </a:cubicBezTo>
                  <a:cubicBezTo>
                    <a:pt x="14787" y="445"/>
                    <a:pt x="14760" y="439"/>
                    <a:pt x="14732" y="439"/>
                  </a:cubicBezTo>
                  <a:cubicBezTo>
                    <a:pt x="14716" y="439"/>
                    <a:pt x="14699" y="441"/>
                    <a:pt x="14683" y="446"/>
                  </a:cubicBezTo>
                  <a:cubicBezTo>
                    <a:pt x="14660" y="454"/>
                    <a:pt x="14641" y="461"/>
                    <a:pt x="14620" y="461"/>
                  </a:cubicBezTo>
                  <a:cubicBezTo>
                    <a:pt x="14604" y="461"/>
                    <a:pt x="14587" y="457"/>
                    <a:pt x="14566" y="446"/>
                  </a:cubicBezTo>
                  <a:cubicBezTo>
                    <a:pt x="14548" y="436"/>
                    <a:pt x="14528" y="432"/>
                    <a:pt x="14506" y="432"/>
                  </a:cubicBezTo>
                  <a:cubicBezTo>
                    <a:pt x="14476" y="432"/>
                    <a:pt x="14443" y="440"/>
                    <a:pt x="14417" y="453"/>
                  </a:cubicBezTo>
                  <a:cubicBezTo>
                    <a:pt x="14375" y="470"/>
                    <a:pt x="14385" y="488"/>
                    <a:pt x="14420" y="505"/>
                  </a:cubicBezTo>
                  <a:cubicBezTo>
                    <a:pt x="14420" y="519"/>
                    <a:pt x="14444" y="529"/>
                    <a:pt x="14451" y="540"/>
                  </a:cubicBezTo>
                  <a:lnTo>
                    <a:pt x="14454" y="543"/>
                  </a:lnTo>
                  <a:cubicBezTo>
                    <a:pt x="14447" y="547"/>
                    <a:pt x="14444" y="553"/>
                    <a:pt x="14433" y="561"/>
                  </a:cubicBezTo>
                  <a:cubicBezTo>
                    <a:pt x="14431" y="565"/>
                    <a:pt x="14425" y="568"/>
                    <a:pt x="14419" y="568"/>
                  </a:cubicBezTo>
                  <a:cubicBezTo>
                    <a:pt x="14414" y="568"/>
                    <a:pt x="14410" y="567"/>
                    <a:pt x="14406" y="564"/>
                  </a:cubicBezTo>
                  <a:cubicBezTo>
                    <a:pt x="14383" y="556"/>
                    <a:pt x="14361" y="553"/>
                    <a:pt x="14340" y="553"/>
                  </a:cubicBezTo>
                  <a:cubicBezTo>
                    <a:pt x="14315" y="553"/>
                    <a:pt x="14291" y="557"/>
                    <a:pt x="14267" y="561"/>
                  </a:cubicBezTo>
                  <a:cubicBezTo>
                    <a:pt x="14263" y="550"/>
                    <a:pt x="14257" y="543"/>
                    <a:pt x="14239" y="533"/>
                  </a:cubicBezTo>
                  <a:cubicBezTo>
                    <a:pt x="14257" y="515"/>
                    <a:pt x="14257" y="494"/>
                    <a:pt x="14222" y="491"/>
                  </a:cubicBezTo>
                  <a:cubicBezTo>
                    <a:pt x="14217" y="490"/>
                    <a:pt x="14213" y="490"/>
                    <a:pt x="14209" y="490"/>
                  </a:cubicBezTo>
                  <a:cubicBezTo>
                    <a:pt x="14185" y="490"/>
                    <a:pt x="14177" y="507"/>
                    <a:pt x="14180" y="523"/>
                  </a:cubicBezTo>
                  <a:cubicBezTo>
                    <a:pt x="14183" y="529"/>
                    <a:pt x="14188" y="540"/>
                    <a:pt x="14191" y="547"/>
                  </a:cubicBezTo>
                  <a:cubicBezTo>
                    <a:pt x="14175" y="548"/>
                    <a:pt x="14159" y="549"/>
                    <a:pt x="14144" y="549"/>
                  </a:cubicBezTo>
                  <a:cubicBezTo>
                    <a:pt x="14098" y="549"/>
                    <a:pt x="14061" y="540"/>
                    <a:pt x="14045" y="508"/>
                  </a:cubicBezTo>
                  <a:cubicBezTo>
                    <a:pt x="14039" y="496"/>
                    <a:pt x="14023" y="487"/>
                    <a:pt x="14004" y="487"/>
                  </a:cubicBezTo>
                  <a:cubicBezTo>
                    <a:pt x="13992" y="487"/>
                    <a:pt x="13979" y="490"/>
                    <a:pt x="13965" y="498"/>
                  </a:cubicBezTo>
                  <a:cubicBezTo>
                    <a:pt x="13965" y="502"/>
                    <a:pt x="13965" y="505"/>
                    <a:pt x="13962" y="505"/>
                  </a:cubicBezTo>
                  <a:cubicBezTo>
                    <a:pt x="13935" y="489"/>
                    <a:pt x="13915" y="463"/>
                    <a:pt x="13860" y="463"/>
                  </a:cubicBezTo>
                  <a:cubicBezTo>
                    <a:pt x="13857" y="463"/>
                    <a:pt x="13854" y="463"/>
                    <a:pt x="13850" y="463"/>
                  </a:cubicBezTo>
                  <a:cubicBezTo>
                    <a:pt x="13802" y="467"/>
                    <a:pt x="13813" y="491"/>
                    <a:pt x="13788" y="512"/>
                  </a:cubicBezTo>
                  <a:cubicBezTo>
                    <a:pt x="13788" y="492"/>
                    <a:pt x="13783" y="479"/>
                    <a:pt x="13761" y="479"/>
                  </a:cubicBezTo>
                  <a:cubicBezTo>
                    <a:pt x="13753" y="479"/>
                    <a:pt x="13743" y="480"/>
                    <a:pt x="13730" y="484"/>
                  </a:cubicBezTo>
                  <a:cubicBezTo>
                    <a:pt x="13721" y="488"/>
                    <a:pt x="13710" y="491"/>
                    <a:pt x="13697" y="491"/>
                  </a:cubicBezTo>
                  <a:cubicBezTo>
                    <a:pt x="13688" y="491"/>
                    <a:pt x="13680" y="490"/>
                    <a:pt x="13670" y="488"/>
                  </a:cubicBezTo>
                  <a:cubicBezTo>
                    <a:pt x="13658" y="483"/>
                    <a:pt x="13646" y="481"/>
                    <a:pt x="13635" y="481"/>
                  </a:cubicBezTo>
                  <a:cubicBezTo>
                    <a:pt x="13609" y="481"/>
                    <a:pt x="13589" y="492"/>
                    <a:pt x="13576" y="508"/>
                  </a:cubicBezTo>
                  <a:cubicBezTo>
                    <a:pt x="13538" y="508"/>
                    <a:pt x="13501" y="505"/>
                    <a:pt x="13462" y="505"/>
                  </a:cubicBezTo>
                  <a:cubicBezTo>
                    <a:pt x="13436" y="502"/>
                    <a:pt x="13434" y="478"/>
                    <a:pt x="13402" y="478"/>
                  </a:cubicBezTo>
                  <a:cubicBezTo>
                    <a:pt x="13396" y="478"/>
                    <a:pt x="13388" y="479"/>
                    <a:pt x="13379" y="481"/>
                  </a:cubicBezTo>
                  <a:cubicBezTo>
                    <a:pt x="13362" y="488"/>
                    <a:pt x="13337" y="491"/>
                    <a:pt x="13341" y="505"/>
                  </a:cubicBezTo>
                  <a:cubicBezTo>
                    <a:pt x="13344" y="519"/>
                    <a:pt x="13351" y="533"/>
                    <a:pt x="13372" y="533"/>
                  </a:cubicBezTo>
                  <a:cubicBezTo>
                    <a:pt x="13395" y="533"/>
                    <a:pt x="13420" y="545"/>
                    <a:pt x="13443" y="545"/>
                  </a:cubicBezTo>
                  <a:cubicBezTo>
                    <a:pt x="13454" y="545"/>
                    <a:pt x="13465" y="542"/>
                    <a:pt x="13476" y="533"/>
                  </a:cubicBezTo>
                  <a:cubicBezTo>
                    <a:pt x="13494" y="530"/>
                    <a:pt x="13513" y="520"/>
                    <a:pt x="13528" y="520"/>
                  </a:cubicBezTo>
                  <a:cubicBezTo>
                    <a:pt x="13533" y="520"/>
                    <a:pt x="13538" y="522"/>
                    <a:pt x="13542" y="526"/>
                  </a:cubicBezTo>
                  <a:cubicBezTo>
                    <a:pt x="13573" y="557"/>
                    <a:pt x="13650" y="564"/>
                    <a:pt x="13691" y="598"/>
                  </a:cubicBezTo>
                  <a:cubicBezTo>
                    <a:pt x="13670" y="598"/>
                    <a:pt x="13653" y="598"/>
                    <a:pt x="13632" y="602"/>
                  </a:cubicBezTo>
                  <a:lnTo>
                    <a:pt x="13507" y="602"/>
                  </a:lnTo>
                  <a:cubicBezTo>
                    <a:pt x="13505" y="603"/>
                    <a:pt x="13502" y="603"/>
                    <a:pt x="13499" y="603"/>
                  </a:cubicBezTo>
                  <a:cubicBezTo>
                    <a:pt x="13490" y="603"/>
                    <a:pt x="13481" y="602"/>
                    <a:pt x="13471" y="602"/>
                  </a:cubicBezTo>
                  <a:cubicBezTo>
                    <a:pt x="13461" y="602"/>
                    <a:pt x="13452" y="603"/>
                    <a:pt x="13445" y="609"/>
                  </a:cubicBezTo>
                  <a:cubicBezTo>
                    <a:pt x="13434" y="609"/>
                    <a:pt x="13424" y="612"/>
                    <a:pt x="13410" y="616"/>
                  </a:cubicBezTo>
                  <a:lnTo>
                    <a:pt x="13392" y="616"/>
                  </a:lnTo>
                  <a:cubicBezTo>
                    <a:pt x="13350" y="592"/>
                    <a:pt x="13303" y="580"/>
                    <a:pt x="13255" y="580"/>
                  </a:cubicBezTo>
                  <a:cubicBezTo>
                    <a:pt x="13217" y="580"/>
                    <a:pt x="13179" y="587"/>
                    <a:pt x="13139" y="602"/>
                  </a:cubicBezTo>
                  <a:cubicBezTo>
                    <a:pt x="13134" y="601"/>
                    <a:pt x="13129" y="600"/>
                    <a:pt x="13125" y="600"/>
                  </a:cubicBezTo>
                  <a:cubicBezTo>
                    <a:pt x="13112" y="600"/>
                    <a:pt x="13102" y="607"/>
                    <a:pt x="13091" y="609"/>
                  </a:cubicBezTo>
                  <a:cubicBezTo>
                    <a:pt x="13088" y="602"/>
                    <a:pt x="13088" y="595"/>
                    <a:pt x="13088" y="592"/>
                  </a:cubicBezTo>
                  <a:cubicBezTo>
                    <a:pt x="13082" y="575"/>
                    <a:pt x="13060" y="562"/>
                    <a:pt x="13041" y="562"/>
                  </a:cubicBezTo>
                  <a:cubicBezTo>
                    <a:pt x="13033" y="562"/>
                    <a:pt x="13026" y="564"/>
                    <a:pt x="13022" y="571"/>
                  </a:cubicBezTo>
                  <a:cubicBezTo>
                    <a:pt x="13010" y="587"/>
                    <a:pt x="13000" y="592"/>
                    <a:pt x="12989" y="592"/>
                  </a:cubicBezTo>
                  <a:cubicBezTo>
                    <a:pt x="12974" y="592"/>
                    <a:pt x="12960" y="582"/>
                    <a:pt x="12942" y="578"/>
                  </a:cubicBezTo>
                  <a:cubicBezTo>
                    <a:pt x="12925" y="572"/>
                    <a:pt x="12898" y="567"/>
                    <a:pt x="12880" y="567"/>
                  </a:cubicBezTo>
                  <a:cubicBezTo>
                    <a:pt x="12876" y="567"/>
                    <a:pt x="12872" y="567"/>
                    <a:pt x="12869" y="568"/>
                  </a:cubicBezTo>
                  <a:cubicBezTo>
                    <a:pt x="12851" y="572"/>
                    <a:pt x="12837" y="573"/>
                    <a:pt x="12824" y="573"/>
                  </a:cubicBezTo>
                  <a:cubicBezTo>
                    <a:pt x="12784" y="573"/>
                    <a:pt x="12765" y="555"/>
                    <a:pt x="12740" y="536"/>
                  </a:cubicBezTo>
                  <a:cubicBezTo>
                    <a:pt x="12724" y="524"/>
                    <a:pt x="12715" y="508"/>
                    <a:pt x="12681" y="508"/>
                  </a:cubicBezTo>
                  <a:cubicBezTo>
                    <a:pt x="12678" y="508"/>
                    <a:pt x="12675" y="508"/>
                    <a:pt x="12671" y="508"/>
                  </a:cubicBezTo>
                  <a:cubicBezTo>
                    <a:pt x="12668" y="508"/>
                    <a:pt x="12665" y="508"/>
                    <a:pt x="12662" y="508"/>
                  </a:cubicBezTo>
                  <a:cubicBezTo>
                    <a:pt x="12624" y="508"/>
                    <a:pt x="12636" y="527"/>
                    <a:pt x="12636" y="540"/>
                  </a:cubicBezTo>
                  <a:cubicBezTo>
                    <a:pt x="12636" y="553"/>
                    <a:pt x="12647" y="568"/>
                    <a:pt x="12650" y="585"/>
                  </a:cubicBezTo>
                  <a:lnTo>
                    <a:pt x="12539" y="585"/>
                  </a:lnTo>
                  <a:cubicBezTo>
                    <a:pt x="12519" y="578"/>
                    <a:pt x="12500" y="575"/>
                    <a:pt x="12482" y="575"/>
                  </a:cubicBezTo>
                  <a:cubicBezTo>
                    <a:pt x="12447" y="575"/>
                    <a:pt x="12414" y="585"/>
                    <a:pt x="12380" y="592"/>
                  </a:cubicBezTo>
                  <a:cubicBezTo>
                    <a:pt x="12365" y="592"/>
                    <a:pt x="12359" y="605"/>
                    <a:pt x="12346" y="605"/>
                  </a:cubicBezTo>
                  <a:cubicBezTo>
                    <a:pt x="12341" y="605"/>
                    <a:pt x="12335" y="603"/>
                    <a:pt x="12327" y="598"/>
                  </a:cubicBezTo>
                  <a:cubicBezTo>
                    <a:pt x="12331" y="588"/>
                    <a:pt x="12324" y="578"/>
                    <a:pt x="12303" y="578"/>
                  </a:cubicBezTo>
                  <a:cubicBezTo>
                    <a:pt x="12238" y="574"/>
                    <a:pt x="12199" y="547"/>
                    <a:pt x="12148" y="533"/>
                  </a:cubicBezTo>
                  <a:cubicBezTo>
                    <a:pt x="12141" y="526"/>
                    <a:pt x="12133" y="524"/>
                    <a:pt x="12124" y="524"/>
                  </a:cubicBezTo>
                  <a:cubicBezTo>
                    <a:pt x="12119" y="524"/>
                    <a:pt x="12114" y="525"/>
                    <a:pt x="12109" y="526"/>
                  </a:cubicBezTo>
                  <a:cubicBezTo>
                    <a:pt x="12093" y="530"/>
                    <a:pt x="12079" y="532"/>
                    <a:pt x="12066" y="532"/>
                  </a:cubicBezTo>
                  <a:cubicBezTo>
                    <a:pt x="12038" y="532"/>
                    <a:pt x="12018" y="523"/>
                    <a:pt x="12002" y="508"/>
                  </a:cubicBezTo>
                  <a:cubicBezTo>
                    <a:pt x="11977" y="502"/>
                    <a:pt x="11956" y="494"/>
                    <a:pt x="11935" y="491"/>
                  </a:cubicBezTo>
                  <a:cubicBezTo>
                    <a:pt x="11926" y="481"/>
                    <a:pt x="11913" y="479"/>
                    <a:pt x="11899" y="479"/>
                  </a:cubicBezTo>
                  <a:cubicBezTo>
                    <a:pt x="11887" y="479"/>
                    <a:pt x="11874" y="481"/>
                    <a:pt x="11863" y="481"/>
                  </a:cubicBezTo>
                  <a:cubicBezTo>
                    <a:pt x="11797" y="481"/>
                    <a:pt x="11735" y="488"/>
                    <a:pt x="11669" y="494"/>
                  </a:cubicBezTo>
                  <a:cubicBezTo>
                    <a:pt x="11627" y="498"/>
                    <a:pt x="11616" y="498"/>
                    <a:pt x="11637" y="519"/>
                  </a:cubicBezTo>
                  <a:cubicBezTo>
                    <a:pt x="11655" y="540"/>
                    <a:pt x="11644" y="553"/>
                    <a:pt x="11586" y="561"/>
                  </a:cubicBezTo>
                  <a:cubicBezTo>
                    <a:pt x="11627" y="536"/>
                    <a:pt x="11634" y="523"/>
                    <a:pt x="11575" y="523"/>
                  </a:cubicBezTo>
                  <a:lnTo>
                    <a:pt x="11502" y="523"/>
                  </a:lnTo>
                  <a:cubicBezTo>
                    <a:pt x="11499" y="503"/>
                    <a:pt x="11481" y="491"/>
                    <a:pt x="11458" y="491"/>
                  </a:cubicBezTo>
                  <a:cubicBezTo>
                    <a:pt x="11447" y="491"/>
                    <a:pt x="11436" y="493"/>
                    <a:pt x="11426" y="498"/>
                  </a:cubicBezTo>
                  <a:cubicBezTo>
                    <a:pt x="11402" y="508"/>
                    <a:pt x="11377" y="512"/>
                    <a:pt x="11349" y="519"/>
                  </a:cubicBezTo>
                  <a:cubicBezTo>
                    <a:pt x="11332" y="523"/>
                    <a:pt x="11315" y="529"/>
                    <a:pt x="11325" y="540"/>
                  </a:cubicBezTo>
                  <a:cubicBezTo>
                    <a:pt x="11330" y="547"/>
                    <a:pt x="11338" y="549"/>
                    <a:pt x="11346" y="549"/>
                  </a:cubicBezTo>
                  <a:cubicBezTo>
                    <a:pt x="11355" y="549"/>
                    <a:pt x="11363" y="547"/>
                    <a:pt x="11370" y="543"/>
                  </a:cubicBezTo>
                  <a:cubicBezTo>
                    <a:pt x="11383" y="535"/>
                    <a:pt x="11396" y="533"/>
                    <a:pt x="11409" y="533"/>
                  </a:cubicBezTo>
                  <a:cubicBezTo>
                    <a:pt x="11431" y="533"/>
                    <a:pt x="11453" y="540"/>
                    <a:pt x="11474" y="540"/>
                  </a:cubicBezTo>
                  <a:cubicBezTo>
                    <a:pt x="11477" y="540"/>
                    <a:pt x="11479" y="540"/>
                    <a:pt x="11481" y="540"/>
                  </a:cubicBezTo>
                  <a:cubicBezTo>
                    <a:pt x="11484" y="540"/>
                    <a:pt x="11487" y="541"/>
                    <a:pt x="11490" y="541"/>
                  </a:cubicBezTo>
                  <a:cubicBezTo>
                    <a:pt x="11499" y="541"/>
                    <a:pt x="11509" y="539"/>
                    <a:pt x="11518" y="539"/>
                  </a:cubicBezTo>
                  <a:cubicBezTo>
                    <a:pt x="11532" y="539"/>
                    <a:pt x="11541" y="542"/>
                    <a:pt x="11533" y="557"/>
                  </a:cubicBezTo>
                  <a:cubicBezTo>
                    <a:pt x="11512" y="564"/>
                    <a:pt x="11491" y="571"/>
                    <a:pt x="11471" y="574"/>
                  </a:cubicBezTo>
                  <a:lnTo>
                    <a:pt x="11387" y="574"/>
                  </a:lnTo>
                  <a:cubicBezTo>
                    <a:pt x="11383" y="575"/>
                    <a:pt x="11379" y="575"/>
                    <a:pt x="11375" y="575"/>
                  </a:cubicBezTo>
                  <a:cubicBezTo>
                    <a:pt x="11363" y="575"/>
                    <a:pt x="11351" y="574"/>
                    <a:pt x="11340" y="574"/>
                  </a:cubicBezTo>
                  <a:cubicBezTo>
                    <a:pt x="11315" y="574"/>
                    <a:pt x="11298" y="578"/>
                    <a:pt x="11311" y="606"/>
                  </a:cubicBezTo>
                  <a:cubicBezTo>
                    <a:pt x="11316" y="615"/>
                    <a:pt x="11302" y="615"/>
                    <a:pt x="11288" y="615"/>
                  </a:cubicBezTo>
                  <a:lnTo>
                    <a:pt x="11288" y="615"/>
                  </a:lnTo>
                  <a:cubicBezTo>
                    <a:pt x="11281" y="615"/>
                    <a:pt x="11274" y="615"/>
                    <a:pt x="11269" y="616"/>
                  </a:cubicBezTo>
                  <a:cubicBezTo>
                    <a:pt x="11260" y="617"/>
                    <a:pt x="11251" y="618"/>
                    <a:pt x="11242" y="618"/>
                  </a:cubicBezTo>
                  <a:cubicBezTo>
                    <a:pt x="11224" y="618"/>
                    <a:pt x="11207" y="615"/>
                    <a:pt x="11193" y="606"/>
                  </a:cubicBezTo>
                  <a:cubicBezTo>
                    <a:pt x="11169" y="578"/>
                    <a:pt x="11211" y="536"/>
                    <a:pt x="11138" y="515"/>
                  </a:cubicBezTo>
                  <a:lnTo>
                    <a:pt x="11128" y="515"/>
                  </a:lnTo>
                  <a:cubicBezTo>
                    <a:pt x="11079" y="510"/>
                    <a:pt x="11032" y="491"/>
                    <a:pt x="10983" y="491"/>
                  </a:cubicBezTo>
                  <a:cubicBezTo>
                    <a:pt x="10961" y="491"/>
                    <a:pt x="10939" y="494"/>
                    <a:pt x="10915" y="505"/>
                  </a:cubicBezTo>
                  <a:cubicBezTo>
                    <a:pt x="10905" y="505"/>
                    <a:pt x="10894" y="508"/>
                    <a:pt x="10884" y="508"/>
                  </a:cubicBezTo>
                  <a:cubicBezTo>
                    <a:pt x="10877" y="508"/>
                    <a:pt x="10870" y="507"/>
                    <a:pt x="10866" y="507"/>
                  </a:cubicBezTo>
                  <a:cubicBezTo>
                    <a:pt x="10863" y="507"/>
                    <a:pt x="10861" y="507"/>
                    <a:pt x="10860" y="508"/>
                  </a:cubicBezTo>
                  <a:cubicBezTo>
                    <a:pt x="10832" y="533"/>
                    <a:pt x="10798" y="561"/>
                    <a:pt x="10784" y="588"/>
                  </a:cubicBezTo>
                  <a:cubicBezTo>
                    <a:pt x="10770" y="619"/>
                    <a:pt x="10739" y="644"/>
                    <a:pt x="10673" y="651"/>
                  </a:cubicBezTo>
                  <a:cubicBezTo>
                    <a:pt x="10659" y="652"/>
                    <a:pt x="10645" y="653"/>
                    <a:pt x="10631" y="653"/>
                  </a:cubicBezTo>
                  <a:cubicBezTo>
                    <a:pt x="10585" y="653"/>
                    <a:pt x="10542" y="646"/>
                    <a:pt x="10499" y="640"/>
                  </a:cubicBezTo>
                  <a:cubicBezTo>
                    <a:pt x="10503" y="630"/>
                    <a:pt x="10513" y="627"/>
                    <a:pt x="10531" y="627"/>
                  </a:cubicBezTo>
                  <a:cubicBezTo>
                    <a:pt x="10548" y="623"/>
                    <a:pt x="10576" y="623"/>
                    <a:pt x="10561" y="609"/>
                  </a:cubicBezTo>
                  <a:cubicBezTo>
                    <a:pt x="10555" y="598"/>
                    <a:pt x="10561" y="582"/>
                    <a:pt x="10531" y="578"/>
                  </a:cubicBezTo>
                  <a:cubicBezTo>
                    <a:pt x="10528" y="577"/>
                    <a:pt x="10526" y="577"/>
                    <a:pt x="10525" y="577"/>
                  </a:cubicBezTo>
                  <a:cubicBezTo>
                    <a:pt x="10508" y="577"/>
                    <a:pt x="10502" y="589"/>
                    <a:pt x="10492" y="595"/>
                  </a:cubicBezTo>
                  <a:cubicBezTo>
                    <a:pt x="10486" y="602"/>
                    <a:pt x="10471" y="606"/>
                    <a:pt x="10461" y="609"/>
                  </a:cubicBezTo>
                  <a:cubicBezTo>
                    <a:pt x="10416" y="612"/>
                    <a:pt x="10399" y="627"/>
                    <a:pt x="10412" y="651"/>
                  </a:cubicBezTo>
                  <a:lnTo>
                    <a:pt x="10399" y="651"/>
                  </a:lnTo>
                  <a:cubicBezTo>
                    <a:pt x="10394" y="650"/>
                    <a:pt x="10389" y="650"/>
                    <a:pt x="10385" y="650"/>
                  </a:cubicBezTo>
                  <a:cubicBezTo>
                    <a:pt x="10351" y="650"/>
                    <a:pt x="10355" y="672"/>
                    <a:pt x="10332" y="678"/>
                  </a:cubicBezTo>
                  <a:cubicBezTo>
                    <a:pt x="10332" y="682"/>
                    <a:pt x="10329" y="686"/>
                    <a:pt x="10326" y="692"/>
                  </a:cubicBezTo>
                  <a:cubicBezTo>
                    <a:pt x="10277" y="678"/>
                    <a:pt x="10228" y="665"/>
                    <a:pt x="10187" y="644"/>
                  </a:cubicBezTo>
                  <a:cubicBezTo>
                    <a:pt x="10228" y="640"/>
                    <a:pt x="10228" y="616"/>
                    <a:pt x="10249" y="602"/>
                  </a:cubicBezTo>
                  <a:cubicBezTo>
                    <a:pt x="10257" y="597"/>
                    <a:pt x="10248" y="594"/>
                    <a:pt x="10236" y="594"/>
                  </a:cubicBezTo>
                  <a:cubicBezTo>
                    <a:pt x="10231" y="594"/>
                    <a:pt x="10226" y="594"/>
                    <a:pt x="10222" y="595"/>
                  </a:cubicBezTo>
                  <a:cubicBezTo>
                    <a:pt x="10212" y="595"/>
                    <a:pt x="10208" y="595"/>
                    <a:pt x="10204" y="602"/>
                  </a:cubicBezTo>
                  <a:cubicBezTo>
                    <a:pt x="10199" y="606"/>
                    <a:pt x="10192" y="607"/>
                    <a:pt x="10185" y="607"/>
                  </a:cubicBezTo>
                  <a:cubicBezTo>
                    <a:pt x="10178" y="607"/>
                    <a:pt x="10170" y="606"/>
                    <a:pt x="10163" y="606"/>
                  </a:cubicBezTo>
                  <a:cubicBezTo>
                    <a:pt x="10157" y="606"/>
                    <a:pt x="10150" y="605"/>
                    <a:pt x="10143" y="605"/>
                  </a:cubicBezTo>
                  <a:cubicBezTo>
                    <a:pt x="10129" y="605"/>
                    <a:pt x="10116" y="607"/>
                    <a:pt x="10114" y="616"/>
                  </a:cubicBezTo>
                  <a:cubicBezTo>
                    <a:pt x="10111" y="630"/>
                    <a:pt x="10138" y="627"/>
                    <a:pt x="10153" y="633"/>
                  </a:cubicBezTo>
                  <a:cubicBezTo>
                    <a:pt x="10156" y="647"/>
                    <a:pt x="10153" y="657"/>
                    <a:pt x="10121" y="661"/>
                  </a:cubicBezTo>
                  <a:cubicBezTo>
                    <a:pt x="10100" y="655"/>
                    <a:pt x="10080" y="652"/>
                    <a:pt x="10060" y="652"/>
                  </a:cubicBezTo>
                  <a:cubicBezTo>
                    <a:pt x="10037" y="652"/>
                    <a:pt x="10015" y="655"/>
                    <a:pt x="9993" y="661"/>
                  </a:cubicBezTo>
                  <a:cubicBezTo>
                    <a:pt x="9983" y="654"/>
                    <a:pt x="9958" y="651"/>
                    <a:pt x="9969" y="644"/>
                  </a:cubicBezTo>
                  <a:cubicBezTo>
                    <a:pt x="9993" y="623"/>
                    <a:pt x="9986" y="602"/>
                    <a:pt x="10007" y="582"/>
                  </a:cubicBezTo>
                  <a:cubicBezTo>
                    <a:pt x="9996" y="577"/>
                    <a:pt x="9982" y="576"/>
                    <a:pt x="9967" y="576"/>
                  </a:cubicBezTo>
                  <a:cubicBezTo>
                    <a:pt x="9956" y="576"/>
                    <a:pt x="9945" y="576"/>
                    <a:pt x="9934" y="576"/>
                  </a:cubicBezTo>
                  <a:cubicBezTo>
                    <a:pt x="9907" y="576"/>
                    <a:pt x="9882" y="573"/>
                    <a:pt x="9871" y="550"/>
                  </a:cubicBezTo>
                  <a:cubicBezTo>
                    <a:pt x="9833" y="595"/>
                    <a:pt x="9770" y="606"/>
                    <a:pt x="9680" y="609"/>
                  </a:cubicBezTo>
                  <a:cubicBezTo>
                    <a:pt x="9767" y="578"/>
                    <a:pt x="9767" y="574"/>
                    <a:pt x="9698" y="540"/>
                  </a:cubicBezTo>
                  <a:cubicBezTo>
                    <a:pt x="9687" y="536"/>
                    <a:pt x="9677" y="534"/>
                    <a:pt x="9668" y="534"/>
                  </a:cubicBezTo>
                  <a:cubicBezTo>
                    <a:pt x="9640" y="534"/>
                    <a:pt x="9618" y="548"/>
                    <a:pt x="9597" y="553"/>
                  </a:cubicBezTo>
                  <a:cubicBezTo>
                    <a:pt x="9580" y="557"/>
                    <a:pt x="9608" y="571"/>
                    <a:pt x="9632" y="574"/>
                  </a:cubicBezTo>
                  <a:cubicBezTo>
                    <a:pt x="9632" y="583"/>
                    <a:pt x="9638" y="590"/>
                    <a:pt x="9623" y="590"/>
                  </a:cubicBezTo>
                  <a:cubicBezTo>
                    <a:pt x="9619" y="590"/>
                    <a:pt x="9612" y="590"/>
                    <a:pt x="9604" y="588"/>
                  </a:cubicBezTo>
                  <a:cubicBezTo>
                    <a:pt x="9597" y="587"/>
                    <a:pt x="9591" y="586"/>
                    <a:pt x="9585" y="586"/>
                  </a:cubicBezTo>
                  <a:cubicBezTo>
                    <a:pt x="9556" y="586"/>
                    <a:pt x="9548" y="608"/>
                    <a:pt x="9541" y="619"/>
                  </a:cubicBezTo>
                  <a:cubicBezTo>
                    <a:pt x="9535" y="633"/>
                    <a:pt x="9556" y="633"/>
                    <a:pt x="9573" y="633"/>
                  </a:cubicBezTo>
                  <a:cubicBezTo>
                    <a:pt x="9588" y="631"/>
                    <a:pt x="9601" y="630"/>
                    <a:pt x="9610" y="630"/>
                  </a:cubicBezTo>
                  <a:cubicBezTo>
                    <a:pt x="9654" y="630"/>
                    <a:pt x="9650" y="652"/>
                    <a:pt x="9650" y="675"/>
                  </a:cubicBezTo>
                  <a:cubicBezTo>
                    <a:pt x="9636" y="670"/>
                    <a:pt x="9623" y="669"/>
                    <a:pt x="9610" y="669"/>
                  </a:cubicBezTo>
                  <a:cubicBezTo>
                    <a:pt x="9583" y="669"/>
                    <a:pt x="9557" y="676"/>
                    <a:pt x="9531" y="678"/>
                  </a:cubicBezTo>
                  <a:cubicBezTo>
                    <a:pt x="9514" y="682"/>
                    <a:pt x="9504" y="689"/>
                    <a:pt x="9507" y="699"/>
                  </a:cubicBezTo>
                  <a:cubicBezTo>
                    <a:pt x="9507" y="705"/>
                    <a:pt x="9519" y="711"/>
                    <a:pt x="9529" y="711"/>
                  </a:cubicBezTo>
                  <a:cubicBezTo>
                    <a:pt x="9531" y="711"/>
                    <a:pt x="9533" y="710"/>
                    <a:pt x="9535" y="710"/>
                  </a:cubicBezTo>
                  <a:cubicBezTo>
                    <a:pt x="9552" y="705"/>
                    <a:pt x="9572" y="704"/>
                    <a:pt x="9592" y="704"/>
                  </a:cubicBezTo>
                  <a:cubicBezTo>
                    <a:pt x="9607" y="704"/>
                    <a:pt x="9622" y="705"/>
                    <a:pt x="9637" y="705"/>
                  </a:cubicBezTo>
                  <a:cubicBezTo>
                    <a:pt x="9665" y="705"/>
                    <a:pt x="9692" y="703"/>
                    <a:pt x="9715" y="692"/>
                  </a:cubicBezTo>
                  <a:cubicBezTo>
                    <a:pt x="9726" y="694"/>
                    <a:pt x="9735" y="694"/>
                    <a:pt x="9744" y="694"/>
                  </a:cubicBezTo>
                  <a:cubicBezTo>
                    <a:pt x="9788" y="694"/>
                    <a:pt x="9810" y="680"/>
                    <a:pt x="9802" y="651"/>
                  </a:cubicBezTo>
                  <a:cubicBezTo>
                    <a:pt x="9799" y="630"/>
                    <a:pt x="9816" y="627"/>
                    <a:pt x="9847" y="623"/>
                  </a:cubicBezTo>
                  <a:cubicBezTo>
                    <a:pt x="9870" y="649"/>
                    <a:pt x="9869" y="687"/>
                    <a:pt x="9932" y="687"/>
                  </a:cubicBezTo>
                  <a:cubicBezTo>
                    <a:pt x="9945" y="687"/>
                    <a:pt x="9960" y="685"/>
                    <a:pt x="9979" y="682"/>
                  </a:cubicBezTo>
                  <a:cubicBezTo>
                    <a:pt x="9983" y="686"/>
                    <a:pt x="9986" y="686"/>
                    <a:pt x="9993" y="689"/>
                  </a:cubicBezTo>
                  <a:cubicBezTo>
                    <a:pt x="9986" y="702"/>
                    <a:pt x="10048" y="702"/>
                    <a:pt x="10020" y="723"/>
                  </a:cubicBezTo>
                  <a:cubicBezTo>
                    <a:pt x="9986" y="755"/>
                    <a:pt x="10028" y="758"/>
                    <a:pt x="10073" y="762"/>
                  </a:cubicBezTo>
                  <a:cubicBezTo>
                    <a:pt x="10076" y="769"/>
                    <a:pt x="10087" y="772"/>
                    <a:pt x="10103" y="772"/>
                  </a:cubicBezTo>
                  <a:cubicBezTo>
                    <a:pt x="10108" y="776"/>
                    <a:pt x="10114" y="782"/>
                    <a:pt x="10121" y="786"/>
                  </a:cubicBezTo>
                  <a:cubicBezTo>
                    <a:pt x="10137" y="786"/>
                    <a:pt x="10109" y="812"/>
                    <a:pt x="10127" y="812"/>
                  </a:cubicBezTo>
                  <a:cubicBezTo>
                    <a:pt x="10132" y="812"/>
                    <a:pt x="10142" y="810"/>
                    <a:pt x="10159" y="803"/>
                  </a:cubicBezTo>
                  <a:cubicBezTo>
                    <a:pt x="10162" y="802"/>
                    <a:pt x="10165" y="802"/>
                    <a:pt x="10168" y="802"/>
                  </a:cubicBezTo>
                  <a:cubicBezTo>
                    <a:pt x="10180" y="802"/>
                    <a:pt x="10181" y="815"/>
                    <a:pt x="10187" y="821"/>
                  </a:cubicBezTo>
                  <a:cubicBezTo>
                    <a:pt x="10173" y="835"/>
                    <a:pt x="10191" y="838"/>
                    <a:pt x="10201" y="845"/>
                  </a:cubicBezTo>
                  <a:cubicBezTo>
                    <a:pt x="10182" y="849"/>
                    <a:pt x="10160" y="857"/>
                    <a:pt x="10145" y="857"/>
                  </a:cubicBezTo>
                  <a:cubicBezTo>
                    <a:pt x="10132" y="857"/>
                    <a:pt x="10123" y="851"/>
                    <a:pt x="10124" y="831"/>
                  </a:cubicBezTo>
                  <a:cubicBezTo>
                    <a:pt x="10124" y="824"/>
                    <a:pt x="10100" y="821"/>
                    <a:pt x="10083" y="821"/>
                  </a:cubicBezTo>
                  <a:cubicBezTo>
                    <a:pt x="10077" y="821"/>
                    <a:pt x="10071" y="821"/>
                    <a:pt x="10066" y="821"/>
                  </a:cubicBezTo>
                  <a:cubicBezTo>
                    <a:pt x="10011" y="821"/>
                    <a:pt x="9968" y="796"/>
                    <a:pt x="9912" y="796"/>
                  </a:cubicBezTo>
                  <a:cubicBezTo>
                    <a:pt x="9907" y="796"/>
                    <a:pt x="9901" y="796"/>
                    <a:pt x="9895" y="796"/>
                  </a:cubicBezTo>
                  <a:lnTo>
                    <a:pt x="9895" y="814"/>
                  </a:lnTo>
                  <a:cubicBezTo>
                    <a:pt x="9892" y="806"/>
                    <a:pt x="9892" y="803"/>
                    <a:pt x="9895" y="796"/>
                  </a:cubicBezTo>
                  <a:lnTo>
                    <a:pt x="9895" y="796"/>
                  </a:lnTo>
                  <a:cubicBezTo>
                    <a:pt x="9865" y="802"/>
                    <a:pt x="9842" y="814"/>
                    <a:pt x="9810" y="814"/>
                  </a:cubicBezTo>
                  <a:cubicBezTo>
                    <a:pt x="9806" y="814"/>
                    <a:pt x="9803" y="814"/>
                    <a:pt x="9799" y="814"/>
                  </a:cubicBezTo>
                  <a:cubicBezTo>
                    <a:pt x="9760" y="827"/>
                    <a:pt x="9701" y="817"/>
                    <a:pt x="9684" y="848"/>
                  </a:cubicBezTo>
                  <a:cubicBezTo>
                    <a:pt x="9684" y="852"/>
                    <a:pt x="9684" y="859"/>
                    <a:pt x="9687" y="862"/>
                  </a:cubicBezTo>
                  <a:cubicBezTo>
                    <a:pt x="9684" y="866"/>
                    <a:pt x="9684" y="869"/>
                    <a:pt x="9684" y="873"/>
                  </a:cubicBezTo>
                  <a:cubicBezTo>
                    <a:pt x="9642" y="873"/>
                    <a:pt x="9615" y="886"/>
                    <a:pt x="9583" y="894"/>
                  </a:cubicBezTo>
                  <a:cubicBezTo>
                    <a:pt x="9575" y="897"/>
                    <a:pt x="9565" y="899"/>
                    <a:pt x="9555" y="899"/>
                  </a:cubicBezTo>
                  <a:cubicBezTo>
                    <a:pt x="9546" y="899"/>
                    <a:pt x="9535" y="897"/>
                    <a:pt x="9525" y="894"/>
                  </a:cubicBezTo>
                  <a:cubicBezTo>
                    <a:pt x="9513" y="888"/>
                    <a:pt x="9500" y="885"/>
                    <a:pt x="9487" y="885"/>
                  </a:cubicBezTo>
                  <a:cubicBezTo>
                    <a:pt x="9477" y="885"/>
                    <a:pt x="9467" y="887"/>
                    <a:pt x="9458" y="890"/>
                  </a:cubicBezTo>
                  <a:cubicBezTo>
                    <a:pt x="9446" y="895"/>
                    <a:pt x="9436" y="896"/>
                    <a:pt x="9429" y="896"/>
                  </a:cubicBezTo>
                  <a:cubicBezTo>
                    <a:pt x="9409" y="896"/>
                    <a:pt x="9402" y="883"/>
                    <a:pt x="9389" y="873"/>
                  </a:cubicBezTo>
                  <a:cubicBezTo>
                    <a:pt x="9376" y="864"/>
                    <a:pt x="9365" y="861"/>
                    <a:pt x="9354" y="861"/>
                  </a:cubicBezTo>
                  <a:cubicBezTo>
                    <a:pt x="9328" y="861"/>
                    <a:pt x="9305" y="877"/>
                    <a:pt x="9278" y="880"/>
                  </a:cubicBezTo>
                  <a:cubicBezTo>
                    <a:pt x="9298" y="857"/>
                    <a:pt x="9293" y="851"/>
                    <a:pt x="9280" y="851"/>
                  </a:cubicBezTo>
                  <a:cubicBezTo>
                    <a:pt x="9267" y="851"/>
                    <a:pt x="9244" y="857"/>
                    <a:pt x="9230" y="857"/>
                  </a:cubicBezTo>
                  <a:cubicBezTo>
                    <a:pt x="9225" y="857"/>
                    <a:pt x="9222" y="857"/>
                    <a:pt x="9219" y="856"/>
                  </a:cubicBezTo>
                  <a:lnTo>
                    <a:pt x="9219" y="856"/>
                  </a:lnTo>
                  <a:cubicBezTo>
                    <a:pt x="9292" y="911"/>
                    <a:pt x="9157" y="897"/>
                    <a:pt x="9139" y="921"/>
                  </a:cubicBezTo>
                  <a:cubicBezTo>
                    <a:pt x="9137" y="926"/>
                    <a:pt x="9134" y="928"/>
                    <a:pt x="9131" y="928"/>
                  </a:cubicBezTo>
                  <a:cubicBezTo>
                    <a:pt x="9123" y="928"/>
                    <a:pt x="9114" y="915"/>
                    <a:pt x="9101" y="915"/>
                  </a:cubicBezTo>
                  <a:cubicBezTo>
                    <a:pt x="9092" y="912"/>
                    <a:pt x="9083" y="911"/>
                    <a:pt x="9073" y="911"/>
                  </a:cubicBezTo>
                  <a:cubicBezTo>
                    <a:pt x="9055" y="911"/>
                    <a:pt x="9037" y="915"/>
                    <a:pt x="9018" y="915"/>
                  </a:cubicBezTo>
                  <a:cubicBezTo>
                    <a:pt x="8989" y="896"/>
                    <a:pt x="9013" y="894"/>
                    <a:pt x="9032" y="894"/>
                  </a:cubicBezTo>
                  <a:cubicBezTo>
                    <a:pt x="9038" y="894"/>
                    <a:pt x="9043" y="894"/>
                    <a:pt x="9046" y="894"/>
                  </a:cubicBezTo>
                  <a:cubicBezTo>
                    <a:pt x="9077" y="890"/>
                    <a:pt x="9108" y="886"/>
                    <a:pt x="9098" y="866"/>
                  </a:cubicBezTo>
                  <a:cubicBezTo>
                    <a:pt x="9098" y="852"/>
                    <a:pt x="9059" y="838"/>
                    <a:pt x="9083" y="821"/>
                  </a:cubicBezTo>
                  <a:lnTo>
                    <a:pt x="9083" y="821"/>
                  </a:lnTo>
                  <a:cubicBezTo>
                    <a:pt x="9097" y="823"/>
                    <a:pt x="9102" y="835"/>
                    <a:pt x="9116" y="835"/>
                  </a:cubicBezTo>
                  <a:cubicBezTo>
                    <a:pt x="9119" y="835"/>
                    <a:pt x="9124" y="834"/>
                    <a:pt x="9129" y="831"/>
                  </a:cubicBezTo>
                  <a:cubicBezTo>
                    <a:pt x="9146" y="827"/>
                    <a:pt x="9139" y="821"/>
                    <a:pt x="9139" y="811"/>
                  </a:cubicBezTo>
                  <a:cubicBezTo>
                    <a:pt x="9143" y="782"/>
                    <a:pt x="9083" y="765"/>
                    <a:pt x="9098" y="737"/>
                  </a:cubicBezTo>
                  <a:lnTo>
                    <a:pt x="9098" y="737"/>
                  </a:lnTo>
                  <a:cubicBezTo>
                    <a:pt x="9122" y="748"/>
                    <a:pt x="9146" y="748"/>
                    <a:pt x="9184" y="748"/>
                  </a:cubicBezTo>
                  <a:cubicBezTo>
                    <a:pt x="9250" y="741"/>
                    <a:pt x="9257" y="710"/>
                    <a:pt x="9292" y="692"/>
                  </a:cubicBezTo>
                  <a:cubicBezTo>
                    <a:pt x="9302" y="696"/>
                    <a:pt x="9317" y="699"/>
                    <a:pt x="9327" y="702"/>
                  </a:cubicBezTo>
                  <a:cubicBezTo>
                    <a:pt x="9337" y="706"/>
                    <a:pt x="9347" y="707"/>
                    <a:pt x="9356" y="707"/>
                  </a:cubicBezTo>
                  <a:cubicBezTo>
                    <a:pt x="9379" y="707"/>
                    <a:pt x="9398" y="699"/>
                    <a:pt x="9413" y="692"/>
                  </a:cubicBezTo>
                  <a:cubicBezTo>
                    <a:pt x="9431" y="682"/>
                    <a:pt x="9424" y="665"/>
                    <a:pt x="9389" y="661"/>
                  </a:cubicBezTo>
                  <a:cubicBezTo>
                    <a:pt x="9375" y="657"/>
                    <a:pt x="9362" y="651"/>
                    <a:pt x="9362" y="644"/>
                  </a:cubicBezTo>
                  <a:cubicBezTo>
                    <a:pt x="9384" y="640"/>
                    <a:pt x="9364" y="619"/>
                    <a:pt x="9396" y="619"/>
                  </a:cubicBezTo>
                  <a:cubicBezTo>
                    <a:pt x="9398" y="619"/>
                    <a:pt x="9400" y="619"/>
                    <a:pt x="9403" y="619"/>
                  </a:cubicBezTo>
                  <a:cubicBezTo>
                    <a:pt x="9424" y="625"/>
                    <a:pt x="9442" y="627"/>
                    <a:pt x="9457" y="627"/>
                  </a:cubicBezTo>
                  <a:cubicBezTo>
                    <a:pt x="9497" y="627"/>
                    <a:pt x="9520" y="610"/>
                    <a:pt x="9535" y="585"/>
                  </a:cubicBezTo>
                  <a:cubicBezTo>
                    <a:pt x="9512" y="585"/>
                    <a:pt x="9490" y="582"/>
                    <a:pt x="9468" y="582"/>
                  </a:cubicBezTo>
                  <a:cubicBezTo>
                    <a:pt x="9452" y="582"/>
                    <a:pt x="9436" y="584"/>
                    <a:pt x="9421" y="588"/>
                  </a:cubicBezTo>
                  <a:cubicBezTo>
                    <a:pt x="9377" y="594"/>
                    <a:pt x="9345" y="620"/>
                    <a:pt x="9294" y="620"/>
                  </a:cubicBezTo>
                  <a:cubicBezTo>
                    <a:pt x="9288" y="620"/>
                    <a:pt x="9281" y="620"/>
                    <a:pt x="9275" y="619"/>
                  </a:cubicBezTo>
                  <a:cubicBezTo>
                    <a:pt x="9264" y="612"/>
                    <a:pt x="9264" y="606"/>
                    <a:pt x="9264" y="602"/>
                  </a:cubicBezTo>
                  <a:cubicBezTo>
                    <a:pt x="9275" y="598"/>
                    <a:pt x="9288" y="592"/>
                    <a:pt x="9285" y="585"/>
                  </a:cubicBezTo>
                  <a:cubicBezTo>
                    <a:pt x="9285" y="582"/>
                    <a:pt x="9275" y="577"/>
                    <a:pt x="9263" y="577"/>
                  </a:cubicBezTo>
                  <a:cubicBezTo>
                    <a:pt x="9260" y="577"/>
                    <a:pt x="9257" y="577"/>
                    <a:pt x="9254" y="578"/>
                  </a:cubicBezTo>
                  <a:cubicBezTo>
                    <a:pt x="9237" y="582"/>
                    <a:pt x="9216" y="588"/>
                    <a:pt x="9198" y="588"/>
                  </a:cubicBezTo>
                  <a:cubicBezTo>
                    <a:pt x="9181" y="587"/>
                    <a:pt x="9167" y="586"/>
                    <a:pt x="9157" y="586"/>
                  </a:cubicBezTo>
                  <a:cubicBezTo>
                    <a:pt x="9105" y="586"/>
                    <a:pt x="9140" y="606"/>
                    <a:pt x="9160" y="627"/>
                  </a:cubicBezTo>
                  <a:cubicBezTo>
                    <a:pt x="9163" y="640"/>
                    <a:pt x="9233" y="627"/>
                    <a:pt x="9208" y="654"/>
                  </a:cubicBezTo>
                  <a:cubicBezTo>
                    <a:pt x="9192" y="654"/>
                    <a:pt x="9182" y="641"/>
                    <a:pt x="9165" y="641"/>
                  </a:cubicBezTo>
                  <a:cubicBezTo>
                    <a:pt x="9161" y="641"/>
                    <a:pt x="9156" y="642"/>
                    <a:pt x="9150" y="644"/>
                  </a:cubicBezTo>
                  <a:cubicBezTo>
                    <a:pt x="9139" y="644"/>
                    <a:pt x="9133" y="647"/>
                    <a:pt x="9125" y="647"/>
                  </a:cubicBezTo>
                  <a:cubicBezTo>
                    <a:pt x="9106" y="643"/>
                    <a:pt x="9088" y="641"/>
                    <a:pt x="9072" y="641"/>
                  </a:cubicBezTo>
                  <a:cubicBezTo>
                    <a:pt x="9021" y="641"/>
                    <a:pt x="8985" y="660"/>
                    <a:pt x="8959" y="689"/>
                  </a:cubicBezTo>
                  <a:cubicBezTo>
                    <a:pt x="8954" y="694"/>
                    <a:pt x="8948" y="696"/>
                    <a:pt x="8941" y="696"/>
                  </a:cubicBezTo>
                  <a:cubicBezTo>
                    <a:pt x="8935" y="696"/>
                    <a:pt x="8928" y="694"/>
                    <a:pt x="8921" y="692"/>
                  </a:cubicBezTo>
                  <a:lnTo>
                    <a:pt x="8907" y="692"/>
                  </a:lnTo>
                  <a:cubicBezTo>
                    <a:pt x="8900" y="689"/>
                    <a:pt x="8893" y="682"/>
                    <a:pt x="8886" y="678"/>
                  </a:cubicBezTo>
                  <a:cubicBezTo>
                    <a:pt x="8883" y="668"/>
                    <a:pt x="8883" y="657"/>
                    <a:pt x="8879" y="647"/>
                  </a:cubicBezTo>
                  <a:cubicBezTo>
                    <a:pt x="8879" y="647"/>
                    <a:pt x="8878" y="647"/>
                    <a:pt x="8877" y="647"/>
                  </a:cubicBezTo>
                  <a:cubicBezTo>
                    <a:pt x="8860" y="647"/>
                    <a:pt x="8846" y="666"/>
                    <a:pt x="8832" y="666"/>
                  </a:cubicBezTo>
                  <a:cubicBezTo>
                    <a:pt x="8825" y="666"/>
                    <a:pt x="8819" y="662"/>
                    <a:pt x="8813" y="651"/>
                  </a:cubicBezTo>
                  <a:cubicBezTo>
                    <a:pt x="8806" y="633"/>
                    <a:pt x="8830" y="619"/>
                    <a:pt x="8771" y="616"/>
                  </a:cubicBezTo>
                  <a:cubicBezTo>
                    <a:pt x="8759" y="615"/>
                    <a:pt x="8748" y="614"/>
                    <a:pt x="8737" y="614"/>
                  </a:cubicBezTo>
                  <a:cubicBezTo>
                    <a:pt x="8709" y="614"/>
                    <a:pt x="8686" y="619"/>
                    <a:pt x="8671" y="637"/>
                  </a:cubicBezTo>
                  <a:cubicBezTo>
                    <a:pt x="8755" y="644"/>
                    <a:pt x="8782" y="682"/>
                    <a:pt x="8820" y="710"/>
                  </a:cubicBezTo>
                  <a:cubicBezTo>
                    <a:pt x="8785" y="748"/>
                    <a:pt x="8709" y="765"/>
                    <a:pt x="8671" y="800"/>
                  </a:cubicBezTo>
                  <a:cubicBezTo>
                    <a:pt x="8664" y="806"/>
                    <a:pt x="8643" y="811"/>
                    <a:pt x="8654" y="821"/>
                  </a:cubicBezTo>
                  <a:cubicBezTo>
                    <a:pt x="8658" y="824"/>
                    <a:pt x="8664" y="825"/>
                    <a:pt x="8669" y="825"/>
                  </a:cubicBezTo>
                  <a:cubicBezTo>
                    <a:pt x="8681" y="825"/>
                    <a:pt x="8694" y="821"/>
                    <a:pt x="8705" y="821"/>
                  </a:cubicBezTo>
                  <a:cubicBezTo>
                    <a:pt x="8709" y="824"/>
                    <a:pt x="8709" y="827"/>
                    <a:pt x="8713" y="831"/>
                  </a:cubicBezTo>
                  <a:cubicBezTo>
                    <a:pt x="8713" y="835"/>
                    <a:pt x="8709" y="835"/>
                    <a:pt x="8709" y="838"/>
                  </a:cubicBezTo>
                  <a:cubicBezTo>
                    <a:pt x="8705" y="838"/>
                    <a:pt x="8700" y="838"/>
                    <a:pt x="8696" y="838"/>
                  </a:cubicBezTo>
                  <a:cubicBezTo>
                    <a:pt x="8613" y="838"/>
                    <a:pt x="8553" y="869"/>
                    <a:pt x="8480" y="880"/>
                  </a:cubicBezTo>
                  <a:cubicBezTo>
                    <a:pt x="8472" y="881"/>
                    <a:pt x="8464" y="882"/>
                    <a:pt x="8456" y="882"/>
                  </a:cubicBezTo>
                  <a:cubicBezTo>
                    <a:pt x="8415" y="882"/>
                    <a:pt x="8381" y="865"/>
                    <a:pt x="8340" y="865"/>
                  </a:cubicBezTo>
                  <a:cubicBezTo>
                    <a:pt x="8335" y="865"/>
                    <a:pt x="8330" y="865"/>
                    <a:pt x="8324" y="866"/>
                  </a:cubicBezTo>
                  <a:cubicBezTo>
                    <a:pt x="8322" y="865"/>
                    <a:pt x="8321" y="865"/>
                    <a:pt x="8320" y="865"/>
                  </a:cubicBezTo>
                  <a:cubicBezTo>
                    <a:pt x="8303" y="865"/>
                    <a:pt x="8310" y="883"/>
                    <a:pt x="8288" y="883"/>
                  </a:cubicBezTo>
                  <a:cubicBezTo>
                    <a:pt x="8286" y="883"/>
                    <a:pt x="8284" y="883"/>
                    <a:pt x="8282" y="883"/>
                  </a:cubicBezTo>
                  <a:cubicBezTo>
                    <a:pt x="8274" y="882"/>
                    <a:pt x="8267" y="882"/>
                    <a:pt x="8261" y="882"/>
                  </a:cubicBezTo>
                  <a:cubicBezTo>
                    <a:pt x="8223" y="882"/>
                    <a:pt x="8242" y="900"/>
                    <a:pt x="8251" y="915"/>
                  </a:cubicBezTo>
                  <a:cubicBezTo>
                    <a:pt x="8243" y="919"/>
                    <a:pt x="8236" y="921"/>
                    <a:pt x="8227" y="921"/>
                  </a:cubicBezTo>
                  <a:cubicBezTo>
                    <a:pt x="8209" y="921"/>
                    <a:pt x="8190" y="913"/>
                    <a:pt x="8171" y="913"/>
                  </a:cubicBezTo>
                  <a:cubicBezTo>
                    <a:pt x="8166" y="913"/>
                    <a:pt x="8162" y="914"/>
                    <a:pt x="8158" y="915"/>
                  </a:cubicBezTo>
                  <a:cubicBezTo>
                    <a:pt x="8105" y="911"/>
                    <a:pt x="8119" y="890"/>
                    <a:pt x="8105" y="873"/>
                  </a:cubicBezTo>
                  <a:cubicBezTo>
                    <a:pt x="8091" y="854"/>
                    <a:pt x="8069" y="848"/>
                    <a:pt x="8042" y="848"/>
                  </a:cubicBezTo>
                  <a:cubicBezTo>
                    <a:pt x="8028" y="848"/>
                    <a:pt x="8013" y="850"/>
                    <a:pt x="7998" y="852"/>
                  </a:cubicBezTo>
                  <a:cubicBezTo>
                    <a:pt x="7974" y="838"/>
                    <a:pt x="7984" y="821"/>
                    <a:pt x="7977" y="803"/>
                  </a:cubicBezTo>
                  <a:cubicBezTo>
                    <a:pt x="7984" y="796"/>
                    <a:pt x="8005" y="786"/>
                    <a:pt x="7980" y="779"/>
                  </a:cubicBezTo>
                  <a:cubicBezTo>
                    <a:pt x="7963" y="762"/>
                    <a:pt x="7948" y="742"/>
                    <a:pt x="7917" y="742"/>
                  </a:cubicBezTo>
                  <a:cubicBezTo>
                    <a:pt x="7903" y="742"/>
                    <a:pt x="7887" y="745"/>
                    <a:pt x="7866" y="755"/>
                  </a:cubicBezTo>
                  <a:cubicBezTo>
                    <a:pt x="7824" y="744"/>
                    <a:pt x="7842" y="737"/>
                    <a:pt x="7866" y="727"/>
                  </a:cubicBezTo>
                  <a:cubicBezTo>
                    <a:pt x="7918" y="707"/>
                    <a:pt x="7887" y="696"/>
                    <a:pt x="7845" y="686"/>
                  </a:cubicBezTo>
                  <a:cubicBezTo>
                    <a:pt x="7833" y="685"/>
                    <a:pt x="7820" y="684"/>
                    <a:pt x="7808" y="684"/>
                  </a:cubicBezTo>
                  <a:cubicBezTo>
                    <a:pt x="7744" y="684"/>
                    <a:pt x="7696" y="701"/>
                    <a:pt x="7675" y="731"/>
                  </a:cubicBezTo>
                  <a:cubicBezTo>
                    <a:pt x="7666" y="743"/>
                    <a:pt x="7662" y="759"/>
                    <a:pt x="7634" y="759"/>
                  </a:cubicBezTo>
                  <a:cubicBezTo>
                    <a:pt x="7632" y="759"/>
                    <a:pt x="7629" y="758"/>
                    <a:pt x="7626" y="758"/>
                  </a:cubicBezTo>
                  <a:cubicBezTo>
                    <a:pt x="7605" y="756"/>
                    <a:pt x="7585" y="756"/>
                    <a:pt x="7565" y="756"/>
                  </a:cubicBezTo>
                  <a:cubicBezTo>
                    <a:pt x="7512" y="756"/>
                    <a:pt x="7461" y="761"/>
                    <a:pt x="7411" y="769"/>
                  </a:cubicBezTo>
                  <a:cubicBezTo>
                    <a:pt x="7418" y="748"/>
                    <a:pt x="7401" y="746"/>
                    <a:pt x="7382" y="746"/>
                  </a:cubicBezTo>
                  <a:cubicBezTo>
                    <a:pt x="7376" y="746"/>
                    <a:pt x="7370" y="746"/>
                    <a:pt x="7365" y="746"/>
                  </a:cubicBezTo>
                  <a:cubicBezTo>
                    <a:pt x="7358" y="746"/>
                    <a:pt x="7351" y="746"/>
                    <a:pt x="7346" y="744"/>
                  </a:cubicBezTo>
                  <a:cubicBezTo>
                    <a:pt x="7338" y="710"/>
                    <a:pt x="7325" y="696"/>
                    <a:pt x="7291" y="696"/>
                  </a:cubicBezTo>
                  <a:cubicBezTo>
                    <a:pt x="7277" y="696"/>
                    <a:pt x="7260" y="699"/>
                    <a:pt x="7238" y="702"/>
                  </a:cubicBezTo>
                  <a:cubicBezTo>
                    <a:pt x="7210" y="686"/>
                    <a:pt x="7173" y="686"/>
                    <a:pt x="7134" y="678"/>
                  </a:cubicBezTo>
                  <a:cubicBezTo>
                    <a:pt x="7108" y="675"/>
                    <a:pt x="7082" y="670"/>
                    <a:pt x="7056" y="670"/>
                  </a:cubicBezTo>
                  <a:cubicBezTo>
                    <a:pt x="7034" y="670"/>
                    <a:pt x="7012" y="674"/>
                    <a:pt x="6992" y="686"/>
                  </a:cubicBezTo>
                  <a:cubicBezTo>
                    <a:pt x="6981" y="689"/>
                    <a:pt x="6971" y="692"/>
                    <a:pt x="6960" y="696"/>
                  </a:cubicBezTo>
                  <a:cubicBezTo>
                    <a:pt x="6958" y="696"/>
                    <a:pt x="6956" y="696"/>
                    <a:pt x="6955" y="696"/>
                  </a:cubicBezTo>
                  <a:cubicBezTo>
                    <a:pt x="6918" y="696"/>
                    <a:pt x="6889" y="719"/>
                    <a:pt x="6851" y="719"/>
                  </a:cubicBezTo>
                  <a:cubicBezTo>
                    <a:pt x="6839" y="719"/>
                    <a:pt x="6826" y="716"/>
                    <a:pt x="6811" y="710"/>
                  </a:cubicBezTo>
                  <a:cubicBezTo>
                    <a:pt x="6782" y="702"/>
                    <a:pt x="6753" y="699"/>
                    <a:pt x="6725" y="699"/>
                  </a:cubicBezTo>
                  <a:cubicBezTo>
                    <a:pt x="6681" y="699"/>
                    <a:pt x="6637" y="705"/>
                    <a:pt x="6593" y="710"/>
                  </a:cubicBezTo>
                  <a:cubicBezTo>
                    <a:pt x="6579" y="710"/>
                    <a:pt x="6579" y="717"/>
                    <a:pt x="6582" y="723"/>
                  </a:cubicBezTo>
                  <a:cubicBezTo>
                    <a:pt x="6585" y="727"/>
                    <a:pt x="6596" y="734"/>
                    <a:pt x="6603" y="734"/>
                  </a:cubicBezTo>
                  <a:cubicBezTo>
                    <a:pt x="6616" y="724"/>
                    <a:pt x="6628" y="721"/>
                    <a:pt x="6640" y="721"/>
                  </a:cubicBezTo>
                  <a:cubicBezTo>
                    <a:pt x="6664" y="721"/>
                    <a:pt x="6685" y="734"/>
                    <a:pt x="6709" y="734"/>
                  </a:cubicBezTo>
                  <a:cubicBezTo>
                    <a:pt x="6711" y="734"/>
                    <a:pt x="6713" y="734"/>
                    <a:pt x="6715" y="734"/>
                  </a:cubicBezTo>
                  <a:cubicBezTo>
                    <a:pt x="6731" y="748"/>
                    <a:pt x="6787" y="762"/>
                    <a:pt x="6756" y="776"/>
                  </a:cubicBezTo>
                  <a:cubicBezTo>
                    <a:pt x="6676" y="817"/>
                    <a:pt x="6763" y="811"/>
                    <a:pt x="6794" y="821"/>
                  </a:cubicBezTo>
                  <a:cubicBezTo>
                    <a:pt x="6798" y="827"/>
                    <a:pt x="6804" y="835"/>
                    <a:pt x="6801" y="838"/>
                  </a:cubicBezTo>
                  <a:cubicBezTo>
                    <a:pt x="6790" y="848"/>
                    <a:pt x="6777" y="859"/>
                    <a:pt x="6811" y="862"/>
                  </a:cubicBezTo>
                  <a:cubicBezTo>
                    <a:pt x="6816" y="863"/>
                    <a:pt x="6820" y="863"/>
                    <a:pt x="6824" y="863"/>
                  </a:cubicBezTo>
                  <a:cubicBezTo>
                    <a:pt x="6845" y="863"/>
                    <a:pt x="6856" y="856"/>
                    <a:pt x="6856" y="841"/>
                  </a:cubicBezTo>
                  <a:cubicBezTo>
                    <a:pt x="6856" y="835"/>
                    <a:pt x="6860" y="827"/>
                    <a:pt x="6860" y="821"/>
                  </a:cubicBezTo>
                  <a:cubicBezTo>
                    <a:pt x="6891" y="821"/>
                    <a:pt x="6919" y="821"/>
                    <a:pt x="6947" y="824"/>
                  </a:cubicBezTo>
                  <a:cubicBezTo>
                    <a:pt x="7009" y="831"/>
                    <a:pt x="7016" y="848"/>
                    <a:pt x="6971" y="869"/>
                  </a:cubicBezTo>
                  <a:cubicBezTo>
                    <a:pt x="6912" y="897"/>
                    <a:pt x="6936" y="928"/>
                    <a:pt x="6957" y="956"/>
                  </a:cubicBezTo>
                  <a:cubicBezTo>
                    <a:pt x="6974" y="970"/>
                    <a:pt x="7016" y="970"/>
                    <a:pt x="7006" y="990"/>
                  </a:cubicBezTo>
                  <a:cubicBezTo>
                    <a:pt x="6998" y="998"/>
                    <a:pt x="7006" y="1011"/>
                    <a:pt x="6978" y="1011"/>
                  </a:cubicBezTo>
                  <a:cubicBezTo>
                    <a:pt x="6973" y="1011"/>
                    <a:pt x="6968" y="1011"/>
                    <a:pt x="6963" y="1011"/>
                  </a:cubicBezTo>
                  <a:cubicBezTo>
                    <a:pt x="6913" y="1011"/>
                    <a:pt x="6904" y="1027"/>
                    <a:pt x="6933" y="1050"/>
                  </a:cubicBezTo>
                  <a:cubicBezTo>
                    <a:pt x="6953" y="1067"/>
                    <a:pt x="6935" y="1075"/>
                    <a:pt x="6914" y="1075"/>
                  </a:cubicBezTo>
                  <a:cubicBezTo>
                    <a:pt x="6910" y="1075"/>
                    <a:pt x="6906" y="1074"/>
                    <a:pt x="6902" y="1074"/>
                  </a:cubicBezTo>
                  <a:cubicBezTo>
                    <a:pt x="6886" y="1069"/>
                    <a:pt x="6871" y="1068"/>
                    <a:pt x="6857" y="1068"/>
                  </a:cubicBezTo>
                  <a:cubicBezTo>
                    <a:pt x="6826" y="1068"/>
                    <a:pt x="6797" y="1075"/>
                    <a:pt x="6766" y="1077"/>
                  </a:cubicBezTo>
                  <a:cubicBezTo>
                    <a:pt x="6763" y="1077"/>
                    <a:pt x="6763" y="1074"/>
                    <a:pt x="6763" y="1074"/>
                  </a:cubicBezTo>
                  <a:cubicBezTo>
                    <a:pt x="6742" y="1050"/>
                    <a:pt x="6731" y="1029"/>
                    <a:pt x="6773" y="1005"/>
                  </a:cubicBezTo>
                  <a:cubicBezTo>
                    <a:pt x="6784" y="1001"/>
                    <a:pt x="6787" y="990"/>
                    <a:pt x="6780" y="984"/>
                  </a:cubicBezTo>
                  <a:cubicBezTo>
                    <a:pt x="6766" y="973"/>
                    <a:pt x="6749" y="973"/>
                    <a:pt x="6728" y="973"/>
                  </a:cubicBezTo>
                  <a:cubicBezTo>
                    <a:pt x="6715" y="973"/>
                    <a:pt x="6706" y="981"/>
                    <a:pt x="6694" y="981"/>
                  </a:cubicBezTo>
                  <a:cubicBezTo>
                    <a:pt x="6690" y="981"/>
                    <a:pt x="6685" y="980"/>
                    <a:pt x="6680" y="977"/>
                  </a:cubicBezTo>
                  <a:cubicBezTo>
                    <a:pt x="6686" y="963"/>
                    <a:pt x="6742" y="966"/>
                    <a:pt x="6731" y="949"/>
                  </a:cubicBezTo>
                  <a:cubicBezTo>
                    <a:pt x="6725" y="936"/>
                    <a:pt x="6704" y="921"/>
                    <a:pt x="6676" y="921"/>
                  </a:cubicBezTo>
                  <a:cubicBezTo>
                    <a:pt x="6672" y="922"/>
                    <a:pt x="6668" y="922"/>
                    <a:pt x="6665" y="922"/>
                  </a:cubicBezTo>
                  <a:cubicBezTo>
                    <a:pt x="6612" y="922"/>
                    <a:pt x="6620" y="899"/>
                    <a:pt x="6617" y="880"/>
                  </a:cubicBezTo>
                  <a:lnTo>
                    <a:pt x="6617" y="856"/>
                  </a:lnTo>
                  <a:cubicBezTo>
                    <a:pt x="6631" y="831"/>
                    <a:pt x="6585" y="814"/>
                    <a:pt x="6596" y="790"/>
                  </a:cubicBezTo>
                  <a:cubicBezTo>
                    <a:pt x="6600" y="783"/>
                    <a:pt x="6591" y="780"/>
                    <a:pt x="6582" y="780"/>
                  </a:cubicBezTo>
                  <a:cubicBezTo>
                    <a:pt x="6572" y="780"/>
                    <a:pt x="6561" y="782"/>
                    <a:pt x="6558" y="786"/>
                  </a:cubicBezTo>
                  <a:cubicBezTo>
                    <a:pt x="6543" y="797"/>
                    <a:pt x="6530" y="805"/>
                    <a:pt x="6516" y="805"/>
                  </a:cubicBezTo>
                  <a:cubicBezTo>
                    <a:pt x="6504" y="805"/>
                    <a:pt x="6491" y="800"/>
                    <a:pt x="6475" y="790"/>
                  </a:cubicBezTo>
                  <a:cubicBezTo>
                    <a:pt x="6468" y="786"/>
                    <a:pt x="6453" y="784"/>
                    <a:pt x="6438" y="784"/>
                  </a:cubicBezTo>
                  <a:cubicBezTo>
                    <a:pt x="6420" y="784"/>
                    <a:pt x="6401" y="787"/>
                    <a:pt x="6391" y="796"/>
                  </a:cubicBezTo>
                  <a:cubicBezTo>
                    <a:pt x="6377" y="817"/>
                    <a:pt x="6416" y="817"/>
                    <a:pt x="6440" y="824"/>
                  </a:cubicBezTo>
                  <a:cubicBezTo>
                    <a:pt x="6444" y="824"/>
                    <a:pt x="6451" y="827"/>
                    <a:pt x="6454" y="827"/>
                  </a:cubicBezTo>
                  <a:cubicBezTo>
                    <a:pt x="6423" y="838"/>
                    <a:pt x="6451" y="845"/>
                    <a:pt x="6457" y="852"/>
                  </a:cubicBezTo>
                  <a:cubicBezTo>
                    <a:pt x="6419" y="873"/>
                    <a:pt x="6361" y="876"/>
                    <a:pt x="6357" y="904"/>
                  </a:cubicBezTo>
                  <a:cubicBezTo>
                    <a:pt x="6294" y="901"/>
                    <a:pt x="6326" y="869"/>
                    <a:pt x="6305" y="852"/>
                  </a:cubicBezTo>
                  <a:lnTo>
                    <a:pt x="6305" y="852"/>
                  </a:lnTo>
                  <a:cubicBezTo>
                    <a:pt x="6282" y="859"/>
                    <a:pt x="6299" y="880"/>
                    <a:pt x="6264" y="880"/>
                  </a:cubicBezTo>
                  <a:cubicBezTo>
                    <a:pt x="6262" y="880"/>
                    <a:pt x="6259" y="880"/>
                    <a:pt x="6257" y="880"/>
                  </a:cubicBezTo>
                  <a:cubicBezTo>
                    <a:pt x="6284" y="848"/>
                    <a:pt x="6246" y="845"/>
                    <a:pt x="6201" y="845"/>
                  </a:cubicBezTo>
                  <a:cubicBezTo>
                    <a:pt x="6142" y="845"/>
                    <a:pt x="6090" y="856"/>
                    <a:pt x="6058" y="880"/>
                  </a:cubicBezTo>
                  <a:cubicBezTo>
                    <a:pt x="6045" y="892"/>
                    <a:pt x="6029" y="898"/>
                    <a:pt x="6013" y="898"/>
                  </a:cubicBezTo>
                  <a:cubicBezTo>
                    <a:pt x="6001" y="898"/>
                    <a:pt x="5989" y="894"/>
                    <a:pt x="5978" y="886"/>
                  </a:cubicBezTo>
                  <a:cubicBezTo>
                    <a:pt x="5960" y="875"/>
                    <a:pt x="5940" y="869"/>
                    <a:pt x="5916" y="869"/>
                  </a:cubicBezTo>
                  <a:cubicBezTo>
                    <a:pt x="5904" y="869"/>
                    <a:pt x="5891" y="871"/>
                    <a:pt x="5878" y="873"/>
                  </a:cubicBezTo>
                  <a:cubicBezTo>
                    <a:pt x="5873" y="874"/>
                    <a:pt x="5868" y="874"/>
                    <a:pt x="5864" y="874"/>
                  </a:cubicBezTo>
                  <a:cubicBezTo>
                    <a:pt x="5823" y="874"/>
                    <a:pt x="5824" y="847"/>
                    <a:pt x="5802" y="841"/>
                  </a:cubicBezTo>
                  <a:cubicBezTo>
                    <a:pt x="5784" y="835"/>
                    <a:pt x="5805" y="817"/>
                    <a:pt x="5829" y="814"/>
                  </a:cubicBezTo>
                  <a:cubicBezTo>
                    <a:pt x="5854" y="806"/>
                    <a:pt x="5882" y="800"/>
                    <a:pt x="5857" y="786"/>
                  </a:cubicBezTo>
                  <a:cubicBezTo>
                    <a:pt x="5847" y="781"/>
                    <a:pt x="5835" y="778"/>
                    <a:pt x="5824" y="778"/>
                  </a:cubicBezTo>
                  <a:cubicBezTo>
                    <a:pt x="5813" y="778"/>
                    <a:pt x="5802" y="781"/>
                    <a:pt x="5791" y="786"/>
                  </a:cubicBezTo>
                  <a:cubicBezTo>
                    <a:pt x="5757" y="803"/>
                    <a:pt x="5698" y="814"/>
                    <a:pt x="5715" y="848"/>
                  </a:cubicBezTo>
                  <a:cubicBezTo>
                    <a:pt x="5719" y="852"/>
                    <a:pt x="5719" y="862"/>
                    <a:pt x="5705" y="862"/>
                  </a:cubicBezTo>
                  <a:cubicBezTo>
                    <a:pt x="5695" y="862"/>
                    <a:pt x="5677" y="859"/>
                    <a:pt x="5680" y="856"/>
                  </a:cubicBezTo>
                  <a:cubicBezTo>
                    <a:pt x="5687" y="838"/>
                    <a:pt x="5645" y="821"/>
                    <a:pt x="5684" y="803"/>
                  </a:cubicBezTo>
                  <a:cubicBezTo>
                    <a:pt x="5695" y="800"/>
                    <a:pt x="5701" y="796"/>
                    <a:pt x="5690" y="793"/>
                  </a:cubicBezTo>
                  <a:cubicBezTo>
                    <a:pt x="5673" y="788"/>
                    <a:pt x="5654" y="786"/>
                    <a:pt x="5635" y="786"/>
                  </a:cubicBezTo>
                  <a:cubicBezTo>
                    <a:pt x="5616" y="786"/>
                    <a:pt x="5597" y="788"/>
                    <a:pt x="5580" y="790"/>
                  </a:cubicBezTo>
                  <a:cubicBezTo>
                    <a:pt x="5549" y="793"/>
                    <a:pt x="5552" y="806"/>
                    <a:pt x="5559" y="821"/>
                  </a:cubicBezTo>
                  <a:cubicBezTo>
                    <a:pt x="5562" y="835"/>
                    <a:pt x="5576" y="859"/>
                    <a:pt x="5541" y="859"/>
                  </a:cubicBezTo>
                  <a:cubicBezTo>
                    <a:pt x="5490" y="859"/>
                    <a:pt x="5455" y="876"/>
                    <a:pt x="5406" y="876"/>
                  </a:cubicBezTo>
                  <a:cubicBezTo>
                    <a:pt x="5402" y="877"/>
                    <a:pt x="5397" y="877"/>
                    <a:pt x="5392" y="877"/>
                  </a:cubicBezTo>
                  <a:cubicBezTo>
                    <a:pt x="5349" y="877"/>
                    <a:pt x="5310" y="863"/>
                    <a:pt x="5323" y="838"/>
                  </a:cubicBezTo>
                  <a:cubicBezTo>
                    <a:pt x="5344" y="786"/>
                    <a:pt x="5282" y="776"/>
                    <a:pt x="5222" y="762"/>
                  </a:cubicBezTo>
                  <a:cubicBezTo>
                    <a:pt x="5205" y="762"/>
                    <a:pt x="5202" y="750"/>
                    <a:pt x="5184" y="750"/>
                  </a:cubicBezTo>
                  <a:cubicBezTo>
                    <a:pt x="5180" y="750"/>
                    <a:pt x="5176" y="750"/>
                    <a:pt x="5170" y="752"/>
                  </a:cubicBezTo>
                  <a:cubicBezTo>
                    <a:pt x="5195" y="772"/>
                    <a:pt x="5163" y="782"/>
                    <a:pt x="5143" y="796"/>
                  </a:cubicBezTo>
                  <a:cubicBezTo>
                    <a:pt x="5098" y="787"/>
                    <a:pt x="5053" y="777"/>
                    <a:pt x="5010" y="777"/>
                  </a:cubicBezTo>
                  <a:cubicBezTo>
                    <a:pt x="4975" y="777"/>
                    <a:pt x="4942" y="783"/>
                    <a:pt x="4910" y="800"/>
                  </a:cubicBezTo>
                  <a:cubicBezTo>
                    <a:pt x="4904" y="803"/>
                    <a:pt x="4895" y="804"/>
                    <a:pt x="4888" y="804"/>
                  </a:cubicBezTo>
                  <a:cubicBezTo>
                    <a:pt x="4878" y="804"/>
                    <a:pt x="4869" y="802"/>
                    <a:pt x="4865" y="796"/>
                  </a:cubicBezTo>
                  <a:cubicBezTo>
                    <a:pt x="4827" y="752"/>
                    <a:pt x="4726" y="752"/>
                    <a:pt x="4657" y="717"/>
                  </a:cubicBezTo>
                  <a:lnTo>
                    <a:pt x="4657" y="717"/>
                  </a:lnTo>
                  <a:cubicBezTo>
                    <a:pt x="4667" y="752"/>
                    <a:pt x="4737" y="765"/>
                    <a:pt x="4695" y="796"/>
                  </a:cubicBezTo>
                  <a:cubicBezTo>
                    <a:pt x="4683" y="794"/>
                    <a:pt x="4686" y="774"/>
                    <a:pt x="4672" y="774"/>
                  </a:cubicBezTo>
                  <a:cubicBezTo>
                    <a:pt x="4665" y="774"/>
                    <a:pt x="4656" y="778"/>
                    <a:pt x="4640" y="790"/>
                  </a:cubicBezTo>
                  <a:cubicBezTo>
                    <a:pt x="4601" y="817"/>
                    <a:pt x="4525" y="838"/>
                    <a:pt x="4459" y="845"/>
                  </a:cubicBezTo>
                  <a:cubicBezTo>
                    <a:pt x="4379" y="848"/>
                    <a:pt x="4386" y="862"/>
                    <a:pt x="4411" y="890"/>
                  </a:cubicBezTo>
                  <a:cubicBezTo>
                    <a:pt x="4405" y="889"/>
                    <a:pt x="4400" y="889"/>
                    <a:pt x="4396" y="889"/>
                  </a:cubicBezTo>
                  <a:cubicBezTo>
                    <a:pt x="4344" y="889"/>
                    <a:pt x="4335" y="906"/>
                    <a:pt x="4313" y="936"/>
                  </a:cubicBezTo>
                  <a:cubicBezTo>
                    <a:pt x="4286" y="970"/>
                    <a:pt x="4345" y="977"/>
                    <a:pt x="4362" y="994"/>
                  </a:cubicBezTo>
                  <a:cubicBezTo>
                    <a:pt x="4372" y="1008"/>
                    <a:pt x="4398" y="1016"/>
                    <a:pt x="4427" y="1016"/>
                  </a:cubicBezTo>
                  <a:cubicBezTo>
                    <a:pt x="4440" y="1016"/>
                    <a:pt x="4454" y="1015"/>
                    <a:pt x="4466" y="1011"/>
                  </a:cubicBezTo>
                  <a:cubicBezTo>
                    <a:pt x="4482" y="1009"/>
                    <a:pt x="4495" y="1007"/>
                    <a:pt x="4505" y="1007"/>
                  </a:cubicBezTo>
                  <a:cubicBezTo>
                    <a:pt x="4545" y="1007"/>
                    <a:pt x="4556" y="1025"/>
                    <a:pt x="4556" y="1050"/>
                  </a:cubicBezTo>
                  <a:cubicBezTo>
                    <a:pt x="4544" y="1062"/>
                    <a:pt x="4529" y="1066"/>
                    <a:pt x="4513" y="1066"/>
                  </a:cubicBezTo>
                  <a:cubicBezTo>
                    <a:pt x="4497" y="1066"/>
                    <a:pt x="4482" y="1062"/>
                    <a:pt x="4470" y="1056"/>
                  </a:cubicBezTo>
                  <a:cubicBezTo>
                    <a:pt x="4436" y="1041"/>
                    <a:pt x="4404" y="1029"/>
                    <a:pt x="4370" y="1029"/>
                  </a:cubicBezTo>
                  <a:cubicBezTo>
                    <a:pt x="4348" y="1029"/>
                    <a:pt x="4325" y="1034"/>
                    <a:pt x="4300" y="1046"/>
                  </a:cubicBezTo>
                  <a:cubicBezTo>
                    <a:pt x="4298" y="1047"/>
                    <a:pt x="4296" y="1048"/>
                    <a:pt x="4294" y="1048"/>
                  </a:cubicBezTo>
                  <a:cubicBezTo>
                    <a:pt x="4289" y="1048"/>
                    <a:pt x="4283" y="1046"/>
                    <a:pt x="4279" y="1046"/>
                  </a:cubicBezTo>
                  <a:cubicBezTo>
                    <a:pt x="4273" y="1045"/>
                    <a:pt x="4261" y="1044"/>
                    <a:pt x="4245" y="1044"/>
                  </a:cubicBezTo>
                  <a:cubicBezTo>
                    <a:pt x="4176" y="1044"/>
                    <a:pt x="4035" y="1054"/>
                    <a:pt x="4004" y="1060"/>
                  </a:cubicBezTo>
                  <a:cubicBezTo>
                    <a:pt x="4001" y="1064"/>
                    <a:pt x="3998" y="1067"/>
                    <a:pt x="3994" y="1067"/>
                  </a:cubicBezTo>
                  <a:cubicBezTo>
                    <a:pt x="4050" y="1074"/>
                    <a:pt x="4046" y="1095"/>
                    <a:pt x="4046" y="1115"/>
                  </a:cubicBezTo>
                  <a:cubicBezTo>
                    <a:pt x="4050" y="1123"/>
                    <a:pt x="4057" y="1126"/>
                    <a:pt x="4071" y="1126"/>
                  </a:cubicBezTo>
                  <a:lnTo>
                    <a:pt x="4119" y="1126"/>
                  </a:lnTo>
                  <a:cubicBezTo>
                    <a:pt x="4146" y="1132"/>
                    <a:pt x="4173" y="1134"/>
                    <a:pt x="4200" y="1134"/>
                  </a:cubicBezTo>
                  <a:cubicBezTo>
                    <a:pt x="4239" y="1134"/>
                    <a:pt x="4277" y="1129"/>
                    <a:pt x="4313" y="1119"/>
                  </a:cubicBezTo>
                  <a:cubicBezTo>
                    <a:pt x="4324" y="1115"/>
                    <a:pt x="4342" y="1119"/>
                    <a:pt x="4337" y="1109"/>
                  </a:cubicBezTo>
                  <a:cubicBezTo>
                    <a:pt x="4337" y="1101"/>
                    <a:pt x="4330" y="1095"/>
                    <a:pt x="4320" y="1095"/>
                  </a:cubicBezTo>
                  <a:cubicBezTo>
                    <a:pt x="4316" y="1095"/>
                    <a:pt x="4311" y="1096"/>
                    <a:pt x="4307" y="1098"/>
                  </a:cubicBezTo>
                  <a:cubicBezTo>
                    <a:pt x="4294" y="1102"/>
                    <a:pt x="4285" y="1103"/>
                    <a:pt x="4280" y="1103"/>
                  </a:cubicBezTo>
                  <a:cubicBezTo>
                    <a:pt x="4267" y="1103"/>
                    <a:pt x="4277" y="1092"/>
                    <a:pt x="4282" y="1085"/>
                  </a:cubicBezTo>
                  <a:cubicBezTo>
                    <a:pt x="4292" y="1081"/>
                    <a:pt x="4303" y="1077"/>
                    <a:pt x="4313" y="1074"/>
                  </a:cubicBezTo>
                  <a:cubicBezTo>
                    <a:pt x="4319" y="1073"/>
                    <a:pt x="4325" y="1072"/>
                    <a:pt x="4330" y="1072"/>
                  </a:cubicBezTo>
                  <a:cubicBezTo>
                    <a:pt x="4354" y="1072"/>
                    <a:pt x="4373" y="1082"/>
                    <a:pt x="4393" y="1085"/>
                  </a:cubicBezTo>
                  <a:cubicBezTo>
                    <a:pt x="4390" y="1109"/>
                    <a:pt x="4342" y="1140"/>
                    <a:pt x="4441" y="1140"/>
                  </a:cubicBezTo>
                  <a:cubicBezTo>
                    <a:pt x="4466" y="1140"/>
                    <a:pt x="4462" y="1165"/>
                    <a:pt x="4446" y="1165"/>
                  </a:cubicBezTo>
                  <a:cubicBezTo>
                    <a:pt x="4358" y="1171"/>
                    <a:pt x="4383" y="1202"/>
                    <a:pt x="4393" y="1227"/>
                  </a:cubicBezTo>
                  <a:cubicBezTo>
                    <a:pt x="4381" y="1231"/>
                    <a:pt x="4370" y="1233"/>
                    <a:pt x="4360" y="1233"/>
                  </a:cubicBezTo>
                  <a:cubicBezTo>
                    <a:pt x="4344" y="1233"/>
                    <a:pt x="4329" y="1228"/>
                    <a:pt x="4317" y="1219"/>
                  </a:cubicBezTo>
                  <a:cubicBezTo>
                    <a:pt x="4304" y="1211"/>
                    <a:pt x="4292" y="1206"/>
                    <a:pt x="4279" y="1206"/>
                  </a:cubicBezTo>
                  <a:cubicBezTo>
                    <a:pt x="4267" y="1206"/>
                    <a:pt x="4254" y="1211"/>
                    <a:pt x="4244" y="1219"/>
                  </a:cubicBezTo>
                  <a:cubicBezTo>
                    <a:pt x="4220" y="1237"/>
                    <a:pt x="4244" y="1244"/>
                    <a:pt x="4272" y="1248"/>
                  </a:cubicBezTo>
                  <a:cubicBezTo>
                    <a:pt x="4289" y="1251"/>
                    <a:pt x="4321" y="1258"/>
                    <a:pt x="4303" y="1269"/>
                  </a:cubicBezTo>
                  <a:cubicBezTo>
                    <a:pt x="4262" y="1289"/>
                    <a:pt x="4331" y="1296"/>
                    <a:pt x="4317" y="1317"/>
                  </a:cubicBezTo>
                  <a:cubicBezTo>
                    <a:pt x="4303" y="1314"/>
                    <a:pt x="4293" y="1312"/>
                    <a:pt x="4285" y="1312"/>
                  </a:cubicBezTo>
                  <a:cubicBezTo>
                    <a:pt x="4259" y="1312"/>
                    <a:pt x="4261" y="1328"/>
                    <a:pt x="4258" y="1344"/>
                  </a:cubicBezTo>
                  <a:cubicBezTo>
                    <a:pt x="4258" y="1362"/>
                    <a:pt x="4282" y="1369"/>
                    <a:pt x="4310" y="1376"/>
                  </a:cubicBezTo>
                  <a:cubicBezTo>
                    <a:pt x="4337" y="1386"/>
                    <a:pt x="4337" y="1400"/>
                    <a:pt x="4331" y="1418"/>
                  </a:cubicBezTo>
                  <a:cubicBezTo>
                    <a:pt x="4329" y="1418"/>
                    <a:pt x="4328" y="1418"/>
                    <a:pt x="4326" y="1418"/>
                  </a:cubicBezTo>
                  <a:cubicBezTo>
                    <a:pt x="4301" y="1418"/>
                    <a:pt x="4291" y="1397"/>
                    <a:pt x="4268" y="1397"/>
                  </a:cubicBezTo>
                  <a:cubicBezTo>
                    <a:pt x="4263" y="1397"/>
                    <a:pt x="4257" y="1398"/>
                    <a:pt x="4251" y="1400"/>
                  </a:cubicBezTo>
                  <a:cubicBezTo>
                    <a:pt x="4242" y="1399"/>
                    <a:pt x="4232" y="1398"/>
                    <a:pt x="4223" y="1398"/>
                  </a:cubicBezTo>
                  <a:cubicBezTo>
                    <a:pt x="4211" y="1398"/>
                    <a:pt x="4199" y="1399"/>
                    <a:pt x="4187" y="1399"/>
                  </a:cubicBezTo>
                  <a:cubicBezTo>
                    <a:pt x="4169" y="1399"/>
                    <a:pt x="4152" y="1397"/>
                    <a:pt x="4137" y="1389"/>
                  </a:cubicBezTo>
                  <a:cubicBezTo>
                    <a:pt x="4103" y="1385"/>
                    <a:pt x="4070" y="1379"/>
                    <a:pt x="4036" y="1379"/>
                  </a:cubicBezTo>
                  <a:cubicBezTo>
                    <a:pt x="4018" y="1379"/>
                    <a:pt x="3999" y="1381"/>
                    <a:pt x="3980" y="1386"/>
                  </a:cubicBezTo>
                  <a:cubicBezTo>
                    <a:pt x="3977" y="1386"/>
                    <a:pt x="3973" y="1386"/>
                    <a:pt x="3973" y="1389"/>
                  </a:cubicBezTo>
                  <a:lnTo>
                    <a:pt x="3956" y="1389"/>
                  </a:lnTo>
                  <a:cubicBezTo>
                    <a:pt x="3952" y="1361"/>
                    <a:pt x="3940" y="1352"/>
                    <a:pt x="3924" y="1352"/>
                  </a:cubicBezTo>
                  <a:cubicBezTo>
                    <a:pt x="3897" y="1352"/>
                    <a:pt x="3859" y="1376"/>
                    <a:pt x="3831" y="1376"/>
                  </a:cubicBezTo>
                  <a:cubicBezTo>
                    <a:pt x="3829" y="1376"/>
                    <a:pt x="3826" y="1376"/>
                    <a:pt x="3824" y="1376"/>
                  </a:cubicBezTo>
                  <a:cubicBezTo>
                    <a:pt x="3822" y="1376"/>
                    <a:pt x="3819" y="1375"/>
                    <a:pt x="3817" y="1375"/>
                  </a:cubicBezTo>
                  <a:cubicBezTo>
                    <a:pt x="3797" y="1375"/>
                    <a:pt x="3786" y="1387"/>
                    <a:pt x="3783" y="1400"/>
                  </a:cubicBezTo>
                  <a:cubicBezTo>
                    <a:pt x="3775" y="1418"/>
                    <a:pt x="3804" y="1421"/>
                    <a:pt x="3824" y="1424"/>
                  </a:cubicBezTo>
                  <a:cubicBezTo>
                    <a:pt x="3842" y="1431"/>
                    <a:pt x="3879" y="1421"/>
                    <a:pt x="3887" y="1445"/>
                  </a:cubicBezTo>
                  <a:cubicBezTo>
                    <a:pt x="3852" y="1442"/>
                    <a:pt x="3818" y="1439"/>
                    <a:pt x="3785" y="1439"/>
                  </a:cubicBezTo>
                  <a:cubicBezTo>
                    <a:pt x="3752" y="1439"/>
                    <a:pt x="3720" y="1442"/>
                    <a:pt x="3689" y="1448"/>
                  </a:cubicBezTo>
                  <a:cubicBezTo>
                    <a:pt x="3677" y="1450"/>
                    <a:pt x="3667" y="1451"/>
                    <a:pt x="3656" y="1451"/>
                  </a:cubicBezTo>
                  <a:cubicBezTo>
                    <a:pt x="3628" y="1451"/>
                    <a:pt x="3603" y="1445"/>
                    <a:pt x="3578" y="1435"/>
                  </a:cubicBezTo>
                  <a:cubicBezTo>
                    <a:pt x="3564" y="1431"/>
                    <a:pt x="3550" y="1428"/>
                    <a:pt x="3536" y="1424"/>
                  </a:cubicBezTo>
                  <a:cubicBezTo>
                    <a:pt x="3460" y="1445"/>
                    <a:pt x="3384" y="1463"/>
                    <a:pt x="3307" y="1483"/>
                  </a:cubicBezTo>
                  <a:cubicBezTo>
                    <a:pt x="3287" y="1490"/>
                    <a:pt x="3280" y="1501"/>
                    <a:pt x="3307" y="1511"/>
                  </a:cubicBezTo>
                  <a:cubicBezTo>
                    <a:pt x="3325" y="1518"/>
                    <a:pt x="3346" y="1525"/>
                    <a:pt x="3349" y="1539"/>
                  </a:cubicBezTo>
                  <a:cubicBezTo>
                    <a:pt x="3333" y="1546"/>
                    <a:pt x="3321" y="1549"/>
                    <a:pt x="3311" y="1549"/>
                  </a:cubicBezTo>
                  <a:cubicBezTo>
                    <a:pt x="3289" y="1549"/>
                    <a:pt x="3278" y="1537"/>
                    <a:pt x="3266" y="1525"/>
                  </a:cubicBezTo>
                  <a:cubicBezTo>
                    <a:pt x="3266" y="1522"/>
                    <a:pt x="3262" y="1522"/>
                    <a:pt x="3259" y="1518"/>
                  </a:cubicBezTo>
                  <a:cubicBezTo>
                    <a:pt x="3221" y="1498"/>
                    <a:pt x="3224" y="1480"/>
                    <a:pt x="3272" y="1466"/>
                  </a:cubicBezTo>
                  <a:cubicBezTo>
                    <a:pt x="3293" y="1463"/>
                    <a:pt x="3307" y="1452"/>
                    <a:pt x="3297" y="1438"/>
                  </a:cubicBezTo>
                  <a:cubicBezTo>
                    <a:pt x="3290" y="1431"/>
                    <a:pt x="3272" y="1428"/>
                    <a:pt x="3255" y="1428"/>
                  </a:cubicBezTo>
                  <a:cubicBezTo>
                    <a:pt x="3186" y="1435"/>
                    <a:pt x="3117" y="1438"/>
                    <a:pt x="3051" y="1448"/>
                  </a:cubicBezTo>
                  <a:cubicBezTo>
                    <a:pt x="3019" y="1452"/>
                    <a:pt x="3019" y="1466"/>
                    <a:pt x="3009" y="1477"/>
                  </a:cubicBezTo>
                  <a:cubicBezTo>
                    <a:pt x="2995" y="1493"/>
                    <a:pt x="3030" y="1487"/>
                    <a:pt x="3040" y="1490"/>
                  </a:cubicBezTo>
                  <a:cubicBezTo>
                    <a:pt x="3061" y="1501"/>
                    <a:pt x="3061" y="1501"/>
                    <a:pt x="3019" y="1511"/>
                  </a:cubicBezTo>
                  <a:cubicBezTo>
                    <a:pt x="2995" y="1514"/>
                    <a:pt x="2995" y="1536"/>
                    <a:pt x="2966" y="1536"/>
                  </a:cubicBezTo>
                  <a:cubicBezTo>
                    <a:pt x="2963" y="1536"/>
                    <a:pt x="2958" y="1536"/>
                    <a:pt x="2953" y="1535"/>
                  </a:cubicBezTo>
                  <a:lnTo>
                    <a:pt x="2950" y="1535"/>
                  </a:lnTo>
                  <a:cubicBezTo>
                    <a:pt x="2950" y="1506"/>
                    <a:pt x="2926" y="1486"/>
                    <a:pt x="2869" y="1486"/>
                  </a:cubicBezTo>
                  <a:cubicBezTo>
                    <a:pt x="2865" y="1486"/>
                    <a:pt x="2861" y="1487"/>
                    <a:pt x="2856" y="1487"/>
                  </a:cubicBezTo>
                  <a:cubicBezTo>
                    <a:pt x="2838" y="1492"/>
                    <a:pt x="2820" y="1493"/>
                    <a:pt x="2802" y="1493"/>
                  </a:cubicBezTo>
                  <a:cubicBezTo>
                    <a:pt x="2781" y="1493"/>
                    <a:pt x="2759" y="1492"/>
                    <a:pt x="2739" y="1492"/>
                  </a:cubicBezTo>
                  <a:cubicBezTo>
                    <a:pt x="2728" y="1492"/>
                    <a:pt x="2717" y="1492"/>
                    <a:pt x="2707" y="1493"/>
                  </a:cubicBezTo>
                  <a:lnTo>
                    <a:pt x="2707" y="1487"/>
                  </a:lnTo>
                  <a:cubicBezTo>
                    <a:pt x="2755" y="1477"/>
                    <a:pt x="2787" y="1459"/>
                    <a:pt x="2797" y="1431"/>
                  </a:cubicBezTo>
                  <a:lnTo>
                    <a:pt x="2797" y="1431"/>
                  </a:lnTo>
                  <a:cubicBezTo>
                    <a:pt x="2755" y="1442"/>
                    <a:pt x="2718" y="1442"/>
                    <a:pt x="2676" y="1442"/>
                  </a:cubicBezTo>
                  <a:cubicBezTo>
                    <a:pt x="2657" y="1432"/>
                    <a:pt x="2636" y="1425"/>
                    <a:pt x="2614" y="1425"/>
                  </a:cubicBezTo>
                  <a:cubicBezTo>
                    <a:pt x="2603" y="1425"/>
                    <a:pt x="2593" y="1427"/>
                    <a:pt x="2582" y="1431"/>
                  </a:cubicBezTo>
                  <a:cubicBezTo>
                    <a:pt x="2550" y="1445"/>
                    <a:pt x="2517" y="1450"/>
                    <a:pt x="2482" y="1450"/>
                  </a:cubicBezTo>
                  <a:cubicBezTo>
                    <a:pt x="2472" y="1450"/>
                    <a:pt x="2461" y="1449"/>
                    <a:pt x="2451" y="1448"/>
                  </a:cubicBezTo>
                  <a:cubicBezTo>
                    <a:pt x="2412" y="1448"/>
                    <a:pt x="2401" y="1459"/>
                    <a:pt x="2419" y="1477"/>
                  </a:cubicBezTo>
                  <a:cubicBezTo>
                    <a:pt x="2395" y="1483"/>
                    <a:pt x="2360" y="1483"/>
                    <a:pt x="2350" y="1501"/>
                  </a:cubicBezTo>
                  <a:cubicBezTo>
                    <a:pt x="2339" y="1500"/>
                    <a:pt x="2328" y="1499"/>
                    <a:pt x="2318" y="1499"/>
                  </a:cubicBezTo>
                  <a:cubicBezTo>
                    <a:pt x="2239" y="1499"/>
                    <a:pt x="2184" y="1534"/>
                    <a:pt x="2114" y="1549"/>
                  </a:cubicBezTo>
                  <a:cubicBezTo>
                    <a:pt x="2097" y="1553"/>
                    <a:pt x="2083" y="1560"/>
                    <a:pt x="2058" y="1560"/>
                  </a:cubicBezTo>
                  <a:cubicBezTo>
                    <a:pt x="2046" y="1584"/>
                    <a:pt x="2024" y="1607"/>
                    <a:pt x="1985" y="1607"/>
                  </a:cubicBezTo>
                  <a:cubicBezTo>
                    <a:pt x="1979" y="1607"/>
                    <a:pt x="1972" y="1606"/>
                    <a:pt x="1964" y="1605"/>
                  </a:cubicBezTo>
                  <a:cubicBezTo>
                    <a:pt x="1951" y="1603"/>
                    <a:pt x="1941" y="1602"/>
                    <a:pt x="1933" y="1602"/>
                  </a:cubicBezTo>
                  <a:cubicBezTo>
                    <a:pt x="1897" y="1602"/>
                    <a:pt x="1901" y="1619"/>
                    <a:pt x="1895" y="1636"/>
                  </a:cubicBezTo>
                  <a:cubicBezTo>
                    <a:pt x="1892" y="1643"/>
                    <a:pt x="1892" y="1650"/>
                    <a:pt x="1885" y="1657"/>
                  </a:cubicBezTo>
                  <a:cubicBezTo>
                    <a:pt x="1881" y="1664"/>
                    <a:pt x="1847" y="1664"/>
                    <a:pt x="1868" y="1674"/>
                  </a:cubicBezTo>
                  <a:cubicBezTo>
                    <a:pt x="1879" y="1680"/>
                    <a:pt x="1899" y="1693"/>
                    <a:pt x="1910" y="1693"/>
                  </a:cubicBezTo>
                  <a:cubicBezTo>
                    <a:pt x="1913" y="1693"/>
                    <a:pt x="1914" y="1693"/>
                    <a:pt x="1916" y="1692"/>
                  </a:cubicBezTo>
                  <a:cubicBezTo>
                    <a:pt x="1938" y="1681"/>
                    <a:pt x="1960" y="1678"/>
                    <a:pt x="1982" y="1678"/>
                  </a:cubicBezTo>
                  <a:cubicBezTo>
                    <a:pt x="2009" y="1678"/>
                    <a:pt x="2036" y="1682"/>
                    <a:pt x="2063" y="1682"/>
                  </a:cubicBezTo>
                  <a:cubicBezTo>
                    <a:pt x="2072" y="1682"/>
                    <a:pt x="2081" y="1682"/>
                    <a:pt x="2089" y="1681"/>
                  </a:cubicBezTo>
                  <a:cubicBezTo>
                    <a:pt x="2106" y="1679"/>
                    <a:pt x="2123" y="1679"/>
                    <a:pt x="2140" y="1679"/>
                  </a:cubicBezTo>
                  <a:cubicBezTo>
                    <a:pt x="2239" y="1679"/>
                    <a:pt x="2338" y="1699"/>
                    <a:pt x="2441" y="1699"/>
                  </a:cubicBezTo>
                  <a:cubicBezTo>
                    <a:pt x="2447" y="1699"/>
                    <a:pt x="2454" y="1698"/>
                    <a:pt x="2461" y="1698"/>
                  </a:cubicBezTo>
                  <a:cubicBezTo>
                    <a:pt x="2481" y="1698"/>
                    <a:pt x="2526" y="1709"/>
                    <a:pt x="2513" y="1722"/>
                  </a:cubicBezTo>
                  <a:cubicBezTo>
                    <a:pt x="2494" y="1744"/>
                    <a:pt x="2515" y="1751"/>
                    <a:pt x="2533" y="1751"/>
                  </a:cubicBezTo>
                  <a:cubicBezTo>
                    <a:pt x="2541" y="1751"/>
                    <a:pt x="2549" y="1749"/>
                    <a:pt x="2551" y="1747"/>
                  </a:cubicBezTo>
                  <a:cubicBezTo>
                    <a:pt x="2558" y="1742"/>
                    <a:pt x="2564" y="1740"/>
                    <a:pt x="2569" y="1740"/>
                  </a:cubicBezTo>
                  <a:cubicBezTo>
                    <a:pt x="2585" y="1740"/>
                    <a:pt x="2596" y="1761"/>
                    <a:pt x="2612" y="1761"/>
                  </a:cubicBezTo>
                  <a:cubicBezTo>
                    <a:pt x="2616" y="1761"/>
                    <a:pt x="2621" y="1759"/>
                    <a:pt x="2627" y="1754"/>
                  </a:cubicBezTo>
                  <a:cubicBezTo>
                    <a:pt x="2632" y="1748"/>
                    <a:pt x="2637" y="1746"/>
                    <a:pt x="2642" y="1746"/>
                  </a:cubicBezTo>
                  <a:cubicBezTo>
                    <a:pt x="2653" y="1746"/>
                    <a:pt x="2664" y="1757"/>
                    <a:pt x="2676" y="1757"/>
                  </a:cubicBezTo>
                  <a:lnTo>
                    <a:pt x="2676" y="1799"/>
                  </a:lnTo>
                  <a:cubicBezTo>
                    <a:pt x="2661" y="1804"/>
                    <a:pt x="2646" y="1806"/>
                    <a:pt x="2632" y="1806"/>
                  </a:cubicBezTo>
                  <a:cubicBezTo>
                    <a:pt x="2597" y="1806"/>
                    <a:pt x="2563" y="1796"/>
                    <a:pt x="2528" y="1796"/>
                  </a:cubicBezTo>
                  <a:cubicBezTo>
                    <a:pt x="2518" y="1796"/>
                    <a:pt x="2507" y="1796"/>
                    <a:pt x="2496" y="1799"/>
                  </a:cubicBezTo>
                  <a:cubicBezTo>
                    <a:pt x="2448" y="1798"/>
                    <a:pt x="2400" y="1797"/>
                    <a:pt x="2352" y="1797"/>
                  </a:cubicBezTo>
                  <a:cubicBezTo>
                    <a:pt x="2065" y="1797"/>
                    <a:pt x="1782" y="1821"/>
                    <a:pt x="1496" y="1847"/>
                  </a:cubicBezTo>
                  <a:cubicBezTo>
                    <a:pt x="1413" y="1855"/>
                    <a:pt x="1326" y="1855"/>
                    <a:pt x="1247" y="1876"/>
                  </a:cubicBezTo>
                  <a:cubicBezTo>
                    <a:pt x="1181" y="1872"/>
                    <a:pt x="1111" y="1876"/>
                    <a:pt x="1048" y="1865"/>
                  </a:cubicBezTo>
                  <a:cubicBezTo>
                    <a:pt x="1017" y="1858"/>
                    <a:pt x="987" y="1851"/>
                    <a:pt x="956" y="1851"/>
                  </a:cubicBezTo>
                  <a:cubicBezTo>
                    <a:pt x="940" y="1851"/>
                    <a:pt x="923" y="1853"/>
                    <a:pt x="907" y="1858"/>
                  </a:cubicBezTo>
                  <a:cubicBezTo>
                    <a:pt x="872" y="1861"/>
                    <a:pt x="869" y="1865"/>
                    <a:pt x="872" y="1876"/>
                  </a:cubicBezTo>
                  <a:cubicBezTo>
                    <a:pt x="899" y="1900"/>
                    <a:pt x="910" y="1924"/>
                    <a:pt x="889" y="1951"/>
                  </a:cubicBezTo>
                  <a:cubicBezTo>
                    <a:pt x="861" y="1956"/>
                    <a:pt x="824" y="1956"/>
                    <a:pt x="799" y="1976"/>
                  </a:cubicBezTo>
                  <a:cubicBezTo>
                    <a:pt x="901" y="1989"/>
                    <a:pt x="980" y="2022"/>
                    <a:pt x="1084" y="2022"/>
                  </a:cubicBezTo>
                  <a:cubicBezTo>
                    <a:pt x="1093" y="2022"/>
                    <a:pt x="1102" y="2022"/>
                    <a:pt x="1111" y="2021"/>
                  </a:cubicBezTo>
                  <a:cubicBezTo>
                    <a:pt x="1121" y="2021"/>
                    <a:pt x="1132" y="2021"/>
                    <a:pt x="1142" y="2021"/>
                  </a:cubicBezTo>
                  <a:cubicBezTo>
                    <a:pt x="1210" y="2021"/>
                    <a:pt x="1278" y="2032"/>
                    <a:pt x="1306" y="2076"/>
                  </a:cubicBezTo>
                  <a:cubicBezTo>
                    <a:pt x="1312" y="2090"/>
                    <a:pt x="1336" y="2090"/>
                    <a:pt x="1357" y="2090"/>
                  </a:cubicBezTo>
                  <a:cubicBezTo>
                    <a:pt x="1388" y="2096"/>
                    <a:pt x="1417" y="2097"/>
                    <a:pt x="1447" y="2097"/>
                  </a:cubicBezTo>
                  <a:cubicBezTo>
                    <a:pt x="1478" y="2097"/>
                    <a:pt x="1509" y="2095"/>
                    <a:pt x="1541" y="2094"/>
                  </a:cubicBezTo>
                  <a:cubicBezTo>
                    <a:pt x="1684" y="2080"/>
                    <a:pt x="1826" y="2084"/>
                    <a:pt x="1968" y="2080"/>
                  </a:cubicBezTo>
                  <a:cubicBezTo>
                    <a:pt x="1982" y="2080"/>
                    <a:pt x="1997" y="2080"/>
                    <a:pt x="2013" y="2080"/>
                  </a:cubicBezTo>
                  <a:cubicBezTo>
                    <a:pt x="2039" y="2080"/>
                    <a:pt x="2066" y="2082"/>
                    <a:pt x="2089" y="2090"/>
                  </a:cubicBezTo>
                  <a:cubicBezTo>
                    <a:pt x="2058" y="2111"/>
                    <a:pt x="1999" y="2111"/>
                    <a:pt x="1964" y="2132"/>
                  </a:cubicBezTo>
                  <a:cubicBezTo>
                    <a:pt x="2010" y="2146"/>
                    <a:pt x="2055" y="2146"/>
                    <a:pt x="2100" y="2146"/>
                  </a:cubicBezTo>
                  <a:cubicBezTo>
                    <a:pt x="2162" y="2146"/>
                    <a:pt x="2225" y="2141"/>
                    <a:pt x="2287" y="2141"/>
                  </a:cubicBezTo>
                  <a:cubicBezTo>
                    <a:pt x="2318" y="2141"/>
                    <a:pt x="2350" y="2143"/>
                    <a:pt x="2381" y="2146"/>
                  </a:cubicBezTo>
                  <a:cubicBezTo>
                    <a:pt x="2433" y="2164"/>
                    <a:pt x="2492" y="2156"/>
                    <a:pt x="2544" y="2164"/>
                  </a:cubicBezTo>
                  <a:cubicBezTo>
                    <a:pt x="2558" y="2173"/>
                    <a:pt x="2576" y="2174"/>
                    <a:pt x="2594" y="2174"/>
                  </a:cubicBezTo>
                  <a:cubicBezTo>
                    <a:pt x="2603" y="2174"/>
                    <a:pt x="2612" y="2174"/>
                    <a:pt x="2620" y="2174"/>
                  </a:cubicBezTo>
                  <a:cubicBezTo>
                    <a:pt x="2648" y="2174"/>
                    <a:pt x="2651" y="2177"/>
                    <a:pt x="2645" y="2191"/>
                  </a:cubicBezTo>
                  <a:cubicBezTo>
                    <a:pt x="2614" y="2188"/>
                    <a:pt x="2579" y="2191"/>
                    <a:pt x="2551" y="2185"/>
                  </a:cubicBezTo>
                  <a:cubicBezTo>
                    <a:pt x="2543" y="2183"/>
                    <a:pt x="2535" y="2182"/>
                    <a:pt x="2529" y="2182"/>
                  </a:cubicBezTo>
                  <a:cubicBezTo>
                    <a:pt x="2502" y="2182"/>
                    <a:pt x="2493" y="2194"/>
                    <a:pt x="2481" y="2205"/>
                  </a:cubicBezTo>
                  <a:cubicBezTo>
                    <a:pt x="2479" y="2205"/>
                    <a:pt x="2477" y="2205"/>
                    <a:pt x="2475" y="2205"/>
                  </a:cubicBezTo>
                  <a:cubicBezTo>
                    <a:pt x="2441" y="2205"/>
                    <a:pt x="2424" y="2230"/>
                    <a:pt x="2394" y="2230"/>
                  </a:cubicBezTo>
                  <a:cubicBezTo>
                    <a:pt x="2391" y="2230"/>
                    <a:pt x="2388" y="2230"/>
                    <a:pt x="2385" y="2229"/>
                  </a:cubicBezTo>
                  <a:cubicBezTo>
                    <a:pt x="2372" y="2227"/>
                    <a:pt x="2361" y="2226"/>
                    <a:pt x="2352" y="2226"/>
                  </a:cubicBezTo>
                  <a:cubicBezTo>
                    <a:pt x="2322" y="2226"/>
                    <a:pt x="2306" y="2237"/>
                    <a:pt x="2287" y="2250"/>
                  </a:cubicBezTo>
                  <a:cubicBezTo>
                    <a:pt x="2281" y="2247"/>
                    <a:pt x="2273" y="2243"/>
                    <a:pt x="2267" y="2243"/>
                  </a:cubicBezTo>
                  <a:cubicBezTo>
                    <a:pt x="2193" y="2247"/>
                    <a:pt x="2124" y="2260"/>
                    <a:pt x="2048" y="2260"/>
                  </a:cubicBezTo>
                  <a:cubicBezTo>
                    <a:pt x="2020" y="2260"/>
                    <a:pt x="2038" y="2274"/>
                    <a:pt x="2041" y="2281"/>
                  </a:cubicBezTo>
                  <a:cubicBezTo>
                    <a:pt x="1987" y="2281"/>
                    <a:pt x="1932" y="2278"/>
                    <a:pt x="1877" y="2278"/>
                  </a:cubicBezTo>
                  <a:cubicBezTo>
                    <a:pt x="1791" y="2278"/>
                    <a:pt x="1707" y="2286"/>
                    <a:pt x="1635" y="2326"/>
                  </a:cubicBezTo>
                  <a:cubicBezTo>
                    <a:pt x="1559" y="2330"/>
                    <a:pt x="1476" y="2337"/>
                    <a:pt x="1416" y="2368"/>
                  </a:cubicBezTo>
                  <a:cubicBezTo>
                    <a:pt x="1404" y="2374"/>
                    <a:pt x="1389" y="2376"/>
                    <a:pt x="1375" y="2376"/>
                  </a:cubicBezTo>
                  <a:cubicBezTo>
                    <a:pt x="1366" y="2376"/>
                    <a:pt x="1356" y="2375"/>
                    <a:pt x="1347" y="2375"/>
                  </a:cubicBezTo>
                  <a:lnTo>
                    <a:pt x="1336" y="2375"/>
                  </a:lnTo>
                  <a:cubicBezTo>
                    <a:pt x="1330" y="2374"/>
                    <a:pt x="1323" y="2374"/>
                    <a:pt x="1316" y="2374"/>
                  </a:cubicBezTo>
                  <a:cubicBezTo>
                    <a:pt x="1302" y="2374"/>
                    <a:pt x="1289" y="2375"/>
                    <a:pt x="1277" y="2375"/>
                  </a:cubicBezTo>
                  <a:cubicBezTo>
                    <a:pt x="1177" y="2385"/>
                    <a:pt x="1018" y="2413"/>
                    <a:pt x="990" y="2434"/>
                  </a:cubicBezTo>
                  <a:cubicBezTo>
                    <a:pt x="986" y="2434"/>
                    <a:pt x="990" y="2441"/>
                    <a:pt x="990" y="2444"/>
                  </a:cubicBezTo>
                  <a:cubicBezTo>
                    <a:pt x="976" y="2450"/>
                    <a:pt x="961" y="2452"/>
                    <a:pt x="946" y="2452"/>
                  </a:cubicBezTo>
                  <a:cubicBezTo>
                    <a:pt x="934" y="2452"/>
                    <a:pt x="922" y="2451"/>
                    <a:pt x="910" y="2451"/>
                  </a:cubicBezTo>
                  <a:cubicBezTo>
                    <a:pt x="799" y="2462"/>
                    <a:pt x="688" y="2479"/>
                    <a:pt x="587" y="2510"/>
                  </a:cubicBezTo>
                  <a:cubicBezTo>
                    <a:pt x="574" y="2513"/>
                    <a:pt x="556" y="2518"/>
                    <a:pt x="566" y="2531"/>
                  </a:cubicBezTo>
                  <a:cubicBezTo>
                    <a:pt x="592" y="2533"/>
                    <a:pt x="617" y="2533"/>
                    <a:pt x="643" y="2533"/>
                  </a:cubicBezTo>
                  <a:cubicBezTo>
                    <a:pt x="736" y="2533"/>
                    <a:pt x="828" y="2523"/>
                    <a:pt x="910" y="2507"/>
                  </a:cubicBezTo>
                  <a:cubicBezTo>
                    <a:pt x="1194" y="2451"/>
                    <a:pt x="1496" y="2438"/>
                    <a:pt x="1784" y="2389"/>
                  </a:cubicBezTo>
                  <a:cubicBezTo>
                    <a:pt x="1906" y="2372"/>
                    <a:pt x="2034" y="2361"/>
                    <a:pt x="2162" y="2351"/>
                  </a:cubicBezTo>
                  <a:cubicBezTo>
                    <a:pt x="2314" y="2341"/>
                    <a:pt x="2456" y="2312"/>
                    <a:pt x="2610" y="2312"/>
                  </a:cubicBezTo>
                  <a:cubicBezTo>
                    <a:pt x="2618" y="2312"/>
                    <a:pt x="2626" y="2313"/>
                    <a:pt x="2635" y="2313"/>
                  </a:cubicBezTo>
                  <a:cubicBezTo>
                    <a:pt x="2640" y="2313"/>
                    <a:pt x="2646" y="2313"/>
                    <a:pt x="2651" y="2313"/>
                  </a:cubicBezTo>
                  <a:cubicBezTo>
                    <a:pt x="2746" y="2313"/>
                    <a:pt x="2841" y="2288"/>
                    <a:pt x="2936" y="2274"/>
                  </a:cubicBezTo>
                  <a:cubicBezTo>
                    <a:pt x="3033" y="2264"/>
                    <a:pt x="3130" y="2264"/>
                    <a:pt x="3231" y="2254"/>
                  </a:cubicBezTo>
                  <a:cubicBezTo>
                    <a:pt x="3310" y="2244"/>
                    <a:pt x="3392" y="2233"/>
                    <a:pt x="3475" y="2233"/>
                  </a:cubicBezTo>
                  <a:cubicBezTo>
                    <a:pt x="3537" y="2233"/>
                    <a:pt x="3600" y="2239"/>
                    <a:pt x="3661" y="2257"/>
                  </a:cubicBezTo>
                  <a:cubicBezTo>
                    <a:pt x="3743" y="2280"/>
                    <a:pt x="3826" y="2294"/>
                    <a:pt x="3914" y="2294"/>
                  </a:cubicBezTo>
                  <a:cubicBezTo>
                    <a:pt x="3931" y="2294"/>
                    <a:pt x="3949" y="2293"/>
                    <a:pt x="3967" y="2292"/>
                  </a:cubicBezTo>
                  <a:cubicBezTo>
                    <a:pt x="3998" y="2305"/>
                    <a:pt x="4033" y="2305"/>
                    <a:pt x="4063" y="2309"/>
                  </a:cubicBezTo>
                  <a:cubicBezTo>
                    <a:pt x="4095" y="2314"/>
                    <a:pt x="4126" y="2316"/>
                    <a:pt x="4157" y="2316"/>
                  </a:cubicBezTo>
                  <a:cubicBezTo>
                    <a:pt x="4257" y="2316"/>
                    <a:pt x="4353" y="2298"/>
                    <a:pt x="4452" y="2298"/>
                  </a:cubicBezTo>
                  <a:cubicBezTo>
                    <a:pt x="4464" y="2298"/>
                    <a:pt x="4476" y="2298"/>
                    <a:pt x="4487" y="2299"/>
                  </a:cubicBezTo>
                  <a:cubicBezTo>
                    <a:pt x="4503" y="2299"/>
                    <a:pt x="4518" y="2299"/>
                    <a:pt x="4534" y="2299"/>
                  </a:cubicBezTo>
                  <a:cubicBezTo>
                    <a:pt x="4640" y="2299"/>
                    <a:pt x="4748" y="2290"/>
                    <a:pt x="4851" y="2274"/>
                  </a:cubicBezTo>
                  <a:lnTo>
                    <a:pt x="4883" y="2274"/>
                  </a:lnTo>
                  <a:cubicBezTo>
                    <a:pt x="4905" y="2277"/>
                    <a:pt x="4929" y="2282"/>
                    <a:pt x="4951" y="2282"/>
                  </a:cubicBezTo>
                  <a:cubicBezTo>
                    <a:pt x="4956" y="2282"/>
                    <a:pt x="4961" y="2282"/>
                    <a:pt x="4966" y="2281"/>
                  </a:cubicBezTo>
                  <a:cubicBezTo>
                    <a:pt x="5070" y="2274"/>
                    <a:pt x="5170" y="2260"/>
                    <a:pt x="5271" y="2250"/>
                  </a:cubicBezTo>
                  <a:cubicBezTo>
                    <a:pt x="5284" y="2250"/>
                    <a:pt x="5296" y="2250"/>
                    <a:pt x="5309" y="2250"/>
                  </a:cubicBezTo>
                  <a:cubicBezTo>
                    <a:pt x="5431" y="2250"/>
                    <a:pt x="5553" y="2260"/>
                    <a:pt x="5674" y="2260"/>
                  </a:cubicBezTo>
                  <a:cubicBezTo>
                    <a:pt x="5710" y="2260"/>
                    <a:pt x="5745" y="2259"/>
                    <a:pt x="5781" y="2257"/>
                  </a:cubicBezTo>
                  <a:lnTo>
                    <a:pt x="5781" y="2257"/>
                  </a:lnTo>
                  <a:cubicBezTo>
                    <a:pt x="5746" y="2271"/>
                    <a:pt x="5711" y="2260"/>
                    <a:pt x="5670" y="2274"/>
                  </a:cubicBezTo>
                  <a:cubicBezTo>
                    <a:pt x="5697" y="2273"/>
                    <a:pt x="5724" y="2272"/>
                    <a:pt x="5751" y="2272"/>
                  </a:cubicBezTo>
                  <a:cubicBezTo>
                    <a:pt x="5827" y="2272"/>
                    <a:pt x="5898" y="2279"/>
                    <a:pt x="5965" y="2292"/>
                  </a:cubicBezTo>
                  <a:cubicBezTo>
                    <a:pt x="6038" y="2305"/>
                    <a:pt x="6103" y="2309"/>
                    <a:pt x="6177" y="2309"/>
                  </a:cubicBezTo>
                  <a:cubicBezTo>
                    <a:pt x="6177" y="2313"/>
                    <a:pt x="6180" y="2316"/>
                    <a:pt x="6180" y="2316"/>
                  </a:cubicBezTo>
                  <a:cubicBezTo>
                    <a:pt x="6177" y="2326"/>
                    <a:pt x="6215" y="2334"/>
                    <a:pt x="6194" y="2340"/>
                  </a:cubicBezTo>
                  <a:cubicBezTo>
                    <a:pt x="6170" y="2348"/>
                    <a:pt x="6146" y="2360"/>
                    <a:pt x="6118" y="2360"/>
                  </a:cubicBezTo>
                  <a:cubicBezTo>
                    <a:pt x="6106" y="2360"/>
                    <a:pt x="6093" y="2357"/>
                    <a:pt x="6079" y="2351"/>
                  </a:cubicBezTo>
                  <a:cubicBezTo>
                    <a:pt x="6044" y="2351"/>
                    <a:pt x="6010" y="2351"/>
                    <a:pt x="5989" y="2368"/>
                  </a:cubicBezTo>
                  <a:cubicBezTo>
                    <a:pt x="5978" y="2375"/>
                    <a:pt x="5993" y="2382"/>
                    <a:pt x="6010" y="2389"/>
                  </a:cubicBezTo>
                  <a:cubicBezTo>
                    <a:pt x="6022" y="2391"/>
                    <a:pt x="6033" y="2393"/>
                    <a:pt x="6044" y="2393"/>
                  </a:cubicBezTo>
                  <a:cubicBezTo>
                    <a:pt x="6059" y="2393"/>
                    <a:pt x="6072" y="2389"/>
                    <a:pt x="6083" y="2379"/>
                  </a:cubicBezTo>
                  <a:cubicBezTo>
                    <a:pt x="6090" y="2376"/>
                    <a:pt x="6097" y="2372"/>
                    <a:pt x="6105" y="2372"/>
                  </a:cubicBezTo>
                  <a:cubicBezTo>
                    <a:pt x="6109" y="2372"/>
                    <a:pt x="6113" y="2373"/>
                    <a:pt x="6118" y="2375"/>
                  </a:cubicBezTo>
                  <a:cubicBezTo>
                    <a:pt x="6128" y="2382"/>
                    <a:pt x="6118" y="2389"/>
                    <a:pt x="6114" y="2393"/>
                  </a:cubicBezTo>
                  <a:cubicBezTo>
                    <a:pt x="6107" y="2402"/>
                    <a:pt x="6113" y="2417"/>
                    <a:pt x="6096" y="2417"/>
                  </a:cubicBezTo>
                  <a:cubicBezTo>
                    <a:pt x="6094" y="2417"/>
                    <a:pt x="6092" y="2417"/>
                    <a:pt x="6090" y="2417"/>
                  </a:cubicBezTo>
                  <a:cubicBezTo>
                    <a:pt x="6067" y="2413"/>
                    <a:pt x="6044" y="2411"/>
                    <a:pt x="6022" y="2411"/>
                  </a:cubicBezTo>
                  <a:cubicBezTo>
                    <a:pt x="5966" y="2411"/>
                    <a:pt x="5910" y="2420"/>
                    <a:pt x="5854" y="2420"/>
                  </a:cubicBezTo>
                  <a:lnTo>
                    <a:pt x="5760" y="2420"/>
                  </a:lnTo>
                  <a:cubicBezTo>
                    <a:pt x="5732" y="2451"/>
                    <a:pt x="5781" y="2476"/>
                    <a:pt x="5788" y="2503"/>
                  </a:cubicBezTo>
                  <a:cubicBezTo>
                    <a:pt x="5767" y="2507"/>
                    <a:pt x="5746" y="2507"/>
                    <a:pt x="5725" y="2518"/>
                  </a:cubicBezTo>
                  <a:cubicBezTo>
                    <a:pt x="5712" y="2521"/>
                    <a:pt x="5696" y="2526"/>
                    <a:pt x="5679" y="2526"/>
                  </a:cubicBezTo>
                  <a:cubicBezTo>
                    <a:pt x="5666" y="2526"/>
                    <a:pt x="5653" y="2523"/>
                    <a:pt x="5642" y="2513"/>
                  </a:cubicBezTo>
                  <a:cubicBezTo>
                    <a:pt x="5621" y="2493"/>
                    <a:pt x="5552" y="2472"/>
                    <a:pt x="5639" y="2448"/>
                  </a:cubicBezTo>
                  <a:cubicBezTo>
                    <a:pt x="5653" y="2441"/>
                    <a:pt x="5645" y="2430"/>
                    <a:pt x="5642" y="2420"/>
                  </a:cubicBezTo>
                  <a:cubicBezTo>
                    <a:pt x="5583" y="2417"/>
                    <a:pt x="5639" y="2385"/>
                    <a:pt x="5607" y="2375"/>
                  </a:cubicBezTo>
                  <a:cubicBezTo>
                    <a:pt x="5611" y="2375"/>
                    <a:pt x="5611" y="2372"/>
                    <a:pt x="5611" y="2368"/>
                  </a:cubicBezTo>
                  <a:cubicBezTo>
                    <a:pt x="5632" y="2372"/>
                    <a:pt x="5653" y="2375"/>
                    <a:pt x="5677" y="2379"/>
                  </a:cubicBezTo>
                  <a:cubicBezTo>
                    <a:pt x="5677" y="2358"/>
                    <a:pt x="5674" y="2344"/>
                    <a:pt x="5628" y="2344"/>
                  </a:cubicBezTo>
                  <a:cubicBezTo>
                    <a:pt x="5610" y="2344"/>
                    <a:pt x="5591" y="2336"/>
                    <a:pt x="5574" y="2336"/>
                  </a:cubicBezTo>
                  <a:cubicBezTo>
                    <a:pt x="5565" y="2336"/>
                    <a:pt x="5557" y="2338"/>
                    <a:pt x="5549" y="2344"/>
                  </a:cubicBezTo>
                  <a:cubicBezTo>
                    <a:pt x="5521" y="2337"/>
                    <a:pt x="5492" y="2333"/>
                    <a:pt x="5464" y="2333"/>
                  </a:cubicBezTo>
                  <a:cubicBezTo>
                    <a:pt x="5434" y="2333"/>
                    <a:pt x="5404" y="2338"/>
                    <a:pt x="5375" y="2351"/>
                  </a:cubicBezTo>
                  <a:cubicBezTo>
                    <a:pt x="5366" y="2356"/>
                    <a:pt x="5358" y="2359"/>
                    <a:pt x="5349" y="2359"/>
                  </a:cubicBezTo>
                  <a:cubicBezTo>
                    <a:pt x="5340" y="2359"/>
                    <a:pt x="5330" y="2356"/>
                    <a:pt x="5320" y="2351"/>
                  </a:cubicBezTo>
                  <a:cubicBezTo>
                    <a:pt x="5292" y="2336"/>
                    <a:pt x="5260" y="2332"/>
                    <a:pt x="5226" y="2332"/>
                  </a:cubicBezTo>
                  <a:cubicBezTo>
                    <a:pt x="5196" y="2332"/>
                    <a:pt x="5165" y="2335"/>
                    <a:pt x="5136" y="2337"/>
                  </a:cubicBezTo>
                  <a:cubicBezTo>
                    <a:pt x="5115" y="2337"/>
                    <a:pt x="5091" y="2340"/>
                    <a:pt x="5094" y="2354"/>
                  </a:cubicBezTo>
                  <a:cubicBezTo>
                    <a:pt x="5096" y="2364"/>
                    <a:pt x="5101" y="2366"/>
                    <a:pt x="5109" y="2366"/>
                  </a:cubicBezTo>
                  <a:cubicBezTo>
                    <a:pt x="5117" y="2366"/>
                    <a:pt x="5126" y="2364"/>
                    <a:pt x="5135" y="2364"/>
                  </a:cubicBezTo>
                  <a:cubicBezTo>
                    <a:pt x="5138" y="2364"/>
                    <a:pt x="5140" y="2364"/>
                    <a:pt x="5143" y="2364"/>
                  </a:cubicBezTo>
                  <a:cubicBezTo>
                    <a:pt x="5202" y="2368"/>
                    <a:pt x="5267" y="2375"/>
                    <a:pt x="5271" y="2420"/>
                  </a:cubicBezTo>
                  <a:cubicBezTo>
                    <a:pt x="5288" y="2409"/>
                    <a:pt x="5309" y="2403"/>
                    <a:pt x="5330" y="2399"/>
                  </a:cubicBezTo>
                  <a:lnTo>
                    <a:pt x="5330" y="2399"/>
                  </a:lnTo>
                  <a:cubicBezTo>
                    <a:pt x="5309" y="2406"/>
                    <a:pt x="5288" y="2409"/>
                    <a:pt x="5271" y="2420"/>
                  </a:cubicBezTo>
                  <a:cubicBezTo>
                    <a:pt x="5271" y="2437"/>
                    <a:pt x="5284" y="2446"/>
                    <a:pt x="5312" y="2446"/>
                  </a:cubicBezTo>
                  <a:cubicBezTo>
                    <a:pt x="5319" y="2446"/>
                    <a:pt x="5327" y="2446"/>
                    <a:pt x="5337" y="2444"/>
                  </a:cubicBezTo>
                  <a:cubicBezTo>
                    <a:pt x="5343" y="2443"/>
                    <a:pt x="5350" y="2442"/>
                    <a:pt x="5357" y="2442"/>
                  </a:cubicBezTo>
                  <a:cubicBezTo>
                    <a:pt x="5384" y="2442"/>
                    <a:pt x="5409" y="2452"/>
                    <a:pt x="5434" y="2455"/>
                  </a:cubicBezTo>
                  <a:cubicBezTo>
                    <a:pt x="5493" y="2458"/>
                    <a:pt x="5500" y="2479"/>
                    <a:pt x="5458" y="2500"/>
                  </a:cubicBezTo>
                  <a:cubicBezTo>
                    <a:pt x="5441" y="2510"/>
                    <a:pt x="5413" y="2513"/>
                    <a:pt x="5424" y="2531"/>
                  </a:cubicBezTo>
                  <a:cubicBezTo>
                    <a:pt x="5437" y="2559"/>
                    <a:pt x="5406" y="2576"/>
                    <a:pt x="5365" y="2576"/>
                  </a:cubicBezTo>
                  <a:cubicBezTo>
                    <a:pt x="5362" y="2576"/>
                    <a:pt x="5360" y="2576"/>
                    <a:pt x="5357" y="2576"/>
                  </a:cubicBezTo>
                  <a:cubicBezTo>
                    <a:pt x="5302" y="2576"/>
                    <a:pt x="5249" y="2598"/>
                    <a:pt x="5196" y="2598"/>
                  </a:cubicBezTo>
                  <a:cubicBezTo>
                    <a:pt x="5173" y="2598"/>
                    <a:pt x="5151" y="2594"/>
                    <a:pt x="5128" y="2583"/>
                  </a:cubicBezTo>
                  <a:cubicBezTo>
                    <a:pt x="5139" y="2566"/>
                    <a:pt x="5198" y="2583"/>
                    <a:pt x="5184" y="2559"/>
                  </a:cubicBezTo>
                  <a:cubicBezTo>
                    <a:pt x="5181" y="2548"/>
                    <a:pt x="5168" y="2547"/>
                    <a:pt x="5153" y="2547"/>
                  </a:cubicBezTo>
                  <a:cubicBezTo>
                    <a:pt x="5147" y="2547"/>
                    <a:pt x="5139" y="2547"/>
                    <a:pt x="5133" y="2547"/>
                  </a:cubicBezTo>
                  <a:cubicBezTo>
                    <a:pt x="5125" y="2547"/>
                    <a:pt x="5118" y="2547"/>
                    <a:pt x="5112" y="2545"/>
                  </a:cubicBezTo>
                  <a:cubicBezTo>
                    <a:pt x="5094" y="2538"/>
                    <a:pt x="5115" y="2528"/>
                    <a:pt x="5112" y="2518"/>
                  </a:cubicBezTo>
                  <a:cubicBezTo>
                    <a:pt x="5105" y="2509"/>
                    <a:pt x="5092" y="2503"/>
                    <a:pt x="5079" y="2503"/>
                  </a:cubicBezTo>
                  <a:cubicBezTo>
                    <a:pt x="5072" y="2503"/>
                    <a:pt x="5065" y="2505"/>
                    <a:pt x="5059" y="2510"/>
                  </a:cubicBezTo>
                  <a:cubicBezTo>
                    <a:pt x="5045" y="2524"/>
                    <a:pt x="5021" y="2538"/>
                    <a:pt x="5042" y="2555"/>
                  </a:cubicBezTo>
                  <a:cubicBezTo>
                    <a:pt x="5063" y="2566"/>
                    <a:pt x="5083" y="2573"/>
                    <a:pt x="5104" y="2580"/>
                  </a:cubicBezTo>
                  <a:cubicBezTo>
                    <a:pt x="5073" y="2597"/>
                    <a:pt x="5073" y="2597"/>
                    <a:pt x="5157" y="2628"/>
                  </a:cubicBezTo>
                  <a:cubicBezTo>
                    <a:pt x="5143" y="2638"/>
                    <a:pt x="5112" y="2646"/>
                    <a:pt x="5125" y="2667"/>
                  </a:cubicBezTo>
                  <a:cubicBezTo>
                    <a:pt x="5116" y="2671"/>
                    <a:pt x="5110" y="2672"/>
                    <a:pt x="5106" y="2672"/>
                  </a:cubicBezTo>
                  <a:cubicBezTo>
                    <a:pt x="5089" y="2672"/>
                    <a:pt x="5097" y="2648"/>
                    <a:pt x="5079" y="2648"/>
                  </a:cubicBezTo>
                  <a:cubicBezTo>
                    <a:pt x="5077" y="2648"/>
                    <a:pt x="5076" y="2649"/>
                    <a:pt x="5073" y="2649"/>
                  </a:cubicBezTo>
                  <a:cubicBezTo>
                    <a:pt x="5066" y="2619"/>
                    <a:pt x="5033" y="2611"/>
                    <a:pt x="4994" y="2611"/>
                  </a:cubicBezTo>
                  <a:cubicBezTo>
                    <a:pt x="4979" y="2611"/>
                    <a:pt x="4962" y="2612"/>
                    <a:pt x="4945" y="2614"/>
                  </a:cubicBezTo>
                  <a:cubicBezTo>
                    <a:pt x="4958" y="2597"/>
                    <a:pt x="4945" y="2587"/>
                    <a:pt x="4914" y="2587"/>
                  </a:cubicBezTo>
                  <a:cubicBezTo>
                    <a:pt x="4865" y="2583"/>
                    <a:pt x="4851" y="2566"/>
                    <a:pt x="4830" y="2548"/>
                  </a:cubicBezTo>
                  <a:cubicBezTo>
                    <a:pt x="4830" y="2538"/>
                    <a:pt x="4875" y="2531"/>
                    <a:pt x="4841" y="2521"/>
                  </a:cubicBezTo>
                  <a:cubicBezTo>
                    <a:pt x="4799" y="2510"/>
                    <a:pt x="4779" y="2489"/>
                    <a:pt x="4754" y="2468"/>
                  </a:cubicBezTo>
                  <a:cubicBezTo>
                    <a:pt x="4749" y="2463"/>
                    <a:pt x="4742" y="2456"/>
                    <a:pt x="4735" y="2456"/>
                  </a:cubicBezTo>
                  <a:cubicBezTo>
                    <a:pt x="4733" y="2456"/>
                    <a:pt x="4731" y="2457"/>
                    <a:pt x="4730" y="2458"/>
                  </a:cubicBezTo>
                  <a:cubicBezTo>
                    <a:pt x="4691" y="2483"/>
                    <a:pt x="4622" y="2472"/>
                    <a:pt x="4587" y="2489"/>
                  </a:cubicBezTo>
                  <a:cubicBezTo>
                    <a:pt x="4564" y="2498"/>
                    <a:pt x="4546" y="2503"/>
                    <a:pt x="4528" y="2503"/>
                  </a:cubicBezTo>
                  <a:cubicBezTo>
                    <a:pt x="4516" y="2503"/>
                    <a:pt x="4504" y="2501"/>
                    <a:pt x="4491" y="2497"/>
                  </a:cubicBezTo>
                  <a:cubicBezTo>
                    <a:pt x="4473" y="2489"/>
                    <a:pt x="4459" y="2479"/>
                    <a:pt x="4431" y="2479"/>
                  </a:cubicBezTo>
                  <a:cubicBezTo>
                    <a:pt x="4383" y="2476"/>
                    <a:pt x="4313" y="2483"/>
                    <a:pt x="4327" y="2438"/>
                  </a:cubicBezTo>
                  <a:cubicBezTo>
                    <a:pt x="4327" y="2430"/>
                    <a:pt x="4321" y="2423"/>
                    <a:pt x="4307" y="2423"/>
                  </a:cubicBezTo>
                  <a:cubicBezTo>
                    <a:pt x="4289" y="2423"/>
                    <a:pt x="4282" y="2430"/>
                    <a:pt x="4282" y="2438"/>
                  </a:cubicBezTo>
                  <a:cubicBezTo>
                    <a:pt x="4282" y="2458"/>
                    <a:pt x="4247" y="2451"/>
                    <a:pt x="4230" y="2458"/>
                  </a:cubicBezTo>
                  <a:cubicBezTo>
                    <a:pt x="4193" y="2471"/>
                    <a:pt x="4157" y="2476"/>
                    <a:pt x="4121" y="2476"/>
                  </a:cubicBezTo>
                  <a:cubicBezTo>
                    <a:pt x="4080" y="2476"/>
                    <a:pt x="4039" y="2469"/>
                    <a:pt x="3998" y="2462"/>
                  </a:cubicBezTo>
                  <a:cubicBezTo>
                    <a:pt x="3991" y="2462"/>
                    <a:pt x="3980" y="2468"/>
                    <a:pt x="3973" y="2468"/>
                  </a:cubicBezTo>
                  <a:cubicBezTo>
                    <a:pt x="3963" y="2472"/>
                    <a:pt x="3954" y="2473"/>
                    <a:pt x="3945" y="2473"/>
                  </a:cubicBezTo>
                  <a:cubicBezTo>
                    <a:pt x="3916" y="2473"/>
                    <a:pt x="3891" y="2460"/>
                    <a:pt x="3861" y="2460"/>
                  </a:cubicBezTo>
                  <a:cubicBezTo>
                    <a:pt x="3855" y="2460"/>
                    <a:pt x="3849" y="2460"/>
                    <a:pt x="3842" y="2462"/>
                  </a:cubicBezTo>
                  <a:cubicBezTo>
                    <a:pt x="3837" y="2461"/>
                    <a:pt x="3833" y="2460"/>
                    <a:pt x="3828" y="2460"/>
                  </a:cubicBezTo>
                  <a:cubicBezTo>
                    <a:pt x="3806" y="2460"/>
                    <a:pt x="3787" y="2472"/>
                    <a:pt x="3759" y="2472"/>
                  </a:cubicBezTo>
                  <a:cubicBezTo>
                    <a:pt x="3769" y="2448"/>
                    <a:pt x="3831" y="2438"/>
                    <a:pt x="3810" y="2409"/>
                  </a:cubicBezTo>
                  <a:lnTo>
                    <a:pt x="3824" y="2409"/>
                  </a:lnTo>
                  <a:cubicBezTo>
                    <a:pt x="3834" y="2409"/>
                    <a:pt x="3847" y="2413"/>
                    <a:pt x="3858" y="2413"/>
                  </a:cubicBezTo>
                  <a:cubicBezTo>
                    <a:pt x="3867" y="2413"/>
                    <a:pt x="3875" y="2410"/>
                    <a:pt x="3876" y="2399"/>
                  </a:cubicBezTo>
                  <a:cubicBezTo>
                    <a:pt x="3879" y="2375"/>
                    <a:pt x="3817" y="2337"/>
                    <a:pt x="3769" y="2334"/>
                  </a:cubicBezTo>
                  <a:cubicBezTo>
                    <a:pt x="3730" y="2334"/>
                    <a:pt x="3720" y="2340"/>
                    <a:pt x="3720" y="2358"/>
                  </a:cubicBezTo>
                  <a:cubicBezTo>
                    <a:pt x="3724" y="2393"/>
                    <a:pt x="3783" y="2430"/>
                    <a:pt x="3692" y="2455"/>
                  </a:cubicBezTo>
                  <a:cubicBezTo>
                    <a:pt x="3679" y="2458"/>
                    <a:pt x="3713" y="2468"/>
                    <a:pt x="3696" y="2476"/>
                  </a:cubicBezTo>
                  <a:cubicBezTo>
                    <a:pt x="3653" y="2452"/>
                    <a:pt x="3629" y="2441"/>
                    <a:pt x="3595" y="2441"/>
                  </a:cubicBezTo>
                  <a:cubicBezTo>
                    <a:pt x="3570" y="2441"/>
                    <a:pt x="3541" y="2447"/>
                    <a:pt x="3495" y="2455"/>
                  </a:cubicBezTo>
                  <a:cubicBezTo>
                    <a:pt x="3480" y="2458"/>
                    <a:pt x="3466" y="2459"/>
                    <a:pt x="3453" y="2459"/>
                  </a:cubicBezTo>
                  <a:cubicBezTo>
                    <a:pt x="3419" y="2459"/>
                    <a:pt x="3391" y="2450"/>
                    <a:pt x="3373" y="2427"/>
                  </a:cubicBezTo>
                  <a:lnTo>
                    <a:pt x="3498" y="2427"/>
                  </a:lnTo>
                  <a:cubicBezTo>
                    <a:pt x="3463" y="2417"/>
                    <a:pt x="3432" y="2413"/>
                    <a:pt x="3439" y="2396"/>
                  </a:cubicBezTo>
                  <a:cubicBezTo>
                    <a:pt x="3471" y="2340"/>
                    <a:pt x="3376" y="2344"/>
                    <a:pt x="3328" y="2323"/>
                  </a:cubicBezTo>
                  <a:lnTo>
                    <a:pt x="3328" y="2323"/>
                  </a:lnTo>
                  <a:cubicBezTo>
                    <a:pt x="3342" y="2344"/>
                    <a:pt x="3317" y="2361"/>
                    <a:pt x="3325" y="2379"/>
                  </a:cubicBezTo>
                  <a:lnTo>
                    <a:pt x="3325" y="2399"/>
                  </a:lnTo>
                  <a:cubicBezTo>
                    <a:pt x="3338" y="2427"/>
                    <a:pt x="3311" y="2434"/>
                    <a:pt x="3269" y="2434"/>
                  </a:cubicBezTo>
                  <a:cubicBezTo>
                    <a:pt x="3259" y="2417"/>
                    <a:pt x="3304" y="2417"/>
                    <a:pt x="3293" y="2403"/>
                  </a:cubicBezTo>
                  <a:lnTo>
                    <a:pt x="3293" y="2403"/>
                  </a:lnTo>
                  <a:cubicBezTo>
                    <a:pt x="3134" y="2417"/>
                    <a:pt x="3134" y="2417"/>
                    <a:pt x="3127" y="2434"/>
                  </a:cubicBezTo>
                  <a:cubicBezTo>
                    <a:pt x="3131" y="2435"/>
                    <a:pt x="3135" y="2435"/>
                    <a:pt x="3139" y="2435"/>
                  </a:cubicBezTo>
                  <a:cubicBezTo>
                    <a:pt x="3163" y="2435"/>
                    <a:pt x="3181" y="2422"/>
                    <a:pt x="3207" y="2422"/>
                  </a:cubicBezTo>
                  <a:cubicBezTo>
                    <a:pt x="3212" y="2422"/>
                    <a:pt x="3216" y="2423"/>
                    <a:pt x="3221" y="2423"/>
                  </a:cubicBezTo>
                  <a:cubicBezTo>
                    <a:pt x="3200" y="2441"/>
                    <a:pt x="3179" y="2458"/>
                    <a:pt x="3158" y="2476"/>
                  </a:cubicBezTo>
                  <a:cubicBezTo>
                    <a:pt x="3141" y="2455"/>
                    <a:pt x="3098" y="2439"/>
                    <a:pt x="3076" y="2439"/>
                  </a:cubicBezTo>
                  <a:cubicBezTo>
                    <a:pt x="3073" y="2439"/>
                    <a:pt x="3070" y="2440"/>
                    <a:pt x="3068" y="2441"/>
                  </a:cubicBezTo>
                  <a:cubicBezTo>
                    <a:pt x="3026" y="2465"/>
                    <a:pt x="2929" y="2444"/>
                    <a:pt x="2936" y="2497"/>
                  </a:cubicBezTo>
                  <a:cubicBezTo>
                    <a:pt x="2922" y="2521"/>
                    <a:pt x="2978" y="2528"/>
                    <a:pt x="2984" y="2545"/>
                  </a:cubicBezTo>
                  <a:cubicBezTo>
                    <a:pt x="2988" y="2548"/>
                    <a:pt x="3009" y="2555"/>
                    <a:pt x="2998" y="2555"/>
                  </a:cubicBezTo>
                  <a:cubicBezTo>
                    <a:pt x="2956" y="2555"/>
                    <a:pt x="2941" y="2584"/>
                    <a:pt x="2889" y="2584"/>
                  </a:cubicBezTo>
                  <a:cubicBezTo>
                    <a:pt x="2886" y="2584"/>
                    <a:pt x="2883" y="2584"/>
                    <a:pt x="2880" y="2583"/>
                  </a:cubicBezTo>
                  <a:cubicBezTo>
                    <a:pt x="2846" y="2579"/>
                    <a:pt x="2807" y="2571"/>
                    <a:pt x="2768" y="2571"/>
                  </a:cubicBezTo>
                  <a:cubicBezTo>
                    <a:pt x="2741" y="2571"/>
                    <a:pt x="2714" y="2575"/>
                    <a:pt x="2690" y="2587"/>
                  </a:cubicBezTo>
                  <a:cubicBezTo>
                    <a:pt x="2672" y="2590"/>
                    <a:pt x="2655" y="2593"/>
                    <a:pt x="2638" y="2593"/>
                  </a:cubicBezTo>
                  <a:cubicBezTo>
                    <a:pt x="2624" y="2597"/>
                    <a:pt x="2610" y="2604"/>
                    <a:pt x="2617" y="2611"/>
                  </a:cubicBezTo>
                  <a:cubicBezTo>
                    <a:pt x="2620" y="2614"/>
                    <a:pt x="2627" y="2615"/>
                    <a:pt x="2635" y="2615"/>
                  </a:cubicBezTo>
                  <a:cubicBezTo>
                    <a:pt x="2643" y="2615"/>
                    <a:pt x="2652" y="2614"/>
                    <a:pt x="2659" y="2614"/>
                  </a:cubicBezTo>
                  <a:cubicBezTo>
                    <a:pt x="2645" y="2652"/>
                    <a:pt x="2645" y="2652"/>
                    <a:pt x="2690" y="2656"/>
                  </a:cubicBezTo>
                  <a:cubicBezTo>
                    <a:pt x="2704" y="2666"/>
                    <a:pt x="2724" y="2668"/>
                    <a:pt x="2744" y="2668"/>
                  </a:cubicBezTo>
                  <a:cubicBezTo>
                    <a:pt x="2754" y="2668"/>
                    <a:pt x="2763" y="2667"/>
                    <a:pt x="2772" y="2667"/>
                  </a:cubicBezTo>
                  <a:cubicBezTo>
                    <a:pt x="2791" y="2667"/>
                    <a:pt x="2808" y="2669"/>
                    <a:pt x="2822" y="2677"/>
                  </a:cubicBezTo>
                  <a:cubicBezTo>
                    <a:pt x="2839" y="2708"/>
                    <a:pt x="2898" y="2708"/>
                    <a:pt x="2939" y="2722"/>
                  </a:cubicBezTo>
                  <a:cubicBezTo>
                    <a:pt x="2988" y="2736"/>
                    <a:pt x="2992" y="2747"/>
                    <a:pt x="2936" y="2760"/>
                  </a:cubicBezTo>
                  <a:cubicBezTo>
                    <a:pt x="2933" y="2739"/>
                    <a:pt x="2901" y="2732"/>
                    <a:pt x="2870" y="2729"/>
                  </a:cubicBezTo>
                  <a:cubicBezTo>
                    <a:pt x="2865" y="2728"/>
                    <a:pt x="2859" y="2728"/>
                    <a:pt x="2853" y="2728"/>
                  </a:cubicBezTo>
                  <a:cubicBezTo>
                    <a:pt x="2834" y="2728"/>
                    <a:pt x="2816" y="2732"/>
                    <a:pt x="2811" y="2742"/>
                  </a:cubicBezTo>
                  <a:cubicBezTo>
                    <a:pt x="2804" y="2753"/>
                    <a:pt x="2801" y="2767"/>
                    <a:pt x="2811" y="2774"/>
                  </a:cubicBezTo>
                  <a:cubicBezTo>
                    <a:pt x="2818" y="2778"/>
                    <a:pt x="2830" y="2784"/>
                    <a:pt x="2843" y="2784"/>
                  </a:cubicBezTo>
                  <a:cubicBezTo>
                    <a:pt x="2852" y="2784"/>
                    <a:pt x="2862" y="2781"/>
                    <a:pt x="2870" y="2774"/>
                  </a:cubicBezTo>
                  <a:cubicBezTo>
                    <a:pt x="2874" y="2777"/>
                    <a:pt x="2880" y="2777"/>
                    <a:pt x="2888" y="2777"/>
                  </a:cubicBezTo>
                  <a:cubicBezTo>
                    <a:pt x="2881" y="2787"/>
                    <a:pt x="2878" y="2799"/>
                    <a:pt x="2853" y="2799"/>
                  </a:cubicBezTo>
                  <a:cubicBezTo>
                    <a:pt x="2850" y="2799"/>
                    <a:pt x="2846" y="2799"/>
                    <a:pt x="2843" y="2798"/>
                  </a:cubicBezTo>
                  <a:cubicBezTo>
                    <a:pt x="2837" y="2798"/>
                    <a:pt x="2829" y="2797"/>
                    <a:pt x="2822" y="2797"/>
                  </a:cubicBezTo>
                  <a:cubicBezTo>
                    <a:pt x="2816" y="2797"/>
                    <a:pt x="2813" y="2798"/>
                    <a:pt x="2818" y="2805"/>
                  </a:cubicBezTo>
                  <a:cubicBezTo>
                    <a:pt x="2849" y="2840"/>
                    <a:pt x="2797" y="2836"/>
                    <a:pt x="2763" y="2846"/>
                  </a:cubicBezTo>
                  <a:cubicBezTo>
                    <a:pt x="2721" y="2861"/>
                    <a:pt x="2669" y="2875"/>
                    <a:pt x="2659" y="2902"/>
                  </a:cubicBezTo>
                  <a:lnTo>
                    <a:pt x="2627" y="2902"/>
                  </a:lnTo>
                  <a:cubicBezTo>
                    <a:pt x="2620" y="2896"/>
                    <a:pt x="2609" y="2895"/>
                    <a:pt x="2598" y="2895"/>
                  </a:cubicBezTo>
                  <a:cubicBezTo>
                    <a:pt x="2589" y="2895"/>
                    <a:pt x="2579" y="2896"/>
                    <a:pt x="2570" y="2896"/>
                  </a:cubicBezTo>
                  <a:cubicBezTo>
                    <a:pt x="2560" y="2896"/>
                    <a:pt x="2550" y="2894"/>
                    <a:pt x="2544" y="2888"/>
                  </a:cubicBezTo>
                  <a:cubicBezTo>
                    <a:pt x="2550" y="2872"/>
                    <a:pt x="2541" y="2861"/>
                    <a:pt x="2519" y="2861"/>
                  </a:cubicBezTo>
                  <a:cubicBezTo>
                    <a:pt x="2512" y="2861"/>
                    <a:pt x="2504" y="2862"/>
                    <a:pt x="2496" y="2864"/>
                  </a:cubicBezTo>
                  <a:cubicBezTo>
                    <a:pt x="2471" y="2871"/>
                    <a:pt x="2433" y="2871"/>
                    <a:pt x="2416" y="2888"/>
                  </a:cubicBezTo>
                  <a:cubicBezTo>
                    <a:pt x="2409" y="2899"/>
                    <a:pt x="2406" y="2909"/>
                    <a:pt x="2419" y="2920"/>
                  </a:cubicBezTo>
                  <a:cubicBezTo>
                    <a:pt x="2422" y="2930"/>
                    <a:pt x="2422" y="2937"/>
                    <a:pt x="2395" y="2937"/>
                  </a:cubicBezTo>
                  <a:lnTo>
                    <a:pt x="2318" y="2937"/>
                  </a:lnTo>
                  <a:cubicBezTo>
                    <a:pt x="2308" y="2937"/>
                    <a:pt x="2297" y="2934"/>
                    <a:pt x="2287" y="2934"/>
                  </a:cubicBezTo>
                  <a:cubicBezTo>
                    <a:pt x="2242" y="2931"/>
                    <a:pt x="2202" y="2908"/>
                    <a:pt x="2161" y="2908"/>
                  </a:cubicBezTo>
                  <a:cubicBezTo>
                    <a:pt x="2147" y="2908"/>
                    <a:pt x="2134" y="2911"/>
                    <a:pt x="2121" y="2916"/>
                  </a:cubicBezTo>
                  <a:cubicBezTo>
                    <a:pt x="2073" y="2937"/>
                    <a:pt x="2017" y="2947"/>
                    <a:pt x="1961" y="2958"/>
                  </a:cubicBezTo>
                  <a:cubicBezTo>
                    <a:pt x="1928" y="2964"/>
                    <a:pt x="1944" y="2988"/>
                    <a:pt x="1917" y="2988"/>
                  </a:cubicBezTo>
                  <a:cubicBezTo>
                    <a:pt x="1912" y="2988"/>
                    <a:pt x="1906" y="2987"/>
                    <a:pt x="1899" y="2986"/>
                  </a:cubicBezTo>
                  <a:cubicBezTo>
                    <a:pt x="1874" y="2968"/>
                    <a:pt x="1937" y="2961"/>
                    <a:pt x="1927" y="2944"/>
                  </a:cubicBezTo>
                  <a:cubicBezTo>
                    <a:pt x="1975" y="2920"/>
                    <a:pt x="1909" y="2923"/>
                    <a:pt x="1899" y="2913"/>
                  </a:cubicBezTo>
                  <a:cubicBezTo>
                    <a:pt x="1868" y="2913"/>
                    <a:pt x="1839" y="2913"/>
                    <a:pt x="1812" y="2909"/>
                  </a:cubicBezTo>
                  <a:cubicBezTo>
                    <a:pt x="1805" y="2909"/>
                    <a:pt x="1799" y="2908"/>
                    <a:pt x="1793" y="2908"/>
                  </a:cubicBezTo>
                  <a:cubicBezTo>
                    <a:pt x="1750" y="2908"/>
                    <a:pt x="1713" y="2918"/>
                    <a:pt x="1673" y="2926"/>
                  </a:cubicBezTo>
                  <a:cubicBezTo>
                    <a:pt x="1604" y="2937"/>
                    <a:pt x="1652" y="2965"/>
                    <a:pt x="1652" y="2986"/>
                  </a:cubicBezTo>
                  <a:cubicBezTo>
                    <a:pt x="1652" y="2989"/>
                    <a:pt x="1656" y="3000"/>
                    <a:pt x="1639" y="3000"/>
                  </a:cubicBezTo>
                  <a:cubicBezTo>
                    <a:pt x="1619" y="2986"/>
                    <a:pt x="1618" y="2964"/>
                    <a:pt x="1578" y="2964"/>
                  </a:cubicBezTo>
                  <a:cubicBezTo>
                    <a:pt x="1575" y="2964"/>
                    <a:pt x="1572" y="2965"/>
                    <a:pt x="1569" y="2965"/>
                  </a:cubicBezTo>
                  <a:cubicBezTo>
                    <a:pt x="1556" y="2963"/>
                    <a:pt x="1542" y="2956"/>
                    <a:pt x="1529" y="2956"/>
                  </a:cubicBezTo>
                  <a:cubicBezTo>
                    <a:pt x="1522" y="2956"/>
                    <a:pt x="1514" y="2958"/>
                    <a:pt x="1506" y="2965"/>
                  </a:cubicBezTo>
                  <a:cubicBezTo>
                    <a:pt x="1469" y="2961"/>
                    <a:pt x="1431" y="2958"/>
                    <a:pt x="1392" y="2955"/>
                  </a:cubicBezTo>
                  <a:cubicBezTo>
                    <a:pt x="1389" y="2937"/>
                    <a:pt x="1413" y="2913"/>
                    <a:pt x="1347" y="2913"/>
                  </a:cubicBezTo>
                  <a:cubicBezTo>
                    <a:pt x="1342" y="2908"/>
                    <a:pt x="1333" y="2904"/>
                    <a:pt x="1323" y="2904"/>
                  </a:cubicBezTo>
                  <a:cubicBezTo>
                    <a:pt x="1320" y="2904"/>
                    <a:pt x="1316" y="2905"/>
                    <a:pt x="1312" y="2906"/>
                  </a:cubicBezTo>
                  <a:cubicBezTo>
                    <a:pt x="1290" y="2896"/>
                    <a:pt x="1271" y="2891"/>
                    <a:pt x="1255" y="2891"/>
                  </a:cubicBezTo>
                  <a:cubicBezTo>
                    <a:pt x="1223" y="2891"/>
                    <a:pt x="1201" y="2909"/>
                    <a:pt x="1181" y="2930"/>
                  </a:cubicBezTo>
                  <a:cubicBezTo>
                    <a:pt x="1160" y="2934"/>
                    <a:pt x="1139" y="2934"/>
                    <a:pt x="1118" y="2937"/>
                  </a:cubicBezTo>
                  <a:cubicBezTo>
                    <a:pt x="983" y="2941"/>
                    <a:pt x="882" y="2971"/>
                    <a:pt x="854" y="3020"/>
                  </a:cubicBezTo>
                  <a:cubicBezTo>
                    <a:pt x="809" y="3010"/>
                    <a:pt x="774" y="2992"/>
                    <a:pt x="747" y="2976"/>
                  </a:cubicBezTo>
                  <a:cubicBezTo>
                    <a:pt x="719" y="2989"/>
                    <a:pt x="733" y="3000"/>
                    <a:pt x="744" y="3010"/>
                  </a:cubicBezTo>
                  <a:cubicBezTo>
                    <a:pt x="754" y="3024"/>
                    <a:pt x="740" y="3030"/>
                    <a:pt x="709" y="3030"/>
                  </a:cubicBezTo>
                  <a:cubicBezTo>
                    <a:pt x="702" y="3030"/>
                    <a:pt x="695" y="3030"/>
                    <a:pt x="688" y="3030"/>
                  </a:cubicBezTo>
                  <a:cubicBezTo>
                    <a:pt x="640" y="3030"/>
                    <a:pt x="588" y="3033"/>
                    <a:pt x="598" y="3072"/>
                  </a:cubicBezTo>
                  <a:cubicBezTo>
                    <a:pt x="601" y="3093"/>
                    <a:pt x="556" y="3086"/>
                    <a:pt x="542" y="3100"/>
                  </a:cubicBezTo>
                  <a:cubicBezTo>
                    <a:pt x="564" y="3110"/>
                    <a:pt x="583" y="3121"/>
                    <a:pt x="608" y="3121"/>
                  </a:cubicBezTo>
                  <a:cubicBezTo>
                    <a:pt x="619" y="3121"/>
                    <a:pt x="632" y="3119"/>
                    <a:pt x="646" y="3114"/>
                  </a:cubicBezTo>
                  <a:cubicBezTo>
                    <a:pt x="655" y="3111"/>
                    <a:pt x="663" y="3109"/>
                    <a:pt x="670" y="3109"/>
                  </a:cubicBezTo>
                  <a:cubicBezTo>
                    <a:pt x="681" y="3109"/>
                    <a:pt x="690" y="3113"/>
                    <a:pt x="699" y="3121"/>
                  </a:cubicBezTo>
                  <a:cubicBezTo>
                    <a:pt x="701" y="3125"/>
                    <a:pt x="707" y="3130"/>
                    <a:pt x="713" y="3130"/>
                  </a:cubicBezTo>
                  <a:cubicBezTo>
                    <a:pt x="717" y="3130"/>
                    <a:pt x="720" y="3128"/>
                    <a:pt x="723" y="3125"/>
                  </a:cubicBezTo>
                  <a:cubicBezTo>
                    <a:pt x="736" y="3110"/>
                    <a:pt x="754" y="3106"/>
                    <a:pt x="773" y="3106"/>
                  </a:cubicBezTo>
                  <a:cubicBezTo>
                    <a:pt x="791" y="3106"/>
                    <a:pt x="809" y="3109"/>
                    <a:pt x="824" y="3110"/>
                  </a:cubicBezTo>
                  <a:cubicBezTo>
                    <a:pt x="928" y="3125"/>
                    <a:pt x="1028" y="3138"/>
                    <a:pt x="1136" y="3149"/>
                  </a:cubicBezTo>
                  <a:cubicBezTo>
                    <a:pt x="1149" y="3149"/>
                    <a:pt x="1173" y="3149"/>
                    <a:pt x="1177" y="3163"/>
                  </a:cubicBezTo>
                  <a:cubicBezTo>
                    <a:pt x="1179" y="3182"/>
                    <a:pt x="1181" y="3190"/>
                    <a:pt x="1194" y="3190"/>
                  </a:cubicBezTo>
                  <a:cubicBezTo>
                    <a:pt x="1203" y="3190"/>
                    <a:pt x="1219" y="3185"/>
                    <a:pt x="1247" y="3176"/>
                  </a:cubicBezTo>
                  <a:lnTo>
                    <a:pt x="1285" y="3176"/>
                  </a:lnTo>
                  <a:cubicBezTo>
                    <a:pt x="1309" y="3186"/>
                    <a:pt x="1329" y="3201"/>
                    <a:pt x="1358" y="3201"/>
                  </a:cubicBezTo>
                  <a:cubicBezTo>
                    <a:pt x="1361" y="3201"/>
                    <a:pt x="1365" y="3201"/>
                    <a:pt x="1368" y="3200"/>
                  </a:cubicBezTo>
                  <a:lnTo>
                    <a:pt x="1423" y="3200"/>
                  </a:lnTo>
                  <a:cubicBezTo>
                    <a:pt x="1437" y="3205"/>
                    <a:pt x="1451" y="3208"/>
                    <a:pt x="1465" y="3211"/>
                  </a:cubicBezTo>
                  <a:cubicBezTo>
                    <a:pt x="1490" y="3218"/>
                    <a:pt x="1510" y="3229"/>
                    <a:pt x="1520" y="3235"/>
                  </a:cubicBezTo>
                  <a:cubicBezTo>
                    <a:pt x="1586" y="3267"/>
                    <a:pt x="1663" y="3263"/>
                    <a:pt x="1735" y="3277"/>
                  </a:cubicBezTo>
                  <a:cubicBezTo>
                    <a:pt x="1781" y="3280"/>
                    <a:pt x="1823" y="3288"/>
                    <a:pt x="1860" y="3298"/>
                  </a:cubicBezTo>
                  <a:cubicBezTo>
                    <a:pt x="1891" y="3308"/>
                    <a:pt x="1923" y="3313"/>
                    <a:pt x="1956" y="3313"/>
                  </a:cubicBezTo>
                  <a:cubicBezTo>
                    <a:pt x="1980" y="3313"/>
                    <a:pt x="2004" y="3310"/>
                    <a:pt x="2027" y="3304"/>
                  </a:cubicBezTo>
                  <a:cubicBezTo>
                    <a:pt x="2048" y="3301"/>
                    <a:pt x="2073" y="3298"/>
                    <a:pt x="2093" y="3294"/>
                  </a:cubicBezTo>
                  <a:cubicBezTo>
                    <a:pt x="2156" y="3301"/>
                    <a:pt x="2222" y="3304"/>
                    <a:pt x="2284" y="3312"/>
                  </a:cubicBezTo>
                  <a:cubicBezTo>
                    <a:pt x="2242" y="3346"/>
                    <a:pt x="2305" y="3346"/>
                    <a:pt x="2332" y="3357"/>
                  </a:cubicBezTo>
                  <a:cubicBezTo>
                    <a:pt x="2336" y="3374"/>
                    <a:pt x="2294" y="3367"/>
                    <a:pt x="2284" y="3381"/>
                  </a:cubicBezTo>
                  <a:cubicBezTo>
                    <a:pt x="2270" y="3384"/>
                    <a:pt x="2252" y="3392"/>
                    <a:pt x="2235" y="3395"/>
                  </a:cubicBezTo>
                  <a:cubicBezTo>
                    <a:pt x="2187" y="3395"/>
                    <a:pt x="2156" y="3416"/>
                    <a:pt x="2124" y="3429"/>
                  </a:cubicBezTo>
                  <a:cubicBezTo>
                    <a:pt x="2031" y="3429"/>
                    <a:pt x="1982" y="3454"/>
                    <a:pt x="1961" y="3499"/>
                  </a:cubicBezTo>
                  <a:cubicBezTo>
                    <a:pt x="1902" y="3513"/>
                    <a:pt x="1906" y="3554"/>
                    <a:pt x="1844" y="3568"/>
                  </a:cubicBezTo>
                  <a:cubicBezTo>
                    <a:pt x="1833" y="3572"/>
                    <a:pt x="1847" y="3586"/>
                    <a:pt x="1857" y="3586"/>
                  </a:cubicBezTo>
                  <a:cubicBezTo>
                    <a:pt x="1920" y="3589"/>
                    <a:pt x="1955" y="3624"/>
                    <a:pt x="2018" y="3624"/>
                  </a:cubicBezTo>
                  <a:cubicBezTo>
                    <a:pt x="2021" y="3624"/>
                    <a:pt x="2024" y="3624"/>
                    <a:pt x="2027" y="3624"/>
                  </a:cubicBezTo>
                  <a:cubicBezTo>
                    <a:pt x="2034" y="3631"/>
                    <a:pt x="2058" y="3631"/>
                    <a:pt x="2052" y="3637"/>
                  </a:cubicBezTo>
                  <a:cubicBezTo>
                    <a:pt x="2023" y="3669"/>
                    <a:pt x="2048" y="3683"/>
                    <a:pt x="2100" y="3693"/>
                  </a:cubicBezTo>
                  <a:cubicBezTo>
                    <a:pt x="2114" y="3697"/>
                    <a:pt x="2124" y="3704"/>
                    <a:pt x="2135" y="3711"/>
                  </a:cubicBezTo>
                  <a:cubicBezTo>
                    <a:pt x="2097" y="3721"/>
                    <a:pt x="2062" y="3732"/>
                    <a:pt x="2027" y="3738"/>
                  </a:cubicBezTo>
                  <a:cubicBezTo>
                    <a:pt x="1989" y="3746"/>
                    <a:pt x="1933" y="3746"/>
                    <a:pt x="1919" y="3770"/>
                  </a:cubicBezTo>
                  <a:cubicBezTo>
                    <a:pt x="1909" y="3783"/>
                    <a:pt x="1895" y="3787"/>
                    <a:pt x="1880" y="3787"/>
                  </a:cubicBezTo>
                  <a:cubicBezTo>
                    <a:pt x="1868" y="3787"/>
                    <a:pt x="1856" y="3785"/>
                    <a:pt x="1844" y="3783"/>
                  </a:cubicBezTo>
                  <a:cubicBezTo>
                    <a:pt x="1826" y="3783"/>
                    <a:pt x="1812" y="3777"/>
                    <a:pt x="1791" y="3777"/>
                  </a:cubicBezTo>
                  <a:cubicBezTo>
                    <a:pt x="1660" y="3787"/>
                    <a:pt x="1524" y="3780"/>
                    <a:pt x="1396" y="3804"/>
                  </a:cubicBezTo>
                  <a:cubicBezTo>
                    <a:pt x="1389" y="3791"/>
                    <a:pt x="1431" y="3787"/>
                    <a:pt x="1431" y="3767"/>
                  </a:cubicBezTo>
                  <a:lnTo>
                    <a:pt x="1431" y="3767"/>
                  </a:lnTo>
                  <a:cubicBezTo>
                    <a:pt x="1426" y="3771"/>
                    <a:pt x="1420" y="3772"/>
                    <a:pt x="1413" y="3772"/>
                  </a:cubicBezTo>
                  <a:cubicBezTo>
                    <a:pt x="1405" y="3772"/>
                    <a:pt x="1396" y="3770"/>
                    <a:pt x="1389" y="3770"/>
                  </a:cubicBezTo>
                  <a:cubicBezTo>
                    <a:pt x="1381" y="3770"/>
                    <a:pt x="1374" y="3773"/>
                    <a:pt x="1371" y="3783"/>
                  </a:cubicBezTo>
                  <a:cubicBezTo>
                    <a:pt x="1369" y="3791"/>
                    <a:pt x="1355" y="3795"/>
                    <a:pt x="1339" y="3795"/>
                  </a:cubicBezTo>
                  <a:cubicBezTo>
                    <a:pt x="1334" y="3795"/>
                    <a:pt x="1328" y="3795"/>
                    <a:pt x="1323" y="3794"/>
                  </a:cubicBezTo>
                  <a:cubicBezTo>
                    <a:pt x="1250" y="3794"/>
                    <a:pt x="1177" y="3797"/>
                    <a:pt x="1111" y="3818"/>
                  </a:cubicBezTo>
                  <a:cubicBezTo>
                    <a:pt x="1088" y="3826"/>
                    <a:pt x="1050" y="3837"/>
                    <a:pt x="1025" y="3837"/>
                  </a:cubicBezTo>
                  <a:cubicBezTo>
                    <a:pt x="1016" y="3837"/>
                    <a:pt x="1008" y="3836"/>
                    <a:pt x="1003" y="3832"/>
                  </a:cubicBezTo>
                  <a:cubicBezTo>
                    <a:pt x="984" y="3819"/>
                    <a:pt x="967" y="3814"/>
                    <a:pt x="950" y="3814"/>
                  </a:cubicBezTo>
                  <a:cubicBezTo>
                    <a:pt x="928" y="3814"/>
                    <a:pt x="906" y="3823"/>
                    <a:pt x="882" y="3829"/>
                  </a:cubicBezTo>
                  <a:cubicBezTo>
                    <a:pt x="872" y="3831"/>
                    <a:pt x="863" y="3832"/>
                    <a:pt x="856" y="3832"/>
                  </a:cubicBezTo>
                  <a:cubicBezTo>
                    <a:pt x="848" y="3832"/>
                    <a:pt x="841" y="3830"/>
                    <a:pt x="834" y="3825"/>
                  </a:cubicBezTo>
                  <a:cubicBezTo>
                    <a:pt x="830" y="3821"/>
                    <a:pt x="824" y="3819"/>
                    <a:pt x="818" y="3819"/>
                  </a:cubicBezTo>
                  <a:cubicBezTo>
                    <a:pt x="813" y="3819"/>
                    <a:pt x="807" y="3820"/>
                    <a:pt x="803" y="3825"/>
                  </a:cubicBezTo>
                  <a:cubicBezTo>
                    <a:pt x="795" y="3832"/>
                    <a:pt x="803" y="3839"/>
                    <a:pt x="816" y="3839"/>
                  </a:cubicBezTo>
                  <a:cubicBezTo>
                    <a:pt x="854" y="3846"/>
                    <a:pt x="861" y="3863"/>
                    <a:pt x="858" y="3881"/>
                  </a:cubicBezTo>
                  <a:cubicBezTo>
                    <a:pt x="827" y="3884"/>
                    <a:pt x="806" y="3898"/>
                    <a:pt x="778" y="3908"/>
                  </a:cubicBezTo>
                  <a:cubicBezTo>
                    <a:pt x="729" y="3916"/>
                    <a:pt x="674" y="3912"/>
                    <a:pt x="632" y="3933"/>
                  </a:cubicBezTo>
                  <a:cubicBezTo>
                    <a:pt x="625" y="3936"/>
                    <a:pt x="622" y="3940"/>
                    <a:pt x="615" y="3943"/>
                  </a:cubicBezTo>
                  <a:cubicBezTo>
                    <a:pt x="614" y="3943"/>
                    <a:pt x="612" y="3943"/>
                    <a:pt x="611" y="3943"/>
                  </a:cubicBezTo>
                  <a:cubicBezTo>
                    <a:pt x="586" y="3943"/>
                    <a:pt x="569" y="3962"/>
                    <a:pt x="542" y="3962"/>
                  </a:cubicBezTo>
                  <a:cubicBezTo>
                    <a:pt x="535" y="3962"/>
                    <a:pt x="527" y="3961"/>
                    <a:pt x="518" y="3957"/>
                  </a:cubicBezTo>
                  <a:cubicBezTo>
                    <a:pt x="487" y="3962"/>
                    <a:pt x="456" y="3979"/>
                    <a:pt x="425" y="3979"/>
                  </a:cubicBezTo>
                  <a:cubicBezTo>
                    <a:pt x="407" y="3979"/>
                    <a:pt x="390" y="3973"/>
                    <a:pt x="372" y="3957"/>
                  </a:cubicBezTo>
                  <a:cubicBezTo>
                    <a:pt x="372" y="3957"/>
                    <a:pt x="366" y="3957"/>
                    <a:pt x="366" y="3961"/>
                  </a:cubicBezTo>
                  <a:cubicBezTo>
                    <a:pt x="354" y="3966"/>
                    <a:pt x="344" y="3968"/>
                    <a:pt x="335" y="3968"/>
                  </a:cubicBezTo>
                  <a:cubicBezTo>
                    <a:pt x="314" y="3968"/>
                    <a:pt x="298" y="3957"/>
                    <a:pt x="278" y="3950"/>
                  </a:cubicBezTo>
                  <a:cubicBezTo>
                    <a:pt x="257" y="3941"/>
                    <a:pt x="235" y="3937"/>
                    <a:pt x="213" y="3937"/>
                  </a:cubicBezTo>
                  <a:cubicBezTo>
                    <a:pt x="165" y="3937"/>
                    <a:pt x="123" y="3957"/>
                    <a:pt x="108" y="3988"/>
                  </a:cubicBezTo>
                  <a:cubicBezTo>
                    <a:pt x="102" y="4006"/>
                    <a:pt x="105" y="4026"/>
                    <a:pt x="81" y="4044"/>
                  </a:cubicBezTo>
                  <a:cubicBezTo>
                    <a:pt x="12" y="4071"/>
                    <a:pt x="1" y="4095"/>
                    <a:pt x="57" y="4106"/>
                  </a:cubicBezTo>
                  <a:cubicBezTo>
                    <a:pt x="93" y="4113"/>
                    <a:pt x="133" y="4126"/>
                    <a:pt x="174" y="4126"/>
                  </a:cubicBezTo>
                  <a:cubicBezTo>
                    <a:pt x="196" y="4126"/>
                    <a:pt x="218" y="4123"/>
                    <a:pt x="241" y="4113"/>
                  </a:cubicBezTo>
                  <a:cubicBezTo>
                    <a:pt x="351" y="4148"/>
                    <a:pt x="361" y="4137"/>
                    <a:pt x="379" y="4141"/>
                  </a:cubicBezTo>
                  <a:cubicBezTo>
                    <a:pt x="412" y="4148"/>
                    <a:pt x="443" y="4161"/>
                    <a:pt x="475" y="4161"/>
                  </a:cubicBezTo>
                  <a:cubicBezTo>
                    <a:pt x="493" y="4161"/>
                    <a:pt x="512" y="4157"/>
                    <a:pt x="532" y="4145"/>
                  </a:cubicBezTo>
                  <a:cubicBezTo>
                    <a:pt x="537" y="4170"/>
                    <a:pt x="538" y="4179"/>
                    <a:pt x="558" y="4179"/>
                  </a:cubicBezTo>
                  <a:cubicBezTo>
                    <a:pt x="565" y="4179"/>
                    <a:pt x="574" y="4177"/>
                    <a:pt x="587" y="4175"/>
                  </a:cubicBezTo>
                  <a:cubicBezTo>
                    <a:pt x="602" y="4173"/>
                    <a:pt x="616" y="4171"/>
                    <a:pt x="627" y="4171"/>
                  </a:cubicBezTo>
                  <a:cubicBezTo>
                    <a:pt x="645" y="4171"/>
                    <a:pt x="654" y="4177"/>
                    <a:pt x="650" y="4196"/>
                  </a:cubicBezTo>
                  <a:cubicBezTo>
                    <a:pt x="646" y="4207"/>
                    <a:pt x="660" y="4210"/>
                    <a:pt x="674" y="4217"/>
                  </a:cubicBezTo>
                  <a:cubicBezTo>
                    <a:pt x="715" y="4241"/>
                    <a:pt x="768" y="4245"/>
                    <a:pt x="827" y="4245"/>
                  </a:cubicBezTo>
                  <a:lnTo>
                    <a:pt x="844" y="4245"/>
                  </a:lnTo>
                  <a:cubicBezTo>
                    <a:pt x="882" y="4245"/>
                    <a:pt x="893" y="4266"/>
                    <a:pt x="920" y="4273"/>
                  </a:cubicBezTo>
                  <a:cubicBezTo>
                    <a:pt x="965" y="4290"/>
                    <a:pt x="1011" y="4308"/>
                    <a:pt x="1053" y="4324"/>
                  </a:cubicBezTo>
                  <a:cubicBezTo>
                    <a:pt x="1090" y="4335"/>
                    <a:pt x="1077" y="4342"/>
                    <a:pt x="1048" y="4353"/>
                  </a:cubicBezTo>
                  <a:cubicBezTo>
                    <a:pt x="1014" y="4363"/>
                    <a:pt x="962" y="4349"/>
                    <a:pt x="923" y="4377"/>
                  </a:cubicBezTo>
                  <a:cubicBezTo>
                    <a:pt x="1014" y="4384"/>
                    <a:pt x="1098" y="4401"/>
                    <a:pt x="1177" y="4401"/>
                  </a:cubicBezTo>
                  <a:cubicBezTo>
                    <a:pt x="1252" y="4403"/>
                    <a:pt x="1328" y="4404"/>
                    <a:pt x="1405" y="4404"/>
                  </a:cubicBezTo>
                  <a:cubicBezTo>
                    <a:pt x="1482" y="4404"/>
                    <a:pt x="1559" y="4403"/>
                    <a:pt x="1635" y="4398"/>
                  </a:cubicBezTo>
                  <a:cubicBezTo>
                    <a:pt x="1649" y="4397"/>
                    <a:pt x="1664" y="4396"/>
                    <a:pt x="1678" y="4396"/>
                  </a:cubicBezTo>
                  <a:cubicBezTo>
                    <a:pt x="1707" y="4396"/>
                    <a:pt x="1736" y="4398"/>
                    <a:pt x="1764" y="4398"/>
                  </a:cubicBezTo>
                  <a:cubicBezTo>
                    <a:pt x="1791" y="4398"/>
                    <a:pt x="1798" y="4404"/>
                    <a:pt x="1777" y="4415"/>
                  </a:cubicBezTo>
                  <a:cubicBezTo>
                    <a:pt x="1760" y="4417"/>
                    <a:pt x="1745" y="4421"/>
                    <a:pt x="1728" y="4421"/>
                  </a:cubicBezTo>
                  <a:cubicBezTo>
                    <a:pt x="1721" y="4421"/>
                    <a:pt x="1713" y="4421"/>
                    <a:pt x="1705" y="4419"/>
                  </a:cubicBezTo>
                  <a:cubicBezTo>
                    <a:pt x="1700" y="4418"/>
                    <a:pt x="1696" y="4418"/>
                    <a:pt x="1692" y="4418"/>
                  </a:cubicBezTo>
                  <a:cubicBezTo>
                    <a:pt x="1668" y="4418"/>
                    <a:pt x="1664" y="4427"/>
                    <a:pt x="1670" y="4443"/>
                  </a:cubicBezTo>
                  <a:cubicBezTo>
                    <a:pt x="1645" y="4481"/>
                    <a:pt x="1802" y="4460"/>
                    <a:pt x="1746" y="4508"/>
                  </a:cubicBezTo>
                  <a:lnTo>
                    <a:pt x="1770" y="4508"/>
                  </a:lnTo>
                  <a:cubicBezTo>
                    <a:pt x="1775" y="4509"/>
                    <a:pt x="1780" y="4509"/>
                    <a:pt x="1784" y="4509"/>
                  </a:cubicBezTo>
                  <a:cubicBezTo>
                    <a:pt x="1803" y="4509"/>
                    <a:pt x="1820" y="4505"/>
                    <a:pt x="1839" y="4505"/>
                  </a:cubicBezTo>
                  <a:cubicBezTo>
                    <a:pt x="1858" y="4503"/>
                    <a:pt x="1878" y="4501"/>
                    <a:pt x="1897" y="4501"/>
                  </a:cubicBezTo>
                  <a:cubicBezTo>
                    <a:pt x="1931" y="4501"/>
                    <a:pt x="1964" y="4506"/>
                    <a:pt x="1993" y="4519"/>
                  </a:cubicBezTo>
                  <a:lnTo>
                    <a:pt x="1978" y="4519"/>
                  </a:lnTo>
                  <a:cubicBezTo>
                    <a:pt x="1948" y="4519"/>
                    <a:pt x="1919" y="4523"/>
                    <a:pt x="1899" y="4540"/>
                  </a:cubicBezTo>
                  <a:cubicBezTo>
                    <a:pt x="1933" y="4543"/>
                    <a:pt x="1962" y="4558"/>
                    <a:pt x="1996" y="4558"/>
                  </a:cubicBezTo>
                  <a:cubicBezTo>
                    <a:pt x="2006" y="4558"/>
                    <a:pt x="2016" y="4557"/>
                    <a:pt x="2027" y="4553"/>
                  </a:cubicBezTo>
                  <a:lnTo>
                    <a:pt x="2156" y="4553"/>
                  </a:lnTo>
                  <a:cubicBezTo>
                    <a:pt x="2166" y="4558"/>
                    <a:pt x="2177" y="4558"/>
                    <a:pt x="2190" y="4561"/>
                  </a:cubicBezTo>
                  <a:cubicBezTo>
                    <a:pt x="2207" y="4578"/>
                    <a:pt x="2260" y="4564"/>
                    <a:pt x="2270" y="4588"/>
                  </a:cubicBezTo>
                  <a:cubicBezTo>
                    <a:pt x="2283" y="4586"/>
                    <a:pt x="2296" y="4579"/>
                    <a:pt x="2309" y="4579"/>
                  </a:cubicBezTo>
                  <a:cubicBezTo>
                    <a:pt x="2314" y="4579"/>
                    <a:pt x="2318" y="4580"/>
                    <a:pt x="2322" y="4582"/>
                  </a:cubicBezTo>
                  <a:cubicBezTo>
                    <a:pt x="2352" y="4593"/>
                    <a:pt x="2383" y="4598"/>
                    <a:pt x="2414" y="4598"/>
                  </a:cubicBezTo>
                  <a:cubicBezTo>
                    <a:pt x="2448" y="4598"/>
                    <a:pt x="2482" y="4592"/>
                    <a:pt x="2516" y="4585"/>
                  </a:cubicBezTo>
                  <a:cubicBezTo>
                    <a:pt x="2680" y="4588"/>
                    <a:pt x="2843" y="4603"/>
                    <a:pt x="3009" y="4606"/>
                  </a:cubicBezTo>
                  <a:cubicBezTo>
                    <a:pt x="3113" y="4606"/>
                    <a:pt x="3221" y="4609"/>
                    <a:pt x="3322" y="4620"/>
                  </a:cubicBezTo>
                  <a:cubicBezTo>
                    <a:pt x="3536" y="4644"/>
                    <a:pt x="3754" y="4654"/>
                    <a:pt x="3973" y="4654"/>
                  </a:cubicBezTo>
                  <a:cubicBezTo>
                    <a:pt x="4033" y="4654"/>
                    <a:pt x="4092" y="4657"/>
                    <a:pt x="4150" y="4657"/>
                  </a:cubicBezTo>
                  <a:cubicBezTo>
                    <a:pt x="4158" y="4657"/>
                    <a:pt x="4166" y="4657"/>
                    <a:pt x="4173" y="4657"/>
                  </a:cubicBezTo>
                  <a:cubicBezTo>
                    <a:pt x="4181" y="4657"/>
                    <a:pt x="4188" y="4658"/>
                    <a:pt x="4196" y="4662"/>
                  </a:cubicBezTo>
                  <a:cubicBezTo>
                    <a:pt x="4248" y="4688"/>
                    <a:pt x="4308" y="4694"/>
                    <a:pt x="4372" y="4694"/>
                  </a:cubicBezTo>
                  <a:cubicBezTo>
                    <a:pt x="4397" y="4694"/>
                    <a:pt x="4423" y="4693"/>
                    <a:pt x="4449" y="4692"/>
                  </a:cubicBezTo>
                  <a:cubicBezTo>
                    <a:pt x="4490" y="4692"/>
                    <a:pt x="4534" y="4688"/>
                    <a:pt x="4577" y="4688"/>
                  </a:cubicBezTo>
                  <a:cubicBezTo>
                    <a:pt x="4587" y="4688"/>
                    <a:pt x="4598" y="4688"/>
                    <a:pt x="4608" y="4689"/>
                  </a:cubicBezTo>
                  <a:cubicBezTo>
                    <a:pt x="4771" y="4710"/>
                    <a:pt x="4938" y="4703"/>
                    <a:pt x="5101" y="4713"/>
                  </a:cubicBezTo>
                  <a:cubicBezTo>
                    <a:pt x="5138" y="4716"/>
                    <a:pt x="5175" y="4718"/>
                    <a:pt x="5210" y="4718"/>
                  </a:cubicBezTo>
                  <a:cubicBezTo>
                    <a:pt x="5225" y="4718"/>
                    <a:pt x="5239" y="4718"/>
                    <a:pt x="5253" y="4717"/>
                  </a:cubicBezTo>
                  <a:cubicBezTo>
                    <a:pt x="5271" y="4716"/>
                    <a:pt x="5289" y="4716"/>
                    <a:pt x="5306" y="4716"/>
                  </a:cubicBezTo>
                  <a:cubicBezTo>
                    <a:pt x="5388" y="4716"/>
                    <a:pt x="5469" y="4722"/>
                    <a:pt x="5549" y="4731"/>
                  </a:cubicBezTo>
                  <a:cubicBezTo>
                    <a:pt x="5556" y="4734"/>
                    <a:pt x="5562" y="4737"/>
                    <a:pt x="5573" y="4741"/>
                  </a:cubicBezTo>
                  <a:cubicBezTo>
                    <a:pt x="5621" y="4748"/>
                    <a:pt x="5680" y="4745"/>
                    <a:pt x="5684" y="4787"/>
                  </a:cubicBezTo>
                  <a:cubicBezTo>
                    <a:pt x="5686" y="4798"/>
                    <a:pt x="5701" y="4809"/>
                    <a:pt x="5722" y="4809"/>
                  </a:cubicBezTo>
                  <a:cubicBezTo>
                    <a:pt x="5733" y="4809"/>
                    <a:pt x="5745" y="4807"/>
                    <a:pt x="5757" y="4800"/>
                  </a:cubicBezTo>
                  <a:cubicBezTo>
                    <a:pt x="5784" y="4787"/>
                    <a:pt x="5819" y="4782"/>
                    <a:pt x="5854" y="4782"/>
                  </a:cubicBezTo>
                  <a:cubicBezTo>
                    <a:pt x="5854" y="4790"/>
                    <a:pt x="5854" y="4793"/>
                    <a:pt x="5857" y="4800"/>
                  </a:cubicBezTo>
                  <a:cubicBezTo>
                    <a:pt x="5832" y="4828"/>
                    <a:pt x="5766" y="4846"/>
                    <a:pt x="5706" y="4846"/>
                  </a:cubicBezTo>
                  <a:cubicBezTo>
                    <a:pt x="5677" y="4846"/>
                    <a:pt x="5649" y="4842"/>
                    <a:pt x="5628" y="4832"/>
                  </a:cubicBezTo>
                  <a:cubicBezTo>
                    <a:pt x="5600" y="4817"/>
                    <a:pt x="5573" y="4817"/>
                    <a:pt x="5538" y="4814"/>
                  </a:cubicBezTo>
                  <a:cubicBezTo>
                    <a:pt x="5559" y="4811"/>
                    <a:pt x="5559" y="4793"/>
                    <a:pt x="5586" y="4793"/>
                  </a:cubicBezTo>
                  <a:cubicBezTo>
                    <a:pt x="5593" y="4793"/>
                    <a:pt x="5602" y="4797"/>
                    <a:pt x="5608" y="4797"/>
                  </a:cubicBezTo>
                  <a:cubicBezTo>
                    <a:pt x="5612" y="4797"/>
                    <a:pt x="5615" y="4795"/>
                    <a:pt x="5615" y="4790"/>
                  </a:cubicBezTo>
                  <a:cubicBezTo>
                    <a:pt x="5615" y="4787"/>
                    <a:pt x="5597" y="4776"/>
                    <a:pt x="5590" y="4776"/>
                  </a:cubicBezTo>
                  <a:cubicBezTo>
                    <a:pt x="5531" y="4779"/>
                    <a:pt x="5461" y="4772"/>
                    <a:pt x="5424" y="4803"/>
                  </a:cubicBezTo>
                  <a:cubicBezTo>
                    <a:pt x="5411" y="4816"/>
                    <a:pt x="5402" y="4824"/>
                    <a:pt x="5382" y="4824"/>
                  </a:cubicBezTo>
                  <a:cubicBezTo>
                    <a:pt x="5375" y="4824"/>
                    <a:pt x="5367" y="4823"/>
                    <a:pt x="5357" y="4821"/>
                  </a:cubicBezTo>
                  <a:cubicBezTo>
                    <a:pt x="5354" y="4820"/>
                    <a:pt x="5350" y="4820"/>
                    <a:pt x="5346" y="4820"/>
                  </a:cubicBezTo>
                  <a:cubicBezTo>
                    <a:pt x="5329" y="4820"/>
                    <a:pt x="5313" y="4826"/>
                    <a:pt x="5302" y="4835"/>
                  </a:cubicBezTo>
                  <a:cubicBezTo>
                    <a:pt x="5293" y="4837"/>
                    <a:pt x="5284" y="4838"/>
                    <a:pt x="5275" y="4838"/>
                  </a:cubicBezTo>
                  <a:cubicBezTo>
                    <a:pt x="5244" y="4838"/>
                    <a:pt x="5215" y="4827"/>
                    <a:pt x="5187" y="4821"/>
                  </a:cubicBezTo>
                  <a:cubicBezTo>
                    <a:pt x="5178" y="4819"/>
                    <a:pt x="5170" y="4818"/>
                    <a:pt x="5162" y="4818"/>
                  </a:cubicBezTo>
                  <a:cubicBezTo>
                    <a:pt x="5122" y="4818"/>
                    <a:pt x="5097" y="4837"/>
                    <a:pt x="5080" y="4845"/>
                  </a:cubicBezTo>
                  <a:cubicBezTo>
                    <a:pt x="5049" y="4862"/>
                    <a:pt x="5118" y="4866"/>
                    <a:pt x="5133" y="4883"/>
                  </a:cubicBezTo>
                  <a:cubicBezTo>
                    <a:pt x="5053" y="4883"/>
                    <a:pt x="4987" y="4859"/>
                    <a:pt x="4914" y="4859"/>
                  </a:cubicBezTo>
                  <a:cubicBezTo>
                    <a:pt x="4893" y="4849"/>
                    <a:pt x="4875" y="4835"/>
                    <a:pt x="4851" y="4828"/>
                  </a:cubicBezTo>
                  <a:cubicBezTo>
                    <a:pt x="4828" y="4819"/>
                    <a:pt x="4800" y="4801"/>
                    <a:pt x="4777" y="4801"/>
                  </a:cubicBezTo>
                  <a:cubicBezTo>
                    <a:pt x="4773" y="4801"/>
                    <a:pt x="4768" y="4802"/>
                    <a:pt x="4764" y="4803"/>
                  </a:cubicBezTo>
                  <a:cubicBezTo>
                    <a:pt x="4743" y="4813"/>
                    <a:pt x="4722" y="4816"/>
                    <a:pt x="4701" y="4816"/>
                  </a:cubicBezTo>
                  <a:cubicBezTo>
                    <a:pt x="4673" y="4816"/>
                    <a:pt x="4645" y="4810"/>
                    <a:pt x="4617" y="4810"/>
                  </a:cubicBezTo>
                  <a:cubicBezTo>
                    <a:pt x="4613" y="4810"/>
                    <a:pt x="4609" y="4810"/>
                    <a:pt x="4605" y="4811"/>
                  </a:cubicBezTo>
                  <a:lnTo>
                    <a:pt x="4574" y="4811"/>
                  </a:lnTo>
                  <a:cubicBezTo>
                    <a:pt x="4558" y="4803"/>
                    <a:pt x="4541" y="4800"/>
                    <a:pt x="4523" y="4800"/>
                  </a:cubicBezTo>
                  <a:cubicBezTo>
                    <a:pt x="4491" y="4800"/>
                    <a:pt x="4457" y="4809"/>
                    <a:pt x="4422" y="4809"/>
                  </a:cubicBezTo>
                  <a:cubicBezTo>
                    <a:pt x="4408" y="4809"/>
                    <a:pt x="4393" y="4808"/>
                    <a:pt x="4379" y="4803"/>
                  </a:cubicBezTo>
                  <a:cubicBezTo>
                    <a:pt x="4378" y="4803"/>
                    <a:pt x="4377" y="4803"/>
                    <a:pt x="4376" y="4803"/>
                  </a:cubicBezTo>
                  <a:cubicBezTo>
                    <a:pt x="4365" y="4803"/>
                    <a:pt x="4359" y="4821"/>
                    <a:pt x="4369" y="4832"/>
                  </a:cubicBezTo>
                  <a:cubicBezTo>
                    <a:pt x="4390" y="4842"/>
                    <a:pt x="4407" y="4859"/>
                    <a:pt x="4441" y="4859"/>
                  </a:cubicBezTo>
                  <a:cubicBezTo>
                    <a:pt x="4441" y="4866"/>
                    <a:pt x="4441" y="4870"/>
                    <a:pt x="4446" y="4876"/>
                  </a:cubicBezTo>
                  <a:cubicBezTo>
                    <a:pt x="4420" y="4888"/>
                    <a:pt x="4385" y="4894"/>
                    <a:pt x="4357" y="4894"/>
                  </a:cubicBezTo>
                  <a:cubicBezTo>
                    <a:pt x="4335" y="4894"/>
                    <a:pt x="4317" y="4891"/>
                    <a:pt x="4310" y="4883"/>
                  </a:cubicBezTo>
                  <a:cubicBezTo>
                    <a:pt x="4282" y="4862"/>
                    <a:pt x="4247" y="4862"/>
                    <a:pt x="4217" y="4852"/>
                  </a:cubicBezTo>
                  <a:cubicBezTo>
                    <a:pt x="4192" y="4845"/>
                    <a:pt x="4164" y="4842"/>
                    <a:pt x="4140" y="4838"/>
                  </a:cubicBezTo>
                  <a:cubicBezTo>
                    <a:pt x="4154" y="4814"/>
                    <a:pt x="4202" y="4821"/>
                    <a:pt x="4223" y="4800"/>
                  </a:cubicBezTo>
                  <a:cubicBezTo>
                    <a:pt x="4207" y="4792"/>
                    <a:pt x="4192" y="4788"/>
                    <a:pt x="4178" y="4788"/>
                  </a:cubicBezTo>
                  <a:cubicBezTo>
                    <a:pt x="4155" y="4788"/>
                    <a:pt x="4135" y="4797"/>
                    <a:pt x="4116" y="4807"/>
                  </a:cubicBezTo>
                  <a:cubicBezTo>
                    <a:pt x="4097" y="4820"/>
                    <a:pt x="4086" y="4835"/>
                    <a:pt x="4052" y="4835"/>
                  </a:cubicBezTo>
                  <a:cubicBezTo>
                    <a:pt x="4049" y="4835"/>
                    <a:pt x="4046" y="4835"/>
                    <a:pt x="4043" y="4835"/>
                  </a:cubicBezTo>
                  <a:cubicBezTo>
                    <a:pt x="4043" y="4811"/>
                    <a:pt x="4063" y="4787"/>
                    <a:pt x="4004" y="4776"/>
                  </a:cubicBezTo>
                  <a:cubicBezTo>
                    <a:pt x="3983" y="4773"/>
                    <a:pt x="3960" y="4771"/>
                    <a:pt x="3940" y="4771"/>
                  </a:cubicBezTo>
                  <a:cubicBezTo>
                    <a:pt x="3900" y="4771"/>
                    <a:pt x="3867" y="4780"/>
                    <a:pt x="3855" y="4814"/>
                  </a:cubicBezTo>
                  <a:cubicBezTo>
                    <a:pt x="3843" y="4804"/>
                    <a:pt x="3833" y="4791"/>
                    <a:pt x="3818" y="4791"/>
                  </a:cubicBezTo>
                  <a:cubicBezTo>
                    <a:pt x="3812" y="4791"/>
                    <a:pt x="3805" y="4794"/>
                    <a:pt x="3796" y="4800"/>
                  </a:cubicBezTo>
                  <a:cubicBezTo>
                    <a:pt x="3781" y="4810"/>
                    <a:pt x="3768" y="4815"/>
                    <a:pt x="3756" y="4815"/>
                  </a:cubicBezTo>
                  <a:cubicBezTo>
                    <a:pt x="3743" y="4815"/>
                    <a:pt x="3731" y="4809"/>
                    <a:pt x="3720" y="4797"/>
                  </a:cubicBezTo>
                  <a:cubicBezTo>
                    <a:pt x="3719" y="4794"/>
                    <a:pt x="3713" y="4793"/>
                    <a:pt x="3707" y="4793"/>
                  </a:cubicBezTo>
                  <a:cubicBezTo>
                    <a:pt x="3699" y="4793"/>
                    <a:pt x="3690" y="4795"/>
                    <a:pt x="3692" y="4797"/>
                  </a:cubicBezTo>
                  <a:cubicBezTo>
                    <a:pt x="3698" y="4814"/>
                    <a:pt x="3689" y="4818"/>
                    <a:pt x="3676" y="4818"/>
                  </a:cubicBezTo>
                  <a:cubicBezTo>
                    <a:pt x="3665" y="4818"/>
                    <a:pt x="3651" y="4815"/>
                    <a:pt x="3641" y="4815"/>
                  </a:cubicBezTo>
                  <a:cubicBezTo>
                    <a:pt x="3636" y="4815"/>
                    <a:pt x="3632" y="4816"/>
                    <a:pt x="3630" y="4817"/>
                  </a:cubicBezTo>
                  <a:cubicBezTo>
                    <a:pt x="3616" y="4817"/>
                    <a:pt x="3599" y="4814"/>
                    <a:pt x="3585" y="4814"/>
                  </a:cubicBezTo>
                  <a:cubicBezTo>
                    <a:pt x="3579" y="4801"/>
                    <a:pt x="3566" y="4798"/>
                    <a:pt x="3551" y="4798"/>
                  </a:cubicBezTo>
                  <a:cubicBezTo>
                    <a:pt x="3539" y="4798"/>
                    <a:pt x="3525" y="4800"/>
                    <a:pt x="3512" y="4800"/>
                  </a:cubicBezTo>
                  <a:cubicBezTo>
                    <a:pt x="3456" y="4797"/>
                    <a:pt x="3397" y="4797"/>
                    <a:pt x="3338" y="4793"/>
                  </a:cubicBezTo>
                  <a:cubicBezTo>
                    <a:pt x="3290" y="4793"/>
                    <a:pt x="3245" y="4797"/>
                    <a:pt x="3248" y="4824"/>
                  </a:cubicBezTo>
                  <a:cubicBezTo>
                    <a:pt x="3248" y="4846"/>
                    <a:pt x="3275" y="4855"/>
                    <a:pt x="3307" y="4855"/>
                  </a:cubicBezTo>
                  <a:cubicBezTo>
                    <a:pt x="3317" y="4855"/>
                    <a:pt x="3328" y="4854"/>
                    <a:pt x="3338" y="4852"/>
                  </a:cubicBezTo>
                  <a:lnTo>
                    <a:pt x="3356" y="4852"/>
                  </a:lnTo>
                  <a:cubicBezTo>
                    <a:pt x="3363" y="4880"/>
                    <a:pt x="3429" y="4870"/>
                    <a:pt x="3446" y="4886"/>
                  </a:cubicBezTo>
                  <a:cubicBezTo>
                    <a:pt x="3460" y="4905"/>
                    <a:pt x="3475" y="4911"/>
                    <a:pt x="3491" y="4911"/>
                  </a:cubicBezTo>
                  <a:cubicBezTo>
                    <a:pt x="3512" y="4911"/>
                    <a:pt x="3534" y="4900"/>
                    <a:pt x="3554" y="4891"/>
                  </a:cubicBezTo>
                  <a:cubicBezTo>
                    <a:pt x="3571" y="4880"/>
                    <a:pt x="3588" y="4876"/>
                    <a:pt x="3607" y="4876"/>
                  </a:cubicBezTo>
                  <a:cubicBezTo>
                    <a:pt x="3619" y="4876"/>
                    <a:pt x="3632" y="4877"/>
                    <a:pt x="3647" y="4880"/>
                  </a:cubicBezTo>
                  <a:cubicBezTo>
                    <a:pt x="3679" y="4883"/>
                    <a:pt x="3717" y="4883"/>
                    <a:pt x="3744" y="4886"/>
                  </a:cubicBezTo>
                  <a:cubicBezTo>
                    <a:pt x="3824" y="4904"/>
                    <a:pt x="3921" y="4891"/>
                    <a:pt x="3988" y="4925"/>
                  </a:cubicBezTo>
                  <a:cubicBezTo>
                    <a:pt x="3970" y="4928"/>
                    <a:pt x="3953" y="4932"/>
                    <a:pt x="3935" y="4936"/>
                  </a:cubicBezTo>
                  <a:cubicBezTo>
                    <a:pt x="3734" y="4939"/>
                    <a:pt x="3530" y="4942"/>
                    <a:pt x="3325" y="4946"/>
                  </a:cubicBezTo>
                  <a:cubicBezTo>
                    <a:pt x="3304" y="4944"/>
                    <a:pt x="3284" y="4944"/>
                    <a:pt x="3263" y="4944"/>
                  </a:cubicBezTo>
                  <a:cubicBezTo>
                    <a:pt x="3176" y="4944"/>
                    <a:pt x="3089" y="4953"/>
                    <a:pt x="3002" y="4953"/>
                  </a:cubicBezTo>
                  <a:lnTo>
                    <a:pt x="2960" y="4953"/>
                  </a:lnTo>
                  <a:cubicBezTo>
                    <a:pt x="2938" y="4951"/>
                    <a:pt x="2917" y="4950"/>
                    <a:pt x="2895" y="4950"/>
                  </a:cubicBezTo>
                  <a:cubicBezTo>
                    <a:pt x="2781" y="4950"/>
                    <a:pt x="2672" y="4975"/>
                    <a:pt x="2559" y="4975"/>
                  </a:cubicBezTo>
                  <a:cubicBezTo>
                    <a:pt x="2548" y="4975"/>
                    <a:pt x="2537" y="4974"/>
                    <a:pt x="2526" y="4974"/>
                  </a:cubicBezTo>
                  <a:cubicBezTo>
                    <a:pt x="2510" y="4974"/>
                    <a:pt x="2481" y="4984"/>
                    <a:pt x="2496" y="4991"/>
                  </a:cubicBezTo>
                  <a:cubicBezTo>
                    <a:pt x="2555" y="5019"/>
                    <a:pt x="2520" y="5036"/>
                    <a:pt x="2485" y="5060"/>
                  </a:cubicBezTo>
                  <a:cubicBezTo>
                    <a:pt x="2471" y="5074"/>
                    <a:pt x="2475" y="5091"/>
                    <a:pt x="2492" y="5105"/>
                  </a:cubicBezTo>
                  <a:cubicBezTo>
                    <a:pt x="2508" y="5119"/>
                    <a:pt x="2529" y="5122"/>
                    <a:pt x="2553" y="5122"/>
                  </a:cubicBezTo>
                  <a:cubicBezTo>
                    <a:pt x="2566" y="5122"/>
                    <a:pt x="2580" y="5121"/>
                    <a:pt x="2594" y="5121"/>
                  </a:cubicBezTo>
                  <a:cubicBezTo>
                    <a:pt x="2604" y="5121"/>
                    <a:pt x="2614" y="5121"/>
                    <a:pt x="2624" y="5123"/>
                  </a:cubicBezTo>
                  <a:cubicBezTo>
                    <a:pt x="2624" y="5126"/>
                    <a:pt x="2627" y="5126"/>
                    <a:pt x="2627" y="5130"/>
                  </a:cubicBezTo>
                  <a:cubicBezTo>
                    <a:pt x="2593" y="5161"/>
                    <a:pt x="2680" y="5154"/>
                    <a:pt x="2672" y="5171"/>
                  </a:cubicBezTo>
                  <a:cubicBezTo>
                    <a:pt x="2651" y="5175"/>
                    <a:pt x="2630" y="5175"/>
                    <a:pt x="2614" y="5185"/>
                  </a:cubicBezTo>
                  <a:cubicBezTo>
                    <a:pt x="2600" y="5185"/>
                    <a:pt x="2593" y="5189"/>
                    <a:pt x="2589" y="5195"/>
                  </a:cubicBezTo>
                  <a:cubicBezTo>
                    <a:pt x="2544" y="5213"/>
                    <a:pt x="2496" y="5230"/>
                    <a:pt x="2496" y="5265"/>
                  </a:cubicBezTo>
                  <a:cubicBezTo>
                    <a:pt x="2398" y="5296"/>
                    <a:pt x="2287" y="5310"/>
                    <a:pt x="2201" y="5352"/>
                  </a:cubicBezTo>
                  <a:cubicBezTo>
                    <a:pt x="2180" y="5362"/>
                    <a:pt x="2145" y="5362"/>
                    <a:pt x="2110" y="5362"/>
                  </a:cubicBezTo>
                  <a:cubicBezTo>
                    <a:pt x="1975" y="5362"/>
                    <a:pt x="1975" y="5362"/>
                    <a:pt x="1864" y="5407"/>
                  </a:cubicBezTo>
                  <a:cubicBezTo>
                    <a:pt x="1844" y="5414"/>
                    <a:pt x="1823" y="5418"/>
                    <a:pt x="1802" y="5424"/>
                  </a:cubicBezTo>
                  <a:cubicBezTo>
                    <a:pt x="1680" y="5466"/>
                    <a:pt x="1548" y="5498"/>
                    <a:pt x="1441" y="5549"/>
                  </a:cubicBezTo>
                  <a:cubicBezTo>
                    <a:pt x="1413" y="5563"/>
                    <a:pt x="1389" y="5581"/>
                    <a:pt x="1357" y="5588"/>
                  </a:cubicBezTo>
                  <a:cubicBezTo>
                    <a:pt x="1309" y="5602"/>
                    <a:pt x="1292" y="5612"/>
                    <a:pt x="1326" y="5640"/>
                  </a:cubicBezTo>
                  <a:cubicBezTo>
                    <a:pt x="1357" y="5664"/>
                    <a:pt x="1351" y="5682"/>
                    <a:pt x="1282" y="5685"/>
                  </a:cubicBezTo>
                  <a:cubicBezTo>
                    <a:pt x="1253" y="5685"/>
                    <a:pt x="1222" y="5685"/>
                    <a:pt x="1226" y="5712"/>
                  </a:cubicBezTo>
                  <a:cubicBezTo>
                    <a:pt x="1232" y="5741"/>
                    <a:pt x="1238" y="5754"/>
                    <a:pt x="1259" y="5754"/>
                  </a:cubicBezTo>
                  <a:cubicBezTo>
                    <a:pt x="1273" y="5754"/>
                    <a:pt x="1294" y="5748"/>
                    <a:pt x="1326" y="5737"/>
                  </a:cubicBezTo>
                  <a:lnTo>
                    <a:pt x="1326" y="5737"/>
                  </a:lnTo>
                  <a:cubicBezTo>
                    <a:pt x="1326" y="5768"/>
                    <a:pt x="1282" y="5792"/>
                    <a:pt x="1285" y="5823"/>
                  </a:cubicBezTo>
                  <a:cubicBezTo>
                    <a:pt x="1298" y="5893"/>
                    <a:pt x="1202" y="5945"/>
                    <a:pt x="1191" y="6015"/>
                  </a:cubicBezTo>
                  <a:cubicBezTo>
                    <a:pt x="1185" y="6039"/>
                    <a:pt x="1187" y="6053"/>
                    <a:pt x="1224" y="6053"/>
                  </a:cubicBezTo>
                  <a:cubicBezTo>
                    <a:pt x="1228" y="6053"/>
                    <a:pt x="1234" y="6053"/>
                    <a:pt x="1240" y="6052"/>
                  </a:cubicBezTo>
                  <a:cubicBezTo>
                    <a:pt x="1274" y="6052"/>
                    <a:pt x="1282" y="6060"/>
                    <a:pt x="1292" y="6070"/>
                  </a:cubicBezTo>
                  <a:cubicBezTo>
                    <a:pt x="1306" y="6084"/>
                    <a:pt x="1277" y="6087"/>
                    <a:pt x="1264" y="6090"/>
                  </a:cubicBezTo>
                  <a:cubicBezTo>
                    <a:pt x="1194" y="6105"/>
                    <a:pt x="1170" y="6122"/>
                    <a:pt x="1222" y="6160"/>
                  </a:cubicBezTo>
                  <a:cubicBezTo>
                    <a:pt x="1240" y="6170"/>
                    <a:pt x="1232" y="6198"/>
                    <a:pt x="1219" y="6215"/>
                  </a:cubicBezTo>
                  <a:cubicBezTo>
                    <a:pt x="1194" y="6236"/>
                    <a:pt x="1215" y="6244"/>
                    <a:pt x="1250" y="6244"/>
                  </a:cubicBezTo>
                  <a:cubicBezTo>
                    <a:pt x="1271" y="6244"/>
                    <a:pt x="1292" y="6245"/>
                    <a:pt x="1314" y="6245"/>
                  </a:cubicBezTo>
                  <a:cubicBezTo>
                    <a:pt x="1324" y="6245"/>
                    <a:pt x="1336" y="6245"/>
                    <a:pt x="1347" y="6244"/>
                  </a:cubicBezTo>
                  <a:cubicBezTo>
                    <a:pt x="1360" y="6243"/>
                    <a:pt x="1374" y="6242"/>
                    <a:pt x="1387" y="6242"/>
                  </a:cubicBezTo>
                  <a:cubicBezTo>
                    <a:pt x="1440" y="6242"/>
                    <a:pt x="1495" y="6248"/>
                    <a:pt x="1545" y="6254"/>
                  </a:cubicBezTo>
                  <a:cubicBezTo>
                    <a:pt x="1618" y="6265"/>
                    <a:pt x="1687" y="6271"/>
                    <a:pt x="1760" y="6271"/>
                  </a:cubicBezTo>
                  <a:cubicBezTo>
                    <a:pt x="1834" y="6271"/>
                    <a:pt x="1908" y="6262"/>
                    <a:pt x="1982" y="6262"/>
                  </a:cubicBezTo>
                  <a:cubicBezTo>
                    <a:pt x="2019" y="6262"/>
                    <a:pt x="2056" y="6264"/>
                    <a:pt x="2093" y="6271"/>
                  </a:cubicBezTo>
                  <a:cubicBezTo>
                    <a:pt x="2083" y="6278"/>
                    <a:pt x="2159" y="6275"/>
                    <a:pt x="2103" y="6289"/>
                  </a:cubicBezTo>
                  <a:cubicBezTo>
                    <a:pt x="2083" y="6295"/>
                    <a:pt x="2073" y="6302"/>
                    <a:pt x="2055" y="6309"/>
                  </a:cubicBezTo>
                  <a:cubicBezTo>
                    <a:pt x="2014" y="6334"/>
                    <a:pt x="1968" y="6348"/>
                    <a:pt x="1903" y="6348"/>
                  </a:cubicBezTo>
                  <a:cubicBezTo>
                    <a:pt x="1896" y="6348"/>
                    <a:pt x="1888" y="6348"/>
                    <a:pt x="1881" y="6348"/>
                  </a:cubicBezTo>
                  <a:cubicBezTo>
                    <a:pt x="1760" y="6340"/>
                    <a:pt x="1635" y="6340"/>
                    <a:pt x="1510" y="6340"/>
                  </a:cubicBezTo>
                  <a:cubicBezTo>
                    <a:pt x="1437" y="6340"/>
                    <a:pt x="1333" y="6403"/>
                    <a:pt x="1371" y="6427"/>
                  </a:cubicBezTo>
                  <a:cubicBezTo>
                    <a:pt x="1413" y="6459"/>
                    <a:pt x="1386" y="6473"/>
                    <a:pt x="1361" y="6493"/>
                  </a:cubicBezTo>
                  <a:cubicBezTo>
                    <a:pt x="1336" y="6500"/>
                    <a:pt x="1309" y="6510"/>
                    <a:pt x="1309" y="6528"/>
                  </a:cubicBezTo>
                  <a:cubicBezTo>
                    <a:pt x="1319" y="6577"/>
                    <a:pt x="1257" y="6580"/>
                    <a:pt x="1191" y="6587"/>
                  </a:cubicBezTo>
                  <a:cubicBezTo>
                    <a:pt x="1157" y="6590"/>
                    <a:pt x="1128" y="6593"/>
                    <a:pt x="1136" y="6618"/>
                  </a:cubicBezTo>
                  <a:cubicBezTo>
                    <a:pt x="1115" y="6663"/>
                    <a:pt x="1152" y="6694"/>
                    <a:pt x="1247" y="6712"/>
                  </a:cubicBezTo>
                  <a:cubicBezTo>
                    <a:pt x="1101" y="6729"/>
                    <a:pt x="1083" y="6785"/>
                    <a:pt x="1083" y="6843"/>
                  </a:cubicBezTo>
                  <a:cubicBezTo>
                    <a:pt x="1083" y="6866"/>
                    <a:pt x="1075" y="6893"/>
                    <a:pt x="1132" y="6893"/>
                  </a:cubicBezTo>
                  <a:cubicBezTo>
                    <a:pt x="1138" y="6893"/>
                    <a:pt x="1145" y="6893"/>
                    <a:pt x="1152" y="6892"/>
                  </a:cubicBezTo>
                  <a:cubicBezTo>
                    <a:pt x="1184" y="6892"/>
                    <a:pt x="1205" y="6910"/>
                    <a:pt x="1202" y="6920"/>
                  </a:cubicBezTo>
                  <a:cubicBezTo>
                    <a:pt x="1200" y="6930"/>
                    <a:pt x="1192" y="6933"/>
                    <a:pt x="1182" y="6933"/>
                  </a:cubicBezTo>
                  <a:cubicBezTo>
                    <a:pt x="1170" y="6933"/>
                    <a:pt x="1155" y="6929"/>
                    <a:pt x="1142" y="6926"/>
                  </a:cubicBezTo>
                  <a:cubicBezTo>
                    <a:pt x="1130" y="6926"/>
                    <a:pt x="1116" y="6924"/>
                    <a:pt x="1103" y="6924"/>
                  </a:cubicBezTo>
                  <a:cubicBezTo>
                    <a:pt x="1086" y="6924"/>
                    <a:pt x="1073" y="6928"/>
                    <a:pt x="1073" y="6947"/>
                  </a:cubicBezTo>
                  <a:cubicBezTo>
                    <a:pt x="1073" y="6965"/>
                    <a:pt x="1038" y="6968"/>
                    <a:pt x="1014" y="6972"/>
                  </a:cubicBezTo>
                  <a:cubicBezTo>
                    <a:pt x="979" y="6979"/>
                    <a:pt x="948" y="6982"/>
                    <a:pt x="955" y="7006"/>
                  </a:cubicBezTo>
                  <a:cubicBezTo>
                    <a:pt x="963" y="7025"/>
                    <a:pt x="988" y="7027"/>
                    <a:pt x="1016" y="7027"/>
                  </a:cubicBezTo>
                  <a:cubicBezTo>
                    <a:pt x="1023" y="7027"/>
                    <a:pt x="1031" y="7027"/>
                    <a:pt x="1038" y="7027"/>
                  </a:cubicBezTo>
                  <a:cubicBezTo>
                    <a:pt x="1063" y="7031"/>
                    <a:pt x="1087" y="7038"/>
                    <a:pt x="1115" y="7038"/>
                  </a:cubicBezTo>
                  <a:cubicBezTo>
                    <a:pt x="1115" y="7051"/>
                    <a:pt x="1142" y="7056"/>
                    <a:pt x="1149" y="7062"/>
                  </a:cubicBezTo>
                  <a:cubicBezTo>
                    <a:pt x="1184" y="7100"/>
                    <a:pt x="1247" y="7128"/>
                    <a:pt x="1247" y="7173"/>
                  </a:cubicBezTo>
                  <a:lnTo>
                    <a:pt x="1232" y="7173"/>
                  </a:lnTo>
                  <a:cubicBezTo>
                    <a:pt x="1170" y="7173"/>
                    <a:pt x="1112" y="7152"/>
                    <a:pt x="1049" y="7152"/>
                  </a:cubicBezTo>
                  <a:cubicBezTo>
                    <a:pt x="1035" y="7152"/>
                    <a:pt x="1021" y="7153"/>
                    <a:pt x="1007" y="7155"/>
                  </a:cubicBezTo>
                  <a:cubicBezTo>
                    <a:pt x="944" y="7170"/>
                    <a:pt x="865" y="7155"/>
                    <a:pt x="809" y="7184"/>
                  </a:cubicBezTo>
                  <a:cubicBezTo>
                    <a:pt x="805" y="7186"/>
                    <a:pt x="801" y="7187"/>
                    <a:pt x="796" y="7187"/>
                  </a:cubicBezTo>
                  <a:cubicBezTo>
                    <a:pt x="787" y="7187"/>
                    <a:pt x="778" y="7183"/>
                    <a:pt x="768" y="7180"/>
                  </a:cubicBezTo>
                  <a:cubicBezTo>
                    <a:pt x="752" y="7175"/>
                    <a:pt x="734" y="7169"/>
                    <a:pt x="724" y="7169"/>
                  </a:cubicBezTo>
                  <a:cubicBezTo>
                    <a:pt x="713" y="7169"/>
                    <a:pt x="709" y="7175"/>
                    <a:pt x="719" y="7194"/>
                  </a:cubicBezTo>
                  <a:cubicBezTo>
                    <a:pt x="719" y="7197"/>
                    <a:pt x="702" y="7208"/>
                    <a:pt x="688" y="7211"/>
                  </a:cubicBezTo>
                  <a:cubicBezTo>
                    <a:pt x="682" y="7212"/>
                    <a:pt x="676" y="7213"/>
                    <a:pt x="670" y="7213"/>
                  </a:cubicBezTo>
                  <a:cubicBezTo>
                    <a:pt x="644" y="7213"/>
                    <a:pt x="620" y="7205"/>
                    <a:pt x="592" y="7205"/>
                  </a:cubicBezTo>
                  <a:cubicBezTo>
                    <a:pt x="583" y="7205"/>
                    <a:pt x="573" y="7206"/>
                    <a:pt x="563" y="7208"/>
                  </a:cubicBezTo>
                  <a:cubicBezTo>
                    <a:pt x="562" y="7208"/>
                    <a:pt x="561" y="7208"/>
                    <a:pt x="561" y="7208"/>
                  </a:cubicBezTo>
                  <a:cubicBezTo>
                    <a:pt x="547" y="7208"/>
                    <a:pt x="564" y="7180"/>
                    <a:pt x="528" y="7173"/>
                  </a:cubicBezTo>
                  <a:cubicBezTo>
                    <a:pt x="510" y="7193"/>
                    <a:pt x="482" y="7196"/>
                    <a:pt x="452" y="7196"/>
                  </a:cubicBezTo>
                  <a:cubicBezTo>
                    <a:pt x="440" y="7196"/>
                    <a:pt x="427" y="7195"/>
                    <a:pt x="415" y="7195"/>
                  </a:cubicBezTo>
                  <a:cubicBezTo>
                    <a:pt x="404" y="7195"/>
                    <a:pt x="393" y="7196"/>
                    <a:pt x="382" y="7197"/>
                  </a:cubicBezTo>
                  <a:cubicBezTo>
                    <a:pt x="369" y="7199"/>
                    <a:pt x="356" y="7200"/>
                    <a:pt x="345" y="7200"/>
                  </a:cubicBezTo>
                  <a:cubicBezTo>
                    <a:pt x="309" y="7200"/>
                    <a:pt x="282" y="7191"/>
                    <a:pt x="262" y="7173"/>
                  </a:cubicBezTo>
                  <a:cubicBezTo>
                    <a:pt x="249" y="7171"/>
                    <a:pt x="238" y="7170"/>
                    <a:pt x="228" y="7170"/>
                  </a:cubicBezTo>
                  <a:cubicBezTo>
                    <a:pt x="177" y="7170"/>
                    <a:pt x="140" y="7192"/>
                    <a:pt x="95" y="7201"/>
                  </a:cubicBezTo>
                  <a:cubicBezTo>
                    <a:pt x="70" y="7208"/>
                    <a:pt x="78" y="7225"/>
                    <a:pt x="84" y="7235"/>
                  </a:cubicBezTo>
                  <a:cubicBezTo>
                    <a:pt x="88" y="7250"/>
                    <a:pt x="108" y="7246"/>
                    <a:pt x="126" y="7250"/>
                  </a:cubicBezTo>
                  <a:cubicBezTo>
                    <a:pt x="129" y="7250"/>
                    <a:pt x="133" y="7250"/>
                    <a:pt x="136" y="7250"/>
                  </a:cubicBezTo>
                  <a:cubicBezTo>
                    <a:pt x="166" y="7250"/>
                    <a:pt x="190" y="7238"/>
                    <a:pt x="233" y="7235"/>
                  </a:cubicBezTo>
                  <a:lnTo>
                    <a:pt x="233" y="7235"/>
                  </a:lnTo>
                  <a:cubicBezTo>
                    <a:pt x="192" y="7255"/>
                    <a:pt x="156" y="7264"/>
                    <a:pt x="117" y="7264"/>
                  </a:cubicBezTo>
                  <a:cubicBezTo>
                    <a:pt x="101" y="7264"/>
                    <a:pt x="84" y="7263"/>
                    <a:pt x="67" y="7260"/>
                  </a:cubicBezTo>
                  <a:cubicBezTo>
                    <a:pt x="60" y="7258"/>
                    <a:pt x="53" y="7258"/>
                    <a:pt x="46" y="7258"/>
                  </a:cubicBezTo>
                  <a:cubicBezTo>
                    <a:pt x="32" y="7258"/>
                    <a:pt x="21" y="7261"/>
                    <a:pt x="18" y="7270"/>
                  </a:cubicBezTo>
                  <a:cubicBezTo>
                    <a:pt x="15" y="7288"/>
                    <a:pt x="33" y="7291"/>
                    <a:pt x="57" y="7291"/>
                  </a:cubicBezTo>
                  <a:cubicBezTo>
                    <a:pt x="64" y="7290"/>
                    <a:pt x="72" y="7288"/>
                    <a:pt x="78" y="7288"/>
                  </a:cubicBezTo>
                  <a:cubicBezTo>
                    <a:pt x="88" y="7288"/>
                    <a:pt x="96" y="7291"/>
                    <a:pt x="98" y="7301"/>
                  </a:cubicBezTo>
                  <a:cubicBezTo>
                    <a:pt x="98" y="7301"/>
                    <a:pt x="95" y="7305"/>
                    <a:pt x="95" y="7309"/>
                  </a:cubicBezTo>
                  <a:cubicBezTo>
                    <a:pt x="91" y="7309"/>
                    <a:pt x="87" y="7309"/>
                    <a:pt x="83" y="7309"/>
                  </a:cubicBezTo>
                  <a:cubicBezTo>
                    <a:pt x="71" y="7309"/>
                    <a:pt x="58" y="7308"/>
                    <a:pt x="48" y="7308"/>
                  </a:cubicBezTo>
                  <a:cubicBezTo>
                    <a:pt x="37" y="7308"/>
                    <a:pt x="28" y="7309"/>
                    <a:pt x="25" y="7315"/>
                  </a:cubicBezTo>
                  <a:cubicBezTo>
                    <a:pt x="18" y="7333"/>
                    <a:pt x="49" y="7336"/>
                    <a:pt x="78" y="7343"/>
                  </a:cubicBezTo>
                  <a:cubicBezTo>
                    <a:pt x="91" y="7347"/>
                    <a:pt x="102" y="7354"/>
                    <a:pt x="112" y="7357"/>
                  </a:cubicBezTo>
                  <a:cubicBezTo>
                    <a:pt x="126" y="7352"/>
                    <a:pt x="140" y="7350"/>
                    <a:pt x="154" y="7350"/>
                  </a:cubicBezTo>
                  <a:cubicBezTo>
                    <a:pt x="181" y="7350"/>
                    <a:pt x="208" y="7356"/>
                    <a:pt x="234" y="7356"/>
                  </a:cubicBezTo>
                  <a:cubicBezTo>
                    <a:pt x="243" y="7356"/>
                    <a:pt x="252" y="7355"/>
                    <a:pt x="262" y="7354"/>
                  </a:cubicBezTo>
                  <a:cubicBezTo>
                    <a:pt x="282" y="7348"/>
                    <a:pt x="302" y="7346"/>
                    <a:pt x="322" y="7346"/>
                  </a:cubicBezTo>
                  <a:cubicBezTo>
                    <a:pt x="381" y="7346"/>
                    <a:pt x="437" y="7365"/>
                    <a:pt x="497" y="7368"/>
                  </a:cubicBezTo>
                  <a:cubicBezTo>
                    <a:pt x="502" y="7368"/>
                    <a:pt x="508" y="7368"/>
                    <a:pt x="514" y="7368"/>
                  </a:cubicBezTo>
                  <a:cubicBezTo>
                    <a:pt x="527" y="7368"/>
                    <a:pt x="542" y="7368"/>
                    <a:pt x="557" y="7368"/>
                  </a:cubicBezTo>
                  <a:cubicBezTo>
                    <a:pt x="590" y="7368"/>
                    <a:pt x="624" y="7371"/>
                    <a:pt x="643" y="7392"/>
                  </a:cubicBezTo>
                  <a:cubicBezTo>
                    <a:pt x="643" y="7393"/>
                    <a:pt x="645" y="7393"/>
                    <a:pt x="648" y="7393"/>
                  </a:cubicBezTo>
                  <a:cubicBezTo>
                    <a:pt x="655" y="7393"/>
                    <a:pt x="668" y="7391"/>
                    <a:pt x="670" y="7389"/>
                  </a:cubicBezTo>
                  <a:cubicBezTo>
                    <a:pt x="705" y="7360"/>
                    <a:pt x="785" y="7371"/>
                    <a:pt x="816" y="7343"/>
                  </a:cubicBezTo>
                  <a:cubicBezTo>
                    <a:pt x="822" y="7339"/>
                    <a:pt x="833" y="7336"/>
                    <a:pt x="842" y="7336"/>
                  </a:cubicBezTo>
                  <a:cubicBezTo>
                    <a:pt x="850" y="7336"/>
                    <a:pt x="856" y="7339"/>
                    <a:pt x="854" y="7347"/>
                  </a:cubicBezTo>
                  <a:cubicBezTo>
                    <a:pt x="854" y="7381"/>
                    <a:pt x="903" y="7371"/>
                    <a:pt x="938" y="7378"/>
                  </a:cubicBezTo>
                  <a:cubicBezTo>
                    <a:pt x="941" y="7378"/>
                    <a:pt x="944" y="7378"/>
                    <a:pt x="947" y="7378"/>
                  </a:cubicBezTo>
                  <a:cubicBezTo>
                    <a:pt x="961" y="7378"/>
                    <a:pt x="979" y="7376"/>
                    <a:pt x="995" y="7376"/>
                  </a:cubicBezTo>
                  <a:cubicBezTo>
                    <a:pt x="1021" y="7376"/>
                    <a:pt x="1041" y="7381"/>
                    <a:pt x="1032" y="7409"/>
                  </a:cubicBezTo>
                  <a:cubicBezTo>
                    <a:pt x="1029" y="7413"/>
                    <a:pt x="1034" y="7415"/>
                    <a:pt x="1041" y="7415"/>
                  </a:cubicBezTo>
                  <a:cubicBezTo>
                    <a:pt x="1046" y="7415"/>
                    <a:pt x="1051" y="7414"/>
                    <a:pt x="1056" y="7413"/>
                  </a:cubicBezTo>
                  <a:cubicBezTo>
                    <a:pt x="1058" y="7412"/>
                    <a:pt x="1061" y="7412"/>
                    <a:pt x="1063" y="7412"/>
                  </a:cubicBezTo>
                  <a:cubicBezTo>
                    <a:pt x="1092" y="7412"/>
                    <a:pt x="1102" y="7430"/>
                    <a:pt x="1122" y="7434"/>
                  </a:cubicBezTo>
                  <a:cubicBezTo>
                    <a:pt x="1144" y="7441"/>
                    <a:pt x="1150" y="7474"/>
                    <a:pt x="1180" y="7474"/>
                  </a:cubicBezTo>
                  <a:cubicBezTo>
                    <a:pt x="1192" y="7474"/>
                    <a:pt x="1206" y="7470"/>
                    <a:pt x="1226" y="7458"/>
                  </a:cubicBezTo>
                  <a:cubicBezTo>
                    <a:pt x="1230" y="7455"/>
                    <a:pt x="1236" y="7454"/>
                    <a:pt x="1241" y="7454"/>
                  </a:cubicBezTo>
                  <a:cubicBezTo>
                    <a:pt x="1249" y="7454"/>
                    <a:pt x="1258" y="7456"/>
                    <a:pt x="1264" y="7458"/>
                  </a:cubicBezTo>
                  <a:cubicBezTo>
                    <a:pt x="1302" y="7479"/>
                    <a:pt x="1347" y="7479"/>
                    <a:pt x="1396" y="7489"/>
                  </a:cubicBezTo>
                  <a:cubicBezTo>
                    <a:pt x="1497" y="7504"/>
                    <a:pt x="1598" y="7514"/>
                    <a:pt x="1701" y="7514"/>
                  </a:cubicBezTo>
                  <a:cubicBezTo>
                    <a:pt x="1739" y="7514"/>
                    <a:pt x="1777" y="7512"/>
                    <a:pt x="1815" y="7509"/>
                  </a:cubicBezTo>
                  <a:cubicBezTo>
                    <a:pt x="1874" y="7530"/>
                    <a:pt x="1943" y="7527"/>
                    <a:pt x="2006" y="7530"/>
                  </a:cubicBezTo>
                  <a:cubicBezTo>
                    <a:pt x="2013" y="7534"/>
                    <a:pt x="2020" y="7534"/>
                    <a:pt x="2027" y="7538"/>
                  </a:cubicBezTo>
                  <a:cubicBezTo>
                    <a:pt x="2111" y="7552"/>
                    <a:pt x="2195" y="7560"/>
                    <a:pt x="2282" y="7560"/>
                  </a:cubicBezTo>
                  <a:cubicBezTo>
                    <a:pt x="2320" y="7560"/>
                    <a:pt x="2359" y="7558"/>
                    <a:pt x="2398" y="7555"/>
                  </a:cubicBezTo>
                  <a:lnTo>
                    <a:pt x="2398" y="7555"/>
                  </a:lnTo>
                  <a:cubicBezTo>
                    <a:pt x="2364" y="7565"/>
                    <a:pt x="2315" y="7565"/>
                    <a:pt x="2315" y="7597"/>
                  </a:cubicBezTo>
                  <a:lnTo>
                    <a:pt x="2322" y="7597"/>
                  </a:lnTo>
                  <a:lnTo>
                    <a:pt x="2322" y="7600"/>
                  </a:lnTo>
                  <a:cubicBezTo>
                    <a:pt x="2322" y="7597"/>
                    <a:pt x="2315" y="7597"/>
                    <a:pt x="2315" y="7597"/>
                  </a:cubicBezTo>
                  <a:cubicBezTo>
                    <a:pt x="2310" y="7597"/>
                    <a:pt x="2306" y="7598"/>
                    <a:pt x="2301" y="7598"/>
                  </a:cubicBezTo>
                  <a:cubicBezTo>
                    <a:pt x="2274" y="7598"/>
                    <a:pt x="2244" y="7588"/>
                    <a:pt x="2216" y="7588"/>
                  </a:cubicBezTo>
                  <a:cubicBezTo>
                    <a:pt x="2196" y="7588"/>
                    <a:pt x="2177" y="7593"/>
                    <a:pt x="2159" y="7607"/>
                  </a:cubicBezTo>
                  <a:cubicBezTo>
                    <a:pt x="2157" y="7609"/>
                    <a:pt x="2155" y="7610"/>
                    <a:pt x="2153" y="7610"/>
                  </a:cubicBezTo>
                  <a:cubicBezTo>
                    <a:pt x="2145" y="7610"/>
                    <a:pt x="2141" y="7592"/>
                    <a:pt x="2124" y="7592"/>
                  </a:cubicBezTo>
                  <a:cubicBezTo>
                    <a:pt x="2122" y="7592"/>
                    <a:pt x="2120" y="7592"/>
                    <a:pt x="2117" y="7593"/>
                  </a:cubicBezTo>
                  <a:cubicBezTo>
                    <a:pt x="2097" y="7648"/>
                    <a:pt x="2097" y="7648"/>
                    <a:pt x="2207" y="7648"/>
                  </a:cubicBezTo>
                  <a:cubicBezTo>
                    <a:pt x="2246" y="7648"/>
                    <a:pt x="2284" y="7645"/>
                    <a:pt x="2318" y="7638"/>
                  </a:cubicBezTo>
                  <a:cubicBezTo>
                    <a:pt x="2401" y="7659"/>
                    <a:pt x="2496" y="7642"/>
                    <a:pt x="2579" y="7663"/>
                  </a:cubicBezTo>
                  <a:cubicBezTo>
                    <a:pt x="2580" y="7663"/>
                    <a:pt x="2582" y="7663"/>
                    <a:pt x="2584" y="7663"/>
                  </a:cubicBezTo>
                  <a:cubicBezTo>
                    <a:pt x="2592" y="7663"/>
                    <a:pt x="2604" y="7658"/>
                    <a:pt x="2610" y="7655"/>
                  </a:cubicBezTo>
                  <a:cubicBezTo>
                    <a:pt x="2635" y="7645"/>
                    <a:pt x="2662" y="7642"/>
                    <a:pt x="2693" y="7638"/>
                  </a:cubicBezTo>
                  <a:cubicBezTo>
                    <a:pt x="2711" y="7638"/>
                    <a:pt x="2729" y="7638"/>
                    <a:pt x="2747" y="7638"/>
                  </a:cubicBezTo>
                  <a:cubicBezTo>
                    <a:pt x="2790" y="7638"/>
                    <a:pt x="2834" y="7639"/>
                    <a:pt x="2879" y="7639"/>
                  </a:cubicBezTo>
                  <a:cubicBezTo>
                    <a:pt x="2941" y="7639"/>
                    <a:pt x="3003" y="7636"/>
                    <a:pt x="3064" y="7624"/>
                  </a:cubicBezTo>
                  <a:cubicBezTo>
                    <a:pt x="3067" y="7624"/>
                    <a:pt x="3070" y="7628"/>
                    <a:pt x="3073" y="7628"/>
                  </a:cubicBezTo>
                  <a:cubicBezTo>
                    <a:pt x="3074" y="7628"/>
                    <a:pt x="3074" y="7628"/>
                    <a:pt x="3075" y="7628"/>
                  </a:cubicBezTo>
                  <a:cubicBezTo>
                    <a:pt x="3276" y="7610"/>
                    <a:pt x="3481" y="7618"/>
                    <a:pt x="3682" y="7613"/>
                  </a:cubicBezTo>
                  <a:cubicBezTo>
                    <a:pt x="3884" y="7610"/>
                    <a:pt x="4084" y="7603"/>
                    <a:pt x="4286" y="7593"/>
                  </a:cubicBezTo>
                  <a:cubicBezTo>
                    <a:pt x="4302" y="7591"/>
                    <a:pt x="4320" y="7590"/>
                    <a:pt x="4337" y="7590"/>
                  </a:cubicBezTo>
                  <a:cubicBezTo>
                    <a:pt x="4360" y="7590"/>
                    <a:pt x="4382" y="7592"/>
                    <a:pt x="4404" y="7600"/>
                  </a:cubicBezTo>
                  <a:cubicBezTo>
                    <a:pt x="4439" y="7612"/>
                    <a:pt x="4481" y="7616"/>
                    <a:pt x="4520" y="7616"/>
                  </a:cubicBezTo>
                  <a:cubicBezTo>
                    <a:pt x="4551" y="7616"/>
                    <a:pt x="4581" y="7613"/>
                    <a:pt x="4605" y="7610"/>
                  </a:cubicBezTo>
                  <a:cubicBezTo>
                    <a:pt x="4686" y="7600"/>
                    <a:pt x="4765" y="7595"/>
                    <a:pt x="4846" y="7595"/>
                  </a:cubicBezTo>
                  <a:cubicBezTo>
                    <a:pt x="4873" y="7595"/>
                    <a:pt x="4900" y="7596"/>
                    <a:pt x="4928" y="7597"/>
                  </a:cubicBezTo>
                  <a:cubicBezTo>
                    <a:pt x="4951" y="7600"/>
                    <a:pt x="4975" y="7601"/>
                    <a:pt x="4999" y="7601"/>
                  </a:cubicBezTo>
                  <a:cubicBezTo>
                    <a:pt x="5054" y="7601"/>
                    <a:pt x="5109" y="7595"/>
                    <a:pt x="5163" y="7595"/>
                  </a:cubicBezTo>
                  <a:cubicBezTo>
                    <a:pt x="5178" y="7595"/>
                    <a:pt x="5193" y="7596"/>
                    <a:pt x="5208" y="7597"/>
                  </a:cubicBezTo>
                  <a:cubicBezTo>
                    <a:pt x="5229" y="7597"/>
                    <a:pt x="5237" y="7589"/>
                    <a:pt x="5240" y="7579"/>
                  </a:cubicBezTo>
                  <a:lnTo>
                    <a:pt x="5347" y="7579"/>
                  </a:lnTo>
                  <a:cubicBezTo>
                    <a:pt x="5604" y="7572"/>
                    <a:pt x="5861" y="7568"/>
                    <a:pt x="6114" y="7558"/>
                  </a:cubicBezTo>
                  <a:lnTo>
                    <a:pt x="6114" y="7558"/>
                  </a:lnTo>
                  <a:cubicBezTo>
                    <a:pt x="6128" y="7583"/>
                    <a:pt x="6010" y="7579"/>
                    <a:pt x="6073" y="7618"/>
                  </a:cubicBezTo>
                  <a:cubicBezTo>
                    <a:pt x="6090" y="7626"/>
                    <a:pt x="6103" y="7632"/>
                    <a:pt x="6117" y="7632"/>
                  </a:cubicBezTo>
                  <a:cubicBezTo>
                    <a:pt x="6126" y="7632"/>
                    <a:pt x="6135" y="7630"/>
                    <a:pt x="6145" y="7624"/>
                  </a:cubicBezTo>
                  <a:cubicBezTo>
                    <a:pt x="6180" y="7628"/>
                    <a:pt x="6148" y="7655"/>
                    <a:pt x="6187" y="7659"/>
                  </a:cubicBezTo>
                  <a:cubicBezTo>
                    <a:pt x="6176" y="7664"/>
                    <a:pt x="6164" y="7666"/>
                    <a:pt x="6152" y="7666"/>
                  </a:cubicBezTo>
                  <a:cubicBezTo>
                    <a:pt x="6140" y="7666"/>
                    <a:pt x="6128" y="7664"/>
                    <a:pt x="6118" y="7663"/>
                  </a:cubicBezTo>
                  <a:cubicBezTo>
                    <a:pt x="6101" y="7662"/>
                    <a:pt x="6085" y="7661"/>
                    <a:pt x="6069" y="7661"/>
                  </a:cubicBezTo>
                  <a:cubicBezTo>
                    <a:pt x="6020" y="7661"/>
                    <a:pt x="5973" y="7665"/>
                    <a:pt x="5924" y="7673"/>
                  </a:cubicBezTo>
                  <a:cubicBezTo>
                    <a:pt x="5907" y="7674"/>
                    <a:pt x="5882" y="7677"/>
                    <a:pt x="5861" y="7677"/>
                  </a:cubicBezTo>
                  <a:cubicBezTo>
                    <a:pt x="5841" y="7677"/>
                    <a:pt x="5824" y="7674"/>
                    <a:pt x="5823" y="7666"/>
                  </a:cubicBezTo>
                  <a:cubicBezTo>
                    <a:pt x="5821" y="7649"/>
                    <a:pt x="5813" y="7644"/>
                    <a:pt x="5803" y="7644"/>
                  </a:cubicBezTo>
                  <a:cubicBezTo>
                    <a:pt x="5792" y="7644"/>
                    <a:pt x="5778" y="7650"/>
                    <a:pt x="5767" y="7652"/>
                  </a:cubicBezTo>
                  <a:cubicBezTo>
                    <a:pt x="5670" y="7667"/>
                    <a:pt x="5571" y="7681"/>
                    <a:pt x="5468" y="7681"/>
                  </a:cubicBezTo>
                  <a:cubicBezTo>
                    <a:pt x="5457" y="7681"/>
                    <a:pt x="5445" y="7680"/>
                    <a:pt x="5434" y="7680"/>
                  </a:cubicBezTo>
                  <a:cubicBezTo>
                    <a:pt x="5403" y="7673"/>
                    <a:pt x="5365" y="7669"/>
                    <a:pt x="5344" y="7648"/>
                  </a:cubicBezTo>
                  <a:lnTo>
                    <a:pt x="5344" y="7648"/>
                  </a:lnTo>
                  <a:cubicBezTo>
                    <a:pt x="5354" y="7678"/>
                    <a:pt x="5344" y="7690"/>
                    <a:pt x="5312" y="7690"/>
                  </a:cubicBezTo>
                  <a:cubicBezTo>
                    <a:pt x="5301" y="7690"/>
                    <a:pt x="5289" y="7689"/>
                    <a:pt x="5274" y="7687"/>
                  </a:cubicBezTo>
                  <a:cubicBezTo>
                    <a:pt x="5267" y="7686"/>
                    <a:pt x="5261" y="7686"/>
                    <a:pt x="5255" y="7686"/>
                  </a:cubicBezTo>
                  <a:cubicBezTo>
                    <a:pt x="5198" y="7686"/>
                    <a:pt x="5145" y="7705"/>
                    <a:pt x="5087" y="7705"/>
                  </a:cubicBezTo>
                  <a:cubicBezTo>
                    <a:pt x="5072" y="7705"/>
                    <a:pt x="5057" y="7704"/>
                    <a:pt x="5042" y="7701"/>
                  </a:cubicBezTo>
                  <a:cubicBezTo>
                    <a:pt x="5029" y="7697"/>
                    <a:pt x="5018" y="7696"/>
                    <a:pt x="5007" y="7696"/>
                  </a:cubicBezTo>
                  <a:cubicBezTo>
                    <a:pt x="4993" y="7696"/>
                    <a:pt x="4979" y="7698"/>
                    <a:pt x="4962" y="7704"/>
                  </a:cubicBezTo>
                  <a:cubicBezTo>
                    <a:pt x="4929" y="7715"/>
                    <a:pt x="4894" y="7717"/>
                    <a:pt x="4857" y="7717"/>
                  </a:cubicBezTo>
                  <a:cubicBezTo>
                    <a:pt x="4827" y="7717"/>
                    <a:pt x="4797" y="7716"/>
                    <a:pt x="4767" y="7716"/>
                  </a:cubicBezTo>
                  <a:cubicBezTo>
                    <a:pt x="4726" y="7716"/>
                    <a:pt x="4686" y="7718"/>
                    <a:pt x="4650" y="7732"/>
                  </a:cubicBezTo>
                  <a:cubicBezTo>
                    <a:pt x="4650" y="7732"/>
                    <a:pt x="4643" y="7728"/>
                    <a:pt x="4640" y="7725"/>
                  </a:cubicBezTo>
                  <a:cubicBezTo>
                    <a:pt x="4630" y="7721"/>
                    <a:pt x="4621" y="7718"/>
                    <a:pt x="4612" y="7718"/>
                  </a:cubicBezTo>
                  <a:cubicBezTo>
                    <a:pt x="4605" y="7718"/>
                    <a:pt x="4599" y="7720"/>
                    <a:pt x="4595" y="7725"/>
                  </a:cubicBezTo>
                  <a:cubicBezTo>
                    <a:pt x="4584" y="7735"/>
                    <a:pt x="4595" y="7746"/>
                    <a:pt x="4612" y="7752"/>
                  </a:cubicBezTo>
                  <a:cubicBezTo>
                    <a:pt x="4628" y="7758"/>
                    <a:pt x="4643" y="7760"/>
                    <a:pt x="4657" y="7760"/>
                  </a:cubicBezTo>
                  <a:cubicBezTo>
                    <a:pt x="4688" y="7760"/>
                    <a:pt x="4713" y="7749"/>
                    <a:pt x="4737" y="7735"/>
                  </a:cubicBezTo>
                  <a:lnTo>
                    <a:pt x="4737" y="7735"/>
                  </a:lnTo>
                  <a:cubicBezTo>
                    <a:pt x="4761" y="7752"/>
                    <a:pt x="4785" y="7767"/>
                    <a:pt x="4723" y="7770"/>
                  </a:cubicBezTo>
                  <a:cubicBezTo>
                    <a:pt x="4712" y="7770"/>
                    <a:pt x="4705" y="7777"/>
                    <a:pt x="4699" y="7780"/>
                  </a:cubicBezTo>
                  <a:cubicBezTo>
                    <a:pt x="4674" y="7789"/>
                    <a:pt x="4651" y="7798"/>
                    <a:pt x="4625" y="7798"/>
                  </a:cubicBezTo>
                  <a:cubicBezTo>
                    <a:pt x="4611" y="7798"/>
                    <a:pt x="4595" y="7795"/>
                    <a:pt x="4577" y="7787"/>
                  </a:cubicBezTo>
                  <a:cubicBezTo>
                    <a:pt x="4567" y="7784"/>
                    <a:pt x="4553" y="7783"/>
                    <a:pt x="4539" y="7783"/>
                  </a:cubicBezTo>
                  <a:cubicBezTo>
                    <a:pt x="4522" y="7783"/>
                    <a:pt x="4505" y="7784"/>
                    <a:pt x="4491" y="7784"/>
                  </a:cubicBezTo>
                  <a:lnTo>
                    <a:pt x="4428" y="7784"/>
                  </a:lnTo>
                  <a:cubicBezTo>
                    <a:pt x="4414" y="7770"/>
                    <a:pt x="4366" y="7784"/>
                    <a:pt x="4369" y="7763"/>
                  </a:cubicBezTo>
                  <a:cubicBezTo>
                    <a:pt x="4372" y="7742"/>
                    <a:pt x="4414" y="7752"/>
                    <a:pt x="4435" y="7746"/>
                  </a:cubicBezTo>
                  <a:cubicBezTo>
                    <a:pt x="4449" y="7738"/>
                    <a:pt x="4473" y="7746"/>
                    <a:pt x="4483" y="7732"/>
                  </a:cubicBezTo>
                  <a:cubicBezTo>
                    <a:pt x="4439" y="7723"/>
                    <a:pt x="4413" y="7717"/>
                    <a:pt x="4394" y="7717"/>
                  </a:cubicBezTo>
                  <a:cubicBezTo>
                    <a:pt x="4367" y="7717"/>
                    <a:pt x="4352" y="7728"/>
                    <a:pt x="4321" y="7756"/>
                  </a:cubicBezTo>
                  <a:cubicBezTo>
                    <a:pt x="4307" y="7767"/>
                    <a:pt x="4296" y="7773"/>
                    <a:pt x="4287" y="7773"/>
                  </a:cubicBezTo>
                  <a:cubicBezTo>
                    <a:pt x="4278" y="7773"/>
                    <a:pt x="4272" y="7767"/>
                    <a:pt x="4268" y="7756"/>
                  </a:cubicBezTo>
                  <a:cubicBezTo>
                    <a:pt x="4257" y="7728"/>
                    <a:pt x="4227" y="7720"/>
                    <a:pt x="4194" y="7720"/>
                  </a:cubicBezTo>
                  <a:cubicBezTo>
                    <a:pt x="4177" y="7720"/>
                    <a:pt x="4160" y="7722"/>
                    <a:pt x="4143" y="7725"/>
                  </a:cubicBezTo>
                  <a:cubicBezTo>
                    <a:pt x="4083" y="7731"/>
                    <a:pt x="4038" y="7766"/>
                    <a:pt x="3972" y="7766"/>
                  </a:cubicBezTo>
                  <a:cubicBezTo>
                    <a:pt x="3963" y="7766"/>
                    <a:pt x="3952" y="7765"/>
                    <a:pt x="3942" y="7763"/>
                  </a:cubicBezTo>
                  <a:cubicBezTo>
                    <a:pt x="3938" y="7763"/>
                    <a:pt x="3935" y="7763"/>
                    <a:pt x="3935" y="7767"/>
                  </a:cubicBezTo>
                  <a:cubicBezTo>
                    <a:pt x="3911" y="7784"/>
                    <a:pt x="3876" y="7784"/>
                    <a:pt x="3842" y="7784"/>
                  </a:cubicBezTo>
                  <a:cubicBezTo>
                    <a:pt x="3807" y="7778"/>
                    <a:pt x="3772" y="7775"/>
                    <a:pt x="3738" y="7775"/>
                  </a:cubicBezTo>
                  <a:cubicBezTo>
                    <a:pt x="3660" y="7775"/>
                    <a:pt x="3584" y="7788"/>
                    <a:pt x="3509" y="7797"/>
                  </a:cubicBezTo>
                  <a:cubicBezTo>
                    <a:pt x="3463" y="7801"/>
                    <a:pt x="3463" y="7826"/>
                    <a:pt x="3505" y="7839"/>
                  </a:cubicBezTo>
                  <a:cubicBezTo>
                    <a:pt x="3530" y="7850"/>
                    <a:pt x="3557" y="7850"/>
                    <a:pt x="3581" y="7853"/>
                  </a:cubicBezTo>
                  <a:cubicBezTo>
                    <a:pt x="3623" y="7857"/>
                    <a:pt x="3675" y="7853"/>
                    <a:pt x="3703" y="7874"/>
                  </a:cubicBezTo>
                  <a:cubicBezTo>
                    <a:pt x="3722" y="7889"/>
                    <a:pt x="3738" y="7895"/>
                    <a:pt x="3753" y="7895"/>
                  </a:cubicBezTo>
                  <a:cubicBezTo>
                    <a:pt x="3774" y="7895"/>
                    <a:pt x="3792" y="7882"/>
                    <a:pt x="3810" y="7867"/>
                  </a:cubicBezTo>
                  <a:cubicBezTo>
                    <a:pt x="3821" y="7856"/>
                    <a:pt x="3830" y="7843"/>
                    <a:pt x="3851" y="7843"/>
                  </a:cubicBezTo>
                  <a:cubicBezTo>
                    <a:pt x="3857" y="7843"/>
                    <a:pt x="3864" y="7844"/>
                    <a:pt x="3873" y="7847"/>
                  </a:cubicBezTo>
                  <a:cubicBezTo>
                    <a:pt x="3895" y="7852"/>
                    <a:pt x="3917" y="7854"/>
                    <a:pt x="3939" y="7854"/>
                  </a:cubicBezTo>
                  <a:cubicBezTo>
                    <a:pt x="3972" y="7854"/>
                    <a:pt x="4006" y="7849"/>
                    <a:pt x="4039" y="7842"/>
                  </a:cubicBezTo>
                  <a:cubicBezTo>
                    <a:pt x="4050" y="7842"/>
                    <a:pt x="4061" y="7842"/>
                    <a:pt x="4072" y="7842"/>
                  </a:cubicBezTo>
                  <a:cubicBezTo>
                    <a:pt x="4126" y="7842"/>
                    <a:pt x="4178" y="7848"/>
                    <a:pt x="4230" y="7853"/>
                  </a:cubicBezTo>
                  <a:cubicBezTo>
                    <a:pt x="4240" y="7871"/>
                    <a:pt x="4254" y="7877"/>
                    <a:pt x="4269" y="7877"/>
                  </a:cubicBezTo>
                  <a:cubicBezTo>
                    <a:pt x="4294" y="7877"/>
                    <a:pt x="4324" y="7860"/>
                    <a:pt x="4348" y="7860"/>
                  </a:cubicBezTo>
                  <a:cubicBezTo>
                    <a:pt x="4350" y="7860"/>
                    <a:pt x="4351" y="7860"/>
                    <a:pt x="4352" y="7860"/>
                  </a:cubicBezTo>
                  <a:cubicBezTo>
                    <a:pt x="4374" y="7860"/>
                    <a:pt x="4388" y="7836"/>
                    <a:pt x="4407" y="7832"/>
                  </a:cubicBezTo>
                  <a:cubicBezTo>
                    <a:pt x="4415" y="7831"/>
                    <a:pt x="4421" y="7830"/>
                    <a:pt x="4425" y="7830"/>
                  </a:cubicBezTo>
                  <a:cubicBezTo>
                    <a:pt x="4453" y="7830"/>
                    <a:pt x="4416" y="7857"/>
                    <a:pt x="4449" y="7863"/>
                  </a:cubicBezTo>
                  <a:cubicBezTo>
                    <a:pt x="4470" y="7868"/>
                    <a:pt x="4501" y="7870"/>
                    <a:pt x="4535" y="7870"/>
                  </a:cubicBezTo>
                  <a:cubicBezTo>
                    <a:pt x="4601" y="7870"/>
                    <a:pt x="4679" y="7861"/>
                    <a:pt x="4716" y="7842"/>
                  </a:cubicBezTo>
                  <a:cubicBezTo>
                    <a:pt x="4720" y="7839"/>
                    <a:pt x="4720" y="7839"/>
                    <a:pt x="4720" y="7836"/>
                  </a:cubicBezTo>
                  <a:cubicBezTo>
                    <a:pt x="4730" y="7832"/>
                    <a:pt x="4737" y="7829"/>
                    <a:pt x="4747" y="7826"/>
                  </a:cubicBezTo>
                  <a:cubicBezTo>
                    <a:pt x="4754" y="7829"/>
                    <a:pt x="4761" y="7832"/>
                    <a:pt x="4768" y="7836"/>
                  </a:cubicBezTo>
                  <a:cubicBezTo>
                    <a:pt x="4774" y="7847"/>
                    <a:pt x="4737" y="7860"/>
                    <a:pt x="4768" y="7867"/>
                  </a:cubicBezTo>
                  <a:cubicBezTo>
                    <a:pt x="4773" y="7869"/>
                    <a:pt x="4777" y="7869"/>
                    <a:pt x="4782" y="7869"/>
                  </a:cubicBezTo>
                  <a:cubicBezTo>
                    <a:pt x="4802" y="7869"/>
                    <a:pt x="4816" y="7858"/>
                    <a:pt x="4830" y="7850"/>
                  </a:cubicBezTo>
                  <a:cubicBezTo>
                    <a:pt x="4846" y="7840"/>
                    <a:pt x="4856" y="7825"/>
                    <a:pt x="4885" y="7825"/>
                  </a:cubicBezTo>
                  <a:cubicBezTo>
                    <a:pt x="4888" y="7825"/>
                    <a:pt x="4892" y="7825"/>
                    <a:pt x="4896" y="7826"/>
                  </a:cubicBezTo>
                  <a:cubicBezTo>
                    <a:pt x="4908" y="7834"/>
                    <a:pt x="4915" y="7851"/>
                    <a:pt x="4935" y="7851"/>
                  </a:cubicBezTo>
                  <a:cubicBezTo>
                    <a:pt x="4938" y="7851"/>
                    <a:pt x="4941" y="7851"/>
                    <a:pt x="4945" y="7850"/>
                  </a:cubicBezTo>
                  <a:cubicBezTo>
                    <a:pt x="5024" y="7832"/>
                    <a:pt x="5136" y="7853"/>
                    <a:pt x="5187" y="7801"/>
                  </a:cubicBezTo>
                  <a:lnTo>
                    <a:pt x="5187" y="7801"/>
                  </a:lnTo>
                  <a:cubicBezTo>
                    <a:pt x="5191" y="7808"/>
                    <a:pt x="5184" y="7822"/>
                    <a:pt x="5205" y="7826"/>
                  </a:cubicBezTo>
                  <a:cubicBezTo>
                    <a:pt x="5208" y="7825"/>
                    <a:pt x="5211" y="7825"/>
                    <a:pt x="5215" y="7825"/>
                  </a:cubicBezTo>
                  <a:cubicBezTo>
                    <a:pt x="5233" y="7825"/>
                    <a:pt x="5253" y="7829"/>
                    <a:pt x="5271" y="7829"/>
                  </a:cubicBezTo>
                  <a:cubicBezTo>
                    <a:pt x="5289" y="7829"/>
                    <a:pt x="5304" y="7825"/>
                    <a:pt x="5309" y="7805"/>
                  </a:cubicBezTo>
                  <a:cubicBezTo>
                    <a:pt x="5311" y="7800"/>
                    <a:pt x="5316" y="7799"/>
                    <a:pt x="5321" y="7799"/>
                  </a:cubicBezTo>
                  <a:cubicBezTo>
                    <a:pt x="5328" y="7799"/>
                    <a:pt x="5337" y="7801"/>
                    <a:pt x="5341" y="7801"/>
                  </a:cubicBezTo>
                  <a:cubicBezTo>
                    <a:pt x="5361" y="7808"/>
                    <a:pt x="5378" y="7815"/>
                    <a:pt x="5396" y="7818"/>
                  </a:cubicBezTo>
                  <a:cubicBezTo>
                    <a:pt x="5482" y="7829"/>
                    <a:pt x="5580" y="7818"/>
                    <a:pt x="5660" y="7850"/>
                  </a:cubicBezTo>
                  <a:cubicBezTo>
                    <a:pt x="5662" y="7850"/>
                    <a:pt x="5664" y="7850"/>
                    <a:pt x="5666" y="7850"/>
                  </a:cubicBezTo>
                  <a:cubicBezTo>
                    <a:pt x="5680" y="7850"/>
                    <a:pt x="5696" y="7853"/>
                    <a:pt x="5709" y="7853"/>
                  </a:cubicBezTo>
                  <a:cubicBezTo>
                    <a:pt x="5723" y="7853"/>
                    <a:pt x="5734" y="7849"/>
                    <a:pt x="5736" y="7832"/>
                  </a:cubicBezTo>
                  <a:cubicBezTo>
                    <a:pt x="5740" y="7806"/>
                    <a:pt x="5761" y="7792"/>
                    <a:pt x="5792" y="7792"/>
                  </a:cubicBezTo>
                  <a:cubicBezTo>
                    <a:pt x="5809" y="7792"/>
                    <a:pt x="5830" y="7796"/>
                    <a:pt x="5854" y="7805"/>
                  </a:cubicBezTo>
                  <a:cubicBezTo>
                    <a:pt x="5871" y="7810"/>
                    <a:pt x="5888" y="7814"/>
                    <a:pt x="5908" y="7814"/>
                  </a:cubicBezTo>
                  <a:cubicBezTo>
                    <a:pt x="5916" y="7814"/>
                    <a:pt x="5925" y="7814"/>
                    <a:pt x="5934" y="7812"/>
                  </a:cubicBezTo>
                  <a:cubicBezTo>
                    <a:pt x="5968" y="7818"/>
                    <a:pt x="6002" y="7836"/>
                    <a:pt x="6035" y="7836"/>
                  </a:cubicBezTo>
                  <a:cubicBezTo>
                    <a:pt x="6055" y="7836"/>
                    <a:pt x="6075" y="7829"/>
                    <a:pt x="6093" y="7808"/>
                  </a:cubicBezTo>
                  <a:cubicBezTo>
                    <a:pt x="6097" y="7808"/>
                    <a:pt x="6100" y="7805"/>
                    <a:pt x="6103" y="7805"/>
                  </a:cubicBezTo>
                  <a:cubicBezTo>
                    <a:pt x="6173" y="7812"/>
                    <a:pt x="6246" y="7812"/>
                    <a:pt x="6315" y="7822"/>
                  </a:cubicBezTo>
                  <a:cubicBezTo>
                    <a:pt x="6331" y="7825"/>
                    <a:pt x="6337" y="7840"/>
                    <a:pt x="6354" y="7840"/>
                  </a:cubicBezTo>
                  <a:cubicBezTo>
                    <a:pt x="6358" y="7840"/>
                    <a:pt x="6364" y="7839"/>
                    <a:pt x="6371" y="7836"/>
                  </a:cubicBezTo>
                  <a:cubicBezTo>
                    <a:pt x="6398" y="7822"/>
                    <a:pt x="6364" y="7812"/>
                    <a:pt x="6364" y="7797"/>
                  </a:cubicBezTo>
                  <a:lnTo>
                    <a:pt x="6364" y="7797"/>
                  </a:lnTo>
                  <a:cubicBezTo>
                    <a:pt x="6385" y="7801"/>
                    <a:pt x="6412" y="7797"/>
                    <a:pt x="6423" y="7805"/>
                  </a:cubicBezTo>
                  <a:cubicBezTo>
                    <a:pt x="6441" y="7814"/>
                    <a:pt x="6451" y="7819"/>
                    <a:pt x="6457" y="7819"/>
                  </a:cubicBezTo>
                  <a:cubicBezTo>
                    <a:pt x="6462" y="7819"/>
                    <a:pt x="6465" y="7815"/>
                    <a:pt x="6468" y="7805"/>
                  </a:cubicBezTo>
                  <a:cubicBezTo>
                    <a:pt x="6478" y="7777"/>
                    <a:pt x="6516" y="7763"/>
                    <a:pt x="6551" y="7746"/>
                  </a:cubicBezTo>
                  <a:lnTo>
                    <a:pt x="6551" y="7746"/>
                  </a:lnTo>
                  <a:cubicBezTo>
                    <a:pt x="6579" y="7759"/>
                    <a:pt x="6544" y="7773"/>
                    <a:pt x="6558" y="7784"/>
                  </a:cubicBezTo>
                  <a:cubicBezTo>
                    <a:pt x="6572" y="7794"/>
                    <a:pt x="6558" y="7812"/>
                    <a:pt x="6590" y="7815"/>
                  </a:cubicBezTo>
                  <a:cubicBezTo>
                    <a:pt x="6593" y="7815"/>
                    <a:pt x="6597" y="7816"/>
                    <a:pt x="6600" y="7816"/>
                  </a:cubicBezTo>
                  <a:cubicBezTo>
                    <a:pt x="6619" y="7816"/>
                    <a:pt x="6625" y="7807"/>
                    <a:pt x="6635" y="7797"/>
                  </a:cubicBezTo>
                  <a:cubicBezTo>
                    <a:pt x="6644" y="7788"/>
                    <a:pt x="6653" y="7784"/>
                    <a:pt x="6663" y="7784"/>
                  </a:cubicBezTo>
                  <a:cubicBezTo>
                    <a:pt x="6675" y="7784"/>
                    <a:pt x="6689" y="7790"/>
                    <a:pt x="6704" y="7797"/>
                  </a:cubicBezTo>
                  <a:cubicBezTo>
                    <a:pt x="6734" y="7815"/>
                    <a:pt x="6759" y="7824"/>
                    <a:pt x="6782" y="7824"/>
                  </a:cubicBezTo>
                  <a:cubicBezTo>
                    <a:pt x="6809" y="7824"/>
                    <a:pt x="6834" y="7812"/>
                    <a:pt x="6860" y="7787"/>
                  </a:cubicBezTo>
                  <a:cubicBezTo>
                    <a:pt x="6860" y="7787"/>
                    <a:pt x="6860" y="7784"/>
                    <a:pt x="6856" y="7784"/>
                  </a:cubicBezTo>
                  <a:lnTo>
                    <a:pt x="6860" y="7784"/>
                  </a:lnTo>
                  <a:lnTo>
                    <a:pt x="6860" y="7787"/>
                  </a:lnTo>
                  <a:cubicBezTo>
                    <a:pt x="6905" y="7780"/>
                    <a:pt x="6929" y="7759"/>
                    <a:pt x="6891" y="7749"/>
                  </a:cubicBezTo>
                  <a:cubicBezTo>
                    <a:pt x="6811" y="7725"/>
                    <a:pt x="6870" y="7722"/>
                    <a:pt x="6898" y="7707"/>
                  </a:cubicBezTo>
                  <a:cubicBezTo>
                    <a:pt x="6936" y="7722"/>
                    <a:pt x="6964" y="7732"/>
                    <a:pt x="6947" y="7759"/>
                  </a:cubicBezTo>
                  <a:cubicBezTo>
                    <a:pt x="6929" y="7780"/>
                    <a:pt x="6944" y="7801"/>
                    <a:pt x="6981" y="7818"/>
                  </a:cubicBezTo>
                  <a:cubicBezTo>
                    <a:pt x="6992" y="7821"/>
                    <a:pt x="7003" y="7823"/>
                    <a:pt x="7013" y="7823"/>
                  </a:cubicBezTo>
                  <a:cubicBezTo>
                    <a:pt x="7026" y="7823"/>
                    <a:pt x="7035" y="7820"/>
                    <a:pt x="7033" y="7812"/>
                  </a:cubicBezTo>
                  <a:cubicBezTo>
                    <a:pt x="7023" y="7780"/>
                    <a:pt x="7072" y="7787"/>
                    <a:pt x="7089" y="7777"/>
                  </a:cubicBezTo>
                  <a:cubicBezTo>
                    <a:pt x="7176" y="7784"/>
                    <a:pt x="7262" y="7784"/>
                    <a:pt x="7346" y="7801"/>
                  </a:cubicBezTo>
                  <a:cubicBezTo>
                    <a:pt x="7356" y="7812"/>
                    <a:pt x="7370" y="7818"/>
                    <a:pt x="7394" y="7818"/>
                  </a:cubicBezTo>
                  <a:cubicBezTo>
                    <a:pt x="7397" y="7818"/>
                    <a:pt x="7401" y="7818"/>
                    <a:pt x="7405" y="7818"/>
                  </a:cubicBezTo>
                  <a:cubicBezTo>
                    <a:pt x="7418" y="7818"/>
                    <a:pt x="7433" y="7819"/>
                    <a:pt x="7445" y="7819"/>
                  </a:cubicBezTo>
                  <a:cubicBezTo>
                    <a:pt x="7461" y="7819"/>
                    <a:pt x="7472" y="7817"/>
                    <a:pt x="7471" y="7805"/>
                  </a:cubicBezTo>
                  <a:cubicBezTo>
                    <a:pt x="7466" y="7783"/>
                    <a:pt x="7474" y="7777"/>
                    <a:pt x="7488" y="7777"/>
                  </a:cubicBezTo>
                  <a:cubicBezTo>
                    <a:pt x="7503" y="7777"/>
                    <a:pt x="7523" y="7784"/>
                    <a:pt x="7539" y="7784"/>
                  </a:cubicBezTo>
                  <a:cubicBezTo>
                    <a:pt x="7540" y="7784"/>
                    <a:pt x="7542" y="7784"/>
                    <a:pt x="7543" y="7784"/>
                  </a:cubicBezTo>
                  <a:cubicBezTo>
                    <a:pt x="7568" y="7787"/>
                    <a:pt x="7592" y="7787"/>
                    <a:pt x="7613" y="7797"/>
                  </a:cubicBezTo>
                  <a:cubicBezTo>
                    <a:pt x="7635" y="7813"/>
                    <a:pt x="7661" y="7818"/>
                    <a:pt x="7687" y="7818"/>
                  </a:cubicBezTo>
                  <a:cubicBezTo>
                    <a:pt x="7714" y="7818"/>
                    <a:pt x="7741" y="7813"/>
                    <a:pt x="7769" y="7808"/>
                  </a:cubicBezTo>
                  <a:cubicBezTo>
                    <a:pt x="7822" y="7790"/>
                    <a:pt x="7873" y="7771"/>
                    <a:pt x="7935" y="7771"/>
                  </a:cubicBezTo>
                  <a:cubicBezTo>
                    <a:pt x="7954" y="7771"/>
                    <a:pt x="7973" y="7773"/>
                    <a:pt x="7994" y="7777"/>
                  </a:cubicBezTo>
                  <a:cubicBezTo>
                    <a:pt x="8018" y="7763"/>
                    <a:pt x="8022" y="7746"/>
                    <a:pt x="7988" y="7742"/>
                  </a:cubicBezTo>
                  <a:cubicBezTo>
                    <a:pt x="7887" y="7735"/>
                    <a:pt x="7922" y="7697"/>
                    <a:pt x="7914" y="7666"/>
                  </a:cubicBezTo>
                  <a:cubicBezTo>
                    <a:pt x="7935" y="7664"/>
                    <a:pt x="7964" y="7663"/>
                    <a:pt x="7987" y="7663"/>
                  </a:cubicBezTo>
                  <a:cubicBezTo>
                    <a:pt x="8011" y="7663"/>
                    <a:pt x="8029" y="7664"/>
                    <a:pt x="8029" y="7669"/>
                  </a:cubicBezTo>
                  <a:cubicBezTo>
                    <a:pt x="8029" y="7711"/>
                    <a:pt x="8130" y="7714"/>
                    <a:pt x="8126" y="7756"/>
                  </a:cubicBezTo>
                  <a:cubicBezTo>
                    <a:pt x="8126" y="7776"/>
                    <a:pt x="8146" y="7793"/>
                    <a:pt x="8180" y="7793"/>
                  </a:cubicBezTo>
                  <a:cubicBezTo>
                    <a:pt x="8193" y="7793"/>
                    <a:pt x="8209" y="7790"/>
                    <a:pt x="8227" y="7784"/>
                  </a:cubicBezTo>
                  <a:cubicBezTo>
                    <a:pt x="8250" y="7776"/>
                    <a:pt x="8276" y="7774"/>
                    <a:pt x="8302" y="7774"/>
                  </a:cubicBezTo>
                  <a:cubicBezTo>
                    <a:pt x="8322" y="7774"/>
                    <a:pt x="8343" y="7775"/>
                    <a:pt x="8362" y="7777"/>
                  </a:cubicBezTo>
                  <a:cubicBezTo>
                    <a:pt x="8392" y="7780"/>
                    <a:pt x="8422" y="7781"/>
                    <a:pt x="8451" y="7781"/>
                  </a:cubicBezTo>
                  <a:cubicBezTo>
                    <a:pt x="8485" y="7781"/>
                    <a:pt x="8519" y="7780"/>
                    <a:pt x="8553" y="7780"/>
                  </a:cubicBezTo>
                  <a:cubicBezTo>
                    <a:pt x="8582" y="7780"/>
                    <a:pt x="8611" y="7781"/>
                    <a:pt x="8640" y="7784"/>
                  </a:cubicBezTo>
                  <a:cubicBezTo>
                    <a:pt x="8646" y="7791"/>
                    <a:pt x="8657" y="7794"/>
                    <a:pt x="8664" y="7801"/>
                  </a:cubicBezTo>
                  <a:cubicBezTo>
                    <a:pt x="8688" y="7797"/>
                    <a:pt x="8716" y="7794"/>
                    <a:pt x="8740" y="7791"/>
                  </a:cubicBezTo>
                  <a:cubicBezTo>
                    <a:pt x="8753" y="7787"/>
                    <a:pt x="8766" y="7786"/>
                    <a:pt x="8779" y="7786"/>
                  </a:cubicBezTo>
                  <a:cubicBezTo>
                    <a:pt x="8795" y="7786"/>
                    <a:pt x="8811" y="7787"/>
                    <a:pt x="8827" y="7787"/>
                  </a:cubicBezTo>
                  <a:cubicBezTo>
                    <a:pt x="8848" y="7787"/>
                    <a:pt x="8869" y="7785"/>
                    <a:pt x="8886" y="7773"/>
                  </a:cubicBezTo>
                  <a:cubicBezTo>
                    <a:pt x="8895" y="7764"/>
                    <a:pt x="8907" y="7761"/>
                    <a:pt x="8920" y="7761"/>
                  </a:cubicBezTo>
                  <a:cubicBezTo>
                    <a:pt x="8931" y="7761"/>
                    <a:pt x="8944" y="7763"/>
                    <a:pt x="8959" y="7767"/>
                  </a:cubicBezTo>
                  <a:cubicBezTo>
                    <a:pt x="8989" y="7771"/>
                    <a:pt x="9022" y="7786"/>
                    <a:pt x="9054" y="7786"/>
                  </a:cubicBezTo>
                  <a:cubicBezTo>
                    <a:pt x="9074" y="7786"/>
                    <a:pt x="9093" y="7780"/>
                    <a:pt x="9112" y="7763"/>
                  </a:cubicBezTo>
                  <a:cubicBezTo>
                    <a:pt x="9129" y="7763"/>
                    <a:pt x="9146" y="7759"/>
                    <a:pt x="9163" y="7756"/>
                  </a:cubicBezTo>
                  <a:cubicBezTo>
                    <a:pt x="9261" y="7749"/>
                    <a:pt x="9271" y="7742"/>
                    <a:pt x="9222" y="7704"/>
                  </a:cubicBezTo>
                  <a:cubicBezTo>
                    <a:pt x="9226" y="7697"/>
                    <a:pt x="9237" y="7690"/>
                    <a:pt x="9250" y="7687"/>
                  </a:cubicBezTo>
                  <a:lnTo>
                    <a:pt x="9267" y="7687"/>
                  </a:lnTo>
                  <a:cubicBezTo>
                    <a:pt x="9278" y="7693"/>
                    <a:pt x="9278" y="7711"/>
                    <a:pt x="9292" y="7717"/>
                  </a:cubicBezTo>
                  <a:cubicBezTo>
                    <a:pt x="9317" y="7735"/>
                    <a:pt x="9351" y="7742"/>
                    <a:pt x="9389" y="7742"/>
                  </a:cubicBezTo>
                  <a:lnTo>
                    <a:pt x="9604" y="7742"/>
                  </a:lnTo>
                  <a:cubicBezTo>
                    <a:pt x="9625" y="7746"/>
                    <a:pt x="9650" y="7746"/>
                    <a:pt x="9670" y="7746"/>
                  </a:cubicBezTo>
                  <a:cubicBezTo>
                    <a:pt x="9684" y="7746"/>
                    <a:pt x="9697" y="7747"/>
                    <a:pt x="9710" y="7747"/>
                  </a:cubicBezTo>
                  <a:cubicBezTo>
                    <a:pt x="9722" y="7747"/>
                    <a:pt x="9734" y="7746"/>
                    <a:pt x="9746" y="7742"/>
                  </a:cubicBezTo>
                  <a:lnTo>
                    <a:pt x="9781" y="7742"/>
                  </a:lnTo>
                  <a:cubicBezTo>
                    <a:pt x="9832" y="7745"/>
                    <a:pt x="9880" y="7753"/>
                    <a:pt x="9932" y="7753"/>
                  </a:cubicBezTo>
                  <a:cubicBezTo>
                    <a:pt x="9940" y="7753"/>
                    <a:pt x="9949" y="7753"/>
                    <a:pt x="9958" y="7752"/>
                  </a:cubicBezTo>
                  <a:cubicBezTo>
                    <a:pt x="9971" y="7752"/>
                    <a:pt x="9984" y="7752"/>
                    <a:pt x="9998" y="7752"/>
                  </a:cubicBezTo>
                  <a:cubicBezTo>
                    <a:pt x="10124" y="7752"/>
                    <a:pt x="10252" y="7761"/>
                    <a:pt x="10380" y="7761"/>
                  </a:cubicBezTo>
                  <a:cubicBezTo>
                    <a:pt x="10443" y="7761"/>
                    <a:pt x="10506" y="7759"/>
                    <a:pt x="10569" y="7752"/>
                  </a:cubicBezTo>
                  <a:cubicBezTo>
                    <a:pt x="10577" y="7752"/>
                    <a:pt x="10585" y="7752"/>
                    <a:pt x="10593" y="7752"/>
                  </a:cubicBezTo>
                  <a:cubicBezTo>
                    <a:pt x="10634" y="7752"/>
                    <a:pt x="10670" y="7760"/>
                    <a:pt x="10697" y="7780"/>
                  </a:cubicBezTo>
                  <a:cubicBezTo>
                    <a:pt x="10700" y="7784"/>
                    <a:pt x="10700" y="7787"/>
                    <a:pt x="10704" y="7787"/>
                  </a:cubicBezTo>
                  <a:cubicBezTo>
                    <a:pt x="10697" y="7794"/>
                    <a:pt x="10700" y="7801"/>
                    <a:pt x="10711" y="7805"/>
                  </a:cubicBezTo>
                  <a:cubicBezTo>
                    <a:pt x="10774" y="7829"/>
                    <a:pt x="10721" y="7829"/>
                    <a:pt x="10690" y="7836"/>
                  </a:cubicBezTo>
                  <a:lnTo>
                    <a:pt x="10670" y="7836"/>
                  </a:lnTo>
                  <a:cubicBezTo>
                    <a:pt x="10649" y="7836"/>
                    <a:pt x="10628" y="7836"/>
                    <a:pt x="10603" y="7832"/>
                  </a:cubicBezTo>
                  <a:lnTo>
                    <a:pt x="10503" y="7832"/>
                  </a:lnTo>
                  <a:cubicBezTo>
                    <a:pt x="10468" y="7829"/>
                    <a:pt x="10433" y="7829"/>
                    <a:pt x="10399" y="7829"/>
                  </a:cubicBezTo>
                  <a:cubicBezTo>
                    <a:pt x="10364" y="7822"/>
                    <a:pt x="10332" y="7812"/>
                    <a:pt x="10305" y="7791"/>
                  </a:cubicBezTo>
                  <a:cubicBezTo>
                    <a:pt x="10298" y="7786"/>
                    <a:pt x="10287" y="7782"/>
                    <a:pt x="10273" y="7782"/>
                  </a:cubicBezTo>
                  <a:cubicBezTo>
                    <a:pt x="10268" y="7782"/>
                    <a:pt x="10262" y="7783"/>
                    <a:pt x="10257" y="7784"/>
                  </a:cubicBezTo>
                  <a:lnTo>
                    <a:pt x="10242" y="7784"/>
                  </a:lnTo>
                  <a:cubicBezTo>
                    <a:pt x="10241" y="7784"/>
                    <a:pt x="10240" y="7783"/>
                    <a:pt x="10239" y="7783"/>
                  </a:cubicBezTo>
                  <a:lnTo>
                    <a:pt x="10239" y="7783"/>
                  </a:lnTo>
                  <a:cubicBezTo>
                    <a:pt x="10240" y="7783"/>
                    <a:pt x="10240" y="7784"/>
                    <a:pt x="10236" y="7784"/>
                  </a:cubicBezTo>
                  <a:cubicBezTo>
                    <a:pt x="10197" y="7781"/>
                    <a:pt x="10163" y="7773"/>
                    <a:pt x="10126" y="7773"/>
                  </a:cubicBezTo>
                  <a:cubicBezTo>
                    <a:pt x="10120" y="7773"/>
                    <a:pt x="10114" y="7773"/>
                    <a:pt x="10108" y="7773"/>
                  </a:cubicBezTo>
                  <a:cubicBezTo>
                    <a:pt x="9993" y="7791"/>
                    <a:pt x="9874" y="7787"/>
                    <a:pt x="9760" y="7791"/>
                  </a:cubicBezTo>
                  <a:lnTo>
                    <a:pt x="9754" y="7791"/>
                  </a:lnTo>
                  <a:cubicBezTo>
                    <a:pt x="9747" y="7787"/>
                    <a:pt x="9740" y="7785"/>
                    <a:pt x="9733" y="7785"/>
                  </a:cubicBezTo>
                  <a:cubicBezTo>
                    <a:pt x="9715" y="7785"/>
                    <a:pt x="9697" y="7795"/>
                    <a:pt x="9677" y="7797"/>
                  </a:cubicBezTo>
                  <a:cubicBezTo>
                    <a:pt x="9660" y="7801"/>
                    <a:pt x="9645" y="7805"/>
                    <a:pt x="9629" y="7808"/>
                  </a:cubicBezTo>
                  <a:cubicBezTo>
                    <a:pt x="9594" y="7808"/>
                    <a:pt x="9559" y="7808"/>
                    <a:pt x="9528" y="7818"/>
                  </a:cubicBezTo>
                  <a:cubicBezTo>
                    <a:pt x="9469" y="7839"/>
                    <a:pt x="9406" y="7842"/>
                    <a:pt x="9344" y="7842"/>
                  </a:cubicBezTo>
                  <a:cubicBezTo>
                    <a:pt x="9333" y="7839"/>
                    <a:pt x="9320" y="7839"/>
                    <a:pt x="9306" y="7832"/>
                  </a:cubicBezTo>
                  <a:cubicBezTo>
                    <a:pt x="9292" y="7816"/>
                    <a:pt x="9268" y="7810"/>
                    <a:pt x="9240" y="7810"/>
                  </a:cubicBezTo>
                  <a:cubicBezTo>
                    <a:pt x="9232" y="7810"/>
                    <a:pt x="9224" y="7811"/>
                    <a:pt x="9216" y="7812"/>
                  </a:cubicBezTo>
                  <a:cubicBezTo>
                    <a:pt x="9200" y="7812"/>
                    <a:pt x="9182" y="7815"/>
                    <a:pt x="9165" y="7815"/>
                  </a:cubicBezTo>
                  <a:cubicBezTo>
                    <a:pt x="9157" y="7815"/>
                    <a:pt x="9149" y="7814"/>
                    <a:pt x="9143" y="7812"/>
                  </a:cubicBezTo>
                  <a:cubicBezTo>
                    <a:pt x="9119" y="7804"/>
                    <a:pt x="9098" y="7800"/>
                    <a:pt x="9080" y="7800"/>
                  </a:cubicBezTo>
                  <a:cubicBezTo>
                    <a:pt x="9044" y="7800"/>
                    <a:pt x="9018" y="7814"/>
                    <a:pt x="8997" y="7832"/>
                  </a:cubicBezTo>
                  <a:lnTo>
                    <a:pt x="8994" y="7832"/>
                  </a:lnTo>
                  <a:cubicBezTo>
                    <a:pt x="8987" y="7829"/>
                    <a:pt x="8979" y="7829"/>
                    <a:pt x="8973" y="7826"/>
                  </a:cubicBezTo>
                  <a:cubicBezTo>
                    <a:pt x="8915" y="7817"/>
                    <a:pt x="8858" y="7807"/>
                    <a:pt x="8802" y="7807"/>
                  </a:cubicBezTo>
                  <a:cubicBezTo>
                    <a:pt x="8763" y="7807"/>
                    <a:pt x="8724" y="7812"/>
                    <a:pt x="8685" y="7826"/>
                  </a:cubicBezTo>
                  <a:lnTo>
                    <a:pt x="8671" y="7826"/>
                  </a:lnTo>
                  <a:cubicBezTo>
                    <a:pt x="8629" y="7817"/>
                    <a:pt x="8587" y="7813"/>
                    <a:pt x="8545" y="7813"/>
                  </a:cubicBezTo>
                  <a:cubicBezTo>
                    <a:pt x="8471" y="7813"/>
                    <a:pt x="8397" y="7825"/>
                    <a:pt x="8324" y="7836"/>
                  </a:cubicBezTo>
                  <a:cubicBezTo>
                    <a:pt x="8303" y="7839"/>
                    <a:pt x="8282" y="7839"/>
                    <a:pt x="8258" y="7839"/>
                  </a:cubicBezTo>
                  <a:lnTo>
                    <a:pt x="8202" y="7839"/>
                  </a:lnTo>
                  <a:cubicBezTo>
                    <a:pt x="8175" y="7841"/>
                    <a:pt x="8146" y="7845"/>
                    <a:pt x="8119" y="7845"/>
                  </a:cubicBezTo>
                  <a:cubicBezTo>
                    <a:pt x="8099" y="7845"/>
                    <a:pt x="8079" y="7843"/>
                    <a:pt x="8060" y="7836"/>
                  </a:cubicBezTo>
                  <a:cubicBezTo>
                    <a:pt x="8053" y="7836"/>
                    <a:pt x="8046" y="7835"/>
                    <a:pt x="8039" y="7835"/>
                  </a:cubicBezTo>
                  <a:cubicBezTo>
                    <a:pt x="8021" y="7835"/>
                    <a:pt x="8003" y="7837"/>
                    <a:pt x="7998" y="7850"/>
                  </a:cubicBezTo>
                  <a:cubicBezTo>
                    <a:pt x="7991" y="7867"/>
                    <a:pt x="8029" y="7860"/>
                    <a:pt x="8043" y="7867"/>
                  </a:cubicBezTo>
                  <a:cubicBezTo>
                    <a:pt x="8057" y="7877"/>
                    <a:pt x="8078" y="7888"/>
                    <a:pt x="8060" y="7902"/>
                  </a:cubicBezTo>
                  <a:cubicBezTo>
                    <a:pt x="8001" y="7905"/>
                    <a:pt x="7943" y="7905"/>
                    <a:pt x="7884" y="7909"/>
                  </a:cubicBezTo>
                  <a:cubicBezTo>
                    <a:pt x="7866" y="7898"/>
                    <a:pt x="7849" y="7892"/>
                    <a:pt x="7831" y="7884"/>
                  </a:cubicBezTo>
                  <a:cubicBezTo>
                    <a:pt x="7838" y="7857"/>
                    <a:pt x="7811" y="7853"/>
                    <a:pt x="7781" y="7853"/>
                  </a:cubicBezTo>
                  <a:cubicBezTo>
                    <a:pt x="7772" y="7853"/>
                    <a:pt x="7762" y="7854"/>
                    <a:pt x="7753" y="7854"/>
                  </a:cubicBezTo>
                  <a:cubicBezTo>
                    <a:pt x="7747" y="7854"/>
                    <a:pt x="7742" y="7854"/>
                    <a:pt x="7738" y="7853"/>
                  </a:cubicBezTo>
                  <a:cubicBezTo>
                    <a:pt x="7727" y="7853"/>
                    <a:pt x="7717" y="7853"/>
                    <a:pt x="7706" y="7853"/>
                  </a:cubicBezTo>
                  <a:cubicBezTo>
                    <a:pt x="7651" y="7853"/>
                    <a:pt x="7596" y="7857"/>
                    <a:pt x="7539" y="7857"/>
                  </a:cubicBezTo>
                  <a:cubicBezTo>
                    <a:pt x="7513" y="7857"/>
                    <a:pt x="7486" y="7856"/>
                    <a:pt x="7460" y="7853"/>
                  </a:cubicBezTo>
                  <a:cubicBezTo>
                    <a:pt x="7455" y="7852"/>
                    <a:pt x="7448" y="7851"/>
                    <a:pt x="7441" y="7851"/>
                  </a:cubicBezTo>
                  <a:cubicBezTo>
                    <a:pt x="7430" y="7851"/>
                    <a:pt x="7418" y="7854"/>
                    <a:pt x="7418" y="7860"/>
                  </a:cubicBezTo>
                  <a:cubicBezTo>
                    <a:pt x="7418" y="7877"/>
                    <a:pt x="7450" y="7888"/>
                    <a:pt x="7477" y="7895"/>
                  </a:cubicBezTo>
                  <a:cubicBezTo>
                    <a:pt x="7479" y="7896"/>
                    <a:pt x="7482" y="7896"/>
                    <a:pt x="7484" y="7896"/>
                  </a:cubicBezTo>
                  <a:cubicBezTo>
                    <a:pt x="7487" y="7896"/>
                    <a:pt x="7490" y="7896"/>
                    <a:pt x="7493" y="7896"/>
                  </a:cubicBezTo>
                  <a:cubicBezTo>
                    <a:pt x="7498" y="7896"/>
                    <a:pt x="7503" y="7897"/>
                    <a:pt x="7506" y="7902"/>
                  </a:cubicBezTo>
                  <a:cubicBezTo>
                    <a:pt x="7498" y="7902"/>
                    <a:pt x="7488" y="7902"/>
                    <a:pt x="7481" y="7905"/>
                  </a:cubicBezTo>
                  <a:cubicBezTo>
                    <a:pt x="7460" y="7912"/>
                    <a:pt x="7418" y="7916"/>
                    <a:pt x="7418" y="7933"/>
                  </a:cubicBezTo>
                  <a:cubicBezTo>
                    <a:pt x="7418" y="7941"/>
                    <a:pt x="7436" y="7944"/>
                    <a:pt x="7454" y="7944"/>
                  </a:cubicBezTo>
                  <a:cubicBezTo>
                    <a:pt x="7460" y="7944"/>
                    <a:pt x="7465" y="7944"/>
                    <a:pt x="7471" y="7943"/>
                  </a:cubicBezTo>
                  <a:cubicBezTo>
                    <a:pt x="7504" y="7939"/>
                    <a:pt x="7538" y="7938"/>
                    <a:pt x="7573" y="7938"/>
                  </a:cubicBezTo>
                  <a:cubicBezTo>
                    <a:pt x="7600" y="7938"/>
                    <a:pt x="7628" y="7939"/>
                    <a:pt x="7656" y="7939"/>
                  </a:cubicBezTo>
                  <a:cubicBezTo>
                    <a:pt x="7682" y="7939"/>
                    <a:pt x="7709" y="7938"/>
                    <a:pt x="7735" y="7936"/>
                  </a:cubicBezTo>
                  <a:cubicBezTo>
                    <a:pt x="7755" y="7940"/>
                    <a:pt x="7783" y="7936"/>
                    <a:pt x="7783" y="7954"/>
                  </a:cubicBezTo>
                  <a:cubicBezTo>
                    <a:pt x="7773" y="7957"/>
                    <a:pt x="7765" y="7959"/>
                    <a:pt x="7757" y="7959"/>
                  </a:cubicBezTo>
                  <a:cubicBezTo>
                    <a:pt x="7743" y="7959"/>
                    <a:pt x="7730" y="7954"/>
                    <a:pt x="7714" y="7946"/>
                  </a:cubicBezTo>
                  <a:cubicBezTo>
                    <a:pt x="7709" y="7945"/>
                    <a:pt x="7704" y="7944"/>
                    <a:pt x="7699" y="7944"/>
                  </a:cubicBezTo>
                  <a:cubicBezTo>
                    <a:pt x="7686" y="7944"/>
                    <a:pt x="7675" y="7949"/>
                    <a:pt x="7665" y="7954"/>
                  </a:cubicBezTo>
                  <a:cubicBezTo>
                    <a:pt x="7655" y="7961"/>
                    <a:pt x="7640" y="7964"/>
                    <a:pt x="7651" y="7971"/>
                  </a:cubicBezTo>
                  <a:cubicBezTo>
                    <a:pt x="7659" y="7980"/>
                    <a:pt x="7671" y="7986"/>
                    <a:pt x="7686" y="7986"/>
                  </a:cubicBezTo>
                  <a:cubicBezTo>
                    <a:pt x="7689" y="7986"/>
                    <a:pt x="7693" y="7985"/>
                    <a:pt x="7696" y="7985"/>
                  </a:cubicBezTo>
                  <a:cubicBezTo>
                    <a:pt x="7769" y="7985"/>
                    <a:pt x="7844" y="7987"/>
                    <a:pt x="7918" y="7987"/>
                  </a:cubicBezTo>
                  <a:cubicBezTo>
                    <a:pt x="7987" y="7987"/>
                    <a:pt x="8057" y="7985"/>
                    <a:pt x="8126" y="7978"/>
                  </a:cubicBezTo>
                  <a:cubicBezTo>
                    <a:pt x="8147" y="7978"/>
                    <a:pt x="8168" y="7983"/>
                    <a:pt x="8190" y="7983"/>
                  </a:cubicBezTo>
                  <a:cubicBezTo>
                    <a:pt x="8200" y="7983"/>
                    <a:pt x="8212" y="7981"/>
                    <a:pt x="8223" y="7978"/>
                  </a:cubicBezTo>
                  <a:cubicBezTo>
                    <a:pt x="8244" y="7978"/>
                    <a:pt x="8265" y="7981"/>
                    <a:pt x="8286" y="7981"/>
                  </a:cubicBezTo>
                  <a:cubicBezTo>
                    <a:pt x="8300" y="7980"/>
                    <a:pt x="8315" y="7980"/>
                    <a:pt x="8329" y="7980"/>
                  </a:cubicBezTo>
                  <a:cubicBezTo>
                    <a:pt x="8363" y="7980"/>
                    <a:pt x="8398" y="7982"/>
                    <a:pt x="8432" y="7982"/>
                  </a:cubicBezTo>
                  <a:cubicBezTo>
                    <a:pt x="8465" y="7982"/>
                    <a:pt x="8498" y="7980"/>
                    <a:pt x="8529" y="7971"/>
                  </a:cubicBezTo>
                  <a:cubicBezTo>
                    <a:pt x="8558" y="7974"/>
                    <a:pt x="8586" y="7976"/>
                    <a:pt x="8613" y="7976"/>
                  </a:cubicBezTo>
                  <a:cubicBezTo>
                    <a:pt x="8624" y="7976"/>
                    <a:pt x="8635" y="7976"/>
                    <a:pt x="8646" y="7975"/>
                  </a:cubicBezTo>
                  <a:cubicBezTo>
                    <a:pt x="8679" y="7973"/>
                    <a:pt x="8715" y="7970"/>
                    <a:pt x="8750" y="7970"/>
                  </a:cubicBezTo>
                  <a:cubicBezTo>
                    <a:pt x="8777" y="7970"/>
                    <a:pt x="8804" y="7972"/>
                    <a:pt x="8827" y="7978"/>
                  </a:cubicBezTo>
                  <a:cubicBezTo>
                    <a:pt x="8845" y="7981"/>
                    <a:pt x="8862" y="7982"/>
                    <a:pt x="8880" y="7982"/>
                  </a:cubicBezTo>
                  <a:cubicBezTo>
                    <a:pt x="8903" y="7982"/>
                    <a:pt x="8926" y="7980"/>
                    <a:pt x="8949" y="7978"/>
                  </a:cubicBezTo>
                  <a:cubicBezTo>
                    <a:pt x="8966" y="7978"/>
                    <a:pt x="8979" y="7975"/>
                    <a:pt x="8997" y="7975"/>
                  </a:cubicBezTo>
                  <a:cubicBezTo>
                    <a:pt x="9011" y="7975"/>
                    <a:pt x="9021" y="7978"/>
                    <a:pt x="9035" y="7978"/>
                  </a:cubicBezTo>
                  <a:cubicBezTo>
                    <a:pt x="9037" y="7979"/>
                    <a:pt x="9038" y="7979"/>
                    <a:pt x="9040" y="7979"/>
                  </a:cubicBezTo>
                  <a:cubicBezTo>
                    <a:pt x="9050" y="7979"/>
                    <a:pt x="9063" y="7970"/>
                    <a:pt x="9067" y="7964"/>
                  </a:cubicBezTo>
                  <a:cubicBezTo>
                    <a:pt x="9077" y="7961"/>
                    <a:pt x="9088" y="7957"/>
                    <a:pt x="9101" y="7954"/>
                  </a:cubicBezTo>
                  <a:cubicBezTo>
                    <a:pt x="9103" y="7954"/>
                    <a:pt x="9106" y="7954"/>
                    <a:pt x="9108" y="7954"/>
                  </a:cubicBezTo>
                  <a:cubicBezTo>
                    <a:pt x="9127" y="7954"/>
                    <a:pt x="9152" y="7959"/>
                    <a:pt x="9172" y="7959"/>
                  </a:cubicBezTo>
                  <a:cubicBezTo>
                    <a:pt x="9193" y="7959"/>
                    <a:pt x="9210" y="7953"/>
                    <a:pt x="9212" y="7930"/>
                  </a:cubicBezTo>
                  <a:cubicBezTo>
                    <a:pt x="9219" y="7909"/>
                    <a:pt x="9174" y="7916"/>
                    <a:pt x="9163" y="7902"/>
                  </a:cubicBezTo>
                  <a:cubicBezTo>
                    <a:pt x="9171" y="7902"/>
                    <a:pt x="9174" y="7898"/>
                    <a:pt x="9181" y="7895"/>
                  </a:cubicBezTo>
                  <a:cubicBezTo>
                    <a:pt x="9205" y="7895"/>
                    <a:pt x="9226" y="7898"/>
                    <a:pt x="9243" y="7905"/>
                  </a:cubicBezTo>
                  <a:cubicBezTo>
                    <a:pt x="9257" y="7926"/>
                    <a:pt x="9257" y="7961"/>
                    <a:pt x="9320" y="7961"/>
                  </a:cubicBezTo>
                  <a:cubicBezTo>
                    <a:pt x="9410" y="7961"/>
                    <a:pt x="9500" y="7967"/>
                    <a:pt x="9587" y="7971"/>
                  </a:cubicBezTo>
                  <a:cubicBezTo>
                    <a:pt x="9597" y="7971"/>
                    <a:pt x="9607" y="7972"/>
                    <a:pt x="9617" y="7972"/>
                  </a:cubicBezTo>
                  <a:cubicBezTo>
                    <a:pt x="9637" y="7972"/>
                    <a:pt x="9656" y="7970"/>
                    <a:pt x="9670" y="7961"/>
                  </a:cubicBezTo>
                  <a:cubicBezTo>
                    <a:pt x="9675" y="7957"/>
                    <a:pt x="9681" y="7956"/>
                    <a:pt x="9688" y="7956"/>
                  </a:cubicBezTo>
                  <a:cubicBezTo>
                    <a:pt x="9694" y="7956"/>
                    <a:pt x="9700" y="7957"/>
                    <a:pt x="9705" y="7961"/>
                  </a:cubicBezTo>
                  <a:cubicBezTo>
                    <a:pt x="9730" y="7973"/>
                    <a:pt x="9748" y="7981"/>
                    <a:pt x="9770" y="7981"/>
                  </a:cubicBezTo>
                  <a:cubicBezTo>
                    <a:pt x="9784" y="7981"/>
                    <a:pt x="9799" y="7978"/>
                    <a:pt x="9819" y="7971"/>
                  </a:cubicBezTo>
                  <a:cubicBezTo>
                    <a:pt x="9930" y="7940"/>
                    <a:pt x="10048" y="7954"/>
                    <a:pt x="10163" y="7946"/>
                  </a:cubicBezTo>
                  <a:cubicBezTo>
                    <a:pt x="10165" y="7946"/>
                    <a:pt x="10166" y="7946"/>
                    <a:pt x="10168" y="7946"/>
                  </a:cubicBezTo>
                  <a:cubicBezTo>
                    <a:pt x="10193" y="7946"/>
                    <a:pt x="10209" y="7961"/>
                    <a:pt x="10234" y="7961"/>
                  </a:cubicBezTo>
                  <a:cubicBezTo>
                    <a:pt x="10241" y="7961"/>
                    <a:pt x="10248" y="7960"/>
                    <a:pt x="10257" y="7957"/>
                  </a:cubicBezTo>
                  <a:cubicBezTo>
                    <a:pt x="10271" y="7952"/>
                    <a:pt x="10281" y="7950"/>
                    <a:pt x="10288" y="7950"/>
                  </a:cubicBezTo>
                  <a:cubicBezTo>
                    <a:pt x="10306" y="7950"/>
                    <a:pt x="10305" y="7963"/>
                    <a:pt x="10298" y="7978"/>
                  </a:cubicBezTo>
                  <a:cubicBezTo>
                    <a:pt x="10295" y="7988"/>
                    <a:pt x="10277" y="7999"/>
                    <a:pt x="10302" y="8009"/>
                  </a:cubicBezTo>
                  <a:lnTo>
                    <a:pt x="10322" y="8009"/>
                  </a:lnTo>
                  <a:cubicBezTo>
                    <a:pt x="10322" y="7996"/>
                    <a:pt x="10361" y="7992"/>
                    <a:pt x="10347" y="7975"/>
                  </a:cubicBezTo>
                  <a:cubicBezTo>
                    <a:pt x="10337" y="7964"/>
                    <a:pt x="10332" y="7957"/>
                    <a:pt x="10361" y="7954"/>
                  </a:cubicBezTo>
                  <a:cubicBezTo>
                    <a:pt x="10432" y="7954"/>
                    <a:pt x="10502" y="7945"/>
                    <a:pt x="10573" y="7945"/>
                  </a:cubicBezTo>
                  <a:cubicBezTo>
                    <a:pt x="10601" y="7945"/>
                    <a:pt x="10630" y="7947"/>
                    <a:pt x="10659" y="7951"/>
                  </a:cubicBezTo>
                  <a:cubicBezTo>
                    <a:pt x="10697" y="7954"/>
                    <a:pt x="10735" y="7954"/>
                    <a:pt x="10732" y="7985"/>
                  </a:cubicBezTo>
                  <a:cubicBezTo>
                    <a:pt x="10730" y="7995"/>
                    <a:pt x="10737" y="7997"/>
                    <a:pt x="10746" y="7997"/>
                  </a:cubicBezTo>
                  <a:cubicBezTo>
                    <a:pt x="10754" y="7997"/>
                    <a:pt x="10762" y="7996"/>
                    <a:pt x="10770" y="7996"/>
                  </a:cubicBezTo>
                  <a:cubicBezTo>
                    <a:pt x="10783" y="7996"/>
                    <a:pt x="10799" y="7997"/>
                    <a:pt x="10813" y="7997"/>
                  </a:cubicBezTo>
                  <a:cubicBezTo>
                    <a:pt x="10833" y="7997"/>
                    <a:pt x="10850" y="7995"/>
                    <a:pt x="10860" y="7985"/>
                  </a:cubicBezTo>
                  <a:cubicBezTo>
                    <a:pt x="10870" y="7971"/>
                    <a:pt x="10832" y="7971"/>
                    <a:pt x="10819" y="7964"/>
                  </a:cubicBezTo>
                  <a:cubicBezTo>
                    <a:pt x="10815" y="7951"/>
                    <a:pt x="10763" y="7957"/>
                    <a:pt x="10787" y="7936"/>
                  </a:cubicBezTo>
                  <a:cubicBezTo>
                    <a:pt x="10798" y="7933"/>
                    <a:pt x="10809" y="7931"/>
                    <a:pt x="10821" y="7931"/>
                  </a:cubicBezTo>
                  <a:cubicBezTo>
                    <a:pt x="10840" y="7931"/>
                    <a:pt x="10861" y="7934"/>
                    <a:pt x="10881" y="7934"/>
                  </a:cubicBezTo>
                  <a:cubicBezTo>
                    <a:pt x="10892" y="7934"/>
                    <a:pt x="10904" y="7933"/>
                    <a:pt x="10915" y="7930"/>
                  </a:cubicBezTo>
                  <a:cubicBezTo>
                    <a:pt x="10995" y="7926"/>
                    <a:pt x="11075" y="7922"/>
                    <a:pt x="11155" y="7919"/>
                  </a:cubicBezTo>
                  <a:cubicBezTo>
                    <a:pt x="11259" y="7933"/>
                    <a:pt x="11277" y="7946"/>
                    <a:pt x="11248" y="7999"/>
                  </a:cubicBezTo>
                  <a:cubicBezTo>
                    <a:pt x="11245" y="8009"/>
                    <a:pt x="11256" y="8013"/>
                    <a:pt x="11273" y="8013"/>
                  </a:cubicBezTo>
                  <a:cubicBezTo>
                    <a:pt x="11297" y="8013"/>
                    <a:pt x="11322" y="8009"/>
                    <a:pt x="11346" y="8009"/>
                  </a:cubicBezTo>
                  <a:cubicBezTo>
                    <a:pt x="11384" y="8009"/>
                    <a:pt x="11422" y="8013"/>
                    <a:pt x="11464" y="8013"/>
                  </a:cubicBezTo>
                  <a:cubicBezTo>
                    <a:pt x="11502" y="7999"/>
                    <a:pt x="11506" y="7985"/>
                    <a:pt x="11461" y="7975"/>
                  </a:cubicBezTo>
                  <a:cubicBezTo>
                    <a:pt x="11426" y="7964"/>
                    <a:pt x="11387" y="7961"/>
                    <a:pt x="11336" y="7951"/>
                  </a:cubicBezTo>
                  <a:cubicBezTo>
                    <a:pt x="11358" y="7944"/>
                    <a:pt x="11379" y="7943"/>
                    <a:pt x="11400" y="7943"/>
                  </a:cubicBezTo>
                  <a:cubicBezTo>
                    <a:pt x="11417" y="7943"/>
                    <a:pt x="11434" y="7944"/>
                    <a:pt x="11450" y="7944"/>
                  </a:cubicBezTo>
                  <a:cubicBezTo>
                    <a:pt x="11468" y="7944"/>
                    <a:pt x="11486" y="7943"/>
                    <a:pt x="11502" y="7936"/>
                  </a:cubicBezTo>
                  <a:cubicBezTo>
                    <a:pt x="11513" y="7939"/>
                    <a:pt x="11523" y="7940"/>
                    <a:pt x="11532" y="7940"/>
                  </a:cubicBezTo>
                  <a:cubicBezTo>
                    <a:pt x="11579" y="7940"/>
                    <a:pt x="11606" y="7914"/>
                    <a:pt x="11644" y="7905"/>
                  </a:cubicBezTo>
                  <a:cubicBezTo>
                    <a:pt x="11658" y="7905"/>
                    <a:pt x="11672" y="7905"/>
                    <a:pt x="11679" y="7912"/>
                  </a:cubicBezTo>
                  <a:cubicBezTo>
                    <a:pt x="11714" y="7933"/>
                    <a:pt x="11675" y="7964"/>
                    <a:pt x="11710" y="7985"/>
                  </a:cubicBezTo>
                  <a:cubicBezTo>
                    <a:pt x="11735" y="7994"/>
                    <a:pt x="11738" y="8017"/>
                    <a:pt x="11763" y="8017"/>
                  </a:cubicBezTo>
                  <a:cubicBezTo>
                    <a:pt x="11766" y="8017"/>
                    <a:pt x="11769" y="8017"/>
                    <a:pt x="11773" y="8016"/>
                  </a:cubicBezTo>
                  <a:cubicBezTo>
                    <a:pt x="11818" y="8006"/>
                    <a:pt x="11783" y="7985"/>
                    <a:pt x="11783" y="7967"/>
                  </a:cubicBezTo>
                  <a:cubicBezTo>
                    <a:pt x="11783" y="7957"/>
                    <a:pt x="11780" y="7951"/>
                    <a:pt x="11776" y="7940"/>
                  </a:cubicBezTo>
                  <a:cubicBezTo>
                    <a:pt x="11780" y="7909"/>
                    <a:pt x="11818" y="7902"/>
                    <a:pt x="11866" y="7898"/>
                  </a:cubicBezTo>
                  <a:cubicBezTo>
                    <a:pt x="11932" y="7898"/>
                    <a:pt x="11994" y="7898"/>
                    <a:pt x="12060" y="7895"/>
                  </a:cubicBezTo>
                  <a:cubicBezTo>
                    <a:pt x="12068" y="7895"/>
                    <a:pt x="12075" y="7894"/>
                    <a:pt x="12083" y="7894"/>
                  </a:cubicBezTo>
                  <a:cubicBezTo>
                    <a:pt x="12164" y="7894"/>
                    <a:pt x="12239" y="7910"/>
                    <a:pt x="12327" y="7922"/>
                  </a:cubicBezTo>
                  <a:cubicBezTo>
                    <a:pt x="12255" y="7930"/>
                    <a:pt x="12238" y="7940"/>
                    <a:pt x="12258" y="7951"/>
                  </a:cubicBezTo>
                  <a:cubicBezTo>
                    <a:pt x="12271" y="7958"/>
                    <a:pt x="12286" y="7961"/>
                    <a:pt x="12300" y="7961"/>
                  </a:cubicBezTo>
                  <a:cubicBezTo>
                    <a:pt x="12317" y="7961"/>
                    <a:pt x="12334" y="7958"/>
                    <a:pt x="12348" y="7954"/>
                  </a:cubicBezTo>
                  <a:cubicBezTo>
                    <a:pt x="12387" y="7946"/>
                    <a:pt x="12380" y="7936"/>
                    <a:pt x="12362" y="7922"/>
                  </a:cubicBezTo>
                  <a:cubicBezTo>
                    <a:pt x="12373" y="7922"/>
                    <a:pt x="12384" y="7921"/>
                    <a:pt x="12394" y="7921"/>
                  </a:cubicBezTo>
                  <a:cubicBezTo>
                    <a:pt x="12471" y="7921"/>
                    <a:pt x="12543" y="7941"/>
                    <a:pt x="12619" y="7946"/>
                  </a:cubicBezTo>
                  <a:cubicBezTo>
                    <a:pt x="12658" y="7946"/>
                    <a:pt x="12696" y="7942"/>
                    <a:pt x="12735" y="7942"/>
                  </a:cubicBezTo>
                  <a:cubicBezTo>
                    <a:pt x="12754" y="7942"/>
                    <a:pt x="12773" y="7943"/>
                    <a:pt x="12793" y="7946"/>
                  </a:cubicBezTo>
                  <a:cubicBezTo>
                    <a:pt x="12845" y="7957"/>
                    <a:pt x="12869" y="7967"/>
                    <a:pt x="12800" y="7988"/>
                  </a:cubicBezTo>
                  <a:cubicBezTo>
                    <a:pt x="12818" y="7988"/>
                    <a:pt x="12832" y="7991"/>
                    <a:pt x="12844" y="7991"/>
                  </a:cubicBezTo>
                  <a:cubicBezTo>
                    <a:pt x="12850" y="7991"/>
                    <a:pt x="12856" y="7991"/>
                    <a:pt x="12862" y="7988"/>
                  </a:cubicBezTo>
                  <a:cubicBezTo>
                    <a:pt x="12877" y="7985"/>
                    <a:pt x="12891" y="7984"/>
                    <a:pt x="12905" y="7984"/>
                  </a:cubicBezTo>
                  <a:cubicBezTo>
                    <a:pt x="12944" y="7984"/>
                    <a:pt x="12981" y="7993"/>
                    <a:pt x="13019" y="7993"/>
                  </a:cubicBezTo>
                  <a:cubicBezTo>
                    <a:pt x="13023" y="7993"/>
                    <a:pt x="13028" y="7993"/>
                    <a:pt x="13032" y="7992"/>
                  </a:cubicBezTo>
                  <a:cubicBezTo>
                    <a:pt x="13059" y="7992"/>
                    <a:pt x="13080" y="7968"/>
                    <a:pt x="13109" y="7968"/>
                  </a:cubicBezTo>
                  <a:cubicBezTo>
                    <a:pt x="13121" y="7968"/>
                    <a:pt x="13134" y="7972"/>
                    <a:pt x="13150" y="7985"/>
                  </a:cubicBezTo>
                  <a:cubicBezTo>
                    <a:pt x="13153" y="7981"/>
                    <a:pt x="13160" y="7978"/>
                    <a:pt x="13168" y="7975"/>
                  </a:cubicBezTo>
                  <a:cubicBezTo>
                    <a:pt x="13181" y="7966"/>
                    <a:pt x="13192" y="7961"/>
                    <a:pt x="13200" y="7961"/>
                  </a:cubicBezTo>
                  <a:cubicBezTo>
                    <a:pt x="13211" y="7961"/>
                    <a:pt x="13219" y="7969"/>
                    <a:pt x="13223" y="7985"/>
                  </a:cubicBezTo>
                  <a:cubicBezTo>
                    <a:pt x="13225" y="7990"/>
                    <a:pt x="13230" y="7994"/>
                    <a:pt x="13239" y="7994"/>
                  </a:cubicBezTo>
                  <a:cubicBezTo>
                    <a:pt x="13242" y="7994"/>
                    <a:pt x="13246" y="7993"/>
                    <a:pt x="13251" y="7992"/>
                  </a:cubicBezTo>
                  <a:cubicBezTo>
                    <a:pt x="13275" y="7989"/>
                    <a:pt x="13297" y="7987"/>
                    <a:pt x="13320" y="7987"/>
                  </a:cubicBezTo>
                  <a:cubicBezTo>
                    <a:pt x="13363" y="7987"/>
                    <a:pt x="13405" y="7993"/>
                    <a:pt x="13448" y="8002"/>
                  </a:cubicBezTo>
                  <a:cubicBezTo>
                    <a:pt x="13454" y="8003"/>
                    <a:pt x="13459" y="8003"/>
                    <a:pt x="13465" y="8003"/>
                  </a:cubicBezTo>
                  <a:cubicBezTo>
                    <a:pt x="13485" y="8003"/>
                    <a:pt x="13501" y="7998"/>
                    <a:pt x="13480" y="7985"/>
                  </a:cubicBezTo>
                  <a:cubicBezTo>
                    <a:pt x="13445" y="7964"/>
                    <a:pt x="13448" y="7930"/>
                    <a:pt x="13400" y="7912"/>
                  </a:cubicBezTo>
                  <a:cubicBezTo>
                    <a:pt x="13397" y="7909"/>
                    <a:pt x="13392" y="7905"/>
                    <a:pt x="13397" y="7902"/>
                  </a:cubicBezTo>
                  <a:cubicBezTo>
                    <a:pt x="13419" y="7895"/>
                    <a:pt x="13448" y="7892"/>
                    <a:pt x="13477" y="7892"/>
                  </a:cubicBezTo>
                  <a:cubicBezTo>
                    <a:pt x="13529" y="7892"/>
                    <a:pt x="13584" y="7901"/>
                    <a:pt x="13615" y="7919"/>
                  </a:cubicBezTo>
                  <a:cubicBezTo>
                    <a:pt x="13654" y="7941"/>
                    <a:pt x="13693" y="7957"/>
                    <a:pt x="13745" y="7957"/>
                  </a:cubicBezTo>
                  <a:cubicBezTo>
                    <a:pt x="13757" y="7957"/>
                    <a:pt x="13771" y="7956"/>
                    <a:pt x="13785" y="7954"/>
                  </a:cubicBezTo>
                  <a:cubicBezTo>
                    <a:pt x="13792" y="7953"/>
                    <a:pt x="13802" y="7952"/>
                    <a:pt x="13812" y="7952"/>
                  </a:cubicBezTo>
                  <a:cubicBezTo>
                    <a:pt x="13827" y="7952"/>
                    <a:pt x="13841" y="7953"/>
                    <a:pt x="13847" y="7957"/>
                  </a:cubicBezTo>
                  <a:cubicBezTo>
                    <a:pt x="13874" y="7976"/>
                    <a:pt x="13902" y="7982"/>
                    <a:pt x="13931" y="7982"/>
                  </a:cubicBezTo>
                  <a:cubicBezTo>
                    <a:pt x="13966" y="7982"/>
                    <a:pt x="14003" y="7973"/>
                    <a:pt x="14042" y="7967"/>
                  </a:cubicBezTo>
                  <a:cubicBezTo>
                    <a:pt x="14057" y="7965"/>
                    <a:pt x="14075" y="7959"/>
                    <a:pt x="14092" y="7959"/>
                  </a:cubicBezTo>
                  <a:cubicBezTo>
                    <a:pt x="14106" y="7959"/>
                    <a:pt x="14119" y="7964"/>
                    <a:pt x="14128" y="7978"/>
                  </a:cubicBezTo>
                  <a:cubicBezTo>
                    <a:pt x="14134" y="7987"/>
                    <a:pt x="14146" y="7991"/>
                    <a:pt x="14160" y="7991"/>
                  </a:cubicBezTo>
                  <a:cubicBezTo>
                    <a:pt x="14173" y="7991"/>
                    <a:pt x="14186" y="7988"/>
                    <a:pt x="14198" y="7985"/>
                  </a:cubicBezTo>
                  <a:cubicBezTo>
                    <a:pt x="14258" y="7961"/>
                    <a:pt x="14323" y="7954"/>
                    <a:pt x="14391" y="7954"/>
                  </a:cubicBezTo>
                  <a:cubicBezTo>
                    <a:pt x="14421" y="7954"/>
                    <a:pt x="14451" y="7955"/>
                    <a:pt x="14482" y="7957"/>
                  </a:cubicBezTo>
                  <a:cubicBezTo>
                    <a:pt x="14493" y="7964"/>
                    <a:pt x="14506" y="7966"/>
                    <a:pt x="14518" y="7966"/>
                  </a:cubicBezTo>
                  <a:cubicBezTo>
                    <a:pt x="14532" y="7966"/>
                    <a:pt x="14545" y="7963"/>
                    <a:pt x="14555" y="7957"/>
                  </a:cubicBezTo>
                  <a:cubicBezTo>
                    <a:pt x="14583" y="7943"/>
                    <a:pt x="14566" y="7926"/>
                    <a:pt x="14548" y="7912"/>
                  </a:cubicBezTo>
                  <a:cubicBezTo>
                    <a:pt x="14551" y="7892"/>
                    <a:pt x="14524" y="7892"/>
                    <a:pt x="14500" y="7892"/>
                  </a:cubicBezTo>
                  <a:cubicBezTo>
                    <a:pt x="14462" y="7892"/>
                    <a:pt x="14427" y="7892"/>
                    <a:pt x="14385" y="7874"/>
                  </a:cubicBezTo>
                  <a:cubicBezTo>
                    <a:pt x="14441" y="7867"/>
                    <a:pt x="14496" y="7867"/>
                    <a:pt x="14454" y="7829"/>
                  </a:cubicBezTo>
                  <a:cubicBezTo>
                    <a:pt x="14441" y="7815"/>
                    <a:pt x="14465" y="7805"/>
                    <a:pt x="14500" y="7805"/>
                  </a:cubicBezTo>
                  <a:cubicBezTo>
                    <a:pt x="14534" y="7801"/>
                    <a:pt x="14566" y="7801"/>
                    <a:pt x="14596" y="7801"/>
                  </a:cubicBezTo>
                  <a:cubicBezTo>
                    <a:pt x="14605" y="7802"/>
                    <a:pt x="14615" y="7802"/>
                    <a:pt x="14624" y="7802"/>
                  </a:cubicBezTo>
                  <a:cubicBezTo>
                    <a:pt x="14643" y="7802"/>
                    <a:pt x="14662" y="7801"/>
                    <a:pt x="14681" y="7801"/>
                  </a:cubicBezTo>
                  <a:cubicBezTo>
                    <a:pt x="14702" y="7801"/>
                    <a:pt x="14723" y="7802"/>
                    <a:pt x="14742" y="7808"/>
                  </a:cubicBezTo>
                  <a:cubicBezTo>
                    <a:pt x="14718" y="7818"/>
                    <a:pt x="14687" y="7822"/>
                    <a:pt x="14718" y="7842"/>
                  </a:cubicBezTo>
                  <a:cubicBezTo>
                    <a:pt x="14746" y="7863"/>
                    <a:pt x="14731" y="7869"/>
                    <a:pt x="14706" y="7869"/>
                  </a:cubicBezTo>
                  <a:cubicBezTo>
                    <a:pt x="14698" y="7869"/>
                    <a:pt x="14689" y="7868"/>
                    <a:pt x="14680" y="7867"/>
                  </a:cubicBezTo>
                  <a:cubicBezTo>
                    <a:pt x="14666" y="7860"/>
                    <a:pt x="14649" y="7853"/>
                    <a:pt x="14635" y="7847"/>
                  </a:cubicBezTo>
                  <a:cubicBezTo>
                    <a:pt x="14626" y="7840"/>
                    <a:pt x="14622" y="7832"/>
                    <a:pt x="14607" y="7832"/>
                  </a:cubicBezTo>
                  <a:cubicBezTo>
                    <a:pt x="14605" y="7832"/>
                    <a:pt x="14603" y="7832"/>
                    <a:pt x="14600" y="7832"/>
                  </a:cubicBezTo>
                  <a:cubicBezTo>
                    <a:pt x="14579" y="7836"/>
                    <a:pt x="14593" y="7847"/>
                    <a:pt x="14590" y="7853"/>
                  </a:cubicBezTo>
                  <a:cubicBezTo>
                    <a:pt x="14566" y="7895"/>
                    <a:pt x="14611" y="7926"/>
                    <a:pt x="14638" y="7961"/>
                  </a:cubicBezTo>
                  <a:cubicBezTo>
                    <a:pt x="14649" y="7972"/>
                    <a:pt x="14663" y="7977"/>
                    <a:pt x="14680" y="7977"/>
                  </a:cubicBezTo>
                  <a:cubicBezTo>
                    <a:pt x="14690" y="7977"/>
                    <a:pt x="14702" y="7975"/>
                    <a:pt x="14715" y="7971"/>
                  </a:cubicBezTo>
                  <a:cubicBezTo>
                    <a:pt x="14738" y="7962"/>
                    <a:pt x="14765" y="7960"/>
                    <a:pt x="14794" y="7960"/>
                  </a:cubicBezTo>
                  <a:cubicBezTo>
                    <a:pt x="14808" y="7960"/>
                    <a:pt x="14822" y="7961"/>
                    <a:pt x="14836" y="7961"/>
                  </a:cubicBezTo>
                  <a:cubicBezTo>
                    <a:pt x="14885" y="7961"/>
                    <a:pt x="14929" y="7975"/>
                    <a:pt x="14978" y="7975"/>
                  </a:cubicBezTo>
                  <a:cubicBezTo>
                    <a:pt x="14992" y="7975"/>
                    <a:pt x="15006" y="7974"/>
                    <a:pt x="15020" y="7971"/>
                  </a:cubicBezTo>
                  <a:cubicBezTo>
                    <a:pt x="15048" y="7961"/>
                    <a:pt x="15075" y="7957"/>
                    <a:pt x="15110" y="7957"/>
                  </a:cubicBezTo>
                  <a:cubicBezTo>
                    <a:pt x="15119" y="7957"/>
                    <a:pt x="15128" y="7957"/>
                    <a:pt x="15137" y="7957"/>
                  </a:cubicBezTo>
                  <a:cubicBezTo>
                    <a:pt x="15172" y="7957"/>
                    <a:pt x="15206" y="7960"/>
                    <a:pt x="15239" y="7960"/>
                  </a:cubicBezTo>
                  <a:cubicBezTo>
                    <a:pt x="15254" y="7960"/>
                    <a:pt x="15269" y="7959"/>
                    <a:pt x="15283" y="7957"/>
                  </a:cubicBezTo>
                  <a:cubicBezTo>
                    <a:pt x="15405" y="7943"/>
                    <a:pt x="15523" y="7930"/>
                    <a:pt x="15648" y="7930"/>
                  </a:cubicBezTo>
                  <a:cubicBezTo>
                    <a:pt x="15752" y="7933"/>
                    <a:pt x="15853" y="7930"/>
                    <a:pt x="15953" y="7936"/>
                  </a:cubicBezTo>
                  <a:cubicBezTo>
                    <a:pt x="15987" y="7938"/>
                    <a:pt x="16022" y="7940"/>
                    <a:pt x="16057" y="7940"/>
                  </a:cubicBezTo>
                  <a:cubicBezTo>
                    <a:pt x="16140" y="7940"/>
                    <a:pt x="16222" y="7934"/>
                    <a:pt x="16300" y="7919"/>
                  </a:cubicBezTo>
                  <a:cubicBezTo>
                    <a:pt x="16373" y="7916"/>
                    <a:pt x="16444" y="7911"/>
                    <a:pt x="16514" y="7911"/>
                  </a:cubicBezTo>
                  <a:cubicBezTo>
                    <a:pt x="16531" y="7911"/>
                    <a:pt x="16547" y="7912"/>
                    <a:pt x="16564" y="7912"/>
                  </a:cubicBezTo>
                  <a:cubicBezTo>
                    <a:pt x="16569" y="7913"/>
                    <a:pt x="16573" y="7913"/>
                    <a:pt x="16578" y="7913"/>
                  </a:cubicBezTo>
                  <a:cubicBezTo>
                    <a:pt x="16654" y="7913"/>
                    <a:pt x="16714" y="7887"/>
                    <a:pt x="16734" y="7867"/>
                  </a:cubicBezTo>
                  <a:cubicBezTo>
                    <a:pt x="16754" y="7846"/>
                    <a:pt x="16769" y="7838"/>
                    <a:pt x="16782" y="7838"/>
                  </a:cubicBezTo>
                  <a:cubicBezTo>
                    <a:pt x="16802" y="7838"/>
                    <a:pt x="16817" y="7857"/>
                    <a:pt x="16838" y="7867"/>
                  </a:cubicBezTo>
                  <a:cubicBezTo>
                    <a:pt x="16857" y="7876"/>
                    <a:pt x="16873" y="7903"/>
                    <a:pt x="16893" y="7903"/>
                  </a:cubicBezTo>
                  <a:cubicBezTo>
                    <a:pt x="16895" y="7903"/>
                    <a:pt x="16898" y="7902"/>
                    <a:pt x="16900" y="7902"/>
                  </a:cubicBezTo>
                  <a:cubicBezTo>
                    <a:pt x="16927" y="7892"/>
                    <a:pt x="16954" y="7889"/>
                    <a:pt x="16981" y="7889"/>
                  </a:cubicBezTo>
                  <a:cubicBezTo>
                    <a:pt x="17019" y="7889"/>
                    <a:pt x="17057" y="7895"/>
                    <a:pt x="17094" y="7895"/>
                  </a:cubicBezTo>
                  <a:cubicBezTo>
                    <a:pt x="17137" y="7893"/>
                    <a:pt x="17184" y="7886"/>
                    <a:pt x="17228" y="7886"/>
                  </a:cubicBezTo>
                  <a:cubicBezTo>
                    <a:pt x="17256" y="7886"/>
                    <a:pt x="17283" y="7889"/>
                    <a:pt x="17306" y="7898"/>
                  </a:cubicBezTo>
                  <a:cubicBezTo>
                    <a:pt x="17323" y="7905"/>
                    <a:pt x="17336" y="7908"/>
                    <a:pt x="17346" y="7908"/>
                  </a:cubicBezTo>
                  <a:cubicBezTo>
                    <a:pt x="17372" y="7908"/>
                    <a:pt x="17383" y="7892"/>
                    <a:pt x="17400" y="7884"/>
                  </a:cubicBezTo>
                  <a:cubicBezTo>
                    <a:pt x="17438" y="7863"/>
                    <a:pt x="17410" y="7850"/>
                    <a:pt x="17376" y="7839"/>
                  </a:cubicBezTo>
                  <a:cubicBezTo>
                    <a:pt x="17365" y="7836"/>
                    <a:pt x="17341" y="7839"/>
                    <a:pt x="17347" y="7826"/>
                  </a:cubicBezTo>
                  <a:cubicBezTo>
                    <a:pt x="17365" y="7822"/>
                    <a:pt x="17382" y="7818"/>
                    <a:pt x="17400" y="7815"/>
                  </a:cubicBezTo>
                  <a:cubicBezTo>
                    <a:pt x="17410" y="7815"/>
                    <a:pt x="17421" y="7808"/>
                    <a:pt x="17417" y="7801"/>
                  </a:cubicBezTo>
                  <a:cubicBezTo>
                    <a:pt x="17412" y="7793"/>
                    <a:pt x="17401" y="7790"/>
                    <a:pt x="17391" y="7790"/>
                  </a:cubicBezTo>
                  <a:cubicBezTo>
                    <a:pt x="17388" y="7790"/>
                    <a:pt x="17385" y="7790"/>
                    <a:pt x="17382" y="7791"/>
                  </a:cubicBezTo>
                  <a:cubicBezTo>
                    <a:pt x="17363" y="7799"/>
                    <a:pt x="17346" y="7802"/>
                    <a:pt x="17328" y="7802"/>
                  </a:cubicBezTo>
                  <a:cubicBezTo>
                    <a:pt x="17288" y="7802"/>
                    <a:pt x="17250" y="7786"/>
                    <a:pt x="17209" y="7784"/>
                  </a:cubicBezTo>
                  <a:cubicBezTo>
                    <a:pt x="17188" y="7787"/>
                    <a:pt x="17168" y="7787"/>
                    <a:pt x="17146" y="7787"/>
                  </a:cubicBezTo>
                  <a:cubicBezTo>
                    <a:pt x="17125" y="7787"/>
                    <a:pt x="17103" y="7787"/>
                    <a:pt x="17081" y="7791"/>
                  </a:cubicBezTo>
                  <a:cubicBezTo>
                    <a:pt x="17074" y="7792"/>
                    <a:pt x="17068" y="7792"/>
                    <a:pt x="17064" y="7792"/>
                  </a:cubicBezTo>
                  <a:cubicBezTo>
                    <a:pt x="17041" y="7792"/>
                    <a:pt x="17055" y="7778"/>
                    <a:pt x="17070" y="7770"/>
                  </a:cubicBezTo>
                  <a:cubicBezTo>
                    <a:pt x="17150" y="7759"/>
                    <a:pt x="17150" y="7759"/>
                    <a:pt x="17094" y="7725"/>
                  </a:cubicBezTo>
                  <a:cubicBezTo>
                    <a:pt x="17094" y="7722"/>
                    <a:pt x="17098" y="7717"/>
                    <a:pt x="17098" y="7717"/>
                  </a:cubicBezTo>
                  <a:lnTo>
                    <a:pt x="17112" y="7717"/>
                  </a:lnTo>
                  <a:cubicBezTo>
                    <a:pt x="17116" y="7719"/>
                    <a:pt x="17121" y="7720"/>
                    <a:pt x="17125" y="7720"/>
                  </a:cubicBezTo>
                  <a:cubicBezTo>
                    <a:pt x="17138" y="7720"/>
                    <a:pt x="17151" y="7714"/>
                    <a:pt x="17164" y="7714"/>
                  </a:cubicBezTo>
                  <a:cubicBezTo>
                    <a:pt x="17175" y="7718"/>
                    <a:pt x="17185" y="7719"/>
                    <a:pt x="17195" y="7719"/>
                  </a:cubicBezTo>
                  <a:cubicBezTo>
                    <a:pt x="17216" y="7719"/>
                    <a:pt x="17237" y="7714"/>
                    <a:pt x="17258" y="7714"/>
                  </a:cubicBezTo>
                  <a:cubicBezTo>
                    <a:pt x="17303" y="7714"/>
                    <a:pt x="17347" y="7714"/>
                    <a:pt x="17393" y="7717"/>
                  </a:cubicBezTo>
                  <a:cubicBezTo>
                    <a:pt x="17404" y="7717"/>
                    <a:pt x="17417" y="7716"/>
                    <a:pt x="17429" y="7716"/>
                  </a:cubicBezTo>
                  <a:cubicBezTo>
                    <a:pt x="17445" y="7716"/>
                    <a:pt x="17459" y="7718"/>
                    <a:pt x="17462" y="7728"/>
                  </a:cubicBezTo>
                  <a:cubicBezTo>
                    <a:pt x="17473" y="7747"/>
                    <a:pt x="17495" y="7749"/>
                    <a:pt x="17519" y="7749"/>
                  </a:cubicBezTo>
                  <a:cubicBezTo>
                    <a:pt x="17525" y="7749"/>
                    <a:pt x="17532" y="7749"/>
                    <a:pt x="17539" y="7749"/>
                  </a:cubicBezTo>
                  <a:cubicBezTo>
                    <a:pt x="17566" y="7752"/>
                    <a:pt x="17597" y="7752"/>
                    <a:pt x="17632" y="7756"/>
                  </a:cubicBezTo>
                  <a:cubicBezTo>
                    <a:pt x="17605" y="7777"/>
                    <a:pt x="17521" y="7787"/>
                    <a:pt x="17601" y="7805"/>
                  </a:cubicBezTo>
                  <a:cubicBezTo>
                    <a:pt x="17639" y="7815"/>
                    <a:pt x="17685" y="7826"/>
                    <a:pt x="17730" y="7836"/>
                  </a:cubicBezTo>
                  <a:cubicBezTo>
                    <a:pt x="17734" y="7836"/>
                    <a:pt x="17739" y="7835"/>
                    <a:pt x="17744" y="7835"/>
                  </a:cubicBezTo>
                  <a:cubicBezTo>
                    <a:pt x="17799" y="7835"/>
                    <a:pt x="17855" y="7849"/>
                    <a:pt x="17910" y="7849"/>
                  </a:cubicBezTo>
                  <a:cubicBezTo>
                    <a:pt x="17923" y="7849"/>
                    <a:pt x="17935" y="7848"/>
                    <a:pt x="17948" y="7847"/>
                  </a:cubicBezTo>
                  <a:cubicBezTo>
                    <a:pt x="17979" y="7841"/>
                    <a:pt x="18008" y="7839"/>
                    <a:pt x="18036" y="7839"/>
                  </a:cubicBezTo>
                  <a:cubicBezTo>
                    <a:pt x="18082" y="7839"/>
                    <a:pt x="18126" y="7844"/>
                    <a:pt x="18173" y="7847"/>
                  </a:cubicBezTo>
                  <a:cubicBezTo>
                    <a:pt x="18184" y="7847"/>
                    <a:pt x="18198" y="7842"/>
                    <a:pt x="18212" y="7842"/>
                  </a:cubicBezTo>
                  <a:cubicBezTo>
                    <a:pt x="18263" y="7840"/>
                    <a:pt x="18313" y="7829"/>
                    <a:pt x="18365" y="7829"/>
                  </a:cubicBezTo>
                  <a:cubicBezTo>
                    <a:pt x="18393" y="7829"/>
                    <a:pt x="18421" y="7833"/>
                    <a:pt x="18451" y="7842"/>
                  </a:cubicBezTo>
                  <a:cubicBezTo>
                    <a:pt x="18461" y="7845"/>
                    <a:pt x="18475" y="7847"/>
                    <a:pt x="18490" y="7847"/>
                  </a:cubicBezTo>
                  <a:cubicBezTo>
                    <a:pt x="18513" y="7847"/>
                    <a:pt x="18538" y="7843"/>
                    <a:pt x="18555" y="7832"/>
                  </a:cubicBezTo>
                  <a:cubicBezTo>
                    <a:pt x="18586" y="7812"/>
                    <a:pt x="18548" y="7801"/>
                    <a:pt x="18531" y="7787"/>
                  </a:cubicBezTo>
                  <a:cubicBezTo>
                    <a:pt x="18503" y="7767"/>
                    <a:pt x="18559" y="7773"/>
                    <a:pt x="18559" y="7763"/>
                  </a:cubicBezTo>
                  <a:cubicBezTo>
                    <a:pt x="18635" y="7756"/>
                    <a:pt x="18596" y="7714"/>
                    <a:pt x="18635" y="7697"/>
                  </a:cubicBezTo>
                  <a:cubicBezTo>
                    <a:pt x="18635" y="7693"/>
                    <a:pt x="18635" y="7687"/>
                    <a:pt x="18638" y="7683"/>
                  </a:cubicBezTo>
                  <a:cubicBezTo>
                    <a:pt x="18670" y="7666"/>
                    <a:pt x="18715" y="7663"/>
                    <a:pt x="18753" y="7648"/>
                  </a:cubicBezTo>
                  <a:cubicBezTo>
                    <a:pt x="18785" y="7650"/>
                    <a:pt x="18818" y="7651"/>
                    <a:pt x="18851" y="7651"/>
                  </a:cubicBezTo>
                  <a:cubicBezTo>
                    <a:pt x="18942" y="7651"/>
                    <a:pt x="19034" y="7645"/>
                    <a:pt x="19121" y="7634"/>
                  </a:cubicBezTo>
                  <a:cubicBezTo>
                    <a:pt x="19360" y="7610"/>
                    <a:pt x="19603" y="7618"/>
                    <a:pt x="19842" y="7593"/>
                  </a:cubicBezTo>
                  <a:cubicBezTo>
                    <a:pt x="19967" y="7579"/>
                    <a:pt x="20095" y="7579"/>
                    <a:pt x="20217" y="7565"/>
                  </a:cubicBezTo>
                  <a:cubicBezTo>
                    <a:pt x="20241" y="7563"/>
                    <a:pt x="20266" y="7560"/>
                    <a:pt x="20291" y="7560"/>
                  </a:cubicBezTo>
                  <a:cubicBezTo>
                    <a:pt x="20301" y="7560"/>
                    <a:pt x="20311" y="7561"/>
                    <a:pt x="20321" y="7562"/>
                  </a:cubicBezTo>
                  <a:cubicBezTo>
                    <a:pt x="20328" y="7562"/>
                    <a:pt x="20334" y="7562"/>
                    <a:pt x="20341" y="7562"/>
                  </a:cubicBezTo>
                  <a:cubicBezTo>
                    <a:pt x="20401" y="7562"/>
                    <a:pt x="20462" y="7554"/>
                    <a:pt x="20522" y="7554"/>
                  </a:cubicBezTo>
                  <a:cubicBezTo>
                    <a:pt x="20557" y="7554"/>
                    <a:pt x="20592" y="7557"/>
                    <a:pt x="20626" y="7565"/>
                  </a:cubicBezTo>
                  <a:cubicBezTo>
                    <a:pt x="20630" y="7565"/>
                    <a:pt x="20633" y="7565"/>
                    <a:pt x="20633" y="7562"/>
                  </a:cubicBezTo>
                  <a:lnTo>
                    <a:pt x="20644" y="7562"/>
                  </a:lnTo>
                  <a:cubicBezTo>
                    <a:pt x="20653" y="7565"/>
                    <a:pt x="20662" y="7566"/>
                    <a:pt x="20671" y="7566"/>
                  </a:cubicBezTo>
                  <a:cubicBezTo>
                    <a:pt x="20683" y="7566"/>
                    <a:pt x="20696" y="7564"/>
                    <a:pt x="20710" y="7562"/>
                  </a:cubicBezTo>
                  <a:cubicBezTo>
                    <a:pt x="20761" y="7558"/>
                    <a:pt x="20810" y="7541"/>
                    <a:pt x="20870" y="7541"/>
                  </a:cubicBezTo>
                  <a:cubicBezTo>
                    <a:pt x="20888" y="7542"/>
                    <a:pt x="20907" y="7542"/>
                    <a:pt x="20926" y="7542"/>
                  </a:cubicBezTo>
                  <a:cubicBezTo>
                    <a:pt x="20960" y="7542"/>
                    <a:pt x="20993" y="7541"/>
                    <a:pt x="21027" y="7541"/>
                  </a:cubicBezTo>
                  <a:cubicBezTo>
                    <a:pt x="21058" y="7541"/>
                    <a:pt x="21089" y="7542"/>
                    <a:pt x="21119" y="7544"/>
                  </a:cubicBezTo>
                  <a:cubicBezTo>
                    <a:pt x="21122" y="7545"/>
                    <a:pt x="21125" y="7545"/>
                    <a:pt x="21128" y="7545"/>
                  </a:cubicBezTo>
                  <a:cubicBezTo>
                    <a:pt x="21144" y="7545"/>
                    <a:pt x="21162" y="7541"/>
                    <a:pt x="21178" y="7541"/>
                  </a:cubicBezTo>
                  <a:cubicBezTo>
                    <a:pt x="21190" y="7541"/>
                    <a:pt x="21202" y="7543"/>
                    <a:pt x="21213" y="7551"/>
                  </a:cubicBezTo>
                  <a:cubicBezTo>
                    <a:pt x="21240" y="7572"/>
                    <a:pt x="21282" y="7572"/>
                    <a:pt x="21317" y="7572"/>
                  </a:cubicBezTo>
                  <a:cubicBezTo>
                    <a:pt x="21403" y="7568"/>
                    <a:pt x="21490" y="7565"/>
                    <a:pt x="21577" y="7555"/>
                  </a:cubicBezTo>
                  <a:cubicBezTo>
                    <a:pt x="21590" y="7553"/>
                    <a:pt x="21604" y="7553"/>
                    <a:pt x="21617" y="7553"/>
                  </a:cubicBezTo>
                  <a:cubicBezTo>
                    <a:pt x="21646" y="7553"/>
                    <a:pt x="21675" y="7555"/>
                    <a:pt x="21703" y="7555"/>
                  </a:cubicBezTo>
                  <a:cubicBezTo>
                    <a:pt x="21747" y="7555"/>
                    <a:pt x="21787" y="7549"/>
                    <a:pt x="21816" y="7517"/>
                  </a:cubicBezTo>
                  <a:cubicBezTo>
                    <a:pt x="21820" y="7513"/>
                    <a:pt x="21830" y="7513"/>
                    <a:pt x="21837" y="7513"/>
                  </a:cubicBezTo>
                  <a:cubicBezTo>
                    <a:pt x="21848" y="7513"/>
                    <a:pt x="21865" y="7513"/>
                    <a:pt x="21872" y="7509"/>
                  </a:cubicBezTo>
                  <a:cubicBezTo>
                    <a:pt x="21948" y="7503"/>
                    <a:pt x="22028" y="7499"/>
                    <a:pt x="22104" y="7493"/>
                  </a:cubicBezTo>
                  <a:cubicBezTo>
                    <a:pt x="22109" y="7492"/>
                    <a:pt x="22113" y="7492"/>
                    <a:pt x="22118" y="7492"/>
                  </a:cubicBezTo>
                  <a:cubicBezTo>
                    <a:pt x="22137" y="7492"/>
                    <a:pt x="22155" y="7498"/>
                    <a:pt x="22167" y="7509"/>
                  </a:cubicBezTo>
                  <a:cubicBezTo>
                    <a:pt x="22176" y="7517"/>
                    <a:pt x="22185" y="7520"/>
                    <a:pt x="22195" y="7520"/>
                  </a:cubicBezTo>
                  <a:cubicBezTo>
                    <a:pt x="22207" y="7520"/>
                    <a:pt x="22221" y="7515"/>
                    <a:pt x="22236" y="7509"/>
                  </a:cubicBezTo>
                  <a:cubicBezTo>
                    <a:pt x="22286" y="7488"/>
                    <a:pt x="22339" y="7471"/>
                    <a:pt x="22397" y="7471"/>
                  </a:cubicBezTo>
                  <a:cubicBezTo>
                    <a:pt x="22404" y="7471"/>
                    <a:pt x="22410" y="7471"/>
                    <a:pt x="22417" y="7472"/>
                  </a:cubicBezTo>
                  <a:cubicBezTo>
                    <a:pt x="22430" y="7479"/>
                    <a:pt x="22445" y="7483"/>
                    <a:pt x="22462" y="7483"/>
                  </a:cubicBezTo>
                  <a:cubicBezTo>
                    <a:pt x="22467" y="7483"/>
                    <a:pt x="22473" y="7483"/>
                    <a:pt x="22479" y="7482"/>
                  </a:cubicBezTo>
                  <a:cubicBezTo>
                    <a:pt x="22482" y="7482"/>
                    <a:pt x="22486" y="7482"/>
                    <a:pt x="22493" y="7485"/>
                  </a:cubicBezTo>
                  <a:cubicBezTo>
                    <a:pt x="22504" y="7488"/>
                    <a:pt x="22515" y="7489"/>
                    <a:pt x="22527" y="7489"/>
                  </a:cubicBezTo>
                  <a:cubicBezTo>
                    <a:pt x="22547" y="7489"/>
                    <a:pt x="22567" y="7486"/>
                    <a:pt x="22586" y="7482"/>
                  </a:cubicBezTo>
                  <a:cubicBezTo>
                    <a:pt x="22611" y="7479"/>
                    <a:pt x="22639" y="7475"/>
                    <a:pt x="22666" y="7472"/>
                  </a:cubicBezTo>
                  <a:cubicBezTo>
                    <a:pt x="22679" y="7480"/>
                    <a:pt x="22692" y="7487"/>
                    <a:pt x="22707" y="7487"/>
                  </a:cubicBezTo>
                  <a:cubicBezTo>
                    <a:pt x="22717" y="7487"/>
                    <a:pt x="22728" y="7484"/>
                    <a:pt x="22739" y="7475"/>
                  </a:cubicBezTo>
                  <a:cubicBezTo>
                    <a:pt x="22750" y="7475"/>
                    <a:pt x="22760" y="7475"/>
                    <a:pt x="22771" y="7479"/>
                  </a:cubicBezTo>
                  <a:cubicBezTo>
                    <a:pt x="22781" y="7497"/>
                    <a:pt x="22798" y="7505"/>
                    <a:pt x="22828" y="7505"/>
                  </a:cubicBezTo>
                  <a:cubicBezTo>
                    <a:pt x="22837" y="7505"/>
                    <a:pt x="22848" y="7504"/>
                    <a:pt x="22860" y="7503"/>
                  </a:cubicBezTo>
                  <a:cubicBezTo>
                    <a:pt x="22868" y="7503"/>
                    <a:pt x="22871" y="7503"/>
                    <a:pt x="22875" y="7506"/>
                  </a:cubicBezTo>
                  <a:cubicBezTo>
                    <a:pt x="22889" y="7509"/>
                    <a:pt x="22903" y="7510"/>
                    <a:pt x="22917" y="7510"/>
                  </a:cubicBezTo>
                  <a:cubicBezTo>
                    <a:pt x="22958" y="7510"/>
                    <a:pt x="22999" y="7500"/>
                    <a:pt x="23038" y="7493"/>
                  </a:cubicBezTo>
                  <a:cubicBezTo>
                    <a:pt x="23062" y="7489"/>
                    <a:pt x="23089" y="7489"/>
                    <a:pt x="23118" y="7485"/>
                  </a:cubicBezTo>
                  <a:cubicBezTo>
                    <a:pt x="23123" y="7487"/>
                    <a:pt x="23128" y="7488"/>
                    <a:pt x="23133" y="7488"/>
                  </a:cubicBezTo>
                  <a:cubicBezTo>
                    <a:pt x="23137" y="7488"/>
                    <a:pt x="23142" y="7487"/>
                    <a:pt x="23145" y="7485"/>
                  </a:cubicBezTo>
                  <a:cubicBezTo>
                    <a:pt x="23152" y="7485"/>
                    <a:pt x="23159" y="7485"/>
                    <a:pt x="23166" y="7482"/>
                  </a:cubicBezTo>
                  <a:cubicBezTo>
                    <a:pt x="23191" y="7481"/>
                    <a:pt x="23211" y="7480"/>
                    <a:pt x="23229" y="7480"/>
                  </a:cubicBezTo>
                  <a:cubicBezTo>
                    <a:pt x="23306" y="7480"/>
                    <a:pt x="23317" y="7495"/>
                    <a:pt x="23312" y="7555"/>
                  </a:cubicBezTo>
                  <a:cubicBezTo>
                    <a:pt x="23312" y="7565"/>
                    <a:pt x="23298" y="7579"/>
                    <a:pt x="23333" y="7583"/>
                  </a:cubicBezTo>
                  <a:cubicBezTo>
                    <a:pt x="23340" y="7584"/>
                    <a:pt x="23348" y="7584"/>
                    <a:pt x="23356" y="7584"/>
                  </a:cubicBezTo>
                  <a:cubicBezTo>
                    <a:pt x="23372" y="7584"/>
                    <a:pt x="23388" y="7581"/>
                    <a:pt x="23402" y="7572"/>
                  </a:cubicBezTo>
                  <a:cubicBezTo>
                    <a:pt x="23405" y="7568"/>
                    <a:pt x="23409" y="7565"/>
                    <a:pt x="23412" y="7562"/>
                  </a:cubicBezTo>
                  <a:cubicBezTo>
                    <a:pt x="23416" y="7565"/>
                    <a:pt x="23419" y="7568"/>
                    <a:pt x="23422" y="7568"/>
                  </a:cubicBezTo>
                  <a:cubicBezTo>
                    <a:pt x="23445" y="7573"/>
                    <a:pt x="23468" y="7580"/>
                    <a:pt x="23493" y="7580"/>
                  </a:cubicBezTo>
                  <a:cubicBezTo>
                    <a:pt x="23506" y="7580"/>
                    <a:pt x="23520" y="7578"/>
                    <a:pt x="23534" y="7572"/>
                  </a:cubicBezTo>
                  <a:cubicBezTo>
                    <a:pt x="23548" y="7566"/>
                    <a:pt x="23562" y="7561"/>
                    <a:pt x="23576" y="7561"/>
                  </a:cubicBezTo>
                  <a:cubicBezTo>
                    <a:pt x="23579" y="7561"/>
                    <a:pt x="23582" y="7561"/>
                    <a:pt x="23586" y="7562"/>
                  </a:cubicBezTo>
                  <a:cubicBezTo>
                    <a:pt x="23606" y="7576"/>
                    <a:pt x="23638" y="7593"/>
                    <a:pt x="23645" y="7593"/>
                  </a:cubicBezTo>
                  <a:cubicBezTo>
                    <a:pt x="23655" y="7593"/>
                    <a:pt x="23662" y="7589"/>
                    <a:pt x="23666" y="7586"/>
                  </a:cubicBezTo>
                  <a:cubicBezTo>
                    <a:pt x="23671" y="7586"/>
                    <a:pt x="23676" y="7587"/>
                    <a:pt x="23681" y="7587"/>
                  </a:cubicBezTo>
                  <a:cubicBezTo>
                    <a:pt x="23707" y="7587"/>
                    <a:pt x="23733" y="7580"/>
                    <a:pt x="23756" y="7568"/>
                  </a:cubicBezTo>
                  <a:cubicBezTo>
                    <a:pt x="23780" y="7555"/>
                    <a:pt x="23780" y="7544"/>
                    <a:pt x="23773" y="7530"/>
                  </a:cubicBezTo>
                  <a:lnTo>
                    <a:pt x="23773" y="7530"/>
                  </a:lnTo>
                  <a:cubicBezTo>
                    <a:pt x="23780" y="7538"/>
                    <a:pt x="23794" y="7544"/>
                    <a:pt x="23821" y="7551"/>
                  </a:cubicBezTo>
                  <a:cubicBezTo>
                    <a:pt x="23846" y="7555"/>
                    <a:pt x="23874" y="7551"/>
                    <a:pt x="23901" y="7565"/>
                  </a:cubicBezTo>
                  <a:cubicBezTo>
                    <a:pt x="23920" y="7574"/>
                    <a:pt x="23934" y="7577"/>
                    <a:pt x="23946" y="7577"/>
                  </a:cubicBezTo>
                  <a:cubicBezTo>
                    <a:pt x="23981" y="7577"/>
                    <a:pt x="23990" y="7544"/>
                    <a:pt x="24016" y="7534"/>
                  </a:cubicBezTo>
                  <a:cubicBezTo>
                    <a:pt x="24054" y="7520"/>
                    <a:pt x="24034" y="7503"/>
                    <a:pt x="23999" y="7489"/>
                  </a:cubicBezTo>
                  <a:cubicBezTo>
                    <a:pt x="23981" y="7485"/>
                    <a:pt x="23971" y="7479"/>
                    <a:pt x="23964" y="7472"/>
                  </a:cubicBezTo>
                  <a:cubicBezTo>
                    <a:pt x="23971" y="7471"/>
                    <a:pt x="23978" y="7471"/>
                    <a:pt x="23985" y="7471"/>
                  </a:cubicBezTo>
                  <a:cubicBezTo>
                    <a:pt x="24021" y="7471"/>
                    <a:pt x="24053" y="7481"/>
                    <a:pt x="24064" y="7513"/>
                  </a:cubicBezTo>
                  <a:cubicBezTo>
                    <a:pt x="24068" y="7524"/>
                    <a:pt x="24082" y="7532"/>
                    <a:pt x="24098" y="7532"/>
                  </a:cubicBezTo>
                  <a:cubicBezTo>
                    <a:pt x="24108" y="7532"/>
                    <a:pt x="24119" y="7528"/>
                    <a:pt x="24130" y="7520"/>
                  </a:cubicBezTo>
                  <a:cubicBezTo>
                    <a:pt x="24130" y="7520"/>
                    <a:pt x="24130" y="7517"/>
                    <a:pt x="24134" y="7513"/>
                  </a:cubicBezTo>
                  <a:cubicBezTo>
                    <a:pt x="24138" y="7517"/>
                    <a:pt x="24141" y="7520"/>
                    <a:pt x="24144" y="7523"/>
                  </a:cubicBezTo>
                  <a:cubicBezTo>
                    <a:pt x="24144" y="7523"/>
                    <a:pt x="24141" y="7523"/>
                    <a:pt x="24141" y="7527"/>
                  </a:cubicBezTo>
                  <a:cubicBezTo>
                    <a:pt x="24124" y="7551"/>
                    <a:pt x="24175" y="7548"/>
                    <a:pt x="24196" y="7558"/>
                  </a:cubicBezTo>
                  <a:cubicBezTo>
                    <a:pt x="24213" y="7565"/>
                    <a:pt x="24238" y="7565"/>
                    <a:pt x="24266" y="7565"/>
                  </a:cubicBezTo>
                  <a:cubicBezTo>
                    <a:pt x="24273" y="7565"/>
                    <a:pt x="24283" y="7562"/>
                    <a:pt x="24297" y="7562"/>
                  </a:cubicBezTo>
                  <a:cubicBezTo>
                    <a:pt x="24302" y="7562"/>
                    <a:pt x="24307" y="7562"/>
                    <a:pt x="24312" y="7562"/>
                  </a:cubicBezTo>
                  <a:cubicBezTo>
                    <a:pt x="24343" y="7562"/>
                    <a:pt x="24360" y="7552"/>
                    <a:pt x="24363" y="7534"/>
                  </a:cubicBezTo>
                  <a:lnTo>
                    <a:pt x="24363" y="7530"/>
                  </a:lnTo>
                  <a:cubicBezTo>
                    <a:pt x="24365" y="7532"/>
                    <a:pt x="24367" y="7532"/>
                    <a:pt x="24370" y="7532"/>
                  </a:cubicBezTo>
                  <a:cubicBezTo>
                    <a:pt x="24373" y="7532"/>
                    <a:pt x="24375" y="7532"/>
                    <a:pt x="24377" y="7534"/>
                  </a:cubicBezTo>
                  <a:cubicBezTo>
                    <a:pt x="24387" y="7538"/>
                    <a:pt x="24397" y="7540"/>
                    <a:pt x="24406" y="7540"/>
                  </a:cubicBezTo>
                  <a:cubicBezTo>
                    <a:pt x="24427" y="7540"/>
                    <a:pt x="24443" y="7530"/>
                    <a:pt x="24453" y="7513"/>
                  </a:cubicBezTo>
                  <a:lnTo>
                    <a:pt x="24463" y="7513"/>
                  </a:lnTo>
                  <a:cubicBezTo>
                    <a:pt x="24484" y="7527"/>
                    <a:pt x="24522" y="7538"/>
                    <a:pt x="24561" y="7538"/>
                  </a:cubicBezTo>
                  <a:lnTo>
                    <a:pt x="24585" y="7538"/>
                  </a:lnTo>
                  <a:cubicBezTo>
                    <a:pt x="24589" y="7540"/>
                    <a:pt x="24594" y="7541"/>
                    <a:pt x="24601" y="7541"/>
                  </a:cubicBezTo>
                  <a:cubicBezTo>
                    <a:pt x="24606" y="7541"/>
                    <a:pt x="24612" y="7540"/>
                    <a:pt x="24620" y="7538"/>
                  </a:cubicBezTo>
                  <a:cubicBezTo>
                    <a:pt x="24637" y="7534"/>
                    <a:pt x="24654" y="7527"/>
                    <a:pt x="24651" y="7513"/>
                  </a:cubicBezTo>
                  <a:cubicBezTo>
                    <a:pt x="24651" y="7504"/>
                    <a:pt x="24645" y="7488"/>
                    <a:pt x="24631" y="7488"/>
                  </a:cubicBezTo>
                  <a:cubicBezTo>
                    <a:pt x="24629" y="7488"/>
                    <a:pt x="24628" y="7488"/>
                    <a:pt x="24626" y="7489"/>
                  </a:cubicBezTo>
                  <a:cubicBezTo>
                    <a:pt x="24608" y="7489"/>
                    <a:pt x="24586" y="7475"/>
                    <a:pt x="24566" y="7475"/>
                  </a:cubicBezTo>
                  <a:cubicBezTo>
                    <a:pt x="24565" y="7475"/>
                    <a:pt x="24563" y="7475"/>
                    <a:pt x="24561" y="7475"/>
                  </a:cubicBezTo>
                  <a:cubicBezTo>
                    <a:pt x="24543" y="7468"/>
                    <a:pt x="24522" y="7461"/>
                    <a:pt x="24495" y="7458"/>
                  </a:cubicBezTo>
                  <a:cubicBezTo>
                    <a:pt x="24471" y="7458"/>
                    <a:pt x="24457" y="7461"/>
                    <a:pt x="24446" y="7468"/>
                  </a:cubicBezTo>
                  <a:cubicBezTo>
                    <a:pt x="24418" y="7454"/>
                    <a:pt x="24380" y="7444"/>
                    <a:pt x="24359" y="7419"/>
                  </a:cubicBezTo>
                  <a:lnTo>
                    <a:pt x="24512" y="7419"/>
                  </a:lnTo>
                  <a:cubicBezTo>
                    <a:pt x="24515" y="7419"/>
                    <a:pt x="24518" y="7419"/>
                    <a:pt x="24521" y="7419"/>
                  </a:cubicBezTo>
                  <a:cubicBezTo>
                    <a:pt x="24528" y="7419"/>
                    <a:pt x="24535" y="7420"/>
                    <a:pt x="24543" y="7420"/>
                  </a:cubicBezTo>
                  <a:cubicBezTo>
                    <a:pt x="24551" y="7420"/>
                    <a:pt x="24558" y="7419"/>
                    <a:pt x="24564" y="7413"/>
                  </a:cubicBezTo>
                  <a:cubicBezTo>
                    <a:pt x="24578" y="7409"/>
                    <a:pt x="24592" y="7405"/>
                    <a:pt x="24606" y="7402"/>
                  </a:cubicBezTo>
                  <a:cubicBezTo>
                    <a:pt x="24642" y="7428"/>
                    <a:pt x="24683" y="7441"/>
                    <a:pt x="24725" y="7441"/>
                  </a:cubicBezTo>
                  <a:cubicBezTo>
                    <a:pt x="24738" y="7441"/>
                    <a:pt x="24752" y="7439"/>
                    <a:pt x="24766" y="7437"/>
                  </a:cubicBezTo>
                  <a:cubicBezTo>
                    <a:pt x="24793" y="7440"/>
                    <a:pt x="24817" y="7444"/>
                    <a:pt x="24852" y="7444"/>
                  </a:cubicBezTo>
                  <a:lnTo>
                    <a:pt x="24876" y="7444"/>
                  </a:lnTo>
                  <a:cubicBezTo>
                    <a:pt x="24883" y="7452"/>
                    <a:pt x="24894" y="7458"/>
                    <a:pt x="24903" y="7458"/>
                  </a:cubicBezTo>
                  <a:cubicBezTo>
                    <a:pt x="24909" y="7458"/>
                    <a:pt x="24914" y="7456"/>
                    <a:pt x="24918" y="7451"/>
                  </a:cubicBezTo>
                  <a:cubicBezTo>
                    <a:pt x="24918" y="7447"/>
                    <a:pt x="24918" y="7447"/>
                    <a:pt x="24921" y="7447"/>
                  </a:cubicBezTo>
                  <a:cubicBezTo>
                    <a:pt x="24998" y="7451"/>
                    <a:pt x="25074" y="7458"/>
                    <a:pt x="25147" y="7479"/>
                  </a:cubicBezTo>
                  <a:lnTo>
                    <a:pt x="25150" y="7482"/>
                  </a:lnTo>
                  <a:cubicBezTo>
                    <a:pt x="25168" y="7496"/>
                    <a:pt x="25174" y="7513"/>
                    <a:pt x="25209" y="7513"/>
                  </a:cubicBezTo>
                  <a:cubicBezTo>
                    <a:pt x="25237" y="7513"/>
                    <a:pt x="25241" y="7506"/>
                    <a:pt x="25241" y="7496"/>
                  </a:cubicBezTo>
                  <a:cubicBezTo>
                    <a:pt x="25251" y="7493"/>
                    <a:pt x="25258" y="7485"/>
                    <a:pt x="25258" y="7472"/>
                  </a:cubicBezTo>
                  <a:cubicBezTo>
                    <a:pt x="25256" y="7463"/>
                    <a:pt x="25270" y="7459"/>
                    <a:pt x="25289" y="7459"/>
                  </a:cubicBezTo>
                  <a:cubicBezTo>
                    <a:pt x="25300" y="7459"/>
                    <a:pt x="25313" y="7460"/>
                    <a:pt x="25324" y="7464"/>
                  </a:cubicBezTo>
                  <a:cubicBezTo>
                    <a:pt x="25358" y="7476"/>
                    <a:pt x="25377" y="7482"/>
                    <a:pt x="25391" y="7482"/>
                  </a:cubicBezTo>
                  <a:cubicBezTo>
                    <a:pt x="25410" y="7482"/>
                    <a:pt x="25418" y="7471"/>
                    <a:pt x="25438" y="7447"/>
                  </a:cubicBezTo>
                  <a:cubicBezTo>
                    <a:pt x="25442" y="7440"/>
                    <a:pt x="25442" y="7434"/>
                    <a:pt x="25445" y="7430"/>
                  </a:cubicBezTo>
                  <a:cubicBezTo>
                    <a:pt x="25449" y="7430"/>
                    <a:pt x="25452" y="7426"/>
                    <a:pt x="25452" y="7426"/>
                  </a:cubicBezTo>
                  <a:cubicBezTo>
                    <a:pt x="25455" y="7427"/>
                    <a:pt x="25456" y="7427"/>
                    <a:pt x="25458" y="7427"/>
                  </a:cubicBezTo>
                  <a:cubicBezTo>
                    <a:pt x="25464" y="7427"/>
                    <a:pt x="25467" y="7422"/>
                    <a:pt x="25473" y="7419"/>
                  </a:cubicBezTo>
                  <a:cubicBezTo>
                    <a:pt x="25487" y="7419"/>
                    <a:pt x="25494" y="7423"/>
                    <a:pt x="25497" y="7426"/>
                  </a:cubicBezTo>
                  <a:cubicBezTo>
                    <a:pt x="25501" y="7434"/>
                    <a:pt x="25504" y="7437"/>
                    <a:pt x="25507" y="7440"/>
                  </a:cubicBezTo>
                  <a:cubicBezTo>
                    <a:pt x="25512" y="7440"/>
                    <a:pt x="25512" y="7444"/>
                    <a:pt x="25512" y="7447"/>
                  </a:cubicBezTo>
                  <a:cubicBezTo>
                    <a:pt x="25520" y="7463"/>
                    <a:pt x="25526" y="7484"/>
                    <a:pt x="25545" y="7484"/>
                  </a:cubicBezTo>
                  <a:cubicBezTo>
                    <a:pt x="25554" y="7484"/>
                    <a:pt x="25568" y="7478"/>
                    <a:pt x="25587" y="7461"/>
                  </a:cubicBezTo>
                  <a:cubicBezTo>
                    <a:pt x="25608" y="7472"/>
                    <a:pt x="25626" y="7482"/>
                    <a:pt x="25646" y="7489"/>
                  </a:cubicBezTo>
                  <a:cubicBezTo>
                    <a:pt x="25651" y="7494"/>
                    <a:pt x="25660" y="7497"/>
                    <a:pt x="25670" y="7497"/>
                  </a:cubicBezTo>
                  <a:cubicBezTo>
                    <a:pt x="25674" y="7497"/>
                    <a:pt x="25678" y="7497"/>
                    <a:pt x="25681" y="7496"/>
                  </a:cubicBezTo>
                  <a:cubicBezTo>
                    <a:pt x="25695" y="7490"/>
                    <a:pt x="25706" y="7488"/>
                    <a:pt x="25716" y="7488"/>
                  </a:cubicBezTo>
                  <a:cubicBezTo>
                    <a:pt x="25738" y="7488"/>
                    <a:pt x="25755" y="7499"/>
                    <a:pt x="25771" y="7513"/>
                  </a:cubicBezTo>
                  <a:cubicBezTo>
                    <a:pt x="25789" y="7520"/>
                    <a:pt x="25806" y="7523"/>
                    <a:pt x="25824" y="7530"/>
                  </a:cubicBezTo>
                  <a:cubicBezTo>
                    <a:pt x="25837" y="7544"/>
                    <a:pt x="25861" y="7538"/>
                    <a:pt x="25886" y="7541"/>
                  </a:cubicBezTo>
                  <a:cubicBezTo>
                    <a:pt x="25938" y="7541"/>
                    <a:pt x="25994" y="7530"/>
                    <a:pt x="26045" y="7527"/>
                  </a:cubicBezTo>
                  <a:cubicBezTo>
                    <a:pt x="26080" y="7523"/>
                    <a:pt x="26090" y="7523"/>
                    <a:pt x="26074" y="7503"/>
                  </a:cubicBezTo>
                  <a:cubicBezTo>
                    <a:pt x="26059" y="7482"/>
                    <a:pt x="26069" y="7468"/>
                    <a:pt x="26115" y="7461"/>
                  </a:cubicBezTo>
                  <a:lnTo>
                    <a:pt x="26115" y="7461"/>
                  </a:lnTo>
                  <a:cubicBezTo>
                    <a:pt x="26084" y="7482"/>
                    <a:pt x="26077" y="7496"/>
                    <a:pt x="26125" y="7496"/>
                  </a:cubicBezTo>
                  <a:lnTo>
                    <a:pt x="26184" y="7496"/>
                  </a:lnTo>
                  <a:cubicBezTo>
                    <a:pt x="26187" y="7516"/>
                    <a:pt x="26204" y="7530"/>
                    <a:pt x="26225" y="7530"/>
                  </a:cubicBezTo>
                  <a:cubicBezTo>
                    <a:pt x="26233" y="7530"/>
                    <a:pt x="26242" y="7528"/>
                    <a:pt x="26250" y="7523"/>
                  </a:cubicBezTo>
                  <a:cubicBezTo>
                    <a:pt x="26271" y="7513"/>
                    <a:pt x="26288" y="7506"/>
                    <a:pt x="26313" y="7503"/>
                  </a:cubicBezTo>
                  <a:cubicBezTo>
                    <a:pt x="26327" y="7499"/>
                    <a:pt x="26340" y="7493"/>
                    <a:pt x="26333" y="7482"/>
                  </a:cubicBezTo>
                  <a:cubicBezTo>
                    <a:pt x="26328" y="7474"/>
                    <a:pt x="26321" y="7471"/>
                    <a:pt x="26313" y="7471"/>
                  </a:cubicBezTo>
                  <a:cubicBezTo>
                    <a:pt x="26307" y="7471"/>
                    <a:pt x="26300" y="7473"/>
                    <a:pt x="26295" y="7479"/>
                  </a:cubicBezTo>
                  <a:cubicBezTo>
                    <a:pt x="26286" y="7485"/>
                    <a:pt x="26276" y="7487"/>
                    <a:pt x="26266" y="7487"/>
                  </a:cubicBezTo>
                  <a:cubicBezTo>
                    <a:pt x="26247" y="7487"/>
                    <a:pt x="26227" y="7478"/>
                    <a:pt x="26208" y="7478"/>
                  </a:cubicBezTo>
                  <a:cubicBezTo>
                    <a:pt x="26206" y="7478"/>
                    <a:pt x="26204" y="7478"/>
                    <a:pt x="26202" y="7479"/>
                  </a:cubicBezTo>
                  <a:cubicBezTo>
                    <a:pt x="26200" y="7478"/>
                    <a:pt x="26199" y="7478"/>
                    <a:pt x="26197" y="7478"/>
                  </a:cubicBezTo>
                  <a:cubicBezTo>
                    <a:pt x="26190" y="7478"/>
                    <a:pt x="26179" y="7480"/>
                    <a:pt x="26170" y="7480"/>
                  </a:cubicBezTo>
                  <a:cubicBezTo>
                    <a:pt x="26160" y="7480"/>
                    <a:pt x="26153" y="7477"/>
                    <a:pt x="26160" y="7461"/>
                  </a:cubicBezTo>
                  <a:cubicBezTo>
                    <a:pt x="26178" y="7454"/>
                    <a:pt x="26194" y="7451"/>
                    <a:pt x="26212" y="7444"/>
                  </a:cubicBezTo>
                  <a:lnTo>
                    <a:pt x="26282" y="7444"/>
                  </a:lnTo>
                  <a:cubicBezTo>
                    <a:pt x="26293" y="7444"/>
                    <a:pt x="26307" y="7445"/>
                    <a:pt x="26319" y="7445"/>
                  </a:cubicBezTo>
                  <a:cubicBezTo>
                    <a:pt x="26337" y="7445"/>
                    <a:pt x="26352" y="7442"/>
                    <a:pt x="26348" y="7423"/>
                  </a:cubicBezTo>
                  <a:lnTo>
                    <a:pt x="26448" y="7423"/>
                  </a:lnTo>
                  <a:cubicBezTo>
                    <a:pt x="26458" y="7451"/>
                    <a:pt x="26434" y="7485"/>
                    <a:pt x="26490" y="7503"/>
                  </a:cubicBezTo>
                  <a:cubicBezTo>
                    <a:pt x="26493" y="7503"/>
                    <a:pt x="26497" y="7503"/>
                    <a:pt x="26500" y="7506"/>
                  </a:cubicBezTo>
                  <a:cubicBezTo>
                    <a:pt x="26539" y="7508"/>
                    <a:pt x="26577" y="7529"/>
                    <a:pt x="26618" y="7529"/>
                  </a:cubicBezTo>
                  <a:cubicBezTo>
                    <a:pt x="26636" y="7529"/>
                    <a:pt x="26654" y="7525"/>
                    <a:pt x="26673" y="7513"/>
                  </a:cubicBezTo>
                  <a:lnTo>
                    <a:pt x="26722" y="7513"/>
                  </a:lnTo>
                  <a:cubicBezTo>
                    <a:pt x="26743" y="7485"/>
                    <a:pt x="26771" y="7461"/>
                    <a:pt x="26785" y="7430"/>
                  </a:cubicBezTo>
                  <a:cubicBezTo>
                    <a:pt x="26788" y="7423"/>
                    <a:pt x="26791" y="7413"/>
                    <a:pt x="26798" y="7405"/>
                  </a:cubicBezTo>
                  <a:lnTo>
                    <a:pt x="26847" y="7405"/>
                  </a:lnTo>
                  <a:cubicBezTo>
                    <a:pt x="26847" y="7405"/>
                    <a:pt x="26844" y="7405"/>
                    <a:pt x="26844" y="7409"/>
                  </a:cubicBezTo>
                  <a:cubicBezTo>
                    <a:pt x="26850" y="7419"/>
                    <a:pt x="26850" y="7434"/>
                    <a:pt x="26875" y="7434"/>
                  </a:cubicBezTo>
                  <a:cubicBezTo>
                    <a:pt x="26885" y="7430"/>
                    <a:pt x="26889" y="7423"/>
                    <a:pt x="26885" y="7416"/>
                  </a:cubicBezTo>
                  <a:lnTo>
                    <a:pt x="26885" y="7405"/>
                  </a:lnTo>
                  <a:lnTo>
                    <a:pt x="26969" y="7405"/>
                  </a:lnTo>
                  <a:lnTo>
                    <a:pt x="26969" y="7409"/>
                  </a:lnTo>
                  <a:cubicBezTo>
                    <a:pt x="26975" y="7419"/>
                    <a:pt x="26972" y="7437"/>
                    <a:pt x="26996" y="7440"/>
                  </a:cubicBezTo>
                  <a:cubicBezTo>
                    <a:pt x="26999" y="7441"/>
                    <a:pt x="27001" y="7441"/>
                    <a:pt x="27003" y="7441"/>
                  </a:cubicBezTo>
                  <a:cubicBezTo>
                    <a:pt x="27015" y="7441"/>
                    <a:pt x="27021" y="7432"/>
                    <a:pt x="27027" y="7423"/>
                  </a:cubicBezTo>
                  <a:cubicBezTo>
                    <a:pt x="27034" y="7419"/>
                    <a:pt x="27044" y="7416"/>
                    <a:pt x="27052" y="7413"/>
                  </a:cubicBezTo>
                  <a:cubicBezTo>
                    <a:pt x="27065" y="7409"/>
                    <a:pt x="27073" y="7409"/>
                    <a:pt x="27079" y="7405"/>
                  </a:cubicBezTo>
                  <a:cubicBezTo>
                    <a:pt x="27094" y="7405"/>
                    <a:pt x="27104" y="7405"/>
                    <a:pt x="27118" y="7402"/>
                  </a:cubicBezTo>
                  <a:lnTo>
                    <a:pt x="27118" y="7402"/>
                  </a:lnTo>
                  <a:cubicBezTo>
                    <a:pt x="27107" y="7413"/>
                    <a:pt x="27118" y="7426"/>
                    <a:pt x="27139" y="7440"/>
                  </a:cubicBezTo>
                  <a:cubicBezTo>
                    <a:pt x="27156" y="7451"/>
                    <a:pt x="27145" y="7461"/>
                    <a:pt x="27131" y="7468"/>
                  </a:cubicBezTo>
                  <a:cubicBezTo>
                    <a:pt x="27124" y="7473"/>
                    <a:pt x="27110" y="7479"/>
                    <a:pt x="27100" y="7479"/>
                  </a:cubicBezTo>
                  <a:cubicBezTo>
                    <a:pt x="27095" y="7479"/>
                    <a:pt x="27092" y="7478"/>
                    <a:pt x="27089" y="7475"/>
                  </a:cubicBezTo>
                  <a:cubicBezTo>
                    <a:pt x="27082" y="7460"/>
                    <a:pt x="27071" y="7457"/>
                    <a:pt x="27058" y="7457"/>
                  </a:cubicBezTo>
                  <a:cubicBezTo>
                    <a:pt x="27046" y="7457"/>
                    <a:pt x="27032" y="7460"/>
                    <a:pt x="27020" y="7460"/>
                  </a:cubicBezTo>
                  <a:cubicBezTo>
                    <a:pt x="27015" y="7460"/>
                    <a:pt x="27011" y="7459"/>
                    <a:pt x="27006" y="7458"/>
                  </a:cubicBezTo>
                  <a:cubicBezTo>
                    <a:pt x="27004" y="7457"/>
                    <a:pt x="27001" y="7457"/>
                    <a:pt x="26999" y="7457"/>
                  </a:cubicBezTo>
                  <a:cubicBezTo>
                    <a:pt x="26988" y="7457"/>
                    <a:pt x="26979" y="7463"/>
                    <a:pt x="26979" y="7472"/>
                  </a:cubicBezTo>
                  <a:cubicBezTo>
                    <a:pt x="26975" y="7482"/>
                    <a:pt x="26990" y="7485"/>
                    <a:pt x="27003" y="7485"/>
                  </a:cubicBezTo>
                  <a:cubicBezTo>
                    <a:pt x="27011" y="7484"/>
                    <a:pt x="27018" y="7484"/>
                    <a:pt x="27023" y="7484"/>
                  </a:cubicBezTo>
                  <a:cubicBezTo>
                    <a:pt x="27053" y="7484"/>
                    <a:pt x="27039" y="7498"/>
                    <a:pt x="27027" y="7509"/>
                  </a:cubicBezTo>
                  <a:cubicBezTo>
                    <a:pt x="27015" y="7525"/>
                    <a:pt x="27025" y="7538"/>
                    <a:pt x="27042" y="7538"/>
                  </a:cubicBezTo>
                  <a:cubicBezTo>
                    <a:pt x="27044" y="7538"/>
                    <a:pt x="27046" y="7538"/>
                    <a:pt x="27048" y="7538"/>
                  </a:cubicBezTo>
                  <a:cubicBezTo>
                    <a:pt x="27083" y="7534"/>
                    <a:pt x="27128" y="7541"/>
                    <a:pt x="27145" y="7513"/>
                  </a:cubicBezTo>
                  <a:cubicBezTo>
                    <a:pt x="27152" y="7509"/>
                    <a:pt x="27156" y="7506"/>
                    <a:pt x="27163" y="7506"/>
                  </a:cubicBezTo>
                  <a:lnTo>
                    <a:pt x="27187" y="7506"/>
                  </a:lnTo>
                  <a:cubicBezTo>
                    <a:pt x="27204" y="7485"/>
                    <a:pt x="27180" y="7464"/>
                    <a:pt x="27187" y="7444"/>
                  </a:cubicBezTo>
                  <a:cubicBezTo>
                    <a:pt x="27211" y="7426"/>
                    <a:pt x="27211" y="7413"/>
                    <a:pt x="27190" y="7402"/>
                  </a:cubicBezTo>
                  <a:cubicBezTo>
                    <a:pt x="27208" y="7402"/>
                    <a:pt x="27228" y="7402"/>
                    <a:pt x="27246" y="7399"/>
                  </a:cubicBezTo>
                  <a:lnTo>
                    <a:pt x="27246" y="7399"/>
                  </a:lnTo>
                  <a:cubicBezTo>
                    <a:pt x="27243" y="7405"/>
                    <a:pt x="27239" y="7413"/>
                    <a:pt x="27232" y="7416"/>
                  </a:cubicBezTo>
                  <a:cubicBezTo>
                    <a:pt x="27224" y="7421"/>
                    <a:pt x="27233" y="7427"/>
                    <a:pt x="27244" y="7427"/>
                  </a:cubicBezTo>
                  <a:cubicBezTo>
                    <a:pt x="27247" y="7427"/>
                    <a:pt x="27250" y="7427"/>
                    <a:pt x="27253" y="7426"/>
                  </a:cubicBezTo>
                  <a:cubicBezTo>
                    <a:pt x="27260" y="7426"/>
                    <a:pt x="27267" y="7423"/>
                    <a:pt x="27267" y="7419"/>
                  </a:cubicBezTo>
                  <a:cubicBezTo>
                    <a:pt x="27273" y="7413"/>
                    <a:pt x="27280" y="7412"/>
                    <a:pt x="27288" y="7412"/>
                  </a:cubicBezTo>
                  <a:cubicBezTo>
                    <a:pt x="27293" y="7412"/>
                    <a:pt x="27297" y="7413"/>
                    <a:pt x="27302" y="7413"/>
                  </a:cubicBezTo>
                  <a:cubicBezTo>
                    <a:pt x="27308" y="7413"/>
                    <a:pt x="27315" y="7413"/>
                    <a:pt x="27321" y="7413"/>
                  </a:cubicBezTo>
                  <a:cubicBezTo>
                    <a:pt x="27332" y="7413"/>
                    <a:pt x="27341" y="7412"/>
                    <a:pt x="27343" y="7405"/>
                  </a:cubicBezTo>
                  <a:cubicBezTo>
                    <a:pt x="27343" y="7399"/>
                    <a:pt x="27339" y="7399"/>
                    <a:pt x="27336" y="7395"/>
                  </a:cubicBezTo>
                  <a:cubicBezTo>
                    <a:pt x="27378" y="7392"/>
                    <a:pt x="27416" y="7389"/>
                    <a:pt x="27457" y="7384"/>
                  </a:cubicBezTo>
                  <a:lnTo>
                    <a:pt x="27457" y="7384"/>
                  </a:lnTo>
                  <a:cubicBezTo>
                    <a:pt x="27447" y="7402"/>
                    <a:pt x="27447" y="7423"/>
                    <a:pt x="27433" y="7437"/>
                  </a:cubicBezTo>
                  <a:cubicBezTo>
                    <a:pt x="27443" y="7444"/>
                    <a:pt x="27457" y="7445"/>
                    <a:pt x="27471" y="7445"/>
                  </a:cubicBezTo>
                  <a:cubicBezTo>
                    <a:pt x="27479" y="7445"/>
                    <a:pt x="27487" y="7444"/>
                    <a:pt x="27495" y="7444"/>
                  </a:cubicBezTo>
                  <a:cubicBezTo>
                    <a:pt x="27516" y="7444"/>
                    <a:pt x="27535" y="7447"/>
                    <a:pt x="27544" y="7468"/>
                  </a:cubicBezTo>
                  <a:cubicBezTo>
                    <a:pt x="27579" y="7426"/>
                    <a:pt x="27631" y="7413"/>
                    <a:pt x="27707" y="7413"/>
                  </a:cubicBezTo>
                  <a:cubicBezTo>
                    <a:pt x="27631" y="7444"/>
                    <a:pt x="27631" y="7444"/>
                    <a:pt x="27690" y="7479"/>
                  </a:cubicBezTo>
                  <a:cubicBezTo>
                    <a:pt x="27700" y="7483"/>
                    <a:pt x="27709" y="7485"/>
                    <a:pt x="27718" y="7485"/>
                  </a:cubicBezTo>
                  <a:cubicBezTo>
                    <a:pt x="27740" y="7485"/>
                    <a:pt x="27759" y="7473"/>
                    <a:pt x="27776" y="7468"/>
                  </a:cubicBezTo>
                  <a:cubicBezTo>
                    <a:pt x="27787" y="7464"/>
                    <a:pt x="27763" y="7447"/>
                    <a:pt x="27746" y="7444"/>
                  </a:cubicBezTo>
                  <a:cubicBezTo>
                    <a:pt x="27746" y="7438"/>
                    <a:pt x="27739" y="7431"/>
                    <a:pt x="27752" y="7431"/>
                  </a:cubicBezTo>
                  <a:cubicBezTo>
                    <a:pt x="27756" y="7431"/>
                    <a:pt x="27761" y="7432"/>
                    <a:pt x="27770" y="7434"/>
                  </a:cubicBezTo>
                  <a:cubicBezTo>
                    <a:pt x="27774" y="7434"/>
                    <a:pt x="27778" y="7435"/>
                    <a:pt x="27781" y="7435"/>
                  </a:cubicBezTo>
                  <a:cubicBezTo>
                    <a:pt x="27807" y="7435"/>
                    <a:pt x="27816" y="7414"/>
                    <a:pt x="27822" y="7399"/>
                  </a:cubicBezTo>
                  <a:cubicBezTo>
                    <a:pt x="27825" y="7391"/>
                    <a:pt x="27816" y="7387"/>
                    <a:pt x="27805" y="7387"/>
                  </a:cubicBezTo>
                  <a:cubicBezTo>
                    <a:pt x="27801" y="7387"/>
                    <a:pt x="27798" y="7388"/>
                    <a:pt x="27794" y="7389"/>
                  </a:cubicBezTo>
                  <a:cubicBezTo>
                    <a:pt x="27782" y="7391"/>
                    <a:pt x="27772" y="7392"/>
                    <a:pt x="27764" y="7392"/>
                  </a:cubicBezTo>
                  <a:cubicBezTo>
                    <a:pt x="27728" y="7392"/>
                    <a:pt x="27729" y="7370"/>
                    <a:pt x="27731" y="7350"/>
                  </a:cubicBezTo>
                  <a:cubicBezTo>
                    <a:pt x="27739" y="7350"/>
                    <a:pt x="27742" y="7350"/>
                    <a:pt x="27749" y="7347"/>
                  </a:cubicBezTo>
                  <a:cubicBezTo>
                    <a:pt x="27755" y="7348"/>
                    <a:pt x="27761" y="7349"/>
                    <a:pt x="27768" y="7349"/>
                  </a:cubicBezTo>
                  <a:cubicBezTo>
                    <a:pt x="27789" y="7349"/>
                    <a:pt x="27810" y="7342"/>
                    <a:pt x="27829" y="7339"/>
                  </a:cubicBezTo>
                  <a:cubicBezTo>
                    <a:pt x="27839" y="7339"/>
                    <a:pt x="27846" y="7336"/>
                    <a:pt x="27850" y="7329"/>
                  </a:cubicBezTo>
                  <a:cubicBezTo>
                    <a:pt x="27870" y="7322"/>
                    <a:pt x="27891" y="7315"/>
                    <a:pt x="27915" y="7309"/>
                  </a:cubicBezTo>
                  <a:cubicBezTo>
                    <a:pt x="27985" y="7294"/>
                    <a:pt x="28051" y="7277"/>
                    <a:pt x="28103" y="7253"/>
                  </a:cubicBezTo>
                  <a:cubicBezTo>
                    <a:pt x="28124" y="7243"/>
                    <a:pt x="28144" y="7235"/>
                    <a:pt x="28162" y="7229"/>
                  </a:cubicBezTo>
                  <a:cubicBezTo>
                    <a:pt x="28176" y="7246"/>
                    <a:pt x="28200" y="7264"/>
                    <a:pt x="28193" y="7285"/>
                  </a:cubicBezTo>
                  <a:cubicBezTo>
                    <a:pt x="28176" y="7275"/>
                    <a:pt x="28163" y="7272"/>
                    <a:pt x="28146" y="7272"/>
                  </a:cubicBezTo>
                  <a:cubicBezTo>
                    <a:pt x="28137" y="7272"/>
                    <a:pt x="28128" y="7273"/>
                    <a:pt x="28117" y="7274"/>
                  </a:cubicBezTo>
                  <a:cubicBezTo>
                    <a:pt x="28061" y="7280"/>
                    <a:pt x="28058" y="7312"/>
                    <a:pt x="28030" y="7329"/>
                  </a:cubicBezTo>
                  <a:cubicBezTo>
                    <a:pt x="28020" y="7326"/>
                    <a:pt x="28010" y="7322"/>
                    <a:pt x="27999" y="7319"/>
                  </a:cubicBezTo>
                  <a:cubicBezTo>
                    <a:pt x="27989" y="7315"/>
                    <a:pt x="27980" y="7314"/>
                    <a:pt x="27971" y="7314"/>
                  </a:cubicBezTo>
                  <a:cubicBezTo>
                    <a:pt x="27953" y="7314"/>
                    <a:pt x="27938" y="7319"/>
                    <a:pt x="27930" y="7326"/>
                  </a:cubicBezTo>
                  <a:cubicBezTo>
                    <a:pt x="27912" y="7336"/>
                    <a:pt x="27919" y="7354"/>
                    <a:pt x="27950" y="7360"/>
                  </a:cubicBezTo>
                  <a:cubicBezTo>
                    <a:pt x="27957" y="7364"/>
                    <a:pt x="27971" y="7368"/>
                    <a:pt x="27971" y="7378"/>
                  </a:cubicBezTo>
                  <a:cubicBezTo>
                    <a:pt x="27953" y="7381"/>
                    <a:pt x="27967" y="7400"/>
                    <a:pt x="27947" y="7400"/>
                  </a:cubicBezTo>
                  <a:cubicBezTo>
                    <a:pt x="27944" y="7400"/>
                    <a:pt x="27940" y="7399"/>
                    <a:pt x="27936" y="7399"/>
                  </a:cubicBezTo>
                  <a:cubicBezTo>
                    <a:pt x="27921" y="7394"/>
                    <a:pt x="27907" y="7392"/>
                    <a:pt x="27895" y="7392"/>
                  </a:cubicBezTo>
                  <a:cubicBezTo>
                    <a:pt x="27859" y="7392"/>
                    <a:pt x="27839" y="7411"/>
                    <a:pt x="27826" y="7437"/>
                  </a:cubicBezTo>
                  <a:cubicBezTo>
                    <a:pt x="27838" y="7437"/>
                    <a:pt x="27851" y="7437"/>
                    <a:pt x="27864" y="7437"/>
                  </a:cubicBezTo>
                  <a:cubicBezTo>
                    <a:pt x="27884" y="7437"/>
                    <a:pt x="27904" y="7436"/>
                    <a:pt x="27922" y="7430"/>
                  </a:cubicBezTo>
                  <a:cubicBezTo>
                    <a:pt x="27959" y="7424"/>
                    <a:pt x="27986" y="7401"/>
                    <a:pt x="28026" y="7401"/>
                  </a:cubicBezTo>
                  <a:cubicBezTo>
                    <a:pt x="28030" y="7401"/>
                    <a:pt x="28035" y="7401"/>
                    <a:pt x="28040" y="7402"/>
                  </a:cubicBezTo>
                  <a:cubicBezTo>
                    <a:pt x="28051" y="7405"/>
                    <a:pt x="28054" y="7413"/>
                    <a:pt x="28054" y="7419"/>
                  </a:cubicBezTo>
                  <a:cubicBezTo>
                    <a:pt x="28044" y="7423"/>
                    <a:pt x="28030" y="7426"/>
                    <a:pt x="28034" y="7434"/>
                  </a:cubicBezTo>
                  <a:cubicBezTo>
                    <a:pt x="28036" y="7439"/>
                    <a:pt x="28044" y="7444"/>
                    <a:pt x="28054" y="7444"/>
                  </a:cubicBezTo>
                  <a:cubicBezTo>
                    <a:pt x="28056" y="7444"/>
                    <a:pt x="28059" y="7444"/>
                    <a:pt x="28061" y="7444"/>
                  </a:cubicBezTo>
                  <a:cubicBezTo>
                    <a:pt x="28073" y="7441"/>
                    <a:pt x="28088" y="7433"/>
                    <a:pt x="28100" y="7433"/>
                  </a:cubicBezTo>
                  <a:cubicBezTo>
                    <a:pt x="28102" y="7433"/>
                    <a:pt x="28104" y="7433"/>
                    <a:pt x="28106" y="7434"/>
                  </a:cubicBezTo>
                  <a:cubicBezTo>
                    <a:pt x="28119" y="7435"/>
                    <a:pt x="28130" y="7436"/>
                    <a:pt x="28138" y="7436"/>
                  </a:cubicBezTo>
                  <a:cubicBezTo>
                    <a:pt x="28187" y="7436"/>
                    <a:pt x="28158" y="7413"/>
                    <a:pt x="28138" y="7395"/>
                  </a:cubicBezTo>
                  <a:cubicBezTo>
                    <a:pt x="28138" y="7378"/>
                    <a:pt x="28079" y="7395"/>
                    <a:pt x="28099" y="7364"/>
                  </a:cubicBezTo>
                  <a:lnTo>
                    <a:pt x="28099" y="7364"/>
                  </a:lnTo>
                  <a:cubicBezTo>
                    <a:pt x="28114" y="7367"/>
                    <a:pt x="28123" y="7379"/>
                    <a:pt x="28138" y="7379"/>
                  </a:cubicBezTo>
                  <a:cubicBezTo>
                    <a:pt x="28141" y="7379"/>
                    <a:pt x="28144" y="7379"/>
                    <a:pt x="28148" y="7378"/>
                  </a:cubicBezTo>
                  <a:cubicBezTo>
                    <a:pt x="28153" y="7375"/>
                    <a:pt x="28158" y="7373"/>
                    <a:pt x="28162" y="7373"/>
                  </a:cubicBezTo>
                  <a:cubicBezTo>
                    <a:pt x="28163" y="7373"/>
                    <a:pt x="28164" y="7373"/>
                    <a:pt x="28165" y="7374"/>
                  </a:cubicBezTo>
                  <a:cubicBezTo>
                    <a:pt x="28181" y="7378"/>
                    <a:pt x="28196" y="7379"/>
                    <a:pt x="28210" y="7379"/>
                  </a:cubicBezTo>
                  <a:cubicBezTo>
                    <a:pt x="28255" y="7379"/>
                    <a:pt x="28287" y="7362"/>
                    <a:pt x="28308" y="7333"/>
                  </a:cubicBezTo>
                  <a:cubicBezTo>
                    <a:pt x="28312" y="7326"/>
                    <a:pt x="28317" y="7324"/>
                    <a:pt x="28324" y="7324"/>
                  </a:cubicBezTo>
                  <a:cubicBezTo>
                    <a:pt x="28329" y="7324"/>
                    <a:pt x="28333" y="7325"/>
                    <a:pt x="28338" y="7326"/>
                  </a:cubicBezTo>
                  <a:cubicBezTo>
                    <a:pt x="28343" y="7329"/>
                    <a:pt x="28346" y="7329"/>
                    <a:pt x="28349" y="7329"/>
                  </a:cubicBezTo>
                  <a:cubicBezTo>
                    <a:pt x="28356" y="7333"/>
                    <a:pt x="28363" y="7336"/>
                    <a:pt x="28367" y="7339"/>
                  </a:cubicBezTo>
                  <a:cubicBezTo>
                    <a:pt x="28370" y="7354"/>
                    <a:pt x="28370" y="7364"/>
                    <a:pt x="28373" y="7374"/>
                  </a:cubicBezTo>
                  <a:cubicBezTo>
                    <a:pt x="28374" y="7375"/>
                    <a:pt x="28375" y="7375"/>
                    <a:pt x="28376" y="7375"/>
                  </a:cubicBezTo>
                  <a:cubicBezTo>
                    <a:pt x="28389" y="7375"/>
                    <a:pt x="28400" y="7354"/>
                    <a:pt x="28412" y="7354"/>
                  </a:cubicBezTo>
                  <a:cubicBezTo>
                    <a:pt x="28416" y="7354"/>
                    <a:pt x="28421" y="7358"/>
                    <a:pt x="28426" y="7368"/>
                  </a:cubicBezTo>
                  <a:cubicBezTo>
                    <a:pt x="28433" y="7384"/>
                    <a:pt x="28415" y="7402"/>
                    <a:pt x="28460" y="7405"/>
                  </a:cubicBezTo>
                  <a:cubicBezTo>
                    <a:pt x="28472" y="7406"/>
                    <a:pt x="28482" y="7407"/>
                    <a:pt x="28492" y="7407"/>
                  </a:cubicBezTo>
                  <a:cubicBezTo>
                    <a:pt x="28516" y="7407"/>
                    <a:pt x="28535" y="7402"/>
                    <a:pt x="28547" y="7381"/>
                  </a:cubicBezTo>
                  <a:cubicBezTo>
                    <a:pt x="28474" y="7378"/>
                    <a:pt x="28453" y="7339"/>
                    <a:pt x="28422" y="7312"/>
                  </a:cubicBezTo>
                  <a:cubicBezTo>
                    <a:pt x="28450" y="7274"/>
                    <a:pt x="28516" y="7256"/>
                    <a:pt x="28547" y="7222"/>
                  </a:cubicBezTo>
                  <a:cubicBezTo>
                    <a:pt x="28554" y="7215"/>
                    <a:pt x="28572" y="7211"/>
                    <a:pt x="28561" y="7201"/>
                  </a:cubicBezTo>
                  <a:cubicBezTo>
                    <a:pt x="28578" y="7194"/>
                    <a:pt x="28599" y="7187"/>
                    <a:pt x="28613" y="7173"/>
                  </a:cubicBezTo>
                  <a:cubicBezTo>
                    <a:pt x="28620" y="7170"/>
                    <a:pt x="28627" y="7163"/>
                    <a:pt x="28637" y="7160"/>
                  </a:cubicBezTo>
                  <a:cubicBezTo>
                    <a:pt x="28658" y="7152"/>
                    <a:pt x="28682" y="7142"/>
                    <a:pt x="28706" y="7139"/>
                  </a:cubicBezTo>
                  <a:cubicBezTo>
                    <a:pt x="28712" y="7138"/>
                    <a:pt x="28718" y="7138"/>
                    <a:pt x="28723" y="7138"/>
                  </a:cubicBezTo>
                  <a:cubicBezTo>
                    <a:pt x="28760" y="7138"/>
                    <a:pt x="28790" y="7156"/>
                    <a:pt x="28825" y="7156"/>
                  </a:cubicBezTo>
                  <a:cubicBezTo>
                    <a:pt x="28829" y="7156"/>
                    <a:pt x="28832" y="7156"/>
                    <a:pt x="28835" y="7155"/>
                  </a:cubicBezTo>
                  <a:cubicBezTo>
                    <a:pt x="28854" y="7155"/>
                    <a:pt x="28847" y="7138"/>
                    <a:pt x="28866" y="7138"/>
                  </a:cubicBezTo>
                  <a:cubicBezTo>
                    <a:pt x="28868" y="7138"/>
                    <a:pt x="28870" y="7138"/>
                    <a:pt x="28873" y="7139"/>
                  </a:cubicBezTo>
                  <a:cubicBezTo>
                    <a:pt x="28877" y="7139"/>
                    <a:pt x="28881" y="7139"/>
                    <a:pt x="28884" y="7139"/>
                  </a:cubicBezTo>
                  <a:cubicBezTo>
                    <a:pt x="28925" y="7139"/>
                    <a:pt x="28904" y="7120"/>
                    <a:pt x="28894" y="7107"/>
                  </a:cubicBezTo>
                  <a:cubicBezTo>
                    <a:pt x="28902" y="7102"/>
                    <a:pt x="28909" y="7101"/>
                    <a:pt x="28917" y="7101"/>
                  </a:cubicBezTo>
                  <a:cubicBezTo>
                    <a:pt x="28932" y="7101"/>
                    <a:pt x="28946" y="7106"/>
                    <a:pt x="28960" y="7106"/>
                  </a:cubicBezTo>
                  <a:cubicBezTo>
                    <a:pt x="28965" y="7106"/>
                    <a:pt x="28969" y="7106"/>
                    <a:pt x="28974" y="7104"/>
                  </a:cubicBezTo>
                  <a:cubicBezTo>
                    <a:pt x="29019" y="7107"/>
                    <a:pt x="29009" y="7131"/>
                    <a:pt x="29019" y="7145"/>
                  </a:cubicBezTo>
                  <a:cubicBezTo>
                    <a:pt x="29030" y="7165"/>
                    <a:pt x="29048" y="7171"/>
                    <a:pt x="29069" y="7171"/>
                  </a:cubicBezTo>
                  <a:cubicBezTo>
                    <a:pt x="29081" y="7171"/>
                    <a:pt x="29095" y="7169"/>
                    <a:pt x="29109" y="7166"/>
                  </a:cubicBezTo>
                  <a:cubicBezTo>
                    <a:pt x="29129" y="7184"/>
                    <a:pt x="29119" y="7201"/>
                    <a:pt x="29126" y="7218"/>
                  </a:cubicBezTo>
                  <a:cubicBezTo>
                    <a:pt x="29119" y="7225"/>
                    <a:pt x="29102" y="7232"/>
                    <a:pt x="29123" y="7243"/>
                  </a:cubicBezTo>
                  <a:cubicBezTo>
                    <a:pt x="29137" y="7260"/>
                    <a:pt x="29150" y="7278"/>
                    <a:pt x="29176" y="7278"/>
                  </a:cubicBezTo>
                  <a:cubicBezTo>
                    <a:pt x="29187" y="7278"/>
                    <a:pt x="29200" y="7275"/>
                    <a:pt x="29217" y="7267"/>
                  </a:cubicBezTo>
                  <a:cubicBezTo>
                    <a:pt x="29251" y="7277"/>
                    <a:pt x="29238" y="7285"/>
                    <a:pt x="29217" y="7291"/>
                  </a:cubicBezTo>
                  <a:cubicBezTo>
                    <a:pt x="29175" y="7312"/>
                    <a:pt x="29203" y="7322"/>
                    <a:pt x="29234" y="7333"/>
                  </a:cubicBezTo>
                  <a:cubicBezTo>
                    <a:pt x="29245" y="7334"/>
                    <a:pt x="29257" y="7334"/>
                    <a:pt x="29267" y="7334"/>
                  </a:cubicBezTo>
                  <a:cubicBezTo>
                    <a:pt x="29322" y="7334"/>
                    <a:pt x="29359" y="7320"/>
                    <a:pt x="29379" y="7288"/>
                  </a:cubicBezTo>
                  <a:cubicBezTo>
                    <a:pt x="29386" y="7278"/>
                    <a:pt x="29390" y="7259"/>
                    <a:pt x="29412" y="7259"/>
                  </a:cubicBezTo>
                  <a:cubicBezTo>
                    <a:pt x="29414" y="7259"/>
                    <a:pt x="29416" y="7259"/>
                    <a:pt x="29418" y="7260"/>
                  </a:cubicBezTo>
                  <a:cubicBezTo>
                    <a:pt x="29436" y="7262"/>
                    <a:pt x="29454" y="7263"/>
                    <a:pt x="29472" y="7263"/>
                  </a:cubicBezTo>
                  <a:cubicBezTo>
                    <a:pt x="29515" y="7263"/>
                    <a:pt x="29556" y="7258"/>
                    <a:pt x="29595" y="7253"/>
                  </a:cubicBezTo>
                  <a:lnTo>
                    <a:pt x="29595" y="7253"/>
                  </a:lnTo>
                  <a:cubicBezTo>
                    <a:pt x="29587" y="7285"/>
                    <a:pt x="29637" y="7267"/>
                    <a:pt x="29654" y="7277"/>
                  </a:cubicBezTo>
                  <a:cubicBezTo>
                    <a:pt x="29659" y="7310"/>
                    <a:pt x="29668" y="7324"/>
                    <a:pt x="29693" y="7324"/>
                  </a:cubicBezTo>
                  <a:cubicBezTo>
                    <a:pt x="29705" y="7324"/>
                    <a:pt x="29720" y="7321"/>
                    <a:pt x="29741" y="7315"/>
                  </a:cubicBezTo>
                  <a:cubicBezTo>
                    <a:pt x="29765" y="7333"/>
                    <a:pt x="29796" y="7336"/>
                    <a:pt x="29827" y="7343"/>
                  </a:cubicBezTo>
                  <a:cubicBezTo>
                    <a:pt x="29849" y="7345"/>
                    <a:pt x="29871" y="7349"/>
                    <a:pt x="29893" y="7349"/>
                  </a:cubicBezTo>
                  <a:cubicBezTo>
                    <a:pt x="29912" y="7349"/>
                    <a:pt x="29931" y="7346"/>
                    <a:pt x="29949" y="7336"/>
                  </a:cubicBezTo>
                  <a:cubicBezTo>
                    <a:pt x="29955" y="7333"/>
                    <a:pt x="29966" y="7329"/>
                    <a:pt x="29973" y="7326"/>
                  </a:cubicBezTo>
                  <a:cubicBezTo>
                    <a:pt x="29975" y="7326"/>
                    <a:pt x="29976" y="7326"/>
                    <a:pt x="29978" y="7326"/>
                  </a:cubicBezTo>
                  <a:cubicBezTo>
                    <a:pt x="30011" y="7326"/>
                    <a:pt x="30034" y="7301"/>
                    <a:pt x="30067" y="7301"/>
                  </a:cubicBezTo>
                  <a:cubicBezTo>
                    <a:pt x="30077" y="7301"/>
                    <a:pt x="30087" y="7304"/>
                    <a:pt x="30098" y="7309"/>
                  </a:cubicBezTo>
                  <a:cubicBezTo>
                    <a:pt x="30123" y="7319"/>
                    <a:pt x="30148" y="7322"/>
                    <a:pt x="30174" y="7322"/>
                  </a:cubicBezTo>
                  <a:cubicBezTo>
                    <a:pt x="30209" y="7322"/>
                    <a:pt x="30244" y="7316"/>
                    <a:pt x="30278" y="7312"/>
                  </a:cubicBezTo>
                  <a:cubicBezTo>
                    <a:pt x="30292" y="7309"/>
                    <a:pt x="30292" y="7305"/>
                    <a:pt x="30288" y="7298"/>
                  </a:cubicBezTo>
                  <a:cubicBezTo>
                    <a:pt x="30286" y="7292"/>
                    <a:pt x="30278" y="7287"/>
                    <a:pt x="30273" y="7287"/>
                  </a:cubicBezTo>
                  <a:cubicBezTo>
                    <a:pt x="30272" y="7287"/>
                    <a:pt x="30272" y="7287"/>
                    <a:pt x="30271" y="7288"/>
                  </a:cubicBezTo>
                  <a:cubicBezTo>
                    <a:pt x="30261" y="7296"/>
                    <a:pt x="30252" y="7298"/>
                    <a:pt x="30243" y="7298"/>
                  </a:cubicBezTo>
                  <a:cubicBezTo>
                    <a:pt x="30222" y="7298"/>
                    <a:pt x="30203" y="7284"/>
                    <a:pt x="30183" y="7284"/>
                  </a:cubicBezTo>
                  <a:cubicBezTo>
                    <a:pt x="30181" y="7284"/>
                    <a:pt x="30180" y="7284"/>
                    <a:pt x="30178" y="7285"/>
                  </a:cubicBezTo>
                  <a:cubicBezTo>
                    <a:pt x="30164" y="7270"/>
                    <a:pt x="30119" y="7256"/>
                    <a:pt x="30143" y="7243"/>
                  </a:cubicBezTo>
                  <a:cubicBezTo>
                    <a:pt x="30209" y="7205"/>
                    <a:pt x="30136" y="7208"/>
                    <a:pt x="30112" y="7197"/>
                  </a:cubicBezTo>
                  <a:cubicBezTo>
                    <a:pt x="30108" y="7194"/>
                    <a:pt x="30101" y="7187"/>
                    <a:pt x="30104" y="7184"/>
                  </a:cubicBezTo>
                  <a:cubicBezTo>
                    <a:pt x="30115" y="7173"/>
                    <a:pt x="30125" y="7163"/>
                    <a:pt x="30098" y="7160"/>
                  </a:cubicBezTo>
                  <a:cubicBezTo>
                    <a:pt x="30093" y="7159"/>
                    <a:pt x="30089" y="7158"/>
                    <a:pt x="30086" y="7158"/>
                  </a:cubicBezTo>
                  <a:cubicBezTo>
                    <a:pt x="30069" y="7158"/>
                    <a:pt x="30060" y="7166"/>
                    <a:pt x="30060" y="7180"/>
                  </a:cubicBezTo>
                  <a:cubicBezTo>
                    <a:pt x="30060" y="7184"/>
                    <a:pt x="30056" y="7190"/>
                    <a:pt x="30056" y="7197"/>
                  </a:cubicBezTo>
                  <a:cubicBezTo>
                    <a:pt x="30040" y="7197"/>
                    <a:pt x="30024" y="7199"/>
                    <a:pt x="30008" y="7199"/>
                  </a:cubicBezTo>
                  <a:cubicBezTo>
                    <a:pt x="29999" y="7199"/>
                    <a:pt x="29991" y="7198"/>
                    <a:pt x="29983" y="7197"/>
                  </a:cubicBezTo>
                  <a:cubicBezTo>
                    <a:pt x="29931" y="7190"/>
                    <a:pt x="29928" y="7173"/>
                    <a:pt x="29966" y="7149"/>
                  </a:cubicBezTo>
                  <a:cubicBezTo>
                    <a:pt x="30015" y="7125"/>
                    <a:pt x="29994" y="7093"/>
                    <a:pt x="29976" y="7062"/>
                  </a:cubicBezTo>
                  <a:cubicBezTo>
                    <a:pt x="29962" y="7051"/>
                    <a:pt x="29928" y="7051"/>
                    <a:pt x="29935" y="7027"/>
                  </a:cubicBezTo>
                  <a:cubicBezTo>
                    <a:pt x="29941" y="7021"/>
                    <a:pt x="29936" y="7009"/>
                    <a:pt x="29952" y="7009"/>
                  </a:cubicBezTo>
                  <a:cubicBezTo>
                    <a:pt x="29954" y="7009"/>
                    <a:pt x="29956" y="7009"/>
                    <a:pt x="29959" y="7010"/>
                  </a:cubicBezTo>
                  <a:cubicBezTo>
                    <a:pt x="30011" y="7010"/>
                    <a:pt x="30021" y="6996"/>
                    <a:pt x="29997" y="6972"/>
                  </a:cubicBezTo>
                  <a:cubicBezTo>
                    <a:pt x="29981" y="6953"/>
                    <a:pt x="29991" y="6945"/>
                    <a:pt x="30006" y="6945"/>
                  </a:cubicBezTo>
                  <a:cubicBezTo>
                    <a:pt x="30011" y="6945"/>
                    <a:pt x="30016" y="6946"/>
                    <a:pt x="30021" y="6947"/>
                  </a:cubicBezTo>
                  <a:cubicBezTo>
                    <a:pt x="30034" y="6951"/>
                    <a:pt x="30047" y="6952"/>
                    <a:pt x="30059" y="6952"/>
                  </a:cubicBezTo>
                  <a:cubicBezTo>
                    <a:pt x="30085" y="6952"/>
                    <a:pt x="30110" y="6946"/>
                    <a:pt x="30136" y="6944"/>
                  </a:cubicBezTo>
                  <a:lnTo>
                    <a:pt x="30139" y="6944"/>
                  </a:lnTo>
                  <a:cubicBezTo>
                    <a:pt x="30154" y="6968"/>
                    <a:pt x="30164" y="6993"/>
                    <a:pt x="30129" y="7014"/>
                  </a:cubicBezTo>
                  <a:cubicBezTo>
                    <a:pt x="30119" y="7021"/>
                    <a:pt x="30119" y="7027"/>
                    <a:pt x="30125" y="7038"/>
                  </a:cubicBezTo>
                  <a:cubicBezTo>
                    <a:pt x="30132" y="7044"/>
                    <a:pt x="30140" y="7047"/>
                    <a:pt x="30149" y="7047"/>
                  </a:cubicBezTo>
                  <a:cubicBezTo>
                    <a:pt x="30155" y="7047"/>
                    <a:pt x="30161" y="7046"/>
                    <a:pt x="30167" y="7045"/>
                  </a:cubicBezTo>
                  <a:cubicBezTo>
                    <a:pt x="30177" y="7045"/>
                    <a:pt x="30185" y="7037"/>
                    <a:pt x="30196" y="7037"/>
                  </a:cubicBezTo>
                  <a:cubicBezTo>
                    <a:pt x="30199" y="7037"/>
                    <a:pt x="30204" y="7038"/>
                    <a:pt x="30209" y="7041"/>
                  </a:cubicBezTo>
                  <a:cubicBezTo>
                    <a:pt x="30202" y="7059"/>
                    <a:pt x="30157" y="7051"/>
                    <a:pt x="30164" y="7072"/>
                  </a:cubicBezTo>
                  <a:cubicBezTo>
                    <a:pt x="30170" y="7086"/>
                    <a:pt x="30188" y="7100"/>
                    <a:pt x="30209" y="7100"/>
                  </a:cubicBezTo>
                  <a:cubicBezTo>
                    <a:pt x="30212" y="7100"/>
                    <a:pt x="30215" y="7100"/>
                    <a:pt x="30218" y="7100"/>
                  </a:cubicBezTo>
                  <a:cubicBezTo>
                    <a:pt x="30264" y="7100"/>
                    <a:pt x="30258" y="7122"/>
                    <a:pt x="30261" y="7139"/>
                  </a:cubicBezTo>
                  <a:lnTo>
                    <a:pt x="30261" y="7166"/>
                  </a:lnTo>
                  <a:cubicBezTo>
                    <a:pt x="30247" y="7187"/>
                    <a:pt x="30285" y="7205"/>
                    <a:pt x="30278" y="7229"/>
                  </a:cubicBezTo>
                  <a:cubicBezTo>
                    <a:pt x="30275" y="7236"/>
                    <a:pt x="30281" y="7238"/>
                    <a:pt x="30288" y="7238"/>
                  </a:cubicBezTo>
                  <a:cubicBezTo>
                    <a:pt x="30296" y="7238"/>
                    <a:pt x="30306" y="7235"/>
                    <a:pt x="30309" y="7232"/>
                  </a:cubicBezTo>
                  <a:cubicBezTo>
                    <a:pt x="30321" y="7221"/>
                    <a:pt x="30330" y="7215"/>
                    <a:pt x="30341" y="7215"/>
                  </a:cubicBezTo>
                  <a:cubicBezTo>
                    <a:pt x="30351" y="7215"/>
                    <a:pt x="30363" y="7219"/>
                    <a:pt x="30378" y="7229"/>
                  </a:cubicBezTo>
                  <a:cubicBezTo>
                    <a:pt x="30384" y="7234"/>
                    <a:pt x="30397" y="7237"/>
                    <a:pt x="30410" y="7237"/>
                  </a:cubicBezTo>
                  <a:cubicBezTo>
                    <a:pt x="30425" y="7237"/>
                    <a:pt x="30441" y="7233"/>
                    <a:pt x="30448" y="7222"/>
                  </a:cubicBezTo>
                  <a:cubicBezTo>
                    <a:pt x="30458" y="7205"/>
                    <a:pt x="30428" y="7201"/>
                    <a:pt x="30407" y="7197"/>
                  </a:cubicBezTo>
                  <a:cubicBezTo>
                    <a:pt x="30403" y="7197"/>
                    <a:pt x="30399" y="7194"/>
                    <a:pt x="30396" y="7190"/>
                  </a:cubicBezTo>
                  <a:cubicBezTo>
                    <a:pt x="30420" y="7184"/>
                    <a:pt x="30399" y="7176"/>
                    <a:pt x="30393" y="7166"/>
                  </a:cubicBezTo>
                  <a:cubicBezTo>
                    <a:pt x="30424" y="7149"/>
                    <a:pt x="30476" y="7145"/>
                    <a:pt x="30476" y="7114"/>
                  </a:cubicBezTo>
                  <a:cubicBezTo>
                    <a:pt x="30528" y="7121"/>
                    <a:pt x="30503" y="7149"/>
                    <a:pt x="30521" y="7166"/>
                  </a:cubicBezTo>
                  <a:cubicBezTo>
                    <a:pt x="30537" y="7163"/>
                    <a:pt x="30523" y="7142"/>
                    <a:pt x="30552" y="7142"/>
                  </a:cubicBezTo>
                  <a:cubicBezTo>
                    <a:pt x="30554" y="7142"/>
                    <a:pt x="30557" y="7142"/>
                    <a:pt x="30559" y="7142"/>
                  </a:cubicBezTo>
                  <a:cubicBezTo>
                    <a:pt x="30538" y="7173"/>
                    <a:pt x="30570" y="7173"/>
                    <a:pt x="30604" y="7173"/>
                  </a:cubicBezTo>
                  <a:cubicBezTo>
                    <a:pt x="30610" y="7173"/>
                    <a:pt x="30617" y="7174"/>
                    <a:pt x="30623" y="7174"/>
                  </a:cubicBezTo>
                  <a:cubicBezTo>
                    <a:pt x="30667" y="7174"/>
                    <a:pt x="30702" y="7163"/>
                    <a:pt x="30726" y="7139"/>
                  </a:cubicBezTo>
                  <a:cubicBezTo>
                    <a:pt x="30738" y="7128"/>
                    <a:pt x="30752" y="7121"/>
                    <a:pt x="30765" y="7121"/>
                  </a:cubicBezTo>
                  <a:cubicBezTo>
                    <a:pt x="30774" y="7121"/>
                    <a:pt x="30783" y="7124"/>
                    <a:pt x="30791" y="7131"/>
                  </a:cubicBezTo>
                  <a:cubicBezTo>
                    <a:pt x="30808" y="7146"/>
                    <a:pt x="30827" y="7152"/>
                    <a:pt x="30848" y="7152"/>
                  </a:cubicBezTo>
                  <a:cubicBezTo>
                    <a:pt x="30856" y="7152"/>
                    <a:pt x="30865" y="7151"/>
                    <a:pt x="30875" y="7149"/>
                  </a:cubicBezTo>
                  <a:cubicBezTo>
                    <a:pt x="30881" y="7147"/>
                    <a:pt x="30886" y="7147"/>
                    <a:pt x="30891" y="7147"/>
                  </a:cubicBezTo>
                  <a:cubicBezTo>
                    <a:pt x="30919" y="7147"/>
                    <a:pt x="30920" y="7171"/>
                    <a:pt x="30940" y="7180"/>
                  </a:cubicBezTo>
                  <a:cubicBezTo>
                    <a:pt x="30955" y="7187"/>
                    <a:pt x="30937" y="7201"/>
                    <a:pt x="30916" y="7208"/>
                  </a:cubicBezTo>
                  <a:cubicBezTo>
                    <a:pt x="30895" y="7211"/>
                    <a:pt x="30875" y="7218"/>
                    <a:pt x="30895" y="7235"/>
                  </a:cubicBezTo>
                  <a:cubicBezTo>
                    <a:pt x="30903" y="7241"/>
                    <a:pt x="30911" y="7243"/>
                    <a:pt x="30920" y="7243"/>
                  </a:cubicBezTo>
                  <a:cubicBezTo>
                    <a:pt x="30930" y="7243"/>
                    <a:pt x="30939" y="7241"/>
                    <a:pt x="30948" y="7235"/>
                  </a:cubicBezTo>
                  <a:cubicBezTo>
                    <a:pt x="30975" y="7215"/>
                    <a:pt x="31024" y="7208"/>
                    <a:pt x="31010" y="7173"/>
                  </a:cubicBezTo>
                  <a:cubicBezTo>
                    <a:pt x="31010" y="7166"/>
                    <a:pt x="31007" y="7160"/>
                    <a:pt x="31020" y="7160"/>
                  </a:cubicBezTo>
                  <a:cubicBezTo>
                    <a:pt x="31023" y="7158"/>
                    <a:pt x="31026" y="7158"/>
                    <a:pt x="31029" y="7158"/>
                  </a:cubicBezTo>
                  <a:cubicBezTo>
                    <a:pt x="31036" y="7158"/>
                    <a:pt x="31041" y="7161"/>
                    <a:pt x="31041" y="7166"/>
                  </a:cubicBezTo>
                  <a:cubicBezTo>
                    <a:pt x="31035" y="7184"/>
                    <a:pt x="31070" y="7201"/>
                    <a:pt x="31038" y="7215"/>
                  </a:cubicBezTo>
                  <a:cubicBezTo>
                    <a:pt x="31031" y="7218"/>
                    <a:pt x="31024" y="7225"/>
                    <a:pt x="31035" y="7229"/>
                  </a:cubicBezTo>
                  <a:cubicBezTo>
                    <a:pt x="31048" y="7234"/>
                    <a:pt x="31063" y="7235"/>
                    <a:pt x="31078" y="7235"/>
                  </a:cubicBezTo>
                  <a:cubicBezTo>
                    <a:pt x="31093" y="7235"/>
                    <a:pt x="31109" y="7234"/>
                    <a:pt x="31124" y="7232"/>
                  </a:cubicBezTo>
                  <a:cubicBezTo>
                    <a:pt x="31153" y="7229"/>
                    <a:pt x="31149" y="7215"/>
                    <a:pt x="31142" y="7201"/>
                  </a:cubicBezTo>
                  <a:cubicBezTo>
                    <a:pt x="31139" y="7187"/>
                    <a:pt x="31128" y="7160"/>
                    <a:pt x="31156" y="7160"/>
                  </a:cubicBezTo>
                  <a:cubicBezTo>
                    <a:pt x="31159" y="7160"/>
                    <a:pt x="31162" y="7160"/>
                    <a:pt x="31165" y="7160"/>
                  </a:cubicBezTo>
                  <a:cubicBezTo>
                    <a:pt x="31202" y="7160"/>
                    <a:pt x="31231" y="7142"/>
                    <a:pt x="31267" y="7142"/>
                  </a:cubicBezTo>
                  <a:cubicBezTo>
                    <a:pt x="31312" y="7142"/>
                    <a:pt x="31350" y="7152"/>
                    <a:pt x="31340" y="7184"/>
                  </a:cubicBezTo>
                  <a:cubicBezTo>
                    <a:pt x="31323" y="7232"/>
                    <a:pt x="31374" y="7243"/>
                    <a:pt x="31423" y="7260"/>
                  </a:cubicBezTo>
                  <a:cubicBezTo>
                    <a:pt x="31425" y="7259"/>
                    <a:pt x="31426" y="7259"/>
                    <a:pt x="31427" y="7259"/>
                  </a:cubicBezTo>
                  <a:cubicBezTo>
                    <a:pt x="31439" y="7259"/>
                    <a:pt x="31442" y="7271"/>
                    <a:pt x="31459" y="7271"/>
                  </a:cubicBezTo>
                  <a:cubicBezTo>
                    <a:pt x="31461" y="7271"/>
                    <a:pt x="31463" y="7271"/>
                    <a:pt x="31465" y="7270"/>
                  </a:cubicBezTo>
                  <a:cubicBezTo>
                    <a:pt x="31448" y="7250"/>
                    <a:pt x="31472" y="7239"/>
                    <a:pt x="31489" y="7225"/>
                  </a:cubicBezTo>
                  <a:cubicBezTo>
                    <a:pt x="31527" y="7233"/>
                    <a:pt x="31565" y="7243"/>
                    <a:pt x="31603" y="7243"/>
                  </a:cubicBezTo>
                  <a:cubicBezTo>
                    <a:pt x="31630" y="7243"/>
                    <a:pt x="31657" y="7238"/>
                    <a:pt x="31683" y="7222"/>
                  </a:cubicBezTo>
                  <a:cubicBezTo>
                    <a:pt x="31689" y="7218"/>
                    <a:pt x="31696" y="7216"/>
                    <a:pt x="31704" y="7216"/>
                  </a:cubicBezTo>
                  <a:cubicBezTo>
                    <a:pt x="31711" y="7216"/>
                    <a:pt x="31718" y="7218"/>
                    <a:pt x="31721" y="7222"/>
                  </a:cubicBezTo>
                  <a:cubicBezTo>
                    <a:pt x="31752" y="7270"/>
                    <a:pt x="31836" y="7267"/>
                    <a:pt x="31895" y="7301"/>
                  </a:cubicBezTo>
                  <a:cubicBezTo>
                    <a:pt x="31888" y="7270"/>
                    <a:pt x="31826" y="7253"/>
                    <a:pt x="31864" y="7222"/>
                  </a:cubicBezTo>
                  <a:lnTo>
                    <a:pt x="31864" y="7222"/>
                  </a:lnTo>
                  <a:cubicBezTo>
                    <a:pt x="31873" y="7227"/>
                    <a:pt x="31870" y="7246"/>
                    <a:pt x="31881" y="7246"/>
                  </a:cubicBezTo>
                  <a:cubicBezTo>
                    <a:pt x="31886" y="7246"/>
                    <a:pt x="31894" y="7241"/>
                    <a:pt x="31909" y="7229"/>
                  </a:cubicBezTo>
                  <a:cubicBezTo>
                    <a:pt x="31940" y="7205"/>
                    <a:pt x="32006" y="7180"/>
                    <a:pt x="32058" y="7176"/>
                  </a:cubicBezTo>
                  <a:cubicBezTo>
                    <a:pt x="32124" y="7170"/>
                    <a:pt x="32120" y="7160"/>
                    <a:pt x="32099" y="7131"/>
                  </a:cubicBezTo>
                  <a:lnTo>
                    <a:pt x="32099" y="7131"/>
                  </a:lnTo>
                  <a:cubicBezTo>
                    <a:pt x="32103" y="7132"/>
                    <a:pt x="32107" y="7132"/>
                    <a:pt x="32111" y="7132"/>
                  </a:cubicBezTo>
                  <a:cubicBezTo>
                    <a:pt x="32156" y="7132"/>
                    <a:pt x="32163" y="7112"/>
                    <a:pt x="32179" y="7086"/>
                  </a:cubicBezTo>
                  <a:cubicBezTo>
                    <a:pt x="32204" y="7048"/>
                    <a:pt x="32155" y="7045"/>
                    <a:pt x="32141" y="7024"/>
                  </a:cubicBezTo>
                  <a:cubicBezTo>
                    <a:pt x="32131" y="7011"/>
                    <a:pt x="32107" y="7004"/>
                    <a:pt x="32081" y="7004"/>
                  </a:cubicBezTo>
                  <a:cubicBezTo>
                    <a:pt x="32073" y="7004"/>
                    <a:pt x="32063" y="7005"/>
                    <a:pt x="32055" y="7006"/>
                  </a:cubicBezTo>
                  <a:cubicBezTo>
                    <a:pt x="32040" y="7010"/>
                    <a:pt x="32028" y="7011"/>
                    <a:pt x="32018" y="7011"/>
                  </a:cubicBezTo>
                  <a:cubicBezTo>
                    <a:pt x="31986" y="7011"/>
                    <a:pt x="31978" y="6995"/>
                    <a:pt x="31978" y="6968"/>
                  </a:cubicBezTo>
                  <a:cubicBezTo>
                    <a:pt x="31986" y="6957"/>
                    <a:pt x="31998" y="6953"/>
                    <a:pt x="32011" y="6953"/>
                  </a:cubicBezTo>
                  <a:cubicBezTo>
                    <a:pt x="32025" y="6953"/>
                    <a:pt x="32040" y="6958"/>
                    <a:pt x="32051" y="6961"/>
                  </a:cubicBezTo>
                  <a:cubicBezTo>
                    <a:pt x="32079" y="6976"/>
                    <a:pt x="32106" y="6990"/>
                    <a:pt x="32134" y="6990"/>
                  </a:cubicBezTo>
                  <a:cubicBezTo>
                    <a:pt x="32152" y="6990"/>
                    <a:pt x="32170" y="6985"/>
                    <a:pt x="32189" y="6972"/>
                  </a:cubicBezTo>
                  <a:cubicBezTo>
                    <a:pt x="32194" y="6972"/>
                    <a:pt x="32204" y="6976"/>
                    <a:pt x="32210" y="6976"/>
                  </a:cubicBezTo>
                  <a:cubicBezTo>
                    <a:pt x="32213" y="6976"/>
                    <a:pt x="32219" y="6976"/>
                    <a:pt x="32226" y="6976"/>
                  </a:cubicBezTo>
                  <a:cubicBezTo>
                    <a:pt x="32277" y="6976"/>
                    <a:pt x="32409" y="6967"/>
                    <a:pt x="32436" y="6961"/>
                  </a:cubicBezTo>
                  <a:cubicBezTo>
                    <a:pt x="32439" y="6958"/>
                    <a:pt x="32443" y="6955"/>
                    <a:pt x="32447" y="6951"/>
                  </a:cubicBezTo>
                  <a:cubicBezTo>
                    <a:pt x="32402" y="6947"/>
                    <a:pt x="32405" y="6923"/>
                    <a:pt x="32402" y="6902"/>
                  </a:cubicBezTo>
                  <a:cubicBezTo>
                    <a:pt x="32402" y="6899"/>
                    <a:pt x="32394" y="6892"/>
                    <a:pt x="32384" y="6892"/>
                  </a:cubicBezTo>
                  <a:lnTo>
                    <a:pt x="32343" y="6892"/>
                  </a:lnTo>
                  <a:cubicBezTo>
                    <a:pt x="32321" y="6887"/>
                    <a:pt x="32300" y="6884"/>
                    <a:pt x="32279" y="6884"/>
                  </a:cubicBezTo>
                  <a:cubicBezTo>
                    <a:pt x="32247" y="6884"/>
                    <a:pt x="32215" y="6890"/>
                    <a:pt x="32183" y="6899"/>
                  </a:cubicBezTo>
                  <a:cubicBezTo>
                    <a:pt x="32173" y="6902"/>
                    <a:pt x="32155" y="6902"/>
                    <a:pt x="32159" y="6913"/>
                  </a:cubicBezTo>
                  <a:cubicBezTo>
                    <a:pt x="32161" y="6921"/>
                    <a:pt x="32168" y="6924"/>
                    <a:pt x="32177" y="6924"/>
                  </a:cubicBezTo>
                  <a:cubicBezTo>
                    <a:pt x="32180" y="6924"/>
                    <a:pt x="32183" y="6924"/>
                    <a:pt x="32186" y="6923"/>
                  </a:cubicBezTo>
                  <a:cubicBezTo>
                    <a:pt x="32198" y="6919"/>
                    <a:pt x="32205" y="6918"/>
                    <a:pt x="32209" y="6918"/>
                  </a:cubicBezTo>
                  <a:cubicBezTo>
                    <a:pt x="32219" y="6918"/>
                    <a:pt x="32212" y="6926"/>
                    <a:pt x="32207" y="6934"/>
                  </a:cubicBezTo>
                  <a:cubicBezTo>
                    <a:pt x="32200" y="6937"/>
                    <a:pt x="32189" y="6941"/>
                    <a:pt x="32179" y="6944"/>
                  </a:cubicBezTo>
                  <a:cubicBezTo>
                    <a:pt x="32173" y="6947"/>
                    <a:pt x="32167" y="6948"/>
                    <a:pt x="32161" y="6948"/>
                  </a:cubicBezTo>
                  <a:cubicBezTo>
                    <a:pt x="32144" y="6948"/>
                    <a:pt x="32129" y="6940"/>
                    <a:pt x="32114" y="6937"/>
                  </a:cubicBezTo>
                  <a:cubicBezTo>
                    <a:pt x="32117" y="6913"/>
                    <a:pt x="32159" y="6882"/>
                    <a:pt x="32072" y="6882"/>
                  </a:cubicBezTo>
                  <a:cubicBezTo>
                    <a:pt x="32055" y="6882"/>
                    <a:pt x="32055" y="6857"/>
                    <a:pt x="32072" y="6854"/>
                  </a:cubicBezTo>
                  <a:cubicBezTo>
                    <a:pt x="32144" y="6847"/>
                    <a:pt x="32120" y="6819"/>
                    <a:pt x="32114" y="6792"/>
                  </a:cubicBezTo>
                  <a:cubicBezTo>
                    <a:pt x="32123" y="6789"/>
                    <a:pt x="32131" y="6788"/>
                    <a:pt x="32138" y="6788"/>
                  </a:cubicBezTo>
                  <a:cubicBezTo>
                    <a:pt x="32153" y="6788"/>
                    <a:pt x="32166" y="6793"/>
                    <a:pt x="32179" y="6802"/>
                  </a:cubicBezTo>
                  <a:cubicBezTo>
                    <a:pt x="32189" y="6809"/>
                    <a:pt x="32200" y="6813"/>
                    <a:pt x="32211" y="6813"/>
                  </a:cubicBezTo>
                  <a:cubicBezTo>
                    <a:pt x="32220" y="6813"/>
                    <a:pt x="32230" y="6810"/>
                    <a:pt x="32239" y="6802"/>
                  </a:cubicBezTo>
                  <a:cubicBezTo>
                    <a:pt x="32259" y="6781"/>
                    <a:pt x="32239" y="6777"/>
                    <a:pt x="32214" y="6771"/>
                  </a:cubicBezTo>
                  <a:cubicBezTo>
                    <a:pt x="32204" y="6771"/>
                    <a:pt x="32176" y="6764"/>
                    <a:pt x="32189" y="6753"/>
                  </a:cubicBezTo>
                  <a:cubicBezTo>
                    <a:pt x="32224" y="6729"/>
                    <a:pt x="32169" y="6722"/>
                    <a:pt x="32179" y="6702"/>
                  </a:cubicBezTo>
                  <a:lnTo>
                    <a:pt x="32179" y="6702"/>
                  </a:lnTo>
                  <a:cubicBezTo>
                    <a:pt x="32192" y="6706"/>
                    <a:pt x="32201" y="6708"/>
                    <a:pt x="32207" y="6708"/>
                  </a:cubicBezTo>
                  <a:cubicBezTo>
                    <a:pt x="32226" y="6708"/>
                    <a:pt x="32224" y="6692"/>
                    <a:pt x="32224" y="6677"/>
                  </a:cubicBezTo>
                  <a:cubicBezTo>
                    <a:pt x="32228" y="6656"/>
                    <a:pt x="32207" y="6649"/>
                    <a:pt x="32183" y="6643"/>
                  </a:cubicBezTo>
                  <a:cubicBezTo>
                    <a:pt x="32162" y="6632"/>
                    <a:pt x="32159" y="6618"/>
                    <a:pt x="32169" y="6604"/>
                  </a:cubicBezTo>
                  <a:cubicBezTo>
                    <a:pt x="32171" y="6604"/>
                    <a:pt x="32173" y="6603"/>
                    <a:pt x="32175" y="6603"/>
                  </a:cubicBezTo>
                  <a:cubicBezTo>
                    <a:pt x="32193" y="6603"/>
                    <a:pt x="32200" y="6623"/>
                    <a:pt x="32219" y="6623"/>
                  </a:cubicBezTo>
                  <a:cubicBezTo>
                    <a:pt x="32223" y="6623"/>
                    <a:pt x="32229" y="6621"/>
                    <a:pt x="32235" y="6618"/>
                  </a:cubicBezTo>
                  <a:cubicBezTo>
                    <a:pt x="32242" y="6620"/>
                    <a:pt x="32249" y="6620"/>
                    <a:pt x="32256" y="6620"/>
                  </a:cubicBezTo>
                  <a:cubicBezTo>
                    <a:pt x="32265" y="6620"/>
                    <a:pt x="32274" y="6620"/>
                    <a:pt x="32283" y="6620"/>
                  </a:cubicBezTo>
                  <a:cubicBezTo>
                    <a:pt x="32299" y="6620"/>
                    <a:pt x="32315" y="6622"/>
                    <a:pt x="32328" y="6632"/>
                  </a:cubicBezTo>
                  <a:cubicBezTo>
                    <a:pt x="32357" y="6634"/>
                    <a:pt x="32387" y="6641"/>
                    <a:pt x="32416" y="6641"/>
                  </a:cubicBezTo>
                  <a:cubicBezTo>
                    <a:pt x="32430" y="6641"/>
                    <a:pt x="32443" y="6640"/>
                    <a:pt x="32457" y="6635"/>
                  </a:cubicBezTo>
                  <a:cubicBezTo>
                    <a:pt x="32460" y="6632"/>
                    <a:pt x="32464" y="6632"/>
                    <a:pt x="32464" y="6632"/>
                  </a:cubicBezTo>
                  <a:cubicBezTo>
                    <a:pt x="32471" y="6632"/>
                    <a:pt x="32474" y="6628"/>
                    <a:pt x="32478" y="6628"/>
                  </a:cubicBezTo>
                  <a:cubicBezTo>
                    <a:pt x="32481" y="6657"/>
                    <a:pt x="32492" y="6666"/>
                    <a:pt x="32506" y="6666"/>
                  </a:cubicBezTo>
                  <a:cubicBezTo>
                    <a:pt x="32528" y="6666"/>
                    <a:pt x="32559" y="6642"/>
                    <a:pt x="32583" y="6642"/>
                  </a:cubicBezTo>
                  <a:cubicBezTo>
                    <a:pt x="32585" y="6642"/>
                    <a:pt x="32587" y="6642"/>
                    <a:pt x="32589" y="6643"/>
                  </a:cubicBezTo>
                  <a:cubicBezTo>
                    <a:pt x="32592" y="6644"/>
                    <a:pt x="32595" y="6644"/>
                    <a:pt x="32598" y="6644"/>
                  </a:cubicBezTo>
                  <a:cubicBezTo>
                    <a:pt x="32613" y="6644"/>
                    <a:pt x="32620" y="6630"/>
                    <a:pt x="32623" y="6618"/>
                  </a:cubicBezTo>
                  <a:cubicBezTo>
                    <a:pt x="32627" y="6601"/>
                    <a:pt x="32606" y="6601"/>
                    <a:pt x="32589" y="6593"/>
                  </a:cubicBezTo>
                  <a:cubicBezTo>
                    <a:pt x="32572" y="6587"/>
                    <a:pt x="32543" y="6598"/>
                    <a:pt x="32537" y="6577"/>
                  </a:cubicBezTo>
                  <a:lnTo>
                    <a:pt x="32537" y="6577"/>
                  </a:lnTo>
                  <a:cubicBezTo>
                    <a:pt x="32565" y="6578"/>
                    <a:pt x="32592" y="6580"/>
                    <a:pt x="32619" y="6580"/>
                  </a:cubicBezTo>
                  <a:cubicBezTo>
                    <a:pt x="32647" y="6580"/>
                    <a:pt x="32674" y="6578"/>
                    <a:pt x="32703" y="6573"/>
                  </a:cubicBezTo>
                  <a:cubicBezTo>
                    <a:pt x="32712" y="6571"/>
                    <a:pt x="32721" y="6570"/>
                    <a:pt x="32729" y="6570"/>
                  </a:cubicBezTo>
                  <a:cubicBezTo>
                    <a:pt x="32752" y="6570"/>
                    <a:pt x="32773" y="6576"/>
                    <a:pt x="32793" y="6583"/>
                  </a:cubicBezTo>
                  <a:cubicBezTo>
                    <a:pt x="32804" y="6587"/>
                    <a:pt x="32818" y="6590"/>
                    <a:pt x="32828" y="6593"/>
                  </a:cubicBezTo>
                  <a:cubicBezTo>
                    <a:pt x="32891" y="6577"/>
                    <a:pt x="32956" y="6556"/>
                    <a:pt x="33019" y="6535"/>
                  </a:cubicBezTo>
                  <a:cubicBezTo>
                    <a:pt x="33040" y="6531"/>
                    <a:pt x="33043" y="6521"/>
                    <a:pt x="33022" y="6510"/>
                  </a:cubicBezTo>
                  <a:cubicBezTo>
                    <a:pt x="33005" y="6503"/>
                    <a:pt x="32988" y="6493"/>
                    <a:pt x="32985" y="6483"/>
                  </a:cubicBezTo>
                  <a:cubicBezTo>
                    <a:pt x="32998" y="6476"/>
                    <a:pt x="33009" y="6473"/>
                    <a:pt x="33017" y="6473"/>
                  </a:cubicBezTo>
                  <a:cubicBezTo>
                    <a:pt x="33035" y="6473"/>
                    <a:pt x="33045" y="6485"/>
                    <a:pt x="33057" y="6497"/>
                  </a:cubicBezTo>
                  <a:cubicBezTo>
                    <a:pt x="33057" y="6497"/>
                    <a:pt x="33057" y="6500"/>
                    <a:pt x="33060" y="6500"/>
                  </a:cubicBezTo>
                  <a:cubicBezTo>
                    <a:pt x="33092" y="6521"/>
                    <a:pt x="33089" y="6538"/>
                    <a:pt x="33050" y="6552"/>
                  </a:cubicBezTo>
                  <a:cubicBezTo>
                    <a:pt x="33033" y="6559"/>
                    <a:pt x="33022" y="6566"/>
                    <a:pt x="33030" y="6580"/>
                  </a:cubicBezTo>
                  <a:cubicBezTo>
                    <a:pt x="33036" y="6590"/>
                    <a:pt x="33050" y="6590"/>
                    <a:pt x="33064" y="6590"/>
                  </a:cubicBezTo>
                  <a:cubicBezTo>
                    <a:pt x="33119" y="6583"/>
                    <a:pt x="33179" y="6580"/>
                    <a:pt x="33234" y="6569"/>
                  </a:cubicBezTo>
                  <a:cubicBezTo>
                    <a:pt x="33259" y="6566"/>
                    <a:pt x="33262" y="6556"/>
                    <a:pt x="33269" y="6545"/>
                  </a:cubicBezTo>
                  <a:cubicBezTo>
                    <a:pt x="33279" y="6524"/>
                    <a:pt x="33251" y="6531"/>
                    <a:pt x="33244" y="6528"/>
                  </a:cubicBezTo>
                  <a:cubicBezTo>
                    <a:pt x="33227" y="6521"/>
                    <a:pt x="33227" y="6521"/>
                    <a:pt x="33259" y="6510"/>
                  </a:cubicBezTo>
                  <a:cubicBezTo>
                    <a:pt x="33280" y="6507"/>
                    <a:pt x="33280" y="6485"/>
                    <a:pt x="33304" y="6485"/>
                  </a:cubicBezTo>
                  <a:cubicBezTo>
                    <a:pt x="33307" y="6485"/>
                    <a:pt x="33310" y="6485"/>
                    <a:pt x="33313" y="6486"/>
                  </a:cubicBezTo>
                  <a:lnTo>
                    <a:pt x="33318" y="6486"/>
                  </a:lnTo>
                  <a:cubicBezTo>
                    <a:pt x="33318" y="6518"/>
                    <a:pt x="33342" y="6535"/>
                    <a:pt x="33397" y="6535"/>
                  </a:cubicBezTo>
                  <a:cubicBezTo>
                    <a:pt x="33414" y="6529"/>
                    <a:pt x="33433" y="6527"/>
                    <a:pt x="33451" y="6527"/>
                  </a:cubicBezTo>
                  <a:cubicBezTo>
                    <a:pt x="33468" y="6527"/>
                    <a:pt x="33484" y="6528"/>
                    <a:pt x="33499" y="6528"/>
                  </a:cubicBezTo>
                  <a:cubicBezTo>
                    <a:pt x="33506" y="6528"/>
                    <a:pt x="33512" y="6528"/>
                    <a:pt x="33518" y="6528"/>
                  </a:cubicBezTo>
                  <a:lnTo>
                    <a:pt x="33518" y="6535"/>
                  </a:lnTo>
                  <a:cubicBezTo>
                    <a:pt x="33480" y="6545"/>
                    <a:pt x="33456" y="6559"/>
                    <a:pt x="33443" y="6590"/>
                  </a:cubicBezTo>
                  <a:cubicBezTo>
                    <a:pt x="33468" y="6583"/>
                    <a:pt x="33494" y="6579"/>
                    <a:pt x="33520" y="6579"/>
                  </a:cubicBezTo>
                  <a:cubicBezTo>
                    <a:pt x="33529" y="6579"/>
                    <a:pt x="33538" y="6579"/>
                    <a:pt x="33547" y="6580"/>
                  </a:cubicBezTo>
                  <a:cubicBezTo>
                    <a:pt x="33561" y="6589"/>
                    <a:pt x="33579" y="6597"/>
                    <a:pt x="33597" y="6597"/>
                  </a:cubicBezTo>
                  <a:cubicBezTo>
                    <a:pt x="33606" y="6597"/>
                    <a:pt x="33614" y="6595"/>
                    <a:pt x="33622" y="6590"/>
                  </a:cubicBezTo>
                  <a:cubicBezTo>
                    <a:pt x="33657" y="6573"/>
                    <a:pt x="33696" y="6569"/>
                    <a:pt x="33734" y="6569"/>
                  </a:cubicBezTo>
                  <a:cubicBezTo>
                    <a:pt x="33765" y="6569"/>
                    <a:pt x="33776" y="6559"/>
                    <a:pt x="33761" y="6542"/>
                  </a:cubicBezTo>
                  <a:cubicBezTo>
                    <a:pt x="33782" y="6535"/>
                    <a:pt x="33810" y="6538"/>
                    <a:pt x="33817" y="6518"/>
                  </a:cubicBezTo>
                  <a:cubicBezTo>
                    <a:pt x="33828" y="6519"/>
                    <a:pt x="33839" y="6520"/>
                    <a:pt x="33849" y="6520"/>
                  </a:cubicBezTo>
                  <a:cubicBezTo>
                    <a:pt x="33914" y="6520"/>
                    <a:pt x="33958" y="6487"/>
                    <a:pt x="34015" y="6473"/>
                  </a:cubicBezTo>
                  <a:cubicBezTo>
                    <a:pt x="34029" y="6465"/>
                    <a:pt x="34042" y="6459"/>
                    <a:pt x="34060" y="6459"/>
                  </a:cubicBezTo>
                  <a:cubicBezTo>
                    <a:pt x="34072" y="6438"/>
                    <a:pt x="34091" y="6411"/>
                    <a:pt x="34123" y="6411"/>
                  </a:cubicBezTo>
                  <a:cubicBezTo>
                    <a:pt x="34128" y="6411"/>
                    <a:pt x="34134" y="6412"/>
                    <a:pt x="34139" y="6414"/>
                  </a:cubicBezTo>
                  <a:cubicBezTo>
                    <a:pt x="34152" y="6416"/>
                    <a:pt x="34162" y="6418"/>
                    <a:pt x="34170" y="6418"/>
                  </a:cubicBezTo>
                  <a:cubicBezTo>
                    <a:pt x="34196" y="6418"/>
                    <a:pt x="34193" y="6401"/>
                    <a:pt x="34199" y="6385"/>
                  </a:cubicBezTo>
                  <a:cubicBezTo>
                    <a:pt x="34199" y="6379"/>
                    <a:pt x="34202" y="6369"/>
                    <a:pt x="34205" y="6361"/>
                  </a:cubicBezTo>
                  <a:cubicBezTo>
                    <a:pt x="34209" y="6354"/>
                    <a:pt x="34237" y="6358"/>
                    <a:pt x="34219" y="6344"/>
                  </a:cubicBezTo>
                  <a:cubicBezTo>
                    <a:pt x="34210" y="6338"/>
                    <a:pt x="34195" y="6325"/>
                    <a:pt x="34184" y="6325"/>
                  </a:cubicBezTo>
                  <a:cubicBezTo>
                    <a:pt x="34182" y="6325"/>
                    <a:pt x="34179" y="6326"/>
                    <a:pt x="34178" y="6327"/>
                  </a:cubicBezTo>
                  <a:cubicBezTo>
                    <a:pt x="34161" y="6338"/>
                    <a:pt x="34142" y="6341"/>
                    <a:pt x="34122" y="6341"/>
                  </a:cubicBezTo>
                  <a:cubicBezTo>
                    <a:pt x="34097" y="6341"/>
                    <a:pt x="34072" y="6337"/>
                    <a:pt x="34047" y="6337"/>
                  </a:cubicBezTo>
                  <a:cubicBezTo>
                    <a:pt x="34043" y="6337"/>
                    <a:pt x="34039" y="6337"/>
                    <a:pt x="34035" y="6337"/>
                  </a:cubicBezTo>
                  <a:cubicBezTo>
                    <a:pt x="34016" y="6340"/>
                    <a:pt x="33997" y="6341"/>
                    <a:pt x="33979" y="6341"/>
                  </a:cubicBezTo>
                  <a:cubicBezTo>
                    <a:pt x="33894" y="6341"/>
                    <a:pt x="33812" y="6319"/>
                    <a:pt x="33726" y="6319"/>
                  </a:cubicBezTo>
                  <a:cubicBezTo>
                    <a:pt x="33725" y="6320"/>
                    <a:pt x="33723" y="6320"/>
                    <a:pt x="33720" y="6320"/>
                  </a:cubicBezTo>
                  <a:cubicBezTo>
                    <a:pt x="33702" y="6320"/>
                    <a:pt x="33673" y="6308"/>
                    <a:pt x="33682" y="6299"/>
                  </a:cubicBezTo>
                  <a:cubicBezTo>
                    <a:pt x="33699" y="6276"/>
                    <a:pt x="33678" y="6268"/>
                    <a:pt x="33663" y="6268"/>
                  </a:cubicBezTo>
                  <a:cubicBezTo>
                    <a:pt x="33657" y="6268"/>
                    <a:pt x="33653" y="6269"/>
                    <a:pt x="33651" y="6271"/>
                  </a:cubicBezTo>
                  <a:cubicBezTo>
                    <a:pt x="33644" y="6278"/>
                    <a:pt x="33639" y="6280"/>
                    <a:pt x="33634" y="6280"/>
                  </a:cubicBezTo>
                  <a:cubicBezTo>
                    <a:pt x="33620" y="6280"/>
                    <a:pt x="33612" y="6260"/>
                    <a:pt x="33601" y="6260"/>
                  </a:cubicBezTo>
                  <a:cubicBezTo>
                    <a:pt x="33597" y="6260"/>
                    <a:pt x="33593" y="6262"/>
                    <a:pt x="33588" y="6268"/>
                  </a:cubicBezTo>
                  <a:cubicBezTo>
                    <a:pt x="33583" y="6273"/>
                    <a:pt x="33579" y="6275"/>
                    <a:pt x="33574" y="6275"/>
                  </a:cubicBezTo>
                  <a:cubicBezTo>
                    <a:pt x="33564" y="6275"/>
                    <a:pt x="33556" y="6265"/>
                    <a:pt x="33547" y="6265"/>
                  </a:cubicBezTo>
                  <a:lnTo>
                    <a:pt x="33547" y="6219"/>
                  </a:lnTo>
                  <a:cubicBezTo>
                    <a:pt x="33559" y="6214"/>
                    <a:pt x="33571" y="6212"/>
                    <a:pt x="33583" y="6212"/>
                  </a:cubicBezTo>
                  <a:cubicBezTo>
                    <a:pt x="33615" y="6212"/>
                    <a:pt x="33646" y="6225"/>
                    <a:pt x="33677" y="6225"/>
                  </a:cubicBezTo>
                  <a:cubicBezTo>
                    <a:pt x="33683" y="6225"/>
                    <a:pt x="33689" y="6224"/>
                    <a:pt x="33696" y="6223"/>
                  </a:cubicBezTo>
                  <a:cubicBezTo>
                    <a:pt x="33727" y="6224"/>
                    <a:pt x="33759" y="6224"/>
                    <a:pt x="33791" y="6224"/>
                  </a:cubicBezTo>
                  <a:cubicBezTo>
                    <a:pt x="34039" y="6224"/>
                    <a:pt x="34285" y="6202"/>
                    <a:pt x="34528" y="6174"/>
                  </a:cubicBezTo>
                  <a:cubicBezTo>
                    <a:pt x="34597" y="6167"/>
                    <a:pt x="34671" y="6164"/>
                    <a:pt x="34736" y="6146"/>
                  </a:cubicBezTo>
                  <a:cubicBezTo>
                    <a:pt x="34791" y="6150"/>
                    <a:pt x="34851" y="6146"/>
                    <a:pt x="34903" y="6156"/>
                  </a:cubicBezTo>
                  <a:cubicBezTo>
                    <a:pt x="34932" y="6161"/>
                    <a:pt x="34957" y="6169"/>
                    <a:pt x="34985" y="6169"/>
                  </a:cubicBezTo>
                  <a:cubicBezTo>
                    <a:pt x="34998" y="6169"/>
                    <a:pt x="35010" y="6168"/>
                    <a:pt x="35025" y="6164"/>
                  </a:cubicBezTo>
                  <a:cubicBezTo>
                    <a:pt x="35052" y="6156"/>
                    <a:pt x="35055" y="6156"/>
                    <a:pt x="35049" y="6143"/>
                  </a:cubicBezTo>
                  <a:cubicBezTo>
                    <a:pt x="35028" y="6119"/>
                    <a:pt x="35017" y="6094"/>
                    <a:pt x="35035" y="6070"/>
                  </a:cubicBezTo>
                  <a:cubicBezTo>
                    <a:pt x="35062" y="6063"/>
                    <a:pt x="35090" y="6063"/>
                    <a:pt x="35111" y="6042"/>
                  </a:cubicBezTo>
                  <a:cubicBezTo>
                    <a:pt x="35028" y="6032"/>
                    <a:pt x="34963" y="5996"/>
                    <a:pt x="34875" y="5996"/>
                  </a:cubicBezTo>
                  <a:cubicBezTo>
                    <a:pt x="34867" y="5996"/>
                    <a:pt x="34859" y="5997"/>
                    <a:pt x="34851" y="5997"/>
                  </a:cubicBezTo>
                  <a:cubicBezTo>
                    <a:pt x="34838" y="5999"/>
                    <a:pt x="34825" y="5999"/>
                    <a:pt x="34812" y="5999"/>
                  </a:cubicBezTo>
                  <a:cubicBezTo>
                    <a:pt x="34761" y="5999"/>
                    <a:pt x="34710" y="5987"/>
                    <a:pt x="34687" y="5945"/>
                  </a:cubicBezTo>
                  <a:cubicBezTo>
                    <a:pt x="34681" y="5931"/>
                    <a:pt x="34663" y="5931"/>
                    <a:pt x="34646" y="5927"/>
                  </a:cubicBezTo>
                  <a:cubicBezTo>
                    <a:pt x="34620" y="5924"/>
                    <a:pt x="34594" y="5922"/>
                    <a:pt x="34568" y="5922"/>
                  </a:cubicBezTo>
                  <a:cubicBezTo>
                    <a:pt x="34543" y="5922"/>
                    <a:pt x="34518" y="5924"/>
                    <a:pt x="34493" y="5927"/>
                  </a:cubicBezTo>
                  <a:cubicBezTo>
                    <a:pt x="34375" y="5941"/>
                    <a:pt x="34254" y="5938"/>
                    <a:pt x="34136" y="5941"/>
                  </a:cubicBezTo>
                  <a:cubicBezTo>
                    <a:pt x="34126" y="5941"/>
                    <a:pt x="34114" y="5942"/>
                    <a:pt x="34103" y="5942"/>
                  </a:cubicBezTo>
                  <a:cubicBezTo>
                    <a:pt x="34080" y="5942"/>
                    <a:pt x="34056" y="5940"/>
                    <a:pt x="34035" y="5931"/>
                  </a:cubicBezTo>
                  <a:cubicBezTo>
                    <a:pt x="34063" y="5906"/>
                    <a:pt x="34112" y="5911"/>
                    <a:pt x="34139" y="5890"/>
                  </a:cubicBezTo>
                  <a:cubicBezTo>
                    <a:pt x="34101" y="5876"/>
                    <a:pt x="34063" y="5872"/>
                    <a:pt x="34029" y="5872"/>
                  </a:cubicBezTo>
                  <a:cubicBezTo>
                    <a:pt x="33975" y="5872"/>
                    <a:pt x="33922" y="5878"/>
                    <a:pt x="33870" y="5878"/>
                  </a:cubicBezTo>
                  <a:cubicBezTo>
                    <a:pt x="33844" y="5878"/>
                    <a:pt x="33818" y="5877"/>
                    <a:pt x="33792" y="5872"/>
                  </a:cubicBezTo>
                  <a:cubicBezTo>
                    <a:pt x="33747" y="5858"/>
                    <a:pt x="33699" y="5862"/>
                    <a:pt x="33654" y="5855"/>
                  </a:cubicBezTo>
                  <a:cubicBezTo>
                    <a:pt x="33646" y="5848"/>
                    <a:pt x="33636" y="5846"/>
                    <a:pt x="33626" y="5846"/>
                  </a:cubicBezTo>
                  <a:cubicBezTo>
                    <a:pt x="33616" y="5846"/>
                    <a:pt x="33604" y="5848"/>
                    <a:pt x="33592" y="5848"/>
                  </a:cubicBezTo>
                  <a:cubicBezTo>
                    <a:pt x="33571" y="5848"/>
                    <a:pt x="33567" y="5841"/>
                    <a:pt x="33574" y="5831"/>
                  </a:cubicBezTo>
                  <a:cubicBezTo>
                    <a:pt x="33598" y="5831"/>
                    <a:pt x="33626" y="5831"/>
                    <a:pt x="33651" y="5834"/>
                  </a:cubicBezTo>
                  <a:cubicBezTo>
                    <a:pt x="33659" y="5836"/>
                    <a:pt x="33665" y="5837"/>
                    <a:pt x="33671" y="5837"/>
                  </a:cubicBezTo>
                  <a:cubicBezTo>
                    <a:pt x="33693" y="5837"/>
                    <a:pt x="33701" y="5824"/>
                    <a:pt x="33709" y="5813"/>
                  </a:cubicBezTo>
                  <a:cubicBezTo>
                    <a:pt x="33711" y="5813"/>
                    <a:pt x="33713" y="5813"/>
                    <a:pt x="33714" y="5813"/>
                  </a:cubicBezTo>
                  <a:cubicBezTo>
                    <a:pt x="33742" y="5813"/>
                    <a:pt x="33757" y="5791"/>
                    <a:pt x="33780" y="5791"/>
                  </a:cubicBezTo>
                  <a:cubicBezTo>
                    <a:pt x="33783" y="5791"/>
                    <a:pt x="33786" y="5792"/>
                    <a:pt x="33789" y="5792"/>
                  </a:cubicBezTo>
                  <a:cubicBezTo>
                    <a:pt x="33799" y="5795"/>
                    <a:pt x="33808" y="5796"/>
                    <a:pt x="33815" y="5796"/>
                  </a:cubicBezTo>
                  <a:cubicBezTo>
                    <a:pt x="33840" y="5796"/>
                    <a:pt x="33856" y="5785"/>
                    <a:pt x="33872" y="5772"/>
                  </a:cubicBezTo>
                  <a:cubicBezTo>
                    <a:pt x="33876" y="5775"/>
                    <a:pt x="33883" y="5778"/>
                    <a:pt x="33886" y="5778"/>
                  </a:cubicBezTo>
                  <a:cubicBezTo>
                    <a:pt x="33943" y="5775"/>
                    <a:pt x="33998" y="5760"/>
                    <a:pt x="34054" y="5760"/>
                  </a:cubicBezTo>
                  <a:cubicBezTo>
                    <a:pt x="34060" y="5760"/>
                    <a:pt x="34065" y="5760"/>
                    <a:pt x="34070" y="5761"/>
                  </a:cubicBezTo>
                  <a:cubicBezTo>
                    <a:pt x="34095" y="5761"/>
                    <a:pt x="34077" y="5747"/>
                    <a:pt x="34074" y="5737"/>
                  </a:cubicBezTo>
                  <a:lnTo>
                    <a:pt x="34074" y="5737"/>
                  </a:lnTo>
                  <a:cubicBezTo>
                    <a:pt x="34120" y="5738"/>
                    <a:pt x="34167" y="5741"/>
                    <a:pt x="34213" y="5741"/>
                  </a:cubicBezTo>
                  <a:cubicBezTo>
                    <a:pt x="34285" y="5741"/>
                    <a:pt x="34355" y="5733"/>
                    <a:pt x="34413" y="5695"/>
                  </a:cubicBezTo>
                  <a:cubicBezTo>
                    <a:pt x="34479" y="5688"/>
                    <a:pt x="34546" y="5685"/>
                    <a:pt x="34597" y="5653"/>
                  </a:cubicBezTo>
                  <a:cubicBezTo>
                    <a:pt x="34615" y="5643"/>
                    <a:pt x="34636" y="5643"/>
                    <a:pt x="34653" y="5643"/>
                  </a:cubicBezTo>
                  <a:cubicBezTo>
                    <a:pt x="34657" y="5647"/>
                    <a:pt x="34660" y="5647"/>
                    <a:pt x="34663" y="5647"/>
                  </a:cubicBezTo>
                  <a:cubicBezTo>
                    <a:pt x="34681" y="5647"/>
                    <a:pt x="34698" y="5647"/>
                    <a:pt x="34712" y="5643"/>
                  </a:cubicBezTo>
                  <a:cubicBezTo>
                    <a:pt x="34796" y="5636"/>
                    <a:pt x="34930" y="5605"/>
                    <a:pt x="34951" y="5588"/>
                  </a:cubicBezTo>
                  <a:cubicBezTo>
                    <a:pt x="34955" y="5584"/>
                    <a:pt x="34955" y="5581"/>
                    <a:pt x="34955" y="5573"/>
                  </a:cubicBezTo>
                  <a:cubicBezTo>
                    <a:pt x="34963" y="5568"/>
                    <a:pt x="34974" y="5568"/>
                    <a:pt x="34985" y="5568"/>
                  </a:cubicBezTo>
                  <a:cubicBezTo>
                    <a:pt x="34990" y="5568"/>
                    <a:pt x="34996" y="5568"/>
                    <a:pt x="35001" y="5568"/>
                  </a:cubicBezTo>
                  <a:cubicBezTo>
                    <a:pt x="35006" y="5568"/>
                    <a:pt x="35012" y="5568"/>
                    <a:pt x="35017" y="5567"/>
                  </a:cubicBezTo>
                  <a:cubicBezTo>
                    <a:pt x="35115" y="5557"/>
                    <a:pt x="35204" y="5539"/>
                    <a:pt x="35288" y="5511"/>
                  </a:cubicBezTo>
                  <a:cubicBezTo>
                    <a:pt x="35299" y="5504"/>
                    <a:pt x="35316" y="5504"/>
                    <a:pt x="35305" y="5487"/>
                  </a:cubicBezTo>
                  <a:cubicBezTo>
                    <a:pt x="35289" y="5486"/>
                    <a:pt x="35274" y="5486"/>
                    <a:pt x="35258" y="5486"/>
                  </a:cubicBezTo>
                  <a:cubicBezTo>
                    <a:pt x="35175" y="5486"/>
                    <a:pt x="35090" y="5493"/>
                    <a:pt x="35017" y="5511"/>
                  </a:cubicBezTo>
                  <a:cubicBezTo>
                    <a:pt x="34781" y="5567"/>
                    <a:pt x="34528" y="5584"/>
                    <a:pt x="34289" y="5629"/>
                  </a:cubicBezTo>
                  <a:cubicBezTo>
                    <a:pt x="34188" y="5650"/>
                    <a:pt x="34080" y="5661"/>
                    <a:pt x="33976" y="5667"/>
                  </a:cubicBezTo>
                  <a:cubicBezTo>
                    <a:pt x="33853" y="5677"/>
                    <a:pt x="33741" y="5707"/>
                    <a:pt x="33616" y="5707"/>
                  </a:cubicBezTo>
                  <a:cubicBezTo>
                    <a:pt x="33605" y="5707"/>
                    <a:pt x="33593" y="5706"/>
                    <a:pt x="33581" y="5706"/>
                  </a:cubicBezTo>
                  <a:cubicBezTo>
                    <a:pt x="33498" y="5706"/>
                    <a:pt x="33414" y="5730"/>
                    <a:pt x="33328" y="5744"/>
                  </a:cubicBezTo>
                  <a:cubicBezTo>
                    <a:pt x="33248" y="5757"/>
                    <a:pt x="33164" y="5757"/>
                    <a:pt x="33085" y="5768"/>
                  </a:cubicBezTo>
                  <a:cubicBezTo>
                    <a:pt x="33017" y="5776"/>
                    <a:pt x="32946" y="5786"/>
                    <a:pt x="32876" y="5786"/>
                  </a:cubicBezTo>
                  <a:cubicBezTo>
                    <a:pt x="32825" y="5786"/>
                    <a:pt x="32774" y="5781"/>
                    <a:pt x="32724" y="5765"/>
                  </a:cubicBezTo>
                  <a:cubicBezTo>
                    <a:pt x="32654" y="5737"/>
                    <a:pt x="32581" y="5726"/>
                    <a:pt x="32501" y="5726"/>
                  </a:cubicBezTo>
                  <a:cubicBezTo>
                    <a:pt x="32490" y="5726"/>
                    <a:pt x="32479" y="5726"/>
                    <a:pt x="32468" y="5727"/>
                  </a:cubicBezTo>
                  <a:cubicBezTo>
                    <a:pt x="32447" y="5716"/>
                    <a:pt x="32415" y="5716"/>
                    <a:pt x="32388" y="5709"/>
                  </a:cubicBezTo>
                  <a:cubicBezTo>
                    <a:pt x="32364" y="5706"/>
                    <a:pt x="32340" y="5704"/>
                    <a:pt x="32316" y="5704"/>
                  </a:cubicBezTo>
                  <a:cubicBezTo>
                    <a:pt x="32228" y="5704"/>
                    <a:pt x="32142" y="5724"/>
                    <a:pt x="32053" y="5724"/>
                  </a:cubicBezTo>
                  <a:cubicBezTo>
                    <a:pt x="32048" y="5724"/>
                    <a:pt x="32042" y="5723"/>
                    <a:pt x="32037" y="5723"/>
                  </a:cubicBezTo>
                  <a:cubicBezTo>
                    <a:pt x="32014" y="5722"/>
                    <a:pt x="31991" y="5721"/>
                    <a:pt x="31969" y="5721"/>
                  </a:cubicBezTo>
                  <a:cubicBezTo>
                    <a:pt x="31889" y="5721"/>
                    <a:pt x="31810" y="5730"/>
                    <a:pt x="31731" y="5744"/>
                  </a:cubicBezTo>
                  <a:lnTo>
                    <a:pt x="31707" y="5744"/>
                  </a:lnTo>
                  <a:cubicBezTo>
                    <a:pt x="31683" y="5744"/>
                    <a:pt x="31659" y="5737"/>
                    <a:pt x="31635" y="5737"/>
                  </a:cubicBezTo>
                  <a:cubicBezTo>
                    <a:pt x="31552" y="5747"/>
                    <a:pt x="31465" y="5757"/>
                    <a:pt x="31382" y="5768"/>
                  </a:cubicBezTo>
                  <a:cubicBezTo>
                    <a:pt x="31371" y="5768"/>
                    <a:pt x="31360" y="5769"/>
                    <a:pt x="31350" y="5769"/>
                  </a:cubicBezTo>
                  <a:cubicBezTo>
                    <a:pt x="31246" y="5769"/>
                    <a:pt x="31144" y="5758"/>
                    <a:pt x="31042" y="5758"/>
                  </a:cubicBezTo>
                  <a:cubicBezTo>
                    <a:pt x="31014" y="5758"/>
                    <a:pt x="30986" y="5759"/>
                    <a:pt x="30958" y="5761"/>
                  </a:cubicBezTo>
                  <a:cubicBezTo>
                    <a:pt x="30986" y="5751"/>
                    <a:pt x="31014" y="5761"/>
                    <a:pt x="31049" y="5744"/>
                  </a:cubicBezTo>
                  <a:lnTo>
                    <a:pt x="31049" y="5744"/>
                  </a:lnTo>
                  <a:cubicBezTo>
                    <a:pt x="31025" y="5746"/>
                    <a:pt x="31001" y="5747"/>
                    <a:pt x="30979" y="5747"/>
                  </a:cubicBezTo>
                  <a:cubicBezTo>
                    <a:pt x="30916" y="5747"/>
                    <a:pt x="30858" y="5740"/>
                    <a:pt x="30802" y="5730"/>
                  </a:cubicBezTo>
                  <a:cubicBezTo>
                    <a:pt x="30743" y="5716"/>
                    <a:pt x="30687" y="5709"/>
                    <a:pt x="30625" y="5709"/>
                  </a:cubicBezTo>
                  <a:lnTo>
                    <a:pt x="30625" y="5702"/>
                  </a:lnTo>
                  <a:cubicBezTo>
                    <a:pt x="30625" y="5695"/>
                    <a:pt x="30594" y="5685"/>
                    <a:pt x="30612" y="5682"/>
                  </a:cubicBezTo>
                  <a:cubicBezTo>
                    <a:pt x="30631" y="5674"/>
                    <a:pt x="30653" y="5661"/>
                    <a:pt x="30678" y="5661"/>
                  </a:cubicBezTo>
                  <a:cubicBezTo>
                    <a:pt x="30688" y="5661"/>
                    <a:pt x="30698" y="5663"/>
                    <a:pt x="30708" y="5667"/>
                  </a:cubicBezTo>
                  <a:cubicBezTo>
                    <a:pt x="30717" y="5669"/>
                    <a:pt x="30726" y="5669"/>
                    <a:pt x="30734" y="5669"/>
                  </a:cubicBezTo>
                  <a:cubicBezTo>
                    <a:pt x="30754" y="5669"/>
                    <a:pt x="30773" y="5666"/>
                    <a:pt x="30785" y="5653"/>
                  </a:cubicBezTo>
                  <a:cubicBezTo>
                    <a:pt x="30791" y="5643"/>
                    <a:pt x="30778" y="5636"/>
                    <a:pt x="30767" y="5633"/>
                  </a:cubicBezTo>
                  <a:cubicBezTo>
                    <a:pt x="30757" y="5629"/>
                    <a:pt x="30748" y="5627"/>
                    <a:pt x="30739" y="5627"/>
                  </a:cubicBezTo>
                  <a:cubicBezTo>
                    <a:pt x="30725" y="5627"/>
                    <a:pt x="30714" y="5632"/>
                    <a:pt x="30705" y="5643"/>
                  </a:cubicBezTo>
                  <a:cubicBezTo>
                    <a:pt x="30700" y="5646"/>
                    <a:pt x="30693" y="5648"/>
                    <a:pt x="30686" y="5648"/>
                  </a:cubicBezTo>
                  <a:cubicBezTo>
                    <a:pt x="30683" y="5648"/>
                    <a:pt x="30680" y="5648"/>
                    <a:pt x="30677" y="5647"/>
                  </a:cubicBezTo>
                  <a:cubicBezTo>
                    <a:pt x="30667" y="5640"/>
                    <a:pt x="30677" y="5633"/>
                    <a:pt x="30681" y="5626"/>
                  </a:cubicBezTo>
                  <a:cubicBezTo>
                    <a:pt x="30684" y="5620"/>
                    <a:pt x="30681" y="5605"/>
                    <a:pt x="30694" y="5605"/>
                  </a:cubicBezTo>
                  <a:cubicBezTo>
                    <a:pt x="30695" y="5605"/>
                    <a:pt x="30697" y="5605"/>
                    <a:pt x="30698" y="5605"/>
                  </a:cubicBezTo>
                  <a:cubicBezTo>
                    <a:pt x="30714" y="5607"/>
                    <a:pt x="30730" y="5608"/>
                    <a:pt x="30746" y="5608"/>
                  </a:cubicBezTo>
                  <a:cubicBezTo>
                    <a:pt x="30791" y="5608"/>
                    <a:pt x="30833" y="5601"/>
                    <a:pt x="30877" y="5601"/>
                  </a:cubicBezTo>
                  <a:cubicBezTo>
                    <a:pt x="30883" y="5601"/>
                    <a:pt x="30889" y="5601"/>
                    <a:pt x="30895" y="5602"/>
                  </a:cubicBezTo>
                  <a:cubicBezTo>
                    <a:pt x="30924" y="5598"/>
                    <a:pt x="30948" y="5598"/>
                    <a:pt x="30975" y="5598"/>
                  </a:cubicBezTo>
                  <a:cubicBezTo>
                    <a:pt x="30996" y="5567"/>
                    <a:pt x="30958" y="5543"/>
                    <a:pt x="30951" y="5515"/>
                  </a:cubicBezTo>
                  <a:cubicBezTo>
                    <a:pt x="30969" y="5515"/>
                    <a:pt x="30986" y="5511"/>
                    <a:pt x="31003" y="5504"/>
                  </a:cubicBezTo>
                  <a:cubicBezTo>
                    <a:pt x="31015" y="5498"/>
                    <a:pt x="31030" y="5492"/>
                    <a:pt x="31044" y="5492"/>
                  </a:cubicBezTo>
                  <a:cubicBezTo>
                    <a:pt x="31054" y="5492"/>
                    <a:pt x="31064" y="5496"/>
                    <a:pt x="31073" y="5504"/>
                  </a:cubicBezTo>
                  <a:cubicBezTo>
                    <a:pt x="31090" y="5528"/>
                    <a:pt x="31149" y="5549"/>
                    <a:pt x="31076" y="5573"/>
                  </a:cubicBezTo>
                  <a:cubicBezTo>
                    <a:pt x="31062" y="5578"/>
                    <a:pt x="31073" y="5591"/>
                    <a:pt x="31073" y="5602"/>
                  </a:cubicBezTo>
                  <a:cubicBezTo>
                    <a:pt x="31121" y="5605"/>
                    <a:pt x="31076" y="5633"/>
                    <a:pt x="31100" y="5643"/>
                  </a:cubicBezTo>
                  <a:lnTo>
                    <a:pt x="31100" y="5653"/>
                  </a:lnTo>
                  <a:lnTo>
                    <a:pt x="31097" y="5650"/>
                  </a:lnTo>
                  <a:cubicBezTo>
                    <a:pt x="31083" y="5647"/>
                    <a:pt x="31065" y="5643"/>
                    <a:pt x="31045" y="5640"/>
                  </a:cubicBezTo>
                  <a:lnTo>
                    <a:pt x="31045" y="5640"/>
                  </a:lnTo>
                  <a:cubicBezTo>
                    <a:pt x="31045" y="5661"/>
                    <a:pt x="31045" y="5677"/>
                    <a:pt x="31086" y="5677"/>
                  </a:cubicBezTo>
                  <a:cubicBezTo>
                    <a:pt x="31100" y="5677"/>
                    <a:pt x="31114" y="5684"/>
                    <a:pt x="31128" y="5684"/>
                  </a:cubicBezTo>
                  <a:cubicBezTo>
                    <a:pt x="31135" y="5684"/>
                    <a:pt x="31142" y="5682"/>
                    <a:pt x="31149" y="5677"/>
                  </a:cubicBezTo>
                  <a:cubicBezTo>
                    <a:pt x="31174" y="5683"/>
                    <a:pt x="31198" y="5687"/>
                    <a:pt x="31221" y="5687"/>
                  </a:cubicBezTo>
                  <a:cubicBezTo>
                    <a:pt x="31246" y="5687"/>
                    <a:pt x="31271" y="5682"/>
                    <a:pt x="31294" y="5667"/>
                  </a:cubicBezTo>
                  <a:cubicBezTo>
                    <a:pt x="31302" y="5664"/>
                    <a:pt x="31310" y="5661"/>
                    <a:pt x="31319" y="5661"/>
                  </a:cubicBezTo>
                  <a:cubicBezTo>
                    <a:pt x="31325" y="5661"/>
                    <a:pt x="31332" y="5663"/>
                    <a:pt x="31340" y="5667"/>
                  </a:cubicBezTo>
                  <a:cubicBezTo>
                    <a:pt x="31366" y="5683"/>
                    <a:pt x="31396" y="5687"/>
                    <a:pt x="31426" y="5687"/>
                  </a:cubicBezTo>
                  <a:cubicBezTo>
                    <a:pt x="31448" y="5687"/>
                    <a:pt x="31470" y="5685"/>
                    <a:pt x="31492" y="5685"/>
                  </a:cubicBezTo>
                  <a:cubicBezTo>
                    <a:pt x="31513" y="5685"/>
                    <a:pt x="31534" y="5677"/>
                    <a:pt x="31531" y="5664"/>
                  </a:cubicBezTo>
                  <a:cubicBezTo>
                    <a:pt x="31529" y="5656"/>
                    <a:pt x="31524" y="5654"/>
                    <a:pt x="31517" y="5654"/>
                  </a:cubicBezTo>
                  <a:cubicBezTo>
                    <a:pt x="31509" y="5654"/>
                    <a:pt x="31498" y="5657"/>
                    <a:pt x="31489" y="5657"/>
                  </a:cubicBezTo>
                  <a:cubicBezTo>
                    <a:pt x="31440" y="5650"/>
                    <a:pt x="31385" y="5647"/>
                    <a:pt x="31382" y="5602"/>
                  </a:cubicBezTo>
                  <a:cubicBezTo>
                    <a:pt x="31382" y="5584"/>
                    <a:pt x="31370" y="5572"/>
                    <a:pt x="31346" y="5572"/>
                  </a:cubicBezTo>
                  <a:cubicBezTo>
                    <a:pt x="31341" y="5572"/>
                    <a:pt x="31335" y="5572"/>
                    <a:pt x="31329" y="5573"/>
                  </a:cubicBezTo>
                  <a:cubicBezTo>
                    <a:pt x="31321" y="5576"/>
                    <a:pt x="31313" y="5577"/>
                    <a:pt x="31306" y="5577"/>
                  </a:cubicBezTo>
                  <a:cubicBezTo>
                    <a:pt x="31285" y="5577"/>
                    <a:pt x="31266" y="5569"/>
                    <a:pt x="31246" y="5567"/>
                  </a:cubicBezTo>
                  <a:cubicBezTo>
                    <a:pt x="31198" y="5560"/>
                    <a:pt x="31190" y="5539"/>
                    <a:pt x="31225" y="5518"/>
                  </a:cubicBezTo>
                  <a:cubicBezTo>
                    <a:pt x="31239" y="5511"/>
                    <a:pt x="31264" y="5504"/>
                    <a:pt x="31257" y="5490"/>
                  </a:cubicBezTo>
                  <a:cubicBezTo>
                    <a:pt x="31243" y="5463"/>
                    <a:pt x="31270" y="5445"/>
                    <a:pt x="31305" y="5445"/>
                  </a:cubicBezTo>
                  <a:cubicBezTo>
                    <a:pt x="31351" y="5445"/>
                    <a:pt x="31396" y="5423"/>
                    <a:pt x="31442" y="5423"/>
                  </a:cubicBezTo>
                  <a:cubicBezTo>
                    <a:pt x="31462" y="5423"/>
                    <a:pt x="31482" y="5427"/>
                    <a:pt x="31502" y="5439"/>
                  </a:cubicBezTo>
                  <a:cubicBezTo>
                    <a:pt x="31492" y="5453"/>
                    <a:pt x="31444" y="5439"/>
                    <a:pt x="31454" y="5463"/>
                  </a:cubicBezTo>
                  <a:cubicBezTo>
                    <a:pt x="31457" y="5472"/>
                    <a:pt x="31466" y="5474"/>
                    <a:pt x="31477" y="5474"/>
                  </a:cubicBezTo>
                  <a:cubicBezTo>
                    <a:pt x="31486" y="5474"/>
                    <a:pt x="31497" y="5473"/>
                    <a:pt x="31507" y="5473"/>
                  </a:cubicBezTo>
                  <a:cubicBezTo>
                    <a:pt x="31510" y="5473"/>
                    <a:pt x="31514" y="5473"/>
                    <a:pt x="31517" y="5473"/>
                  </a:cubicBezTo>
                  <a:cubicBezTo>
                    <a:pt x="31527" y="5483"/>
                    <a:pt x="31513" y="5494"/>
                    <a:pt x="31517" y="5501"/>
                  </a:cubicBezTo>
                  <a:cubicBezTo>
                    <a:pt x="31520" y="5511"/>
                    <a:pt x="31530" y="5516"/>
                    <a:pt x="31540" y="5516"/>
                  </a:cubicBezTo>
                  <a:cubicBezTo>
                    <a:pt x="31547" y="5516"/>
                    <a:pt x="31554" y="5514"/>
                    <a:pt x="31558" y="5508"/>
                  </a:cubicBezTo>
                  <a:cubicBezTo>
                    <a:pt x="31569" y="5498"/>
                    <a:pt x="31590" y="5480"/>
                    <a:pt x="31572" y="5463"/>
                  </a:cubicBezTo>
                  <a:cubicBezTo>
                    <a:pt x="31555" y="5456"/>
                    <a:pt x="31537" y="5449"/>
                    <a:pt x="31520" y="5439"/>
                  </a:cubicBezTo>
                  <a:cubicBezTo>
                    <a:pt x="31544" y="5421"/>
                    <a:pt x="31544" y="5421"/>
                    <a:pt x="31475" y="5394"/>
                  </a:cubicBezTo>
                  <a:cubicBezTo>
                    <a:pt x="31489" y="5379"/>
                    <a:pt x="31517" y="5373"/>
                    <a:pt x="31502" y="5355"/>
                  </a:cubicBezTo>
                  <a:cubicBezTo>
                    <a:pt x="31510" y="5351"/>
                    <a:pt x="31516" y="5349"/>
                    <a:pt x="31519" y="5349"/>
                  </a:cubicBezTo>
                  <a:cubicBezTo>
                    <a:pt x="31533" y="5349"/>
                    <a:pt x="31527" y="5370"/>
                    <a:pt x="31543" y="5370"/>
                  </a:cubicBezTo>
                  <a:cubicBezTo>
                    <a:pt x="31544" y="5370"/>
                    <a:pt x="31546" y="5370"/>
                    <a:pt x="31548" y="5369"/>
                  </a:cubicBezTo>
                  <a:cubicBezTo>
                    <a:pt x="31553" y="5402"/>
                    <a:pt x="31580" y="5409"/>
                    <a:pt x="31614" y="5409"/>
                  </a:cubicBezTo>
                  <a:cubicBezTo>
                    <a:pt x="31627" y="5409"/>
                    <a:pt x="31641" y="5408"/>
                    <a:pt x="31656" y="5407"/>
                  </a:cubicBezTo>
                  <a:lnTo>
                    <a:pt x="31656" y="5407"/>
                  </a:lnTo>
                  <a:cubicBezTo>
                    <a:pt x="31642" y="5424"/>
                    <a:pt x="31652" y="5435"/>
                    <a:pt x="31680" y="5435"/>
                  </a:cubicBezTo>
                  <a:cubicBezTo>
                    <a:pt x="31721" y="5435"/>
                    <a:pt x="31731" y="5456"/>
                    <a:pt x="31749" y="5473"/>
                  </a:cubicBezTo>
                  <a:cubicBezTo>
                    <a:pt x="31749" y="5480"/>
                    <a:pt x="31711" y="5487"/>
                    <a:pt x="31742" y="5498"/>
                  </a:cubicBezTo>
                  <a:cubicBezTo>
                    <a:pt x="31777" y="5511"/>
                    <a:pt x="31794" y="5532"/>
                    <a:pt x="31811" y="5553"/>
                  </a:cubicBezTo>
                  <a:cubicBezTo>
                    <a:pt x="31818" y="5556"/>
                    <a:pt x="31826" y="5564"/>
                    <a:pt x="31830" y="5564"/>
                  </a:cubicBezTo>
                  <a:cubicBezTo>
                    <a:pt x="31831" y="5564"/>
                    <a:pt x="31832" y="5564"/>
                    <a:pt x="31832" y="5563"/>
                  </a:cubicBezTo>
                  <a:cubicBezTo>
                    <a:pt x="31867" y="5539"/>
                    <a:pt x="31923" y="5546"/>
                    <a:pt x="31954" y="5532"/>
                  </a:cubicBezTo>
                  <a:cubicBezTo>
                    <a:pt x="31972" y="5522"/>
                    <a:pt x="31986" y="5517"/>
                    <a:pt x="32000" y="5517"/>
                  </a:cubicBezTo>
                  <a:cubicBezTo>
                    <a:pt x="32010" y="5517"/>
                    <a:pt x="32021" y="5519"/>
                    <a:pt x="32034" y="5525"/>
                  </a:cubicBezTo>
                  <a:cubicBezTo>
                    <a:pt x="32046" y="5531"/>
                    <a:pt x="32058" y="5540"/>
                    <a:pt x="32074" y="5540"/>
                  </a:cubicBezTo>
                  <a:cubicBezTo>
                    <a:pt x="32077" y="5540"/>
                    <a:pt x="32079" y="5540"/>
                    <a:pt x="32082" y="5539"/>
                  </a:cubicBezTo>
                  <a:cubicBezTo>
                    <a:pt x="32124" y="5546"/>
                    <a:pt x="32179" y="5539"/>
                    <a:pt x="32169" y="5584"/>
                  </a:cubicBezTo>
                  <a:cubicBezTo>
                    <a:pt x="32169" y="5591"/>
                    <a:pt x="32176" y="5594"/>
                    <a:pt x="32186" y="5594"/>
                  </a:cubicBezTo>
                  <a:cubicBezTo>
                    <a:pt x="32189" y="5595"/>
                    <a:pt x="32191" y="5595"/>
                    <a:pt x="32194" y="5595"/>
                  </a:cubicBezTo>
                  <a:cubicBezTo>
                    <a:pt x="32203" y="5595"/>
                    <a:pt x="32207" y="5590"/>
                    <a:pt x="32207" y="5584"/>
                  </a:cubicBezTo>
                  <a:cubicBezTo>
                    <a:pt x="32207" y="5560"/>
                    <a:pt x="32235" y="5567"/>
                    <a:pt x="32252" y="5560"/>
                  </a:cubicBezTo>
                  <a:cubicBezTo>
                    <a:pt x="32282" y="5549"/>
                    <a:pt x="32312" y="5545"/>
                    <a:pt x="32340" y="5545"/>
                  </a:cubicBezTo>
                  <a:cubicBezTo>
                    <a:pt x="32375" y="5545"/>
                    <a:pt x="32409" y="5551"/>
                    <a:pt x="32443" y="5557"/>
                  </a:cubicBezTo>
                  <a:cubicBezTo>
                    <a:pt x="32445" y="5557"/>
                    <a:pt x="32446" y="5558"/>
                    <a:pt x="32447" y="5558"/>
                  </a:cubicBezTo>
                  <a:cubicBezTo>
                    <a:pt x="32452" y="5558"/>
                    <a:pt x="32458" y="5552"/>
                    <a:pt x="32464" y="5549"/>
                  </a:cubicBezTo>
                  <a:cubicBezTo>
                    <a:pt x="32472" y="5547"/>
                    <a:pt x="32479" y="5546"/>
                    <a:pt x="32486" y="5546"/>
                  </a:cubicBezTo>
                  <a:cubicBezTo>
                    <a:pt x="32513" y="5546"/>
                    <a:pt x="32535" y="5561"/>
                    <a:pt x="32563" y="5561"/>
                  </a:cubicBezTo>
                  <a:cubicBezTo>
                    <a:pt x="32567" y="5561"/>
                    <a:pt x="32571" y="5561"/>
                    <a:pt x="32575" y="5560"/>
                  </a:cubicBezTo>
                  <a:cubicBezTo>
                    <a:pt x="32577" y="5560"/>
                    <a:pt x="32579" y="5561"/>
                    <a:pt x="32582" y="5561"/>
                  </a:cubicBezTo>
                  <a:cubicBezTo>
                    <a:pt x="32600" y="5561"/>
                    <a:pt x="32619" y="5549"/>
                    <a:pt x="32644" y="5549"/>
                  </a:cubicBezTo>
                  <a:lnTo>
                    <a:pt x="32644" y="5549"/>
                  </a:lnTo>
                  <a:cubicBezTo>
                    <a:pt x="32634" y="5573"/>
                    <a:pt x="32582" y="5581"/>
                    <a:pt x="32599" y="5608"/>
                  </a:cubicBezTo>
                  <a:lnTo>
                    <a:pt x="32596" y="5612"/>
                  </a:lnTo>
                  <a:lnTo>
                    <a:pt x="32589" y="5612"/>
                  </a:lnTo>
                  <a:cubicBezTo>
                    <a:pt x="32581" y="5612"/>
                    <a:pt x="32569" y="5606"/>
                    <a:pt x="32560" y="5606"/>
                  </a:cubicBezTo>
                  <a:cubicBezTo>
                    <a:pt x="32554" y="5606"/>
                    <a:pt x="32549" y="5609"/>
                    <a:pt x="32547" y="5619"/>
                  </a:cubicBezTo>
                  <a:cubicBezTo>
                    <a:pt x="32543" y="5647"/>
                    <a:pt x="32596" y="5685"/>
                    <a:pt x="32637" y="5685"/>
                  </a:cubicBezTo>
                  <a:cubicBezTo>
                    <a:pt x="32642" y="5686"/>
                    <a:pt x="32646" y="5686"/>
                    <a:pt x="32650" y="5686"/>
                  </a:cubicBezTo>
                  <a:cubicBezTo>
                    <a:pt x="32668" y="5686"/>
                    <a:pt x="32676" y="5679"/>
                    <a:pt x="32676" y="5664"/>
                  </a:cubicBezTo>
                  <a:cubicBezTo>
                    <a:pt x="32672" y="5629"/>
                    <a:pt x="32623" y="5591"/>
                    <a:pt x="32700" y="5563"/>
                  </a:cubicBezTo>
                  <a:cubicBezTo>
                    <a:pt x="32710" y="5560"/>
                    <a:pt x="32682" y="5553"/>
                    <a:pt x="32696" y="5543"/>
                  </a:cubicBezTo>
                  <a:lnTo>
                    <a:pt x="32696" y="5543"/>
                  </a:lnTo>
                  <a:cubicBezTo>
                    <a:pt x="32731" y="5569"/>
                    <a:pt x="32749" y="5580"/>
                    <a:pt x="32777" y="5580"/>
                  </a:cubicBezTo>
                  <a:cubicBezTo>
                    <a:pt x="32798" y="5580"/>
                    <a:pt x="32823" y="5574"/>
                    <a:pt x="32863" y="5563"/>
                  </a:cubicBezTo>
                  <a:cubicBezTo>
                    <a:pt x="32876" y="5560"/>
                    <a:pt x="32888" y="5559"/>
                    <a:pt x="32899" y="5559"/>
                  </a:cubicBezTo>
                  <a:cubicBezTo>
                    <a:pt x="32928" y="5559"/>
                    <a:pt x="32951" y="5570"/>
                    <a:pt x="32964" y="5594"/>
                  </a:cubicBezTo>
                  <a:lnTo>
                    <a:pt x="32863" y="5594"/>
                  </a:lnTo>
                  <a:cubicBezTo>
                    <a:pt x="32887" y="5605"/>
                    <a:pt x="32915" y="5608"/>
                    <a:pt x="32908" y="5626"/>
                  </a:cubicBezTo>
                  <a:cubicBezTo>
                    <a:pt x="32884" y="5677"/>
                    <a:pt x="32964" y="5674"/>
                    <a:pt x="33005" y="5695"/>
                  </a:cubicBezTo>
                  <a:cubicBezTo>
                    <a:pt x="32991" y="5677"/>
                    <a:pt x="33012" y="5661"/>
                    <a:pt x="33005" y="5643"/>
                  </a:cubicBezTo>
                  <a:lnTo>
                    <a:pt x="33005" y="5619"/>
                  </a:lnTo>
                  <a:cubicBezTo>
                    <a:pt x="32995" y="5591"/>
                    <a:pt x="33019" y="5588"/>
                    <a:pt x="33050" y="5588"/>
                  </a:cubicBezTo>
                  <a:cubicBezTo>
                    <a:pt x="33060" y="5602"/>
                    <a:pt x="33022" y="5602"/>
                    <a:pt x="33033" y="5615"/>
                  </a:cubicBezTo>
                  <a:cubicBezTo>
                    <a:pt x="33164" y="5605"/>
                    <a:pt x="33164" y="5605"/>
                    <a:pt x="33168" y="5588"/>
                  </a:cubicBezTo>
                  <a:cubicBezTo>
                    <a:pt x="33163" y="5586"/>
                    <a:pt x="33158" y="5585"/>
                    <a:pt x="33154" y="5585"/>
                  </a:cubicBezTo>
                  <a:cubicBezTo>
                    <a:pt x="33137" y="5585"/>
                    <a:pt x="33123" y="5596"/>
                    <a:pt x="33104" y="5596"/>
                  </a:cubicBezTo>
                  <a:cubicBezTo>
                    <a:pt x="33100" y="5596"/>
                    <a:pt x="33096" y="5595"/>
                    <a:pt x="33092" y="5594"/>
                  </a:cubicBezTo>
                  <a:cubicBezTo>
                    <a:pt x="33109" y="5578"/>
                    <a:pt x="33126" y="5563"/>
                    <a:pt x="33144" y="5543"/>
                  </a:cubicBezTo>
                  <a:cubicBezTo>
                    <a:pt x="33158" y="5562"/>
                    <a:pt x="33191" y="5580"/>
                    <a:pt x="33210" y="5580"/>
                  </a:cubicBezTo>
                  <a:cubicBezTo>
                    <a:pt x="33214" y="5580"/>
                    <a:pt x="33218" y="5579"/>
                    <a:pt x="33220" y="5578"/>
                  </a:cubicBezTo>
                  <a:cubicBezTo>
                    <a:pt x="33255" y="5557"/>
                    <a:pt x="33334" y="5573"/>
                    <a:pt x="33331" y="5525"/>
                  </a:cubicBezTo>
                  <a:cubicBezTo>
                    <a:pt x="33342" y="5501"/>
                    <a:pt x="33293" y="5494"/>
                    <a:pt x="33289" y="5473"/>
                  </a:cubicBezTo>
                  <a:cubicBezTo>
                    <a:pt x="33286" y="5469"/>
                    <a:pt x="33269" y="5466"/>
                    <a:pt x="33276" y="5466"/>
                  </a:cubicBezTo>
                  <a:cubicBezTo>
                    <a:pt x="33310" y="5463"/>
                    <a:pt x="33325" y="5438"/>
                    <a:pt x="33363" y="5438"/>
                  </a:cubicBezTo>
                  <a:cubicBezTo>
                    <a:pt x="33367" y="5438"/>
                    <a:pt x="33371" y="5438"/>
                    <a:pt x="33376" y="5439"/>
                  </a:cubicBezTo>
                  <a:cubicBezTo>
                    <a:pt x="33404" y="5442"/>
                    <a:pt x="33435" y="5450"/>
                    <a:pt x="33465" y="5450"/>
                  </a:cubicBezTo>
                  <a:cubicBezTo>
                    <a:pt x="33488" y="5450"/>
                    <a:pt x="33511" y="5445"/>
                    <a:pt x="33532" y="5432"/>
                  </a:cubicBezTo>
                  <a:cubicBezTo>
                    <a:pt x="33550" y="5428"/>
                    <a:pt x="33563" y="5428"/>
                    <a:pt x="33577" y="5424"/>
                  </a:cubicBezTo>
                  <a:cubicBezTo>
                    <a:pt x="33588" y="5421"/>
                    <a:pt x="33602" y="5418"/>
                    <a:pt x="33595" y="5411"/>
                  </a:cubicBezTo>
                  <a:cubicBezTo>
                    <a:pt x="33593" y="5405"/>
                    <a:pt x="33588" y="5404"/>
                    <a:pt x="33581" y="5404"/>
                  </a:cubicBezTo>
                  <a:cubicBezTo>
                    <a:pt x="33574" y="5404"/>
                    <a:pt x="33567" y="5405"/>
                    <a:pt x="33560" y="5407"/>
                  </a:cubicBezTo>
                  <a:cubicBezTo>
                    <a:pt x="33571" y="5365"/>
                    <a:pt x="33571" y="5365"/>
                    <a:pt x="33532" y="5362"/>
                  </a:cubicBezTo>
                  <a:cubicBezTo>
                    <a:pt x="33522" y="5353"/>
                    <a:pt x="33509" y="5351"/>
                    <a:pt x="33495" y="5351"/>
                  </a:cubicBezTo>
                  <a:cubicBezTo>
                    <a:pt x="33485" y="5351"/>
                    <a:pt x="33475" y="5352"/>
                    <a:pt x="33465" y="5352"/>
                  </a:cubicBezTo>
                  <a:cubicBezTo>
                    <a:pt x="33451" y="5352"/>
                    <a:pt x="33437" y="5350"/>
                    <a:pt x="33425" y="5341"/>
                  </a:cubicBezTo>
                  <a:cubicBezTo>
                    <a:pt x="33411" y="5314"/>
                    <a:pt x="33363" y="5314"/>
                    <a:pt x="33328" y="5299"/>
                  </a:cubicBezTo>
                  <a:cubicBezTo>
                    <a:pt x="33286" y="5282"/>
                    <a:pt x="33283" y="5272"/>
                    <a:pt x="33328" y="5261"/>
                  </a:cubicBezTo>
                  <a:cubicBezTo>
                    <a:pt x="33331" y="5282"/>
                    <a:pt x="33359" y="5289"/>
                    <a:pt x="33383" y="5293"/>
                  </a:cubicBezTo>
                  <a:cubicBezTo>
                    <a:pt x="33387" y="5293"/>
                    <a:pt x="33391" y="5294"/>
                    <a:pt x="33394" y="5294"/>
                  </a:cubicBezTo>
                  <a:cubicBezTo>
                    <a:pt x="33411" y="5294"/>
                    <a:pt x="33427" y="5288"/>
                    <a:pt x="33435" y="5279"/>
                  </a:cubicBezTo>
                  <a:cubicBezTo>
                    <a:pt x="33438" y="5269"/>
                    <a:pt x="33443" y="5251"/>
                    <a:pt x="33435" y="5245"/>
                  </a:cubicBezTo>
                  <a:cubicBezTo>
                    <a:pt x="33429" y="5240"/>
                    <a:pt x="33419" y="5236"/>
                    <a:pt x="33408" y="5236"/>
                  </a:cubicBezTo>
                  <a:cubicBezTo>
                    <a:pt x="33400" y="5236"/>
                    <a:pt x="33391" y="5238"/>
                    <a:pt x="33383" y="5245"/>
                  </a:cubicBezTo>
                  <a:lnTo>
                    <a:pt x="33369" y="5245"/>
                  </a:lnTo>
                  <a:cubicBezTo>
                    <a:pt x="33372" y="5232"/>
                    <a:pt x="33379" y="5219"/>
                    <a:pt x="33400" y="5219"/>
                  </a:cubicBezTo>
                  <a:cubicBezTo>
                    <a:pt x="33402" y="5219"/>
                    <a:pt x="33405" y="5219"/>
                    <a:pt x="33408" y="5220"/>
                  </a:cubicBezTo>
                  <a:cubicBezTo>
                    <a:pt x="33413" y="5222"/>
                    <a:pt x="33419" y="5223"/>
                    <a:pt x="33424" y="5223"/>
                  </a:cubicBezTo>
                  <a:cubicBezTo>
                    <a:pt x="33429" y="5223"/>
                    <a:pt x="33432" y="5222"/>
                    <a:pt x="33428" y="5216"/>
                  </a:cubicBezTo>
                  <a:cubicBezTo>
                    <a:pt x="33401" y="5182"/>
                    <a:pt x="33446" y="5185"/>
                    <a:pt x="33473" y="5175"/>
                  </a:cubicBezTo>
                  <a:cubicBezTo>
                    <a:pt x="33508" y="5161"/>
                    <a:pt x="33550" y="5147"/>
                    <a:pt x="33560" y="5115"/>
                  </a:cubicBezTo>
                  <a:lnTo>
                    <a:pt x="33588" y="5115"/>
                  </a:lnTo>
                  <a:cubicBezTo>
                    <a:pt x="33593" y="5122"/>
                    <a:pt x="33602" y="5123"/>
                    <a:pt x="33611" y="5123"/>
                  </a:cubicBezTo>
                  <a:cubicBezTo>
                    <a:pt x="33617" y="5123"/>
                    <a:pt x="33622" y="5123"/>
                    <a:pt x="33628" y="5123"/>
                  </a:cubicBezTo>
                  <a:cubicBezTo>
                    <a:pt x="33639" y="5123"/>
                    <a:pt x="33650" y="5124"/>
                    <a:pt x="33657" y="5133"/>
                  </a:cubicBezTo>
                  <a:cubicBezTo>
                    <a:pt x="33652" y="5147"/>
                    <a:pt x="33659" y="5160"/>
                    <a:pt x="33678" y="5160"/>
                  </a:cubicBezTo>
                  <a:cubicBezTo>
                    <a:pt x="33683" y="5160"/>
                    <a:pt x="33689" y="5159"/>
                    <a:pt x="33696" y="5157"/>
                  </a:cubicBezTo>
                  <a:cubicBezTo>
                    <a:pt x="33716" y="5147"/>
                    <a:pt x="33747" y="5147"/>
                    <a:pt x="33761" y="5133"/>
                  </a:cubicBezTo>
                  <a:cubicBezTo>
                    <a:pt x="33768" y="5123"/>
                    <a:pt x="33771" y="5112"/>
                    <a:pt x="33761" y="5102"/>
                  </a:cubicBezTo>
                  <a:cubicBezTo>
                    <a:pt x="33759" y="5093"/>
                    <a:pt x="33758" y="5084"/>
                    <a:pt x="33774" y="5084"/>
                  </a:cubicBezTo>
                  <a:cubicBezTo>
                    <a:pt x="33776" y="5084"/>
                    <a:pt x="33779" y="5084"/>
                    <a:pt x="33782" y="5085"/>
                  </a:cubicBezTo>
                  <a:cubicBezTo>
                    <a:pt x="33803" y="5085"/>
                    <a:pt x="33824" y="5081"/>
                    <a:pt x="33845" y="5081"/>
                  </a:cubicBezTo>
                  <a:cubicBezTo>
                    <a:pt x="33851" y="5085"/>
                    <a:pt x="33862" y="5085"/>
                    <a:pt x="33869" y="5088"/>
                  </a:cubicBezTo>
                  <a:cubicBezTo>
                    <a:pt x="33907" y="5088"/>
                    <a:pt x="33943" y="5112"/>
                    <a:pt x="33979" y="5112"/>
                  </a:cubicBezTo>
                  <a:cubicBezTo>
                    <a:pt x="33989" y="5112"/>
                    <a:pt x="33998" y="5110"/>
                    <a:pt x="34008" y="5105"/>
                  </a:cubicBezTo>
                  <a:cubicBezTo>
                    <a:pt x="34050" y="5085"/>
                    <a:pt x="34098" y="5070"/>
                    <a:pt x="34139" y="5064"/>
                  </a:cubicBezTo>
                  <a:cubicBezTo>
                    <a:pt x="34170" y="5058"/>
                    <a:pt x="34155" y="5030"/>
                    <a:pt x="34179" y="5030"/>
                  </a:cubicBezTo>
                  <a:cubicBezTo>
                    <a:pt x="34183" y="5030"/>
                    <a:pt x="34187" y="5031"/>
                    <a:pt x="34192" y="5032"/>
                  </a:cubicBezTo>
                  <a:cubicBezTo>
                    <a:pt x="34216" y="5053"/>
                    <a:pt x="34164" y="5060"/>
                    <a:pt x="34171" y="5078"/>
                  </a:cubicBezTo>
                  <a:cubicBezTo>
                    <a:pt x="34129" y="5102"/>
                    <a:pt x="34184" y="5099"/>
                    <a:pt x="34195" y="5105"/>
                  </a:cubicBezTo>
                  <a:cubicBezTo>
                    <a:pt x="34207" y="5107"/>
                    <a:pt x="34219" y="5107"/>
                    <a:pt x="34231" y="5107"/>
                  </a:cubicBezTo>
                  <a:cubicBezTo>
                    <a:pt x="34244" y="5107"/>
                    <a:pt x="34256" y="5107"/>
                    <a:pt x="34268" y="5109"/>
                  </a:cubicBezTo>
                  <a:cubicBezTo>
                    <a:pt x="34276" y="5110"/>
                    <a:pt x="34283" y="5111"/>
                    <a:pt x="34291" y="5111"/>
                  </a:cubicBezTo>
                  <a:cubicBezTo>
                    <a:pt x="34324" y="5111"/>
                    <a:pt x="34354" y="5101"/>
                    <a:pt x="34383" y="5095"/>
                  </a:cubicBezTo>
                  <a:cubicBezTo>
                    <a:pt x="34442" y="5081"/>
                    <a:pt x="34400" y="5053"/>
                    <a:pt x="34400" y="5032"/>
                  </a:cubicBezTo>
                  <a:cubicBezTo>
                    <a:pt x="34400" y="5029"/>
                    <a:pt x="34396" y="5022"/>
                    <a:pt x="34410" y="5019"/>
                  </a:cubicBezTo>
                  <a:cubicBezTo>
                    <a:pt x="34428" y="5032"/>
                    <a:pt x="34428" y="5057"/>
                    <a:pt x="34469" y="5057"/>
                  </a:cubicBezTo>
                  <a:cubicBezTo>
                    <a:pt x="34480" y="5059"/>
                    <a:pt x="34491" y="5064"/>
                    <a:pt x="34502" y="5064"/>
                  </a:cubicBezTo>
                  <a:cubicBezTo>
                    <a:pt x="34508" y="5064"/>
                    <a:pt x="34515" y="5062"/>
                    <a:pt x="34521" y="5057"/>
                  </a:cubicBezTo>
                  <a:cubicBezTo>
                    <a:pt x="34552" y="5060"/>
                    <a:pt x="34583" y="5064"/>
                    <a:pt x="34615" y="5067"/>
                  </a:cubicBezTo>
                  <a:cubicBezTo>
                    <a:pt x="34618" y="5085"/>
                    <a:pt x="34601" y="5109"/>
                    <a:pt x="34653" y="5109"/>
                  </a:cubicBezTo>
                  <a:cubicBezTo>
                    <a:pt x="34660" y="5115"/>
                    <a:pt x="34671" y="5115"/>
                    <a:pt x="34684" y="5115"/>
                  </a:cubicBezTo>
                  <a:cubicBezTo>
                    <a:pt x="34702" y="5126"/>
                    <a:pt x="34718" y="5130"/>
                    <a:pt x="34731" y="5130"/>
                  </a:cubicBezTo>
                  <a:cubicBezTo>
                    <a:pt x="34758" y="5130"/>
                    <a:pt x="34775" y="5112"/>
                    <a:pt x="34791" y="5091"/>
                  </a:cubicBezTo>
                  <a:cubicBezTo>
                    <a:pt x="34809" y="5088"/>
                    <a:pt x="34826" y="5085"/>
                    <a:pt x="34844" y="5081"/>
                  </a:cubicBezTo>
                  <a:cubicBezTo>
                    <a:pt x="34958" y="5078"/>
                    <a:pt x="35041" y="5046"/>
                    <a:pt x="35062" y="5001"/>
                  </a:cubicBezTo>
                  <a:cubicBezTo>
                    <a:pt x="35100" y="5008"/>
                    <a:pt x="35132" y="5026"/>
                    <a:pt x="35156" y="5046"/>
                  </a:cubicBezTo>
                  <a:cubicBezTo>
                    <a:pt x="35177" y="5032"/>
                    <a:pt x="35166" y="5022"/>
                    <a:pt x="35159" y="5008"/>
                  </a:cubicBezTo>
                  <a:cubicBezTo>
                    <a:pt x="35149" y="4995"/>
                    <a:pt x="35159" y="4991"/>
                    <a:pt x="35187" y="4991"/>
                  </a:cubicBezTo>
                  <a:cubicBezTo>
                    <a:pt x="35194" y="4991"/>
                    <a:pt x="35200" y="4991"/>
                    <a:pt x="35207" y="4991"/>
                  </a:cubicBezTo>
                  <a:cubicBezTo>
                    <a:pt x="35247" y="4991"/>
                    <a:pt x="35287" y="4988"/>
                    <a:pt x="35281" y="4946"/>
                  </a:cubicBezTo>
                  <a:cubicBezTo>
                    <a:pt x="35278" y="4925"/>
                    <a:pt x="35312" y="4936"/>
                    <a:pt x="35323" y="4921"/>
                  </a:cubicBezTo>
                  <a:cubicBezTo>
                    <a:pt x="35306" y="4912"/>
                    <a:pt x="35291" y="4898"/>
                    <a:pt x="35270" y="4898"/>
                  </a:cubicBezTo>
                  <a:cubicBezTo>
                    <a:pt x="35261" y="4898"/>
                    <a:pt x="35251" y="4901"/>
                    <a:pt x="35239" y="4907"/>
                  </a:cubicBezTo>
                  <a:cubicBezTo>
                    <a:pt x="35232" y="4910"/>
                    <a:pt x="35225" y="4912"/>
                    <a:pt x="35218" y="4912"/>
                  </a:cubicBezTo>
                  <a:cubicBezTo>
                    <a:pt x="35209" y="4912"/>
                    <a:pt x="35202" y="4909"/>
                    <a:pt x="35198" y="4901"/>
                  </a:cubicBezTo>
                  <a:cubicBezTo>
                    <a:pt x="35193" y="4894"/>
                    <a:pt x="35187" y="4890"/>
                    <a:pt x="35182" y="4890"/>
                  </a:cubicBezTo>
                  <a:cubicBezTo>
                    <a:pt x="35179" y="4890"/>
                    <a:pt x="35176" y="4891"/>
                    <a:pt x="35174" y="4894"/>
                  </a:cubicBezTo>
                  <a:cubicBezTo>
                    <a:pt x="35163" y="4910"/>
                    <a:pt x="35145" y="4915"/>
                    <a:pt x="35127" y="4915"/>
                  </a:cubicBezTo>
                  <a:cubicBezTo>
                    <a:pt x="35115" y="4915"/>
                    <a:pt x="35103" y="4913"/>
                    <a:pt x="35094" y="4911"/>
                  </a:cubicBezTo>
                  <a:cubicBezTo>
                    <a:pt x="35007" y="4894"/>
                    <a:pt x="34921" y="4883"/>
                    <a:pt x="34830" y="4873"/>
                  </a:cubicBezTo>
                  <a:cubicBezTo>
                    <a:pt x="34820" y="4873"/>
                    <a:pt x="34799" y="4873"/>
                    <a:pt x="34799" y="4859"/>
                  </a:cubicBezTo>
                  <a:cubicBezTo>
                    <a:pt x="34795" y="4838"/>
                    <a:pt x="34793" y="4828"/>
                    <a:pt x="34783" y="4828"/>
                  </a:cubicBezTo>
                  <a:cubicBezTo>
                    <a:pt x="34774" y="4828"/>
                    <a:pt x="34761" y="4834"/>
                    <a:pt x="34736" y="4845"/>
                  </a:cubicBezTo>
                  <a:lnTo>
                    <a:pt x="34722" y="4845"/>
                  </a:lnTo>
                  <a:cubicBezTo>
                    <a:pt x="34716" y="4845"/>
                    <a:pt x="34712" y="4842"/>
                    <a:pt x="34708" y="4842"/>
                  </a:cubicBezTo>
                  <a:cubicBezTo>
                    <a:pt x="34686" y="4835"/>
                    <a:pt x="34669" y="4817"/>
                    <a:pt x="34642" y="4817"/>
                  </a:cubicBezTo>
                  <a:cubicBezTo>
                    <a:pt x="34640" y="4817"/>
                    <a:pt x="34638" y="4817"/>
                    <a:pt x="34636" y="4817"/>
                  </a:cubicBezTo>
                  <a:cubicBezTo>
                    <a:pt x="34627" y="4819"/>
                    <a:pt x="34619" y="4820"/>
                    <a:pt x="34612" y="4820"/>
                  </a:cubicBezTo>
                  <a:cubicBezTo>
                    <a:pt x="34604" y="4820"/>
                    <a:pt x="34597" y="4819"/>
                    <a:pt x="34591" y="4817"/>
                  </a:cubicBezTo>
                  <a:cubicBezTo>
                    <a:pt x="34580" y="4814"/>
                    <a:pt x="34567" y="4814"/>
                    <a:pt x="34556" y="4811"/>
                  </a:cubicBezTo>
                  <a:cubicBezTo>
                    <a:pt x="34535" y="4803"/>
                    <a:pt x="34521" y="4793"/>
                    <a:pt x="34508" y="4787"/>
                  </a:cubicBezTo>
                  <a:cubicBezTo>
                    <a:pt x="34455" y="4752"/>
                    <a:pt x="34389" y="4755"/>
                    <a:pt x="34330" y="4741"/>
                  </a:cubicBezTo>
                  <a:cubicBezTo>
                    <a:pt x="34292" y="4741"/>
                    <a:pt x="34258" y="4734"/>
                    <a:pt x="34226" y="4720"/>
                  </a:cubicBezTo>
                  <a:cubicBezTo>
                    <a:pt x="34201" y="4712"/>
                    <a:pt x="34176" y="4708"/>
                    <a:pt x="34150" y="4708"/>
                  </a:cubicBezTo>
                  <a:cubicBezTo>
                    <a:pt x="34130" y="4708"/>
                    <a:pt x="34109" y="4711"/>
                    <a:pt x="34088" y="4717"/>
                  </a:cubicBezTo>
                  <a:cubicBezTo>
                    <a:pt x="34070" y="4720"/>
                    <a:pt x="34050" y="4724"/>
                    <a:pt x="34032" y="4727"/>
                  </a:cubicBezTo>
                  <a:cubicBezTo>
                    <a:pt x="33980" y="4720"/>
                    <a:pt x="33928" y="4713"/>
                    <a:pt x="33872" y="4707"/>
                  </a:cubicBezTo>
                  <a:cubicBezTo>
                    <a:pt x="33907" y="4675"/>
                    <a:pt x="33855" y="4675"/>
                    <a:pt x="33831" y="4665"/>
                  </a:cubicBezTo>
                  <a:cubicBezTo>
                    <a:pt x="33827" y="4644"/>
                    <a:pt x="33862" y="4651"/>
                    <a:pt x="33872" y="4641"/>
                  </a:cubicBezTo>
                  <a:cubicBezTo>
                    <a:pt x="33886" y="4633"/>
                    <a:pt x="33901" y="4630"/>
                    <a:pt x="33914" y="4623"/>
                  </a:cubicBezTo>
                  <a:cubicBezTo>
                    <a:pt x="33955" y="4623"/>
                    <a:pt x="33980" y="4606"/>
                    <a:pt x="34008" y="4588"/>
                  </a:cubicBezTo>
                  <a:cubicBezTo>
                    <a:pt x="34012" y="4589"/>
                    <a:pt x="34016" y="4589"/>
                    <a:pt x="34020" y="4589"/>
                  </a:cubicBezTo>
                  <a:cubicBezTo>
                    <a:pt x="34088" y="4589"/>
                    <a:pt x="34123" y="4562"/>
                    <a:pt x="34143" y="4523"/>
                  </a:cubicBezTo>
                  <a:cubicBezTo>
                    <a:pt x="34192" y="4508"/>
                    <a:pt x="34188" y="4463"/>
                    <a:pt x="34240" y="4453"/>
                  </a:cubicBezTo>
                  <a:cubicBezTo>
                    <a:pt x="34247" y="4449"/>
                    <a:pt x="34237" y="4436"/>
                    <a:pt x="34229" y="4436"/>
                  </a:cubicBezTo>
                  <a:cubicBezTo>
                    <a:pt x="34177" y="4433"/>
                    <a:pt x="34148" y="4394"/>
                    <a:pt x="34094" y="4394"/>
                  </a:cubicBezTo>
                  <a:cubicBezTo>
                    <a:pt x="34092" y="4394"/>
                    <a:pt x="34090" y="4394"/>
                    <a:pt x="34088" y="4394"/>
                  </a:cubicBezTo>
                  <a:cubicBezTo>
                    <a:pt x="34080" y="4391"/>
                    <a:pt x="34060" y="4391"/>
                    <a:pt x="34067" y="4380"/>
                  </a:cubicBezTo>
                  <a:cubicBezTo>
                    <a:pt x="34091" y="4353"/>
                    <a:pt x="34070" y="4335"/>
                    <a:pt x="34025" y="4324"/>
                  </a:cubicBezTo>
                  <a:cubicBezTo>
                    <a:pt x="34015" y="4324"/>
                    <a:pt x="34008" y="4314"/>
                    <a:pt x="33997" y="4308"/>
                  </a:cubicBezTo>
                  <a:cubicBezTo>
                    <a:pt x="34029" y="4300"/>
                    <a:pt x="34056" y="4290"/>
                    <a:pt x="34088" y="4279"/>
                  </a:cubicBezTo>
                  <a:cubicBezTo>
                    <a:pt x="34122" y="4273"/>
                    <a:pt x="34167" y="4273"/>
                    <a:pt x="34178" y="4252"/>
                  </a:cubicBezTo>
                  <a:cubicBezTo>
                    <a:pt x="34186" y="4236"/>
                    <a:pt x="34198" y="4233"/>
                    <a:pt x="34210" y="4233"/>
                  </a:cubicBezTo>
                  <a:cubicBezTo>
                    <a:pt x="34220" y="4233"/>
                    <a:pt x="34230" y="4235"/>
                    <a:pt x="34240" y="4235"/>
                  </a:cubicBezTo>
                  <a:cubicBezTo>
                    <a:pt x="34251" y="4237"/>
                    <a:pt x="34260" y="4242"/>
                    <a:pt x="34273" y="4242"/>
                  </a:cubicBezTo>
                  <a:cubicBezTo>
                    <a:pt x="34277" y="4242"/>
                    <a:pt x="34281" y="4242"/>
                    <a:pt x="34285" y="4241"/>
                  </a:cubicBezTo>
                  <a:cubicBezTo>
                    <a:pt x="34393" y="4235"/>
                    <a:pt x="34508" y="4241"/>
                    <a:pt x="34615" y="4217"/>
                  </a:cubicBezTo>
                  <a:lnTo>
                    <a:pt x="34615" y="4217"/>
                  </a:lnTo>
                  <a:cubicBezTo>
                    <a:pt x="34618" y="4231"/>
                    <a:pt x="34587" y="4231"/>
                    <a:pt x="34583" y="4255"/>
                  </a:cubicBezTo>
                  <a:cubicBezTo>
                    <a:pt x="34589" y="4248"/>
                    <a:pt x="34596" y="4247"/>
                    <a:pt x="34603" y="4247"/>
                  </a:cubicBezTo>
                  <a:cubicBezTo>
                    <a:pt x="34609" y="4247"/>
                    <a:pt x="34614" y="4248"/>
                    <a:pt x="34619" y="4248"/>
                  </a:cubicBezTo>
                  <a:cubicBezTo>
                    <a:pt x="34627" y="4248"/>
                    <a:pt x="34633" y="4246"/>
                    <a:pt x="34636" y="4235"/>
                  </a:cubicBezTo>
                  <a:cubicBezTo>
                    <a:pt x="34639" y="4228"/>
                    <a:pt x="34657" y="4225"/>
                    <a:pt x="34674" y="4225"/>
                  </a:cubicBezTo>
                  <a:cubicBezTo>
                    <a:pt x="34687" y="4225"/>
                    <a:pt x="34699" y="4226"/>
                    <a:pt x="34712" y="4226"/>
                  </a:cubicBezTo>
                  <a:cubicBezTo>
                    <a:pt x="34760" y="4226"/>
                    <a:pt x="34807" y="4219"/>
                    <a:pt x="34851" y="4200"/>
                  </a:cubicBezTo>
                  <a:cubicBezTo>
                    <a:pt x="34871" y="4192"/>
                    <a:pt x="34903" y="4181"/>
                    <a:pt x="34924" y="4181"/>
                  </a:cubicBezTo>
                  <a:cubicBezTo>
                    <a:pt x="34931" y="4181"/>
                    <a:pt x="34938" y="4182"/>
                    <a:pt x="34941" y="4186"/>
                  </a:cubicBezTo>
                  <a:cubicBezTo>
                    <a:pt x="34957" y="4200"/>
                    <a:pt x="34971" y="4205"/>
                    <a:pt x="34984" y="4205"/>
                  </a:cubicBezTo>
                  <a:cubicBezTo>
                    <a:pt x="35003" y="4205"/>
                    <a:pt x="35021" y="4195"/>
                    <a:pt x="35041" y="4190"/>
                  </a:cubicBezTo>
                  <a:cubicBezTo>
                    <a:pt x="35049" y="4188"/>
                    <a:pt x="35056" y="4187"/>
                    <a:pt x="35062" y="4187"/>
                  </a:cubicBezTo>
                  <a:cubicBezTo>
                    <a:pt x="35069" y="4187"/>
                    <a:pt x="35076" y="4189"/>
                    <a:pt x="35083" y="4196"/>
                  </a:cubicBezTo>
                  <a:cubicBezTo>
                    <a:pt x="35085" y="4200"/>
                    <a:pt x="35089" y="4202"/>
                    <a:pt x="35094" y="4202"/>
                  </a:cubicBezTo>
                  <a:cubicBezTo>
                    <a:pt x="35099" y="4202"/>
                    <a:pt x="35104" y="4200"/>
                    <a:pt x="35108" y="4196"/>
                  </a:cubicBezTo>
                  <a:cubicBezTo>
                    <a:pt x="35115" y="4190"/>
                    <a:pt x="35111" y="4183"/>
                    <a:pt x="35097" y="4179"/>
                  </a:cubicBezTo>
                  <a:cubicBezTo>
                    <a:pt x="35066" y="4172"/>
                    <a:pt x="35059" y="4158"/>
                    <a:pt x="35062" y="4141"/>
                  </a:cubicBezTo>
                  <a:cubicBezTo>
                    <a:pt x="35090" y="4134"/>
                    <a:pt x="35104" y="4120"/>
                    <a:pt x="35129" y="4113"/>
                  </a:cubicBezTo>
                  <a:cubicBezTo>
                    <a:pt x="35170" y="4106"/>
                    <a:pt x="35215" y="4106"/>
                    <a:pt x="35249" y="4085"/>
                  </a:cubicBezTo>
                  <a:cubicBezTo>
                    <a:pt x="35257" y="4082"/>
                    <a:pt x="35260" y="4082"/>
                    <a:pt x="35264" y="4079"/>
                  </a:cubicBezTo>
                  <a:cubicBezTo>
                    <a:pt x="35289" y="4079"/>
                    <a:pt x="35303" y="4058"/>
                    <a:pt x="35328" y="4058"/>
                  </a:cubicBezTo>
                  <a:cubicBezTo>
                    <a:pt x="35334" y="4058"/>
                    <a:pt x="35340" y="4059"/>
                    <a:pt x="35347" y="4061"/>
                  </a:cubicBezTo>
                  <a:cubicBezTo>
                    <a:pt x="35372" y="4059"/>
                    <a:pt x="35398" y="4042"/>
                    <a:pt x="35425" y="4042"/>
                  </a:cubicBezTo>
                  <a:cubicBezTo>
                    <a:pt x="35439" y="4042"/>
                    <a:pt x="35454" y="4047"/>
                    <a:pt x="35468" y="4061"/>
                  </a:cubicBezTo>
                  <a:lnTo>
                    <a:pt x="35475" y="4061"/>
                  </a:lnTo>
                  <a:cubicBezTo>
                    <a:pt x="35484" y="4056"/>
                    <a:pt x="35491" y="4054"/>
                    <a:pt x="35498" y="4054"/>
                  </a:cubicBezTo>
                  <a:cubicBezTo>
                    <a:pt x="35514" y="4054"/>
                    <a:pt x="35528" y="4064"/>
                    <a:pt x="35545" y="4071"/>
                  </a:cubicBezTo>
                  <a:cubicBezTo>
                    <a:pt x="35562" y="4078"/>
                    <a:pt x="35580" y="4082"/>
                    <a:pt x="35597" y="4082"/>
                  </a:cubicBezTo>
                  <a:cubicBezTo>
                    <a:pt x="35638" y="4082"/>
                    <a:pt x="35675" y="4063"/>
                    <a:pt x="35687" y="4033"/>
                  </a:cubicBezTo>
                  <a:cubicBezTo>
                    <a:pt x="35694" y="4012"/>
                    <a:pt x="35691" y="3991"/>
                    <a:pt x="35712" y="3978"/>
                  </a:cubicBezTo>
                  <a:cubicBezTo>
                    <a:pt x="35766" y="3946"/>
                    <a:pt x="35777" y="3926"/>
                    <a:pt x="35728" y="3916"/>
                  </a:cubicBezTo>
                  <a:cubicBezTo>
                    <a:pt x="35697" y="3908"/>
                    <a:pt x="35663" y="3893"/>
                    <a:pt x="35628" y="3893"/>
                  </a:cubicBezTo>
                  <a:cubicBezTo>
                    <a:pt x="35612" y="3893"/>
                    <a:pt x="35596" y="3896"/>
                    <a:pt x="35579" y="3905"/>
                  </a:cubicBezTo>
                  <a:cubicBezTo>
                    <a:pt x="35486" y="3874"/>
                    <a:pt x="35478" y="3881"/>
                    <a:pt x="35462" y="3877"/>
                  </a:cubicBezTo>
                  <a:cubicBezTo>
                    <a:pt x="35433" y="3873"/>
                    <a:pt x="35408" y="3859"/>
                    <a:pt x="35382" y="3859"/>
                  </a:cubicBezTo>
                  <a:cubicBezTo>
                    <a:pt x="35366" y="3859"/>
                    <a:pt x="35351" y="3863"/>
                    <a:pt x="35333" y="3877"/>
                  </a:cubicBezTo>
                  <a:cubicBezTo>
                    <a:pt x="35330" y="3850"/>
                    <a:pt x="35330" y="3842"/>
                    <a:pt x="35315" y="3842"/>
                  </a:cubicBezTo>
                  <a:cubicBezTo>
                    <a:pt x="35309" y="3842"/>
                    <a:pt x="35300" y="3844"/>
                    <a:pt x="35288" y="3846"/>
                  </a:cubicBezTo>
                  <a:cubicBezTo>
                    <a:pt x="35275" y="3848"/>
                    <a:pt x="35263" y="3851"/>
                    <a:pt x="35254" y="3851"/>
                  </a:cubicBezTo>
                  <a:cubicBezTo>
                    <a:pt x="35239" y="3851"/>
                    <a:pt x="35231" y="3845"/>
                    <a:pt x="35236" y="3825"/>
                  </a:cubicBezTo>
                  <a:cubicBezTo>
                    <a:pt x="35239" y="3815"/>
                    <a:pt x="35225" y="3812"/>
                    <a:pt x="35219" y="3804"/>
                  </a:cubicBezTo>
                  <a:cubicBezTo>
                    <a:pt x="35180" y="3780"/>
                    <a:pt x="35135" y="3773"/>
                    <a:pt x="35087" y="3773"/>
                  </a:cubicBezTo>
                  <a:lnTo>
                    <a:pt x="35073" y="3773"/>
                  </a:lnTo>
                  <a:cubicBezTo>
                    <a:pt x="35071" y="3773"/>
                    <a:pt x="35069" y="3774"/>
                    <a:pt x="35067" y="3774"/>
                  </a:cubicBezTo>
                  <a:cubicBezTo>
                    <a:pt x="35040" y="3774"/>
                    <a:pt x="35033" y="3752"/>
                    <a:pt x="35010" y="3746"/>
                  </a:cubicBezTo>
                  <a:cubicBezTo>
                    <a:pt x="34972" y="3732"/>
                    <a:pt x="34937" y="3714"/>
                    <a:pt x="34900" y="3697"/>
                  </a:cubicBezTo>
                  <a:cubicBezTo>
                    <a:pt x="34868" y="3687"/>
                    <a:pt x="34879" y="3679"/>
                    <a:pt x="34903" y="3669"/>
                  </a:cubicBezTo>
                  <a:cubicBezTo>
                    <a:pt x="34934" y="3655"/>
                    <a:pt x="34975" y="3672"/>
                    <a:pt x="35007" y="3645"/>
                  </a:cubicBezTo>
                  <a:cubicBezTo>
                    <a:pt x="34930" y="3634"/>
                    <a:pt x="34861" y="3621"/>
                    <a:pt x="34799" y="3617"/>
                  </a:cubicBezTo>
                  <a:cubicBezTo>
                    <a:pt x="34748" y="3615"/>
                    <a:pt x="34696" y="3615"/>
                    <a:pt x="34645" y="3615"/>
                  </a:cubicBezTo>
                  <a:cubicBezTo>
                    <a:pt x="34568" y="3615"/>
                    <a:pt x="34490" y="3616"/>
                    <a:pt x="34413" y="3621"/>
                  </a:cubicBezTo>
                  <a:cubicBezTo>
                    <a:pt x="34396" y="3623"/>
                    <a:pt x="34378" y="3623"/>
                    <a:pt x="34360" y="3623"/>
                  </a:cubicBezTo>
                  <a:cubicBezTo>
                    <a:pt x="34342" y="3623"/>
                    <a:pt x="34323" y="3623"/>
                    <a:pt x="34306" y="3621"/>
                  </a:cubicBezTo>
                  <a:cubicBezTo>
                    <a:pt x="34285" y="3621"/>
                    <a:pt x="34279" y="3617"/>
                    <a:pt x="34296" y="3603"/>
                  </a:cubicBezTo>
                  <a:cubicBezTo>
                    <a:pt x="34311" y="3601"/>
                    <a:pt x="34323" y="3598"/>
                    <a:pt x="34338" y="3598"/>
                  </a:cubicBezTo>
                  <a:cubicBezTo>
                    <a:pt x="34344" y="3598"/>
                    <a:pt x="34351" y="3599"/>
                    <a:pt x="34358" y="3600"/>
                  </a:cubicBezTo>
                  <a:cubicBezTo>
                    <a:pt x="34361" y="3600"/>
                    <a:pt x="34364" y="3601"/>
                    <a:pt x="34367" y="3601"/>
                  </a:cubicBezTo>
                  <a:cubicBezTo>
                    <a:pt x="34384" y="3601"/>
                    <a:pt x="34389" y="3591"/>
                    <a:pt x="34386" y="3579"/>
                  </a:cubicBezTo>
                  <a:cubicBezTo>
                    <a:pt x="34407" y="3541"/>
                    <a:pt x="34275" y="3562"/>
                    <a:pt x="34320" y="3513"/>
                  </a:cubicBezTo>
                  <a:cubicBezTo>
                    <a:pt x="34313" y="3513"/>
                    <a:pt x="34309" y="3509"/>
                    <a:pt x="34303" y="3509"/>
                  </a:cubicBezTo>
                  <a:cubicBezTo>
                    <a:pt x="34282" y="3509"/>
                    <a:pt x="34264" y="3513"/>
                    <a:pt x="34244" y="3517"/>
                  </a:cubicBezTo>
                  <a:cubicBezTo>
                    <a:pt x="34227" y="3519"/>
                    <a:pt x="34211" y="3521"/>
                    <a:pt x="34195" y="3521"/>
                  </a:cubicBezTo>
                  <a:cubicBezTo>
                    <a:pt x="34167" y="3521"/>
                    <a:pt x="34140" y="3516"/>
                    <a:pt x="34115" y="3503"/>
                  </a:cubicBezTo>
                  <a:cubicBezTo>
                    <a:pt x="34119" y="3499"/>
                    <a:pt x="34122" y="3499"/>
                    <a:pt x="34129" y="3499"/>
                  </a:cubicBezTo>
                  <a:cubicBezTo>
                    <a:pt x="34135" y="3500"/>
                    <a:pt x="34141" y="3500"/>
                    <a:pt x="34146" y="3500"/>
                  </a:cubicBezTo>
                  <a:cubicBezTo>
                    <a:pt x="34166" y="3500"/>
                    <a:pt x="34182" y="3495"/>
                    <a:pt x="34195" y="3478"/>
                  </a:cubicBezTo>
                  <a:cubicBezTo>
                    <a:pt x="34166" y="3476"/>
                    <a:pt x="34143" y="3463"/>
                    <a:pt x="34116" y="3463"/>
                  </a:cubicBezTo>
                  <a:cubicBezTo>
                    <a:pt x="34107" y="3463"/>
                    <a:pt x="34098" y="3464"/>
                    <a:pt x="34088" y="3468"/>
                  </a:cubicBezTo>
                  <a:lnTo>
                    <a:pt x="33980" y="3468"/>
                  </a:lnTo>
                  <a:cubicBezTo>
                    <a:pt x="33970" y="3464"/>
                    <a:pt x="33963" y="3461"/>
                    <a:pt x="33952" y="3458"/>
                  </a:cubicBezTo>
                  <a:cubicBezTo>
                    <a:pt x="33938" y="3443"/>
                    <a:pt x="33893" y="3454"/>
                    <a:pt x="33886" y="3433"/>
                  </a:cubicBezTo>
                  <a:cubicBezTo>
                    <a:pt x="33875" y="3436"/>
                    <a:pt x="33861" y="3441"/>
                    <a:pt x="33849" y="3441"/>
                  </a:cubicBezTo>
                  <a:cubicBezTo>
                    <a:pt x="33847" y="3441"/>
                    <a:pt x="33844" y="3441"/>
                    <a:pt x="33841" y="3440"/>
                  </a:cubicBezTo>
                  <a:cubicBezTo>
                    <a:pt x="33814" y="3428"/>
                    <a:pt x="33787" y="3422"/>
                    <a:pt x="33759" y="3422"/>
                  </a:cubicBezTo>
                  <a:cubicBezTo>
                    <a:pt x="33734" y="3422"/>
                    <a:pt x="33708" y="3427"/>
                    <a:pt x="33682" y="3433"/>
                  </a:cubicBezTo>
                  <a:cubicBezTo>
                    <a:pt x="33542" y="3433"/>
                    <a:pt x="33408" y="3416"/>
                    <a:pt x="33269" y="3416"/>
                  </a:cubicBezTo>
                  <a:cubicBezTo>
                    <a:pt x="33182" y="3416"/>
                    <a:pt x="33092" y="3413"/>
                    <a:pt x="33009" y="3402"/>
                  </a:cubicBezTo>
                  <a:cubicBezTo>
                    <a:pt x="32828" y="3378"/>
                    <a:pt x="32647" y="3367"/>
                    <a:pt x="32464" y="3367"/>
                  </a:cubicBezTo>
                  <a:cubicBezTo>
                    <a:pt x="32415" y="3364"/>
                    <a:pt x="32363" y="3364"/>
                    <a:pt x="32314" y="3364"/>
                  </a:cubicBezTo>
                  <a:cubicBezTo>
                    <a:pt x="32304" y="3360"/>
                    <a:pt x="32290" y="3364"/>
                    <a:pt x="32277" y="3357"/>
                  </a:cubicBezTo>
                  <a:cubicBezTo>
                    <a:pt x="32227" y="3328"/>
                    <a:pt x="32165" y="3325"/>
                    <a:pt x="32104" y="3325"/>
                  </a:cubicBezTo>
                  <a:cubicBezTo>
                    <a:pt x="32092" y="3325"/>
                    <a:pt x="32080" y="3325"/>
                    <a:pt x="32069" y="3325"/>
                  </a:cubicBezTo>
                  <a:cubicBezTo>
                    <a:pt x="32037" y="3328"/>
                    <a:pt x="32005" y="3332"/>
                    <a:pt x="31975" y="3332"/>
                  </a:cubicBezTo>
                  <a:cubicBezTo>
                    <a:pt x="31962" y="3332"/>
                    <a:pt x="31949" y="3331"/>
                    <a:pt x="31936" y="3329"/>
                  </a:cubicBezTo>
                  <a:cubicBezTo>
                    <a:pt x="31801" y="3312"/>
                    <a:pt x="31659" y="3319"/>
                    <a:pt x="31523" y="3304"/>
                  </a:cubicBezTo>
                  <a:cubicBezTo>
                    <a:pt x="31482" y="3301"/>
                    <a:pt x="31437" y="3301"/>
                    <a:pt x="31395" y="3301"/>
                  </a:cubicBezTo>
                  <a:cubicBezTo>
                    <a:pt x="31375" y="3303"/>
                    <a:pt x="31355" y="3304"/>
                    <a:pt x="31336" y="3304"/>
                  </a:cubicBezTo>
                  <a:cubicBezTo>
                    <a:pt x="31274" y="3304"/>
                    <a:pt x="31213" y="3296"/>
                    <a:pt x="31153" y="3291"/>
                  </a:cubicBezTo>
                  <a:cubicBezTo>
                    <a:pt x="31145" y="3288"/>
                    <a:pt x="31139" y="3280"/>
                    <a:pt x="31132" y="3280"/>
                  </a:cubicBezTo>
                  <a:cubicBezTo>
                    <a:pt x="31090" y="3274"/>
                    <a:pt x="31041" y="3277"/>
                    <a:pt x="31038" y="3235"/>
                  </a:cubicBezTo>
                  <a:cubicBezTo>
                    <a:pt x="31036" y="3222"/>
                    <a:pt x="31025" y="3211"/>
                    <a:pt x="31007" y="3211"/>
                  </a:cubicBezTo>
                  <a:cubicBezTo>
                    <a:pt x="30998" y="3211"/>
                    <a:pt x="30988" y="3214"/>
                    <a:pt x="30975" y="3221"/>
                  </a:cubicBezTo>
                  <a:cubicBezTo>
                    <a:pt x="30959" y="3232"/>
                    <a:pt x="30940" y="3237"/>
                    <a:pt x="30917" y="3237"/>
                  </a:cubicBezTo>
                  <a:cubicBezTo>
                    <a:pt x="30910" y="3237"/>
                    <a:pt x="30903" y="3236"/>
                    <a:pt x="30895" y="3235"/>
                  </a:cubicBezTo>
                  <a:lnTo>
                    <a:pt x="30895" y="3221"/>
                  </a:lnTo>
                  <a:cubicBezTo>
                    <a:pt x="30914" y="3194"/>
                    <a:pt x="30968" y="3175"/>
                    <a:pt x="31017" y="3175"/>
                  </a:cubicBezTo>
                  <a:cubicBezTo>
                    <a:pt x="31042" y="3175"/>
                    <a:pt x="31066" y="3180"/>
                    <a:pt x="31083" y="3190"/>
                  </a:cubicBezTo>
                  <a:cubicBezTo>
                    <a:pt x="31107" y="3200"/>
                    <a:pt x="31132" y="3200"/>
                    <a:pt x="31159" y="3205"/>
                  </a:cubicBezTo>
                  <a:cubicBezTo>
                    <a:pt x="31142" y="3211"/>
                    <a:pt x="31142" y="3225"/>
                    <a:pt x="31118" y="3225"/>
                  </a:cubicBezTo>
                  <a:cubicBezTo>
                    <a:pt x="31114" y="3225"/>
                    <a:pt x="31108" y="3223"/>
                    <a:pt x="31103" y="3223"/>
                  </a:cubicBezTo>
                  <a:cubicBezTo>
                    <a:pt x="31099" y="3223"/>
                    <a:pt x="31097" y="3224"/>
                    <a:pt x="31097" y="3229"/>
                  </a:cubicBezTo>
                  <a:cubicBezTo>
                    <a:pt x="31097" y="3234"/>
                    <a:pt x="31104" y="3243"/>
                    <a:pt x="31111" y="3243"/>
                  </a:cubicBezTo>
                  <a:cubicBezTo>
                    <a:pt x="31112" y="3243"/>
                    <a:pt x="31113" y="3243"/>
                    <a:pt x="31114" y="3242"/>
                  </a:cubicBezTo>
                  <a:cubicBezTo>
                    <a:pt x="31130" y="3242"/>
                    <a:pt x="31146" y="3243"/>
                    <a:pt x="31161" y="3243"/>
                  </a:cubicBezTo>
                  <a:cubicBezTo>
                    <a:pt x="31197" y="3243"/>
                    <a:pt x="31231" y="3239"/>
                    <a:pt x="31253" y="3215"/>
                  </a:cubicBezTo>
                  <a:cubicBezTo>
                    <a:pt x="31266" y="3204"/>
                    <a:pt x="31273" y="3198"/>
                    <a:pt x="31288" y="3198"/>
                  </a:cubicBezTo>
                  <a:cubicBezTo>
                    <a:pt x="31294" y="3198"/>
                    <a:pt x="31300" y="3199"/>
                    <a:pt x="31308" y="3200"/>
                  </a:cubicBezTo>
                  <a:cubicBezTo>
                    <a:pt x="31312" y="3201"/>
                    <a:pt x="31315" y="3202"/>
                    <a:pt x="31319" y="3202"/>
                  </a:cubicBezTo>
                  <a:cubicBezTo>
                    <a:pt x="31332" y="3202"/>
                    <a:pt x="31345" y="3195"/>
                    <a:pt x="31353" y="3187"/>
                  </a:cubicBezTo>
                  <a:cubicBezTo>
                    <a:pt x="31363" y="3184"/>
                    <a:pt x="31373" y="3183"/>
                    <a:pt x="31382" y="3183"/>
                  </a:cubicBezTo>
                  <a:cubicBezTo>
                    <a:pt x="31408" y="3183"/>
                    <a:pt x="31431" y="3192"/>
                    <a:pt x="31451" y="3197"/>
                  </a:cubicBezTo>
                  <a:cubicBezTo>
                    <a:pt x="31459" y="3199"/>
                    <a:pt x="31466" y="3200"/>
                    <a:pt x="31473" y="3200"/>
                  </a:cubicBezTo>
                  <a:cubicBezTo>
                    <a:pt x="31505" y="3200"/>
                    <a:pt x="31526" y="3182"/>
                    <a:pt x="31541" y="3173"/>
                  </a:cubicBezTo>
                  <a:cubicBezTo>
                    <a:pt x="31565" y="3159"/>
                    <a:pt x="31510" y="3155"/>
                    <a:pt x="31499" y="3138"/>
                  </a:cubicBezTo>
                  <a:cubicBezTo>
                    <a:pt x="31503" y="3138"/>
                    <a:pt x="31508" y="3138"/>
                    <a:pt x="31512" y="3138"/>
                  </a:cubicBezTo>
                  <a:cubicBezTo>
                    <a:pt x="31572" y="3138"/>
                    <a:pt x="31621" y="3159"/>
                    <a:pt x="31680" y="3163"/>
                  </a:cubicBezTo>
                  <a:cubicBezTo>
                    <a:pt x="31697" y="3173"/>
                    <a:pt x="31711" y="3184"/>
                    <a:pt x="31731" y="3194"/>
                  </a:cubicBezTo>
                  <a:cubicBezTo>
                    <a:pt x="31752" y="3202"/>
                    <a:pt x="31775" y="3218"/>
                    <a:pt x="31793" y="3218"/>
                  </a:cubicBezTo>
                  <a:cubicBezTo>
                    <a:pt x="31797" y="3218"/>
                    <a:pt x="31801" y="3217"/>
                    <a:pt x="31805" y="3215"/>
                  </a:cubicBezTo>
                  <a:cubicBezTo>
                    <a:pt x="31821" y="3206"/>
                    <a:pt x="31837" y="3204"/>
                    <a:pt x="31852" y="3204"/>
                  </a:cubicBezTo>
                  <a:cubicBezTo>
                    <a:pt x="31878" y="3204"/>
                    <a:pt x="31903" y="3211"/>
                    <a:pt x="31928" y="3211"/>
                  </a:cubicBezTo>
                  <a:cubicBezTo>
                    <a:pt x="31931" y="3211"/>
                    <a:pt x="31934" y="3211"/>
                    <a:pt x="31936" y="3211"/>
                  </a:cubicBezTo>
                  <a:lnTo>
                    <a:pt x="31960" y="3211"/>
                  </a:lnTo>
                  <a:cubicBezTo>
                    <a:pt x="31973" y="3217"/>
                    <a:pt x="31986" y="3219"/>
                    <a:pt x="31999" y="3219"/>
                  </a:cubicBezTo>
                  <a:cubicBezTo>
                    <a:pt x="32029" y="3219"/>
                    <a:pt x="32061" y="3208"/>
                    <a:pt x="32091" y="3208"/>
                  </a:cubicBezTo>
                  <a:cubicBezTo>
                    <a:pt x="32103" y="3208"/>
                    <a:pt x="32115" y="3210"/>
                    <a:pt x="32127" y="3215"/>
                  </a:cubicBezTo>
                  <a:cubicBezTo>
                    <a:pt x="32128" y="3215"/>
                    <a:pt x="32129" y="3216"/>
                    <a:pt x="32131" y="3216"/>
                  </a:cubicBezTo>
                  <a:cubicBezTo>
                    <a:pt x="32139" y="3216"/>
                    <a:pt x="32143" y="3196"/>
                    <a:pt x="32134" y="3190"/>
                  </a:cubicBezTo>
                  <a:cubicBezTo>
                    <a:pt x="32117" y="3176"/>
                    <a:pt x="32103" y="3163"/>
                    <a:pt x="32072" y="3159"/>
                  </a:cubicBezTo>
                  <a:lnTo>
                    <a:pt x="32072" y="3142"/>
                  </a:lnTo>
                  <a:cubicBezTo>
                    <a:pt x="32091" y="3131"/>
                    <a:pt x="32119" y="3125"/>
                    <a:pt x="32142" y="3125"/>
                  </a:cubicBezTo>
                  <a:cubicBezTo>
                    <a:pt x="32161" y="3125"/>
                    <a:pt x="32176" y="3129"/>
                    <a:pt x="32183" y="3135"/>
                  </a:cubicBezTo>
                  <a:cubicBezTo>
                    <a:pt x="32207" y="3159"/>
                    <a:pt x="32235" y="3159"/>
                    <a:pt x="32263" y="3170"/>
                  </a:cubicBezTo>
                  <a:cubicBezTo>
                    <a:pt x="32284" y="3173"/>
                    <a:pt x="32304" y="3180"/>
                    <a:pt x="32325" y="3184"/>
                  </a:cubicBezTo>
                  <a:cubicBezTo>
                    <a:pt x="32314" y="3205"/>
                    <a:pt x="32273" y="3200"/>
                    <a:pt x="32256" y="3218"/>
                  </a:cubicBezTo>
                  <a:cubicBezTo>
                    <a:pt x="32269" y="3227"/>
                    <a:pt x="32282" y="3231"/>
                    <a:pt x="32294" y="3231"/>
                  </a:cubicBezTo>
                  <a:cubicBezTo>
                    <a:pt x="32312" y="3231"/>
                    <a:pt x="32329" y="3222"/>
                    <a:pt x="32346" y="3211"/>
                  </a:cubicBezTo>
                  <a:cubicBezTo>
                    <a:pt x="32361" y="3202"/>
                    <a:pt x="32370" y="3185"/>
                    <a:pt x="32394" y="3185"/>
                  </a:cubicBezTo>
                  <a:cubicBezTo>
                    <a:pt x="32399" y="3185"/>
                    <a:pt x="32403" y="3186"/>
                    <a:pt x="32408" y="3187"/>
                  </a:cubicBezTo>
                  <a:cubicBezTo>
                    <a:pt x="32408" y="3208"/>
                    <a:pt x="32388" y="3235"/>
                    <a:pt x="32439" y="3242"/>
                  </a:cubicBezTo>
                  <a:cubicBezTo>
                    <a:pt x="32457" y="3246"/>
                    <a:pt x="32476" y="3249"/>
                    <a:pt x="32493" y="3249"/>
                  </a:cubicBezTo>
                  <a:cubicBezTo>
                    <a:pt x="32525" y="3249"/>
                    <a:pt x="32552" y="3238"/>
                    <a:pt x="32561" y="3205"/>
                  </a:cubicBezTo>
                  <a:cubicBezTo>
                    <a:pt x="32573" y="3216"/>
                    <a:pt x="32581" y="3227"/>
                    <a:pt x="32593" y="3227"/>
                  </a:cubicBezTo>
                  <a:cubicBezTo>
                    <a:pt x="32599" y="3227"/>
                    <a:pt x="32605" y="3225"/>
                    <a:pt x="32613" y="3218"/>
                  </a:cubicBezTo>
                  <a:cubicBezTo>
                    <a:pt x="32625" y="3209"/>
                    <a:pt x="32636" y="3204"/>
                    <a:pt x="32646" y="3204"/>
                  </a:cubicBezTo>
                  <a:cubicBezTo>
                    <a:pt x="32656" y="3204"/>
                    <a:pt x="32667" y="3211"/>
                    <a:pt x="32676" y="3225"/>
                  </a:cubicBezTo>
                  <a:cubicBezTo>
                    <a:pt x="32677" y="3227"/>
                    <a:pt x="32682" y="3227"/>
                    <a:pt x="32687" y="3227"/>
                  </a:cubicBezTo>
                  <a:cubicBezTo>
                    <a:pt x="32694" y="3227"/>
                    <a:pt x="32702" y="3226"/>
                    <a:pt x="32700" y="3221"/>
                  </a:cubicBezTo>
                  <a:cubicBezTo>
                    <a:pt x="32694" y="3206"/>
                    <a:pt x="32699" y="3202"/>
                    <a:pt x="32708" y="3202"/>
                  </a:cubicBezTo>
                  <a:cubicBezTo>
                    <a:pt x="32718" y="3202"/>
                    <a:pt x="32732" y="3207"/>
                    <a:pt x="32741" y="3207"/>
                  </a:cubicBezTo>
                  <a:cubicBezTo>
                    <a:pt x="32744" y="3207"/>
                    <a:pt x="32747" y="3206"/>
                    <a:pt x="32748" y="3205"/>
                  </a:cubicBezTo>
                  <a:lnTo>
                    <a:pt x="32790" y="3205"/>
                  </a:lnTo>
                  <a:cubicBezTo>
                    <a:pt x="32794" y="3219"/>
                    <a:pt x="32808" y="3222"/>
                    <a:pt x="32822" y="3222"/>
                  </a:cubicBezTo>
                  <a:cubicBezTo>
                    <a:pt x="32831" y="3222"/>
                    <a:pt x="32841" y="3221"/>
                    <a:pt x="32849" y="3221"/>
                  </a:cubicBezTo>
                  <a:cubicBezTo>
                    <a:pt x="32873" y="3223"/>
                    <a:pt x="32897" y="3223"/>
                    <a:pt x="32922" y="3223"/>
                  </a:cubicBezTo>
                  <a:cubicBezTo>
                    <a:pt x="32946" y="3223"/>
                    <a:pt x="32970" y="3223"/>
                    <a:pt x="32995" y="3225"/>
                  </a:cubicBezTo>
                  <a:cubicBezTo>
                    <a:pt x="33000" y="3226"/>
                    <a:pt x="33006" y="3226"/>
                    <a:pt x="33011" y="3226"/>
                  </a:cubicBezTo>
                  <a:cubicBezTo>
                    <a:pt x="33043" y="3226"/>
                    <a:pt x="33071" y="3217"/>
                    <a:pt x="33071" y="3194"/>
                  </a:cubicBezTo>
                  <a:cubicBezTo>
                    <a:pt x="33071" y="3172"/>
                    <a:pt x="33047" y="3165"/>
                    <a:pt x="33015" y="3165"/>
                  </a:cubicBezTo>
                  <a:cubicBezTo>
                    <a:pt x="33008" y="3165"/>
                    <a:pt x="33000" y="3166"/>
                    <a:pt x="32991" y="3166"/>
                  </a:cubicBezTo>
                  <a:cubicBezTo>
                    <a:pt x="32988" y="3170"/>
                    <a:pt x="32985" y="3170"/>
                    <a:pt x="32980" y="3170"/>
                  </a:cubicBezTo>
                  <a:cubicBezTo>
                    <a:pt x="32974" y="3142"/>
                    <a:pt x="32918" y="3152"/>
                    <a:pt x="32905" y="3131"/>
                  </a:cubicBezTo>
                  <a:cubicBezTo>
                    <a:pt x="32892" y="3114"/>
                    <a:pt x="32879" y="3108"/>
                    <a:pt x="32865" y="3108"/>
                  </a:cubicBezTo>
                  <a:cubicBezTo>
                    <a:pt x="32847" y="3108"/>
                    <a:pt x="32830" y="3118"/>
                    <a:pt x="32814" y="3128"/>
                  </a:cubicBezTo>
                  <a:cubicBezTo>
                    <a:pt x="32797" y="3140"/>
                    <a:pt x="32780" y="3144"/>
                    <a:pt x="32762" y="3144"/>
                  </a:cubicBezTo>
                  <a:cubicBezTo>
                    <a:pt x="32755" y="3144"/>
                    <a:pt x="32746" y="3143"/>
                    <a:pt x="32738" y="3142"/>
                  </a:cubicBezTo>
                  <a:cubicBezTo>
                    <a:pt x="32710" y="3135"/>
                    <a:pt x="32679" y="3138"/>
                    <a:pt x="32655" y="3131"/>
                  </a:cubicBezTo>
                  <a:cubicBezTo>
                    <a:pt x="32589" y="3117"/>
                    <a:pt x="32509" y="3128"/>
                    <a:pt x="32453" y="3093"/>
                  </a:cubicBezTo>
                  <a:cubicBezTo>
                    <a:pt x="32468" y="3090"/>
                    <a:pt x="32481" y="3090"/>
                    <a:pt x="32495" y="3086"/>
                  </a:cubicBezTo>
                  <a:cubicBezTo>
                    <a:pt x="32665" y="3083"/>
                    <a:pt x="32835" y="3080"/>
                    <a:pt x="33005" y="3075"/>
                  </a:cubicBezTo>
                  <a:cubicBezTo>
                    <a:pt x="33021" y="3077"/>
                    <a:pt x="33037" y="3077"/>
                    <a:pt x="33053" y="3077"/>
                  </a:cubicBezTo>
                  <a:cubicBezTo>
                    <a:pt x="33127" y="3077"/>
                    <a:pt x="33201" y="3065"/>
                    <a:pt x="33276" y="3065"/>
                  </a:cubicBezTo>
                  <a:cubicBezTo>
                    <a:pt x="33286" y="3065"/>
                    <a:pt x="33297" y="3065"/>
                    <a:pt x="33307" y="3069"/>
                  </a:cubicBezTo>
                  <a:cubicBezTo>
                    <a:pt x="33324" y="3071"/>
                    <a:pt x="33341" y="3072"/>
                    <a:pt x="33358" y="3072"/>
                  </a:cubicBezTo>
                  <a:cubicBezTo>
                    <a:pt x="33452" y="3072"/>
                    <a:pt x="33543" y="3047"/>
                    <a:pt x="33635" y="3047"/>
                  </a:cubicBezTo>
                  <a:cubicBezTo>
                    <a:pt x="33647" y="3047"/>
                    <a:pt x="33659" y="3047"/>
                    <a:pt x="33672" y="3048"/>
                  </a:cubicBezTo>
                  <a:cubicBezTo>
                    <a:pt x="33685" y="3048"/>
                    <a:pt x="33709" y="3034"/>
                    <a:pt x="33696" y="3027"/>
                  </a:cubicBezTo>
                  <a:cubicBezTo>
                    <a:pt x="33647" y="3000"/>
                    <a:pt x="33678" y="2982"/>
                    <a:pt x="33702" y="2958"/>
                  </a:cubicBezTo>
                  <a:cubicBezTo>
                    <a:pt x="33716" y="2947"/>
                    <a:pt x="33713" y="2930"/>
                    <a:pt x="33702" y="2913"/>
                  </a:cubicBezTo>
                  <a:cubicBezTo>
                    <a:pt x="33689" y="2899"/>
                    <a:pt x="33669" y="2896"/>
                    <a:pt x="33649" y="2896"/>
                  </a:cubicBezTo>
                  <a:cubicBezTo>
                    <a:pt x="33637" y="2896"/>
                    <a:pt x="33624" y="2897"/>
                    <a:pt x="33612" y="2897"/>
                  </a:cubicBezTo>
                  <a:cubicBezTo>
                    <a:pt x="33605" y="2897"/>
                    <a:pt x="33598" y="2897"/>
                    <a:pt x="33592" y="2896"/>
                  </a:cubicBezTo>
                  <a:cubicBezTo>
                    <a:pt x="33588" y="2896"/>
                    <a:pt x="33588" y="2892"/>
                    <a:pt x="33584" y="2888"/>
                  </a:cubicBezTo>
                  <a:cubicBezTo>
                    <a:pt x="33616" y="2861"/>
                    <a:pt x="33542" y="2867"/>
                    <a:pt x="33547" y="2846"/>
                  </a:cubicBezTo>
                  <a:cubicBezTo>
                    <a:pt x="33567" y="2846"/>
                    <a:pt x="33584" y="2843"/>
                    <a:pt x="33598" y="2836"/>
                  </a:cubicBezTo>
                  <a:cubicBezTo>
                    <a:pt x="33609" y="2833"/>
                    <a:pt x="33616" y="2830"/>
                    <a:pt x="33619" y="2826"/>
                  </a:cubicBezTo>
                  <a:cubicBezTo>
                    <a:pt x="33657" y="2805"/>
                    <a:pt x="33696" y="2788"/>
                    <a:pt x="33696" y="2753"/>
                  </a:cubicBezTo>
                  <a:cubicBezTo>
                    <a:pt x="33776" y="2726"/>
                    <a:pt x="33869" y="2712"/>
                    <a:pt x="33942" y="2670"/>
                  </a:cubicBezTo>
                  <a:cubicBezTo>
                    <a:pt x="33959" y="2659"/>
                    <a:pt x="33990" y="2659"/>
                    <a:pt x="34018" y="2659"/>
                  </a:cubicBezTo>
                  <a:cubicBezTo>
                    <a:pt x="34133" y="2659"/>
                    <a:pt x="34133" y="2656"/>
                    <a:pt x="34223" y="2614"/>
                  </a:cubicBezTo>
                  <a:cubicBezTo>
                    <a:pt x="34240" y="2608"/>
                    <a:pt x="34258" y="2601"/>
                    <a:pt x="34275" y="2593"/>
                  </a:cubicBezTo>
                  <a:cubicBezTo>
                    <a:pt x="34379" y="2555"/>
                    <a:pt x="34487" y="2521"/>
                    <a:pt x="34577" y="2468"/>
                  </a:cubicBezTo>
                  <a:cubicBezTo>
                    <a:pt x="34597" y="2455"/>
                    <a:pt x="34618" y="2441"/>
                    <a:pt x="34646" y="2430"/>
                  </a:cubicBezTo>
                  <a:cubicBezTo>
                    <a:pt x="34687" y="2420"/>
                    <a:pt x="34702" y="2409"/>
                    <a:pt x="34674" y="2382"/>
                  </a:cubicBezTo>
                  <a:cubicBezTo>
                    <a:pt x="34646" y="2358"/>
                    <a:pt x="34650" y="2337"/>
                    <a:pt x="34708" y="2334"/>
                  </a:cubicBezTo>
                  <a:cubicBezTo>
                    <a:pt x="34733" y="2334"/>
                    <a:pt x="34757" y="2334"/>
                    <a:pt x="34754" y="2309"/>
                  </a:cubicBezTo>
                  <a:cubicBezTo>
                    <a:pt x="34749" y="2279"/>
                    <a:pt x="34745" y="2266"/>
                    <a:pt x="34727" y="2266"/>
                  </a:cubicBezTo>
                  <a:cubicBezTo>
                    <a:pt x="34716" y="2266"/>
                    <a:pt x="34700" y="2272"/>
                    <a:pt x="34674" y="2281"/>
                  </a:cubicBezTo>
                  <a:cubicBezTo>
                    <a:pt x="34671" y="2250"/>
                    <a:pt x="34712" y="2226"/>
                    <a:pt x="34705" y="2198"/>
                  </a:cubicBezTo>
                  <a:cubicBezTo>
                    <a:pt x="34695" y="2129"/>
                    <a:pt x="34775" y="2073"/>
                    <a:pt x="34785" y="2007"/>
                  </a:cubicBezTo>
                  <a:cubicBezTo>
                    <a:pt x="34788" y="1980"/>
                    <a:pt x="34788" y="1966"/>
                    <a:pt x="34743" y="1966"/>
                  </a:cubicBezTo>
                  <a:cubicBezTo>
                    <a:pt x="34739" y="1966"/>
                    <a:pt x="34736" y="1966"/>
                    <a:pt x="34733" y="1966"/>
                  </a:cubicBezTo>
                  <a:cubicBezTo>
                    <a:pt x="34714" y="1966"/>
                    <a:pt x="34707" y="1957"/>
                    <a:pt x="34702" y="1948"/>
                  </a:cubicBezTo>
                  <a:cubicBezTo>
                    <a:pt x="34692" y="1935"/>
                    <a:pt x="34712" y="1931"/>
                    <a:pt x="34726" y="1927"/>
                  </a:cubicBezTo>
                  <a:cubicBezTo>
                    <a:pt x="34781" y="1914"/>
                    <a:pt x="34802" y="1896"/>
                    <a:pt x="34761" y="1861"/>
                  </a:cubicBezTo>
                  <a:cubicBezTo>
                    <a:pt x="34746" y="1847"/>
                    <a:pt x="34750" y="1820"/>
                    <a:pt x="34761" y="1806"/>
                  </a:cubicBezTo>
                  <a:cubicBezTo>
                    <a:pt x="34781" y="1782"/>
                    <a:pt x="34764" y="1778"/>
                    <a:pt x="34736" y="1778"/>
                  </a:cubicBezTo>
                  <a:cubicBezTo>
                    <a:pt x="34708" y="1775"/>
                    <a:pt x="34681" y="1775"/>
                    <a:pt x="34657" y="1775"/>
                  </a:cubicBezTo>
                  <a:cubicBezTo>
                    <a:pt x="34640" y="1777"/>
                    <a:pt x="34624" y="1778"/>
                    <a:pt x="34608" y="1778"/>
                  </a:cubicBezTo>
                  <a:cubicBezTo>
                    <a:pt x="34567" y="1778"/>
                    <a:pt x="34527" y="1772"/>
                    <a:pt x="34490" y="1764"/>
                  </a:cubicBezTo>
                  <a:cubicBezTo>
                    <a:pt x="34431" y="1754"/>
                    <a:pt x="34372" y="1751"/>
                    <a:pt x="34309" y="1751"/>
                  </a:cubicBezTo>
                  <a:cubicBezTo>
                    <a:pt x="34249" y="1751"/>
                    <a:pt x="34188" y="1760"/>
                    <a:pt x="34125" y="1760"/>
                  </a:cubicBezTo>
                  <a:cubicBezTo>
                    <a:pt x="34094" y="1760"/>
                    <a:pt x="34063" y="1758"/>
                    <a:pt x="34032" y="1751"/>
                  </a:cubicBezTo>
                  <a:cubicBezTo>
                    <a:pt x="34042" y="1740"/>
                    <a:pt x="33976" y="1743"/>
                    <a:pt x="34025" y="1730"/>
                  </a:cubicBezTo>
                  <a:cubicBezTo>
                    <a:pt x="34042" y="1727"/>
                    <a:pt x="34053" y="1719"/>
                    <a:pt x="34063" y="1709"/>
                  </a:cubicBezTo>
                  <a:cubicBezTo>
                    <a:pt x="34095" y="1686"/>
                    <a:pt x="34129" y="1672"/>
                    <a:pt x="34177" y="1672"/>
                  </a:cubicBezTo>
                  <a:cubicBezTo>
                    <a:pt x="34187" y="1672"/>
                    <a:pt x="34197" y="1673"/>
                    <a:pt x="34209" y="1674"/>
                  </a:cubicBezTo>
                  <a:cubicBezTo>
                    <a:pt x="34309" y="1681"/>
                    <a:pt x="34417" y="1677"/>
                    <a:pt x="34518" y="1681"/>
                  </a:cubicBezTo>
                  <a:cubicBezTo>
                    <a:pt x="34580" y="1681"/>
                    <a:pt x="34663" y="1615"/>
                    <a:pt x="34636" y="1591"/>
                  </a:cubicBezTo>
                  <a:cubicBezTo>
                    <a:pt x="34597" y="1563"/>
                    <a:pt x="34622" y="1549"/>
                    <a:pt x="34642" y="1528"/>
                  </a:cubicBezTo>
                  <a:cubicBezTo>
                    <a:pt x="34660" y="1518"/>
                    <a:pt x="34687" y="1511"/>
                    <a:pt x="34684" y="1493"/>
                  </a:cubicBezTo>
                  <a:cubicBezTo>
                    <a:pt x="34677" y="1445"/>
                    <a:pt x="34729" y="1438"/>
                    <a:pt x="34785" y="1435"/>
                  </a:cubicBezTo>
                  <a:cubicBezTo>
                    <a:pt x="34816" y="1431"/>
                    <a:pt x="34837" y="1424"/>
                    <a:pt x="34830" y="1403"/>
                  </a:cubicBezTo>
                  <a:cubicBezTo>
                    <a:pt x="34847" y="1355"/>
                    <a:pt x="34816" y="1324"/>
                    <a:pt x="34736" y="1310"/>
                  </a:cubicBezTo>
                  <a:cubicBezTo>
                    <a:pt x="34861" y="1289"/>
                    <a:pt x="34875" y="1234"/>
                    <a:pt x="34875" y="1175"/>
                  </a:cubicBezTo>
                  <a:cubicBezTo>
                    <a:pt x="34875" y="1152"/>
                    <a:pt x="34881" y="1126"/>
                    <a:pt x="34827" y="1126"/>
                  </a:cubicBezTo>
                  <a:cubicBezTo>
                    <a:pt x="34824" y="1126"/>
                    <a:pt x="34820" y="1126"/>
                    <a:pt x="34816" y="1126"/>
                  </a:cubicBezTo>
                  <a:cubicBezTo>
                    <a:pt x="34814" y="1126"/>
                    <a:pt x="34812" y="1127"/>
                    <a:pt x="34810" y="1127"/>
                  </a:cubicBezTo>
                  <a:cubicBezTo>
                    <a:pt x="34786" y="1127"/>
                    <a:pt x="34775" y="1108"/>
                    <a:pt x="34775" y="1098"/>
                  </a:cubicBezTo>
                  <a:cubicBezTo>
                    <a:pt x="34776" y="1090"/>
                    <a:pt x="34784" y="1087"/>
                    <a:pt x="34794" y="1087"/>
                  </a:cubicBezTo>
                  <a:cubicBezTo>
                    <a:pt x="34803" y="1087"/>
                    <a:pt x="34814" y="1090"/>
                    <a:pt x="34823" y="1091"/>
                  </a:cubicBezTo>
                  <a:cubicBezTo>
                    <a:pt x="34835" y="1093"/>
                    <a:pt x="34847" y="1095"/>
                    <a:pt x="34858" y="1095"/>
                  </a:cubicBezTo>
                  <a:cubicBezTo>
                    <a:pt x="34872" y="1095"/>
                    <a:pt x="34882" y="1090"/>
                    <a:pt x="34882" y="1070"/>
                  </a:cubicBezTo>
                  <a:cubicBezTo>
                    <a:pt x="34882" y="1056"/>
                    <a:pt x="34910" y="1050"/>
                    <a:pt x="34934" y="1046"/>
                  </a:cubicBezTo>
                  <a:cubicBezTo>
                    <a:pt x="34958" y="1043"/>
                    <a:pt x="34986" y="1035"/>
                    <a:pt x="34979" y="1015"/>
                  </a:cubicBezTo>
                  <a:cubicBezTo>
                    <a:pt x="34974" y="996"/>
                    <a:pt x="34959" y="992"/>
                    <a:pt x="34940" y="992"/>
                  </a:cubicBezTo>
                  <a:cubicBezTo>
                    <a:pt x="34930" y="992"/>
                    <a:pt x="34920" y="993"/>
                    <a:pt x="34910" y="994"/>
                  </a:cubicBezTo>
                  <a:cubicBezTo>
                    <a:pt x="34895" y="988"/>
                    <a:pt x="34879" y="983"/>
                    <a:pt x="34860" y="983"/>
                  </a:cubicBezTo>
                  <a:cubicBezTo>
                    <a:pt x="34856" y="983"/>
                    <a:pt x="34852" y="983"/>
                    <a:pt x="34847" y="984"/>
                  </a:cubicBezTo>
                  <a:cubicBezTo>
                    <a:pt x="34847" y="970"/>
                    <a:pt x="34826" y="966"/>
                    <a:pt x="34820" y="956"/>
                  </a:cubicBezTo>
                  <a:cubicBezTo>
                    <a:pt x="34791" y="921"/>
                    <a:pt x="34740" y="894"/>
                    <a:pt x="34736" y="848"/>
                  </a:cubicBezTo>
                  <a:lnTo>
                    <a:pt x="34750" y="848"/>
                  </a:lnTo>
                  <a:cubicBezTo>
                    <a:pt x="34753" y="848"/>
                    <a:pt x="34756" y="848"/>
                    <a:pt x="34758" y="848"/>
                  </a:cubicBezTo>
                  <a:cubicBezTo>
                    <a:pt x="34805" y="848"/>
                    <a:pt x="34850" y="867"/>
                    <a:pt x="34898" y="867"/>
                  </a:cubicBezTo>
                  <a:cubicBezTo>
                    <a:pt x="34911" y="867"/>
                    <a:pt x="34924" y="866"/>
                    <a:pt x="34937" y="862"/>
                  </a:cubicBezTo>
                  <a:cubicBezTo>
                    <a:pt x="34993" y="852"/>
                    <a:pt x="35055" y="866"/>
                    <a:pt x="35104" y="835"/>
                  </a:cubicBezTo>
                  <a:cubicBezTo>
                    <a:pt x="35107" y="833"/>
                    <a:pt x="35110" y="832"/>
                    <a:pt x="35113" y="832"/>
                  </a:cubicBezTo>
                  <a:cubicBezTo>
                    <a:pt x="35121" y="832"/>
                    <a:pt x="35129" y="837"/>
                    <a:pt x="35139" y="841"/>
                  </a:cubicBezTo>
                  <a:cubicBezTo>
                    <a:pt x="35151" y="845"/>
                    <a:pt x="35166" y="851"/>
                    <a:pt x="35175" y="851"/>
                  </a:cubicBezTo>
                  <a:cubicBezTo>
                    <a:pt x="35185" y="851"/>
                    <a:pt x="35189" y="845"/>
                    <a:pt x="35180" y="824"/>
                  </a:cubicBezTo>
                  <a:cubicBezTo>
                    <a:pt x="35177" y="821"/>
                    <a:pt x="35194" y="811"/>
                    <a:pt x="35204" y="806"/>
                  </a:cubicBezTo>
                  <a:cubicBezTo>
                    <a:pt x="35209" y="806"/>
                    <a:pt x="35213" y="805"/>
                    <a:pt x="35217" y="805"/>
                  </a:cubicBezTo>
                  <a:cubicBezTo>
                    <a:pt x="35241" y="805"/>
                    <a:pt x="35261" y="816"/>
                    <a:pt x="35286" y="816"/>
                  </a:cubicBezTo>
                  <a:cubicBezTo>
                    <a:pt x="35292" y="816"/>
                    <a:pt x="35298" y="816"/>
                    <a:pt x="35305" y="814"/>
                  </a:cubicBezTo>
                  <a:cubicBezTo>
                    <a:pt x="35307" y="813"/>
                    <a:pt x="35308" y="813"/>
                    <a:pt x="35310" y="813"/>
                  </a:cubicBezTo>
                  <a:lnTo>
                    <a:pt x="35310" y="813"/>
                  </a:lnTo>
                  <a:cubicBezTo>
                    <a:pt x="35320" y="813"/>
                    <a:pt x="35308" y="839"/>
                    <a:pt x="35337" y="845"/>
                  </a:cubicBezTo>
                  <a:cubicBezTo>
                    <a:pt x="35351" y="828"/>
                    <a:pt x="35370" y="824"/>
                    <a:pt x="35392" y="824"/>
                  </a:cubicBezTo>
                  <a:cubicBezTo>
                    <a:pt x="35406" y="824"/>
                    <a:pt x="35420" y="826"/>
                    <a:pt x="35434" y="826"/>
                  </a:cubicBezTo>
                  <a:cubicBezTo>
                    <a:pt x="35442" y="826"/>
                    <a:pt x="35450" y="825"/>
                    <a:pt x="35458" y="824"/>
                  </a:cubicBezTo>
                  <a:cubicBezTo>
                    <a:pt x="35469" y="822"/>
                    <a:pt x="35480" y="822"/>
                    <a:pt x="35490" y="822"/>
                  </a:cubicBezTo>
                  <a:cubicBezTo>
                    <a:pt x="35521" y="822"/>
                    <a:pt x="35543" y="830"/>
                    <a:pt x="35562" y="848"/>
                  </a:cubicBezTo>
                  <a:cubicBezTo>
                    <a:pt x="35570" y="850"/>
                    <a:pt x="35577" y="850"/>
                    <a:pt x="35584" y="850"/>
                  </a:cubicBezTo>
                  <a:cubicBezTo>
                    <a:pt x="35628" y="850"/>
                    <a:pt x="35659" y="826"/>
                    <a:pt x="35697" y="817"/>
                  </a:cubicBezTo>
                  <a:cubicBezTo>
                    <a:pt x="35722" y="814"/>
                    <a:pt x="35712" y="796"/>
                    <a:pt x="35707" y="782"/>
                  </a:cubicBezTo>
                  <a:cubicBezTo>
                    <a:pt x="35704" y="772"/>
                    <a:pt x="35687" y="772"/>
                    <a:pt x="35673" y="772"/>
                  </a:cubicBezTo>
                  <a:cubicBezTo>
                    <a:pt x="35670" y="772"/>
                    <a:pt x="35667" y="772"/>
                    <a:pt x="35664" y="772"/>
                  </a:cubicBezTo>
                  <a:cubicBezTo>
                    <a:pt x="35640" y="772"/>
                    <a:pt x="35619" y="782"/>
                    <a:pt x="35582" y="782"/>
                  </a:cubicBezTo>
                  <a:cubicBezTo>
                    <a:pt x="35615" y="764"/>
                    <a:pt x="35645" y="755"/>
                    <a:pt x="35675" y="755"/>
                  </a:cubicBezTo>
                  <a:cubicBezTo>
                    <a:pt x="35690" y="755"/>
                    <a:pt x="35706" y="757"/>
                    <a:pt x="35722" y="762"/>
                  </a:cubicBezTo>
                  <a:cubicBezTo>
                    <a:pt x="35727" y="763"/>
                    <a:pt x="35733" y="763"/>
                    <a:pt x="35738" y="763"/>
                  </a:cubicBezTo>
                  <a:cubicBezTo>
                    <a:pt x="35750" y="763"/>
                    <a:pt x="35761" y="760"/>
                    <a:pt x="35763" y="748"/>
                  </a:cubicBezTo>
                  <a:cubicBezTo>
                    <a:pt x="35766" y="736"/>
                    <a:pt x="35757" y="730"/>
                    <a:pt x="35742" y="730"/>
                  </a:cubicBezTo>
                  <a:cubicBezTo>
                    <a:pt x="35739" y="730"/>
                    <a:pt x="35736" y="730"/>
                    <a:pt x="35732" y="731"/>
                  </a:cubicBezTo>
                  <a:cubicBezTo>
                    <a:pt x="35725" y="731"/>
                    <a:pt x="35717" y="732"/>
                    <a:pt x="35711" y="732"/>
                  </a:cubicBezTo>
                  <a:cubicBezTo>
                    <a:pt x="35703" y="732"/>
                    <a:pt x="35697" y="730"/>
                    <a:pt x="35697" y="720"/>
                  </a:cubicBezTo>
                  <a:cubicBezTo>
                    <a:pt x="35697" y="717"/>
                    <a:pt x="35697" y="717"/>
                    <a:pt x="35701" y="713"/>
                  </a:cubicBezTo>
                  <a:cubicBezTo>
                    <a:pt x="35704" y="713"/>
                    <a:pt x="35707" y="712"/>
                    <a:pt x="35711" y="712"/>
                  </a:cubicBezTo>
                  <a:cubicBezTo>
                    <a:pt x="35718" y="712"/>
                    <a:pt x="35726" y="713"/>
                    <a:pt x="35733" y="713"/>
                  </a:cubicBezTo>
                  <a:cubicBezTo>
                    <a:pt x="35745" y="713"/>
                    <a:pt x="35755" y="711"/>
                    <a:pt x="35756" y="702"/>
                  </a:cubicBezTo>
                  <a:cubicBezTo>
                    <a:pt x="35763" y="689"/>
                    <a:pt x="35736" y="682"/>
                    <a:pt x="35715" y="678"/>
                  </a:cubicBezTo>
                  <a:cubicBezTo>
                    <a:pt x="35701" y="675"/>
                    <a:pt x="35694" y="668"/>
                    <a:pt x="35683" y="661"/>
                  </a:cubicBezTo>
                  <a:cubicBezTo>
                    <a:pt x="35672" y="666"/>
                    <a:pt x="35661" y="667"/>
                    <a:pt x="35649" y="667"/>
                  </a:cubicBezTo>
                  <a:cubicBezTo>
                    <a:pt x="35628" y="667"/>
                    <a:pt x="35606" y="662"/>
                    <a:pt x="35585" y="662"/>
                  </a:cubicBezTo>
                  <a:cubicBezTo>
                    <a:pt x="35577" y="662"/>
                    <a:pt x="35569" y="663"/>
                    <a:pt x="35562" y="665"/>
                  </a:cubicBezTo>
                  <a:cubicBezTo>
                    <a:pt x="35543" y="670"/>
                    <a:pt x="35525" y="672"/>
                    <a:pt x="35507" y="672"/>
                  </a:cubicBezTo>
                  <a:cubicBezTo>
                    <a:pt x="35458" y="672"/>
                    <a:pt x="35413" y="656"/>
                    <a:pt x="35364" y="651"/>
                  </a:cubicBezTo>
                  <a:cubicBezTo>
                    <a:pt x="35349" y="651"/>
                    <a:pt x="35330" y="653"/>
                    <a:pt x="35310" y="653"/>
                  </a:cubicBezTo>
                  <a:cubicBezTo>
                    <a:pt x="35283" y="653"/>
                    <a:pt x="35257" y="649"/>
                    <a:pt x="35243" y="627"/>
                  </a:cubicBezTo>
                  <a:cubicBezTo>
                    <a:pt x="35243" y="627"/>
                    <a:pt x="35222" y="627"/>
                    <a:pt x="35219" y="630"/>
                  </a:cubicBezTo>
                  <a:cubicBezTo>
                    <a:pt x="35191" y="661"/>
                    <a:pt x="35125" y="647"/>
                    <a:pt x="35097" y="678"/>
                  </a:cubicBezTo>
                  <a:cubicBezTo>
                    <a:pt x="35092" y="682"/>
                    <a:pt x="35084" y="684"/>
                    <a:pt x="35077" y="684"/>
                  </a:cubicBezTo>
                  <a:cubicBezTo>
                    <a:pt x="35069" y="684"/>
                    <a:pt x="35062" y="681"/>
                    <a:pt x="35062" y="672"/>
                  </a:cubicBezTo>
                  <a:cubicBezTo>
                    <a:pt x="35065" y="645"/>
                    <a:pt x="35044" y="645"/>
                    <a:pt x="35020" y="645"/>
                  </a:cubicBezTo>
                  <a:cubicBezTo>
                    <a:pt x="35020" y="645"/>
                    <a:pt x="35019" y="645"/>
                    <a:pt x="35018" y="645"/>
                  </a:cubicBezTo>
                  <a:cubicBezTo>
                    <a:pt x="35011" y="645"/>
                    <a:pt x="35003" y="645"/>
                    <a:pt x="34996" y="644"/>
                  </a:cubicBezTo>
                  <a:cubicBezTo>
                    <a:pt x="34990" y="643"/>
                    <a:pt x="34982" y="642"/>
                    <a:pt x="34974" y="642"/>
                  </a:cubicBezTo>
                  <a:cubicBezTo>
                    <a:pt x="34968" y="642"/>
                    <a:pt x="34961" y="642"/>
                    <a:pt x="34954" y="642"/>
                  </a:cubicBezTo>
                  <a:cubicBezTo>
                    <a:pt x="34930" y="642"/>
                    <a:pt x="34910" y="639"/>
                    <a:pt x="34921" y="609"/>
                  </a:cubicBezTo>
                  <a:cubicBezTo>
                    <a:pt x="34921" y="606"/>
                    <a:pt x="34917" y="605"/>
                    <a:pt x="34913" y="605"/>
                  </a:cubicBezTo>
                  <a:cubicBezTo>
                    <a:pt x="34908" y="605"/>
                    <a:pt x="34903" y="606"/>
                    <a:pt x="34900" y="606"/>
                  </a:cubicBezTo>
                  <a:cubicBezTo>
                    <a:pt x="34897" y="606"/>
                    <a:pt x="34894" y="606"/>
                    <a:pt x="34892" y="606"/>
                  </a:cubicBezTo>
                  <a:cubicBezTo>
                    <a:pt x="34867" y="606"/>
                    <a:pt x="34860" y="591"/>
                    <a:pt x="34844" y="585"/>
                  </a:cubicBezTo>
                  <a:cubicBezTo>
                    <a:pt x="34824" y="580"/>
                    <a:pt x="34818" y="547"/>
                    <a:pt x="34794" y="547"/>
                  </a:cubicBezTo>
                  <a:cubicBezTo>
                    <a:pt x="34785" y="547"/>
                    <a:pt x="34773" y="552"/>
                    <a:pt x="34757" y="564"/>
                  </a:cubicBezTo>
                  <a:cubicBezTo>
                    <a:pt x="34753" y="566"/>
                    <a:pt x="34748" y="566"/>
                    <a:pt x="34743" y="566"/>
                  </a:cubicBezTo>
                  <a:cubicBezTo>
                    <a:pt x="34736" y="566"/>
                    <a:pt x="34730" y="565"/>
                    <a:pt x="34726" y="561"/>
                  </a:cubicBezTo>
                  <a:cubicBezTo>
                    <a:pt x="34695" y="543"/>
                    <a:pt x="34653" y="540"/>
                    <a:pt x="34615" y="533"/>
                  </a:cubicBezTo>
                  <a:cubicBezTo>
                    <a:pt x="34525" y="514"/>
                    <a:pt x="34438" y="506"/>
                    <a:pt x="34348" y="506"/>
                  </a:cubicBezTo>
                  <a:cubicBezTo>
                    <a:pt x="34319" y="506"/>
                    <a:pt x="34290" y="507"/>
                    <a:pt x="34261" y="508"/>
                  </a:cubicBezTo>
                  <a:cubicBezTo>
                    <a:pt x="34213" y="491"/>
                    <a:pt x="34157" y="494"/>
                    <a:pt x="34105" y="491"/>
                  </a:cubicBezTo>
                  <a:cubicBezTo>
                    <a:pt x="34098" y="488"/>
                    <a:pt x="34095" y="484"/>
                    <a:pt x="34088" y="484"/>
                  </a:cubicBezTo>
                  <a:cubicBezTo>
                    <a:pt x="34017" y="467"/>
                    <a:pt x="33945" y="459"/>
                    <a:pt x="33872" y="459"/>
                  </a:cubicBezTo>
                  <a:cubicBezTo>
                    <a:pt x="33841" y="459"/>
                    <a:pt x="33810" y="460"/>
                    <a:pt x="33779" y="463"/>
                  </a:cubicBezTo>
                  <a:cubicBezTo>
                    <a:pt x="33806" y="453"/>
                    <a:pt x="33848" y="453"/>
                    <a:pt x="33848" y="425"/>
                  </a:cubicBezTo>
                  <a:cubicBezTo>
                    <a:pt x="33846" y="425"/>
                    <a:pt x="33846" y="424"/>
                    <a:pt x="33845" y="423"/>
                  </a:cubicBezTo>
                  <a:lnTo>
                    <a:pt x="33845" y="423"/>
                  </a:lnTo>
                  <a:lnTo>
                    <a:pt x="33848" y="425"/>
                  </a:lnTo>
                  <a:cubicBezTo>
                    <a:pt x="33852" y="425"/>
                    <a:pt x="33856" y="424"/>
                    <a:pt x="33860" y="424"/>
                  </a:cubicBezTo>
                  <a:cubicBezTo>
                    <a:pt x="33883" y="424"/>
                    <a:pt x="33907" y="433"/>
                    <a:pt x="33931" y="433"/>
                  </a:cubicBezTo>
                  <a:cubicBezTo>
                    <a:pt x="33947" y="433"/>
                    <a:pt x="33962" y="429"/>
                    <a:pt x="33976" y="415"/>
                  </a:cubicBezTo>
                  <a:cubicBezTo>
                    <a:pt x="33979" y="413"/>
                    <a:pt x="33981" y="412"/>
                    <a:pt x="33982" y="412"/>
                  </a:cubicBezTo>
                  <a:cubicBezTo>
                    <a:pt x="33989" y="412"/>
                    <a:pt x="33991" y="427"/>
                    <a:pt x="34003" y="427"/>
                  </a:cubicBezTo>
                  <a:cubicBezTo>
                    <a:pt x="34005" y="427"/>
                    <a:pt x="34008" y="427"/>
                    <a:pt x="34011" y="425"/>
                  </a:cubicBezTo>
                  <a:cubicBezTo>
                    <a:pt x="34029" y="369"/>
                    <a:pt x="34029" y="369"/>
                    <a:pt x="33935" y="369"/>
                  </a:cubicBezTo>
                  <a:cubicBezTo>
                    <a:pt x="33904" y="369"/>
                    <a:pt x="33872" y="374"/>
                    <a:pt x="33845" y="380"/>
                  </a:cubicBezTo>
                  <a:cubicBezTo>
                    <a:pt x="33776" y="363"/>
                    <a:pt x="33696" y="380"/>
                    <a:pt x="33630" y="356"/>
                  </a:cubicBezTo>
                  <a:cubicBezTo>
                    <a:pt x="33622" y="356"/>
                    <a:pt x="33609" y="359"/>
                    <a:pt x="33602" y="366"/>
                  </a:cubicBezTo>
                  <a:cubicBezTo>
                    <a:pt x="33581" y="377"/>
                    <a:pt x="33557" y="380"/>
                    <a:pt x="33532" y="380"/>
                  </a:cubicBezTo>
                  <a:cubicBezTo>
                    <a:pt x="33513" y="381"/>
                    <a:pt x="33493" y="382"/>
                    <a:pt x="33473" y="382"/>
                  </a:cubicBezTo>
                  <a:cubicBezTo>
                    <a:pt x="33441" y="382"/>
                    <a:pt x="33409" y="381"/>
                    <a:pt x="33377" y="381"/>
                  </a:cubicBezTo>
                  <a:cubicBezTo>
                    <a:pt x="33325" y="381"/>
                    <a:pt x="33274" y="383"/>
                    <a:pt x="33224" y="398"/>
                  </a:cubicBezTo>
                  <a:cubicBezTo>
                    <a:pt x="33220" y="394"/>
                    <a:pt x="33217" y="390"/>
                    <a:pt x="33214" y="390"/>
                  </a:cubicBezTo>
                  <a:cubicBezTo>
                    <a:pt x="33047" y="408"/>
                    <a:pt x="32876" y="404"/>
                    <a:pt x="32706" y="408"/>
                  </a:cubicBezTo>
                  <a:cubicBezTo>
                    <a:pt x="32540" y="411"/>
                    <a:pt x="32370" y="418"/>
                    <a:pt x="32204" y="428"/>
                  </a:cubicBezTo>
                  <a:cubicBezTo>
                    <a:pt x="32191" y="428"/>
                    <a:pt x="32178" y="429"/>
                    <a:pt x="32165" y="429"/>
                  </a:cubicBezTo>
                  <a:cubicBezTo>
                    <a:pt x="32145" y="429"/>
                    <a:pt x="32125" y="428"/>
                    <a:pt x="32106" y="422"/>
                  </a:cubicBezTo>
                  <a:cubicBezTo>
                    <a:pt x="32075" y="407"/>
                    <a:pt x="32039" y="403"/>
                    <a:pt x="32004" y="403"/>
                  </a:cubicBezTo>
                  <a:cubicBezTo>
                    <a:pt x="31981" y="403"/>
                    <a:pt x="31958" y="405"/>
                    <a:pt x="31940" y="408"/>
                  </a:cubicBezTo>
                  <a:cubicBezTo>
                    <a:pt x="31850" y="422"/>
                    <a:pt x="31760" y="425"/>
                    <a:pt x="31669" y="425"/>
                  </a:cubicBezTo>
                  <a:cubicBezTo>
                    <a:pt x="31648" y="421"/>
                    <a:pt x="31627" y="420"/>
                    <a:pt x="31607" y="420"/>
                  </a:cubicBezTo>
                  <a:cubicBezTo>
                    <a:pt x="31560" y="420"/>
                    <a:pt x="31515" y="426"/>
                    <a:pt x="31468" y="426"/>
                  </a:cubicBezTo>
                  <a:cubicBezTo>
                    <a:pt x="31457" y="426"/>
                    <a:pt x="31445" y="426"/>
                    <a:pt x="31433" y="425"/>
                  </a:cubicBezTo>
                  <a:cubicBezTo>
                    <a:pt x="31430" y="425"/>
                    <a:pt x="31428" y="424"/>
                    <a:pt x="31425" y="424"/>
                  </a:cubicBezTo>
                  <a:cubicBezTo>
                    <a:pt x="31414" y="424"/>
                    <a:pt x="31409" y="430"/>
                    <a:pt x="31409" y="439"/>
                  </a:cubicBezTo>
                  <a:cubicBezTo>
                    <a:pt x="31378" y="439"/>
                    <a:pt x="31347" y="439"/>
                    <a:pt x="31315" y="443"/>
                  </a:cubicBezTo>
                  <a:cubicBezTo>
                    <a:pt x="31104" y="446"/>
                    <a:pt x="30889" y="449"/>
                    <a:pt x="30677" y="463"/>
                  </a:cubicBezTo>
                  <a:cubicBezTo>
                    <a:pt x="30667" y="436"/>
                    <a:pt x="30767" y="439"/>
                    <a:pt x="30711" y="404"/>
                  </a:cubicBezTo>
                  <a:cubicBezTo>
                    <a:pt x="30699" y="396"/>
                    <a:pt x="30689" y="390"/>
                    <a:pt x="30677" y="390"/>
                  </a:cubicBezTo>
                  <a:cubicBezTo>
                    <a:pt x="30670" y="390"/>
                    <a:pt x="30663" y="392"/>
                    <a:pt x="30653" y="398"/>
                  </a:cubicBezTo>
                  <a:cubicBezTo>
                    <a:pt x="30622" y="390"/>
                    <a:pt x="30649" y="366"/>
                    <a:pt x="30618" y="363"/>
                  </a:cubicBezTo>
                  <a:cubicBezTo>
                    <a:pt x="30629" y="357"/>
                    <a:pt x="30640" y="355"/>
                    <a:pt x="30653" y="355"/>
                  </a:cubicBezTo>
                  <a:cubicBezTo>
                    <a:pt x="30661" y="355"/>
                    <a:pt x="30669" y="356"/>
                    <a:pt x="30677" y="356"/>
                  </a:cubicBezTo>
                  <a:cubicBezTo>
                    <a:pt x="30697" y="357"/>
                    <a:pt x="30716" y="358"/>
                    <a:pt x="30735" y="358"/>
                  </a:cubicBezTo>
                  <a:cubicBezTo>
                    <a:pt x="30770" y="358"/>
                    <a:pt x="30805" y="355"/>
                    <a:pt x="30841" y="349"/>
                  </a:cubicBezTo>
                  <a:cubicBezTo>
                    <a:pt x="30852" y="347"/>
                    <a:pt x="30872" y="344"/>
                    <a:pt x="30888" y="344"/>
                  </a:cubicBezTo>
                  <a:cubicBezTo>
                    <a:pt x="30905" y="344"/>
                    <a:pt x="30920" y="347"/>
                    <a:pt x="30920" y="356"/>
                  </a:cubicBezTo>
                  <a:cubicBezTo>
                    <a:pt x="30922" y="370"/>
                    <a:pt x="30929" y="374"/>
                    <a:pt x="30937" y="374"/>
                  </a:cubicBezTo>
                  <a:cubicBezTo>
                    <a:pt x="30947" y="374"/>
                    <a:pt x="30959" y="369"/>
                    <a:pt x="30969" y="369"/>
                  </a:cubicBezTo>
                  <a:cubicBezTo>
                    <a:pt x="31051" y="354"/>
                    <a:pt x="31134" y="338"/>
                    <a:pt x="31222" y="338"/>
                  </a:cubicBezTo>
                  <a:cubicBezTo>
                    <a:pt x="31230" y="338"/>
                    <a:pt x="31238" y="338"/>
                    <a:pt x="31246" y="339"/>
                  </a:cubicBezTo>
                  <a:cubicBezTo>
                    <a:pt x="31270" y="349"/>
                    <a:pt x="31305" y="349"/>
                    <a:pt x="31323" y="374"/>
                  </a:cubicBezTo>
                  <a:cubicBezTo>
                    <a:pt x="31314" y="343"/>
                    <a:pt x="31321" y="330"/>
                    <a:pt x="31354" y="330"/>
                  </a:cubicBezTo>
                  <a:cubicBezTo>
                    <a:pt x="31362" y="330"/>
                    <a:pt x="31371" y="330"/>
                    <a:pt x="31382" y="332"/>
                  </a:cubicBezTo>
                  <a:cubicBezTo>
                    <a:pt x="31389" y="333"/>
                    <a:pt x="31397" y="334"/>
                    <a:pt x="31404" y="334"/>
                  </a:cubicBezTo>
                  <a:cubicBezTo>
                    <a:pt x="31447" y="334"/>
                    <a:pt x="31491" y="316"/>
                    <a:pt x="31535" y="316"/>
                  </a:cubicBezTo>
                  <a:cubicBezTo>
                    <a:pt x="31547" y="316"/>
                    <a:pt x="31560" y="318"/>
                    <a:pt x="31572" y="321"/>
                  </a:cubicBezTo>
                  <a:cubicBezTo>
                    <a:pt x="31583" y="324"/>
                    <a:pt x="31593" y="326"/>
                    <a:pt x="31602" y="326"/>
                  </a:cubicBezTo>
                  <a:cubicBezTo>
                    <a:pt x="31614" y="326"/>
                    <a:pt x="31625" y="323"/>
                    <a:pt x="31638" y="318"/>
                  </a:cubicBezTo>
                  <a:cubicBezTo>
                    <a:pt x="31668" y="305"/>
                    <a:pt x="31701" y="302"/>
                    <a:pt x="31735" y="302"/>
                  </a:cubicBezTo>
                  <a:cubicBezTo>
                    <a:pt x="31760" y="302"/>
                    <a:pt x="31785" y="303"/>
                    <a:pt x="31810" y="303"/>
                  </a:cubicBezTo>
                  <a:cubicBezTo>
                    <a:pt x="31841" y="303"/>
                    <a:pt x="31871" y="301"/>
                    <a:pt x="31898" y="290"/>
                  </a:cubicBezTo>
                  <a:cubicBezTo>
                    <a:pt x="31902" y="290"/>
                    <a:pt x="31905" y="294"/>
                    <a:pt x="31909" y="294"/>
                  </a:cubicBezTo>
                  <a:cubicBezTo>
                    <a:pt x="31916" y="299"/>
                    <a:pt x="31924" y="302"/>
                    <a:pt x="31931" y="302"/>
                  </a:cubicBezTo>
                  <a:cubicBezTo>
                    <a:pt x="31937" y="302"/>
                    <a:pt x="31942" y="300"/>
                    <a:pt x="31947" y="294"/>
                  </a:cubicBezTo>
                  <a:cubicBezTo>
                    <a:pt x="31954" y="283"/>
                    <a:pt x="31947" y="276"/>
                    <a:pt x="31933" y="269"/>
                  </a:cubicBezTo>
                  <a:cubicBezTo>
                    <a:pt x="31918" y="264"/>
                    <a:pt x="31905" y="261"/>
                    <a:pt x="31893" y="261"/>
                  </a:cubicBezTo>
                  <a:cubicBezTo>
                    <a:pt x="31868" y="261"/>
                    <a:pt x="31846" y="272"/>
                    <a:pt x="31826" y="286"/>
                  </a:cubicBezTo>
                  <a:cubicBezTo>
                    <a:pt x="31808" y="269"/>
                    <a:pt x="31787" y="255"/>
                    <a:pt x="31840" y="249"/>
                  </a:cubicBezTo>
                  <a:cubicBezTo>
                    <a:pt x="31846" y="249"/>
                    <a:pt x="31853" y="241"/>
                    <a:pt x="31861" y="238"/>
                  </a:cubicBezTo>
                  <a:cubicBezTo>
                    <a:pt x="31880" y="232"/>
                    <a:pt x="31898" y="224"/>
                    <a:pt x="31918" y="224"/>
                  </a:cubicBezTo>
                  <a:cubicBezTo>
                    <a:pt x="31931" y="224"/>
                    <a:pt x="31945" y="227"/>
                    <a:pt x="31960" y="234"/>
                  </a:cubicBezTo>
                  <a:cubicBezTo>
                    <a:pt x="31966" y="237"/>
                    <a:pt x="31974" y="237"/>
                    <a:pt x="31982" y="237"/>
                  </a:cubicBezTo>
                  <a:cubicBezTo>
                    <a:pt x="31998" y="237"/>
                    <a:pt x="32018" y="234"/>
                    <a:pt x="32034" y="234"/>
                  </a:cubicBezTo>
                  <a:cubicBezTo>
                    <a:pt x="32051" y="234"/>
                    <a:pt x="32069" y="234"/>
                    <a:pt x="32085" y="238"/>
                  </a:cubicBezTo>
                  <a:cubicBezTo>
                    <a:pt x="32096" y="249"/>
                    <a:pt x="32138" y="238"/>
                    <a:pt x="32134" y="259"/>
                  </a:cubicBezTo>
                  <a:cubicBezTo>
                    <a:pt x="32131" y="276"/>
                    <a:pt x="32096" y="265"/>
                    <a:pt x="32079" y="276"/>
                  </a:cubicBezTo>
                  <a:cubicBezTo>
                    <a:pt x="32069" y="283"/>
                    <a:pt x="32048" y="276"/>
                    <a:pt x="32040" y="286"/>
                  </a:cubicBezTo>
                  <a:cubicBezTo>
                    <a:pt x="32076" y="296"/>
                    <a:pt x="32098" y="303"/>
                    <a:pt x="32115" y="303"/>
                  </a:cubicBezTo>
                  <a:cubicBezTo>
                    <a:pt x="32138" y="303"/>
                    <a:pt x="32150" y="291"/>
                    <a:pt x="32176" y="262"/>
                  </a:cubicBezTo>
                  <a:cubicBezTo>
                    <a:pt x="32187" y="251"/>
                    <a:pt x="32195" y="247"/>
                    <a:pt x="32201" y="247"/>
                  </a:cubicBezTo>
                  <a:cubicBezTo>
                    <a:pt x="32209" y="247"/>
                    <a:pt x="32214" y="254"/>
                    <a:pt x="32218" y="265"/>
                  </a:cubicBezTo>
                  <a:cubicBezTo>
                    <a:pt x="32227" y="293"/>
                    <a:pt x="32252" y="299"/>
                    <a:pt x="32280" y="299"/>
                  </a:cubicBezTo>
                  <a:cubicBezTo>
                    <a:pt x="32294" y="299"/>
                    <a:pt x="32308" y="298"/>
                    <a:pt x="32322" y="297"/>
                  </a:cubicBezTo>
                  <a:cubicBezTo>
                    <a:pt x="32373" y="291"/>
                    <a:pt x="32408" y="256"/>
                    <a:pt x="32464" y="256"/>
                  </a:cubicBezTo>
                  <a:cubicBezTo>
                    <a:pt x="32473" y="256"/>
                    <a:pt x="32482" y="257"/>
                    <a:pt x="32492" y="259"/>
                  </a:cubicBezTo>
                  <a:lnTo>
                    <a:pt x="32495" y="255"/>
                  </a:lnTo>
                  <a:cubicBezTo>
                    <a:pt x="32516" y="238"/>
                    <a:pt x="32547" y="238"/>
                    <a:pt x="32575" y="234"/>
                  </a:cubicBezTo>
                  <a:cubicBezTo>
                    <a:pt x="32606" y="242"/>
                    <a:pt x="32637" y="246"/>
                    <a:pt x="32668" y="246"/>
                  </a:cubicBezTo>
                  <a:cubicBezTo>
                    <a:pt x="32730" y="246"/>
                    <a:pt x="32792" y="233"/>
                    <a:pt x="32852" y="224"/>
                  </a:cubicBezTo>
                  <a:cubicBezTo>
                    <a:pt x="32891" y="217"/>
                    <a:pt x="32891" y="196"/>
                    <a:pt x="32852" y="179"/>
                  </a:cubicBezTo>
                  <a:cubicBezTo>
                    <a:pt x="32835" y="172"/>
                    <a:pt x="32814" y="169"/>
                    <a:pt x="32790" y="169"/>
                  </a:cubicBezTo>
                  <a:cubicBezTo>
                    <a:pt x="32756" y="161"/>
                    <a:pt x="32714" y="165"/>
                    <a:pt x="32689" y="148"/>
                  </a:cubicBezTo>
                  <a:cubicBezTo>
                    <a:pt x="32672" y="131"/>
                    <a:pt x="32659" y="124"/>
                    <a:pt x="32647" y="124"/>
                  </a:cubicBezTo>
                  <a:cubicBezTo>
                    <a:pt x="32629" y="124"/>
                    <a:pt x="32615" y="138"/>
                    <a:pt x="32599" y="155"/>
                  </a:cubicBezTo>
                  <a:cubicBezTo>
                    <a:pt x="32591" y="164"/>
                    <a:pt x="32584" y="177"/>
                    <a:pt x="32562" y="177"/>
                  </a:cubicBezTo>
                  <a:cubicBezTo>
                    <a:pt x="32558" y="177"/>
                    <a:pt x="32553" y="176"/>
                    <a:pt x="32547" y="175"/>
                  </a:cubicBezTo>
                  <a:cubicBezTo>
                    <a:pt x="32528" y="169"/>
                    <a:pt x="32509" y="167"/>
                    <a:pt x="32490" y="167"/>
                  </a:cubicBezTo>
                  <a:cubicBezTo>
                    <a:pt x="32464" y="167"/>
                    <a:pt x="32438" y="171"/>
                    <a:pt x="32412" y="175"/>
                  </a:cubicBezTo>
                  <a:cubicBezTo>
                    <a:pt x="32395" y="177"/>
                    <a:pt x="32379" y="178"/>
                    <a:pt x="32363" y="178"/>
                  </a:cubicBezTo>
                  <a:cubicBezTo>
                    <a:pt x="32324" y="178"/>
                    <a:pt x="32286" y="173"/>
                    <a:pt x="32249" y="169"/>
                  </a:cubicBezTo>
                  <a:cubicBezTo>
                    <a:pt x="32241" y="150"/>
                    <a:pt x="32229" y="145"/>
                    <a:pt x="32217" y="145"/>
                  </a:cubicBezTo>
                  <a:cubicBezTo>
                    <a:pt x="32197" y="145"/>
                    <a:pt x="32174" y="158"/>
                    <a:pt x="32156" y="158"/>
                  </a:cubicBezTo>
                  <a:cubicBezTo>
                    <a:pt x="32154" y="158"/>
                    <a:pt x="32153" y="158"/>
                    <a:pt x="32152" y="158"/>
                  </a:cubicBezTo>
                  <a:cubicBezTo>
                    <a:pt x="32131" y="158"/>
                    <a:pt x="32120" y="186"/>
                    <a:pt x="32103" y="189"/>
                  </a:cubicBezTo>
                  <a:cubicBezTo>
                    <a:pt x="32097" y="191"/>
                    <a:pt x="32092" y="191"/>
                    <a:pt x="32089" y="191"/>
                  </a:cubicBezTo>
                  <a:cubicBezTo>
                    <a:pt x="32065" y="191"/>
                    <a:pt x="32096" y="164"/>
                    <a:pt x="32069" y="158"/>
                  </a:cubicBezTo>
                  <a:cubicBezTo>
                    <a:pt x="32051" y="153"/>
                    <a:pt x="32026" y="151"/>
                    <a:pt x="31998" y="151"/>
                  </a:cubicBezTo>
                  <a:cubicBezTo>
                    <a:pt x="31942" y="151"/>
                    <a:pt x="31876" y="160"/>
                    <a:pt x="31846" y="179"/>
                  </a:cubicBezTo>
                  <a:cubicBezTo>
                    <a:pt x="31843" y="179"/>
                    <a:pt x="31843" y="182"/>
                    <a:pt x="31843" y="186"/>
                  </a:cubicBezTo>
                  <a:cubicBezTo>
                    <a:pt x="31832" y="189"/>
                    <a:pt x="31826" y="193"/>
                    <a:pt x="31819" y="196"/>
                  </a:cubicBezTo>
                  <a:cubicBezTo>
                    <a:pt x="31811" y="193"/>
                    <a:pt x="31808" y="186"/>
                    <a:pt x="31805" y="182"/>
                  </a:cubicBezTo>
                  <a:cubicBezTo>
                    <a:pt x="31798" y="172"/>
                    <a:pt x="31826" y="161"/>
                    <a:pt x="31801" y="155"/>
                  </a:cubicBezTo>
                  <a:cubicBezTo>
                    <a:pt x="31797" y="153"/>
                    <a:pt x="31793" y="153"/>
                    <a:pt x="31789" y="153"/>
                  </a:cubicBezTo>
                  <a:cubicBezTo>
                    <a:pt x="31772" y="153"/>
                    <a:pt x="31761" y="163"/>
                    <a:pt x="31752" y="169"/>
                  </a:cubicBezTo>
                  <a:cubicBezTo>
                    <a:pt x="31737" y="181"/>
                    <a:pt x="31727" y="193"/>
                    <a:pt x="31703" y="193"/>
                  </a:cubicBezTo>
                  <a:cubicBezTo>
                    <a:pt x="31700" y="193"/>
                    <a:pt x="31697" y="193"/>
                    <a:pt x="31694" y="193"/>
                  </a:cubicBezTo>
                  <a:cubicBezTo>
                    <a:pt x="31684" y="183"/>
                    <a:pt x="31680" y="168"/>
                    <a:pt x="31662" y="168"/>
                  </a:cubicBezTo>
                  <a:cubicBezTo>
                    <a:pt x="31660" y="168"/>
                    <a:pt x="31658" y="168"/>
                    <a:pt x="31656" y="169"/>
                  </a:cubicBezTo>
                  <a:cubicBezTo>
                    <a:pt x="31586" y="186"/>
                    <a:pt x="31496" y="165"/>
                    <a:pt x="31451" y="217"/>
                  </a:cubicBezTo>
                  <a:cubicBezTo>
                    <a:pt x="31448" y="210"/>
                    <a:pt x="31454" y="199"/>
                    <a:pt x="31437" y="196"/>
                  </a:cubicBezTo>
                  <a:cubicBezTo>
                    <a:pt x="31435" y="196"/>
                    <a:pt x="31432" y="196"/>
                    <a:pt x="31430" y="196"/>
                  </a:cubicBezTo>
                  <a:cubicBezTo>
                    <a:pt x="31415" y="196"/>
                    <a:pt x="31397" y="192"/>
                    <a:pt x="31382" y="192"/>
                  </a:cubicBezTo>
                  <a:cubicBezTo>
                    <a:pt x="31366" y="192"/>
                    <a:pt x="31353" y="197"/>
                    <a:pt x="31350" y="217"/>
                  </a:cubicBezTo>
                  <a:cubicBezTo>
                    <a:pt x="31349" y="221"/>
                    <a:pt x="31346" y="223"/>
                    <a:pt x="31342" y="223"/>
                  </a:cubicBezTo>
                  <a:cubicBezTo>
                    <a:pt x="31336" y="223"/>
                    <a:pt x="31329" y="219"/>
                    <a:pt x="31323" y="217"/>
                  </a:cubicBezTo>
                  <a:cubicBezTo>
                    <a:pt x="31308" y="214"/>
                    <a:pt x="31291" y="207"/>
                    <a:pt x="31278" y="199"/>
                  </a:cubicBezTo>
                  <a:cubicBezTo>
                    <a:pt x="31204" y="189"/>
                    <a:pt x="31124" y="199"/>
                    <a:pt x="31059" y="169"/>
                  </a:cubicBezTo>
                  <a:cubicBezTo>
                    <a:pt x="31056" y="169"/>
                    <a:pt x="31054" y="169"/>
                    <a:pt x="31051" y="169"/>
                  </a:cubicBezTo>
                  <a:cubicBezTo>
                    <a:pt x="31041" y="169"/>
                    <a:pt x="31029" y="167"/>
                    <a:pt x="31018" y="167"/>
                  </a:cubicBezTo>
                  <a:cubicBezTo>
                    <a:pt x="31005" y="167"/>
                    <a:pt x="30995" y="170"/>
                    <a:pt x="30993" y="186"/>
                  </a:cubicBezTo>
                  <a:cubicBezTo>
                    <a:pt x="30991" y="214"/>
                    <a:pt x="30973" y="229"/>
                    <a:pt x="30945" y="229"/>
                  </a:cubicBezTo>
                  <a:cubicBezTo>
                    <a:pt x="30931" y="229"/>
                    <a:pt x="30914" y="225"/>
                    <a:pt x="30895" y="217"/>
                  </a:cubicBezTo>
                  <a:cubicBezTo>
                    <a:pt x="30882" y="210"/>
                    <a:pt x="30868" y="205"/>
                    <a:pt x="30854" y="205"/>
                  </a:cubicBezTo>
                  <a:cubicBezTo>
                    <a:pt x="30846" y="205"/>
                    <a:pt x="30838" y="207"/>
                    <a:pt x="30830" y="210"/>
                  </a:cubicBezTo>
                  <a:cubicBezTo>
                    <a:pt x="30802" y="204"/>
                    <a:pt x="30773" y="184"/>
                    <a:pt x="30745" y="184"/>
                  </a:cubicBezTo>
                  <a:cubicBezTo>
                    <a:pt x="30727" y="184"/>
                    <a:pt x="30711" y="191"/>
                    <a:pt x="30695" y="214"/>
                  </a:cubicBezTo>
                  <a:lnTo>
                    <a:pt x="30687" y="214"/>
                  </a:lnTo>
                  <a:cubicBezTo>
                    <a:pt x="30628" y="210"/>
                    <a:pt x="30570" y="210"/>
                    <a:pt x="30511" y="196"/>
                  </a:cubicBezTo>
                  <a:cubicBezTo>
                    <a:pt x="30500" y="194"/>
                    <a:pt x="30494" y="181"/>
                    <a:pt x="30481" y="181"/>
                  </a:cubicBezTo>
                  <a:cubicBezTo>
                    <a:pt x="30477" y="181"/>
                    <a:pt x="30472" y="183"/>
                    <a:pt x="30466" y="186"/>
                  </a:cubicBezTo>
                  <a:cubicBezTo>
                    <a:pt x="30441" y="196"/>
                    <a:pt x="30472" y="207"/>
                    <a:pt x="30472" y="224"/>
                  </a:cubicBezTo>
                  <a:cubicBezTo>
                    <a:pt x="30455" y="220"/>
                    <a:pt x="30431" y="220"/>
                    <a:pt x="30420" y="214"/>
                  </a:cubicBezTo>
                  <a:cubicBezTo>
                    <a:pt x="30407" y="205"/>
                    <a:pt x="30399" y="201"/>
                    <a:pt x="30394" y="201"/>
                  </a:cubicBezTo>
                  <a:cubicBezTo>
                    <a:pt x="30389" y="201"/>
                    <a:pt x="30386" y="206"/>
                    <a:pt x="30383" y="217"/>
                  </a:cubicBezTo>
                  <a:cubicBezTo>
                    <a:pt x="30375" y="244"/>
                    <a:pt x="30344" y="259"/>
                    <a:pt x="30316" y="273"/>
                  </a:cubicBezTo>
                  <a:cubicBezTo>
                    <a:pt x="30292" y="262"/>
                    <a:pt x="30320" y="249"/>
                    <a:pt x="30306" y="234"/>
                  </a:cubicBezTo>
                  <a:cubicBezTo>
                    <a:pt x="30295" y="228"/>
                    <a:pt x="30309" y="207"/>
                    <a:pt x="30282" y="203"/>
                  </a:cubicBezTo>
                  <a:cubicBezTo>
                    <a:pt x="30280" y="202"/>
                    <a:pt x="30278" y="202"/>
                    <a:pt x="30276" y="202"/>
                  </a:cubicBezTo>
                  <a:cubicBezTo>
                    <a:pt x="30259" y="202"/>
                    <a:pt x="30252" y="215"/>
                    <a:pt x="30244" y="224"/>
                  </a:cubicBezTo>
                  <a:cubicBezTo>
                    <a:pt x="30235" y="232"/>
                    <a:pt x="30227" y="236"/>
                    <a:pt x="30218" y="236"/>
                  </a:cubicBezTo>
                  <a:cubicBezTo>
                    <a:pt x="30209" y="236"/>
                    <a:pt x="30199" y="231"/>
                    <a:pt x="30188" y="224"/>
                  </a:cubicBezTo>
                  <a:cubicBezTo>
                    <a:pt x="30163" y="206"/>
                    <a:pt x="30142" y="198"/>
                    <a:pt x="30122" y="198"/>
                  </a:cubicBezTo>
                  <a:cubicBezTo>
                    <a:pt x="30099" y="198"/>
                    <a:pt x="30079" y="210"/>
                    <a:pt x="30056" y="234"/>
                  </a:cubicBezTo>
                  <a:lnTo>
                    <a:pt x="30060" y="238"/>
                  </a:lnTo>
                  <a:lnTo>
                    <a:pt x="30056" y="238"/>
                  </a:lnTo>
                  <a:lnTo>
                    <a:pt x="30056" y="234"/>
                  </a:lnTo>
                  <a:cubicBezTo>
                    <a:pt x="30021" y="241"/>
                    <a:pt x="30000" y="262"/>
                    <a:pt x="30032" y="273"/>
                  </a:cubicBezTo>
                  <a:cubicBezTo>
                    <a:pt x="30098" y="294"/>
                    <a:pt x="30050" y="300"/>
                    <a:pt x="30025" y="311"/>
                  </a:cubicBezTo>
                  <a:cubicBezTo>
                    <a:pt x="29990" y="300"/>
                    <a:pt x="29970" y="286"/>
                    <a:pt x="29987" y="259"/>
                  </a:cubicBezTo>
                  <a:cubicBezTo>
                    <a:pt x="29997" y="238"/>
                    <a:pt x="29987" y="217"/>
                    <a:pt x="29955" y="203"/>
                  </a:cubicBezTo>
                  <a:cubicBezTo>
                    <a:pt x="29947" y="199"/>
                    <a:pt x="29938" y="197"/>
                    <a:pt x="29930" y="197"/>
                  </a:cubicBezTo>
                  <a:cubicBezTo>
                    <a:pt x="29918" y="197"/>
                    <a:pt x="29910" y="202"/>
                    <a:pt x="29914" y="210"/>
                  </a:cubicBezTo>
                  <a:cubicBezTo>
                    <a:pt x="29920" y="238"/>
                    <a:pt x="29879" y="231"/>
                    <a:pt x="29865" y="244"/>
                  </a:cubicBezTo>
                  <a:cubicBezTo>
                    <a:pt x="29796" y="234"/>
                    <a:pt x="29720" y="238"/>
                    <a:pt x="29654" y="217"/>
                  </a:cubicBezTo>
                  <a:cubicBezTo>
                    <a:pt x="29645" y="211"/>
                    <a:pt x="29636" y="202"/>
                    <a:pt x="29620" y="202"/>
                  </a:cubicBezTo>
                  <a:cubicBezTo>
                    <a:pt x="29618" y="202"/>
                    <a:pt x="29615" y="202"/>
                    <a:pt x="29612" y="203"/>
                  </a:cubicBezTo>
                  <a:cubicBezTo>
                    <a:pt x="29609" y="203"/>
                    <a:pt x="29605" y="204"/>
                    <a:pt x="29600" y="204"/>
                  </a:cubicBezTo>
                  <a:cubicBezTo>
                    <a:pt x="29590" y="204"/>
                    <a:pt x="29578" y="202"/>
                    <a:pt x="29569" y="202"/>
                  </a:cubicBezTo>
                  <a:cubicBezTo>
                    <a:pt x="29556" y="202"/>
                    <a:pt x="29546" y="205"/>
                    <a:pt x="29550" y="217"/>
                  </a:cubicBezTo>
                  <a:cubicBezTo>
                    <a:pt x="29553" y="236"/>
                    <a:pt x="29545" y="242"/>
                    <a:pt x="29534" y="242"/>
                  </a:cubicBezTo>
                  <a:cubicBezTo>
                    <a:pt x="29521" y="242"/>
                    <a:pt x="29503" y="234"/>
                    <a:pt x="29491" y="234"/>
                  </a:cubicBezTo>
                  <a:cubicBezTo>
                    <a:pt x="29490" y="234"/>
                    <a:pt x="29489" y="234"/>
                    <a:pt x="29487" y="234"/>
                  </a:cubicBezTo>
                  <a:cubicBezTo>
                    <a:pt x="29467" y="234"/>
                    <a:pt x="29446" y="234"/>
                    <a:pt x="29428" y="220"/>
                  </a:cubicBezTo>
                  <a:cubicBezTo>
                    <a:pt x="29412" y="206"/>
                    <a:pt x="29392" y="201"/>
                    <a:pt x="29371" y="201"/>
                  </a:cubicBezTo>
                  <a:cubicBezTo>
                    <a:pt x="29348" y="201"/>
                    <a:pt x="29324" y="206"/>
                    <a:pt x="29300" y="210"/>
                  </a:cubicBezTo>
                  <a:cubicBezTo>
                    <a:pt x="29254" y="229"/>
                    <a:pt x="29210" y="250"/>
                    <a:pt x="29157" y="250"/>
                  </a:cubicBezTo>
                  <a:cubicBezTo>
                    <a:pt x="29141" y="250"/>
                    <a:pt x="29126" y="248"/>
                    <a:pt x="29109" y="244"/>
                  </a:cubicBezTo>
                  <a:lnTo>
                    <a:pt x="29109" y="244"/>
                  </a:lnTo>
                  <a:cubicBezTo>
                    <a:pt x="29092" y="255"/>
                    <a:pt x="29088" y="273"/>
                    <a:pt x="29116" y="276"/>
                  </a:cubicBezTo>
                  <a:cubicBezTo>
                    <a:pt x="29199" y="286"/>
                    <a:pt x="29171" y="324"/>
                    <a:pt x="29179" y="356"/>
                  </a:cubicBezTo>
                  <a:cubicBezTo>
                    <a:pt x="29161" y="358"/>
                    <a:pt x="29138" y="359"/>
                    <a:pt x="29118" y="359"/>
                  </a:cubicBezTo>
                  <a:cubicBezTo>
                    <a:pt x="29098" y="359"/>
                    <a:pt x="29083" y="358"/>
                    <a:pt x="29081" y="353"/>
                  </a:cubicBezTo>
                  <a:cubicBezTo>
                    <a:pt x="29081" y="311"/>
                    <a:pt x="28998" y="304"/>
                    <a:pt x="29001" y="262"/>
                  </a:cubicBezTo>
                  <a:cubicBezTo>
                    <a:pt x="29001" y="243"/>
                    <a:pt x="28987" y="227"/>
                    <a:pt x="28960" y="227"/>
                  </a:cubicBezTo>
                  <a:cubicBezTo>
                    <a:pt x="28948" y="227"/>
                    <a:pt x="28934" y="230"/>
                    <a:pt x="28918" y="238"/>
                  </a:cubicBezTo>
                  <a:cubicBezTo>
                    <a:pt x="28901" y="245"/>
                    <a:pt x="28882" y="248"/>
                    <a:pt x="28862" y="248"/>
                  </a:cubicBezTo>
                  <a:cubicBezTo>
                    <a:pt x="28843" y="248"/>
                    <a:pt x="28823" y="245"/>
                    <a:pt x="28804" y="241"/>
                  </a:cubicBezTo>
                  <a:cubicBezTo>
                    <a:pt x="28781" y="239"/>
                    <a:pt x="28758" y="239"/>
                    <a:pt x="28735" y="239"/>
                  </a:cubicBezTo>
                  <a:cubicBezTo>
                    <a:pt x="28710" y="239"/>
                    <a:pt x="28686" y="239"/>
                    <a:pt x="28661" y="239"/>
                  </a:cubicBezTo>
                  <a:cubicBezTo>
                    <a:pt x="28631" y="239"/>
                    <a:pt x="28601" y="238"/>
                    <a:pt x="28572" y="234"/>
                  </a:cubicBezTo>
                  <a:cubicBezTo>
                    <a:pt x="28564" y="231"/>
                    <a:pt x="28561" y="224"/>
                    <a:pt x="28554" y="220"/>
                  </a:cubicBezTo>
                  <a:cubicBezTo>
                    <a:pt x="28533" y="224"/>
                    <a:pt x="28509" y="228"/>
                    <a:pt x="28488" y="228"/>
                  </a:cubicBezTo>
                  <a:cubicBezTo>
                    <a:pt x="28478" y="233"/>
                    <a:pt x="28465" y="234"/>
                    <a:pt x="28452" y="234"/>
                  </a:cubicBezTo>
                  <a:cubicBezTo>
                    <a:pt x="28439" y="234"/>
                    <a:pt x="28426" y="233"/>
                    <a:pt x="28413" y="233"/>
                  </a:cubicBezTo>
                  <a:cubicBezTo>
                    <a:pt x="28396" y="233"/>
                    <a:pt x="28380" y="235"/>
                    <a:pt x="28367" y="244"/>
                  </a:cubicBezTo>
                  <a:cubicBezTo>
                    <a:pt x="28359" y="256"/>
                    <a:pt x="28349" y="259"/>
                    <a:pt x="28338" y="259"/>
                  </a:cubicBezTo>
                  <a:cubicBezTo>
                    <a:pt x="28328" y="259"/>
                    <a:pt x="28317" y="257"/>
                    <a:pt x="28304" y="255"/>
                  </a:cubicBezTo>
                  <a:cubicBezTo>
                    <a:pt x="28280" y="249"/>
                    <a:pt x="28253" y="233"/>
                    <a:pt x="28226" y="233"/>
                  </a:cubicBezTo>
                  <a:cubicBezTo>
                    <a:pt x="28210" y="233"/>
                    <a:pt x="28194" y="238"/>
                    <a:pt x="28179" y="255"/>
                  </a:cubicBezTo>
                  <a:cubicBezTo>
                    <a:pt x="28165" y="259"/>
                    <a:pt x="28151" y="262"/>
                    <a:pt x="28134" y="265"/>
                  </a:cubicBezTo>
                  <a:cubicBezTo>
                    <a:pt x="28054" y="269"/>
                    <a:pt x="28047" y="276"/>
                    <a:pt x="28085" y="318"/>
                  </a:cubicBezTo>
                  <a:cubicBezTo>
                    <a:pt x="28085" y="324"/>
                    <a:pt x="28075" y="328"/>
                    <a:pt x="28064" y="332"/>
                  </a:cubicBezTo>
                  <a:lnTo>
                    <a:pt x="28051" y="332"/>
                  </a:lnTo>
                  <a:cubicBezTo>
                    <a:pt x="28040" y="324"/>
                    <a:pt x="28040" y="311"/>
                    <a:pt x="28026" y="304"/>
                  </a:cubicBezTo>
                  <a:cubicBezTo>
                    <a:pt x="28010" y="283"/>
                    <a:pt x="27981" y="279"/>
                    <a:pt x="27947" y="279"/>
                  </a:cubicBezTo>
                  <a:lnTo>
                    <a:pt x="27787" y="279"/>
                  </a:lnTo>
                  <a:cubicBezTo>
                    <a:pt x="27781" y="276"/>
                    <a:pt x="27773" y="276"/>
                    <a:pt x="27770" y="276"/>
                  </a:cubicBezTo>
                  <a:lnTo>
                    <a:pt x="27711" y="276"/>
                  </a:lnTo>
                  <a:cubicBezTo>
                    <a:pt x="27700" y="274"/>
                    <a:pt x="27690" y="274"/>
                    <a:pt x="27679" y="274"/>
                  </a:cubicBezTo>
                  <a:cubicBezTo>
                    <a:pt x="27669" y="274"/>
                    <a:pt x="27659" y="274"/>
                    <a:pt x="27648" y="276"/>
                  </a:cubicBezTo>
                  <a:lnTo>
                    <a:pt x="27621" y="276"/>
                  </a:lnTo>
                  <a:cubicBezTo>
                    <a:pt x="27572" y="276"/>
                    <a:pt x="27523" y="265"/>
                    <a:pt x="27475" y="265"/>
                  </a:cubicBezTo>
                  <a:cubicBezTo>
                    <a:pt x="27451" y="266"/>
                    <a:pt x="27427" y="267"/>
                    <a:pt x="27403" y="267"/>
                  </a:cubicBezTo>
                  <a:cubicBezTo>
                    <a:pt x="27303" y="267"/>
                    <a:pt x="27202" y="259"/>
                    <a:pt x="27100" y="259"/>
                  </a:cubicBezTo>
                  <a:cubicBezTo>
                    <a:pt x="27054" y="259"/>
                    <a:pt x="27008" y="261"/>
                    <a:pt x="26961" y="265"/>
                  </a:cubicBezTo>
                  <a:cubicBezTo>
                    <a:pt x="26951" y="267"/>
                    <a:pt x="26941" y="268"/>
                    <a:pt x="26932" y="268"/>
                  </a:cubicBezTo>
                  <a:cubicBezTo>
                    <a:pt x="26902" y="268"/>
                    <a:pt x="26875" y="259"/>
                    <a:pt x="26857" y="238"/>
                  </a:cubicBezTo>
                  <a:cubicBezTo>
                    <a:pt x="26854" y="238"/>
                    <a:pt x="26854" y="234"/>
                    <a:pt x="26850" y="231"/>
                  </a:cubicBezTo>
                  <a:cubicBezTo>
                    <a:pt x="26857" y="228"/>
                    <a:pt x="26854" y="220"/>
                    <a:pt x="26844" y="214"/>
                  </a:cubicBezTo>
                  <a:cubicBezTo>
                    <a:pt x="26795" y="193"/>
                    <a:pt x="26836" y="189"/>
                    <a:pt x="26860" y="186"/>
                  </a:cubicBezTo>
                  <a:cubicBezTo>
                    <a:pt x="26868" y="186"/>
                    <a:pt x="26875" y="182"/>
                    <a:pt x="26881" y="182"/>
                  </a:cubicBezTo>
                  <a:cubicBezTo>
                    <a:pt x="26899" y="186"/>
                    <a:pt x="26916" y="186"/>
                    <a:pt x="26934" y="186"/>
                  </a:cubicBezTo>
                  <a:cubicBezTo>
                    <a:pt x="26942" y="187"/>
                    <a:pt x="26950" y="188"/>
                    <a:pt x="26958" y="188"/>
                  </a:cubicBezTo>
                  <a:cubicBezTo>
                    <a:pt x="26974" y="188"/>
                    <a:pt x="26990" y="186"/>
                    <a:pt x="27006" y="186"/>
                  </a:cubicBezTo>
                  <a:cubicBezTo>
                    <a:pt x="27010" y="186"/>
                    <a:pt x="27014" y="186"/>
                    <a:pt x="27017" y="189"/>
                  </a:cubicBezTo>
                  <a:cubicBezTo>
                    <a:pt x="27048" y="189"/>
                    <a:pt x="27076" y="193"/>
                    <a:pt x="27107" y="193"/>
                  </a:cubicBezTo>
                  <a:cubicBezTo>
                    <a:pt x="27135" y="199"/>
                    <a:pt x="27163" y="210"/>
                    <a:pt x="27184" y="228"/>
                  </a:cubicBezTo>
                  <a:cubicBezTo>
                    <a:pt x="27191" y="233"/>
                    <a:pt x="27200" y="236"/>
                    <a:pt x="27212" y="236"/>
                  </a:cubicBezTo>
                  <a:cubicBezTo>
                    <a:pt x="27216" y="236"/>
                    <a:pt x="27220" y="235"/>
                    <a:pt x="27225" y="234"/>
                  </a:cubicBezTo>
                  <a:cubicBezTo>
                    <a:pt x="27228" y="238"/>
                    <a:pt x="27232" y="238"/>
                    <a:pt x="27235" y="238"/>
                  </a:cubicBezTo>
                  <a:lnTo>
                    <a:pt x="27243" y="238"/>
                  </a:lnTo>
                  <a:cubicBezTo>
                    <a:pt x="27268" y="240"/>
                    <a:pt x="27294" y="247"/>
                    <a:pt x="27321" y="247"/>
                  </a:cubicBezTo>
                  <a:cubicBezTo>
                    <a:pt x="27329" y="247"/>
                    <a:pt x="27338" y="246"/>
                    <a:pt x="27347" y="244"/>
                  </a:cubicBezTo>
                  <a:cubicBezTo>
                    <a:pt x="27443" y="231"/>
                    <a:pt x="27541" y="231"/>
                    <a:pt x="27638" y="228"/>
                  </a:cubicBezTo>
                  <a:lnTo>
                    <a:pt x="27641" y="228"/>
                  </a:lnTo>
                  <a:cubicBezTo>
                    <a:pt x="27648" y="232"/>
                    <a:pt x="27655" y="233"/>
                    <a:pt x="27661" y="233"/>
                  </a:cubicBezTo>
                  <a:cubicBezTo>
                    <a:pt x="27677" y="233"/>
                    <a:pt x="27693" y="225"/>
                    <a:pt x="27707" y="220"/>
                  </a:cubicBezTo>
                  <a:cubicBezTo>
                    <a:pt x="27721" y="217"/>
                    <a:pt x="27735" y="217"/>
                    <a:pt x="27749" y="214"/>
                  </a:cubicBezTo>
                  <a:cubicBezTo>
                    <a:pt x="27776" y="214"/>
                    <a:pt x="27808" y="210"/>
                    <a:pt x="27832" y="199"/>
                  </a:cubicBezTo>
                  <a:cubicBezTo>
                    <a:pt x="27880" y="182"/>
                    <a:pt x="27933" y="179"/>
                    <a:pt x="27985" y="175"/>
                  </a:cubicBezTo>
                  <a:cubicBezTo>
                    <a:pt x="27995" y="179"/>
                    <a:pt x="28005" y="182"/>
                    <a:pt x="28016" y="186"/>
                  </a:cubicBezTo>
                  <a:cubicBezTo>
                    <a:pt x="28027" y="205"/>
                    <a:pt x="28047" y="211"/>
                    <a:pt x="28072" y="211"/>
                  </a:cubicBezTo>
                  <a:cubicBezTo>
                    <a:pt x="28079" y="211"/>
                    <a:pt x="28086" y="211"/>
                    <a:pt x="28093" y="210"/>
                  </a:cubicBezTo>
                  <a:cubicBezTo>
                    <a:pt x="28105" y="208"/>
                    <a:pt x="28117" y="206"/>
                    <a:pt x="28129" y="206"/>
                  </a:cubicBezTo>
                  <a:cubicBezTo>
                    <a:pt x="28137" y="206"/>
                    <a:pt x="28144" y="207"/>
                    <a:pt x="28151" y="210"/>
                  </a:cubicBezTo>
                  <a:cubicBezTo>
                    <a:pt x="28171" y="217"/>
                    <a:pt x="28189" y="220"/>
                    <a:pt x="28204" y="220"/>
                  </a:cubicBezTo>
                  <a:cubicBezTo>
                    <a:pt x="28235" y="220"/>
                    <a:pt x="28257" y="207"/>
                    <a:pt x="28276" y="186"/>
                  </a:cubicBezTo>
                  <a:lnTo>
                    <a:pt x="28276" y="189"/>
                  </a:lnTo>
                  <a:cubicBezTo>
                    <a:pt x="28283" y="189"/>
                    <a:pt x="28290" y="193"/>
                    <a:pt x="28297" y="193"/>
                  </a:cubicBezTo>
                  <a:cubicBezTo>
                    <a:pt x="28342" y="203"/>
                    <a:pt x="28389" y="214"/>
                    <a:pt x="28437" y="214"/>
                  </a:cubicBezTo>
                  <a:cubicBezTo>
                    <a:pt x="28469" y="214"/>
                    <a:pt x="28501" y="209"/>
                    <a:pt x="28533" y="196"/>
                  </a:cubicBezTo>
                  <a:cubicBezTo>
                    <a:pt x="28535" y="194"/>
                    <a:pt x="28537" y="194"/>
                    <a:pt x="28540" y="194"/>
                  </a:cubicBezTo>
                  <a:cubicBezTo>
                    <a:pt x="28542" y="194"/>
                    <a:pt x="28545" y="194"/>
                    <a:pt x="28547" y="196"/>
                  </a:cubicBezTo>
                  <a:cubicBezTo>
                    <a:pt x="28580" y="203"/>
                    <a:pt x="28613" y="206"/>
                    <a:pt x="28645" y="206"/>
                  </a:cubicBezTo>
                  <a:cubicBezTo>
                    <a:pt x="28710" y="206"/>
                    <a:pt x="28774" y="195"/>
                    <a:pt x="28838" y="186"/>
                  </a:cubicBezTo>
                  <a:cubicBezTo>
                    <a:pt x="28855" y="182"/>
                    <a:pt x="28873" y="179"/>
                    <a:pt x="28890" y="179"/>
                  </a:cubicBezTo>
                  <a:cubicBezTo>
                    <a:pt x="28900" y="179"/>
                    <a:pt x="28910" y="180"/>
                    <a:pt x="28921" y="180"/>
                  </a:cubicBezTo>
                  <a:cubicBezTo>
                    <a:pt x="28926" y="180"/>
                    <a:pt x="28931" y="180"/>
                    <a:pt x="28935" y="179"/>
                  </a:cubicBezTo>
                  <a:cubicBezTo>
                    <a:pt x="28956" y="177"/>
                    <a:pt x="28976" y="175"/>
                    <a:pt x="28996" y="175"/>
                  </a:cubicBezTo>
                  <a:cubicBezTo>
                    <a:pt x="29017" y="175"/>
                    <a:pt x="29037" y="177"/>
                    <a:pt x="29057" y="186"/>
                  </a:cubicBezTo>
                  <a:cubicBezTo>
                    <a:pt x="29074" y="186"/>
                    <a:pt x="29102" y="186"/>
                    <a:pt x="29109" y="172"/>
                  </a:cubicBezTo>
                  <a:cubicBezTo>
                    <a:pt x="29116" y="155"/>
                    <a:pt x="29081" y="161"/>
                    <a:pt x="29071" y="155"/>
                  </a:cubicBezTo>
                  <a:cubicBezTo>
                    <a:pt x="29057" y="145"/>
                    <a:pt x="29040" y="134"/>
                    <a:pt x="29057" y="116"/>
                  </a:cubicBezTo>
                  <a:cubicBezTo>
                    <a:pt x="29105" y="116"/>
                    <a:pt x="29154" y="113"/>
                    <a:pt x="29203" y="113"/>
                  </a:cubicBezTo>
                  <a:cubicBezTo>
                    <a:pt x="29217" y="120"/>
                    <a:pt x="29230" y="127"/>
                    <a:pt x="29248" y="134"/>
                  </a:cubicBezTo>
                  <a:cubicBezTo>
                    <a:pt x="29241" y="162"/>
                    <a:pt x="29265" y="166"/>
                    <a:pt x="29291" y="166"/>
                  </a:cubicBezTo>
                  <a:cubicBezTo>
                    <a:pt x="29303" y="166"/>
                    <a:pt x="29315" y="165"/>
                    <a:pt x="29324" y="165"/>
                  </a:cubicBezTo>
                  <a:cubicBezTo>
                    <a:pt x="29340" y="167"/>
                    <a:pt x="29356" y="167"/>
                    <a:pt x="29372" y="167"/>
                  </a:cubicBezTo>
                  <a:cubicBezTo>
                    <a:pt x="29410" y="167"/>
                    <a:pt x="29449" y="164"/>
                    <a:pt x="29487" y="164"/>
                  </a:cubicBezTo>
                  <a:cubicBezTo>
                    <a:pt x="29511" y="164"/>
                    <a:pt x="29534" y="165"/>
                    <a:pt x="29557" y="169"/>
                  </a:cubicBezTo>
                  <a:cubicBezTo>
                    <a:pt x="29571" y="169"/>
                    <a:pt x="29592" y="169"/>
                    <a:pt x="29592" y="161"/>
                  </a:cubicBezTo>
                  <a:cubicBezTo>
                    <a:pt x="29592" y="145"/>
                    <a:pt x="29567" y="134"/>
                    <a:pt x="29542" y="127"/>
                  </a:cubicBezTo>
                  <a:cubicBezTo>
                    <a:pt x="29539" y="123"/>
                    <a:pt x="29534" y="123"/>
                    <a:pt x="29529" y="123"/>
                  </a:cubicBezTo>
                  <a:cubicBezTo>
                    <a:pt x="29524" y="123"/>
                    <a:pt x="29520" y="123"/>
                    <a:pt x="29518" y="120"/>
                  </a:cubicBezTo>
                  <a:cubicBezTo>
                    <a:pt x="29522" y="118"/>
                    <a:pt x="29525" y="118"/>
                    <a:pt x="29529" y="118"/>
                  </a:cubicBezTo>
                  <a:cubicBezTo>
                    <a:pt x="29532" y="118"/>
                    <a:pt x="29536" y="118"/>
                    <a:pt x="29539" y="116"/>
                  </a:cubicBezTo>
                  <a:cubicBezTo>
                    <a:pt x="29557" y="106"/>
                    <a:pt x="29592" y="106"/>
                    <a:pt x="29592" y="89"/>
                  </a:cubicBezTo>
                  <a:cubicBezTo>
                    <a:pt x="29592" y="78"/>
                    <a:pt x="29577" y="73"/>
                    <a:pt x="29562" y="73"/>
                  </a:cubicBezTo>
                  <a:cubicBezTo>
                    <a:pt x="29558" y="73"/>
                    <a:pt x="29554" y="74"/>
                    <a:pt x="29550" y="75"/>
                  </a:cubicBezTo>
                  <a:cubicBezTo>
                    <a:pt x="29477" y="85"/>
                    <a:pt x="29400" y="78"/>
                    <a:pt x="29328" y="85"/>
                  </a:cubicBezTo>
                  <a:cubicBezTo>
                    <a:pt x="29310" y="82"/>
                    <a:pt x="29286" y="85"/>
                    <a:pt x="29286" y="68"/>
                  </a:cubicBezTo>
                  <a:cubicBezTo>
                    <a:pt x="29296" y="62"/>
                    <a:pt x="29304" y="60"/>
                    <a:pt x="29312" y="60"/>
                  </a:cubicBezTo>
                  <a:cubicBezTo>
                    <a:pt x="29324" y="60"/>
                    <a:pt x="29335" y="65"/>
                    <a:pt x="29345" y="71"/>
                  </a:cubicBezTo>
                  <a:cubicBezTo>
                    <a:pt x="29349" y="73"/>
                    <a:pt x="29353" y="74"/>
                    <a:pt x="29358" y="74"/>
                  </a:cubicBezTo>
                  <a:cubicBezTo>
                    <a:pt x="29368" y="74"/>
                    <a:pt x="29379" y="69"/>
                    <a:pt x="29387" y="65"/>
                  </a:cubicBezTo>
                  <a:cubicBezTo>
                    <a:pt x="29393" y="61"/>
                    <a:pt x="29408" y="57"/>
                    <a:pt x="29397" y="47"/>
                  </a:cubicBezTo>
                  <a:cubicBezTo>
                    <a:pt x="29390" y="40"/>
                    <a:pt x="29379" y="33"/>
                    <a:pt x="29358" y="33"/>
                  </a:cubicBezTo>
                  <a:cubicBezTo>
                    <a:pt x="29328" y="34"/>
                    <a:pt x="29297" y="34"/>
                    <a:pt x="29267" y="34"/>
                  </a:cubicBezTo>
                  <a:cubicBezTo>
                    <a:pt x="29242" y="34"/>
                    <a:pt x="29217" y="34"/>
                    <a:pt x="29191" y="34"/>
                  </a:cubicBezTo>
                  <a:cubicBezTo>
                    <a:pt x="29128" y="34"/>
                    <a:pt x="29064" y="35"/>
                    <a:pt x="29001" y="40"/>
                  </a:cubicBezTo>
                  <a:cubicBezTo>
                    <a:pt x="28997" y="41"/>
                    <a:pt x="28994" y="41"/>
                    <a:pt x="28990" y="41"/>
                  </a:cubicBezTo>
                  <a:cubicBezTo>
                    <a:pt x="28974" y="41"/>
                    <a:pt x="28959" y="38"/>
                    <a:pt x="28943" y="38"/>
                  </a:cubicBezTo>
                  <a:cubicBezTo>
                    <a:pt x="28936" y="38"/>
                    <a:pt x="28929" y="38"/>
                    <a:pt x="28921" y="40"/>
                  </a:cubicBezTo>
                  <a:cubicBezTo>
                    <a:pt x="28910" y="40"/>
                    <a:pt x="28897" y="39"/>
                    <a:pt x="28885" y="39"/>
                  </a:cubicBezTo>
                  <a:cubicBezTo>
                    <a:pt x="28878" y="39"/>
                    <a:pt x="28872" y="39"/>
                    <a:pt x="28866" y="40"/>
                  </a:cubicBezTo>
                  <a:cubicBezTo>
                    <a:pt x="28860" y="41"/>
                    <a:pt x="28854" y="41"/>
                    <a:pt x="28848" y="41"/>
                  </a:cubicBezTo>
                  <a:cubicBezTo>
                    <a:pt x="28816" y="41"/>
                    <a:pt x="28783" y="37"/>
                    <a:pt x="28751" y="37"/>
                  </a:cubicBezTo>
                  <a:cubicBezTo>
                    <a:pt x="28722" y="37"/>
                    <a:pt x="28693" y="40"/>
                    <a:pt x="28665" y="50"/>
                  </a:cubicBezTo>
                  <a:cubicBezTo>
                    <a:pt x="28630" y="47"/>
                    <a:pt x="28599" y="44"/>
                    <a:pt x="28564" y="44"/>
                  </a:cubicBezTo>
                  <a:cubicBezTo>
                    <a:pt x="28535" y="46"/>
                    <a:pt x="28503" y="49"/>
                    <a:pt x="28473" y="49"/>
                  </a:cubicBezTo>
                  <a:cubicBezTo>
                    <a:pt x="28453" y="49"/>
                    <a:pt x="28435" y="48"/>
                    <a:pt x="28418" y="44"/>
                  </a:cubicBezTo>
                  <a:cubicBezTo>
                    <a:pt x="28404" y="40"/>
                    <a:pt x="28390" y="38"/>
                    <a:pt x="28377" y="38"/>
                  </a:cubicBezTo>
                  <a:cubicBezTo>
                    <a:pt x="28356" y="38"/>
                    <a:pt x="28336" y="42"/>
                    <a:pt x="28314" y="44"/>
                  </a:cubicBezTo>
                  <a:lnTo>
                    <a:pt x="28276" y="44"/>
                  </a:lnTo>
                  <a:cubicBezTo>
                    <a:pt x="28266" y="44"/>
                    <a:pt x="28255" y="44"/>
                    <a:pt x="28245" y="40"/>
                  </a:cubicBezTo>
                  <a:cubicBezTo>
                    <a:pt x="28234" y="40"/>
                    <a:pt x="28221" y="47"/>
                    <a:pt x="28218" y="57"/>
                  </a:cubicBezTo>
                  <a:cubicBezTo>
                    <a:pt x="28207" y="57"/>
                    <a:pt x="28197" y="61"/>
                    <a:pt x="28189" y="65"/>
                  </a:cubicBezTo>
                  <a:cubicBezTo>
                    <a:pt x="28185" y="65"/>
                    <a:pt x="28181" y="66"/>
                    <a:pt x="28176" y="66"/>
                  </a:cubicBezTo>
                  <a:cubicBezTo>
                    <a:pt x="28162" y="66"/>
                    <a:pt x="28145" y="63"/>
                    <a:pt x="28131" y="63"/>
                  </a:cubicBezTo>
                  <a:cubicBezTo>
                    <a:pt x="28113" y="63"/>
                    <a:pt x="28098" y="68"/>
                    <a:pt x="28096" y="92"/>
                  </a:cubicBezTo>
                  <a:cubicBezTo>
                    <a:pt x="28093" y="110"/>
                    <a:pt x="28127" y="106"/>
                    <a:pt x="28138" y="116"/>
                  </a:cubicBezTo>
                  <a:cubicBezTo>
                    <a:pt x="28130" y="120"/>
                    <a:pt x="28127" y="124"/>
                    <a:pt x="28120" y="124"/>
                  </a:cubicBezTo>
                  <a:cubicBezTo>
                    <a:pt x="28116" y="125"/>
                    <a:pt x="28111" y="125"/>
                    <a:pt x="28106" y="125"/>
                  </a:cubicBezTo>
                  <a:cubicBezTo>
                    <a:pt x="28094" y="125"/>
                    <a:pt x="28081" y="122"/>
                    <a:pt x="28068" y="116"/>
                  </a:cubicBezTo>
                  <a:cubicBezTo>
                    <a:pt x="28058" y="92"/>
                    <a:pt x="28058" y="61"/>
                    <a:pt x="28005" y="57"/>
                  </a:cubicBezTo>
                  <a:cubicBezTo>
                    <a:pt x="27930" y="57"/>
                    <a:pt x="27856" y="50"/>
                    <a:pt x="27781" y="50"/>
                  </a:cubicBezTo>
                  <a:cubicBezTo>
                    <a:pt x="27772" y="49"/>
                    <a:pt x="27763" y="48"/>
                    <a:pt x="27753" y="48"/>
                  </a:cubicBezTo>
                  <a:cubicBezTo>
                    <a:pt x="27738" y="48"/>
                    <a:pt x="27723" y="51"/>
                    <a:pt x="27711" y="61"/>
                  </a:cubicBezTo>
                  <a:cubicBezTo>
                    <a:pt x="27707" y="63"/>
                    <a:pt x="27702" y="65"/>
                    <a:pt x="27696" y="65"/>
                  </a:cubicBezTo>
                  <a:cubicBezTo>
                    <a:pt x="27692" y="65"/>
                    <a:pt x="27687" y="64"/>
                    <a:pt x="27683" y="61"/>
                  </a:cubicBezTo>
                  <a:cubicBezTo>
                    <a:pt x="27662" y="46"/>
                    <a:pt x="27647" y="39"/>
                    <a:pt x="27629" y="39"/>
                  </a:cubicBezTo>
                  <a:cubicBezTo>
                    <a:pt x="27618" y="39"/>
                    <a:pt x="27605" y="42"/>
                    <a:pt x="27589" y="47"/>
                  </a:cubicBezTo>
                  <a:cubicBezTo>
                    <a:pt x="27499" y="82"/>
                    <a:pt x="27398" y="65"/>
                    <a:pt x="27305" y="75"/>
                  </a:cubicBezTo>
                  <a:cubicBezTo>
                    <a:pt x="27281" y="75"/>
                    <a:pt x="27267" y="60"/>
                    <a:pt x="27246" y="60"/>
                  </a:cubicBezTo>
                  <a:cubicBezTo>
                    <a:pt x="27240" y="60"/>
                    <a:pt x="27233" y="61"/>
                    <a:pt x="27225" y="65"/>
                  </a:cubicBezTo>
                  <a:cubicBezTo>
                    <a:pt x="27214" y="69"/>
                    <a:pt x="27206" y="71"/>
                    <a:pt x="27200" y="71"/>
                  </a:cubicBezTo>
                  <a:cubicBezTo>
                    <a:pt x="27182" y="71"/>
                    <a:pt x="27182" y="56"/>
                    <a:pt x="27187" y="40"/>
                  </a:cubicBezTo>
                  <a:cubicBezTo>
                    <a:pt x="27194" y="30"/>
                    <a:pt x="27208" y="20"/>
                    <a:pt x="27187" y="12"/>
                  </a:cubicBezTo>
                  <a:cubicBezTo>
                    <a:pt x="27186" y="11"/>
                    <a:pt x="27183" y="11"/>
                    <a:pt x="27181" y="11"/>
                  </a:cubicBezTo>
                  <a:cubicBezTo>
                    <a:pt x="27176" y="11"/>
                    <a:pt x="27169" y="12"/>
                    <a:pt x="27169" y="12"/>
                  </a:cubicBezTo>
                  <a:cubicBezTo>
                    <a:pt x="27169" y="23"/>
                    <a:pt x="27135" y="30"/>
                    <a:pt x="27149" y="44"/>
                  </a:cubicBezTo>
                  <a:cubicBezTo>
                    <a:pt x="27159" y="54"/>
                    <a:pt x="27163" y="65"/>
                    <a:pt x="27135" y="65"/>
                  </a:cubicBezTo>
                  <a:cubicBezTo>
                    <a:pt x="27076" y="65"/>
                    <a:pt x="27014" y="76"/>
                    <a:pt x="26952" y="76"/>
                  </a:cubicBezTo>
                  <a:cubicBezTo>
                    <a:pt x="26931" y="76"/>
                    <a:pt x="26910" y="75"/>
                    <a:pt x="26889" y="71"/>
                  </a:cubicBezTo>
                  <a:cubicBezTo>
                    <a:pt x="26857" y="65"/>
                    <a:pt x="26823" y="65"/>
                    <a:pt x="26830" y="33"/>
                  </a:cubicBezTo>
                  <a:cubicBezTo>
                    <a:pt x="26832" y="24"/>
                    <a:pt x="26822" y="23"/>
                    <a:pt x="26811" y="23"/>
                  </a:cubicBezTo>
                  <a:cubicBezTo>
                    <a:pt x="26805" y="23"/>
                    <a:pt x="26799" y="23"/>
                    <a:pt x="26795" y="23"/>
                  </a:cubicBezTo>
                  <a:cubicBezTo>
                    <a:pt x="26791" y="23"/>
                    <a:pt x="26787" y="24"/>
                    <a:pt x="26783" y="24"/>
                  </a:cubicBezTo>
                  <a:cubicBezTo>
                    <a:pt x="26774" y="24"/>
                    <a:pt x="26766" y="23"/>
                    <a:pt x="26758" y="23"/>
                  </a:cubicBezTo>
                  <a:cubicBezTo>
                    <a:pt x="26743" y="23"/>
                    <a:pt x="26729" y="25"/>
                    <a:pt x="26722" y="36"/>
                  </a:cubicBezTo>
                  <a:cubicBezTo>
                    <a:pt x="26711" y="47"/>
                    <a:pt x="26743" y="50"/>
                    <a:pt x="26756" y="57"/>
                  </a:cubicBezTo>
                  <a:cubicBezTo>
                    <a:pt x="26756" y="68"/>
                    <a:pt x="26802" y="65"/>
                    <a:pt x="26785" y="82"/>
                  </a:cubicBezTo>
                  <a:cubicBezTo>
                    <a:pt x="26774" y="86"/>
                    <a:pt x="26762" y="87"/>
                    <a:pt x="26750" y="87"/>
                  </a:cubicBezTo>
                  <a:cubicBezTo>
                    <a:pt x="26736" y="87"/>
                    <a:pt x="26723" y="86"/>
                    <a:pt x="26710" y="86"/>
                  </a:cubicBezTo>
                  <a:cubicBezTo>
                    <a:pt x="26697" y="86"/>
                    <a:pt x="26685" y="87"/>
                    <a:pt x="26673" y="92"/>
                  </a:cubicBezTo>
                  <a:cubicBezTo>
                    <a:pt x="26607" y="95"/>
                    <a:pt x="26542" y="99"/>
                    <a:pt x="26476" y="103"/>
                  </a:cubicBezTo>
                  <a:cubicBezTo>
                    <a:pt x="26389" y="85"/>
                    <a:pt x="26375" y="71"/>
                    <a:pt x="26396" y="23"/>
                  </a:cubicBezTo>
                  <a:cubicBezTo>
                    <a:pt x="26399" y="9"/>
                    <a:pt x="26389" y="5"/>
                    <a:pt x="26375" y="5"/>
                  </a:cubicBezTo>
                  <a:cubicBezTo>
                    <a:pt x="26358" y="9"/>
                    <a:pt x="26337" y="9"/>
                    <a:pt x="26316" y="9"/>
                  </a:cubicBezTo>
                  <a:lnTo>
                    <a:pt x="26219" y="9"/>
                  </a:lnTo>
                  <a:cubicBezTo>
                    <a:pt x="26184" y="23"/>
                    <a:pt x="26184" y="33"/>
                    <a:pt x="26219" y="44"/>
                  </a:cubicBezTo>
                  <a:cubicBezTo>
                    <a:pt x="26250" y="54"/>
                    <a:pt x="26282" y="61"/>
                    <a:pt x="26323" y="71"/>
                  </a:cubicBezTo>
                  <a:cubicBezTo>
                    <a:pt x="26305" y="76"/>
                    <a:pt x="26286" y="77"/>
                    <a:pt x="26269" y="77"/>
                  </a:cubicBezTo>
                  <a:cubicBezTo>
                    <a:pt x="26257" y="77"/>
                    <a:pt x="26247" y="77"/>
                    <a:pt x="26236" y="77"/>
                  </a:cubicBezTo>
                  <a:cubicBezTo>
                    <a:pt x="26217" y="77"/>
                    <a:pt x="26200" y="78"/>
                    <a:pt x="26184" y="85"/>
                  </a:cubicBezTo>
                  <a:cubicBezTo>
                    <a:pt x="26174" y="83"/>
                    <a:pt x="26166" y="82"/>
                    <a:pt x="26157" y="82"/>
                  </a:cubicBezTo>
                  <a:cubicBezTo>
                    <a:pt x="26120" y="82"/>
                    <a:pt x="26098" y="105"/>
                    <a:pt x="26066" y="113"/>
                  </a:cubicBezTo>
                  <a:cubicBezTo>
                    <a:pt x="26062" y="114"/>
                    <a:pt x="26058" y="115"/>
                    <a:pt x="26053" y="115"/>
                  </a:cubicBezTo>
                  <a:cubicBezTo>
                    <a:pt x="26047" y="115"/>
                    <a:pt x="26041" y="113"/>
                    <a:pt x="26035" y="110"/>
                  </a:cubicBezTo>
                  <a:cubicBezTo>
                    <a:pt x="26011" y="85"/>
                    <a:pt x="26039" y="57"/>
                    <a:pt x="26011" y="33"/>
                  </a:cubicBezTo>
                  <a:cubicBezTo>
                    <a:pt x="25993" y="27"/>
                    <a:pt x="25991" y="1"/>
                    <a:pt x="259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4"/>
            <p:cNvSpPr/>
            <p:nvPr/>
          </p:nvSpPr>
          <p:spPr>
            <a:xfrm>
              <a:off x="6222275" y="663550"/>
              <a:ext cx="11325" cy="1850"/>
            </a:xfrm>
            <a:custGeom>
              <a:avLst/>
              <a:gdLst/>
              <a:ahLst/>
              <a:cxnLst/>
              <a:rect l="l" t="t" r="r" b="b"/>
              <a:pathLst>
                <a:path w="453" h="74" extrusionOk="0">
                  <a:moveTo>
                    <a:pt x="207" y="0"/>
                  </a:moveTo>
                  <a:cubicBezTo>
                    <a:pt x="189" y="0"/>
                    <a:pt x="170" y="3"/>
                    <a:pt x="157" y="7"/>
                  </a:cubicBezTo>
                  <a:cubicBezTo>
                    <a:pt x="141" y="16"/>
                    <a:pt x="126" y="18"/>
                    <a:pt x="110" y="18"/>
                  </a:cubicBezTo>
                  <a:cubicBezTo>
                    <a:pt x="101" y="18"/>
                    <a:pt x="91" y="17"/>
                    <a:pt x="81" y="17"/>
                  </a:cubicBezTo>
                  <a:lnTo>
                    <a:pt x="49" y="17"/>
                  </a:lnTo>
                  <a:cubicBezTo>
                    <a:pt x="25" y="17"/>
                    <a:pt x="8" y="25"/>
                    <a:pt x="4" y="38"/>
                  </a:cubicBezTo>
                  <a:cubicBezTo>
                    <a:pt x="1" y="52"/>
                    <a:pt x="18" y="59"/>
                    <a:pt x="36" y="63"/>
                  </a:cubicBezTo>
                  <a:cubicBezTo>
                    <a:pt x="52" y="67"/>
                    <a:pt x="67" y="70"/>
                    <a:pt x="81" y="70"/>
                  </a:cubicBezTo>
                  <a:cubicBezTo>
                    <a:pt x="192" y="63"/>
                    <a:pt x="302" y="73"/>
                    <a:pt x="406" y="46"/>
                  </a:cubicBezTo>
                  <a:cubicBezTo>
                    <a:pt x="424" y="38"/>
                    <a:pt x="452" y="42"/>
                    <a:pt x="441" y="22"/>
                  </a:cubicBezTo>
                  <a:cubicBezTo>
                    <a:pt x="436" y="11"/>
                    <a:pt x="423" y="2"/>
                    <a:pt x="405" y="2"/>
                  </a:cubicBezTo>
                  <a:cubicBezTo>
                    <a:pt x="400" y="2"/>
                    <a:pt x="395" y="2"/>
                    <a:pt x="390" y="4"/>
                  </a:cubicBezTo>
                  <a:cubicBezTo>
                    <a:pt x="362" y="11"/>
                    <a:pt x="335" y="16"/>
                    <a:pt x="308" y="16"/>
                  </a:cubicBezTo>
                  <a:cubicBezTo>
                    <a:pt x="285" y="16"/>
                    <a:pt x="261" y="12"/>
                    <a:pt x="236" y="4"/>
                  </a:cubicBezTo>
                  <a:cubicBezTo>
                    <a:pt x="229" y="1"/>
                    <a:pt x="218" y="0"/>
                    <a:pt x="2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4"/>
            <p:cNvSpPr/>
            <p:nvPr/>
          </p:nvSpPr>
          <p:spPr>
            <a:xfrm>
              <a:off x="6100675" y="846750"/>
              <a:ext cx="13825" cy="4200"/>
            </a:xfrm>
            <a:custGeom>
              <a:avLst/>
              <a:gdLst/>
              <a:ahLst/>
              <a:cxnLst/>
              <a:rect l="l" t="t" r="r" b="b"/>
              <a:pathLst>
                <a:path w="553" h="168" extrusionOk="0">
                  <a:moveTo>
                    <a:pt x="164" y="0"/>
                  </a:moveTo>
                  <a:cubicBezTo>
                    <a:pt x="147" y="0"/>
                    <a:pt x="131" y="4"/>
                    <a:pt x="115" y="13"/>
                  </a:cubicBezTo>
                  <a:cubicBezTo>
                    <a:pt x="105" y="21"/>
                    <a:pt x="91" y="31"/>
                    <a:pt x="77" y="34"/>
                  </a:cubicBezTo>
                  <a:cubicBezTo>
                    <a:pt x="21" y="52"/>
                    <a:pt x="15" y="72"/>
                    <a:pt x="50" y="114"/>
                  </a:cubicBezTo>
                  <a:cubicBezTo>
                    <a:pt x="53" y="125"/>
                    <a:pt x="45" y="132"/>
                    <a:pt x="29" y="135"/>
                  </a:cubicBezTo>
                  <a:cubicBezTo>
                    <a:pt x="15" y="138"/>
                    <a:pt x="1" y="142"/>
                    <a:pt x="4" y="152"/>
                  </a:cubicBezTo>
                  <a:cubicBezTo>
                    <a:pt x="8" y="162"/>
                    <a:pt x="21" y="162"/>
                    <a:pt x="35" y="167"/>
                  </a:cubicBezTo>
                  <a:cubicBezTo>
                    <a:pt x="40" y="167"/>
                    <a:pt x="44" y="168"/>
                    <a:pt x="47" y="168"/>
                  </a:cubicBezTo>
                  <a:cubicBezTo>
                    <a:pt x="58" y="168"/>
                    <a:pt x="66" y="164"/>
                    <a:pt x="74" y="156"/>
                  </a:cubicBezTo>
                  <a:cubicBezTo>
                    <a:pt x="80" y="149"/>
                    <a:pt x="60" y="138"/>
                    <a:pt x="87" y="132"/>
                  </a:cubicBezTo>
                  <a:cubicBezTo>
                    <a:pt x="103" y="152"/>
                    <a:pt x="122" y="160"/>
                    <a:pt x="143" y="160"/>
                  </a:cubicBezTo>
                  <a:cubicBezTo>
                    <a:pt x="164" y="160"/>
                    <a:pt x="188" y="152"/>
                    <a:pt x="212" y="142"/>
                  </a:cubicBezTo>
                  <a:cubicBezTo>
                    <a:pt x="261" y="120"/>
                    <a:pt x="318" y="103"/>
                    <a:pt x="372" y="103"/>
                  </a:cubicBezTo>
                  <a:cubicBezTo>
                    <a:pt x="387" y="103"/>
                    <a:pt x="402" y="104"/>
                    <a:pt x="417" y="107"/>
                  </a:cubicBezTo>
                  <a:cubicBezTo>
                    <a:pt x="429" y="110"/>
                    <a:pt x="440" y="111"/>
                    <a:pt x="449" y="111"/>
                  </a:cubicBezTo>
                  <a:cubicBezTo>
                    <a:pt x="490" y="111"/>
                    <a:pt x="513" y="93"/>
                    <a:pt x="553" y="93"/>
                  </a:cubicBezTo>
                  <a:cubicBezTo>
                    <a:pt x="500" y="87"/>
                    <a:pt x="445" y="90"/>
                    <a:pt x="428" y="48"/>
                  </a:cubicBezTo>
                  <a:lnTo>
                    <a:pt x="414" y="48"/>
                  </a:lnTo>
                  <a:cubicBezTo>
                    <a:pt x="401" y="66"/>
                    <a:pt x="387" y="72"/>
                    <a:pt x="372" y="72"/>
                  </a:cubicBezTo>
                  <a:cubicBezTo>
                    <a:pt x="350" y="72"/>
                    <a:pt x="326" y="59"/>
                    <a:pt x="303" y="55"/>
                  </a:cubicBezTo>
                  <a:cubicBezTo>
                    <a:pt x="297" y="53"/>
                    <a:pt x="290" y="52"/>
                    <a:pt x="284" y="52"/>
                  </a:cubicBezTo>
                  <a:cubicBezTo>
                    <a:pt x="272" y="52"/>
                    <a:pt x="260" y="55"/>
                    <a:pt x="250" y="63"/>
                  </a:cubicBezTo>
                  <a:cubicBezTo>
                    <a:pt x="248" y="62"/>
                    <a:pt x="246" y="62"/>
                    <a:pt x="244" y="62"/>
                  </a:cubicBezTo>
                  <a:cubicBezTo>
                    <a:pt x="225" y="62"/>
                    <a:pt x="205" y="74"/>
                    <a:pt x="178" y="74"/>
                  </a:cubicBezTo>
                  <a:cubicBezTo>
                    <a:pt x="169" y="74"/>
                    <a:pt x="160" y="72"/>
                    <a:pt x="150" y="69"/>
                  </a:cubicBezTo>
                  <a:cubicBezTo>
                    <a:pt x="188" y="63"/>
                    <a:pt x="212" y="55"/>
                    <a:pt x="229" y="42"/>
                  </a:cubicBezTo>
                  <a:cubicBezTo>
                    <a:pt x="247" y="28"/>
                    <a:pt x="254" y="17"/>
                    <a:pt x="220" y="10"/>
                  </a:cubicBezTo>
                  <a:cubicBezTo>
                    <a:pt x="201" y="5"/>
                    <a:pt x="182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4"/>
            <p:cNvSpPr/>
            <p:nvPr/>
          </p:nvSpPr>
          <p:spPr>
            <a:xfrm>
              <a:off x="6209200" y="669525"/>
              <a:ext cx="10600" cy="3950"/>
            </a:xfrm>
            <a:custGeom>
              <a:avLst/>
              <a:gdLst/>
              <a:ahLst/>
              <a:cxnLst/>
              <a:rect l="l" t="t" r="r" b="b"/>
              <a:pathLst>
                <a:path w="424" h="158" extrusionOk="0">
                  <a:moveTo>
                    <a:pt x="302" y="1"/>
                  </a:moveTo>
                  <a:cubicBezTo>
                    <a:pt x="247" y="1"/>
                    <a:pt x="191" y="7"/>
                    <a:pt x="146" y="36"/>
                  </a:cubicBezTo>
                  <a:lnTo>
                    <a:pt x="31" y="36"/>
                  </a:lnTo>
                  <a:cubicBezTo>
                    <a:pt x="13" y="36"/>
                    <a:pt x="0" y="36"/>
                    <a:pt x="0" y="49"/>
                  </a:cubicBezTo>
                  <a:cubicBezTo>
                    <a:pt x="0" y="61"/>
                    <a:pt x="12" y="67"/>
                    <a:pt x="24" y="67"/>
                  </a:cubicBezTo>
                  <a:cubicBezTo>
                    <a:pt x="26" y="67"/>
                    <a:pt x="29" y="67"/>
                    <a:pt x="31" y="66"/>
                  </a:cubicBezTo>
                  <a:cubicBezTo>
                    <a:pt x="34" y="66"/>
                    <a:pt x="38" y="66"/>
                    <a:pt x="41" y="66"/>
                  </a:cubicBezTo>
                  <a:cubicBezTo>
                    <a:pt x="56" y="66"/>
                    <a:pt x="70" y="69"/>
                    <a:pt x="86" y="69"/>
                  </a:cubicBezTo>
                  <a:cubicBezTo>
                    <a:pt x="93" y="69"/>
                    <a:pt x="100" y="68"/>
                    <a:pt x="108" y="66"/>
                  </a:cubicBezTo>
                  <a:cubicBezTo>
                    <a:pt x="111" y="66"/>
                    <a:pt x="115" y="66"/>
                    <a:pt x="119" y="66"/>
                  </a:cubicBezTo>
                  <a:cubicBezTo>
                    <a:pt x="161" y="66"/>
                    <a:pt x="205" y="97"/>
                    <a:pt x="201" y="126"/>
                  </a:cubicBezTo>
                  <a:cubicBezTo>
                    <a:pt x="201" y="136"/>
                    <a:pt x="197" y="153"/>
                    <a:pt x="218" y="157"/>
                  </a:cubicBezTo>
                  <a:cubicBezTo>
                    <a:pt x="221" y="158"/>
                    <a:pt x="223" y="158"/>
                    <a:pt x="225" y="158"/>
                  </a:cubicBezTo>
                  <a:cubicBezTo>
                    <a:pt x="244" y="158"/>
                    <a:pt x="251" y="145"/>
                    <a:pt x="260" y="136"/>
                  </a:cubicBezTo>
                  <a:cubicBezTo>
                    <a:pt x="277" y="108"/>
                    <a:pt x="295" y="84"/>
                    <a:pt x="354" y="81"/>
                  </a:cubicBezTo>
                  <a:cubicBezTo>
                    <a:pt x="385" y="81"/>
                    <a:pt x="423" y="56"/>
                    <a:pt x="364" y="36"/>
                  </a:cubicBezTo>
                  <a:cubicBezTo>
                    <a:pt x="364" y="32"/>
                    <a:pt x="361" y="32"/>
                    <a:pt x="361" y="32"/>
                  </a:cubicBezTo>
                  <a:cubicBezTo>
                    <a:pt x="336" y="25"/>
                    <a:pt x="330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4"/>
            <p:cNvSpPr/>
            <p:nvPr/>
          </p:nvSpPr>
          <p:spPr>
            <a:xfrm>
              <a:off x="5938750" y="854025"/>
              <a:ext cx="6625" cy="2450"/>
            </a:xfrm>
            <a:custGeom>
              <a:avLst/>
              <a:gdLst/>
              <a:ahLst/>
              <a:cxnLst/>
              <a:rect l="l" t="t" r="r" b="b"/>
              <a:pathLst>
                <a:path w="265" h="98" extrusionOk="0">
                  <a:moveTo>
                    <a:pt x="132" y="0"/>
                  </a:moveTo>
                  <a:cubicBezTo>
                    <a:pt x="69" y="0"/>
                    <a:pt x="42" y="14"/>
                    <a:pt x="45" y="52"/>
                  </a:cubicBezTo>
                  <a:lnTo>
                    <a:pt x="39" y="52"/>
                  </a:lnTo>
                  <a:cubicBezTo>
                    <a:pt x="15" y="52"/>
                    <a:pt x="0" y="59"/>
                    <a:pt x="4" y="73"/>
                  </a:cubicBezTo>
                  <a:cubicBezTo>
                    <a:pt x="10" y="84"/>
                    <a:pt x="19" y="93"/>
                    <a:pt x="34" y="93"/>
                  </a:cubicBezTo>
                  <a:cubicBezTo>
                    <a:pt x="39" y="93"/>
                    <a:pt x="43" y="92"/>
                    <a:pt x="49" y="90"/>
                  </a:cubicBezTo>
                  <a:cubicBezTo>
                    <a:pt x="58" y="88"/>
                    <a:pt x="66" y="87"/>
                    <a:pt x="73" y="87"/>
                  </a:cubicBezTo>
                  <a:cubicBezTo>
                    <a:pt x="84" y="87"/>
                    <a:pt x="94" y="90"/>
                    <a:pt x="104" y="94"/>
                  </a:cubicBezTo>
                  <a:cubicBezTo>
                    <a:pt x="129" y="94"/>
                    <a:pt x="149" y="97"/>
                    <a:pt x="174" y="97"/>
                  </a:cubicBezTo>
                  <a:cubicBezTo>
                    <a:pt x="191" y="97"/>
                    <a:pt x="219" y="97"/>
                    <a:pt x="223" y="90"/>
                  </a:cubicBezTo>
                  <a:cubicBezTo>
                    <a:pt x="229" y="76"/>
                    <a:pt x="209" y="70"/>
                    <a:pt x="188" y="66"/>
                  </a:cubicBezTo>
                  <a:cubicBezTo>
                    <a:pt x="181" y="59"/>
                    <a:pt x="170" y="55"/>
                    <a:pt x="160" y="52"/>
                  </a:cubicBezTo>
                  <a:lnTo>
                    <a:pt x="157" y="52"/>
                  </a:lnTo>
                  <a:cubicBezTo>
                    <a:pt x="153" y="49"/>
                    <a:pt x="149" y="45"/>
                    <a:pt x="149" y="45"/>
                  </a:cubicBezTo>
                  <a:cubicBezTo>
                    <a:pt x="163" y="36"/>
                    <a:pt x="178" y="33"/>
                    <a:pt x="194" y="33"/>
                  </a:cubicBezTo>
                  <a:cubicBezTo>
                    <a:pt x="206" y="33"/>
                    <a:pt x="219" y="35"/>
                    <a:pt x="233" y="35"/>
                  </a:cubicBezTo>
                  <a:cubicBezTo>
                    <a:pt x="253" y="35"/>
                    <a:pt x="264" y="28"/>
                    <a:pt x="264" y="14"/>
                  </a:cubicBezTo>
                  <a:cubicBezTo>
                    <a:pt x="264" y="0"/>
                    <a:pt x="247" y="0"/>
                    <a:pt x="2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4"/>
            <p:cNvSpPr/>
            <p:nvPr/>
          </p:nvSpPr>
          <p:spPr>
            <a:xfrm>
              <a:off x="6248650" y="753775"/>
              <a:ext cx="7850" cy="1300"/>
            </a:xfrm>
            <a:custGeom>
              <a:avLst/>
              <a:gdLst/>
              <a:ahLst/>
              <a:cxnLst/>
              <a:rect l="l" t="t" r="r" b="b"/>
              <a:pathLst>
                <a:path w="314" h="52" extrusionOk="0">
                  <a:moveTo>
                    <a:pt x="231" y="0"/>
                  </a:moveTo>
                  <a:cubicBezTo>
                    <a:pt x="188" y="0"/>
                    <a:pt x="146" y="5"/>
                    <a:pt x="105" y="10"/>
                  </a:cubicBezTo>
                  <a:cubicBezTo>
                    <a:pt x="70" y="17"/>
                    <a:pt x="32" y="20"/>
                    <a:pt x="1" y="51"/>
                  </a:cubicBezTo>
                  <a:cubicBezTo>
                    <a:pt x="105" y="45"/>
                    <a:pt x="195" y="38"/>
                    <a:pt x="288" y="35"/>
                  </a:cubicBezTo>
                  <a:cubicBezTo>
                    <a:pt x="302" y="30"/>
                    <a:pt x="313" y="24"/>
                    <a:pt x="313" y="17"/>
                  </a:cubicBezTo>
                  <a:cubicBezTo>
                    <a:pt x="313" y="6"/>
                    <a:pt x="299" y="3"/>
                    <a:pt x="285" y="3"/>
                  </a:cubicBezTo>
                  <a:cubicBezTo>
                    <a:pt x="266" y="1"/>
                    <a:pt x="248" y="0"/>
                    <a:pt x="2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4"/>
            <p:cNvSpPr/>
            <p:nvPr/>
          </p:nvSpPr>
          <p:spPr>
            <a:xfrm>
              <a:off x="6228700" y="7405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31" y="1"/>
                  </a:moveTo>
                  <a:cubicBezTo>
                    <a:pt x="22" y="1"/>
                    <a:pt x="15" y="3"/>
                    <a:pt x="11" y="11"/>
                  </a:cubicBezTo>
                  <a:cubicBezTo>
                    <a:pt x="0" y="28"/>
                    <a:pt x="18" y="35"/>
                    <a:pt x="42" y="38"/>
                  </a:cubicBezTo>
                  <a:cubicBezTo>
                    <a:pt x="72" y="43"/>
                    <a:pt x="101" y="48"/>
                    <a:pt x="131" y="48"/>
                  </a:cubicBezTo>
                  <a:cubicBezTo>
                    <a:pt x="143" y="48"/>
                    <a:pt x="155" y="47"/>
                    <a:pt x="167" y="45"/>
                  </a:cubicBezTo>
                  <a:cubicBezTo>
                    <a:pt x="181" y="45"/>
                    <a:pt x="191" y="45"/>
                    <a:pt x="202" y="49"/>
                  </a:cubicBezTo>
                  <a:cubicBezTo>
                    <a:pt x="209" y="49"/>
                    <a:pt x="218" y="49"/>
                    <a:pt x="225" y="49"/>
                  </a:cubicBezTo>
                  <a:cubicBezTo>
                    <a:pt x="246" y="49"/>
                    <a:pt x="265" y="47"/>
                    <a:pt x="268" y="35"/>
                  </a:cubicBezTo>
                  <a:cubicBezTo>
                    <a:pt x="274" y="14"/>
                    <a:pt x="233" y="14"/>
                    <a:pt x="212" y="7"/>
                  </a:cubicBezTo>
                  <a:cubicBezTo>
                    <a:pt x="203" y="7"/>
                    <a:pt x="192" y="6"/>
                    <a:pt x="183" y="6"/>
                  </a:cubicBezTo>
                  <a:cubicBezTo>
                    <a:pt x="178" y="6"/>
                    <a:pt x="174" y="6"/>
                    <a:pt x="170" y="7"/>
                  </a:cubicBezTo>
                  <a:cubicBezTo>
                    <a:pt x="154" y="11"/>
                    <a:pt x="139" y="13"/>
                    <a:pt x="123" y="13"/>
                  </a:cubicBezTo>
                  <a:cubicBezTo>
                    <a:pt x="101" y="13"/>
                    <a:pt x="78" y="10"/>
                    <a:pt x="56" y="4"/>
                  </a:cubicBezTo>
                  <a:cubicBezTo>
                    <a:pt x="48" y="2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4"/>
            <p:cNvSpPr/>
            <p:nvPr/>
          </p:nvSpPr>
          <p:spPr>
            <a:xfrm>
              <a:off x="6213950" y="745225"/>
              <a:ext cx="9825" cy="4350"/>
            </a:xfrm>
            <a:custGeom>
              <a:avLst/>
              <a:gdLst/>
              <a:ahLst/>
              <a:cxnLst/>
              <a:rect l="l" t="t" r="r" b="b"/>
              <a:pathLst>
                <a:path w="393" h="174" extrusionOk="0">
                  <a:moveTo>
                    <a:pt x="269" y="0"/>
                  </a:moveTo>
                  <a:cubicBezTo>
                    <a:pt x="234" y="0"/>
                    <a:pt x="196" y="11"/>
                    <a:pt x="156" y="33"/>
                  </a:cubicBezTo>
                  <a:cubicBezTo>
                    <a:pt x="119" y="33"/>
                    <a:pt x="84" y="23"/>
                    <a:pt x="49" y="15"/>
                  </a:cubicBezTo>
                  <a:cubicBezTo>
                    <a:pt x="25" y="15"/>
                    <a:pt x="4" y="15"/>
                    <a:pt x="4" y="33"/>
                  </a:cubicBezTo>
                  <a:cubicBezTo>
                    <a:pt x="1" y="47"/>
                    <a:pt x="22" y="50"/>
                    <a:pt x="39" y="50"/>
                  </a:cubicBezTo>
                  <a:cubicBezTo>
                    <a:pt x="87" y="50"/>
                    <a:pt x="132" y="57"/>
                    <a:pt x="174" y="68"/>
                  </a:cubicBezTo>
                  <a:cubicBezTo>
                    <a:pt x="185" y="92"/>
                    <a:pt x="216" y="116"/>
                    <a:pt x="174" y="143"/>
                  </a:cubicBezTo>
                  <a:cubicBezTo>
                    <a:pt x="164" y="151"/>
                    <a:pt x="181" y="164"/>
                    <a:pt x="198" y="172"/>
                  </a:cubicBezTo>
                  <a:cubicBezTo>
                    <a:pt x="201" y="173"/>
                    <a:pt x="204" y="173"/>
                    <a:pt x="206" y="173"/>
                  </a:cubicBezTo>
                  <a:cubicBezTo>
                    <a:pt x="214" y="173"/>
                    <a:pt x="220" y="170"/>
                    <a:pt x="223" y="164"/>
                  </a:cubicBezTo>
                  <a:cubicBezTo>
                    <a:pt x="251" y="123"/>
                    <a:pt x="292" y="95"/>
                    <a:pt x="369" y="92"/>
                  </a:cubicBezTo>
                  <a:cubicBezTo>
                    <a:pt x="385" y="88"/>
                    <a:pt x="393" y="78"/>
                    <a:pt x="390" y="68"/>
                  </a:cubicBezTo>
                  <a:cubicBezTo>
                    <a:pt x="390" y="64"/>
                    <a:pt x="385" y="64"/>
                    <a:pt x="390" y="60"/>
                  </a:cubicBezTo>
                  <a:cubicBezTo>
                    <a:pt x="357" y="20"/>
                    <a:pt x="316" y="0"/>
                    <a:pt x="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4"/>
            <p:cNvSpPr/>
            <p:nvPr/>
          </p:nvSpPr>
          <p:spPr>
            <a:xfrm>
              <a:off x="6192625" y="835300"/>
              <a:ext cx="6525" cy="1650"/>
            </a:xfrm>
            <a:custGeom>
              <a:avLst/>
              <a:gdLst/>
              <a:ahLst/>
              <a:cxnLst/>
              <a:rect l="l" t="t" r="r" b="b"/>
              <a:pathLst>
                <a:path w="261" h="66" extrusionOk="0">
                  <a:moveTo>
                    <a:pt x="171" y="1"/>
                  </a:moveTo>
                  <a:cubicBezTo>
                    <a:pt x="154" y="1"/>
                    <a:pt x="137" y="6"/>
                    <a:pt x="122" y="21"/>
                  </a:cubicBezTo>
                  <a:cubicBezTo>
                    <a:pt x="116" y="23"/>
                    <a:pt x="110" y="24"/>
                    <a:pt x="104" y="24"/>
                  </a:cubicBezTo>
                  <a:cubicBezTo>
                    <a:pt x="82" y="24"/>
                    <a:pt x="60" y="14"/>
                    <a:pt x="37" y="14"/>
                  </a:cubicBezTo>
                  <a:cubicBezTo>
                    <a:pt x="25" y="14"/>
                    <a:pt x="13" y="16"/>
                    <a:pt x="0" y="24"/>
                  </a:cubicBezTo>
                  <a:cubicBezTo>
                    <a:pt x="6" y="24"/>
                    <a:pt x="10" y="23"/>
                    <a:pt x="15" y="23"/>
                  </a:cubicBezTo>
                  <a:cubicBezTo>
                    <a:pt x="57" y="23"/>
                    <a:pt x="63" y="53"/>
                    <a:pt x="94" y="63"/>
                  </a:cubicBezTo>
                  <a:cubicBezTo>
                    <a:pt x="102" y="64"/>
                    <a:pt x="110" y="65"/>
                    <a:pt x="117" y="65"/>
                  </a:cubicBezTo>
                  <a:cubicBezTo>
                    <a:pt x="162" y="65"/>
                    <a:pt x="196" y="37"/>
                    <a:pt x="240" y="37"/>
                  </a:cubicBezTo>
                  <a:cubicBezTo>
                    <a:pt x="242" y="37"/>
                    <a:pt x="245" y="37"/>
                    <a:pt x="247" y="38"/>
                  </a:cubicBezTo>
                  <a:cubicBezTo>
                    <a:pt x="257" y="38"/>
                    <a:pt x="260" y="13"/>
                    <a:pt x="247" y="13"/>
                  </a:cubicBezTo>
                  <a:cubicBezTo>
                    <a:pt x="222" y="11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4"/>
            <p:cNvSpPr/>
            <p:nvPr/>
          </p:nvSpPr>
          <p:spPr>
            <a:xfrm>
              <a:off x="6135025" y="666300"/>
              <a:ext cx="10100" cy="3725"/>
            </a:xfrm>
            <a:custGeom>
              <a:avLst/>
              <a:gdLst/>
              <a:ahLst/>
              <a:cxnLst/>
              <a:rect l="l" t="t" r="r" b="b"/>
              <a:pathLst>
                <a:path w="404" h="149" extrusionOk="0">
                  <a:moveTo>
                    <a:pt x="259" y="1"/>
                  </a:moveTo>
                  <a:cubicBezTo>
                    <a:pt x="243" y="1"/>
                    <a:pt x="230" y="6"/>
                    <a:pt x="223" y="22"/>
                  </a:cubicBezTo>
                  <a:cubicBezTo>
                    <a:pt x="212" y="43"/>
                    <a:pt x="195" y="71"/>
                    <a:pt x="258" y="78"/>
                  </a:cubicBezTo>
                  <a:cubicBezTo>
                    <a:pt x="268" y="78"/>
                    <a:pt x="295" y="81"/>
                    <a:pt x="288" y="99"/>
                  </a:cubicBezTo>
                  <a:cubicBezTo>
                    <a:pt x="219" y="95"/>
                    <a:pt x="216" y="95"/>
                    <a:pt x="195" y="67"/>
                  </a:cubicBezTo>
                  <a:cubicBezTo>
                    <a:pt x="184" y="61"/>
                    <a:pt x="181" y="53"/>
                    <a:pt x="164" y="53"/>
                  </a:cubicBezTo>
                  <a:cubicBezTo>
                    <a:pt x="149" y="57"/>
                    <a:pt x="136" y="64"/>
                    <a:pt x="133" y="74"/>
                  </a:cubicBezTo>
                  <a:cubicBezTo>
                    <a:pt x="133" y="81"/>
                    <a:pt x="139" y="91"/>
                    <a:pt x="154" y="95"/>
                  </a:cubicBezTo>
                  <a:cubicBezTo>
                    <a:pt x="157" y="96"/>
                    <a:pt x="162" y="96"/>
                    <a:pt x="166" y="96"/>
                  </a:cubicBezTo>
                  <a:cubicBezTo>
                    <a:pt x="170" y="96"/>
                    <a:pt x="174" y="96"/>
                    <a:pt x="177" y="96"/>
                  </a:cubicBezTo>
                  <a:cubicBezTo>
                    <a:pt x="186" y="96"/>
                    <a:pt x="195" y="97"/>
                    <a:pt x="202" y="102"/>
                  </a:cubicBezTo>
                  <a:cubicBezTo>
                    <a:pt x="199" y="102"/>
                    <a:pt x="195" y="102"/>
                    <a:pt x="192" y="102"/>
                  </a:cubicBezTo>
                  <a:cubicBezTo>
                    <a:pt x="166" y="102"/>
                    <a:pt x="139" y="109"/>
                    <a:pt x="112" y="109"/>
                  </a:cubicBezTo>
                  <a:cubicBezTo>
                    <a:pt x="99" y="109"/>
                    <a:pt x="86" y="108"/>
                    <a:pt x="74" y="102"/>
                  </a:cubicBezTo>
                  <a:cubicBezTo>
                    <a:pt x="65" y="98"/>
                    <a:pt x="57" y="97"/>
                    <a:pt x="50" y="97"/>
                  </a:cubicBezTo>
                  <a:cubicBezTo>
                    <a:pt x="35" y="97"/>
                    <a:pt x="23" y="102"/>
                    <a:pt x="11" y="109"/>
                  </a:cubicBezTo>
                  <a:cubicBezTo>
                    <a:pt x="0" y="112"/>
                    <a:pt x="0" y="120"/>
                    <a:pt x="8" y="126"/>
                  </a:cubicBezTo>
                  <a:cubicBezTo>
                    <a:pt x="21" y="138"/>
                    <a:pt x="47" y="149"/>
                    <a:pt x="62" y="149"/>
                  </a:cubicBezTo>
                  <a:cubicBezTo>
                    <a:pt x="66" y="149"/>
                    <a:pt x="68" y="148"/>
                    <a:pt x="70" y="147"/>
                  </a:cubicBezTo>
                  <a:cubicBezTo>
                    <a:pt x="87" y="136"/>
                    <a:pt x="104" y="133"/>
                    <a:pt x="121" y="133"/>
                  </a:cubicBezTo>
                  <a:cubicBezTo>
                    <a:pt x="147" y="133"/>
                    <a:pt x="174" y="141"/>
                    <a:pt x="201" y="141"/>
                  </a:cubicBezTo>
                  <a:cubicBezTo>
                    <a:pt x="206" y="141"/>
                    <a:pt x="211" y="141"/>
                    <a:pt x="216" y="141"/>
                  </a:cubicBezTo>
                  <a:cubicBezTo>
                    <a:pt x="232" y="144"/>
                    <a:pt x="250" y="148"/>
                    <a:pt x="266" y="148"/>
                  </a:cubicBezTo>
                  <a:cubicBezTo>
                    <a:pt x="280" y="148"/>
                    <a:pt x="293" y="145"/>
                    <a:pt x="299" y="133"/>
                  </a:cubicBezTo>
                  <a:cubicBezTo>
                    <a:pt x="320" y="99"/>
                    <a:pt x="403" y="85"/>
                    <a:pt x="375" y="36"/>
                  </a:cubicBezTo>
                  <a:cubicBezTo>
                    <a:pt x="375" y="32"/>
                    <a:pt x="389" y="29"/>
                    <a:pt x="399" y="22"/>
                  </a:cubicBezTo>
                  <a:cubicBezTo>
                    <a:pt x="368" y="11"/>
                    <a:pt x="337" y="11"/>
                    <a:pt x="306" y="8"/>
                  </a:cubicBezTo>
                  <a:cubicBezTo>
                    <a:pt x="289" y="5"/>
                    <a:pt x="273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4"/>
            <p:cNvSpPr/>
            <p:nvPr/>
          </p:nvSpPr>
          <p:spPr>
            <a:xfrm>
              <a:off x="5759725" y="678550"/>
              <a:ext cx="2975" cy="1375"/>
            </a:xfrm>
            <a:custGeom>
              <a:avLst/>
              <a:gdLst/>
              <a:ahLst/>
              <a:cxnLst/>
              <a:rect l="l" t="t" r="r" b="b"/>
              <a:pathLst>
                <a:path w="119" h="55" extrusionOk="0">
                  <a:moveTo>
                    <a:pt x="49" y="0"/>
                  </a:moveTo>
                  <a:cubicBezTo>
                    <a:pt x="25" y="0"/>
                    <a:pt x="1" y="8"/>
                    <a:pt x="4" y="29"/>
                  </a:cubicBezTo>
                  <a:cubicBezTo>
                    <a:pt x="7" y="40"/>
                    <a:pt x="13" y="54"/>
                    <a:pt x="44" y="54"/>
                  </a:cubicBezTo>
                  <a:cubicBezTo>
                    <a:pt x="49" y="54"/>
                    <a:pt x="56" y="54"/>
                    <a:pt x="63" y="53"/>
                  </a:cubicBezTo>
                  <a:cubicBezTo>
                    <a:pt x="67" y="53"/>
                    <a:pt x="73" y="53"/>
                    <a:pt x="80" y="53"/>
                  </a:cubicBezTo>
                  <a:cubicBezTo>
                    <a:pt x="97" y="53"/>
                    <a:pt x="119" y="51"/>
                    <a:pt x="119" y="39"/>
                  </a:cubicBezTo>
                  <a:cubicBezTo>
                    <a:pt x="119" y="18"/>
                    <a:pt x="81" y="4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4"/>
            <p:cNvSpPr/>
            <p:nvPr/>
          </p:nvSpPr>
          <p:spPr>
            <a:xfrm>
              <a:off x="5950275" y="854150"/>
              <a:ext cx="5950" cy="1025"/>
            </a:xfrm>
            <a:custGeom>
              <a:avLst/>
              <a:gdLst/>
              <a:ahLst/>
              <a:cxnLst/>
              <a:rect l="l" t="t" r="r" b="b"/>
              <a:pathLst>
                <a:path w="238" h="41" extrusionOk="0">
                  <a:moveTo>
                    <a:pt x="53" y="0"/>
                  </a:moveTo>
                  <a:cubicBezTo>
                    <a:pt x="41" y="0"/>
                    <a:pt x="29" y="2"/>
                    <a:pt x="18" y="5"/>
                  </a:cubicBezTo>
                  <a:cubicBezTo>
                    <a:pt x="4" y="9"/>
                    <a:pt x="1" y="20"/>
                    <a:pt x="8" y="26"/>
                  </a:cubicBezTo>
                  <a:cubicBezTo>
                    <a:pt x="18" y="39"/>
                    <a:pt x="33" y="41"/>
                    <a:pt x="49" y="41"/>
                  </a:cubicBezTo>
                  <a:cubicBezTo>
                    <a:pt x="55" y="41"/>
                    <a:pt x="61" y="40"/>
                    <a:pt x="66" y="40"/>
                  </a:cubicBezTo>
                  <a:cubicBezTo>
                    <a:pt x="107" y="38"/>
                    <a:pt x="146" y="27"/>
                    <a:pt x="194" y="27"/>
                  </a:cubicBezTo>
                  <a:cubicBezTo>
                    <a:pt x="208" y="27"/>
                    <a:pt x="222" y="27"/>
                    <a:pt x="237" y="30"/>
                  </a:cubicBezTo>
                  <a:cubicBezTo>
                    <a:pt x="200" y="11"/>
                    <a:pt x="169" y="0"/>
                    <a:pt x="140" y="0"/>
                  </a:cubicBezTo>
                  <a:cubicBezTo>
                    <a:pt x="122" y="0"/>
                    <a:pt x="105" y="4"/>
                    <a:pt x="87" y="12"/>
                  </a:cubicBezTo>
                  <a:cubicBezTo>
                    <a:pt x="78" y="3"/>
                    <a:pt x="66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4"/>
            <p:cNvSpPr/>
            <p:nvPr/>
          </p:nvSpPr>
          <p:spPr>
            <a:xfrm>
              <a:off x="6172900" y="804875"/>
              <a:ext cx="4375" cy="1625"/>
            </a:xfrm>
            <a:custGeom>
              <a:avLst/>
              <a:gdLst/>
              <a:ahLst/>
              <a:cxnLst/>
              <a:rect l="l" t="t" r="r" b="b"/>
              <a:pathLst>
                <a:path w="175" h="65" extrusionOk="0">
                  <a:moveTo>
                    <a:pt x="87" y="1"/>
                  </a:moveTo>
                  <a:cubicBezTo>
                    <a:pt x="75" y="1"/>
                    <a:pt x="62" y="3"/>
                    <a:pt x="49" y="3"/>
                  </a:cubicBezTo>
                  <a:cubicBezTo>
                    <a:pt x="46" y="3"/>
                    <a:pt x="43" y="3"/>
                    <a:pt x="40" y="2"/>
                  </a:cubicBezTo>
                  <a:cubicBezTo>
                    <a:pt x="12" y="2"/>
                    <a:pt x="19" y="16"/>
                    <a:pt x="19" y="26"/>
                  </a:cubicBezTo>
                  <a:cubicBezTo>
                    <a:pt x="19" y="38"/>
                    <a:pt x="0" y="62"/>
                    <a:pt x="25" y="62"/>
                  </a:cubicBezTo>
                  <a:cubicBezTo>
                    <a:pt x="30" y="62"/>
                    <a:pt x="37" y="61"/>
                    <a:pt x="47" y="58"/>
                  </a:cubicBezTo>
                  <a:cubicBezTo>
                    <a:pt x="60" y="54"/>
                    <a:pt x="69" y="52"/>
                    <a:pt x="77" y="52"/>
                  </a:cubicBezTo>
                  <a:cubicBezTo>
                    <a:pt x="89" y="52"/>
                    <a:pt x="98" y="56"/>
                    <a:pt x="112" y="61"/>
                  </a:cubicBezTo>
                  <a:cubicBezTo>
                    <a:pt x="118" y="63"/>
                    <a:pt x="126" y="64"/>
                    <a:pt x="134" y="64"/>
                  </a:cubicBezTo>
                  <a:cubicBezTo>
                    <a:pt x="146" y="64"/>
                    <a:pt x="158" y="61"/>
                    <a:pt x="165" y="51"/>
                  </a:cubicBezTo>
                  <a:cubicBezTo>
                    <a:pt x="175" y="37"/>
                    <a:pt x="158" y="31"/>
                    <a:pt x="133" y="31"/>
                  </a:cubicBezTo>
                  <a:cubicBezTo>
                    <a:pt x="130" y="31"/>
                    <a:pt x="127" y="23"/>
                    <a:pt x="123" y="20"/>
                  </a:cubicBezTo>
                  <a:cubicBezTo>
                    <a:pt x="116" y="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4"/>
            <p:cNvSpPr/>
            <p:nvPr/>
          </p:nvSpPr>
          <p:spPr>
            <a:xfrm>
              <a:off x="6259825" y="815125"/>
              <a:ext cx="6550" cy="450"/>
            </a:xfrm>
            <a:custGeom>
              <a:avLst/>
              <a:gdLst/>
              <a:ahLst/>
              <a:cxnLst/>
              <a:rect l="l" t="t" r="r" b="b"/>
              <a:pathLst>
                <a:path w="262" h="18" extrusionOk="0">
                  <a:moveTo>
                    <a:pt x="151" y="1"/>
                  </a:moveTo>
                  <a:cubicBezTo>
                    <a:pt x="101" y="1"/>
                    <a:pt x="51" y="5"/>
                    <a:pt x="1" y="9"/>
                  </a:cubicBezTo>
                  <a:cubicBezTo>
                    <a:pt x="47" y="14"/>
                    <a:pt x="93" y="18"/>
                    <a:pt x="140" y="18"/>
                  </a:cubicBezTo>
                  <a:cubicBezTo>
                    <a:pt x="180" y="18"/>
                    <a:pt x="221" y="15"/>
                    <a:pt x="262" y="9"/>
                  </a:cubicBezTo>
                  <a:cubicBezTo>
                    <a:pt x="225" y="3"/>
                    <a:pt x="18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4"/>
            <p:cNvSpPr/>
            <p:nvPr/>
          </p:nvSpPr>
          <p:spPr>
            <a:xfrm>
              <a:off x="6223400" y="797475"/>
              <a:ext cx="4200" cy="1150"/>
            </a:xfrm>
            <a:custGeom>
              <a:avLst/>
              <a:gdLst/>
              <a:ahLst/>
              <a:cxnLst/>
              <a:rect l="l" t="t" r="r" b="b"/>
              <a:pathLst>
                <a:path w="168" h="46" extrusionOk="0">
                  <a:moveTo>
                    <a:pt x="81" y="0"/>
                  </a:moveTo>
                  <a:cubicBezTo>
                    <a:pt x="74" y="4"/>
                    <a:pt x="60" y="4"/>
                    <a:pt x="53" y="7"/>
                  </a:cubicBezTo>
                  <a:cubicBezTo>
                    <a:pt x="36" y="18"/>
                    <a:pt x="1" y="18"/>
                    <a:pt x="12" y="35"/>
                  </a:cubicBezTo>
                  <a:cubicBezTo>
                    <a:pt x="16" y="43"/>
                    <a:pt x="26" y="46"/>
                    <a:pt x="36" y="46"/>
                  </a:cubicBezTo>
                  <a:cubicBezTo>
                    <a:pt x="49" y="46"/>
                    <a:pt x="63" y="42"/>
                    <a:pt x="74" y="38"/>
                  </a:cubicBezTo>
                  <a:cubicBezTo>
                    <a:pt x="87" y="35"/>
                    <a:pt x="102" y="24"/>
                    <a:pt x="112" y="24"/>
                  </a:cubicBezTo>
                  <a:cubicBezTo>
                    <a:pt x="124" y="26"/>
                    <a:pt x="139" y="32"/>
                    <a:pt x="150" y="32"/>
                  </a:cubicBezTo>
                  <a:cubicBezTo>
                    <a:pt x="157" y="32"/>
                    <a:pt x="163" y="29"/>
                    <a:pt x="164" y="21"/>
                  </a:cubicBezTo>
                  <a:cubicBezTo>
                    <a:pt x="167" y="10"/>
                    <a:pt x="159" y="8"/>
                    <a:pt x="148" y="8"/>
                  </a:cubicBezTo>
                  <a:cubicBezTo>
                    <a:pt x="140" y="8"/>
                    <a:pt x="130" y="9"/>
                    <a:pt x="122" y="9"/>
                  </a:cubicBezTo>
                  <a:cubicBezTo>
                    <a:pt x="117" y="9"/>
                    <a:pt x="112" y="8"/>
                    <a:pt x="108" y="7"/>
                  </a:cubicBezTo>
                  <a:cubicBezTo>
                    <a:pt x="102" y="4"/>
                    <a:pt x="91" y="4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4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4"/>
            <p:cNvSpPr/>
            <p:nvPr/>
          </p:nvSpPr>
          <p:spPr>
            <a:xfrm>
              <a:off x="6130775" y="667925"/>
              <a:ext cx="4350" cy="825"/>
            </a:xfrm>
            <a:custGeom>
              <a:avLst/>
              <a:gdLst/>
              <a:ahLst/>
              <a:cxnLst/>
              <a:rect l="l" t="t" r="r" b="b"/>
              <a:pathLst>
                <a:path w="174" h="33" extrusionOk="0">
                  <a:moveTo>
                    <a:pt x="156" y="0"/>
                  </a:moveTo>
                  <a:cubicBezTo>
                    <a:pt x="152" y="0"/>
                    <a:pt x="147" y="1"/>
                    <a:pt x="143" y="2"/>
                  </a:cubicBezTo>
                  <a:cubicBezTo>
                    <a:pt x="127" y="6"/>
                    <a:pt x="111" y="6"/>
                    <a:pt x="96" y="6"/>
                  </a:cubicBezTo>
                  <a:cubicBezTo>
                    <a:pt x="80" y="6"/>
                    <a:pt x="65" y="6"/>
                    <a:pt x="49" y="6"/>
                  </a:cubicBezTo>
                  <a:cubicBezTo>
                    <a:pt x="43" y="3"/>
                    <a:pt x="38" y="2"/>
                    <a:pt x="32" y="2"/>
                  </a:cubicBezTo>
                  <a:cubicBezTo>
                    <a:pt x="23" y="2"/>
                    <a:pt x="14" y="6"/>
                    <a:pt x="7" y="13"/>
                  </a:cubicBezTo>
                  <a:cubicBezTo>
                    <a:pt x="4" y="16"/>
                    <a:pt x="1" y="23"/>
                    <a:pt x="7" y="26"/>
                  </a:cubicBezTo>
                  <a:cubicBezTo>
                    <a:pt x="13" y="31"/>
                    <a:pt x="23" y="33"/>
                    <a:pt x="32" y="33"/>
                  </a:cubicBezTo>
                  <a:cubicBezTo>
                    <a:pt x="40" y="33"/>
                    <a:pt x="47" y="32"/>
                    <a:pt x="53" y="30"/>
                  </a:cubicBezTo>
                  <a:cubicBezTo>
                    <a:pt x="80" y="23"/>
                    <a:pt x="111" y="23"/>
                    <a:pt x="143" y="23"/>
                  </a:cubicBezTo>
                  <a:cubicBezTo>
                    <a:pt x="157" y="20"/>
                    <a:pt x="174" y="20"/>
                    <a:pt x="170" y="6"/>
                  </a:cubicBezTo>
                  <a:cubicBezTo>
                    <a:pt x="168" y="2"/>
                    <a:pt x="163" y="0"/>
                    <a:pt x="1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4"/>
            <p:cNvSpPr/>
            <p:nvPr/>
          </p:nvSpPr>
          <p:spPr>
            <a:xfrm>
              <a:off x="6120025" y="848275"/>
              <a:ext cx="2625" cy="1175"/>
            </a:xfrm>
            <a:custGeom>
              <a:avLst/>
              <a:gdLst/>
              <a:ahLst/>
              <a:cxnLst/>
              <a:rect l="l" t="t" r="r" b="b"/>
              <a:pathLst>
                <a:path w="105" h="47" extrusionOk="0">
                  <a:moveTo>
                    <a:pt x="29" y="0"/>
                  </a:moveTo>
                  <a:cubicBezTo>
                    <a:pt x="17" y="0"/>
                    <a:pt x="1" y="6"/>
                    <a:pt x="4" y="22"/>
                  </a:cubicBezTo>
                  <a:cubicBezTo>
                    <a:pt x="7" y="31"/>
                    <a:pt x="5" y="47"/>
                    <a:pt x="28" y="47"/>
                  </a:cubicBezTo>
                  <a:cubicBezTo>
                    <a:pt x="30" y="47"/>
                    <a:pt x="32" y="47"/>
                    <a:pt x="35" y="46"/>
                  </a:cubicBezTo>
                  <a:cubicBezTo>
                    <a:pt x="59" y="43"/>
                    <a:pt x="97" y="43"/>
                    <a:pt x="101" y="26"/>
                  </a:cubicBezTo>
                  <a:cubicBezTo>
                    <a:pt x="104" y="2"/>
                    <a:pt x="62" y="8"/>
                    <a:pt x="38" y="2"/>
                  </a:cubicBezTo>
                  <a:cubicBezTo>
                    <a:pt x="36" y="1"/>
                    <a:pt x="33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4"/>
            <p:cNvSpPr/>
            <p:nvPr/>
          </p:nvSpPr>
          <p:spPr>
            <a:xfrm>
              <a:off x="5842225" y="675225"/>
              <a:ext cx="2875" cy="950"/>
            </a:xfrm>
            <a:custGeom>
              <a:avLst/>
              <a:gdLst/>
              <a:ahLst/>
              <a:cxnLst/>
              <a:rect l="l" t="t" r="r" b="b"/>
              <a:pathLst>
                <a:path w="115" h="38" extrusionOk="0">
                  <a:moveTo>
                    <a:pt x="92" y="1"/>
                  </a:moveTo>
                  <a:cubicBezTo>
                    <a:pt x="84" y="1"/>
                    <a:pt x="75" y="2"/>
                    <a:pt x="67" y="2"/>
                  </a:cubicBezTo>
                  <a:cubicBezTo>
                    <a:pt x="64" y="2"/>
                    <a:pt x="61" y="2"/>
                    <a:pt x="59" y="2"/>
                  </a:cubicBezTo>
                  <a:cubicBezTo>
                    <a:pt x="55" y="3"/>
                    <a:pt x="52" y="3"/>
                    <a:pt x="47" y="3"/>
                  </a:cubicBezTo>
                  <a:cubicBezTo>
                    <a:pt x="38" y="3"/>
                    <a:pt x="28" y="2"/>
                    <a:pt x="19" y="2"/>
                  </a:cubicBezTo>
                  <a:cubicBezTo>
                    <a:pt x="9" y="2"/>
                    <a:pt x="2" y="4"/>
                    <a:pt x="0" y="13"/>
                  </a:cubicBezTo>
                  <a:cubicBezTo>
                    <a:pt x="0" y="37"/>
                    <a:pt x="42" y="33"/>
                    <a:pt x="66" y="37"/>
                  </a:cubicBezTo>
                  <a:cubicBezTo>
                    <a:pt x="69" y="37"/>
                    <a:pt x="71" y="37"/>
                    <a:pt x="74" y="37"/>
                  </a:cubicBezTo>
                  <a:cubicBezTo>
                    <a:pt x="93" y="37"/>
                    <a:pt x="114" y="28"/>
                    <a:pt x="114" y="16"/>
                  </a:cubicBezTo>
                  <a:cubicBezTo>
                    <a:pt x="113" y="4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4"/>
            <p:cNvSpPr/>
            <p:nvPr/>
          </p:nvSpPr>
          <p:spPr>
            <a:xfrm>
              <a:off x="6091400" y="850800"/>
              <a:ext cx="2100" cy="1325"/>
            </a:xfrm>
            <a:custGeom>
              <a:avLst/>
              <a:gdLst/>
              <a:ahLst/>
              <a:cxnLst/>
              <a:rect l="l" t="t" r="r" b="b"/>
              <a:pathLst>
                <a:path w="84" h="53" extrusionOk="0">
                  <a:moveTo>
                    <a:pt x="35" y="0"/>
                  </a:moveTo>
                  <a:cubicBezTo>
                    <a:pt x="21" y="0"/>
                    <a:pt x="0" y="8"/>
                    <a:pt x="8" y="18"/>
                  </a:cubicBezTo>
                  <a:cubicBezTo>
                    <a:pt x="14" y="32"/>
                    <a:pt x="25" y="50"/>
                    <a:pt x="53" y="53"/>
                  </a:cubicBezTo>
                  <a:cubicBezTo>
                    <a:pt x="70" y="53"/>
                    <a:pt x="83" y="50"/>
                    <a:pt x="77" y="39"/>
                  </a:cubicBezTo>
                  <a:cubicBezTo>
                    <a:pt x="67" y="25"/>
                    <a:pt x="70" y="5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4"/>
            <p:cNvSpPr/>
            <p:nvPr/>
          </p:nvSpPr>
          <p:spPr>
            <a:xfrm>
              <a:off x="6055825" y="852800"/>
              <a:ext cx="2400" cy="1150"/>
            </a:xfrm>
            <a:custGeom>
              <a:avLst/>
              <a:gdLst/>
              <a:ahLst/>
              <a:cxnLst/>
              <a:rect l="l" t="t" r="r" b="b"/>
              <a:pathLst>
                <a:path w="96" h="46" extrusionOk="0">
                  <a:moveTo>
                    <a:pt x="74" y="0"/>
                  </a:moveTo>
                  <a:cubicBezTo>
                    <a:pt x="43" y="11"/>
                    <a:pt x="1" y="11"/>
                    <a:pt x="4" y="45"/>
                  </a:cubicBezTo>
                  <a:cubicBezTo>
                    <a:pt x="33" y="42"/>
                    <a:pt x="53" y="39"/>
                    <a:pt x="74" y="35"/>
                  </a:cubicBezTo>
                  <a:cubicBezTo>
                    <a:pt x="88" y="32"/>
                    <a:pt x="95" y="25"/>
                    <a:pt x="95" y="15"/>
                  </a:cubicBezTo>
                  <a:cubicBezTo>
                    <a:pt x="95" y="8"/>
                    <a:pt x="84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4"/>
            <p:cNvSpPr/>
            <p:nvPr/>
          </p:nvSpPr>
          <p:spPr>
            <a:xfrm>
              <a:off x="6232100" y="750275"/>
              <a:ext cx="1575" cy="1775"/>
            </a:xfrm>
            <a:custGeom>
              <a:avLst/>
              <a:gdLst/>
              <a:ahLst/>
              <a:cxnLst/>
              <a:rect l="l" t="t" r="r" b="b"/>
              <a:pathLst>
                <a:path w="63" h="71" extrusionOk="0">
                  <a:moveTo>
                    <a:pt x="21" y="1"/>
                  </a:moveTo>
                  <a:cubicBezTo>
                    <a:pt x="18" y="29"/>
                    <a:pt x="0" y="46"/>
                    <a:pt x="3" y="70"/>
                  </a:cubicBezTo>
                  <a:cubicBezTo>
                    <a:pt x="55" y="63"/>
                    <a:pt x="62" y="50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4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4"/>
            <p:cNvSpPr/>
            <p:nvPr/>
          </p:nvSpPr>
          <p:spPr>
            <a:xfrm>
              <a:off x="6143175" y="848300"/>
              <a:ext cx="2125" cy="950"/>
            </a:xfrm>
            <a:custGeom>
              <a:avLst/>
              <a:gdLst/>
              <a:ahLst/>
              <a:cxnLst/>
              <a:rect l="l" t="t" r="r" b="b"/>
              <a:pathLst>
                <a:path w="85" h="38" extrusionOk="0">
                  <a:moveTo>
                    <a:pt x="49" y="1"/>
                  </a:moveTo>
                  <a:cubicBezTo>
                    <a:pt x="28" y="1"/>
                    <a:pt x="4" y="7"/>
                    <a:pt x="4" y="21"/>
                  </a:cubicBezTo>
                  <a:cubicBezTo>
                    <a:pt x="1" y="35"/>
                    <a:pt x="25" y="35"/>
                    <a:pt x="42" y="38"/>
                  </a:cubicBezTo>
                  <a:cubicBezTo>
                    <a:pt x="60" y="35"/>
                    <a:pt x="84" y="31"/>
                    <a:pt x="84" y="14"/>
                  </a:cubicBezTo>
                  <a:cubicBezTo>
                    <a:pt x="81" y="4"/>
                    <a:pt x="67" y="1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4"/>
            <p:cNvSpPr/>
            <p:nvPr/>
          </p:nvSpPr>
          <p:spPr>
            <a:xfrm>
              <a:off x="6178475" y="747500"/>
              <a:ext cx="1925" cy="925"/>
            </a:xfrm>
            <a:custGeom>
              <a:avLst/>
              <a:gdLst/>
              <a:ahLst/>
              <a:cxnLst/>
              <a:rect l="l" t="t" r="r" b="b"/>
              <a:pathLst>
                <a:path w="77" h="37" extrusionOk="0">
                  <a:moveTo>
                    <a:pt x="32" y="1"/>
                  </a:moveTo>
                  <a:cubicBezTo>
                    <a:pt x="14" y="4"/>
                    <a:pt x="4" y="7"/>
                    <a:pt x="1" y="22"/>
                  </a:cubicBezTo>
                  <a:cubicBezTo>
                    <a:pt x="6" y="32"/>
                    <a:pt x="16" y="37"/>
                    <a:pt x="29" y="37"/>
                  </a:cubicBezTo>
                  <a:cubicBezTo>
                    <a:pt x="33" y="37"/>
                    <a:pt x="38" y="37"/>
                    <a:pt x="43" y="36"/>
                  </a:cubicBezTo>
                  <a:cubicBezTo>
                    <a:pt x="56" y="36"/>
                    <a:pt x="77" y="36"/>
                    <a:pt x="77" y="22"/>
                  </a:cubicBezTo>
                  <a:cubicBezTo>
                    <a:pt x="73" y="4"/>
                    <a:pt x="53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4"/>
            <p:cNvSpPr/>
            <p:nvPr/>
          </p:nvSpPr>
          <p:spPr>
            <a:xfrm>
              <a:off x="6174250" y="807600"/>
              <a:ext cx="1900" cy="850"/>
            </a:xfrm>
            <a:custGeom>
              <a:avLst/>
              <a:gdLst/>
              <a:ahLst/>
              <a:cxnLst/>
              <a:rect l="l" t="t" r="r" b="b"/>
              <a:pathLst>
                <a:path w="76" h="34" extrusionOk="0">
                  <a:moveTo>
                    <a:pt x="38" y="1"/>
                  </a:moveTo>
                  <a:cubicBezTo>
                    <a:pt x="21" y="1"/>
                    <a:pt x="0" y="5"/>
                    <a:pt x="0" y="18"/>
                  </a:cubicBezTo>
                  <a:cubicBezTo>
                    <a:pt x="0" y="32"/>
                    <a:pt x="24" y="32"/>
                    <a:pt x="34" y="32"/>
                  </a:cubicBezTo>
                  <a:cubicBezTo>
                    <a:pt x="38" y="33"/>
                    <a:pt x="41" y="33"/>
                    <a:pt x="45" y="33"/>
                  </a:cubicBezTo>
                  <a:cubicBezTo>
                    <a:pt x="61" y="33"/>
                    <a:pt x="75" y="27"/>
                    <a:pt x="73" y="15"/>
                  </a:cubicBezTo>
                  <a:cubicBezTo>
                    <a:pt x="73" y="5"/>
                    <a:pt x="52" y="5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4"/>
            <p:cNvSpPr/>
            <p:nvPr/>
          </p:nvSpPr>
          <p:spPr>
            <a:xfrm>
              <a:off x="6174400" y="675425"/>
              <a:ext cx="1950" cy="800"/>
            </a:xfrm>
            <a:custGeom>
              <a:avLst/>
              <a:gdLst/>
              <a:ahLst/>
              <a:cxnLst/>
              <a:rect l="l" t="t" r="r" b="b"/>
              <a:pathLst>
                <a:path w="78" h="32" extrusionOk="0">
                  <a:moveTo>
                    <a:pt x="39" y="0"/>
                  </a:moveTo>
                  <a:cubicBezTo>
                    <a:pt x="22" y="0"/>
                    <a:pt x="1" y="0"/>
                    <a:pt x="1" y="18"/>
                  </a:cubicBezTo>
                  <a:cubicBezTo>
                    <a:pt x="1" y="29"/>
                    <a:pt x="15" y="32"/>
                    <a:pt x="28" y="32"/>
                  </a:cubicBezTo>
                  <a:cubicBezTo>
                    <a:pt x="46" y="32"/>
                    <a:pt x="70" y="25"/>
                    <a:pt x="73" y="14"/>
                  </a:cubicBezTo>
                  <a:cubicBezTo>
                    <a:pt x="77" y="0"/>
                    <a:pt x="52" y="0"/>
                    <a:pt x="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4"/>
            <p:cNvSpPr/>
            <p:nvPr/>
          </p:nvSpPr>
          <p:spPr>
            <a:xfrm>
              <a:off x="6236500" y="827650"/>
              <a:ext cx="2025" cy="700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19"/>
                    <a:pt x="3" y="28"/>
                    <a:pt x="15" y="28"/>
                  </a:cubicBezTo>
                  <a:cubicBezTo>
                    <a:pt x="25" y="28"/>
                    <a:pt x="44" y="21"/>
                    <a:pt x="80" y="7"/>
                  </a:cubicBezTo>
                  <a:cubicBezTo>
                    <a:pt x="67" y="2"/>
                    <a:pt x="54" y="1"/>
                    <a:pt x="41" y="1"/>
                  </a:cubicBezTo>
                  <a:cubicBezTo>
                    <a:pt x="34" y="1"/>
                    <a:pt x="28" y="2"/>
                    <a:pt x="21" y="2"/>
                  </a:cubicBezTo>
                  <a:cubicBezTo>
                    <a:pt x="14" y="2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4"/>
            <p:cNvSpPr/>
            <p:nvPr/>
          </p:nvSpPr>
          <p:spPr>
            <a:xfrm>
              <a:off x="6236500" y="82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4"/>
            <p:cNvSpPr/>
            <p:nvPr/>
          </p:nvSpPr>
          <p:spPr>
            <a:xfrm>
              <a:off x="6158100" y="806675"/>
              <a:ext cx="2400" cy="1275"/>
            </a:xfrm>
            <a:custGeom>
              <a:avLst/>
              <a:gdLst/>
              <a:ahLst/>
              <a:cxnLst/>
              <a:rect l="l" t="t" r="r" b="b"/>
              <a:pathLst>
                <a:path w="96" h="51" extrusionOk="0">
                  <a:moveTo>
                    <a:pt x="35" y="0"/>
                  </a:moveTo>
                  <a:cubicBezTo>
                    <a:pt x="7" y="0"/>
                    <a:pt x="4" y="14"/>
                    <a:pt x="4" y="28"/>
                  </a:cubicBezTo>
                  <a:cubicBezTo>
                    <a:pt x="1" y="38"/>
                    <a:pt x="11" y="45"/>
                    <a:pt x="28" y="48"/>
                  </a:cubicBezTo>
                  <a:cubicBezTo>
                    <a:pt x="40" y="48"/>
                    <a:pt x="54" y="51"/>
                    <a:pt x="65" y="51"/>
                  </a:cubicBezTo>
                  <a:cubicBezTo>
                    <a:pt x="77" y="51"/>
                    <a:pt x="87" y="48"/>
                    <a:pt x="91" y="38"/>
                  </a:cubicBezTo>
                  <a:cubicBezTo>
                    <a:pt x="95" y="26"/>
                    <a:pt x="85" y="24"/>
                    <a:pt x="70" y="24"/>
                  </a:cubicBezTo>
                  <a:cubicBezTo>
                    <a:pt x="65" y="24"/>
                    <a:pt x="58" y="24"/>
                    <a:pt x="52" y="24"/>
                  </a:cubicBezTo>
                  <a:cubicBezTo>
                    <a:pt x="38" y="21"/>
                    <a:pt x="63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4"/>
            <p:cNvSpPr/>
            <p:nvPr/>
          </p:nvSpPr>
          <p:spPr>
            <a:xfrm>
              <a:off x="6253425" y="785300"/>
              <a:ext cx="2100" cy="725"/>
            </a:xfrm>
            <a:custGeom>
              <a:avLst/>
              <a:gdLst/>
              <a:ahLst/>
              <a:cxnLst/>
              <a:rect l="l" t="t" r="r" b="b"/>
              <a:pathLst>
                <a:path w="84" h="29" extrusionOk="0">
                  <a:moveTo>
                    <a:pt x="40" y="1"/>
                  </a:moveTo>
                  <a:cubicBezTo>
                    <a:pt x="28" y="1"/>
                    <a:pt x="15" y="3"/>
                    <a:pt x="0" y="8"/>
                  </a:cubicBezTo>
                  <a:cubicBezTo>
                    <a:pt x="18" y="21"/>
                    <a:pt x="35" y="28"/>
                    <a:pt x="52" y="28"/>
                  </a:cubicBezTo>
                  <a:cubicBezTo>
                    <a:pt x="57" y="28"/>
                    <a:pt x="63" y="28"/>
                    <a:pt x="70" y="26"/>
                  </a:cubicBezTo>
                  <a:cubicBezTo>
                    <a:pt x="80" y="23"/>
                    <a:pt x="84" y="15"/>
                    <a:pt x="76" y="12"/>
                  </a:cubicBezTo>
                  <a:cubicBezTo>
                    <a:pt x="65" y="4"/>
                    <a:pt x="53" y="1"/>
                    <a:pt x="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4"/>
            <p:cNvSpPr/>
            <p:nvPr/>
          </p:nvSpPr>
          <p:spPr>
            <a:xfrm>
              <a:off x="6212650" y="8079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8" y="1"/>
                  </a:moveTo>
                  <a:cubicBezTo>
                    <a:pt x="32" y="1"/>
                    <a:pt x="17" y="5"/>
                    <a:pt x="0" y="14"/>
                  </a:cubicBezTo>
                  <a:cubicBezTo>
                    <a:pt x="16" y="19"/>
                    <a:pt x="30" y="21"/>
                    <a:pt x="44" y="21"/>
                  </a:cubicBezTo>
                  <a:cubicBezTo>
                    <a:pt x="66" y="21"/>
                    <a:pt x="87" y="17"/>
                    <a:pt x="112" y="17"/>
                  </a:cubicBezTo>
                  <a:cubicBezTo>
                    <a:pt x="88" y="7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4"/>
            <p:cNvSpPr/>
            <p:nvPr/>
          </p:nvSpPr>
          <p:spPr>
            <a:xfrm>
              <a:off x="6160350" y="806000"/>
              <a:ext cx="1850" cy="775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24" y="0"/>
                  </a:moveTo>
                  <a:cubicBezTo>
                    <a:pt x="17" y="0"/>
                    <a:pt x="12" y="4"/>
                    <a:pt x="7" y="13"/>
                  </a:cubicBezTo>
                  <a:cubicBezTo>
                    <a:pt x="1" y="20"/>
                    <a:pt x="11" y="31"/>
                    <a:pt x="25" y="31"/>
                  </a:cubicBezTo>
                  <a:cubicBezTo>
                    <a:pt x="46" y="31"/>
                    <a:pt x="73" y="31"/>
                    <a:pt x="60" y="10"/>
                  </a:cubicBezTo>
                  <a:cubicBezTo>
                    <a:pt x="47" y="8"/>
                    <a:pt x="35" y="0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4"/>
            <p:cNvSpPr/>
            <p:nvPr/>
          </p:nvSpPr>
          <p:spPr>
            <a:xfrm>
              <a:off x="6161825" y="80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4"/>
            <p:cNvSpPr/>
            <p:nvPr/>
          </p:nvSpPr>
          <p:spPr>
            <a:xfrm>
              <a:off x="6174500" y="74550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9"/>
                    <a:pt x="38" y="24"/>
                    <a:pt x="54" y="24"/>
                  </a:cubicBezTo>
                  <a:cubicBezTo>
                    <a:pt x="66" y="24"/>
                    <a:pt x="78" y="21"/>
                    <a:pt x="90" y="18"/>
                  </a:cubicBezTo>
                  <a:cubicBezTo>
                    <a:pt x="90" y="15"/>
                    <a:pt x="94" y="12"/>
                    <a:pt x="94" y="8"/>
                  </a:cubicBezTo>
                  <a:cubicBezTo>
                    <a:pt x="66" y="4"/>
                    <a:pt x="38" y="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4"/>
            <p:cNvSpPr/>
            <p:nvPr/>
          </p:nvSpPr>
          <p:spPr>
            <a:xfrm>
              <a:off x="6248825" y="773525"/>
              <a:ext cx="1950" cy="825"/>
            </a:xfrm>
            <a:custGeom>
              <a:avLst/>
              <a:gdLst/>
              <a:ahLst/>
              <a:cxnLst/>
              <a:rect l="l" t="t" r="r" b="b"/>
              <a:pathLst>
                <a:path w="78" h="33" extrusionOk="0">
                  <a:moveTo>
                    <a:pt x="60" y="1"/>
                  </a:moveTo>
                  <a:cubicBezTo>
                    <a:pt x="31" y="1"/>
                    <a:pt x="28" y="18"/>
                    <a:pt x="0" y="28"/>
                  </a:cubicBezTo>
                  <a:cubicBezTo>
                    <a:pt x="18" y="30"/>
                    <a:pt x="32" y="33"/>
                    <a:pt x="44" y="33"/>
                  </a:cubicBezTo>
                  <a:cubicBezTo>
                    <a:pt x="55" y="33"/>
                    <a:pt x="63" y="30"/>
                    <a:pt x="70" y="21"/>
                  </a:cubicBezTo>
                  <a:cubicBezTo>
                    <a:pt x="77" y="15"/>
                    <a:pt x="70" y="4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4"/>
            <p:cNvSpPr/>
            <p:nvPr/>
          </p:nvSpPr>
          <p:spPr>
            <a:xfrm>
              <a:off x="6048425" y="666725"/>
              <a:ext cx="3275" cy="875"/>
            </a:xfrm>
            <a:custGeom>
              <a:avLst/>
              <a:gdLst/>
              <a:ahLst/>
              <a:cxnLst/>
              <a:rect l="l" t="t" r="r" b="b"/>
              <a:pathLst>
                <a:path w="131" h="35" extrusionOk="0">
                  <a:moveTo>
                    <a:pt x="103" y="1"/>
                  </a:moveTo>
                  <a:cubicBezTo>
                    <a:pt x="91" y="1"/>
                    <a:pt x="82" y="7"/>
                    <a:pt x="75" y="12"/>
                  </a:cubicBezTo>
                  <a:cubicBezTo>
                    <a:pt x="62" y="12"/>
                    <a:pt x="46" y="10"/>
                    <a:pt x="31" y="10"/>
                  </a:cubicBezTo>
                  <a:cubicBezTo>
                    <a:pt x="14" y="10"/>
                    <a:pt x="0" y="13"/>
                    <a:pt x="2" y="26"/>
                  </a:cubicBezTo>
                  <a:cubicBezTo>
                    <a:pt x="3" y="32"/>
                    <a:pt x="7" y="34"/>
                    <a:pt x="13" y="34"/>
                  </a:cubicBezTo>
                  <a:cubicBezTo>
                    <a:pt x="25" y="34"/>
                    <a:pt x="42" y="27"/>
                    <a:pt x="56" y="27"/>
                  </a:cubicBezTo>
                  <a:cubicBezTo>
                    <a:pt x="61" y="27"/>
                    <a:pt x="65" y="28"/>
                    <a:pt x="68" y="29"/>
                  </a:cubicBezTo>
                  <a:lnTo>
                    <a:pt x="82" y="29"/>
                  </a:lnTo>
                  <a:cubicBezTo>
                    <a:pt x="91" y="31"/>
                    <a:pt x="99" y="33"/>
                    <a:pt x="105" y="33"/>
                  </a:cubicBezTo>
                  <a:cubicBezTo>
                    <a:pt x="112" y="33"/>
                    <a:pt x="118" y="31"/>
                    <a:pt x="124" y="26"/>
                  </a:cubicBezTo>
                  <a:cubicBezTo>
                    <a:pt x="130" y="19"/>
                    <a:pt x="127" y="12"/>
                    <a:pt x="120" y="5"/>
                  </a:cubicBezTo>
                  <a:cubicBezTo>
                    <a:pt x="114" y="2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4"/>
            <p:cNvSpPr/>
            <p:nvPr/>
          </p:nvSpPr>
          <p:spPr>
            <a:xfrm>
              <a:off x="6017675" y="666925"/>
              <a:ext cx="1675" cy="725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28" y="1"/>
                  </a:moveTo>
                  <a:cubicBezTo>
                    <a:pt x="22" y="4"/>
                    <a:pt x="1" y="1"/>
                    <a:pt x="7" y="15"/>
                  </a:cubicBezTo>
                  <a:cubicBezTo>
                    <a:pt x="11" y="21"/>
                    <a:pt x="22" y="28"/>
                    <a:pt x="35" y="28"/>
                  </a:cubicBezTo>
                  <a:cubicBezTo>
                    <a:pt x="49" y="28"/>
                    <a:pt x="63" y="25"/>
                    <a:pt x="63" y="15"/>
                  </a:cubicBezTo>
                  <a:cubicBezTo>
                    <a:pt x="67" y="1"/>
                    <a:pt x="46" y="4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4"/>
            <p:cNvSpPr/>
            <p:nvPr/>
          </p:nvSpPr>
          <p:spPr>
            <a:xfrm>
              <a:off x="6171650" y="67560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31" y="1"/>
                  </a:moveTo>
                  <a:cubicBezTo>
                    <a:pt x="17" y="4"/>
                    <a:pt x="3" y="11"/>
                    <a:pt x="0" y="25"/>
                  </a:cubicBezTo>
                  <a:cubicBezTo>
                    <a:pt x="7" y="25"/>
                    <a:pt x="10" y="32"/>
                    <a:pt x="17" y="32"/>
                  </a:cubicBezTo>
                  <a:cubicBezTo>
                    <a:pt x="34" y="32"/>
                    <a:pt x="45" y="25"/>
                    <a:pt x="48" y="14"/>
                  </a:cubicBezTo>
                  <a:cubicBezTo>
                    <a:pt x="52" y="7"/>
                    <a:pt x="42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4"/>
            <p:cNvSpPr/>
            <p:nvPr/>
          </p:nvSpPr>
          <p:spPr>
            <a:xfrm>
              <a:off x="6176050" y="803700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25" y="1"/>
                  </a:moveTo>
                  <a:cubicBezTo>
                    <a:pt x="11" y="4"/>
                    <a:pt x="1" y="8"/>
                    <a:pt x="1" y="18"/>
                  </a:cubicBezTo>
                  <a:cubicBezTo>
                    <a:pt x="6" y="24"/>
                    <a:pt x="12" y="29"/>
                    <a:pt x="24" y="29"/>
                  </a:cubicBezTo>
                  <a:cubicBezTo>
                    <a:pt x="26" y="29"/>
                    <a:pt x="29" y="29"/>
                    <a:pt x="32" y="28"/>
                  </a:cubicBezTo>
                  <a:cubicBezTo>
                    <a:pt x="45" y="28"/>
                    <a:pt x="53" y="22"/>
                    <a:pt x="49" y="11"/>
                  </a:cubicBezTo>
                  <a:cubicBezTo>
                    <a:pt x="45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4"/>
            <p:cNvSpPr/>
            <p:nvPr/>
          </p:nvSpPr>
          <p:spPr>
            <a:xfrm>
              <a:off x="6262350" y="681450"/>
              <a:ext cx="1225" cy="600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30" y="0"/>
                  </a:moveTo>
                  <a:cubicBezTo>
                    <a:pt x="26" y="0"/>
                    <a:pt x="22" y="1"/>
                    <a:pt x="18" y="2"/>
                  </a:cubicBezTo>
                  <a:cubicBezTo>
                    <a:pt x="7" y="2"/>
                    <a:pt x="1" y="6"/>
                    <a:pt x="1" y="13"/>
                  </a:cubicBezTo>
                  <a:cubicBezTo>
                    <a:pt x="4" y="20"/>
                    <a:pt x="15" y="23"/>
                    <a:pt x="25" y="23"/>
                  </a:cubicBezTo>
                  <a:cubicBezTo>
                    <a:pt x="39" y="20"/>
                    <a:pt x="49" y="17"/>
                    <a:pt x="46" y="9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4"/>
            <p:cNvSpPr/>
            <p:nvPr/>
          </p:nvSpPr>
          <p:spPr>
            <a:xfrm>
              <a:off x="6064950" y="852600"/>
              <a:ext cx="1400" cy="825"/>
            </a:xfrm>
            <a:custGeom>
              <a:avLst/>
              <a:gdLst/>
              <a:ahLst/>
              <a:cxnLst/>
              <a:rect l="l" t="t" r="r" b="b"/>
              <a:pathLst>
                <a:path w="56" h="33" extrusionOk="0">
                  <a:moveTo>
                    <a:pt x="29" y="0"/>
                  </a:moveTo>
                  <a:cubicBezTo>
                    <a:pt x="23" y="0"/>
                    <a:pt x="16" y="3"/>
                    <a:pt x="14" y="8"/>
                  </a:cubicBezTo>
                  <a:cubicBezTo>
                    <a:pt x="1" y="23"/>
                    <a:pt x="17" y="26"/>
                    <a:pt x="31" y="33"/>
                  </a:cubicBezTo>
                  <a:lnTo>
                    <a:pt x="46" y="33"/>
                  </a:lnTo>
                  <a:cubicBezTo>
                    <a:pt x="46" y="23"/>
                    <a:pt x="56" y="8"/>
                    <a:pt x="35" y="2"/>
                  </a:cubicBezTo>
                  <a:cubicBezTo>
                    <a:pt x="33" y="1"/>
                    <a:pt x="31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4"/>
            <p:cNvSpPr/>
            <p:nvPr/>
          </p:nvSpPr>
          <p:spPr>
            <a:xfrm>
              <a:off x="6138050" y="849850"/>
              <a:ext cx="1150" cy="725"/>
            </a:xfrm>
            <a:custGeom>
              <a:avLst/>
              <a:gdLst/>
              <a:ahLst/>
              <a:cxnLst/>
              <a:rect l="l" t="t" r="r" b="b"/>
              <a:pathLst>
                <a:path w="46" h="29" extrusionOk="0">
                  <a:moveTo>
                    <a:pt x="25" y="1"/>
                  </a:moveTo>
                  <a:cubicBezTo>
                    <a:pt x="8" y="1"/>
                    <a:pt x="1" y="4"/>
                    <a:pt x="1" y="11"/>
                  </a:cubicBezTo>
                  <a:cubicBezTo>
                    <a:pt x="1" y="22"/>
                    <a:pt x="8" y="28"/>
                    <a:pt x="22" y="28"/>
                  </a:cubicBezTo>
                  <a:cubicBezTo>
                    <a:pt x="33" y="25"/>
                    <a:pt x="46" y="22"/>
                    <a:pt x="46" y="11"/>
                  </a:cubicBezTo>
                  <a:cubicBezTo>
                    <a:pt x="46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4"/>
            <p:cNvSpPr/>
            <p:nvPr/>
          </p:nvSpPr>
          <p:spPr>
            <a:xfrm>
              <a:off x="6105200" y="845350"/>
              <a:ext cx="1300" cy="700"/>
            </a:xfrm>
            <a:custGeom>
              <a:avLst/>
              <a:gdLst/>
              <a:ahLst/>
              <a:cxnLst/>
              <a:rect l="l" t="t" r="r" b="b"/>
              <a:pathLst>
                <a:path w="52" h="28" extrusionOk="0">
                  <a:moveTo>
                    <a:pt x="24" y="0"/>
                  </a:moveTo>
                  <a:cubicBezTo>
                    <a:pt x="10" y="0"/>
                    <a:pt x="0" y="4"/>
                    <a:pt x="0" y="14"/>
                  </a:cubicBezTo>
                  <a:cubicBezTo>
                    <a:pt x="0" y="24"/>
                    <a:pt x="7" y="28"/>
                    <a:pt x="24" y="28"/>
                  </a:cubicBezTo>
                  <a:cubicBezTo>
                    <a:pt x="35" y="24"/>
                    <a:pt x="48" y="24"/>
                    <a:pt x="48" y="14"/>
                  </a:cubicBezTo>
                  <a:cubicBezTo>
                    <a:pt x="52" y="7"/>
                    <a:pt x="39" y="4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4"/>
            <p:cNvSpPr/>
            <p:nvPr/>
          </p:nvSpPr>
          <p:spPr>
            <a:xfrm>
              <a:off x="6098875" y="67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4"/>
            <p:cNvSpPr/>
            <p:nvPr/>
          </p:nvSpPr>
          <p:spPr>
            <a:xfrm>
              <a:off x="6202075" y="6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4"/>
            <p:cNvSpPr/>
            <p:nvPr/>
          </p:nvSpPr>
          <p:spPr>
            <a:xfrm>
              <a:off x="6094525" y="847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4"/>
            <p:cNvSpPr/>
            <p:nvPr/>
          </p:nvSpPr>
          <p:spPr>
            <a:xfrm>
              <a:off x="5982900" y="67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4"/>
            <p:cNvSpPr/>
            <p:nvPr/>
          </p:nvSpPr>
          <p:spPr>
            <a:xfrm>
              <a:off x="6109950" y="678025"/>
              <a:ext cx="2800" cy="875"/>
            </a:xfrm>
            <a:custGeom>
              <a:avLst/>
              <a:gdLst/>
              <a:ahLst/>
              <a:cxnLst/>
              <a:rect l="l" t="t" r="r" b="b"/>
              <a:pathLst>
                <a:path w="112" h="35" extrusionOk="0">
                  <a:moveTo>
                    <a:pt x="53" y="0"/>
                  </a:moveTo>
                  <a:cubicBezTo>
                    <a:pt x="38" y="0"/>
                    <a:pt x="23" y="3"/>
                    <a:pt x="8" y="11"/>
                  </a:cubicBezTo>
                  <a:cubicBezTo>
                    <a:pt x="1" y="15"/>
                    <a:pt x="8" y="25"/>
                    <a:pt x="18" y="29"/>
                  </a:cubicBezTo>
                  <a:cubicBezTo>
                    <a:pt x="30" y="32"/>
                    <a:pt x="42" y="34"/>
                    <a:pt x="53" y="34"/>
                  </a:cubicBezTo>
                  <a:cubicBezTo>
                    <a:pt x="74" y="34"/>
                    <a:pt x="94" y="27"/>
                    <a:pt x="112" y="11"/>
                  </a:cubicBezTo>
                  <a:cubicBezTo>
                    <a:pt x="91" y="5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4"/>
            <p:cNvSpPr/>
            <p:nvPr/>
          </p:nvSpPr>
          <p:spPr>
            <a:xfrm>
              <a:off x="6082825" y="670850"/>
              <a:ext cx="1150" cy="800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1" y="0"/>
                  </a:moveTo>
                  <a:cubicBezTo>
                    <a:pt x="10" y="0"/>
                    <a:pt x="3" y="7"/>
                    <a:pt x="0" y="13"/>
                  </a:cubicBezTo>
                  <a:cubicBezTo>
                    <a:pt x="3" y="21"/>
                    <a:pt x="3" y="31"/>
                    <a:pt x="21" y="31"/>
                  </a:cubicBezTo>
                  <a:cubicBezTo>
                    <a:pt x="23" y="32"/>
                    <a:pt x="26" y="32"/>
                    <a:pt x="28" y="32"/>
                  </a:cubicBezTo>
                  <a:cubicBezTo>
                    <a:pt x="38" y="32"/>
                    <a:pt x="45" y="26"/>
                    <a:pt x="45" y="17"/>
                  </a:cubicBezTo>
                  <a:cubicBezTo>
                    <a:pt x="45" y="10"/>
                    <a:pt x="38" y="3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4"/>
            <p:cNvSpPr/>
            <p:nvPr/>
          </p:nvSpPr>
          <p:spPr>
            <a:xfrm>
              <a:off x="5917400" y="675675"/>
              <a:ext cx="1875" cy="675"/>
            </a:xfrm>
            <a:custGeom>
              <a:avLst/>
              <a:gdLst/>
              <a:ahLst/>
              <a:cxnLst/>
              <a:rect l="l" t="t" r="r" b="b"/>
              <a:pathLst>
                <a:path w="75" h="27" extrusionOk="0">
                  <a:moveTo>
                    <a:pt x="45" y="1"/>
                  </a:moveTo>
                  <a:cubicBezTo>
                    <a:pt x="39" y="1"/>
                    <a:pt x="33" y="1"/>
                    <a:pt x="28" y="1"/>
                  </a:cubicBezTo>
                  <a:cubicBezTo>
                    <a:pt x="15" y="1"/>
                    <a:pt x="1" y="1"/>
                    <a:pt x="1" y="15"/>
                  </a:cubicBezTo>
                  <a:cubicBezTo>
                    <a:pt x="6" y="23"/>
                    <a:pt x="17" y="27"/>
                    <a:pt x="31" y="27"/>
                  </a:cubicBezTo>
                  <a:cubicBezTo>
                    <a:pt x="36" y="27"/>
                    <a:pt x="41" y="26"/>
                    <a:pt x="46" y="25"/>
                  </a:cubicBezTo>
                  <a:cubicBezTo>
                    <a:pt x="57" y="25"/>
                    <a:pt x="74" y="22"/>
                    <a:pt x="70" y="11"/>
                  </a:cubicBezTo>
                  <a:cubicBezTo>
                    <a:pt x="68" y="2"/>
                    <a:pt x="56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4"/>
            <p:cNvSpPr/>
            <p:nvPr/>
          </p:nvSpPr>
          <p:spPr>
            <a:xfrm>
              <a:off x="6203550" y="793825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28" y="0"/>
                  </a:moveTo>
                  <a:cubicBezTo>
                    <a:pt x="10" y="0"/>
                    <a:pt x="0" y="7"/>
                    <a:pt x="0" y="18"/>
                  </a:cubicBezTo>
                  <a:cubicBezTo>
                    <a:pt x="4" y="28"/>
                    <a:pt x="15" y="39"/>
                    <a:pt x="35" y="39"/>
                  </a:cubicBezTo>
                  <a:cubicBezTo>
                    <a:pt x="52" y="39"/>
                    <a:pt x="63" y="28"/>
                    <a:pt x="60" y="18"/>
                  </a:cubicBezTo>
                  <a:cubicBezTo>
                    <a:pt x="60" y="7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4"/>
            <p:cNvSpPr/>
            <p:nvPr/>
          </p:nvSpPr>
          <p:spPr>
            <a:xfrm>
              <a:off x="6137175" y="676975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68" y="1"/>
                  </a:moveTo>
                  <a:cubicBezTo>
                    <a:pt x="39" y="1"/>
                    <a:pt x="15" y="1"/>
                    <a:pt x="1" y="18"/>
                  </a:cubicBezTo>
                  <a:cubicBezTo>
                    <a:pt x="17" y="21"/>
                    <a:pt x="28" y="23"/>
                    <a:pt x="35" y="23"/>
                  </a:cubicBezTo>
                  <a:cubicBezTo>
                    <a:pt x="49" y="23"/>
                    <a:pt x="54" y="17"/>
                    <a:pt x="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0" name="Google Shape;9300;p34"/>
          <p:cNvGrpSpPr/>
          <p:nvPr/>
        </p:nvGrpSpPr>
        <p:grpSpPr>
          <a:xfrm rot="-858234">
            <a:off x="3260758" y="3220179"/>
            <a:ext cx="724422" cy="593412"/>
            <a:chOff x="5385025" y="663550"/>
            <a:chExt cx="894450" cy="205850"/>
          </a:xfrm>
        </p:grpSpPr>
        <p:sp>
          <p:nvSpPr>
            <p:cNvPr id="9301" name="Google Shape;9301;p34"/>
            <p:cNvSpPr/>
            <p:nvPr/>
          </p:nvSpPr>
          <p:spPr>
            <a:xfrm>
              <a:off x="5851675" y="857100"/>
              <a:ext cx="47200" cy="4325"/>
            </a:xfrm>
            <a:custGeom>
              <a:avLst/>
              <a:gdLst/>
              <a:ahLst/>
              <a:cxnLst/>
              <a:rect l="l" t="t" r="r" b="b"/>
              <a:pathLst>
                <a:path w="1888" h="173" extrusionOk="0">
                  <a:moveTo>
                    <a:pt x="1388" y="1"/>
                  </a:moveTo>
                  <a:cubicBezTo>
                    <a:pt x="1372" y="1"/>
                    <a:pt x="1360" y="4"/>
                    <a:pt x="1343" y="9"/>
                  </a:cubicBezTo>
                  <a:cubicBezTo>
                    <a:pt x="1273" y="33"/>
                    <a:pt x="1214" y="65"/>
                    <a:pt x="1124" y="68"/>
                  </a:cubicBezTo>
                  <a:cubicBezTo>
                    <a:pt x="1112" y="68"/>
                    <a:pt x="1101" y="69"/>
                    <a:pt x="1090" y="69"/>
                  </a:cubicBezTo>
                  <a:cubicBezTo>
                    <a:pt x="1072" y="69"/>
                    <a:pt x="1056" y="67"/>
                    <a:pt x="1041" y="61"/>
                  </a:cubicBezTo>
                  <a:cubicBezTo>
                    <a:pt x="1008" y="48"/>
                    <a:pt x="976" y="42"/>
                    <a:pt x="945" y="42"/>
                  </a:cubicBezTo>
                  <a:cubicBezTo>
                    <a:pt x="907" y="42"/>
                    <a:pt x="871" y="51"/>
                    <a:pt x="833" y="68"/>
                  </a:cubicBezTo>
                  <a:cubicBezTo>
                    <a:pt x="789" y="89"/>
                    <a:pt x="747" y="100"/>
                    <a:pt x="705" y="100"/>
                  </a:cubicBezTo>
                  <a:cubicBezTo>
                    <a:pt x="670" y="100"/>
                    <a:pt x="634" y="92"/>
                    <a:pt x="597" y="78"/>
                  </a:cubicBezTo>
                  <a:cubicBezTo>
                    <a:pt x="542" y="54"/>
                    <a:pt x="484" y="44"/>
                    <a:pt x="422" y="44"/>
                  </a:cubicBezTo>
                  <a:cubicBezTo>
                    <a:pt x="386" y="44"/>
                    <a:pt x="348" y="47"/>
                    <a:pt x="309" y="54"/>
                  </a:cubicBezTo>
                  <a:cubicBezTo>
                    <a:pt x="278" y="57"/>
                    <a:pt x="236" y="54"/>
                    <a:pt x="229" y="78"/>
                  </a:cubicBezTo>
                  <a:cubicBezTo>
                    <a:pt x="211" y="84"/>
                    <a:pt x="207" y="101"/>
                    <a:pt x="187" y="101"/>
                  </a:cubicBezTo>
                  <a:cubicBezTo>
                    <a:pt x="181" y="101"/>
                    <a:pt x="173" y="100"/>
                    <a:pt x="164" y="96"/>
                  </a:cubicBezTo>
                  <a:cubicBezTo>
                    <a:pt x="156" y="71"/>
                    <a:pt x="87" y="89"/>
                    <a:pt x="76" y="65"/>
                  </a:cubicBezTo>
                  <a:cubicBezTo>
                    <a:pt x="74" y="60"/>
                    <a:pt x="64" y="55"/>
                    <a:pt x="55" y="55"/>
                  </a:cubicBezTo>
                  <a:cubicBezTo>
                    <a:pt x="52" y="55"/>
                    <a:pt x="48" y="55"/>
                    <a:pt x="45" y="57"/>
                  </a:cubicBezTo>
                  <a:cubicBezTo>
                    <a:pt x="28" y="65"/>
                    <a:pt x="35" y="75"/>
                    <a:pt x="45" y="78"/>
                  </a:cubicBezTo>
                  <a:cubicBezTo>
                    <a:pt x="87" y="89"/>
                    <a:pt x="97" y="110"/>
                    <a:pt x="129" y="123"/>
                  </a:cubicBezTo>
                  <a:cubicBezTo>
                    <a:pt x="135" y="127"/>
                    <a:pt x="146" y="137"/>
                    <a:pt x="139" y="141"/>
                  </a:cubicBezTo>
                  <a:cubicBezTo>
                    <a:pt x="129" y="148"/>
                    <a:pt x="108" y="148"/>
                    <a:pt x="94" y="148"/>
                  </a:cubicBezTo>
                  <a:cubicBezTo>
                    <a:pt x="73" y="148"/>
                    <a:pt x="69" y="137"/>
                    <a:pt x="55" y="134"/>
                  </a:cubicBezTo>
                  <a:cubicBezTo>
                    <a:pt x="49" y="130"/>
                    <a:pt x="41" y="127"/>
                    <a:pt x="32" y="127"/>
                  </a:cubicBezTo>
                  <a:cubicBezTo>
                    <a:pt x="26" y="127"/>
                    <a:pt x="20" y="128"/>
                    <a:pt x="14" y="131"/>
                  </a:cubicBezTo>
                  <a:cubicBezTo>
                    <a:pt x="0" y="137"/>
                    <a:pt x="4" y="144"/>
                    <a:pt x="7" y="155"/>
                  </a:cubicBezTo>
                  <a:cubicBezTo>
                    <a:pt x="21" y="172"/>
                    <a:pt x="49" y="172"/>
                    <a:pt x="80" y="172"/>
                  </a:cubicBezTo>
                  <a:cubicBezTo>
                    <a:pt x="84" y="172"/>
                    <a:pt x="88" y="173"/>
                    <a:pt x="91" y="173"/>
                  </a:cubicBezTo>
                  <a:cubicBezTo>
                    <a:pt x="144" y="173"/>
                    <a:pt x="180" y="151"/>
                    <a:pt x="233" y="148"/>
                  </a:cubicBezTo>
                  <a:cubicBezTo>
                    <a:pt x="240" y="148"/>
                    <a:pt x="246" y="148"/>
                    <a:pt x="253" y="148"/>
                  </a:cubicBezTo>
                  <a:cubicBezTo>
                    <a:pt x="320" y="148"/>
                    <a:pt x="385" y="161"/>
                    <a:pt x="451" y="161"/>
                  </a:cubicBezTo>
                  <a:cubicBezTo>
                    <a:pt x="474" y="161"/>
                    <a:pt x="497" y="159"/>
                    <a:pt x="521" y="155"/>
                  </a:cubicBezTo>
                  <a:cubicBezTo>
                    <a:pt x="547" y="156"/>
                    <a:pt x="573" y="157"/>
                    <a:pt x="599" y="157"/>
                  </a:cubicBezTo>
                  <a:cubicBezTo>
                    <a:pt x="644" y="157"/>
                    <a:pt x="688" y="154"/>
                    <a:pt x="732" y="148"/>
                  </a:cubicBezTo>
                  <a:cubicBezTo>
                    <a:pt x="833" y="134"/>
                    <a:pt x="947" y="148"/>
                    <a:pt x="1038" y="113"/>
                  </a:cubicBezTo>
                  <a:lnTo>
                    <a:pt x="1048" y="113"/>
                  </a:lnTo>
                  <a:cubicBezTo>
                    <a:pt x="1092" y="114"/>
                    <a:pt x="1137" y="116"/>
                    <a:pt x="1182" y="116"/>
                  </a:cubicBezTo>
                  <a:cubicBezTo>
                    <a:pt x="1250" y="116"/>
                    <a:pt x="1318" y="113"/>
                    <a:pt x="1384" y="102"/>
                  </a:cubicBezTo>
                  <a:cubicBezTo>
                    <a:pt x="1424" y="96"/>
                    <a:pt x="1456" y="77"/>
                    <a:pt x="1501" y="77"/>
                  </a:cubicBezTo>
                  <a:cubicBezTo>
                    <a:pt x="1507" y="77"/>
                    <a:pt x="1513" y="77"/>
                    <a:pt x="1520" y="78"/>
                  </a:cubicBezTo>
                  <a:cubicBezTo>
                    <a:pt x="1531" y="80"/>
                    <a:pt x="1540" y="81"/>
                    <a:pt x="1549" y="81"/>
                  </a:cubicBezTo>
                  <a:cubicBezTo>
                    <a:pt x="1574" y="81"/>
                    <a:pt x="1592" y="73"/>
                    <a:pt x="1610" y="57"/>
                  </a:cubicBezTo>
                  <a:cubicBezTo>
                    <a:pt x="1622" y="47"/>
                    <a:pt x="1635" y="41"/>
                    <a:pt x="1646" y="41"/>
                  </a:cubicBezTo>
                  <a:cubicBezTo>
                    <a:pt x="1661" y="41"/>
                    <a:pt x="1674" y="49"/>
                    <a:pt x="1683" y="65"/>
                  </a:cubicBezTo>
                  <a:cubicBezTo>
                    <a:pt x="1686" y="70"/>
                    <a:pt x="1693" y="73"/>
                    <a:pt x="1703" y="73"/>
                  </a:cubicBezTo>
                  <a:cubicBezTo>
                    <a:pt x="1706" y="73"/>
                    <a:pt x="1710" y="72"/>
                    <a:pt x="1714" y="71"/>
                  </a:cubicBezTo>
                  <a:cubicBezTo>
                    <a:pt x="1752" y="71"/>
                    <a:pt x="1794" y="71"/>
                    <a:pt x="1832" y="68"/>
                  </a:cubicBezTo>
                  <a:cubicBezTo>
                    <a:pt x="1837" y="68"/>
                    <a:pt x="1843" y="68"/>
                    <a:pt x="1849" y="68"/>
                  </a:cubicBezTo>
                  <a:cubicBezTo>
                    <a:pt x="1868" y="68"/>
                    <a:pt x="1887" y="66"/>
                    <a:pt x="1887" y="51"/>
                  </a:cubicBezTo>
                  <a:cubicBezTo>
                    <a:pt x="1884" y="37"/>
                    <a:pt x="1887" y="16"/>
                    <a:pt x="1846" y="9"/>
                  </a:cubicBezTo>
                  <a:cubicBezTo>
                    <a:pt x="1818" y="4"/>
                    <a:pt x="1791" y="1"/>
                    <a:pt x="1762" y="1"/>
                  </a:cubicBezTo>
                  <a:cubicBezTo>
                    <a:pt x="1751" y="1"/>
                    <a:pt x="1740" y="1"/>
                    <a:pt x="1728" y="2"/>
                  </a:cubicBezTo>
                  <a:cubicBezTo>
                    <a:pt x="1678" y="9"/>
                    <a:pt x="1628" y="11"/>
                    <a:pt x="1578" y="11"/>
                  </a:cubicBezTo>
                  <a:cubicBezTo>
                    <a:pt x="1521" y="11"/>
                    <a:pt x="1464" y="8"/>
                    <a:pt x="1408" y="2"/>
                  </a:cubicBezTo>
                  <a:cubicBezTo>
                    <a:pt x="1401" y="1"/>
                    <a:pt x="1394" y="1"/>
                    <a:pt x="1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4"/>
            <p:cNvSpPr/>
            <p:nvPr/>
          </p:nvSpPr>
          <p:spPr>
            <a:xfrm>
              <a:off x="5912550" y="855550"/>
              <a:ext cx="20575" cy="2475"/>
            </a:xfrm>
            <a:custGeom>
              <a:avLst/>
              <a:gdLst/>
              <a:ahLst/>
              <a:cxnLst/>
              <a:rect l="l" t="t" r="r" b="b"/>
              <a:pathLst>
                <a:path w="823" h="99" extrusionOk="0">
                  <a:moveTo>
                    <a:pt x="463" y="0"/>
                  </a:moveTo>
                  <a:cubicBezTo>
                    <a:pt x="423" y="0"/>
                    <a:pt x="382" y="2"/>
                    <a:pt x="341" y="9"/>
                  </a:cubicBezTo>
                  <a:cubicBezTo>
                    <a:pt x="312" y="13"/>
                    <a:pt x="283" y="14"/>
                    <a:pt x="254" y="14"/>
                  </a:cubicBezTo>
                  <a:cubicBezTo>
                    <a:pt x="240" y="14"/>
                    <a:pt x="226" y="14"/>
                    <a:pt x="213" y="14"/>
                  </a:cubicBezTo>
                  <a:cubicBezTo>
                    <a:pt x="171" y="14"/>
                    <a:pt x="131" y="16"/>
                    <a:pt x="97" y="29"/>
                  </a:cubicBezTo>
                  <a:cubicBezTo>
                    <a:pt x="79" y="29"/>
                    <a:pt x="63" y="28"/>
                    <a:pt x="49" y="28"/>
                  </a:cubicBezTo>
                  <a:cubicBezTo>
                    <a:pt x="31" y="28"/>
                    <a:pt x="17" y="30"/>
                    <a:pt x="8" y="39"/>
                  </a:cubicBezTo>
                  <a:cubicBezTo>
                    <a:pt x="1" y="47"/>
                    <a:pt x="11" y="50"/>
                    <a:pt x="22" y="57"/>
                  </a:cubicBezTo>
                  <a:cubicBezTo>
                    <a:pt x="72" y="79"/>
                    <a:pt x="121" y="99"/>
                    <a:pt x="178" y="99"/>
                  </a:cubicBezTo>
                  <a:cubicBezTo>
                    <a:pt x="204" y="99"/>
                    <a:pt x="231" y="95"/>
                    <a:pt x="261" y="85"/>
                  </a:cubicBezTo>
                  <a:cubicBezTo>
                    <a:pt x="268" y="81"/>
                    <a:pt x="278" y="80"/>
                    <a:pt x="289" y="80"/>
                  </a:cubicBezTo>
                  <a:cubicBezTo>
                    <a:pt x="299" y="80"/>
                    <a:pt x="308" y="81"/>
                    <a:pt x="316" y="81"/>
                  </a:cubicBezTo>
                  <a:cubicBezTo>
                    <a:pt x="330" y="81"/>
                    <a:pt x="343" y="82"/>
                    <a:pt x="357" y="82"/>
                  </a:cubicBezTo>
                  <a:cubicBezTo>
                    <a:pt x="491" y="82"/>
                    <a:pt x="621" y="64"/>
                    <a:pt x="754" y="64"/>
                  </a:cubicBezTo>
                  <a:cubicBezTo>
                    <a:pt x="759" y="65"/>
                    <a:pt x="765" y="66"/>
                    <a:pt x="771" y="66"/>
                  </a:cubicBezTo>
                  <a:cubicBezTo>
                    <a:pt x="795" y="66"/>
                    <a:pt x="823" y="60"/>
                    <a:pt x="823" y="44"/>
                  </a:cubicBezTo>
                  <a:cubicBezTo>
                    <a:pt x="823" y="26"/>
                    <a:pt x="781" y="15"/>
                    <a:pt x="754" y="15"/>
                  </a:cubicBezTo>
                  <a:cubicBezTo>
                    <a:pt x="658" y="13"/>
                    <a:pt x="561" y="0"/>
                    <a:pt x="4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4"/>
            <p:cNvSpPr/>
            <p:nvPr/>
          </p:nvSpPr>
          <p:spPr>
            <a:xfrm>
              <a:off x="5440025" y="867550"/>
              <a:ext cx="13550" cy="1850"/>
            </a:xfrm>
            <a:custGeom>
              <a:avLst/>
              <a:gdLst/>
              <a:ahLst/>
              <a:cxnLst/>
              <a:rect l="l" t="t" r="r" b="b"/>
              <a:pathLst>
                <a:path w="542" h="74" extrusionOk="0">
                  <a:moveTo>
                    <a:pt x="455" y="3"/>
                  </a:moveTo>
                  <a:cubicBezTo>
                    <a:pt x="451" y="3"/>
                    <a:pt x="448" y="3"/>
                    <a:pt x="445" y="4"/>
                  </a:cubicBezTo>
                  <a:cubicBezTo>
                    <a:pt x="316" y="7"/>
                    <a:pt x="181" y="1"/>
                    <a:pt x="56" y="28"/>
                  </a:cubicBezTo>
                  <a:cubicBezTo>
                    <a:pt x="35" y="32"/>
                    <a:pt x="1" y="32"/>
                    <a:pt x="14" y="49"/>
                  </a:cubicBezTo>
                  <a:cubicBezTo>
                    <a:pt x="20" y="60"/>
                    <a:pt x="36" y="69"/>
                    <a:pt x="57" y="69"/>
                  </a:cubicBezTo>
                  <a:cubicBezTo>
                    <a:pt x="63" y="69"/>
                    <a:pt x="70" y="68"/>
                    <a:pt x="77" y="66"/>
                  </a:cubicBezTo>
                  <a:cubicBezTo>
                    <a:pt x="109" y="61"/>
                    <a:pt x="141" y="56"/>
                    <a:pt x="173" y="56"/>
                  </a:cubicBezTo>
                  <a:cubicBezTo>
                    <a:pt x="202" y="56"/>
                    <a:pt x="231" y="60"/>
                    <a:pt x="261" y="70"/>
                  </a:cubicBezTo>
                  <a:cubicBezTo>
                    <a:pt x="269" y="72"/>
                    <a:pt x="280" y="73"/>
                    <a:pt x="292" y="73"/>
                  </a:cubicBezTo>
                  <a:cubicBezTo>
                    <a:pt x="314" y="73"/>
                    <a:pt x="339" y="70"/>
                    <a:pt x="355" y="63"/>
                  </a:cubicBezTo>
                  <a:cubicBezTo>
                    <a:pt x="385" y="52"/>
                    <a:pt x="414" y="52"/>
                    <a:pt x="445" y="52"/>
                  </a:cubicBezTo>
                  <a:lnTo>
                    <a:pt x="486" y="52"/>
                  </a:lnTo>
                  <a:cubicBezTo>
                    <a:pt x="514" y="52"/>
                    <a:pt x="534" y="49"/>
                    <a:pt x="539" y="32"/>
                  </a:cubicBezTo>
                  <a:cubicBezTo>
                    <a:pt x="542" y="22"/>
                    <a:pt x="521" y="14"/>
                    <a:pt x="500" y="11"/>
                  </a:cubicBezTo>
                  <a:cubicBezTo>
                    <a:pt x="486" y="8"/>
                    <a:pt x="470" y="3"/>
                    <a:pt x="455" y="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4"/>
            <p:cNvSpPr/>
            <p:nvPr/>
          </p:nvSpPr>
          <p:spPr>
            <a:xfrm>
              <a:off x="5582875" y="682000"/>
              <a:ext cx="16500" cy="4200"/>
            </a:xfrm>
            <a:custGeom>
              <a:avLst/>
              <a:gdLst/>
              <a:ahLst/>
              <a:cxnLst/>
              <a:rect l="l" t="t" r="r" b="b"/>
              <a:pathLst>
                <a:path w="660" h="168" extrusionOk="0">
                  <a:moveTo>
                    <a:pt x="604" y="0"/>
                  </a:moveTo>
                  <a:cubicBezTo>
                    <a:pt x="591" y="0"/>
                    <a:pt x="581" y="4"/>
                    <a:pt x="573" y="12"/>
                  </a:cubicBezTo>
                  <a:cubicBezTo>
                    <a:pt x="566" y="19"/>
                    <a:pt x="587" y="29"/>
                    <a:pt x="559" y="33"/>
                  </a:cubicBezTo>
                  <a:cubicBezTo>
                    <a:pt x="540" y="14"/>
                    <a:pt x="517" y="7"/>
                    <a:pt x="491" y="7"/>
                  </a:cubicBezTo>
                  <a:cubicBezTo>
                    <a:pt x="464" y="7"/>
                    <a:pt x="435" y="15"/>
                    <a:pt x="407" y="25"/>
                  </a:cubicBezTo>
                  <a:cubicBezTo>
                    <a:pt x="351" y="44"/>
                    <a:pt x="283" y="63"/>
                    <a:pt x="218" y="63"/>
                  </a:cubicBezTo>
                  <a:cubicBezTo>
                    <a:pt x="198" y="63"/>
                    <a:pt x="179" y="61"/>
                    <a:pt x="160" y="57"/>
                  </a:cubicBezTo>
                  <a:cubicBezTo>
                    <a:pt x="147" y="54"/>
                    <a:pt x="135" y="53"/>
                    <a:pt x="124" y="53"/>
                  </a:cubicBezTo>
                  <a:cubicBezTo>
                    <a:pt x="75" y="53"/>
                    <a:pt x="46" y="75"/>
                    <a:pt x="0" y="75"/>
                  </a:cubicBezTo>
                  <a:cubicBezTo>
                    <a:pt x="63" y="78"/>
                    <a:pt x="129" y="78"/>
                    <a:pt x="149" y="120"/>
                  </a:cubicBezTo>
                  <a:lnTo>
                    <a:pt x="164" y="120"/>
                  </a:lnTo>
                  <a:cubicBezTo>
                    <a:pt x="181" y="101"/>
                    <a:pt x="200" y="95"/>
                    <a:pt x="219" y="95"/>
                  </a:cubicBezTo>
                  <a:cubicBezTo>
                    <a:pt x="245" y="95"/>
                    <a:pt x="273" y="106"/>
                    <a:pt x="299" y="112"/>
                  </a:cubicBezTo>
                  <a:cubicBezTo>
                    <a:pt x="307" y="114"/>
                    <a:pt x="316" y="115"/>
                    <a:pt x="324" y="115"/>
                  </a:cubicBezTo>
                  <a:cubicBezTo>
                    <a:pt x="338" y="115"/>
                    <a:pt x="351" y="112"/>
                    <a:pt x="362" y="105"/>
                  </a:cubicBezTo>
                  <a:cubicBezTo>
                    <a:pt x="387" y="105"/>
                    <a:pt x="411" y="92"/>
                    <a:pt x="443" y="92"/>
                  </a:cubicBezTo>
                  <a:cubicBezTo>
                    <a:pt x="455" y="92"/>
                    <a:pt x="468" y="94"/>
                    <a:pt x="482" y="99"/>
                  </a:cubicBezTo>
                  <a:cubicBezTo>
                    <a:pt x="434" y="105"/>
                    <a:pt x="410" y="112"/>
                    <a:pt x="386" y="126"/>
                  </a:cubicBezTo>
                  <a:cubicBezTo>
                    <a:pt x="365" y="137"/>
                    <a:pt x="358" y="147"/>
                    <a:pt x="396" y="158"/>
                  </a:cubicBezTo>
                  <a:cubicBezTo>
                    <a:pt x="419" y="163"/>
                    <a:pt x="442" y="167"/>
                    <a:pt x="463" y="167"/>
                  </a:cubicBezTo>
                  <a:cubicBezTo>
                    <a:pt x="483" y="167"/>
                    <a:pt x="502" y="164"/>
                    <a:pt x="521" y="154"/>
                  </a:cubicBezTo>
                  <a:cubicBezTo>
                    <a:pt x="538" y="144"/>
                    <a:pt x="552" y="137"/>
                    <a:pt x="570" y="130"/>
                  </a:cubicBezTo>
                  <a:cubicBezTo>
                    <a:pt x="636" y="112"/>
                    <a:pt x="646" y="91"/>
                    <a:pt x="604" y="54"/>
                  </a:cubicBezTo>
                  <a:cubicBezTo>
                    <a:pt x="597" y="40"/>
                    <a:pt x="607" y="36"/>
                    <a:pt x="628" y="33"/>
                  </a:cubicBezTo>
                  <a:cubicBezTo>
                    <a:pt x="646" y="29"/>
                    <a:pt x="660" y="22"/>
                    <a:pt x="657" y="12"/>
                  </a:cubicBezTo>
                  <a:cubicBezTo>
                    <a:pt x="653" y="5"/>
                    <a:pt x="636" y="5"/>
                    <a:pt x="618" y="1"/>
                  </a:cubicBezTo>
                  <a:cubicBezTo>
                    <a:pt x="613" y="0"/>
                    <a:pt x="608" y="0"/>
                    <a:pt x="6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4"/>
            <p:cNvSpPr/>
            <p:nvPr/>
          </p:nvSpPr>
          <p:spPr>
            <a:xfrm>
              <a:off x="5456600" y="859425"/>
              <a:ext cx="12775" cy="4000"/>
            </a:xfrm>
            <a:custGeom>
              <a:avLst/>
              <a:gdLst/>
              <a:ahLst/>
              <a:cxnLst/>
              <a:rect l="l" t="t" r="r" b="b"/>
              <a:pathLst>
                <a:path w="511" h="160" extrusionOk="0">
                  <a:moveTo>
                    <a:pt x="299" y="121"/>
                  </a:moveTo>
                  <a:lnTo>
                    <a:pt x="299" y="124"/>
                  </a:lnTo>
                  <a:lnTo>
                    <a:pt x="295" y="124"/>
                  </a:lnTo>
                  <a:lnTo>
                    <a:pt x="299" y="121"/>
                  </a:lnTo>
                  <a:close/>
                  <a:moveTo>
                    <a:pt x="233" y="1"/>
                  </a:moveTo>
                  <a:cubicBezTo>
                    <a:pt x="215" y="1"/>
                    <a:pt x="207" y="12"/>
                    <a:pt x="198" y="23"/>
                  </a:cubicBezTo>
                  <a:cubicBezTo>
                    <a:pt x="174" y="48"/>
                    <a:pt x="153" y="72"/>
                    <a:pt x="80" y="76"/>
                  </a:cubicBezTo>
                  <a:cubicBezTo>
                    <a:pt x="46" y="79"/>
                    <a:pt x="1" y="103"/>
                    <a:pt x="70" y="124"/>
                  </a:cubicBezTo>
                  <a:lnTo>
                    <a:pt x="76" y="124"/>
                  </a:lnTo>
                  <a:cubicBezTo>
                    <a:pt x="105" y="134"/>
                    <a:pt x="111" y="159"/>
                    <a:pt x="146" y="159"/>
                  </a:cubicBezTo>
                  <a:cubicBezTo>
                    <a:pt x="212" y="155"/>
                    <a:pt x="278" y="148"/>
                    <a:pt x="334" y="124"/>
                  </a:cubicBezTo>
                  <a:lnTo>
                    <a:pt x="468" y="124"/>
                  </a:lnTo>
                  <a:cubicBezTo>
                    <a:pt x="489" y="124"/>
                    <a:pt x="510" y="121"/>
                    <a:pt x="507" y="107"/>
                  </a:cubicBezTo>
                  <a:cubicBezTo>
                    <a:pt x="507" y="98"/>
                    <a:pt x="493" y="89"/>
                    <a:pt x="478" y="89"/>
                  </a:cubicBezTo>
                  <a:cubicBezTo>
                    <a:pt x="476" y="89"/>
                    <a:pt x="474" y="89"/>
                    <a:pt x="472" y="89"/>
                  </a:cubicBezTo>
                  <a:cubicBezTo>
                    <a:pt x="464" y="91"/>
                    <a:pt x="455" y="92"/>
                    <a:pt x="447" y="92"/>
                  </a:cubicBezTo>
                  <a:cubicBezTo>
                    <a:pt x="430" y="92"/>
                    <a:pt x="412" y="89"/>
                    <a:pt x="393" y="89"/>
                  </a:cubicBezTo>
                  <a:cubicBezTo>
                    <a:pt x="388" y="89"/>
                    <a:pt x="383" y="89"/>
                    <a:pt x="379" y="89"/>
                  </a:cubicBezTo>
                  <a:cubicBezTo>
                    <a:pt x="373" y="90"/>
                    <a:pt x="368" y="90"/>
                    <a:pt x="363" y="90"/>
                  </a:cubicBezTo>
                  <a:cubicBezTo>
                    <a:pt x="312" y="90"/>
                    <a:pt x="264" y="59"/>
                    <a:pt x="264" y="30"/>
                  </a:cubicBezTo>
                  <a:cubicBezTo>
                    <a:pt x="267" y="20"/>
                    <a:pt x="271" y="6"/>
                    <a:pt x="246" y="3"/>
                  </a:cubicBezTo>
                  <a:cubicBezTo>
                    <a:pt x="241" y="1"/>
                    <a:pt x="237" y="1"/>
                    <a:pt x="2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4"/>
            <p:cNvSpPr/>
            <p:nvPr/>
          </p:nvSpPr>
          <p:spPr>
            <a:xfrm>
              <a:off x="5641600" y="678200"/>
              <a:ext cx="7300" cy="3675"/>
            </a:xfrm>
            <a:custGeom>
              <a:avLst/>
              <a:gdLst/>
              <a:ahLst/>
              <a:cxnLst/>
              <a:rect l="l" t="t" r="r" b="b"/>
              <a:pathLst>
                <a:path w="292" h="147" extrusionOk="0">
                  <a:moveTo>
                    <a:pt x="205" y="1"/>
                  </a:moveTo>
                  <a:cubicBezTo>
                    <a:pt x="163" y="8"/>
                    <a:pt x="111" y="1"/>
                    <a:pt x="87" y="28"/>
                  </a:cubicBezTo>
                  <a:cubicBezTo>
                    <a:pt x="80" y="32"/>
                    <a:pt x="74" y="32"/>
                    <a:pt x="69" y="35"/>
                  </a:cubicBezTo>
                  <a:lnTo>
                    <a:pt x="35" y="35"/>
                  </a:lnTo>
                  <a:cubicBezTo>
                    <a:pt x="18" y="56"/>
                    <a:pt x="45" y="73"/>
                    <a:pt x="39" y="94"/>
                  </a:cubicBezTo>
                  <a:cubicBezTo>
                    <a:pt x="0" y="122"/>
                    <a:pt x="14" y="136"/>
                    <a:pt x="69" y="147"/>
                  </a:cubicBezTo>
                  <a:cubicBezTo>
                    <a:pt x="143" y="143"/>
                    <a:pt x="139" y="126"/>
                    <a:pt x="98" y="102"/>
                  </a:cubicBezTo>
                  <a:cubicBezTo>
                    <a:pt x="77" y="91"/>
                    <a:pt x="87" y="81"/>
                    <a:pt x="104" y="73"/>
                  </a:cubicBezTo>
                  <a:cubicBezTo>
                    <a:pt x="114" y="67"/>
                    <a:pt x="130" y="60"/>
                    <a:pt x="142" y="60"/>
                  </a:cubicBezTo>
                  <a:cubicBezTo>
                    <a:pt x="149" y="60"/>
                    <a:pt x="154" y="62"/>
                    <a:pt x="157" y="67"/>
                  </a:cubicBezTo>
                  <a:cubicBezTo>
                    <a:pt x="165" y="81"/>
                    <a:pt x="178" y="85"/>
                    <a:pt x="193" y="85"/>
                  </a:cubicBezTo>
                  <a:cubicBezTo>
                    <a:pt x="209" y="85"/>
                    <a:pt x="228" y="80"/>
                    <a:pt x="244" y="80"/>
                  </a:cubicBezTo>
                  <a:cubicBezTo>
                    <a:pt x="249" y="80"/>
                    <a:pt x="253" y="80"/>
                    <a:pt x="257" y="81"/>
                  </a:cubicBezTo>
                  <a:cubicBezTo>
                    <a:pt x="261" y="83"/>
                    <a:pt x="265" y="84"/>
                    <a:pt x="269" y="84"/>
                  </a:cubicBezTo>
                  <a:cubicBezTo>
                    <a:pt x="279" y="84"/>
                    <a:pt x="288" y="78"/>
                    <a:pt x="288" y="70"/>
                  </a:cubicBezTo>
                  <a:cubicBezTo>
                    <a:pt x="291" y="62"/>
                    <a:pt x="282" y="55"/>
                    <a:pt x="266" y="55"/>
                  </a:cubicBezTo>
                  <a:cubicBezTo>
                    <a:pt x="263" y="55"/>
                    <a:pt x="260" y="55"/>
                    <a:pt x="257" y="56"/>
                  </a:cubicBezTo>
                  <a:cubicBezTo>
                    <a:pt x="246" y="57"/>
                    <a:pt x="238" y="58"/>
                    <a:pt x="231" y="58"/>
                  </a:cubicBezTo>
                  <a:cubicBezTo>
                    <a:pt x="199" y="58"/>
                    <a:pt x="218" y="43"/>
                    <a:pt x="233" y="28"/>
                  </a:cubicBezTo>
                  <a:cubicBezTo>
                    <a:pt x="247" y="14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4"/>
            <p:cNvSpPr/>
            <p:nvPr/>
          </p:nvSpPr>
          <p:spPr>
            <a:xfrm>
              <a:off x="5412625" y="777775"/>
              <a:ext cx="9375" cy="1350"/>
            </a:xfrm>
            <a:custGeom>
              <a:avLst/>
              <a:gdLst/>
              <a:ahLst/>
              <a:cxnLst/>
              <a:rect l="l" t="t" r="r" b="b"/>
              <a:pathLst>
                <a:path w="375" h="54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50" y="7"/>
                    <a:pt x="139" y="15"/>
                    <a:pt x="28" y="21"/>
                  </a:cubicBezTo>
                  <a:cubicBezTo>
                    <a:pt x="11" y="21"/>
                    <a:pt x="0" y="28"/>
                    <a:pt x="0" y="39"/>
                  </a:cubicBezTo>
                  <a:cubicBezTo>
                    <a:pt x="0" y="49"/>
                    <a:pt x="18" y="49"/>
                    <a:pt x="35" y="53"/>
                  </a:cubicBezTo>
                  <a:cubicBezTo>
                    <a:pt x="47" y="54"/>
                    <a:pt x="60" y="54"/>
                    <a:pt x="72" y="54"/>
                  </a:cubicBezTo>
                  <a:cubicBezTo>
                    <a:pt x="131" y="54"/>
                    <a:pt x="190" y="48"/>
                    <a:pt x="250" y="42"/>
                  </a:cubicBezTo>
                  <a:cubicBezTo>
                    <a:pt x="292" y="39"/>
                    <a:pt x="337" y="35"/>
                    <a:pt x="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4"/>
            <p:cNvSpPr/>
            <p:nvPr/>
          </p:nvSpPr>
          <p:spPr>
            <a:xfrm>
              <a:off x="5437675" y="791075"/>
              <a:ext cx="8200" cy="1250"/>
            </a:xfrm>
            <a:custGeom>
              <a:avLst/>
              <a:gdLst/>
              <a:ahLst/>
              <a:cxnLst/>
              <a:rect l="l" t="t" r="r" b="b"/>
              <a:pathLst>
                <a:path w="328" h="50" extrusionOk="0">
                  <a:moveTo>
                    <a:pt x="165" y="0"/>
                  </a:moveTo>
                  <a:cubicBezTo>
                    <a:pt x="153" y="0"/>
                    <a:pt x="141" y="1"/>
                    <a:pt x="129" y="3"/>
                  </a:cubicBezTo>
                  <a:lnTo>
                    <a:pt x="84" y="3"/>
                  </a:lnTo>
                  <a:cubicBezTo>
                    <a:pt x="75" y="3"/>
                    <a:pt x="64" y="3"/>
                    <a:pt x="54" y="3"/>
                  </a:cubicBezTo>
                  <a:cubicBezTo>
                    <a:pt x="33" y="3"/>
                    <a:pt x="13" y="4"/>
                    <a:pt x="8" y="13"/>
                  </a:cubicBezTo>
                  <a:cubicBezTo>
                    <a:pt x="1" y="37"/>
                    <a:pt x="50" y="34"/>
                    <a:pt x="77" y="41"/>
                  </a:cubicBezTo>
                  <a:cubicBezTo>
                    <a:pt x="87" y="44"/>
                    <a:pt x="101" y="46"/>
                    <a:pt x="111" y="46"/>
                  </a:cubicBezTo>
                  <a:cubicBezTo>
                    <a:pt x="115" y="46"/>
                    <a:pt x="119" y="46"/>
                    <a:pt x="122" y="45"/>
                  </a:cubicBezTo>
                  <a:cubicBezTo>
                    <a:pt x="145" y="38"/>
                    <a:pt x="167" y="35"/>
                    <a:pt x="189" y="35"/>
                  </a:cubicBezTo>
                  <a:cubicBezTo>
                    <a:pt x="214" y="35"/>
                    <a:pt x="239" y="39"/>
                    <a:pt x="265" y="45"/>
                  </a:cubicBezTo>
                  <a:cubicBezTo>
                    <a:pt x="274" y="46"/>
                    <a:pt x="287" y="49"/>
                    <a:pt x="297" y="49"/>
                  </a:cubicBezTo>
                  <a:cubicBezTo>
                    <a:pt x="306" y="49"/>
                    <a:pt x="313" y="47"/>
                    <a:pt x="316" y="41"/>
                  </a:cubicBezTo>
                  <a:cubicBezTo>
                    <a:pt x="327" y="24"/>
                    <a:pt x="310" y="13"/>
                    <a:pt x="275" y="10"/>
                  </a:cubicBezTo>
                  <a:cubicBezTo>
                    <a:pt x="238" y="7"/>
                    <a:pt x="202" y="0"/>
                    <a:pt x="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4"/>
            <p:cNvSpPr/>
            <p:nvPr/>
          </p:nvSpPr>
          <p:spPr>
            <a:xfrm>
              <a:off x="5451825" y="783325"/>
              <a:ext cx="11725" cy="4325"/>
            </a:xfrm>
            <a:custGeom>
              <a:avLst/>
              <a:gdLst/>
              <a:ahLst/>
              <a:cxnLst/>
              <a:rect l="l" t="t" r="r" b="b"/>
              <a:pathLst>
                <a:path w="469" h="173" extrusionOk="0">
                  <a:moveTo>
                    <a:pt x="220" y="1"/>
                  </a:moveTo>
                  <a:cubicBezTo>
                    <a:pt x="212" y="1"/>
                    <a:pt x="206" y="4"/>
                    <a:pt x="202" y="11"/>
                  </a:cubicBezTo>
                  <a:cubicBezTo>
                    <a:pt x="171" y="52"/>
                    <a:pt x="118" y="81"/>
                    <a:pt x="28" y="84"/>
                  </a:cubicBezTo>
                  <a:cubicBezTo>
                    <a:pt x="11" y="84"/>
                    <a:pt x="0" y="97"/>
                    <a:pt x="4" y="108"/>
                  </a:cubicBezTo>
                  <a:cubicBezTo>
                    <a:pt x="8" y="108"/>
                    <a:pt x="8" y="112"/>
                    <a:pt x="4" y="112"/>
                  </a:cubicBezTo>
                  <a:cubicBezTo>
                    <a:pt x="43" y="152"/>
                    <a:pt x="94" y="173"/>
                    <a:pt x="152" y="173"/>
                  </a:cubicBezTo>
                  <a:cubicBezTo>
                    <a:pt x="192" y="173"/>
                    <a:pt x="236" y="163"/>
                    <a:pt x="281" y="143"/>
                  </a:cubicBezTo>
                  <a:cubicBezTo>
                    <a:pt x="287" y="143"/>
                    <a:pt x="293" y="142"/>
                    <a:pt x="298" y="142"/>
                  </a:cubicBezTo>
                  <a:cubicBezTo>
                    <a:pt x="337" y="142"/>
                    <a:pt x="374" y="154"/>
                    <a:pt x="413" y="157"/>
                  </a:cubicBezTo>
                  <a:cubicBezTo>
                    <a:pt x="419" y="157"/>
                    <a:pt x="425" y="158"/>
                    <a:pt x="431" y="158"/>
                  </a:cubicBezTo>
                  <a:cubicBezTo>
                    <a:pt x="451" y="158"/>
                    <a:pt x="466" y="153"/>
                    <a:pt x="469" y="139"/>
                  </a:cubicBezTo>
                  <a:cubicBezTo>
                    <a:pt x="469" y="126"/>
                    <a:pt x="445" y="122"/>
                    <a:pt x="424" y="122"/>
                  </a:cubicBezTo>
                  <a:cubicBezTo>
                    <a:pt x="414" y="123"/>
                    <a:pt x="405" y="123"/>
                    <a:pt x="395" y="123"/>
                  </a:cubicBezTo>
                  <a:cubicBezTo>
                    <a:pt x="348" y="123"/>
                    <a:pt x="304" y="117"/>
                    <a:pt x="261" y="108"/>
                  </a:cubicBezTo>
                  <a:lnTo>
                    <a:pt x="264" y="105"/>
                  </a:lnTo>
                  <a:cubicBezTo>
                    <a:pt x="247" y="81"/>
                    <a:pt x="208" y="60"/>
                    <a:pt x="261" y="32"/>
                  </a:cubicBezTo>
                  <a:cubicBezTo>
                    <a:pt x="275" y="25"/>
                    <a:pt x="254" y="11"/>
                    <a:pt x="237" y="4"/>
                  </a:cubicBezTo>
                  <a:cubicBezTo>
                    <a:pt x="230" y="2"/>
                    <a:pt x="225" y="1"/>
                    <a:pt x="2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4"/>
            <p:cNvSpPr/>
            <p:nvPr/>
          </p:nvSpPr>
          <p:spPr>
            <a:xfrm>
              <a:off x="5713450" y="67787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3" y="1"/>
                  </a:moveTo>
                  <a:cubicBezTo>
                    <a:pt x="6" y="1"/>
                    <a:pt x="1" y="4"/>
                    <a:pt x="2" y="14"/>
                  </a:cubicBezTo>
                  <a:cubicBezTo>
                    <a:pt x="5" y="33"/>
                    <a:pt x="0" y="60"/>
                    <a:pt x="56" y="60"/>
                  </a:cubicBezTo>
                  <a:cubicBezTo>
                    <a:pt x="62" y="60"/>
                    <a:pt x="68" y="60"/>
                    <a:pt x="76" y="59"/>
                  </a:cubicBezTo>
                  <a:cubicBezTo>
                    <a:pt x="79" y="59"/>
                    <a:pt x="83" y="58"/>
                    <a:pt x="86" y="58"/>
                  </a:cubicBezTo>
                  <a:cubicBezTo>
                    <a:pt x="112" y="58"/>
                    <a:pt x="122" y="70"/>
                    <a:pt x="138" y="80"/>
                  </a:cubicBezTo>
                  <a:cubicBezTo>
                    <a:pt x="145" y="83"/>
                    <a:pt x="159" y="83"/>
                    <a:pt x="169" y="83"/>
                  </a:cubicBezTo>
                  <a:cubicBezTo>
                    <a:pt x="180" y="80"/>
                    <a:pt x="180" y="73"/>
                    <a:pt x="180" y="69"/>
                  </a:cubicBezTo>
                  <a:cubicBezTo>
                    <a:pt x="176" y="35"/>
                    <a:pt x="117" y="6"/>
                    <a:pt x="51" y="3"/>
                  </a:cubicBezTo>
                  <a:cubicBezTo>
                    <a:pt x="49" y="5"/>
                    <a:pt x="47" y="6"/>
                    <a:pt x="43" y="6"/>
                  </a:cubicBezTo>
                  <a:cubicBezTo>
                    <a:pt x="34" y="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4"/>
            <p:cNvSpPr/>
            <p:nvPr/>
          </p:nvSpPr>
          <p:spPr>
            <a:xfrm>
              <a:off x="5481400" y="695975"/>
              <a:ext cx="7750" cy="1600"/>
            </a:xfrm>
            <a:custGeom>
              <a:avLst/>
              <a:gdLst/>
              <a:ahLst/>
              <a:cxnLst/>
              <a:rect l="l" t="t" r="r" b="b"/>
              <a:pathLst>
                <a:path w="310" h="64" extrusionOk="0">
                  <a:moveTo>
                    <a:pt x="165" y="0"/>
                  </a:moveTo>
                  <a:cubicBezTo>
                    <a:pt x="117" y="0"/>
                    <a:pt x="77" y="26"/>
                    <a:pt x="28" y="26"/>
                  </a:cubicBezTo>
                  <a:cubicBezTo>
                    <a:pt x="24" y="26"/>
                    <a:pt x="19" y="26"/>
                    <a:pt x="14" y="25"/>
                  </a:cubicBezTo>
                  <a:cubicBezTo>
                    <a:pt x="4" y="25"/>
                    <a:pt x="0" y="49"/>
                    <a:pt x="14" y="49"/>
                  </a:cubicBezTo>
                  <a:cubicBezTo>
                    <a:pt x="47" y="51"/>
                    <a:pt x="79" y="63"/>
                    <a:pt x="111" y="63"/>
                  </a:cubicBezTo>
                  <a:cubicBezTo>
                    <a:pt x="130" y="63"/>
                    <a:pt x="149" y="59"/>
                    <a:pt x="167" y="46"/>
                  </a:cubicBezTo>
                  <a:cubicBezTo>
                    <a:pt x="176" y="42"/>
                    <a:pt x="185" y="41"/>
                    <a:pt x="194" y="41"/>
                  </a:cubicBezTo>
                  <a:cubicBezTo>
                    <a:pt x="219" y="41"/>
                    <a:pt x="244" y="51"/>
                    <a:pt x="271" y="51"/>
                  </a:cubicBezTo>
                  <a:cubicBezTo>
                    <a:pt x="283" y="51"/>
                    <a:pt x="296" y="49"/>
                    <a:pt x="309" y="43"/>
                  </a:cubicBezTo>
                  <a:lnTo>
                    <a:pt x="309" y="43"/>
                  </a:lnTo>
                  <a:cubicBezTo>
                    <a:pt x="306" y="43"/>
                    <a:pt x="303" y="43"/>
                    <a:pt x="300" y="43"/>
                  </a:cubicBezTo>
                  <a:cubicBezTo>
                    <a:pt x="246" y="43"/>
                    <a:pt x="238" y="15"/>
                    <a:pt x="198" y="4"/>
                  </a:cubicBezTo>
                  <a:cubicBezTo>
                    <a:pt x="187" y="1"/>
                    <a:pt x="176" y="0"/>
                    <a:pt x="16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4"/>
            <p:cNvSpPr/>
            <p:nvPr/>
          </p:nvSpPr>
          <p:spPr>
            <a:xfrm>
              <a:off x="5546200" y="862850"/>
              <a:ext cx="12000" cy="3725"/>
            </a:xfrm>
            <a:custGeom>
              <a:avLst/>
              <a:gdLst/>
              <a:ahLst/>
              <a:cxnLst/>
              <a:rect l="l" t="t" r="r" b="b"/>
              <a:pathLst>
                <a:path w="480" h="149" extrusionOk="0">
                  <a:moveTo>
                    <a:pt x="404" y="1"/>
                  </a:moveTo>
                  <a:cubicBezTo>
                    <a:pt x="402" y="1"/>
                    <a:pt x="400" y="1"/>
                    <a:pt x="399" y="1"/>
                  </a:cubicBezTo>
                  <a:cubicBezTo>
                    <a:pt x="377" y="13"/>
                    <a:pt x="356" y="16"/>
                    <a:pt x="334" y="16"/>
                  </a:cubicBezTo>
                  <a:cubicBezTo>
                    <a:pt x="300" y="16"/>
                    <a:pt x="266" y="8"/>
                    <a:pt x="232" y="8"/>
                  </a:cubicBezTo>
                  <a:cubicBezTo>
                    <a:pt x="229" y="8"/>
                    <a:pt x="225" y="8"/>
                    <a:pt x="222" y="8"/>
                  </a:cubicBezTo>
                  <a:cubicBezTo>
                    <a:pt x="204" y="5"/>
                    <a:pt x="184" y="1"/>
                    <a:pt x="166" y="1"/>
                  </a:cubicBezTo>
                  <a:cubicBezTo>
                    <a:pt x="149" y="1"/>
                    <a:pt x="134" y="4"/>
                    <a:pt x="125" y="15"/>
                  </a:cubicBezTo>
                  <a:cubicBezTo>
                    <a:pt x="101" y="50"/>
                    <a:pt x="0" y="64"/>
                    <a:pt x="28" y="112"/>
                  </a:cubicBezTo>
                  <a:cubicBezTo>
                    <a:pt x="31" y="115"/>
                    <a:pt x="14" y="122"/>
                    <a:pt x="4" y="126"/>
                  </a:cubicBezTo>
                  <a:cubicBezTo>
                    <a:pt x="42" y="136"/>
                    <a:pt x="80" y="136"/>
                    <a:pt x="114" y="143"/>
                  </a:cubicBezTo>
                  <a:cubicBezTo>
                    <a:pt x="132" y="145"/>
                    <a:pt x="152" y="148"/>
                    <a:pt x="170" y="148"/>
                  </a:cubicBezTo>
                  <a:cubicBezTo>
                    <a:pt x="189" y="148"/>
                    <a:pt x="206" y="144"/>
                    <a:pt x="215" y="130"/>
                  </a:cubicBezTo>
                  <a:cubicBezTo>
                    <a:pt x="226" y="109"/>
                    <a:pt x="250" y="80"/>
                    <a:pt x="170" y="74"/>
                  </a:cubicBezTo>
                  <a:cubicBezTo>
                    <a:pt x="159" y="74"/>
                    <a:pt x="128" y="67"/>
                    <a:pt x="135" y="53"/>
                  </a:cubicBezTo>
                  <a:cubicBezTo>
                    <a:pt x="218" y="53"/>
                    <a:pt x="222" y="53"/>
                    <a:pt x="250" y="80"/>
                  </a:cubicBezTo>
                  <a:cubicBezTo>
                    <a:pt x="256" y="89"/>
                    <a:pt x="264" y="95"/>
                    <a:pt x="276" y="95"/>
                  </a:cubicBezTo>
                  <a:cubicBezTo>
                    <a:pt x="279" y="95"/>
                    <a:pt x="281" y="95"/>
                    <a:pt x="284" y="95"/>
                  </a:cubicBezTo>
                  <a:cubicBezTo>
                    <a:pt x="302" y="91"/>
                    <a:pt x="319" y="85"/>
                    <a:pt x="323" y="74"/>
                  </a:cubicBezTo>
                  <a:cubicBezTo>
                    <a:pt x="323" y="67"/>
                    <a:pt x="316" y="60"/>
                    <a:pt x="298" y="56"/>
                  </a:cubicBezTo>
                  <a:cubicBezTo>
                    <a:pt x="278" y="50"/>
                    <a:pt x="253" y="56"/>
                    <a:pt x="239" y="46"/>
                  </a:cubicBezTo>
                  <a:lnTo>
                    <a:pt x="239" y="46"/>
                  </a:lnTo>
                  <a:cubicBezTo>
                    <a:pt x="244" y="47"/>
                    <a:pt x="249" y="47"/>
                    <a:pt x="253" y="47"/>
                  </a:cubicBezTo>
                  <a:cubicBezTo>
                    <a:pt x="285" y="47"/>
                    <a:pt x="317" y="41"/>
                    <a:pt x="348" y="41"/>
                  </a:cubicBezTo>
                  <a:cubicBezTo>
                    <a:pt x="363" y="41"/>
                    <a:pt x="378" y="42"/>
                    <a:pt x="392" y="46"/>
                  </a:cubicBezTo>
                  <a:cubicBezTo>
                    <a:pt x="404" y="50"/>
                    <a:pt x="414" y="51"/>
                    <a:pt x="423" y="51"/>
                  </a:cubicBezTo>
                  <a:cubicBezTo>
                    <a:pt x="439" y="51"/>
                    <a:pt x="453" y="47"/>
                    <a:pt x="468" y="43"/>
                  </a:cubicBezTo>
                  <a:cubicBezTo>
                    <a:pt x="479" y="39"/>
                    <a:pt x="479" y="29"/>
                    <a:pt x="472" y="22"/>
                  </a:cubicBezTo>
                  <a:cubicBezTo>
                    <a:pt x="457" y="13"/>
                    <a:pt x="420" y="1"/>
                    <a:pt x="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4"/>
            <p:cNvSpPr/>
            <p:nvPr/>
          </p:nvSpPr>
          <p:spPr>
            <a:xfrm>
              <a:off x="6001800" y="852950"/>
              <a:ext cx="6425" cy="2050"/>
            </a:xfrm>
            <a:custGeom>
              <a:avLst/>
              <a:gdLst/>
              <a:ahLst/>
              <a:cxnLst/>
              <a:rect l="l" t="t" r="r" b="b"/>
              <a:pathLst>
                <a:path w="257" h="82" extrusionOk="0">
                  <a:moveTo>
                    <a:pt x="18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0" y="2"/>
                    <a:pt x="0" y="9"/>
                    <a:pt x="0" y="15"/>
                  </a:cubicBezTo>
                  <a:cubicBezTo>
                    <a:pt x="4" y="47"/>
                    <a:pt x="56" y="78"/>
                    <a:pt x="108" y="78"/>
                  </a:cubicBezTo>
                  <a:cubicBezTo>
                    <a:pt x="109" y="77"/>
                    <a:pt x="111" y="76"/>
                    <a:pt x="113" y="76"/>
                  </a:cubicBezTo>
                  <a:cubicBezTo>
                    <a:pt x="121" y="76"/>
                    <a:pt x="133" y="81"/>
                    <a:pt x="141" y="81"/>
                  </a:cubicBezTo>
                  <a:cubicBezTo>
                    <a:pt x="147" y="81"/>
                    <a:pt x="151" y="78"/>
                    <a:pt x="149" y="68"/>
                  </a:cubicBezTo>
                  <a:cubicBezTo>
                    <a:pt x="146" y="60"/>
                    <a:pt x="146" y="50"/>
                    <a:pt x="146" y="43"/>
                  </a:cubicBezTo>
                  <a:lnTo>
                    <a:pt x="146" y="43"/>
                  </a:lnTo>
                  <a:cubicBezTo>
                    <a:pt x="160" y="50"/>
                    <a:pt x="181" y="53"/>
                    <a:pt x="202" y="53"/>
                  </a:cubicBezTo>
                  <a:cubicBezTo>
                    <a:pt x="205" y="54"/>
                    <a:pt x="209" y="54"/>
                    <a:pt x="213" y="54"/>
                  </a:cubicBezTo>
                  <a:cubicBezTo>
                    <a:pt x="236" y="54"/>
                    <a:pt x="257" y="45"/>
                    <a:pt x="250" y="29"/>
                  </a:cubicBezTo>
                  <a:cubicBezTo>
                    <a:pt x="247" y="17"/>
                    <a:pt x="242" y="1"/>
                    <a:pt x="198" y="1"/>
                  </a:cubicBezTo>
                  <a:cubicBezTo>
                    <a:pt x="193" y="1"/>
                    <a:pt x="187" y="1"/>
                    <a:pt x="181" y="2"/>
                  </a:cubicBezTo>
                  <a:cubicBezTo>
                    <a:pt x="164" y="2"/>
                    <a:pt x="115" y="2"/>
                    <a:pt x="115" y="19"/>
                  </a:cubicBezTo>
                  <a:cubicBezTo>
                    <a:pt x="115" y="19"/>
                    <a:pt x="115" y="23"/>
                    <a:pt x="119" y="23"/>
                  </a:cubicBezTo>
                  <a:lnTo>
                    <a:pt x="91" y="23"/>
                  </a:lnTo>
                  <a:cubicBezTo>
                    <a:pt x="87" y="23"/>
                    <a:pt x="84" y="23"/>
                    <a:pt x="80" y="23"/>
                  </a:cubicBezTo>
                  <a:cubicBezTo>
                    <a:pt x="57" y="23"/>
                    <a:pt x="48" y="14"/>
                    <a:pt x="35" y="5"/>
                  </a:cubicBezTo>
                  <a:cubicBezTo>
                    <a:pt x="31" y="3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4"/>
            <p:cNvSpPr/>
            <p:nvPr/>
          </p:nvSpPr>
          <p:spPr>
            <a:xfrm>
              <a:off x="5507600" y="726400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46" y="1"/>
                  </a:moveTo>
                  <a:cubicBezTo>
                    <a:pt x="32" y="1"/>
                    <a:pt x="19" y="4"/>
                    <a:pt x="11" y="12"/>
                  </a:cubicBezTo>
                  <a:cubicBezTo>
                    <a:pt x="1" y="30"/>
                    <a:pt x="21" y="33"/>
                    <a:pt x="49" y="36"/>
                  </a:cubicBezTo>
                  <a:cubicBezTo>
                    <a:pt x="52" y="36"/>
                    <a:pt x="55" y="40"/>
                    <a:pt x="59" y="43"/>
                  </a:cubicBezTo>
                  <a:cubicBezTo>
                    <a:pt x="68" y="60"/>
                    <a:pt x="84" y="65"/>
                    <a:pt x="103" y="65"/>
                  </a:cubicBezTo>
                  <a:cubicBezTo>
                    <a:pt x="122" y="65"/>
                    <a:pt x="143" y="60"/>
                    <a:pt x="160" y="60"/>
                  </a:cubicBezTo>
                  <a:cubicBezTo>
                    <a:pt x="163" y="61"/>
                    <a:pt x="167" y="61"/>
                    <a:pt x="169" y="61"/>
                  </a:cubicBezTo>
                  <a:cubicBezTo>
                    <a:pt x="193" y="61"/>
                    <a:pt x="187" y="49"/>
                    <a:pt x="184" y="40"/>
                  </a:cubicBezTo>
                  <a:cubicBezTo>
                    <a:pt x="184" y="29"/>
                    <a:pt x="207" y="5"/>
                    <a:pt x="179" y="5"/>
                  </a:cubicBezTo>
                  <a:cubicBezTo>
                    <a:pt x="173" y="5"/>
                    <a:pt x="165" y="6"/>
                    <a:pt x="153" y="9"/>
                  </a:cubicBezTo>
                  <a:cubicBezTo>
                    <a:pt x="138" y="11"/>
                    <a:pt x="127" y="12"/>
                    <a:pt x="118" y="12"/>
                  </a:cubicBezTo>
                  <a:cubicBezTo>
                    <a:pt x="102" y="12"/>
                    <a:pt x="90" y="10"/>
                    <a:pt x="73" y="5"/>
                  </a:cubicBezTo>
                  <a:cubicBezTo>
                    <a:pt x="66" y="2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4"/>
            <p:cNvSpPr/>
            <p:nvPr/>
          </p:nvSpPr>
          <p:spPr>
            <a:xfrm>
              <a:off x="5400725" y="717350"/>
              <a:ext cx="7825" cy="375"/>
            </a:xfrm>
            <a:custGeom>
              <a:avLst/>
              <a:gdLst/>
              <a:ahLst/>
              <a:cxnLst/>
              <a:rect l="l" t="t" r="r" b="b"/>
              <a:pathLst>
                <a:path w="313" h="15" extrusionOk="0">
                  <a:moveTo>
                    <a:pt x="132" y="0"/>
                  </a:moveTo>
                  <a:cubicBezTo>
                    <a:pt x="88" y="0"/>
                    <a:pt x="44" y="2"/>
                    <a:pt x="1" y="6"/>
                  </a:cubicBezTo>
                  <a:cubicBezTo>
                    <a:pt x="48" y="13"/>
                    <a:pt x="96" y="15"/>
                    <a:pt x="143" y="15"/>
                  </a:cubicBezTo>
                  <a:cubicBezTo>
                    <a:pt x="200" y="15"/>
                    <a:pt x="256" y="12"/>
                    <a:pt x="313" y="9"/>
                  </a:cubicBezTo>
                  <a:cubicBezTo>
                    <a:pt x="252" y="4"/>
                    <a:pt x="192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4"/>
            <p:cNvSpPr/>
            <p:nvPr/>
          </p:nvSpPr>
          <p:spPr>
            <a:xfrm>
              <a:off x="5447225" y="734275"/>
              <a:ext cx="5050" cy="1125"/>
            </a:xfrm>
            <a:custGeom>
              <a:avLst/>
              <a:gdLst/>
              <a:ahLst/>
              <a:cxnLst/>
              <a:rect l="l" t="t" r="r" b="b"/>
              <a:pathLst>
                <a:path w="202" h="45" extrusionOk="0">
                  <a:moveTo>
                    <a:pt x="160" y="1"/>
                  </a:moveTo>
                  <a:cubicBezTo>
                    <a:pt x="146" y="1"/>
                    <a:pt x="129" y="6"/>
                    <a:pt x="115" y="9"/>
                  </a:cubicBezTo>
                  <a:cubicBezTo>
                    <a:pt x="100" y="12"/>
                    <a:pt x="83" y="20"/>
                    <a:pt x="72" y="20"/>
                  </a:cubicBezTo>
                  <a:cubicBezTo>
                    <a:pt x="70" y="20"/>
                    <a:pt x="68" y="20"/>
                    <a:pt x="67" y="19"/>
                  </a:cubicBezTo>
                  <a:cubicBezTo>
                    <a:pt x="53" y="17"/>
                    <a:pt x="36" y="12"/>
                    <a:pt x="23" y="12"/>
                  </a:cubicBezTo>
                  <a:cubicBezTo>
                    <a:pt x="14" y="12"/>
                    <a:pt x="7" y="15"/>
                    <a:pt x="4" y="24"/>
                  </a:cubicBezTo>
                  <a:cubicBezTo>
                    <a:pt x="1" y="35"/>
                    <a:pt x="11" y="37"/>
                    <a:pt x="25" y="37"/>
                  </a:cubicBezTo>
                  <a:cubicBezTo>
                    <a:pt x="32" y="37"/>
                    <a:pt x="40" y="37"/>
                    <a:pt x="47" y="37"/>
                  </a:cubicBezTo>
                  <a:cubicBezTo>
                    <a:pt x="56" y="37"/>
                    <a:pt x="64" y="37"/>
                    <a:pt x="70" y="40"/>
                  </a:cubicBezTo>
                  <a:cubicBezTo>
                    <a:pt x="80" y="40"/>
                    <a:pt x="91" y="40"/>
                    <a:pt x="105" y="44"/>
                  </a:cubicBezTo>
                  <a:cubicBezTo>
                    <a:pt x="115" y="44"/>
                    <a:pt x="129" y="40"/>
                    <a:pt x="139" y="37"/>
                  </a:cubicBezTo>
                  <a:cubicBezTo>
                    <a:pt x="157" y="30"/>
                    <a:pt x="202" y="30"/>
                    <a:pt x="188" y="13"/>
                  </a:cubicBezTo>
                  <a:cubicBezTo>
                    <a:pt x="182" y="4"/>
                    <a:pt x="172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4"/>
            <p:cNvSpPr/>
            <p:nvPr/>
          </p:nvSpPr>
          <p:spPr>
            <a:xfrm>
              <a:off x="5558175" y="864125"/>
              <a:ext cx="5225" cy="875"/>
            </a:xfrm>
            <a:custGeom>
              <a:avLst/>
              <a:gdLst/>
              <a:ahLst/>
              <a:cxnLst/>
              <a:rect l="l" t="t" r="r" b="b"/>
              <a:pathLst>
                <a:path w="209" h="35" extrusionOk="0">
                  <a:moveTo>
                    <a:pt x="173" y="0"/>
                  </a:moveTo>
                  <a:cubicBezTo>
                    <a:pt x="164" y="0"/>
                    <a:pt x="154" y="2"/>
                    <a:pt x="146" y="5"/>
                  </a:cubicBezTo>
                  <a:cubicBezTo>
                    <a:pt x="107" y="13"/>
                    <a:pt x="69" y="13"/>
                    <a:pt x="34" y="13"/>
                  </a:cubicBezTo>
                  <a:cubicBezTo>
                    <a:pt x="18" y="13"/>
                    <a:pt x="0" y="16"/>
                    <a:pt x="3" y="26"/>
                  </a:cubicBezTo>
                  <a:cubicBezTo>
                    <a:pt x="5" y="33"/>
                    <a:pt x="12" y="34"/>
                    <a:pt x="19" y="34"/>
                  </a:cubicBezTo>
                  <a:cubicBezTo>
                    <a:pt x="24" y="34"/>
                    <a:pt x="29" y="34"/>
                    <a:pt x="34" y="34"/>
                  </a:cubicBezTo>
                  <a:cubicBezTo>
                    <a:pt x="54" y="30"/>
                    <a:pt x="75" y="29"/>
                    <a:pt x="95" y="29"/>
                  </a:cubicBezTo>
                  <a:cubicBezTo>
                    <a:pt x="113" y="29"/>
                    <a:pt x="131" y="29"/>
                    <a:pt x="149" y="29"/>
                  </a:cubicBezTo>
                  <a:cubicBezTo>
                    <a:pt x="154" y="32"/>
                    <a:pt x="159" y="33"/>
                    <a:pt x="164" y="33"/>
                  </a:cubicBezTo>
                  <a:cubicBezTo>
                    <a:pt x="176" y="33"/>
                    <a:pt x="187" y="27"/>
                    <a:pt x="194" y="23"/>
                  </a:cubicBezTo>
                  <a:cubicBezTo>
                    <a:pt x="205" y="16"/>
                    <a:pt x="208" y="9"/>
                    <a:pt x="197" y="5"/>
                  </a:cubicBezTo>
                  <a:cubicBezTo>
                    <a:pt x="191" y="2"/>
                    <a:pt x="182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4"/>
            <p:cNvSpPr/>
            <p:nvPr/>
          </p:nvSpPr>
          <p:spPr>
            <a:xfrm>
              <a:off x="5573075" y="683475"/>
              <a:ext cx="3200" cy="1125"/>
            </a:xfrm>
            <a:custGeom>
              <a:avLst/>
              <a:gdLst/>
              <a:ahLst/>
              <a:cxnLst/>
              <a:rect l="l" t="t" r="r" b="b"/>
              <a:pathLst>
                <a:path w="128" h="45" extrusionOk="0">
                  <a:moveTo>
                    <a:pt x="93" y="1"/>
                  </a:moveTo>
                  <a:cubicBezTo>
                    <a:pt x="90" y="1"/>
                    <a:pt x="87" y="1"/>
                    <a:pt x="83" y="1"/>
                  </a:cubicBezTo>
                  <a:cubicBezTo>
                    <a:pt x="53" y="5"/>
                    <a:pt x="8" y="1"/>
                    <a:pt x="4" y="22"/>
                  </a:cubicBezTo>
                  <a:cubicBezTo>
                    <a:pt x="0" y="43"/>
                    <a:pt x="53" y="40"/>
                    <a:pt x="77" y="43"/>
                  </a:cubicBezTo>
                  <a:cubicBezTo>
                    <a:pt x="81" y="44"/>
                    <a:pt x="85" y="44"/>
                    <a:pt x="90" y="44"/>
                  </a:cubicBezTo>
                  <a:cubicBezTo>
                    <a:pt x="108" y="44"/>
                    <a:pt x="128" y="39"/>
                    <a:pt x="122" y="26"/>
                  </a:cubicBezTo>
                  <a:cubicBezTo>
                    <a:pt x="116" y="13"/>
                    <a:pt x="118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4"/>
            <p:cNvSpPr/>
            <p:nvPr/>
          </p:nvSpPr>
          <p:spPr>
            <a:xfrm>
              <a:off x="5905875" y="856700"/>
              <a:ext cx="3500" cy="1000"/>
            </a:xfrm>
            <a:custGeom>
              <a:avLst/>
              <a:gdLst/>
              <a:ahLst/>
              <a:cxnLst/>
              <a:rect l="l" t="t" r="r" b="b"/>
              <a:pathLst>
                <a:path w="140" h="40" extrusionOk="0">
                  <a:moveTo>
                    <a:pt x="56" y="1"/>
                  </a:moveTo>
                  <a:cubicBezTo>
                    <a:pt x="31" y="1"/>
                    <a:pt x="1" y="8"/>
                    <a:pt x="1" y="25"/>
                  </a:cubicBezTo>
                  <a:cubicBezTo>
                    <a:pt x="2" y="37"/>
                    <a:pt x="15" y="38"/>
                    <a:pt x="30" y="38"/>
                  </a:cubicBezTo>
                  <a:cubicBezTo>
                    <a:pt x="37" y="38"/>
                    <a:pt x="44" y="38"/>
                    <a:pt x="50" y="38"/>
                  </a:cubicBezTo>
                  <a:cubicBezTo>
                    <a:pt x="56" y="38"/>
                    <a:pt x="61" y="38"/>
                    <a:pt x="66" y="39"/>
                  </a:cubicBezTo>
                  <a:cubicBezTo>
                    <a:pt x="71" y="38"/>
                    <a:pt x="76" y="37"/>
                    <a:pt x="82" y="37"/>
                  </a:cubicBezTo>
                  <a:cubicBezTo>
                    <a:pt x="92" y="37"/>
                    <a:pt x="103" y="38"/>
                    <a:pt x="112" y="38"/>
                  </a:cubicBezTo>
                  <a:cubicBezTo>
                    <a:pt x="125" y="38"/>
                    <a:pt x="135" y="36"/>
                    <a:pt x="135" y="25"/>
                  </a:cubicBezTo>
                  <a:cubicBezTo>
                    <a:pt x="140" y="1"/>
                    <a:pt x="87" y="4"/>
                    <a:pt x="5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4"/>
            <p:cNvSpPr/>
            <p:nvPr/>
          </p:nvSpPr>
          <p:spPr>
            <a:xfrm>
              <a:off x="5608050" y="680725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38" y="1"/>
                  </a:moveTo>
                  <a:cubicBezTo>
                    <a:pt x="17" y="1"/>
                    <a:pt x="0" y="4"/>
                    <a:pt x="7" y="14"/>
                  </a:cubicBezTo>
                  <a:cubicBezTo>
                    <a:pt x="21" y="31"/>
                    <a:pt x="13" y="52"/>
                    <a:pt x="58" y="52"/>
                  </a:cubicBezTo>
                  <a:cubicBezTo>
                    <a:pt x="61" y="53"/>
                    <a:pt x="64" y="53"/>
                    <a:pt x="68" y="53"/>
                  </a:cubicBezTo>
                  <a:cubicBezTo>
                    <a:pt x="83" y="53"/>
                    <a:pt x="98" y="47"/>
                    <a:pt x="90" y="35"/>
                  </a:cubicBezTo>
                  <a:cubicBezTo>
                    <a:pt x="79" y="21"/>
                    <a:pt x="69" y="4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4"/>
            <p:cNvSpPr/>
            <p:nvPr/>
          </p:nvSpPr>
          <p:spPr>
            <a:xfrm>
              <a:off x="5650350" y="678900"/>
              <a:ext cx="2875" cy="1175"/>
            </a:xfrm>
            <a:custGeom>
              <a:avLst/>
              <a:gdLst/>
              <a:ahLst/>
              <a:cxnLst/>
              <a:rect l="l" t="t" r="r" b="b"/>
              <a:pathLst>
                <a:path w="115" h="47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3" y="7"/>
                    <a:pt x="49" y="11"/>
                    <a:pt x="25" y="15"/>
                  </a:cubicBezTo>
                  <a:cubicBezTo>
                    <a:pt x="8" y="18"/>
                    <a:pt x="1" y="25"/>
                    <a:pt x="1" y="32"/>
                  </a:cubicBezTo>
                  <a:cubicBezTo>
                    <a:pt x="1" y="40"/>
                    <a:pt x="8" y="46"/>
                    <a:pt x="18" y="46"/>
                  </a:cubicBezTo>
                  <a:cubicBezTo>
                    <a:pt x="20" y="46"/>
                    <a:pt x="22" y="46"/>
                    <a:pt x="25" y="45"/>
                  </a:cubicBezTo>
                  <a:cubicBezTo>
                    <a:pt x="63" y="39"/>
                    <a:pt x="115" y="39"/>
                    <a:pt x="1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4"/>
            <p:cNvSpPr/>
            <p:nvPr/>
          </p:nvSpPr>
          <p:spPr>
            <a:xfrm>
              <a:off x="5439950" y="780900"/>
              <a:ext cx="1925" cy="1675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73" y="0"/>
                  </a:moveTo>
                  <a:lnTo>
                    <a:pt x="73" y="0"/>
                  </a:lnTo>
                  <a:cubicBezTo>
                    <a:pt x="7" y="7"/>
                    <a:pt x="0" y="21"/>
                    <a:pt x="49" y="66"/>
                  </a:cubicBezTo>
                  <a:cubicBezTo>
                    <a:pt x="55" y="42"/>
                    <a:pt x="76" y="21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4"/>
            <p:cNvSpPr/>
            <p:nvPr/>
          </p:nvSpPr>
          <p:spPr>
            <a:xfrm>
              <a:off x="5441750" y="78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4"/>
            <p:cNvSpPr/>
            <p:nvPr/>
          </p:nvSpPr>
          <p:spPr>
            <a:xfrm>
              <a:off x="5545925" y="683675"/>
              <a:ext cx="2550" cy="925"/>
            </a:xfrm>
            <a:custGeom>
              <a:avLst/>
              <a:gdLst/>
              <a:ahLst/>
              <a:cxnLst/>
              <a:rect l="l" t="t" r="r" b="b"/>
              <a:pathLst>
                <a:path w="102" h="37" extrusionOk="0">
                  <a:moveTo>
                    <a:pt x="53" y="0"/>
                  </a:moveTo>
                  <a:cubicBezTo>
                    <a:pt x="29" y="3"/>
                    <a:pt x="0" y="3"/>
                    <a:pt x="4" y="21"/>
                  </a:cubicBezTo>
                  <a:cubicBezTo>
                    <a:pt x="4" y="32"/>
                    <a:pt x="16" y="36"/>
                    <a:pt x="30" y="36"/>
                  </a:cubicBezTo>
                  <a:cubicBezTo>
                    <a:pt x="34" y="36"/>
                    <a:pt x="38" y="36"/>
                    <a:pt x="42" y="35"/>
                  </a:cubicBezTo>
                  <a:cubicBezTo>
                    <a:pt x="70" y="35"/>
                    <a:pt x="95" y="32"/>
                    <a:pt x="98" y="18"/>
                  </a:cubicBezTo>
                  <a:cubicBezTo>
                    <a:pt x="101" y="3"/>
                    <a:pt x="70" y="3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4"/>
            <p:cNvSpPr/>
            <p:nvPr/>
          </p:nvSpPr>
          <p:spPr>
            <a:xfrm>
              <a:off x="5503775" y="784450"/>
              <a:ext cx="2375" cy="900"/>
            </a:xfrm>
            <a:custGeom>
              <a:avLst/>
              <a:gdLst/>
              <a:ahLst/>
              <a:cxnLst/>
              <a:rect l="l" t="t" r="r" b="b"/>
              <a:pathLst>
                <a:path w="95" h="36" extrusionOk="0">
                  <a:moveTo>
                    <a:pt x="42" y="1"/>
                  </a:moveTo>
                  <a:cubicBezTo>
                    <a:pt x="24" y="1"/>
                    <a:pt x="0" y="4"/>
                    <a:pt x="4" y="15"/>
                  </a:cubicBezTo>
                  <a:cubicBezTo>
                    <a:pt x="4" y="32"/>
                    <a:pt x="29" y="36"/>
                    <a:pt x="56" y="36"/>
                  </a:cubicBezTo>
                  <a:cubicBezTo>
                    <a:pt x="74" y="36"/>
                    <a:pt x="91" y="28"/>
                    <a:pt x="94" y="18"/>
                  </a:cubicBezTo>
                  <a:cubicBezTo>
                    <a:pt x="87" y="4"/>
                    <a:pt x="66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4"/>
            <p:cNvSpPr/>
            <p:nvPr/>
          </p:nvSpPr>
          <p:spPr>
            <a:xfrm>
              <a:off x="5508975" y="724450"/>
              <a:ext cx="2300" cy="875"/>
            </a:xfrm>
            <a:custGeom>
              <a:avLst/>
              <a:gdLst/>
              <a:ahLst/>
              <a:cxnLst/>
              <a:rect l="l" t="t" r="r" b="b"/>
              <a:pathLst>
                <a:path w="92" h="35" extrusionOk="0">
                  <a:moveTo>
                    <a:pt x="45" y="0"/>
                  </a:moveTo>
                  <a:cubicBezTo>
                    <a:pt x="25" y="0"/>
                    <a:pt x="0" y="4"/>
                    <a:pt x="0" y="17"/>
                  </a:cubicBezTo>
                  <a:cubicBezTo>
                    <a:pt x="0" y="28"/>
                    <a:pt x="25" y="31"/>
                    <a:pt x="45" y="34"/>
                  </a:cubicBezTo>
                  <a:cubicBezTo>
                    <a:pt x="66" y="31"/>
                    <a:pt x="91" y="31"/>
                    <a:pt x="91" y="14"/>
                  </a:cubicBezTo>
                  <a:cubicBezTo>
                    <a:pt x="87" y="4"/>
                    <a:pt x="63" y="4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4"/>
            <p:cNvSpPr/>
            <p:nvPr/>
          </p:nvSpPr>
          <p:spPr>
            <a:xfrm>
              <a:off x="5508725" y="856625"/>
              <a:ext cx="2350" cy="800"/>
            </a:xfrm>
            <a:custGeom>
              <a:avLst/>
              <a:gdLst/>
              <a:ahLst/>
              <a:cxnLst/>
              <a:rect l="l" t="t" r="r" b="b"/>
              <a:pathLst>
                <a:path w="94" h="32" extrusionOk="0">
                  <a:moveTo>
                    <a:pt x="60" y="1"/>
                  </a:moveTo>
                  <a:cubicBezTo>
                    <a:pt x="35" y="4"/>
                    <a:pt x="7" y="11"/>
                    <a:pt x="4" y="21"/>
                  </a:cubicBezTo>
                  <a:cubicBezTo>
                    <a:pt x="1" y="31"/>
                    <a:pt x="28" y="31"/>
                    <a:pt x="45" y="31"/>
                  </a:cubicBezTo>
                  <a:cubicBezTo>
                    <a:pt x="66" y="31"/>
                    <a:pt x="90" y="31"/>
                    <a:pt x="94" y="17"/>
                  </a:cubicBezTo>
                  <a:cubicBezTo>
                    <a:pt x="94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4"/>
            <p:cNvSpPr/>
            <p:nvPr/>
          </p:nvSpPr>
          <p:spPr>
            <a:xfrm>
              <a:off x="5434125" y="704575"/>
              <a:ext cx="2375" cy="650"/>
            </a:xfrm>
            <a:custGeom>
              <a:avLst/>
              <a:gdLst/>
              <a:ahLst/>
              <a:cxnLst/>
              <a:rect l="l" t="t" r="r" b="b"/>
              <a:pathLst>
                <a:path w="95" h="26" extrusionOk="0">
                  <a:moveTo>
                    <a:pt x="78" y="0"/>
                  </a:moveTo>
                  <a:cubicBezTo>
                    <a:pt x="65" y="0"/>
                    <a:pt x="43" y="6"/>
                    <a:pt x="0" y="18"/>
                  </a:cubicBezTo>
                  <a:cubicBezTo>
                    <a:pt x="20" y="24"/>
                    <a:pt x="41" y="26"/>
                    <a:pt x="60" y="26"/>
                  </a:cubicBezTo>
                  <a:cubicBezTo>
                    <a:pt x="72" y="26"/>
                    <a:pt x="84" y="25"/>
                    <a:pt x="94" y="25"/>
                  </a:cubicBezTo>
                  <a:cubicBezTo>
                    <a:pt x="93" y="8"/>
                    <a:pt x="92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4"/>
            <p:cNvSpPr/>
            <p:nvPr/>
          </p:nvSpPr>
          <p:spPr>
            <a:xfrm>
              <a:off x="5436475" y="70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4"/>
            <p:cNvSpPr/>
            <p:nvPr/>
          </p:nvSpPr>
          <p:spPr>
            <a:xfrm>
              <a:off x="5527675" y="724950"/>
              <a:ext cx="2925" cy="1325"/>
            </a:xfrm>
            <a:custGeom>
              <a:avLst/>
              <a:gdLst/>
              <a:ahLst/>
              <a:cxnLst/>
              <a:rect l="l" t="t" r="r" b="b"/>
              <a:pathLst>
                <a:path w="117" h="53" extrusionOk="0">
                  <a:moveTo>
                    <a:pt x="40" y="0"/>
                  </a:moveTo>
                  <a:cubicBezTo>
                    <a:pt x="24" y="0"/>
                    <a:pt x="11" y="3"/>
                    <a:pt x="5" y="14"/>
                  </a:cubicBezTo>
                  <a:cubicBezTo>
                    <a:pt x="1" y="24"/>
                    <a:pt x="14" y="27"/>
                    <a:pt x="29" y="27"/>
                  </a:cubicBezTo>
                  <a:cubicBezTo>
                    <a:pt x="36" y="27"/>
                    <a:pt x="44" y="26"/>
                    <a:pt x="51" y="25"/>
                  </a:cubicBezTo>
                  <a:lnTo>
                    <a:pt x="51" y="25"/>
                  </a:lnTo>
                  <a:cubicBezTo>
                    <a:pt x="72" y="32"/>
                    <a:pt x="40" y="53"/>
                    <a:pt x="75" y="53"/>
                  </a:cubicBezTo>
                  <a:cubicBezTo>
                    <a:pt x="106" y="53"/>
                    <a:pt x="109" y="35"/>
                    <a:pt x="113" y="25"/>
                  </a:cubicBezTo>
                  <a:cubicBezTo>
                    <a:pt x="117" y="11"/>
                    <a:pt x="103" y="4"/>
                    <a:pt x="82" y="4"/>
                  </a:cubicBezTo>
                  <a:cubicBezTo>
                    <a:pt x="69" y="3"/>
                    <a:pt x="53" y="0"/>
                    <a:pt x="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4"/>
            <p:cNvSpPr/>
            <p:nvPr/>
          </p:nvSpPr>
          <p:spPr>
            <a:xfrm>
              <a:off x="5413750" y="746925"/>
              <a:ext cx="2450" cy="650"/>
            </a:xfrm>
            <a:custGeom>
              <a:avLst/>
              <a:gdLst/>
              <a:ahLst/>
              <a:cxnLst/>
              <a:rect l="l" t="t" r="r" b="b"/>
              <a:pathLst>
                <a:path w="98" h="26" extrusionOk="0">
                  <a:moveTo>
                    <a:pt x="38" y="0"/>
                  </a:moveTo>
                  <a:cubicBezTo>
                    <a:pt x="30" y="0"/>
                    <a:pt x="22" y="1"/>
                    <a:pt x="14" y="3"/>
                  </a:cubicBezTo>
                  <a:cubicBezTo>
                    <a:pt x="3" y="6"/>
                    <a:pt x="0" y="13"/>
                    <a:pt x="8" y="17"/>
                  </a:cubicBezTo>
                  <a:cubicBezTo>
                    <a:pt x="20" y="23"/>
                    <a:pt x="33" y="26"/>
                    <a:pt x="47" y="26"/>
                  </a:cubicBezTo>
                  <a:cubicBezTo>
                    <a:pt x="62" y="26"/>
                    <a:pt x="79" y="22"/>
                    <a:pt x="98" y="17"/>
                  </a:cubicBezTo>
                  <a:cubicBezTo>
                    <a:pt x="77" y="7"/>
                    <a:pt x="59" y="0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4"/>
            <p:cNvSpPr/>
            <p:nvPr/>
          </p:nvSpPr>
          <p:spPr>
            <a:xfrm>
              <a:off x="5461800" y="724475"/>
              <a:ext cx="3400" cy="550"/>
            </a:xfrm>
            <a:custGeom>
              <a:avLst/>
              <a:gdLst/>
              <a:ahLst/>
              <a:cxnLst/>
              <a:rect l="l" t="t" r="r" b="b"/>
              <a:pathLst>
                <a:path w="136" h="22" extrusionOk="0">
                  <a:moveTo>
                    <a:pt x="84" y="0"/>
                  </a:moveTo>
                  <a:cubicBezTo>
                    <a:pt x="57" y="0"/>
                    <a:pt x="30" y="4"/>
                    <a:pt x="1" y="6"/>
                  </a:cubicBezTo>
                  <a:cubicBezTo>
                    <a:pt x="27" y="15"/>
                    <a:pt x="50" y="22"/>
                    <a:pt x="73" y="22"/>
                  </a:cubicBezTo>
                  <a:cubicBezTo>
                    <a:pt x="93" y="22"/>
                    <a:pt x="113" y="17"/>
                    <a:pt x="136" y="6"/>
                  </a:cubicBezTo>
                  <a:cubicBezTo>
                    <a:pt x="118" y="2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4"/>
            <p:cNvSpPr/>
            <p:nvPr/>
          </p:nvSpPr>
          <p:spPr>
            <a:xfrm>
              <a:off x="5525625" y="726100"/>
              <a:ext cx="2200" cy="800"/>
            </a:xfrm>
            <a:custGeom>
              <a:avLst/>
              <a:gdLst/>
              <a:ahLst/>
              <a:cxnLst/>
              <a:rect l="l" t="t" r="r" b="b"/>
              <a:pathLst>
                <a:path w="88" h="32" extrusionOk="0">
                  <a:moveTo>
                    <a:pt x="60" y="0"/>
                  </a:moveTo>
                  <a:cubicBezTo>
                    <a:pt x="32" y="0"/>
                    <a:pt x="1" y="0"/>
                    <a:pt x="18" y="24"/>
                  </a:cubicBezTo>
                  <a:cubicBezTo>
                    <a:pt x="32" y="26"/>
                    <a:pt x="47" y="32"/>
                    <a:pt x="60" y="32"/>
                  </a:cubicBezTo>
                  <a:cubicBezTo>
                    <a:pt x="69" y="32"/>
                    <a:pt x="77" y="29"/>
                    <a:pt x="84" y="21"/>
                  </a:cubicBezTo>
                  <a:cubicBezTo>
                    <a:pt x="87" y="10"/>
                    <a:pt x="74" y="3"/>
                    <a:pt x="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4"/>
            <p:cNvSpPr/>
            <p:nvPr/>
          </p:nvSpPr>
          <p:spPr>
            <a:xfrm>
              <a:off x="5526075" y="72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4"/>
            <p:cNvSpPr/>
            <p:nvPr/>
          </p:nvSpPr>
          <p:spPr>
            <a:xfrm>
              <a:off x="5508125" y="7868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3" y="0"/>
                  </a:moveTo>
                  <a:cubicBezTo>
                    <a:pt x="29" y="0"/>
                    <a:pt x="14" y="2"/>
                    <a:pt x="0" y="4"/>
                  </a:cubicBezTo>
                  <a:lnTo>
                    <a:pt x="0" y="18"/>
                  </a:lnTo>
                  <a:cubicBezTo>
                    <a:pt x="31" y="18"/>
                    <a:pt x="63" y="21"/>
                    <a:pt x="111" y="21"/>
                  </a:cubicBezTo>
                  <a:cubicBezTo>
                    <a:pt x="87" y="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4"/>
            <p:cNvSpPr/>
            <p:nvPr/>
          </p:nvSpPr>
          <p:spPr>
            <a:xfrm>
              <a:off x="5419475" y="758500"/>
              <a:ext cx="2375" cy="850"/>
            </a:xfrm>
            <a:custGeom>
              <a:avLst/>
              <a:gdLst/>
              <a:ahLst/>
              <a:cxnLst/>
              <a:rect l="l" t="t" r="r" b="b"/>
              <a:pathLst>
                <a:path w="95" h="34" extrusionOk="0">
                  <a:moveTo>
                    <a:pt x="42" y="1"/>
                  </a:moveTo>
                  <a:cubicBezTo>
                    <a:pt x="28" y="1"/>
                    <a:pt x="16" y="3"/>
                    <a:pt x="8" y="12"/>
                  </a:cubicBezTo>
                  <a:cubicBezTo>
                    <a:pt x="0" y="22"/>
                    <a:pt x="8" y="33"/>
                    <a:pt x="21" y="33"/>
                  </a:cubicBezTo>
                  <a:cubicBezTo>
                    <a:pt x="24" y="33"/>
                    <a:pt x="26" y="33"/>
                    <a:pt x="28" y="33"/>
                  </a:cubicBezTo>
                  <a:cubicBezTo>
                    <a:pt x="54" y="33"/>
                    <a:pt x="62" y="18"/>
                    <a:pt x="94" y="5"/>
                  </a:cubicBezTo>
                  <a:cubicBezTo>
                    <a:pt x="74" y="3"/>
                    <a:pt x="57" y="1"/>
                    <a:pt x="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4"/>
            <p:cNvSpPr/>
            <p:nvPr/>
          </p:nvSpPr>
          <p:spPr>
            <a:xfrm>
              <a:off x="5658175" y="865300"/>
              <a:ext cx="3875" cy="875"/>
            </a:xfrm>
            <a:custGeom>
              <a:avLst/>
              <a:gdLst/>
              <a:ahLst/>
              <a:cxnLst/>
              <a:rect l="l" t="t" r="r" b="b"/>
              <a:pathLst>
                <a:path w="155" h="35" extrusionOk="0">
                  <a:moveTo>
                    <a:pt x="138" y="1"/>
                  </a:moveTo>
                  <a:cubicBezTo>
                    <a:pt x="123" y="1"/>
                    <a:pt x="101" y="9"/>
                    <a:pt x="83" y="9"/>
                  </a:cubicBezTo>
                  <a:cubicBezTo>
                    <a:pt x="79" y="9"/>
                    <a:pt x="76" y="8"/>
                    <a:pt x="73" y="7"/>
                  </a:cubicBezTo>
                  <a:lnTo>
                    <a:pt x="56" y="7"/>
                  </a:lnTo>
                  <a:cubicBezTo>
                    <a:pt x="48" y="4"/>
                    <a:pt x="40" y="2"/>
                    <a:pt x="32" y="2"/>
                  </a:cubicBezTo>
                  <a:cubicBezTo>
                    <a:pt x="23" y="2"/>
                    <a:pt x="14" y="5"/>
                    <a:pt x="7" y="11"/>
                  </a:cubicBezTo>
                  <a:cubicBezTo>
                    <a:pt x="0" y="17"/>
                    <a:pt x="3" y="24"/>
                    <a:pt x="14" y="28"/>
                  </a:cubicBezTo>
                  <a:cubicBezTo>
                    <a:pt x="22" y="32"/>
                    <a:pt x="28" y="34"/>
                    <a:pt x="34" y="34"/>
                  </a:cubicBezTo>
                  <a:cubicBezTo>
                    <a:pt x="47" y="34"/>
                    <a:pt x="56" y="27"/>
                    <a:pt x="66" y="24"/>
                  </a:cubicBezTo>
                  <a:cubicBezTo>
                    <a:pt x="70" y="24"/>
                    <a:pt x="74" y="24"/>
                    <a:pt x="79" y="24"/>
                  </a:cubicBezTo>
                  <a:cubicBezTo>
                    <a:pt x="94" y="24"/>
                    <a:pt x="111" y="25"/>
                    <a:pt x="125" y="25"/>
                  </a:cubicBezTo>
                  <a:cubicBezTo>
                    <a:pt x="142" y="25"/>
                    <a:pt x="154" y="23"/>
                    <a:pt x="152" y="11"/>
                  </a:cubicBezTo>
                  <a:cubicBezTo>
                    <a:pt x="151" y="3"/>
                    <a:pt x="146" y="1"/>
                    <a:pt x="1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4"/>
            <p:cNvSpPr/>
            <p:nvPr/>
          </p:nvSpPr>
          <p:spPr>
            <a:xfrm>
              <a:off x="5696950" y="865200"/>
              <a:ext cx="2000" cy="725"/>
            </a:xfrm>
            <a:custGeom>
              <a:avLst/>
              <a:gdLst/>
              <a:ahLst/>
              <a:cxnLst/>
              <a:rect l="l" t="t" r="r" b="b"/>
              <a:pathLst>
                <a:path w="80" h="29" extrusionOk="0">
                  <a:moveTo>
                    <a:pt x="38" y="1"/>
                  </a:moveTo>
                  <a:cubicBezTo>
                    <a:pt x="20" y="1"/>
                    <a:pt x="4" y="7"/>
                    <a:pt x="4" y="15"/>
                  </a:cubicBezTo>
                  <a:cubicBezTo>
                    <a:pt x="1" y="27"/>
                    <a:pt x="11" y="29"/>
                    <a:pt x="25" y="29"/>
                  </a:cubicBezTo>
                  <a:cubicBezTo>
                    <a:pt x="31" y="29"/>
                    <a:pt x="39" y="28"/>
                    <a:pt x="45" y="28"/>
                  </a:cubicBezTo>
                  <a:cubicBezTo>
                    <a:pt x="55" y="28"/>
                    <a:pt x="79" y="28"/>
                    <a:pt x="73" y="18"/>
                  </a:cubicBezTo>
                  <a:cubicBezTo>
                    <a:pt x="69" y="7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4"/>
            <p:cNvSpPr/>
            <p:nvPr/>
          </p:nvSpPr>
          <p:spPr>
            <a:xfrm>
              <a:off x="5651475" y="680900"/>
              <a:ext cx="1425" cy="975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18" y="0"/>
                  </a:moveTo>
                  <a:cubicBezTo>
                    <a:pt x="4" y="0"/>
                    <a:pt x="1" y="10"/>
                    <a:pt x="4" y="18"/>
                  </a:cubicBezTo>
                  <a:cubicBezTo>
                    <a:pt x="4" y="28"/>
                    <a:pt x="7" y="35"/>
                    <a:pt x="32" y="39"/>
                  </a:cubicBezTo>
                  <a:cubicBezTo>
                    <a:pt x="46" y="35"/>
                    <a:pt x="57" y="31"/>
                    <a:pt x="53" y="24"/>
                  </a:cubicBezTo>
                  <a:cubicBezTo>
                    <a:pt x="49" y="14"/>
                    <a:pt x="46" y="0"/>
                    <a:pt x="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4"/>
            <p:cNvSpPr/>
            <p:nvPr/>
          </p:nvSpPr>
          <p:spPr>
            <a:xfrm>
              <a:off x="5512825" y="856450"/>
              <a:ext cx="1450" cy="825"/>
            </a:xfrm>
            <a:custGeom>
              <a:avLst/>
              <a:gdLst/>
              <a:ahLst/>
              <a:cxnLst/>
              <a:rect l="l" t="t" r="r" b="b"/>
              <a:pathLst>
                <a:path w="58" h="33" extrusionOk="0">
                  <a:moveTo>
                    <a:pt x="37" y="0"/>
                  </a:moveTo>
                  <a:cubicBezTo>
                    <a:pt x="16" y="0"/>
                    <a:pt x="6" y="11"/>
                    <a:pt x="3" y="18"/>
                  </a:cubicBezTo>
                  <a:cubicBezTo>
                    <a:pt x="0" y="26"/>
                    <a:pt x="7" y="33"/>
                    <a:pt x="17" y="33"/>
                  </a:cubicBezTo>
                  <a:cubicBezTo>
                    <a:pt x="19" y="33"/>
                    <a:pt x="21" y="32"/>
                    <a:pt x="24" y="32"/>
                  </a:cubicBezTo>
                  <a:cubicBezTo>
                    <a:pt x="41" y="32"/>
                    <a:pt x="55" y="24"/>
                    <a:pt x="58" y="11"/>
                  </a:cubicBezTo>
                  <a:cubicBezTo>
                    <a:pt x="51" y="8"/>
                    <a:pt x="45" y="0"/>
                    <a:pt x="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4"/>
            <p:cNvSpPr/>
            <p:nvPr/>
          </p:nvSpPr>
          <p:spPr>
            <a:xfrm>
              <a:off x="5507425" y="728425"/>
              <a:ext cx="1575" cy="750"/>
            </a:xfrm>
            <a:custGeom>
              <a:avLst/>
              <a:gdLst/>
              <a:ahLst/>
              <a:cxnLst/>
              <a:rect l="l" t="t" r="r" b="b"/>
              <a:pathLst>
                <a:path w="63" h="30" extrusionOk="0">
                  <a:moveTo>
                    <a:pt x="28" y="0"/>
                  </a:moveTo>
                  <a:cubicBezTo>
                    <a:pt x="11" y="4"/>
                    <a:pt x="0" y="11"/>
                    <a:pt x="3" y="18"/>
                  </a:cubicBezTo>
                  <a:cubicBezTo>
                    <a:pt x="7" y="23"/>
                    <a:pt x="17" y="29"/>
                    <a:pt x="28" y="29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53" y="29"/>
                    <a:pt x="62" y="24"/>
                    <a:pt x="62" y="11"/>
                  </a:cubicBezTo>
                  <a:cubicBezTo>
                    <a:pt x="56" y="4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4"/>
            <p:cNvSpPr/>
            <p:nvPr/>
          </p:nvSpPr>
          <p:spPr>
            <a:xfrm>
              <a:off x="5404125" y="850900"/>
              <a:ext cx="1400" cy="550"/>
            </a:xfrm>
            <a:custGeom>
              <a:avLst/>
              <a:gdLst/>
              <a:ahLst/>
              <a:cxnLst/>
              <a:rect l="l" t="t" r="r" b="b"/>
              <a:pathLst>
                <a:path w="56" h="22" extrusionOk="0">
                  <a:moveTo>
                    <a:pt x="25" y="1"/>
                  </a:moveTo>
                  <a:cubicBezTo>
                    <a:pt x="14" y="1"/>
                    <a:pt x="0" y="7"/>
                    <a:pt x="4" y="14"/>
                  </a:cubicBezTo>
                  <a:cubicBezTo>
                    <a:pt x="7" y="21"/>
                    <a:pt x="25" y="21"/>
                    <a:pt x="39" y="21"/>
                  </a:cubicBezTo>
                  <a:cubicBezTo>
                    <a:pt x="49" y="21"/>
                    <a:pt x="55" y="17"/>
                    <a:pt x="55" y="11"/>
                  </a:cubicBezTo>
                  <a:cubicBezTo>
                    <a:pt x="52" y="4"/>
                    <a:pt x="42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4"/>
            <p:cNvSpPr/>
            <p:nvPr/>
          </p:nvSpPr>
          <p:spPr>
            <a:xfrm>
              <a:off x="5640625" y="679500"/>
              <a:ext cx="1600" cy="77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12" y="1"/>
                  </a:moveTo>
                  <a:cubicBezTo>
                    <a:pt x="12" y="11"/>
                    <a:pt x="1" y="21"/>
                    <a:pt x="22" y="29"/>
                  </a:cubicBezTo>
                  <a:cubicBezTo>
                    <a:pt x="25" y="30"/>
                    <a:pt x="28" y="30"/>
                    <a:pt x="31" y="30"/>
                  </a:cubicBezTo>
                  <a:cubicBezTo>
                    <a:pt x="38" y="30"/>
                    <a:pt x="45" y="28"/>
                    <a:pt x="50" y="25"/>
                  </a:cubicBezTo>
                  <a:cubicBezTo>
                    <a:pt x="63" y="11"/>
                    <a:pt x="46" y="4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4"/>
            <p:cNvSpPr/>
            <p:nvPr/>
          </p:nvSpPr>
          <p:spPr>
            <a:xfrm>
              <a:off x="5553200" y="682375"/>
              <a:ext cx="1425" cy="700"/>
            </a:xfrm>
            <a:custGeom>
              <a:avLst/>
              <a:gdLst/>
              <a:ahLst/>
              <a:cxnLst/>
              <a:rect l="l" t="t" r="r" b="b"/>
              <a:pathLst>
                <a:path w="57" h="28" extrusionOk="0">
                  <a:moveTo>
                    <a:pt x="33" y="0"/>
                  </a:moveTo>
                  <a:cubicBezTo>
                    <a:pt x="15" y="0"/>
                    <a:pt x="1" y="4"/>
                    <a:pt x="1" y="14"/>
                  </a:cubicBezTo>
                  <a:cubicBezTo>
                    <a:pt x="1" y="25"/>
                    <a:pt x="15" y="28"/>
                    <a:pt x="29" y="28"/>
                  </a:cubicBezTo>
                  <a:cubicBezTo>
                    <a:pt x="46" y="28"/>
                    <a:pt x="57" y="21"/>
                    <a:pt x="57" y="18"/>
                  </a:cubicBezTo>
                  <a:cubicBezTo>
                    <a:pt x="57" y="4"/>
                    <a:pt x="46" y="0"/>
                    <a:pt x="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4"/>
            <p:cNvSpPr/>
            <p:nvPr/>
          </p:nvSpPr>
          <p:spPr>
            <a:xfrm>
              <a:off x="5592425" y="686875"/>
              <a:ext cx="1600" cy="675"/>
            </a:xfrm>
            <a:custGeom>
              <a:avLst/>
              <a:gdLst/>
              <a:ahLst/>
              <a:cxnLst/>
              <a:rect l="l" t="t" r="r" b="b"/>
              <a:pathLst>
                <a:path w="64" h="27" extrusionOk="0">
                  <a:moveTo>
                    <a:pt x="35" y="0"/>
                  </a:moveTo>
                  <a:cubicBezTo>
                    <a:pt x="21" y="0"/>
                    <a:pt x="4" y="4"/>
                    <a:pt x="4" y="14"/>
                  </a:cubicBezTo>
                  <a:cubicBezTo>
                    <a:pt x="1" y="21"/>
                    <a:pt x="17" y="25"/>
                    <a:pt x="31" y="25"/>
                  </a:cubicBezTo>
                  <a:cubicBezTo>
                    <a:pt x="35" y="26"/>
                    <a:pt x="38" y="26"/>
                    <a:pt x="41" y="26"/>
                  </a:cubicBezTo>
                  <a:cubicBezTo>
                    <a:pt x="55" y="26"/>
                    <a:pt x="63" y="19"/>
                    <a:pt x="63" y="11"/>
                  </a:cubicBezTo>
                  <a:cubicBezTo>
                    <a:pt x="63" y="4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4"/>
            <p:cNvSpPr/>
            <p:nvPr/>
          </p:nvSpPr>
          <p:spPr>
            <a:xfrm>
              <a:off x="5601600" y="86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4"/>
            <p:cNvSpPr/>
            <p:nvPr/>
          </p:nvSpPr>
          <p:spPr>
            <a:xfrm>
              <a:off x="5477825" y="86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4"/>
            <p:cNvSpPr/>
            <p:nvPr/>
          </p:nvSpPr>
          <p:spPr>
            <a:xfrm>
              <a:off x="5606725" y="68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4"/>
            <p:cNvSpPr/>
            <p:nvPr/>
          </p:nvSpPr>
          <p:spPr>
            <a:xfrm>
              <a:off x="5740650" y="85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4"/>
            <p:cNvSpPr/>
            <p:nvPr/>
          </p:nvSpPr>
          <p:spPr>
            <a:xfrm>
              <a:off x="5584950" y="853975"/>
              <a:ext cx="3350" cy="925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8" y="1"/>
                  </a:moveTo>
                  <a:cubicBezTo>
                    <a:pt x="43" y="1"/>
                    <a:pt x="20" y="9"/>
                    <a:pt x="1" y="27"/>
                  </a:cubicBezTo>
                  <a:cubicBezTo>
                    <a:pt x="28" y="31"/>
                    <a:pt x="52" y="36"/>
                    <a:pt x="76" y="36"/>
                  </a:cubicBezTo>
                  <a:cubicBezTo>
                    <a:pt x="92" y="36"/>
                    <a:pt x="107" y="34"/>
                    <a:pt x="122" y="27"/>
                  </a:cubicBezTo>
                  <a:cubicBezTo>
                    <a:pt x="133" y="19"/>
                    <a:pt x="126" y="12"/>
                    <a:pt x="116" y="9"/>
                  </a:cubicBezTo>
                  <a:cubicBezTo>
                    <a:pt x="99" y="4"/>
                    <a:pt x="83" y="1"/>
                    <a:pt x="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4"/>
            <p:cNvSpPr/>
            <p:nvPr/>
          </p:nvSpPr>
          <p:spPr>
            <a:xfrm>
              <a:off x="5619375" y="861200"/>
              <a:ext cx="1425" cy="825"/>
            </a:xfrm>
            <a:custGeom>
              <a:avLst/>
              <a:gdLst/>
              <a:ahLst/>
              <a:cxnLst/>
              <a:rect l="l" t="t" r="r" b="b"/>
              <a:pathLst>
                <a:path w="57" h="33" extrusionOk="0">
                  <a:moveTo>
                    <a:pt x="32" y="1"/>
                  </a:moveTo>
                  <a:cubicBezTo>
                    <a:pt x="15" y="1"/>
                    <a:pt x="1" y="5"/>
                    <a:pt x="1" y="15"/>
                  </a:cubicBezTo>
                  <a:cubicBezTo>
                    <a:pt x="5" y="26"/>
                    <a:pt x="12" y="32"/>
                    <a:pt x="32" y="32"/>
                  </a:cubicBezTo>
                  <a:cubicBezTo>
                    <a:pt x="47" y="32"/>
                    <a:pt x="53" y="29"/>
                    <a:pt x="57" y="22"/>
                  </a:cubicBezTo>
                  <a:cubicBezTo>
                    <a:pt x="53" y="12"/>
                    <a:pt x="53" y="5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4"/>
            <p:cNvSpPr/>
            <p:nvPr/>
          </p:nvSpPr>
          <p:spPr>
            <a:xfrm>
              <a:off x="5816975" y="856525"/>
              <a:ext cx="2175" cy="725"/>
            </a:xfrm>
            <a:custGeom>
              <a:avLst/>
              <a:gdLst/>
              <a:ahLst/>
              <a:cxnLst/>
              <a:rect l="l" t="t" r="r" b="b"/>
              <a:pathLst>
                <a:path w="87" h="29" extrusionOk="0">
                  <a:moveTo>
                    <a:pt x="35" y="0"/>
                  </a:moveTo>
                  <a:cubicBezTo>
                    <a:pt x="18" y="5"/>
                    <a:pt x="0" y="8"/>
                    <a:pt x="4" y="15"/>
                  </a:cubicBezTo>
                  <a:cubicBezTo>
                    <a:pt x="6" y="27"/>
                    <a:pt x="22" y="29"/>
                    <a:pt x="38" y="29"/>
                  </a:cubicBezTo>
                  <a:cubicBezTo>
                    <a:pt x="44" y="29"/>
                    <a:pt x="50" y="29"/>
                    <a:pt x="56" y="29"/>
                  </a:cubicBezTo>
                  <a:cubicBezTo>
                    <a:pt x="69" y="25"/>
                    <a:pt x="87" y="25"/>
                    <a:pt x="87" y="15"/>
                  </a:cubicBezTo>
                  <a:cubicBezTo>
                    <a:pt x="77" y="0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4"/>
            <p:cNvSpPr/>
            <p:nvPr/>
          </p:nvSpPr>
          <p:spPr>
            <a:xfrm>
              <a:off x="5474100" y="738125"/>
              <a:ext cx="1950" cy="925"/>
            </a:xfrm>
            <a:custGeom>
              <a:avLst/>
              <a:gdLst/>
              <a:ahLst/>
              <a:cxnLst/>
              <a:rect l="l" t="t" r="r" b="b"/>
              <a:pathLst>
                <a:path w="78" h="37" extrusionOk="0">
                  <a:moveTo>
                    <a:pt x="45" y="0"/>
                  </a:moveTo>
                  <a:cubicBezTo>
                    <a:pt x="42" y="0"/>
                    <a:pt x="39" y="1"/>
                    <a:pt x="36" y="1"/>
                  </a:cubicBezTo>
                  <a:cubicBezTo>
                    <a:pt x="15" y="1"/>
                    <a:pt x="1" y="8"/>
                    <a:pt x="4" y="22"/>
                  </a:cubicBezTo>
                  <a:cubicBezTo>
                    <a:pt x="8" y="28"/>
                    <a:pt x="18" y="37"/>
                    <a:pt x="37" y="37"/>
                  </a:cubicBezTo>
                  <a:cubicBezTo>
                    <a:pt x="40" y="37"/>
                    <a:pt x="43" y="37"/>
                    <a:pt x="46" y="36"/>
                  </a:cubicBezTo>
                  <a:cubicBezTo>
                    <a:pt x="63" y="36"/>
                    <a:pt x="77" y="32"/>
                    <a:pt x="77" y="22"/>
                  </a:cubicBezTo>
                  <a:cubicBezTo>
                    <a:pt x="75" y="10"/>
                    <a:pt x="63" y="0"/>
                    <a:pt x="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4"/>
            <p:cNvSpPr/>
            <p:nvPr/>
          </p:nvSpPr>
          <p:spPr>
            <a:xfrm>
              <a:off x="5553650" y="8553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37" y="1"/>
                  </a:moveTo>
                  <a:cubicBezTo>
                    <a:pt x="19" y="1"/>
                    <a:pt x="14" y="7"/>
                    <a:pt x="0" y="25"/>
                  </a:cubicBezTo>
                  <a:cubicBezTo>
                    <a:pt x="32" y="25"/>
                    <a:pt x="59" y="22"/>
                    <a:pt x="77" y="4"/>
                  </a:cubicBezTo>
                  <a:cubicBezTo>
                    <a:pt x="59" y="2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4"/>
            <p:cNvSpPr/>
            <p:nvPr/>
          </p:nvSpPr>
          <p:spPr>
            <a:xfrm>
              <a:off x="5850875" y="671450"/>
              <a:ext cx="39425" cy="4375"/>
            </a:xfrm>
            <a:custGeom>
              <a:avLst/>
              <a:gdLst/>
              <a:ahLst/>
              <a:cxnLst/>
              <a:rect l="l" t="t" r="r" b="b"/>
              <a:pathLst>
                <a:path w="1577" h="175" extrusionOk="0">
                  <a:moveTo>
                    <a:pt x="1502" y="0"/>
                  </a:moveTo>
                  <a:cubicBezTo>
                    <a:pt x="1458" y="0"/>
                    <a:pt x="1428" y="25"/>
                    <a:pt x="1385" y="28"/>
                  </a:cubicBezTo>
                  <a:cubicBezTo>
                    <a:pt x="1381" y="28"/>
                    <a:pt x="1377" y="28"/>
                    <a:pt x="1372" y="28"/>
                  </a:cubicBezTo>
                  <a:cubicBezTo>
                    <a:pt x="1313" y="28"/>
                    <a:pt x="1256" y="12"/>
                    <a:pt x="1197" y="12"/>
                  </a:cubicBezTo>
                  <a:cubicBezTo>
                    <a:pt x="1179" y="12"/>
                    <a:pt x="1161" y="14"/>
                    <a:pt x="1142" y="18"/>
                  </a:cubicBezTo>
                  <a:cubicBezTo>
                    <a:pt x="1083" y="18"/>
                    <a:pt x="1024" y="18"/>
                    <a:pt x="969" y="28"/>
                  </a:cubicBezTo>
                  <a:cubicBezTo>
                    <a:pt x="883" y="42"/>
                    <a:pt x="788" y="24"/>
                    <a:pt x="712" y="63"/>
                  </a:cubicBezTo>
                  <a:lnTo>
                    <a:pt x="705" y="63"/>
                  </a:lnTo>
                  <a:cubicBezTo>
                    <a:pt x="664" y="61"/>
                    <a:pt x="623" y="60"/>
                    <a:pt x="583" y="60"/>
                  </a:cubicBezTo>
                  <a:cubicBezTo>
                    <a:pt x="529" y="60"/>
                    <a:pt x="475" y="63"/>
                    <a:pt x="420" y="73"/>
                  </a:cubicBezTo>
                  <a:cubicBezTo>
                    <a:pt x="388" y="79"/>
                    <a:pt x="362" y="98"/>
                    <a:pt x="327" y="98"/>
                  </a:cubicBezTo>
                  <a:cubicBezTo>
                    <a:pt x="321" y="98"/>
                    <a:pt x="316" y="98"/>
                    <a:pt x="310" y="97"/>
                  </a:cubicBezTo>
                  <a:cubicBezTo>
                    <a:pt x="301" y="95"/>
                    <a:pt x="293" y="94"/>
                    <a:pt x="286" y="94"/>
                  </a:cubicBezTo>
                  <a:cubicBezTo>
                    <a:pt x="264" y="94"/>
                    <a:pt x="249" y="102"/>
                    <a:pt x="233" y="118"/>
                  </a:cubicBezTo>
                  <a:cubicBezTo>
                    <a:pt x="224" y="128"/>
                    <a:pt x="215" y="133"/>
                    <a:pt x="205" y="133"/>
                  </a:cubicBezTo>
                  <a:cubicBezTo>
                    <a:pt x="193" y="133"/>
                    <a:pt x="182" y="125"/>
                    <a:pt x="175" y="111"/>
                  </a:cubicBezTo>
                  <a:cubicBezTo>
                    <a:pt x="171" y="101"/>
                    <a:pt x="161" y="101"/>
                    <a:pt x="150" y="101"/>
                  </a:cubicBezTo>
                  <a:cubicBezTo>
                    <a:pt x="116" y="101"/>
                    <a:pt x="81" y="101"/>
                    <a:pt x="50" y="104"/>
                  </a:cubicBezTo>
                  <a:cubicBezTo>
                    <a:pt x="32" y="108"/>
                    <a:pt x="1" y="104"/>
                    <a:pt x="4" y="122"/>
                  </a:cubicBezTo>
                  <a:cubicBezTo>
                    <a:pt x="4" y="139"/>
                    <a:pt x="4" y="156"/>
                    <a:pt x="36" y="164"/>
                  </a:cubicBezTo>
                  <a:cubicBezTo>
                    <a:pt x="58" y="170"/>
                    <a:pt x="79" y="174"/>
                    <a:pt x="100" y="174"/>
                  </a:cubicBezTo>
                  <a:cubicBezTo>
                    <a:pt x="112" y="174"/>
                    <a:pt x="124" y="173"/>
                    <a:pt x="136" y="170"/>
                  </a:cubicBezTo>
                  <a:cubicBezTo>
                    <a:pt x="174" y="166"/>
                    <a:pt x="210" y="164"/>
                    <a:pt x="247" y="164"/>
                  </a:cubicBezTo>
                  <a:cubicBezTo>
                    <a:pt x="299" y="164"/>
                    <a:pt x="350" y="168"/>
                    <a:pt x="404" y="173"/>
                  </a:cubicBezTo>
                  <a:cubicBezTo>
                    <a:pt x="409" y="174"/>
                    <a:pt x="414" y="175"/>
                    <a:pt x="419" y="175"/>
                  </a:cubicBezTo>
                  <a:cubicBezTo>
                    <a:pt x="432" y="175"/>
                    <a:pt x="443" y="172"/>
                    <a:pt x="455" y="167"/>
                  </a:cubicBezTo>
                  <a:cubicBezTo>
                    <a:pt x="514" y="143"/>
                    <a:pt x="566" y="111"/>
                    <a:pt x="639" y="104"/>
                  </a:cubicBezTo>
                  <a:cubicBezTo>
                    <a:pt x="649" y="104"/>
                    <a:pt x="659" y="104"/>
                    <a:pt x="668" y="104"/>
                  </a:cubicBezTo>
                  <a:cubicBezTo>
                    <a:pt x="682" y="104"/>
                    <a:pt x="696" y="105"/>
                    <a:pt x="708" y="111"/>
                  </a:cubicBezTo>
                  <a:cubicBezTo>
                    <a:pt x="738" y="124"/>
                    <a:pt x="765" y="131"/>
                    <a:pt x="792" y="131"/>
                  </a:cubicBezTo>
                  <a:cubicBezTo>
                    <a:pt x="822" y="131"/>
                    <a:pt x="851" y="122"/>
                    <a:pt x="883" y="104"/>
                  </a:cubicBezTo>
                  <a:cubicBezTo>
                    <a:pt x="920" y="84"/>
                    <a:pt x="954" y="73"/>
                    <a:pt x="988" y="73"/>
                  </a:cubicBezTo>
                  <a:cubicBezTo>
                    <a:pt x="1018" y="73"/>
                    <a:pt x="1048" y="81"/>
                    <a:pt x="1080" y="97"/>
                  </a:cubicBezTo>
                  <a:cubicBezTo>
                    <a:pt x="1128" y="120"/>
                    <a:pt x="1178" y="129"/>
                    <a:pt x="1232" y="129"/>
                  </a:cubicBezTo>
                  <a:cubicBezTo>
                    <a:pt x="1260" y="129"/>
                    <a:pt x="1289" y="126"/>
                    <a:pt x="1320" y="122"/>
                  </a:cubicBezTo>
                  <a:cubicBezTo>
                    <a:pt x="1347" y="118"/>
                    <a:pt x="1382" y="122"/>
                    <a:pt x="1385" y="94"/>
                  </a:cubicBezTo>
                  <a:cubicBezTo>
                    <a:pt x="1402" y="91"/>
                    <a:pt x="1405" y="72"/>
                    <a:pt x="1424" y="72"/>
                  </a:cubicBezTo>
                  <a:cubicBezTo>
                    <a:pt x="1428" y="72"/>
                    <a:pt x="1434" y="74"/>
                    <a:pt x="1440" y="76"/>
                  </a:cubicBezTo>
                  <a:cubicBezTo>
                    <a:pt x="1448" y="104"/>
                    <a:pt x="1507" y="84"/>
                    <a:pt x="1514" y="111"/>
                  </a:cubicBezTo>
                  <a:cubicBezTo>
                    <a:pt x="1516" y="116"/>
                    <a:pt x="1524" y="119"/>
                    <a:pt x="1532" y="119"/>
                  </a:cubicBezTo>
                  <a:cubicBezTo>
                    <a:pt x="1535" y="119"/>
                    <a:pt x="1538" y="119"/>
                    <a:pt x="1541" y="118"/>
                  </a:cubicBezTo>
                  <a:cubicBezTo>
                    <a:pt x="1555" y="111"/>
                    <a:pt x="1549" y="97"/>
                    <a:pt x="1538" y="97"/>
                  </a:cubicBezTo>
                  <a:cubicBezTo>
                    <a:pt x="1503" y="87"/>
                    <a:pt x="1496" y="63"/>
                    <a:pt x="1472" y="52"/>
                  </a:cubicBezTo>
                  <a:cubicBezTo>
                    <a:pt x="1461" y="45"/>
                    <a:pt x="1455" y="39"/>
                    <a:pt x="1461" y="31"/>
                  </a:cubicBezTo>
                  <a:cubicBezTo>
                    <a:pt x="1472" y="28"/>
                    <a:pt x="1486" y="28"/>
                    <a:pt x="1500" y="28"/>
                  </a:cubicBezTo>
                  <a:cubicBezTo>
                    <a:pt x="1501" y="27"/>
                    <a:pt x="1503" y="27"/>
                    <a:pt x="1505" y="27"/>
                  </a:cubicBezTo>
                  <a:cubicBezTo>
                    <a:pt x="1516" y="27"/>
                    <a:pt x="1522" y="35"/>
                    <a:pt x="1531" y="42"/>
                  </a:cubicBezTo>
                  <a:cubicBezTo>
                    <a:pt x="1538" y="44"/>
                    <a:pt x="1545" y="48"/>
                    <a:pt x="1554" y="48"/>
                  </a:cubicBezTo>
                  <a:cubicBezTo>
                    <a:pt x="1557" y="48"/>
                    <a:pt x="1561" y="47"/>
                    <a:pt x="1565" y="45"/>
                  </a:cubicBezTo>
                  <a:cubicBezTo>
                    <a:pt x="1576" y="39"/>
                    <a:pt x="1576" y="28"/>
                    <a:pt x="1569" y="21"/>
                  </a:cubicBezTo>
                  <a:cubicBezTo>
                    <a:pt x="1559" y="4"/>
                    <a:pt x="1534" y="4"/>
                    <a:pt x="1510" y="0"/>
                  </a:cubicBezTo>
                  <a:cubicBezTo>
                    <a:pt x="1508" y="0"/>
                    <a:pt x="1505" y="0"/>
                    <a:pt x="15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4"/>
            <p:cNvSpPr/>
            <p:nvPr/>
          </p:nvSpPr>
          <p:spPr>
            <a:xfrm>
              <a:off x="5822350" y="674875"/>
              <a:ext cx="17200" cy="2475"/>
            </a:xfrm>
            <a:custGeom>
              <a:avLst/>
              <a:gdLst/>
              <a:ahLst/>
              <a:cxnLst/>
              <a:rect l="l" t="t" r="r" b="b"/>
              <a:pathLst>
                <a:path w="688" h="99" extrusionOk="0">
                  <a:moveTo>
                    <a:pt x="541" y="0"/>
                  </a:moveTo>
                  <a:cubicBezTo>
                    <a:pt x="519" y="0"/>
                    <a:pt x="495" y="5"/>
                    <a:pt x="469" y="16"/>
                  </a:cubicBezTo>
                  <a:cubicBezTo>
                    <a:pt x="465" y="17"/>
                    <a:pt x="461" y="17"/>
                    <a:pt x="455" y="17"/>
                  </a:cubicBezTo>
                  <a:cubicBezTo>
                    <a:pt x="445" y="17"/>
                    <a:pt x="433" y="16"/>
                    <a:pt x="424" y="16"/>
                  </a:cubicBezTo>
                  <a:cubicBezTo>
                    <a:pt x="416" y="15"/>
                    <a:pt x="408" y="15"/>
                    <a:pt x="400" y="15"/>
                  </a:cubicBezTo>
                  <a:cubicBezTo>
                    <a:pt x="292" y="15"/>
                    <a:pt x="188" y="33"/>
                    <a:pt x="83" y="33"/>
                  </a:cubicBezTo>
                  <a:cubicBezTo>
                    <a:pt x="75" y="33"/>
                    <a:pt x="67" y="33"/>
                    <a:pt x="59" y="33"/>
                  </a:cubicBezTo>
                  <a:cubicBezTo>
                    <a:pt x="38" y="33"/>
                    <a:pt x="0" y="33"/>
                    <a:pt x="0" y="54"/>
                  </a:cubicBezTo>
                  <a:cubicBezTo>
                    <a:pt x="4" y="71"/>
                    <a:pt x="35" y="85"/>
                    <a:pt x="59" y="85"/>
                  </a:cubicBezTo>
                  <a:cubicBezTo>
                    <a:pt x="140" y="85"/>
                    <a:pt x="218" y="99"/>
                    <a:pt x="299" y="99"/>
                  </a:cubicBezTo>
                  <a:cubicBezTo>
                    <a:pt x="333" y="99"/>
                    <a:pt x="368" y="96"/>
                    <a:pt x="403" y="89"/>
                  </a:cubicBezTo>
                  <a:cubicBezTo>
                    <a:pt x="423" y="85"/>
                    <a:pt x="443" y="84"/>
                    <a:pt x="463" y="84"/>
                  </a:cubicBezTo>
                  <a:cubicBezTo>
                    <a:pt x="482" y="84"/>
                    <a:pt x="501" y="85"/>
                    <a:pt x="519" y="85"/>
                  </a:cubicBezTo>
                  <a:cubicBezTo>
                    <a:pt x="550" y="85"/>
                    <a:pt x="580" y="82"/>
                    <a:pt x="604" y="68"/>
                  </a:cubicBezTo>
                  <a:cubicBezTo>
                    <a:pt x="621" y="70"/>
                    <a:pt x="635" y="71"/>
                    <a:pt x="646" y="71"/>
                  </a:cubicBezTo>
                  <a:cubicBezTo>
                    <a:pt x="661" y="71"/>
                    <a:pt x="672" y="69"/>
                    <a:pt x="680" y="61"/>
                  </a:cubicBezTo>
                  <a:cubicBezTo>
                    <a:pt x="687" y="54"/>
                    <a:pt x="680" y="47"/>
                    <a:pt x="670" y="43"/>
                  </a:cubicBezTo>
                  <a:cubicBezTo>
                    <a:pt x="630" y="22"/>
                    <a:pt x="589" y="0"/>
                    <a:pt x="5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4"/>
            <p:cNvSpPr/>
            <p:nvPr/>
          </p:nvSpPr>
          <p:spPr>
            <a:xfrm>
              <a:off x="5385025" y="666200"/>
              <a:ext cx="894450" cy="200450"/>
            </a:xfrm>
            <a:custGeom>
              <a:avLst/>
              <a:gdLst/>
              <a:ahLst/>
              <a:cxnLst/>
              <a:rect l="l" t="t" r="r" b="b"/>
              <a:pathLst>
                <a:path w="35778" h="8018" extrusionOk="0">
                  <a:moveTo>
                    <a:pt x="28109" y="85"/>
                  </a:moveTo>
                  <a:cubicBezTo>
                    <a:pt x="28109" y="85"/>
                    <a:pt x="28109" y="89"/>
                    <a:pt x="28114" y="89"/>
                  </a:cubicBezTo>
                  <a:lnTo>
                    <a:pt x="28106" y="89"/>
                  </a:lnTo>
                  <a:lnTo>
                    <a:pt x="28109" y="85"/>
                  </a:lnTo>
                  <a:close/>
                  <a:moveTo>
                    <a:pt x="26625" y="169"/>
                  </a:moveTo>
                  <a:lnTo>
                    <a:pt x="26625" y="172"/>
                  </a:lnTo>
                  <a:cubicBezTo>
                    <a:pt x="26621" y="172"/>
                    <a:pt x="26621" y="172"/>
                    <a:pt x="26621" y="169"/>
                  </a:cubicBezTo>
                  <a:close/>
                  <a:moveTo>
                    <a:pt x="20370" y="238"/>
                  </a:moveTo>
                  <a:lnTo>
                    <a:pt x="20373" y="241"/>
                  </a:lnTo>
                  <a:lnTo>
                    <a:pt x="20370" y="241"/>
                  </a:lnTo>
                  <a:lnTo>
                    <a:pt x="20370" y="238"/>
                  </a:lnTo>
                  <a:close/>
                  <a:moveTo>
                    <a:pt x="21983" y="241"/>
                  </a:moveTo>
                  <a:cubicBezTo>
                    <a:pt x="21986" y="241"/>
                    <a:pt x="21986" y="244"/>
                    <a:pt x="21989" y="244"/>
                  </a:cubicBezTo>
                  <a:lnTo>
                    <a:pt x="21979" y="244"/>
                  </a:lnTo>
                  <a:lnTo>
                    <a:pt x="21983" y="241"/>
                  </a:lnTo>
                  <a:close/>
                  <a:moveTo>
                    <a:pt x="21855" y="214"/>
                  </a:moveTo>
                  <a:cubicBezTo>
                    <a:pt x="21837" y="234"/>
                    <a:pt x="21823" y="252"/>
                    <a:pt x="21827" y="276"/>
                  </a:cubicBezTo>
                  <a:lnTo>
                    <a:pt x="21726" y="276"/>
                  </a:lnTo>
                  <a:cubicBezTo>
                    <a:pt x="21723" y="279"/>
                    <a:pt x="21719" y="279"/>
                    <a:pt x="21716" y="279"/>
                  </a:cubicBezTo>
                  <a:cubicBezTo>
                    <a:pt x="21728" y="264"/>
                    <a:pt x="21724" y="255"/>
                    <a:pt x="21696" y="255"/>
                  </a:cubicBezTo>
                  <a:cubicBezTo>
                    <a:pt x="21692" y="255"/>
                    <a:pt x="21687" y="255"/>
                    <a:pt x="21681" y="255"/>
                  </a:cubicBezTo>
                  <a:cubicBezTo>
                    <a:pt x="21681" y="252"/>
                    <a:pt x="21677" y="252"/>
                    <a:pt x="21674" y="252"/>
                  </a:cubicBezTo>
                  <a:cubicBezTo>
                    <a:pt x="21677" y="249"/>
                    <a:pt x="21681" y="249"/>
                    <a:pt x="21685" y="249"/>
                  </a:cubicBezTo>
                  <a:cubicBezTo>
                    <a:pt x="21685" y="237"/>
                    <a:pt x="21679" y="230"/>
                    <a:pt x="21672" y="226"/>
                  </a:cubicBezTo>
                  <a:lnTo>
                    <a:pt x="21672" y="226"/>
                  </a:lnTo>
                  <a:cubicBezTo>
                    <a:pt x="21677" y="228"/>
                    <a:pt x="21684" y="228"/>
                    <a:pt x="21691" y="228"/>
                  </a:cubicBezTo>
                  <a:cubicBezTo>
                    <a:pt x="21715" y="228"/>
                    <a:pt x="21741" y="231"/>
                    <a:pt x="21766" y="231"/>
                  </a:cubicBezTo>
                  <a:cubicBezTo>
                    <a:pt x="21791" y="231"/>
                    <a:pt x="21816" y="228"/>
                    <a:pt x="21837" y="214"/>
                  </a:cubicBezTo>
                  <a:close/>
                  <a:moveTo>
                    <a:pt x="31507" y="283"/>
                  </a:moveTo>
                  <a:cubicBezTo>
                    <a:pt x="31510" y="283"/>
                    <a:pt x="31513" y="286"/>
                    <a:pt x="31513" y="286"/>
                  </a:cubicBezTo>
                  <a:cubicBezTo>
                    <a:pt x="31510" y="290"/>
                    <a:pt x="31507" y="294"/>
                    <a:pt x="31496" y="294"/>
                  </a:cubicBezTo>
                  <a:cubicBezTo>
                    <a:pt x="31499" y="290"/>
                    <a:pt x="31507" y="286"/>
                    <a:pt x="31507" y="283"/>
                  </a:cubicBezTo>
                  <a:close/>
                  <a:moveTo>
                    <a:pt x="20925" y="238"/>
                  </a:moveTo>
                  <a:cubicBezTo>
                    <a:pt x="20932" y="238"/>
                    <a:pt x="20935" y="241"/>
                    <a:pt x="20932" y="249"/>
                  </a:cubicBezTo>
                  <a:cubicBezTo>
                    <a:pt x="20921" y="265"/>
                    <a:pt x="20921" y="283"/>
                    <a:pt x="20921" y="300"/>
                  </a:cubicBezTo>
                  <a:lnTo>
                    <a:pt x="20921" y="304"/>
                  </a:lnTo>
                  <a:cubicBezTo>
                    <a:pt x="20911" y="311"/>
                    <a:pt x="20900" y="314"/>
                    <a:pt x="20890" y="314"/>
                  </a:cubicBezTo>
                  <a:cubicBezTo>
                    <a:pt x="20880" y="318"/>
                    <a:pt x="20870" y="318"/>
                    <a:pt x="20859" y="321"/>
                  </a:cubicBezTo>
                  <a:cubicBezTo>
                    <a:pt x="20841" y="321"/>
                    <a:pt x="20820" y="321"/>
                    <a:pt x="20803" y="324"/>
                  </a:cubicBezTo>
                  <a:cubicBezTo>
                    <a:pt x="20794" y="324"/>
                    <a:pt x="20785" y="326"/>
                    <a:pt x="20777" y="326"/>
                  </a:cubicBezTo>
                  <a:cubicBezTo>
                    <a:pt x="20773" y="326"/>
                    <a:pt x="20769" y="325"/>
                    <a:pt x="20765" y="324"/>
                  </a:cubicBezTo>
                  <a:cubicBezTo>
                    <a:pt x="20755" y="324"/>
                    <a:pt x="20745" y="324"/>
                    <a:pt x="20734" y="328"/>
                  </a:cubicBezTo>
                  <a:lnTo>
                    <a:pt x="20727" y="328"/>
                  </a:lnTo>
                  <a:cubicBezTo>
                    <a:pt x="20724" y="318"/>
                    <a:pt x="20727" y="307"/>
                    <a:pt x="20716" y="300"/>
                  </a:cubicBezTo>
                  <a:cubicBezTo>
                    <a:pt x="20692" y="279"/>
                    <a:pt x="20703" y="265"/>
                    <a:pt x="20734" y="262"/>
                  </a:cubicBezTo>
                  <a:cubicBezTo>
                    <a:pt x="20750" y="264"/>
                    <a:pt x="20764" y="264"/>
                    <a:pt x="20779" y="264"/>
                  </a:cubicBezTo>
                  <a:cubicBezTo>
                    <a:pt x="20794" y="264"/>
                    <a:pt x="20808" y="264"/>
                    <a:pt x="20824" y="262"/>
                  </a:cubicBezTo>
                  <a:cubicBezTo>
                    <a:pt x="20859" y="262"/>
                    <a:pt x="20886" y="252"/>
                    <a:pt x="20915" y="241"/>
                  </a:cubicBezTo>
                  <a:cubicBezTo>
                    <a:pt x="20918" y="241"/>
                    <a:pt x="20921" y="241"/>
                    <a:pt x="20925" y="238"/>
                  </a:cubicBezTo>
                  <a:close/>
                  <a:moveTo>
                    <a:pt x="23925" y="335"/>
                  </a:moveTo>
                  <a:lnTo>
                    <a:pt x="23925" y="335"/>
                  </a:lnTo>
                  <a:cubicBezTo>
                    <a:pt x="23938" y="338"/>
                    <a:pt x="23952" y="340"/>
                    <a:pt x="23967" y="340"/>
                  </a:cubicBezTo>
                  <a:cubicBezTo>
                    <a:pt x="23974" y="340"/>
                    <a:pt x="23981" y="340"/>
                    <a:pt x="23988" y="339"/>
                  </a:cubicBezTo>
                  <a:lnTo>
                    <a:pt x="23988" y="339"/>
                  </a:lnTo>
                  <a:cubicBezTo>
                    <a:pt x="23985" y="345"/>
                    <a:pt x="23988" y="353"/>
                    <a:pt x="23995" y="356"/>
                  </a:cubicBezTo>
                  <a:cubicBezTo>
                    <a:pt x="23967" y="356"/>
                    <a:pt x="23946" y="345"/>
                    <a:pt x="23925" y="335"/>
                  </a:cubicBezTo>
                  <a:close/>
                  <a:moveTo>
                    <a:pt x="21601" y="356"/>
                  </a:moveTo>
                  <a:cubicBezTo>
                    <a:pt x="21608" y="356"/>
                    <a:pt x="21608" y="359"/>
                    <a:pt x="21605" y="359"/>
                  </a:cubicBezTo>
                  <a:cubicBezTo>
                    <a:pt x="21601" y="359"/>
                    <a:pt x="21594" y="356"/>
                    <a:pt x="21591" y="356"/>
                  </a:cubicBezTo>
                  <a:close/>
                  <a:moveTo>
                    <a:pt x="20287" y="473"/>
                  </a:moveTo>
                  <a:lnTo>
                    <a:pt x="20287" y="473"/>
                  </a:lnTo>
                  <a:cubicBezTo>
                    <a:pt x="20290" y="478"/>
                    <a:pt x="20290" y="484"/>
                    <a:pt x="20293" y="488"/>
                  </a:cubicBezTo>
                  <a:cubicBezTo>
                    <a:pt x="20287" y="481"/>
                    <a:pt x="20283" y="478"/>
                    <a:pt x="20287" y="473"/>
                  </a:cubicBezTo>
                  <a:close/>
                  <a:moveTo>
                    <a:pt x="30531" y="376"/>
                  </a:moveTo>
                  <a:cubicBezTo>
                    <a:pt x="30550" y="376"/>
                    <a:pt x="30563" y="381"/>
                    <a:pt x="30566" y="398"/>
                  </a:cubicBezTo>
                  <a:cubicBezTo>
                    <a:pt x="30532" y="401"/>
                    <a:pt x="30507" y="408"/>
                    <a:pt x="30507" y="436"/>
                  </a:cubicBezTo>
                  <a:cubicBezTo>
                    <a:pt x="30507" y="450"/>
                    <a:pt x="30497" y="458"/>
                    <a:pt x="30478" y="458"/>
                  </a:cubicBezTo>
                  <a:cubicBezTo>
                    <a:pt x="30474" y="458"/>
                    <a:pt x="30470" y="457"/>
                    <a:pt x="30466" y="457"/>
                  </a:cubicBezTo>
                  <a:cubicBezTo>
                    <a:pt x="30452" y="457"/>
                    <a:pt x="30436" y="458"/>
                    <a:pt x="30421" y="458"/>
                  </a:cubicBezTo>
                  <a:cubicBezTo>
                    <a:pt x="30414" y="458"/>
                    <a:pt x="30406" y="458"/>
                    <a:pt x="30399" y="457"/>
                  </a:cubicBezTo>
                  <a:cubicBezTo>
                    <a:pt x="30391" y="457"/>
                    <a:pt x="30383" y="457"/>
                    <a:pt x="30375" y="457"/>
                  </a:cubicBezTo>
                  <a:cubicBezTo>
                    <a:pt x="30356" y="457"/>
                    <a:pt x="30342" y="454"/>
                    <a:pt x="30344" y="432"/>
                  </a:cubicBezTo>
                  <a:cubicBezTo>
                    <a:pt x="30348" y="415"/>
                    <a:pt x="30320" y="411"/>
                    <a:pt x="30295" y="411"/>
                  </a:cubicBezTo>
                  <a:cubicBezTo>
                    <a:pt x="30268" y="411"/>
                    <a:pt x="30244" y="418"/>
                    <a:pt x="30216" y="422"/>
                  </a:cubicBezTo>
                  <a:cubicBezTo>
                    <a:pt x="30195" y="425"/>
                    <a:pt x="30178" y="428"/>
                    <a:pt x="30174" y="446"/>
                  </a:cubicBezTo>
                  <a:cubicBezTo>
                    <a:pt x="30170" y="463"/>
                    <a:pt x="30195" y="463"/>
                    <a:pt x="30212" y="470"/>
                  </a:cubicBezTo>
                  <a:cubicBezTo>
                    <a:pt x="30191" y="478"/>
                    <a:pt x="30164" y="478"/>
                    <a:pt x="30146" y="488"/>
                  </a:cubicBezTo>
                  <a:cubicBezTo>
                    <a:pt x="30143" y="488"/>
                    <a:pt x="30139" y="488"/>
                    <a:pt x="30139" y="484"/>
                  </a:cubicBezTo>
                  <a:cubicBezTo>
                    <a:pt x="30136" y="478"/>
                    <a:pt x="30115" y="478"/>
                    <a:pt x="30104" y="470"/>
                  </a:cubicBezTo>
                  <a:cubicBezTo>
                    <a:pt x="30080" y="460"/>
                    <a:pt x="30077" y="432"/>
                    <a:pt x="30101" y="428"/>
                  </a:cubicBezTo>
                  <a:cubicBezTo>
                    <a:pt x="30146" y="425"/>
                    <a:pt x="30181" y="401"/>
                    <a:pt x="30226" y="401"/>
                  </a:cubicBezTo>
                  <a:cubicBezTo>
                    <a:pt x="30323" y="401"/>
                    <a:pt x="30420" y="390"/>
                    <a:pt x="30514" y="377"/>
                  </a:cubicBezTo>
                  <a:cubicBezTo>
                    <a:pt x="30520" y="376"/>
                    <a:pt x="30526" y="376"/>
                    <a:pt x="30531" y="376"/>
                  </a:cubicBezTo>
                  <a:close/>
                  <a:moveTo>
                    <a:pt x="23501" y="267"/>
                  </a:moveTo>
                  <a:cubicBezTo>
                    <a:pt x="23541" y="267"/>
                    <a:pt x="23577" y="278"/>
                    <a:pt x="23603" y="300"/>
                  </a:cubicBezTo>
                  <a:cubicBezTo>
                    <a:pt x="23606" y="307"/>
                    <a:pt x="23613" y="311"/>
                    <a:pt x="23617" y="314"/>
                  </a:cubicBezTo>
                  <a:cubicBezTo>
                    <a:pt x="23617" y="324"/>
                    <a:pt x="23627" y="335"/>
                    <a:pt x="23648" y="335"/>
                  </a:cubicBezTo>
                  <a:cubicBezTo>
                    <a:pt x="23654" y="336"/>
                    <a:pt x="23660" y="337"/>
                    <a:pt x="23666" y="337"/>
                  </a:cubicBezTo>
                  <a:cubicBezTo>
                    <a:pt x="23694" y="337"/>
                    <a:pt x="23720" y="325"/>
                    <a:pt x="23731" y="311"/>
                  </a:cubicBezTo>
                  <a:cubicBezTo>
                    <a:pt x="23743" y="295"/>
                    <a:pt x="23758" y="290"/>
                    <a:pt x="23773" y="290"/>
                  </a:cubicBezTo>
                  <a:cubicBezTo>
                    <a:pt x="23788" y="290"/>
                    <a:pt x="23803" y="295"/>
                    <a:pt x="23815" y="300"/>
                  </a:cubicBezTo>
                  <a:cubicBezTo>
                    <a:pt x="23829" y="307"/>
                    <a:pt x="23842" y="307"/>
                    <a:pt x="23856" y="311"/>
                  </a:cubicBezTo>
                  <a:cubicBezTo>
                    <a:pt x="23863" y="314"/>
                    <a:pt x="23874" y="314"/>
                    <a:pt x="23884" y="314"/>
                  </a:cubicBezTo>
                  <a:cubicBezTo>
                    <a:pt x="23891" y="314"/>
                    <a:pt x="23898" y="318"/>
                    <a:pt x="23905" y="318"/>
                  </a:cubicBezTo>
                  <a:cubicBezTo>
                    <a:pt x="23909" y="318"/>
                    <a:pt x="23912" y="318"/>
                    <a:pt x="23915" y="321"/>
                  </a:cubicBezTo>
                  <a:lnTo>
                    <a:pt x="23915" y="328"/>
                  </a:lnTo>
                  <a:cubicBezTo>
                    <a:pt x="23877" y="335"/>
                    <a:pt x="23842" y="342"/>
                    <a:pt x="23805" y="345"/>
                  </a:cubicBezTo>
                  <a:cubicBezTo>
                    <a:pt x="23784" y="349"/>
                    <a:pt x="23773" y="359"/>
                    <a:pt x="23773" y="369"/>
                  </a:cubicBezTo>
                  <a:cubicBezTo>
                    <a:pt x="23773" y="379"/>
                    <a:pt x="23783" y="381"/>
                    <a:pt x="23793" y="381"/>
                  </a:cubicBezTo>
                  <a:cubicBezTo>
                    <a:pt x="23798" y="381"/>
                    <a:pt x="23803" y="380"/>
                    <a:pt x="23808" y="380"/>
                  </a:cubicBezTo>
                  <a:cubicBezTo>
                    <a:pt x="23808" y="374"/>
                    <a:pt x="23805" y="366"/>
                    <a:pt x="23818" y="363"/>
                  </a:cubicBezTo>
                  <a:lnTo>
                    <a:pt x="23818" y="363"/>
                  </a:lnTo>
                  <a:cubicBezTo>
                    <a:pt x="23815" y="369"/>
                    <a:pt x="23808" y="374"/>
                    <a:pt x="23808" y="380"/>
                  </a:cubicBezTo>
                  <a:cubicBezTo>
                    <a:pt x="23835" y="390"/>
                    <a:pt x="23860" y="401"/>
                    <a:pt x="23891" y="401"/>
                  </a:cubicBezTo>
                  <a:cubicBezTo>
                    <a:pt x="23901" y="401"/>
                    <a:pt x="23909" y="401"/>
                    <a:pt x="23895" y="411"/>
                  </a:cubicBezTo>
                  <a:cubicBezTo>
                    <a:pt x="23861" y="430"/>
                    <a:pt x="23826" y="439"/>
                    <a:pt x="23787" y="439"/>
                  </a:cubicBezTo>
                  <a:cubicBezTo>
                    <a:pt x="23762" y="439"/>
                    <a:pt x="23736" y="435"/>
                    <a:pt x="23707" y="428"/>
                  </a:cubicBezTo>
                  <a:cubicBezTo>
                    <a:pt x="23680" y="421"/>
                    <a:pt x="23650" y="416"/>
                    <a:pt x="23619" y="416"/>
                  </a:cubicBezTo>
                  <a:cubicBezTo>
                    <a:pt x="23580" y="416"/>
                    <a:pt x="23541" y="423"/>
                    <a:pt x="23506" y="439"/>
                  </a:cubicBezTo>
                  <a:cubicBezTo>
                    <a:pt x="23495" y="445"/>
                    <a:pt x="23483" y="448"/>
                    <a:pt x="23472" y="448"/>
                  </a:cubicBezTo>
                  <a:cubicBezTo>
                    <a:pt x="23459" y="448"/>
                    <a:pt x="23446" y="445"/>
                    <a:pt x="23433" y="439"/>
                  </a:cubicBezTo>
                  <a:cubicBezTo>
                    <a:pt x="23412" y="428"/>
                    <a:pt x="23389" y="423"/>
                    <a:pt x="23366" y="423"/>
                  </a:cubicBezTo>
                  <a:cubicBezTo>
                    <a:pt x="23345" y="423"/>
                    <a:pt x="23323" y="428"/>
                    <a:pt x="23301" y="436"/>
                  </a:cubicBezTo>
                  <a:cubicBezTo>
                    <a:pt x="23287" y="442"/>
                    <a:pt x="23273" y="445"/>
                    <a:pt x="23258" y="445"/>
                  </a:cubicBezTo>
                  <a:cubicBezTo>
                    <a:pt x="23248" y="445"/>
                    <a:pt x="23237" y="443"/>
                    <a:pt x="23225" y="439"/>
                  </a:cubicBezTo>
                  <a:cubicBezTo>
                    <a:pt x="23204" y="434"/>
                    <a:pt x="23184" y="430"/>
                    <a:pt x="23162" y="430"/>
                  </a:cubicBezTo>
                  <a:cubicBezTo>
                    <a:pt x="23155" y="430"/>
                    <a:pt x="23147" y="431"/>
                    <a:pt x="23139" y="432"/>
                  </a:cubicBezTo>
                  <a:cubicBezTo>
                    <a:pt x="23128" y="435"/>
                    <a:pt x="23118" y="436"/>
                    <a:pt x="23109" y="436"/>
                  </a:cubicBezTo>
                  <a:cubicBezTo>
                    <a:pt x="23093" y="436"/>
                    <a:pt x="23077" y="432"/>
                    <a:pt x="23062" y="425"/>
                  </a:cubicBezTo>
                  <a:cubicBezTo>
                    <a:pt x="23031" y="411"/>
                    <a:pt x="23000" y="400"/>
                    <a:pt x="22967" y="400"/>
                  </a:cubicBezTo>
                  <a:cubicBezTo>
                    <a:pt x="22952" y="400"/>
                    <a:pt x="22936" y="402"/>
                    <a:pt x="22920" y="408"/>
                  </a:cubicBezTo>
                  <a:cubicBezTo>
                    <a:pt x="22916" y="409"/>
                    <a:pt x="22913" y="409"/>
                    <a:pt x="22910" y="409"/>
                  </a:cubicBezTo>
                  <a:cubicBezTo>
                    <a:pt x="22904" y="409"/>
                    <a:pt x="22899" y="408"/>
                    <a:pt x="22892" y="408"/>
                  </a:cubicBezTo>
                  <a:cubicBezTo>
                    <a:pt x="22860" y="398"/>
                    <a:pt x="22840" y="392"/>
                    <a:pt x="22826" y="392"/>
                  </a:cubicBezTo>
                  <a:cubicBezTo>
                    <a:pt x="22806" y="392"/>
                    <a:pt x="22799" y="405"/>
                    <a:pt x="22785" y="436"/>
                  </a:cubicBezTo>
                  <a:cubicBezTo>
                    <a:pt x="22777" y="436"/>
                    <a:pt x="22774" y="439"/>
                    <a:pt x="22767" y="439"/>
                  </a:cubicBezTo>
                  <a:cubicBezTo>
                    <a:pt x="22764" y="436"/>
                    <a:pt x="22764" y="425"/>
                    <a:pt x="22767" y="418"/>
                  </a:cubicBezTo>
                  <a:cubicBezTo>
                    <a:pt x="22767" y="408"/>
                    <a:pt x="22777" y="390"/>
                    <a:pt x="22756" y="383"/>
                  </a:cubicBezTo>
                  <a:cubicBezTo>
                    <a:pt x="22754" y="383"/>
                    <a:pt x="22752" y="383"/>
                    <a:pt x="22750" y="383"/>
                  </a:cubicBezTo>
                  <a:cubicBezTo>
                    <a:pt x="22724" y="383"/>
                    <a:pt x="22711" y="402"/>
                    <a:pt x="22708" y="415"/>
                  </a:cubicBezTo>
                  <a:cubicBezTo>
                    <a:pt x="22705" y="428"/>
                    <a:pt x="22697" y="439"/>
                    <a:pt x="22691" y="443"/>
                  </a:cubicBezTo>
                  <a:cubicBezTo>
                    <a:pt x="22681" y="443"/>
                    <a:pt x="22673" y="439"/>
                    <a:pt x="22663" y="436"/>
                  </a:cubicBezTo>
                  <a:cubicBezTo>
                    <a:pt x="22656" y="432"/>
                    <a:pt x="22652" y="425"/>
                    <a:pt x="22646" y="418"/>
                  </a:cubicBezTo>
                  <a:cubicBezTo>
                    <a:pt x="22637" y="410"/>
                    <a:pt x="22624" y="403"/>
                    <a:pt x="22606" y="403"/>
                  </a:cubicBezTo>
                  <a:cubicBezTo>
                    <a:pt x="22602" y="403"/>
                    <a:pt x="22598" y="404"/>
                    <a:pt x="22593" y="404"/>
                  </a:cubicBezTo>
                  <a:cubicBezTo>
                    <a:pt x="22576" y="408"/>
                    <a:pt x="22572" y="415"/>
                    <a:pt x="22572" y="425"/>
                  </a:cubicBezTo>
                  <a:cubicBezTo>
                    <a:pt x="22569" y="436"/>
                    <a:pt x="22566" y="443"/>
                    <a:pt x="22562" y="449"/>
                  </a:cubicBezTo>
                  <a:cubicBezTo>
                    <a:pt x="22558" y="452"/>
                    <a:pt x="22553" y="454"/>
                    <a:pt x="22547" y="454"/>
                  </a:cubicBezTo>
                  <a:cubicBezTo>
                    <a:pt x="22544" y="454"/>
                    <a:pt x="22541" y="454"/>
                    <a:pt x="22538" y="453"/>
                  </a:cubicBezTo>
                  <a:cubicBezTo>
                    <a:pt x="22527" y="449"/>
                    <a:pt x="22517" y="446"/>
                    <a:pt x="22510" y="446"/>
                  </a:cubicBezTo>
                  <a:cubicBezTo>
                    <a:pt x="22507" y="443"/>
                    <a:pt x="22503" y="443"/>
                    <a:pt x="22503" y="443"/>
                  </a:cubicBezTo>
                  <a:cubicBezTo>
                    <a:pt x="22489" y="433"/>
                    <a:pt x="22479" y="428"/>
                    <a:pt x="22472" y="428"/>
                  </a:cubicBezTo>
                  <a:cubicBezTo>
                    <a:pt x="22463" y="428"/>
                    <a:pt x="22458" y="435"/>
                    <a:pt x="22455" y="449"/>
                  </a:cubicBezTo>
                  <a:cubicBezTo>
                    <a:pt x="22452" y="453"/>
                    <a:pt x="22447" y="457"/>
                    <a:pt x="22447" y="460"/>
                  </a:cubicBezTo>
                  <a:cubicBezTo>
                    <a:pt x="22437" y="467"/>
                    <a:pt x="22427" y="473"/>
                    <a:pt x="22417" y="481"/>
                  </a:cubicBezTo>
                  <a:cubicBezTo>
                    <a:pt x="22402" y="485"/>
                    <a:pt x="22387" y="486"/>
                    <a:pt x="22371" y="486"/>
                  </a:cubicBezTo>
                  <a:cubicBezTo>
                    <a:pt x="22360" y="486"/>
                    <a:pt x="22348" y="486"/>
                    <a:pt x="22337" y="484"/>
                  </a:cubicBezTo>
                  <a:cubicBezTo>
                    <a:pt x="22281" y="470"/>
                    <a:pt x="22229" y="453"/>
                    <a:pt x="22177" y="432"/>
                  </a:cubicBezTo>
                  <a:cubicBezTo>
                    <a:pt x="22173" y="428"/>
                    <a:pt x="22170" y="428"/>
                    <a:pt x="22167" y="428"/>
                  </a:cubicBezTo>
                  <a:cubicBezTo>
                    <a:pt x="22156" y="418"/>
                    <a:pt x="22139" y="418"/>
                    <a:pt x="22122" y="415"/>
                  </a:cubicBezTo>
                  <a:lnTo>
                    <a:pt x="22080" y="415"/>
                  </a:lnTo>
                  <a:cubicBezTo>
                    <a:pt x="22071" y="414"/>
                    <a:pt x="22061" y="413"/>
                    <a:pt x="22051" y="413"/>
                  </a:cubicBezTo>
                  <a:cubicBezTo>
                    <a:pt x="22031" y="413"/>
                    <a:pt x="22011" y="415"/>
                    <a:pt x="21989" y="415"/>
                  </a:cubicBezTo>
                  <a:lnTo>
                    <a:pt x="21910" y="415"/>
                  </a:lnTo>
                  <a:cubicBezTo>
                    <a:pt x="21875" y="415"/>
                    <a:pt x="21840" y="415"/>
                    <a:pt x="21806" y="404"/>
                  </a:cubicBezTo>
                  <a:cubicBezTo>
                    <a:pt x="21795" y="415"/>
                    <a:pt x="21778" y="411"/>
                    <a:pt x="21765" y="415"/>
                  </a:cubicBezTo>
                  <a:lnTo>
                    <a:pt x="21754" y="415"/>
                  </a:lnTo>
                  <a:cubicBezTo>
                    <a:pt x="21706" y="432"/>
                    <a:pt x="21706" y="457"/>
                    <a:pt x="21730" y="491"/>
                  </a:cubicBezTo>
                  <a:cubicBezTo>
                    <a:pt x="21694" y="486"/>
                    <a:pt x="21659" y="486"/>
                    <a:pt x="21625" y="486"/>
                  </a:cubicBezTo>
                  <a:cubicBezTo>
                    <a:pt x="21618" y="486"/>
                    <a:pt x="21610" y="486"/>
                    <a:pt x="21602" y="486"/>
                  </a:cubicBezTo>
                  <a:cubicBezTo>
                    <a:pt x="21548" y="486"/>
                    <a:pt x="21496" y="485"/>
                    <a:pt x="21445" y="467"/>
                  </a:cubicBezTo>
                  <a:cubicBezTo>
                    <a:pt x="21419" y="460"/>
                    <a:pt x="21389" y="458"/>
                    <a:pt x="21360" y="458"/>
                  </a:cubicBezTo>
                  <a:cubicBezTo>
                    <a:pt x="21343" y="458"/>
                    <a:pt x="21326" y="459"/>
                    <a:pt x="21310" y="460"/>
                  </a:cubicBezTo>
                  <a:cubicBezTo>
                    <a:pt x="21264" y="468"/>
                    <a:pt x="21219" y="472"/>
                    <a:pt x="21174" y="472"/>
                  </a:cubicBezTo>
                  <a:cubicBezTo>
                    <a:pt x="21113" y="472"/>
                    <a:pt x="21051" y="464"/>
                    <a:pt x="20987" y="446"/>
                  </a:cubicBezTo>
                  <a:lnTo>
                    <a:pt x="20987" y="446"/>
                  </a:lnTo>
                  <a:cubicBezTo>
                    <a:pt x="21004" y="448"/>
                    <a:pt x="21021" y="449"/>
                    <a:pt x="21037" y="449"/>
                  </a:cubicBezTo>
                  <a:cubicBezTo>
                    <a:pt x="21052" y="449"/>
                    <a:pt x="21067" y="448"/>
                    <a:pt x="21081" y="443"/>
                  </a:cubicBezTo>
                  <a:cubicBezTo>
                    <a:pt x="21091" y="439"/>
                    <a:pt x="21099" y="432"/>
                    <a:pt x="21112" y="432"/>
                  </a:cubicBezTo>
                  <a:cubicBezTo>
                    <a:pt x="21125" y="432"/>
                    <a:pt x="21136" y="433"/>
                    <a:pt x="21148" y="433"/>
                  </a:cubicBezTo>
                  <a:cubicBezTo>
                    <a:pt x="21159" y="433"/>
                    <a:pt x="21170" y="432"/>
                    <a:pt x="21182" y="428"/>
                  </a:cubicBezTo>
                  <a:cubicBezTo>
                    <a:pt x="21195" y="422"/>
                    <a:pt x="21219" y="418"/>
                    <a:pt x="21219" y="408"/>
                  </a:cubicBezTo>
                  <a:cubicBezTo>
                    <a:pt x="21217" y="398"/>
                    <a:pt x="21210" y="396"/>
                    <a:pt x="21200" y="396"/>
                  </a:cubicBezTo>
                  <a:cubicBezTo>
                    <a:pt x="21192" y="396"/>
                    <a:pt x="21182" y="398"/>
                    <a:pt x="21174" y="398"/>
                  </a:cubicBezTo>
                  <a:lnTo>
                    <a:pt x="21126" y="398"/>
                  </a:lnTo>
                  <a:cubicBezTo>
                    <a:pt x="21123" y="398"/>
                    <a:pt x="21123" y="398"/>
                    <a:pt x="21119" y="394"/>
                  </a:cubicBezTo>
                  <a:cubicBezTo>
                    <a:pt x="21112" y="394"/>
                    <a:pt x="21105" y="390"/>
                    <a:pt x="21102" y="390"/>
                  </a:cubicBezTo>
                  <a:cubicBezTo>
                    <a:pt x="21074" y="377"/>
                    <a:pt x="21032" y="380"/>
                    <a:pt x="21022" y="353"/>
                  </a:cubicBezTo>
                  <a:cubicBezTo>
                    <a:pt x="21046" y="350"/>
                    <a:pt x="21070" y="346"/>
                    <a:pt x="21094" y="346"/>
                  </a:cubicBezTo>
                  <a:cubicBezTo>
                    <a:pt x="21105" y="346"/>
                    <a:pt x="21115" y="346"/>
                    <a:pt x="21126" y="349"/>
                  </a:cubicBezTo>
                  <a:cubicBezTo>
                    <a:pt x="21171" y="357"/>
                    <a:pt x="21213" y="368"/>
                    <a:pt x="21259" y="368"/>
                  </a:cubicBezTo>
                  <a:cubicBezTo>
                    <a:pt x="21270" y="368"/>
                    <a:pt x="21281" y="367"/>
                    <a:pt x="21293" y="366"/>
                  </a:cubicBezTo>
                  <a:lnTo>
                    <a:pt x="21293" y="363"/>
                  </a:lnTo>
                  <a:cubicBezTo>
                    <a:pt x="21294" y="364"/>
                    <a:pt x="21297" y="365"/>
                    <a:pt x="21300" y="365"/>
                  </a:cubicBezTo>
                  <a:cubicBezTo>
                    <a:pt x="21303" y="365"/>
                    <a:pt x="21306" y="364"/>
                    <a:pt x="21310" y="363"/>
                  </a:cubicBezTo>
                  <a:cubicBezTo>
                    <a:pt x="21376" y="363"/>
                    <a:pt x="21438" y="349"/>
                    <a:pt x="21501" y="349"/>
                  </a:cubicBezTo>
                  <a:lnTo>
                    <a:pt x="21501" y="353"/>
                  </a:lnTo>
                  <a:cubicBezTo>
                    <a:pt x="21519" y="385"/>
                    <a:pt x="21538" y="400"/>
                    <a:pt x="21568" y="400"/>
                  </a:cubicBezTo>
                  <a:cubicBezTo>
                    <a:pt x="21582" y="400"/>
                    <a:pt x="21599" y="397"/>
                    <a:pt x="21619" y="390"/>
                  </a:cubicBezTo>
                  <a:lnTo>
                    <a:pt x="21640" y="390"/>
                  </a:lnTo>
                  <a:cubicBezTo>
                    <a:pt x="21661" y="405"/>
                    <a:pt x="21684" y="409"/>
                    <a:pt x="21709" y="409"/>
                  </a:cubicBezTo>
                  <a:cubicBezTo>
                    <a:pt x="21737" y="409"/>
                    <a:pt x="21767" y="404"/>
                    <a:pt x="21795" y="404"/>
                  </a:cubicBezTo>
                  <a:cubicBezTo>
                    <a:pt x="21799" y="404"/>
                    <a:pt x="21803" y="404"/>
                    <a:pt x="21806" y="404"/>
                  </a:cubicBezTo>
                  <a:cubicBezTo>
                    <a:pt x="21810" y="401"/>
                    <a:pt x="21816" y="394"/>
                    <a:pt x="21820" y="390"/>
                  </a:cubicBezTo>
                  <a:cubicBezTo>
                    <a:pt x="21809" y="368"/>
                    <a:pt x="21793" y="362"/>
                    <a:pt x="21772" y="362"/>
                  </a:cubicBezTo>
                  <a:cubicBezTo>
                    <a:pt x="21757" y="362"/>
                    <a:pt x="21741" y="365"/>
                    <a:pt x="21723" y="369"/>
                  </a:cubicBezTo>
                  <a:cubicBezTo>
                    <a:pt x="21709" y="369"/>
                    <a:pt x="21691" y="374"/>
                    <a:pt x="21677" y="374"/>
                  </a:cubicBezTo>
                  <a:cubicBezTo>
                    <a:pt x="21707" y="358"/>
                    <a:pt x="21736" y="349"/>
                    <a:pt x="21767" y="349"/>
                  </a:cubicBezTo>
                  <a:cubicBezTo>
                    <a:pt x="21787" y="349"/>
                    <a:pt x="21808" y="353"/>
                    <a:pt x="21830" y="363"/>
                  </a:cubicBezTo>
                  <a:cubicBezTo>
                    <a:pt x="21830" y="327"/>
                    <a:pt x="21860" y="320"/>
                    <a:pt x="21899" y="320"/>
                  </a:cubicBezTo>
                  <a:cubicBezTo>
                    <a:pt x="21909" y="320"/>
                    <a:pt x="21920" y="320"/>
                    <a:pt x="21931" y="321"/>
                  </a:cubicBezTo>
                  <a:cubicBezTo>
                    <a:pt x="21945" y="321"/>
                    <a:pt x="21959" y="321"/>
                    <a:pt x="21965" y="311"/>
                  </a:cubicBezTo>
                  <a:cubicBezTo>
                    <a:pt x="21972" y="307"/>
                    <a:pt x="21979" y="305"/>
                    <a:pt x="21988" y="305"/>
                  </a:cubicBezTo>
                  <a:cubicBezTo>
                    <a:pt x="21994" y="305"/>
                    <a:pt x="22000" y="306"/>
                    <a:pt x="22007" y="307"/>
                  </a:cubicBezTo>
                  <a:cubicBezTo>
                    <a:pt x="21997" y="328"/>
                    <a:pt x="22035" y="328"/>
                    <a:pt x="22049" y="339"/>
                  </a:cubicBezTo>
                  <a:cubicBezTo>
                    <a:pt x="22036" y="355"/>
                    <a:pt x="22017" y="374"/>
                    <a:pt x="22061" y="374"/>
                  </a:cubicBezTo>
                  <a:cubicBezTo>
                    <a:pt x="22065" y="374"/>
                    <a:pt x="22069" y="374"/>
                    <a:pt x="22073" y="374"/>
                  </a:cubicBezTo>
                  <a:cubicBezTo>
                    <a:pt x="22103" y="363"/>
                    <a:pt x="22132" y="359"/>
                    <a:pt x="22161" y="359"/>
                  </a:cubicBezTo>
                  <a:cubicBezTo>
                    <a:pt x="22179" y="359"/>
                    <a:pt x="22197" y="360"/>
                    <a:pt x="22215" y="363"/>
                  </a:cubicBezTo>
                  <a:cubicBezTo>
                    <a:pt x="22226" y="366"/>
                    <a:pt x="22233" y="369"/>
                    <a:pt x="22243" y="369"/>
                  </a:cubicBezTo>
                  <a:cubicBezTo>
                    <a:pt x="22247" y="369"/>
                    <a:pt x="22247" y="374"/>
                    <a:pt x="22250" y="374"/>
                  </a:cubicBezTo>
                  <a:cubicBezTo>
                    <a:pt x="22256" y="375"/>
                    <a:pt x="22262" y="376"/>
                    <a:pt x="22269" y="376"/>
                  </a:cubicBezTo>
                  <a:cubicBezTo>
                    <a:pt x="22291" y="376"/>
                    <a:pt x="22315" y="368"/>
                    <a:pt x="22333" y="363"/>
                  </a:cubicBezTo>
                  <a:cubicBezTo>
                    <a:pt x="22340" y="363"/>
                    <a:pt x="22343" y="359"/>
                    <a:pt x="22351" y="359"/>
                  </a:cubicBezTo>
                  <a:cubicBezTo>
                    <a:pt x="22361" y="356"/>
                    <a:pt x="22372" y="356"/>
                    <a:pt x="22385" y="356"/>
                  </a:cubicBezTo>
                  <a:lnTo>
                    <a:pt x="22392" y="356"/>
                  </a:lnTo>
                  <a:cubicBezTo>
                    <a:pt x="22406" y="361"/>
                    <a:pt x="22419" y="363"/>
                    <a:pt x="22431" y="363"/>
                  </a:cubicBezTo>
                  <a:cubicBezTo>
                    <a:pt x="22449" y="363"/>
                    <a:pt x="22465" y="359"/>
                    <a:pt x="22479" y="353"/>
                  </a:cubicBezTo>
                  <a:lnTo>
                    <a:pt x="22493" y="353"/>
                  </a:lnTo>
                  <a:cubicBezTo>
                    <a:pt x="22514" y="366"/>
                    <a:pt x="22535" y="369"/>
                    <a:pt x="22566" y="369"/>
                  </a:cubicBezTo>
                  <a:cubicBezTo>
                    <a:pt x="22580" y="370"/>
                    <a:pt x="22594" y="370"/>
                    <a:pt x="22608" y="370"/>
                  </a:cubicBezTo>
                  <a:cubicBezTo>
                    <a:pt x="22693" y="370"/>
                    <a:pt x="22773" y="357"/>
                    <a:pt x="22830" y="304"/>
                  </a:cubicBezTo>
                  <a:cubicBezTo>
                    <a:pt x="22843" y="342"/>
                    <a:pt x="22885" y="353"/>
                    <a:pt x="22923" y="363"/>
                  </a:cubicBezTo>
                  <a:cubicBezTo>
                    <a:pt x="22930" y="364"/>
                    <a:pt x="22939" y="364"/>
                    <a:pt x="22948" y="364"/>
                  </a:cubicBezTo>
                  <a:cubicBezTo>
                    <a:pt x="22989" y="364"/>
                    <a:pt x="23038" y="353"/>
                    <a:pt x="23041" y="342"/>
                  </a:cubicBezTo>
                  <a:cubicBezTo>
                    <a:pt x="23044" y="314"/>
                    <a:pt x="23009" y="300"/>
                    <a:pt x="22975" y="290"/>
                  </a:cubicBezTo>
                  <a:cubicBezTo>
                    <a:pt x="22969" y="287"/>
                    <a:pt x="22966" y="286"/>
                    <a:pt x="22965" y="286"/>
                  </a:cubicBezTo>
                  <a:lnTo>
                    <a:pt x="22965" y="286"/>
                  </a:lnTo>
                  <a:cubicBezTo>
                    <a:pt x="23006" y="288"/>
                    <a:pt x="23046" y="291"/>
                    <a:pt x="23087" y="291"/>
                  </a:cubicBezTo>
                  <a:cubicBezTo>
                    <a:pt x="23118" y="291"/>
                    <a:pt x="23148" y="289"/>
                    <a:pt x="23180" y="286"/>
                  </a:cubicBezTo>
                  <a:cubicBezTo>
                    <a:pt x="23197" y="283"/>
                    <a:pt x="23215" y="280"/>
                    <a:pt x="23232" y="280"/>
                  </a:cubicBezTo>
                  <a:cubicBezTo>
                    <a:pt x="23250" y="280"/>
                    <a:pt x="23268" y="283"/>
                    <a:pt x="23284" y="290"/>
                  </a:cubicBezTo>
                  <a:cubicBezTo>
                    <a:pt x="23304" y="298"/>
                    <a:pt x="23322" y="301"/>
                    <a:pt x="23340" y="301"/>
                  </a:cubicBezTo>
                  <a:cubicBezTo>
                    <a:pt x="23362" y="301"/>
                    <a:pt x="23384" y="296"/>
                    <a:pt x="23409" y="286"/>
                  </a:cubicBezTo>
                  <a:cubicBezTo>
                    <a:pt x="23440" y="273"/>
                    <a:pt x="23471" y="267"/>
                    <a:pt x="23501" y="267"/>
                  </a:cubicBezTo>
                  <a:close/>
                  <a:moveTo>
                    <a:pt x="16843" y="539"/>
                  </a:moveTo>
                  <a:cubicBezTo>
                    <a:pt x="16861" y="539"/>
                    <a:pt x="16879" y="540"/>
                    <a:pt x="16897" y="543"/>
                  </a:cubicBezTo>
                  <a:cubicBezTo>
                    <a:pt x="16894" y="547"/>
                    <a:pt x="16890" y="547"/>
                    <a:pt x="16890" y="547"/>
                  </a:cubicBezTo>
                  <a:cubicBezTo>
                    <a:pt x="16877" y="550"/>
                    <a:pt x="16865" y="552"/>
                    <a:pt x="16853" y="552"/>
                  </a:cubicBezTo>
                  <a:cubicBezTo>
                    <a:pt x="16841" y="552"/>
                    <a:pt x="16829" y="550"/>
                    <a:pt x="16817" y="547"/>
                  </a:cubicBezTo>
                  <a:cubicBezTo>
                    <a:pt x="16806" y="543"/>
                    <a:pt x="16793" y="543"/>
                    <a:pt x="16782" y="540"/>
                  </a:cubicBezTo>
                  <a:cubicBezTo>
                    <a:pt x="16802" y="540"/>
                    <a:pt x="16822" y="539"/>
                    <a:pt x="16843" y="539"/>
                  </a:cubicBezTo>
                  <a:close/>
                  <a:moveTo>
                    <a:pt x="32343" y="553"/>
                  </a:moveTo>
                  <a:cubicBezTo>
                    <a:pt x="32339" y="553"/>
                    <a:pt x="32339" y="553"/>
                    <a:pt x="32339" y="557"/>
                  </a:cubicBezTo>
                  <a:lnTo>
                    <a:pt x="32339" y="553"/>
                  </a:lnTo>
                  <a:close/>
                  <a:moveTo>
                    <a:pt x="29852" y="403"/>
                  </a:moveTo>
                  <a:cubicBezTo>
                    <a:pt x="29890" y="403"/>
                    <a:pt x="29929" y="409"/>
                    <a:pt x="29966" y="415"/>
                  </a:cubicBezTo>
                  <a:cubicBezTo>
                    <a:pt x="29994" y="422"/>
                    <a:pt x="30000" y="436"/>
                    <a:pt x="29997" y="453"/>
                  </a:cubicBezTo>
                  <a:cubicBezTo>
                    <a:pt x="29997" y="467"/>
                    <a:pt x="29987" y="478"/>
                    <a:pt x="29962" y="478"/>
                  </a:cubicBezTo>
                  <a:cubicBezTo>
                    <a:pt x="29951" y="477"/>
                    <a:pt x="29941" y="477"/>
                    <a:pt x="29930" y="477"/>
                  </a:cubicBezTo>
                  <a:cubicBezTo>
                    <a:pt x="29841" y="477"/>
                    <a:pt x="29755" y="499"/>
                    <a:pt x="29666" y="499"/>
                  </a:cubicBezTo>
                  <a:cubicBezTo>
                    <a:pt x="29656" y="499"/>
                    <a:pt x="29646" y="499"/>
                    <a:pt x="29637" y="498"/>
                  </a:cubicBezTo>
                  <a:cubicBezTo>
                    <a:pt x="29612" y="498"/>
                    <a:pt x="29592" y="498"/>
                    <a:pt x="29571" y="505"/>
                  </a:cubicBezTo>
                  <a:lnTo>
                    <a:pt x="29567" y="508"/>
                  </a:lnTo>
                  <a:cubicBezTo>
                    <a:pt x="29553" y="508"/>
                    <a:pt x="29536" y="508"/>
                    <a:pt x="29522" y="512"/>
                  </a:cubicBezTo>
                  <a:lnTo>
                    <a:pt x="29432" y="512"/>
                  </a:lnTo>
                  <a:cubicBezTo>
                    <a:pt x="29411" y="512"/>
                    <a:pt x="29393" y="505"/>
                    <a:pt x="29379" y="491"/>
                  </a:cubicBezTo>
                  <a:cubicBezTo>
                    <a:pt x="29383" y="481"/>
                    <a:pt x="29397" y="473"/>
                    <a:pt x="29383" y="463"/>
                  </a:cubicBezTo>
                  <a:cubicBezTo>
                    <a:pt x="29376" y="459"/>
                    <a:pt x="29369" y="458"/>
                    <a:pt x="29362" y="458"/>
                  </a:cubicBezTo>
                  <a:cubicBezTo>
                    <a:pt x="29350" y="458"/>
                    <a:pt x="29339" y="463"/>
                    <a:pt x="29328" y="467"/>
                  </a:cubicBezTo>
                  <a:lnTo>
                    <a:pt x="29254" y="467"/>
                  </a:lnTo>
                  <a:cubicBezTo>
                    <a:pt x="29250" y="467"/>
                    <a:pt x="29245" y="466"/>
                    <a:pt x="29240" y="466"/>
                  </a:cubicBezTo>
                  <a:cubicBezTo>
                    <a:pt x="29230" y="466"/>
                    <a:pt x="29220" y="468"/>
                    <a:pt x="29220" y="478"/>
                  </a:cubicBezTo>
                  <a:cubicBezTo>
                    <a:pt x="29224" y="491"/>
                    <a:pt x="29241" y="491"/>
                    <a:pt x="29258" y="491"/>
                  </a:cubicBezTo>
                  <a:cubicBezTo>
                    <a:pt x="29263" y="491"/>
                    <a:pt x="29267" y="492"/>
                    <a:pt x="29271" y="492"/>
                  </a:cubicBezTo>
                  <a:cubicBezTo>
                    <a:pt x="29279" y="492"/>
                    <a:pt x="29287" y="491"/>
                    <a:pt x="29295" y="491"/>
                  </a:cubicBezTo>
                  <a:cubicBezTo>
                    <a:pt x="29308" y="491"/>
                    <a:pt x="29320" y="493"/>
                    <a:pt x="29331" y="502"/>
                  </a:cubicBezTo>
                  <a:cubicBezTo>
                    <a:pt x="29317" y="508"/>
                    <a:pt x="29300" y="508"/>
                    <a:pt x="29286" y="512"/>
                  </a:cubicBezTo>
                  <a:cubicBezTo>
                    <a:pt x="29283" y="512"/>
                    <a:pt x="29279" y="512"/>
                    <a:pt x="29279" y="515"/>
                  </a:cubicBezTo>
                  <a:cubicBezTo>
                    <a:pt x="29224" y="519"/>
                    <a:pt x="29168" y="530"/>
                    <a:pt x="29112" y="530"/>
                  </a:cubicBezTo>
                  <a:cubicBezTo>
                    <a:pt x="29106" y="530"/>
                    <a:pt x="29099" y="530"/>
                    <a:pt x="29092" y="529"/>
                  </a:cubicBezTo>
                  <a:cubicBezTo>
                    <a:pt x="29062" y="528"/>
                    <a:pt x="29031" y="527"/>
                    <a:pt x="29002" y="527"/>
                  </a:cubicBezTo>
                  <a:cubicBezTo>
                    <a:pt x="28936" y="527"/>
                    <a:pt x="28872" y="532"/>
                    <a:pt x="28811" y="553"/>
                  </a:cubicBezTo>
                  <a:cubicBezTo>
                    <a:pt x="28804" y="557"/>
                    <a:pt x="28796" y="558"/>
                    <a:pt x="28787" y="558"/>
                  </a:cubicBezTo>
                  <a:cubicBezTo>
                    <a:pt x="28778" y="558"/>
                    <a:pt x="28768" y="557"/>
                    <a:pt x="28759" y="557"/>
                  </a:cubicBezTo>
                  <a:cubicBezTo>
                    <a:pt x="28745" y="553"/>
                    <a:pt x="28727" y="553"/>
                    <a:pt x="28710" y="550"/>
                  </a:cubicBezTo>
                  <a:cubicBezTo>
                    <a:pt x="28686" y="543"/>
                    <a:pt x="28658" y="540"/>
                    <a:pt x="28630" y="540"/>
                  </a:cubicBezTo>
                  <a:cubicBezTo>
                    <a:pt x="28609" y="540"/>
                    <a:pt x="28585" y="540"/>
                    <a:pt x="28561" y="543"/>
                  </a:cubicBezTo>
                  <a:cubicBezTo>
                    <a:pt x="28557" y="547"/>
                    <a:pt x="28551" y="547"/>
                    <a:pt x="28543" y="550"/>
                  </a:cubicBezTo>
                  <a:cubicBezTo>
                    <a:pt x="28533" y="553"/>
                    <a:pt x="28522" y="557"/>
                    <a:pt x="28512" y="557"/>
                  </a:cubicBezTo>
                  <a:cubicBezTo>
                    <a:pt x="28502" y="561"/>
                    <a:pt x="28488" y="561"/>
                    <a:pt x="28474" y="561"/>
                  </a:cubicBezTo>
                  <a:cubicBezTo>
                    <a:pt x="28477" y="553"/>
                    <a:pt x="28481" y="550"/>
                    <a:pt x="28484" y="543"/>
                  </a:cubicBezTo>
                  <a:lnTo>
                    <a:pt x="28488" y="543"/>
                  </a:lnTo>
                  <a:cubicBezTo>
                    <a:pt x="28554" y="512"/>
                    <a:pt x="28634" y="512"/>
                    <a:pt x="28713" y="502"/>
                  </a:cubicBezTo>
                  <a:lnTo>
                    <a:pt x="28713" y="502"/>
                  </a:lnTo>
                  <a:cubicBezTo>
                    <a:pt x="28705" y="503"/>
                    <a:pt x="28698" y="503"/>
                    <a:pt x="28690" y="503"/>
                  </a:cubicBezTo>
                  <a:cubicBezTo>
                    <a:pt x="28644" y="503"/>
                    <a:pt x="28600" y="490"/>
                    <a:pt x="28557" y="490"/>
                  </a:cubicBezTo>
                  <a:cubicBezTo>
                    <a:pt x="28550" y="490"/>
                    <a:pt x="28543" y="490"/>
                    <a:pt x="28537" y="491"/>
                  </a:cubicBezTo>
                  <a:cubicBezTo>
                    <a:pt x="28522" y="492"/>
                    <a:pt x="28509" y="492"/>
                    <a:pt x="28495" y="492"/>
                  </a:cubicBezTo>
                  <a:cubicBezTo>
                    <a:pt x="28462" y="492"/>
                    <a:pt x="28429" y="490"/>
                    <a:pt x="28398" y="488"/>
                  </a:cubicBezTo>
                  <a:cubicBezTo>
                    <a:pt x="28388" y="484"/>
                    <a:pt x="28373" y="481"/>
                    <a:pt x="28356" y="481"/>
                  </a:cubicBezTo>
                  <a:lnTo>
                    <a:pt x="28287" y="481"/>
                  </a:lnTo>
                  <a:cubicBezTo>
                    <a:pt x="28293" y="460"/>
                    <a:pt x="28335" y="470"/>
                    <a:pt x="28353" y="457"/>
                  </a:cubicBezTo>
                  <a:cubicBezTo>
                    <a:pt x="28377" y="467"/>
                    <a:pt x="28408" y="467"/>
                    <a:pt x="28439" y="470"/>
                  </a:cubicBezTo>
                  <a:cubicBezTo>
                    <a:pt x="28547" y="470"/>
                    <a:pt x="28647" y="457"/>
                    <a:pt x="28751" y="439"/>
                  </a:cubicBezTo>
                  <a:cubicBezTo>
                    <a:pt x="28824" y="426"/>
                    <a:pt x="28900" y="419"/>
                    <a:pt x="28974" y="419"/>
                  </a:cubicBezTo>
                  <a:cubicBezTo>
                    <a:pt x="29000" y="419"/>
                    <a:pt x="29025" y="420"/>
                    <a:pt x="29050" y="422"/>
                  </a:cubicBezTo>
                  <a:cubicBezTo>
                    <a:pt x="29068" y="423"/>
                    <a:pt x="29086" y="424"/>
                    <a:pt x="29102" y="424"/>
                  </a:cubicBezTo>
                  <a:cubicBezTo>
                    <a:pt x="29163" y="424"/>
                    <a:pt x="29215" y="415"/>
                    <a:pt x="29272" y="404"/>
                  </a:cubicBezTo>
                  <a:lnTo>
                    <a:pt x="29279" y="404"/>
                  </a:lnTo>
                  <a:cubicBezTo>
                    <a:pt x="29282" y="423"/>
                    <a:pt x="29287" y="430"/>
                    <a:pt x="29309" y="430"/>
                  </a:cubicBezTo>
                  <a:cubicBezTo>
                    <a:pt x="29315" y="430"/>
                    <a:pt x="29322" y="429"/>
                    <a:pt x="29331" y="428"/>
                  </a:cubicBezTo>
                  <a:cubicBezTo>
                    <a:pt x="29379" y="422"/>
                    <a:pt x="29425" y="422"/>
                    <a:pt x="29473" y="418"/>
                  </a:cubicBezTo>
                  <a:cubicBezTo>
                    <a:pt x="29592" y="408"/>
                    <a:pt x="29709" y="418"/>
                    <a:pt x="29827" y="404"/>
                  </a:cubicBezTo>
                  <a:cubicBezTo>
                    <a:pt x="29835" y="404"/>
                    <a:pt x="29844" y="403"/>
                    <a:pt x="29852" y="403"/>
                  </a:cubicBezTo>
                  <a:close/>
                  <a:moveTo>
                    <a:pt x="15686" y="488"/>
                  </a:moveTo>
                  <a:cubicBezTo>
                    <a:pt x="15697" y="498"/>
                    <a:pt x="15709" y="503"/>
                    <a:pt x="15722" y="503"/>
                  </a:cubicBezTo>
                  <a:cubicBezTo>
                    <a:pt x="15726" y="503"/>
                    <a:pt x="15731" y="503"/>
                    <a:pt x="15735" y="502"/>
                  </a:cubicBezTo>
                  <a:lnTo>
                    <a:pt x="15735" y="502"/>
                  </a:lnTo>
                  <a:cubicBezTo>
                    <a:pt x="15731" y="512"/>
                    <a:pt x="15745" y="523"/>
                    <a:pt x="15762" y="529"/>
                  </a:cubicBezTo>
                  <a:cubicBezTo>
                    <a:pt x="15804" y="547"/>
                    <a:pt x="15811" y="568"/>
                    <a:pt x="15780" y="578"/>
                  </a:cubicBezTo>
                  <a:lnTo>
                    <a:pt x="15780" y="574"/>
                  </a:lnTo>
                  <a:lnTo>
                    <a:pt x="15773" y="574"/>
                  </a:lnTo>
                  <a:cubicBezTo>
                    <a:pt x="15738" y="563"/>
                    <a:pt x="15710" y="534"/>
                    <a:pt x="15674" y="534"/>
                  </a:cubicBezTo>
                  <a:cubicBezTo>
                    <a:pt x="15655" y="534"/>
                    <a:pt x="15635" y="542"/>
                    <a:pt x="15610" y="564"/>
                  </a:cubicBezTo>
                  <a:lnTo>
                    <a:pt x="15603" y="564"/>
                  </a:lnTo>
                  <a:cubicBezTo>
                    <a:pt x="15599" y="541"/>
                    <a:pt x="15589" y="527"/>
                    <a:pt x="15569" y="519"/>
                  </a:cubicBezTo>
                  <a:lnTo>
                    <a:pt x="15569" y="519"/>
                  </a:lnTo>
                  <a:cubicBezTo>
                    <a:pt x="15574" y="520"/>
                    <a:pt x="15578" y="520"/>
                    <a:pt x="15582" y="520"/>
                  </a:cubicBezTo>
                  <a:cubicBezTo>
                    <a:pt x="15607" y="520"/>
                    <a:pt x="15626" y="513"/>
                    <a:pt x="15637" y="502"/>
                  </a:cubicBezTo>
                  <a:cubicBezTo>
                    <a:pt x="15655" y="498"/>
                    <a:pt x="15669" y="494"/>
                    <a:pt x="15686" y="488"/>
                  </a:cubicBezTo>
                  <a:close/>
                  <a:moveTo>
                    <a:pt x="11810" y="543"/>
                  </a:moveTo>
                  <a:cubicBezTo>
                    <a:pt x="11828" y="557"/>
                    <a:pt x="11831" y="571"/>
                    <a:pt x="11821" y="582"/>
                  </a:cubicBezTo>
                  <a:lnTo>
                    <a:pt x="11821" y="585"/>
                  </a:lnTo>
                  <a:lnTo>
                    <a:pt x="11818" y="585"/>
                  </a:lnTo>
                  <a:cubicBezTo>
                    <a:pt x="11821" y="585"/>
                    <a:pt x="11821" y="582"/>
                    <a:pt x="11821" y="582"/>
                  </a:cubicBezTo>
                  <a:cubicBezTo>
                    <a:pt x="11831" y="571"/>
                    <a:pt x="11818" y="557"/>
                    <a:pt x="11810" y="543"/>
                  </a:cubicBezTo>
                  <a:close/>
                  <a:moveTo>
                    <a:pt x="14503" y="574"/>
                  </a:moveTo>
                  <a:cubicBezTo>
                    <a:pt x="14516" y="582"/>
                    <a:pt x="14534" y="592"/>
                    <a:pt x="14545" y="598"/>
                  </a:cubicBezTo>
                  <a:cubicBezTo>
                    <a:pt x="14541" y="602"/>
                    <a:pt x="14537" y="602"/>
                    <a:pt x="14534" y="602"/>
                  </a:cubicBezTo>
                  <a:cubicBezTo>
                    <a:pt x="14510" y="602"/>
                    <a:pt x="14506" y="585"/>
                    <a:pt x="14503" y="574"/>
                  </a:cubicBezTo>
                  <a:close/>
                  <a:moveTo>
                    <a:pt x="12501" y="651"/>
                  </a:moveTo>
                  <a:cubicBezTo>
                    <a:pt x="12491" y="654"/>
                    <a:pt x="12487" y="654"/>
                    <a:pt x="12481" y="657"/>
                  </a:cubicBezTo>
                  <a:cubicBezTo>
                    <a:pt x="12484" y="654"/>
                    <a:pt x="12491" y="651"/>
                    <a:pt x="12501" y="651"/>
                  </a:cubicBezTo>
                  <a:close/>
                  <a:moveTo>
                    <a:pt x="11048" y="657"/>
                  </a:moveTo>
                  <a:cubicBezTo>
                    <a:pt x="11058" y="661"/>
                    <a:pt x="11058" y="665"/>
                    <a:pt x="11051" y="672"/>
                  </a:cubicBezTo>
                  <a:cubicBezTo>
                    <a:pt x="11048" y="668"/>
                    <a:pt x="11048" y="661"/>
                    <a:pt x="11048" y="657"/>
                  </a:cubicBezTo>
                  <a:close/>
                  <a:moveTo>
                    <a:pt x="10541" y="717"/>
                  </a:moveTo>
                  <a:lnTo>
                    <a:pt x="10541" y="720"/>
                  </a:lnTo>
                  <a:cubicBezTo>
                    <a:pt x="10537" y="720"/>
                    <a:pt x="10537" y="717"/>
                    <a:pt x="10534" y="717"/>
                  </a:cubicBezTo>
                  <a:close/>
                  <a:moveTo>
                    <a:pt x="9018" y="741"/>
                  </a:moveTo>
                  <a:cubicBezTo>
                    <a:pt x="9014" y="755"/>
                    <a:pt x="8979" y="769"/>
                    <a:pt x="9021" y="779"/>
                  </a:cubicBezTo>
                  <a:cubicBezTo>
                    <a:pt x="9023" y="781"/>
                    <a:pt x="9026" y="781"/>
                    <a:pt x="9028" y="781"/>
                  </a:cubicBezTo>
                  <a:cubicBezTo>
                    <a:pt x="9031" y="781"/>
                    <a:pt x="9033" y="781"/>
                    <a:pt x="9035" y="782"/>
                  </a:cubicBezTo>
                  <a:lnTo>
                    <a:pt x="9004" y="782"/>
                  </a:lnTo>
                  <a:lnTo>
                    <a:pt x="9000" y="786"/>
                  </a:lnTo>
                  <a:lnTo>
                    <a:pt x="8851" y="786"/>
                  </a:lnTo>
                  <a:cubicBezTo>
                    <a:pt x="8830" y="772"/>
                    <a:pt x="8872" y="776"/>
                    <a:pt x="8872" y="765"/>
                  </a:cubicBezTo>
                  <a:lnTo>
                    <a:pt x="8872" y="762"/>
                  </a:lnTo>
                  <a:cubicBezTo>
                    <a:pt x="8875" y="762"/>
                    <a:pt x="8878" y="762"/>
                    <a:pt x="8881" y="762"/>
                  </a:cubicBezTo>
                  <a:cubicBezTo>
                    <a:pt x="8898" y="762"/>
                    <a:pt x="8904" y="754"/>
                    <a:pt x="8907" y="748"/>
                  </a:cubicBezTo>
                  <a:cubicBezTo>
                    <a:pt x="8917" y="756"/>
                    <a:pt x="8927" y="759"/>
                    <a:pt x="8940" y="759"/>
                  </a:cubicBezTo>
                  <a:cubicBezTo>
                    <a:pt x="8948" y="759"/>
                    <a:pt x="8958" y="758"/>
                    <a:pt x="8969" y="755"/>
                  </a:cubicBezTo>
                  <a:cubicBezTo>
                    <a:pt x="8972" y="755"/>
                    <a:pt x="8974" y="755"/>
                    <a:pt x="8975" y="755"/>
                  </a:cubicBezTo>
                  <a:cubicBezTo>
                    <a:pt x="8992" y="755"/>
                    <a:pt x="8999" y="744"/>
                    <a:pt x="9018" y="741"/>
                  </a:cubicBezTo>
                  <a:close/>
                  <a:moveTo>
                    <a:pt x="10237" y="796"/>
                  </a:moveTo>
                  <a:cubicBezTo>
                    <a:pt x="10240" y="796"/>
                    <a:pt x="10243" y="796"/>
                    <a:pt x="10246" y="796"/>
                  </a:cubicBezTo>
                  <a:cubicBezTo>
                    <a:pt x="10239" y="800"/>
                    <a:pt x="10232" y="800"/>
                    <a:pt x="10232" y="803"/>
                  </a:cubicBezTo>
                  <a:cubicBezTo>
                    <a:pt x="10228" y="803"/>
                    <a:pt x="10225" y="806"/>
                    <a:pt x="10222" y="806"/>
                  </a:cubicBezTo>
                  <a:cubicBezTo>
                    <a:pt x="10222" y="801"/>
                    <a:pt x="10226" y="796"/>
                    <a:pt x="10237" y="796"/>
                  </a:cubicBezTo>
                  <a:close/>
                  <a:moveTo>
                    <a:pt x="4508" y="862"/>
                  </a:moveTo>
                  <a:cubicBezTo>
                    <a:pt x="4509" y="862"/>
                    <a:pt x="4510" y="862"/>
                    <a:pt x="4511" y="862"/>
                  </a:cubicBezTo>
                  <a:lnTo>
                    <a:pt x="4505" y="862"/>
                  </a:lnTo>
                  <a:cubicBezTo>
                    <a:pt x="4506" y="862"/>
                    <a:pt x="4507" y="862"/>
                    <a:pt x="4508" y="862"/>
                  </a:cubicBezTo>
                  <a:close/>
                  <a:moveTo>
                    <a:pt x="4503" y="863"/>
                  </a:moveTo>
                  <a:cubicBezTo>
                    <a:pt x="4502" y="864"/>
                    <a:pt x="4501" y="865"/>
                    <a:pt x="4501" y="865"/>
                  </a:cubicBezTo>
                  <a:cubicBezTo>
                    <a:pt x="4501" y="865"/>
                    <a:pt x="4502" y="864"/>
                    <a:pt x="4503" y="863"/>
                  </a:cubicBezTo>
                  <a:close/>
                  <a:moveTo>
                    <a:pt x="10402" y="869"/>
                  </a:moveTo>
                  <a:lnTo>
                    <a:pt x="10402" y="873"/>
                  </a:lnTo>
                  <a:lnTo>
                    <a:pt x="10399" y="873"/>
                  </a:lnTo>
                  <a:cubicBezTo>
                    <a:pt x="10399" y="869"/>
                    <a:pt x="10402" y="869"/>
                    <a:pt x="10402" y="869"/>
                  </a:cubicBezTo>
                  <a:close/>
                  <a:moveTo>
                    <a:pt x="10468" y="869"/>
                  </a:moveTo>
                  <a:lnTo>
                    <a:pt x="10468" y="869"/>
                  </a:lnTo>
                  <a:cubicBezTo>
                    <a:pt x="10471" y="873"/>
                    <a:pt x="10471" y="873"/>
                    <a:pt x="10475" y="873"/>
                  </a:cubicBezTo>
                  <a:lnTo>
                    <a:pt x="10471" y="873"/>
                  </a:lnTo>
                  <a:cubicBezTo>
                    <a:pt x="10471" y="873"/>
                    <a:pt x="10468" y="873"/>
                    <a:pt x="10468" y="869"/>
                  </a:cubicBezTo>
                  <a:close/>
                  <a:moveTo>
                    <a:pt x="8942" y="876"/>
                  </a:moveTo>
                  <a:cubicBezTo>
                    <a:pt x="8942" y="880"/>
                    <a:pt x="8938" y="880"/>
                    <a:pt x="8938" y="880"/>
                  </a:cubicBezTo>
                  <a:lnTo>
                    <a:pt x="8938" y="876"/>
                  </a:lnTo>
                  <a:close/>
                  <a:moveTo>
                    <a:pt x="4848" y="859"/>
                  </a:moveTo>
                  <a:cubicBezTo>
                    <a:pt x="4854" y="876"/>
                    <a:pt x="4854" y="890"/>
                    <a:pt x="4813" y="890"/>
                  </a:cubicBezTo>
                  <a:cubicBezTo>
                    <a:pt x="4830" y="880"/>
                    <a:pt x="4830" y="866"/>
                    <a:pt x="4848" y="859"/>
                  </a:cubicBezTo>
                  <a:close/>
                  <a:moveTo>
                    <a:pt x="7821" y="824"/>
                  </a:moveTo>
                  <a:cubicBezTo>
                    <a:pt x="7836" y="831"/>
                    <a:pt x="7851" y="832"/>
                    <a:pt x="7867" y="832"/>
                  </a:cubicBezTo>
                  <a:cubicBezTo>
                    <a:pt x="7876" y="832"/>
                    <a:pt x="7886" y="831"/>
                    <a:pt x="7897" y="831"/>
                  </a:cubicBezTo>
                  <a:cubicBezTo>
                    <a:pt x="7908" y="835"/>
                    <a:pt x="7918" y="838"/>
                    <a:pt x="7929" y="841"/>
                  </a:cubicBezTo>
                  <a:lnTo>
                    <a:pt x="7943" y="841"/>
                  </a:lnTo>
                  <a:cubicBezTo>
                    <a:pt x="7939" y="841"/>
                    <a:pt x="7939" y="845"/>
                    <a:pt x="7939" y="848"/>
                  </a:cubicBezTo>
                  <a:lnTo>
                    <a:pt x="7943" y="848"/>
                  </a:lnTo>
                  <a:cubicBezTo>
                    <a:pt x="7939" y="848"/>
                    <a:pt x="7935" y="852"/>
                    <a:pt x="7932" y="856"/>
                  </a:cubicBezTo>
                  <a:cubicBezTo>
                    <a:pt x="7929" y="855"/>
                    <a:pt x="7926" y="855"/>
                    <a:pt x="7924" y="855"/>
                  </a:cubicBezTo>
                  <a:cubicBezTo>
                    <a:pt x="7886" y="855"/>
                    <a:pt x="7882" y="877"/>
                    <a:pt x="7866" y="886"/>
                  </a:cubicBezTo>
                  <a:cubicBezTo>
                    <a:pt x="7865" y="886"/>
                    <a:pt x="7865" y="886"/>
                    <a:pt x="7864" y="886"/>
                  </a:cubicBezTo>
                  <a:cubicBezTo>
                    <a:pt x="7848" y="886"/>
                    <a:pt x="7834" y="908"/>
                    <a:pt x="7821" y="908"/>
                  </a:cubicBezTo>
                  <a:cubicBezTo>
                    <a:pt x="7814" y="908"/>
                    <a:pt x="7807" y="902"/>
                    <a:pt x="7800" y="886"/>
                  </a:cubicBezTo>
                  <a:cubicBezTo>
                    <a:pt x="7800" y="883"/>
                    <a:pt x="7800" y="880"/>
                    <a:pt x="7797" y="876"/>
                  </a:cubicBezTo>
                  <a:cubicBezTo>
                    <a:pt x="7821" y="859"/>
                    <a:pt x="7807" y="838"/>
                    <a:pt x="7821" y="824"/>
                  </a:cubicBezTo>
                  <a:close/>
                  <a:moveTo>
                    <a:pt x="8536" y="960"/>
                  </a:moveTo>
                  <a:cubicBezTo>
                    <a:pt x="8536" y="963"/>
                    <a:pt x="8532" y="963"/>
                    <a:pt x="8521" y="966"/>
                  </a:cubicBezTo>
                  <a:cubicBezTo>
                    <a:pt x="8529" y="963"/>
                    <a:pt x="8532" y="960"/>
                    <a:pt x="8536" y="960"/>
                  </a:cubicBezTo>
                  <a:close/>
                  <a:moveTo>
                    <a:pt x="5819" y="1001"/>
                  </a:moveTo>
                  <a:cubicBezTo>
                    <a:pt x="5836" y="1001"/>
                    <a:pt x="5857" y="1005"/>
                    <a:pt x="5874" y="1008"/>
                  </a:cubicBezTo>
                  <a:cubicBezTo>
                    <a:pt x="5854" y="1008"/>
                    <a:pt x="5836" y="1005"/>
                    <a:pt x="5819" y="1001"/>
                  </a:cubicBezTo>
                  <a:close/>
                  <a:moveTo>
                    <a:pt x="4513" y="863"/>
                  </a:moveTo>
                  <a:cubicBezTo>
                    <a:pt x="4540" y="874"/>
                    <a:pt x="4564" y="883"/>
                    <a:pt x="4591" y="894"/>
                  </a:cubicBezTo>
                  <a:cubicBezTo>
                    <a:pt x="4574" y="931"/>
                    <a:pt x="4580" y="939"/>
                    <a:pt x="4636" y="939"/>
                  </a:cubicBezTo>
                  <a:lnTo>
                    <a:pt x="4640" y="942"/>
                  </a:lnTo>
                  <a:cubicBezTo>
                    <a:pt x="4657" y="944"/>
                    <a:pt x="4674" y="944"/>
                    <a:pt x="4692" y="944"/>
                  </a:cubicBezTo>
                  <a:cubicBezTo>
                    <a:pt x="4709" y="944"/>
                    <a:pt x="4726" y="944"/>
                    <a:pt x="4744" y="946"/>
                  </a:cubicBezTo>
                  <a:cubicBezTo>
                    <a:pt x="4750" y="946"/>
                    <a:pt x="4758" y="949"/>
                    <a:pt x="4768" y="949"/>
                  </a:cubicBezTo>
                  <a:cubicBezTo>
                    <a:pt x="4774" y="952"/>
                    <a:pt x="4782" y="952"/>
                    <a:pt x="4789" y="952"/>
                  </a:cubicBezTo>
                  <a:cubicBezTo>
                    <a:pt x="4806" y="966"/>
                    <a:pt x="4806" y="977"/>
                    <a:pt x="4754" y="981"/>
                  </a:cubicBezTo>
                  <a:cubicBezTo>
                    <a:pt x="4712" y="984"/>
                    <a:pt x="4695" y="998"/>
                    <a:pt x="4685" y="1015"/>
                  </a:cubicBezTo>
                  <a:cubicBezTo>
                    <a:pt x="4681" y="1015"/>
                    <a:pt x="4678" y="1015"/>
                    <a:pt x="4675" y="1019"/>
                  </a:cubicBezTo>
                  <a:cubicBezTo>
                    <a:pt x="4675" y="1015"/>
                    <a:pt x="4675" y="1015"/>
                    <a:pt x="4670" y="1015"/>
                  </a:cubicBezTo>
                  <a:cubicBezTo>
                    <a:pt x="4615" y="1015"/>
                    <a:pt x="4587" y="975"/>
                    <a:pt x="4531" y="975"/>
                  </a:cubicBezTo>
                  <a:cubicBezTo>
                    <a:pt x="4517" y="975"/>
                    <a:pt x="4501" y="977"/>
                    <a:pt x="4483" y="984"/>
                  </a:cubicBezTo>
                  <a:cubicBezTo>
                    <a:pt x="4504" y="966"/>
                    <a:pt x="4518" y="956"/>
                    <a:pt x="4476" y="946"/>
                  </a:cubicBezTo>
                  <a:lnTo>
                    <a:pt x="4473" y="946"/>
                  </a:lnTo>
                  <a:cubicBezTo>
                    <a:pt x="4466" y="939"/>
                    <a:pt x="4462" y="928"/>
                    <a:pt x="4480" y="928"/>
                  </a:cubicBezTo>
                  <a:cubicBezTo>
                    <a:pt x="4484" y="928"/>
                    <a:pt x="4488" y="928"/>
                    <a:pt x="4492" y="928"/>
                  </a:cubicBezTo>
                  <a:cubicBezTo>
                    <a:pt x="4530" y="928"/>
                    <a:pt x="4521" y="913"/>
                    <a:pt x="4521" y="901"/>
                  </a:cubicBezTo>
                  <a:lnTo>
                    <a:pt x="4525" y="901"/>
                  </a:lnTo>
                  <a:cubicBezTo>
                    <a:pt x="4529" y="897"/>
                    <a:pt x="4529" y="894"/>
                    <a:pt x="4525" y="890"/>
                  </a:cubicBezTo>
                  <a:cubicBezTo>
                    <a:pt x="4538" y="880"/>
                    <a:pt x="4529" y="870"/>
                    <a:pt x="4513" y="863"/>
                  </a:cubicBezTo>
                  <a:close/>
                  <a:moveTo>
                    <a:pt x="6246" y="1015"/>
                  </a:moveTo>
                  <a:lnTo>
                    <a:pt x="6246" y="1019"/>
                  </a:lnTo>
                  <a:cubicBezTo>
                    <a:pt x="6246" y="1015"/>
                    <a:pt x="6246" y="1015"/>
                    <a:pt x="6242" y="1015"/>
                  </a:cubicBezTo>
                  <a:close/>
                  <a:moveTo>
                    <a:pt x="7016" y="1026"/>
                  </a:moveTo>
                  <a:cubicBezTo>
                    <a:pt x="7017" y="1026"/>
                    <a:pt x="7018" y="1027"/>
                    <a:pt x="7019" y="1029"/>
                  </a:cubicBezTo>
                  <a:lnTo>
                    <a:pt x="7016" y="1029"/>
                  </a:lnTo>
                  <a:cubicBezTo>
                    <a:pt x="7016" y="1027"/>
                    <a:pt x="7016" y="1026"/>
                    <a:pt x="7016" y="1026"/>
                  </a:cubicBezTo>
                  <a:close/>
                  <a:moveTo>
                    <a:pt x="5455" y="1081"/>
                  </a:moveTo>
                  <a:cubicBezTo>
                    <a:pt x="5461" y="1085"/>
                    <a:pt x="5466" y="1085"/>
                    <a:pt x="5469" y="1088"/>
                  </a:cubicBezTo>
                  <a:cubicBezTo>
                    <a:pt x="5461" y="1085"/>
                    <a:pt x="5458" y="1085"/>
                    <a:pt x="5455" y="1081"/>
                  </a:cubicBezTo>
                  <a:close/>
                  <a:moveTo>
                    <a:pt x="7106" y="727"/>
                  </a:moveTo>
                  <a:cubicBezTo>
                    <a:pt x="7110" y="731"/>
                    <a:pt x="7117" y="731"/>
                    <a:pt x="7127" y="731"/>
                  </a:cubicBezTo>
                  <a:cubicBezTo>
                    <a:pt x="7176" y="744"/>
                    <a:pt x="7235" y="741"/>
                    <a:pt x="7280" y="758"/>
                  </a:cubicBezTo>
                  <a:lnTo>
                    <a:pt x="7287" y="758"/>
                  </a:lnTo>
                  <a:cubicBezTo>
                    <a:pt x="7256" y="769"/>
                    <a:pt x="7235" y="779"/>
                    <a:pt x="7277" y="796"/>
                  </a:cubicBezTo>
                  <a:cubicBezTo>
                    <a:pt x="7280" y="796"/>
                    <a:pt x="7283" y="793"/>
                    <a:pt x="7283" y="793"/>
                  </a:cubicBezTo>
                  <a:cubicBezTo>
                    <a:pt x="7277" y="806"/>
                    <a:pt x="7311" y="811"/>
                    <a:pt x="7307" y="824"/>
                  </a:cubicBezTo>
                  <a:cubicBezTo>
                    <a:pt x="7304" y="831"/>
                    <a:pt x="7290" y="841"/>
                    <a:pt x="7314" y="845"/>
                  </a:cubicBezTo>
                  <a:cubicBezTo>
                    <a:pt x="7317" y="845"/>
                    <a:pt x="7320" y="846"/>
                    <a:pt x="7323" y="846"/>
                  </a:cubicBezTo>
                  <a:cubicBezTo>
                    <a:pt x="7335" y="846"/>
                    <a:pt x="7344" y="840"/>
                    <a:pt x="7352" y="835"/>
                  </a:cubicBezTo>
                  <a:cubicBezTo>
                    <a:pt x="7367" y="824"/>
                    <a:pt x="7381" y="814"/>
                    <a:pt x="7397" y="803"/>
                  </a:cubicBezTo>
                  <a:cubicBezTo>
                    <a:pt x="7401" y="800"/>
                    <a:pt x="7408" y="796"/>
                    <a:pt x="7415" y="790"/>
                  </a:cubicBezTo>
                  <a:lnTo>
                    <a:pt x="7418" y="793"/>
                  </a:lnTo>
                  <a:cubicBezTo>
                    <a:pt x="7454" y="814"/>
                    <a:pt x="7497" y="819"/>
                    <a:pt x="7541" y="819"/>
                  </a:cubicBezTo>
                  <a:cubicBezTo>
                    <a:pt x="7561" y="819"/>
                    <a:pt x="7582" y="818"/>
                    <a:pt x="7602" y="817"/>
                  </a:cubicBezTo>
                  <a:cubicBezTo>
                    <a:pt x="7605" y="814"/>
                    <a:pt x="7605" y="811"/>
                    <a:pt x="7605" y="811"/>
                  </a:cubicBezTo>
                  <a:lnTo>
                    <a:pt x="7610" y="811"/>
                  </a:lnTo>
                  <a:cubicBezTo>
                    <a:pt x="7613" y="811"/>
                    <a:pt x="7617" y="811"/>
                    <a:pt x="7620" y="811"/>
                  </a:cubicBezTo>
                  <a:cubicBezTo>
                    <a:pt x="7651" y="811"/>
                    <a:pt x="7669" y="798"/>
                    <a:pt x="7679" y="786"/>
                  </a:cubicBezTo>
                  <a:cubicBezTo>
                    <a:pt x="7700" y="784"/>
                    <a:pt x="7725" y="772"/>
                    <a:pt x="7746" y="772"/>
                  </a:cubicBezTo>
                  <a:cubicBezTo>
                    <a:pt x="7761" y="772"/>
                    <a:pt x="7773" y="777"/>
                    <a:pt x="7783" y="793"/>
                  </a:cubicBezTo>
                  <a:cubicBezTo>
                    <a:pt x="7783" y="793"/>
                    <a:pt x="7786" y="796"/>
                    <a:pt x="7786" y="800"/>
                  </a:cubicBezTo>
                  <a:cubicBezTo>
                    <a:pt x="7772" y="814"/>
                    <a:pt x="7755" y="827"/>
                    <a:pt x="7720" y="831"/>
                  </a:cubicBezTo>
                  <a:cubicBezTo>
                    <a:pt x="7696" y="848"/>
                    <a:pt x="7710" y="880"/>
                    <a:pt x="7655" y="890"/>
                  </a:cubicBezTo>
                  <a:cubicBezTo>
                    <a:pt x="7626" y="901"/>
                    <a:pt x="7605" y="915"/>
                    <a:pt x="7589" y="931"/>
                  </a:cubicBezTo>
                  <a:cubicBezTo>
                    <a:pt x="7578" y="936"/>
                    <a:pt x="7564" y="939"/>
                    <a:pt x="7554" y="939"/>
                  </a:cubicBezTo>
                  <a:cubicBezTo>
                    <a:pt x="7477" y="946"/>
                    <a:pt x="7464" y="956"/>
                    <a:pt x="7491" y="1001"/>
                  </a:cubicBezTo>
                  <a:cubicBezTo>
                    <a:pt x="7512" y="1011"/>
                    <a:pt x="7536" y="1015"/>
                    <a:pt x="7568" y="1015"/>
                  </a:cubicBezTo>
                  <a:cubicBezTo>
                    <a:pt x="7596" y="1015"/>
                    <a:pt x="7622" y="1010"/>
                    <a:pt x="7648" y="1010"/>
                  </a:cubicBezTo>
                  <a:cubicBezTo>
                    <a:pt x="7661" y="1010"/>
                    <a:pt x="7675" y="1011"/>
                    <a:pt x="7689" y="1015"/>
                  </a:cubicBezTo>
                  <a:cubicBezTo>
                    <a:pt x="7693" y="1025"/>
                    <a:pt x="7735" y="1032"/>
                    <a:pt x="7710" y="1046"/>
                  </a:cubicBezTo>
                  <a:cubicBezTo>
                    <a:pt x="7706" y="1048"/>
                    <a:pt x="7702" y="1049"/>
                    <a:pt x="7699" y="1049"/>
                  </a:cubicBezTo>
                  <a:cubicBezTo>
                    <a:pt x="7684" y="1049"/>
                    <a:pt x="7675" y="1035"/>
                    <a:pt x="7658" y="1035"/>
                  </a:cubicBezTo>
                  <a:lnTo>
                    <a:pt x="7637" y="1035"/>
                  </a:lnTo>
                  <a:cubicBezTo>
                    <a:pt x="7613" y="1032"/>
                    <a:pt x="7589" y="1032"/>
                    <a:pt x="7564" y="1032"/>
                  </a:cubicBezTo>
                  <a:cubicBezTo>
                    <a:pt x="7540" y="1035"/>
                    <a:pt x="7501" y="1040"/>
                    <a:pt x="7506" y="1053"/>
                  </a:cubicBezTo>
                  <a:cubicBezTo>
                    <a:pt x="7507" y="1062"/>
                    <a:pt x="7513" y="1065"/>
                    <a:pt x="7521" y="1065"/>
                  </a:cubicBezTo>
                  <a:cubicBezTo>
                    <a:pt x="7532" y="1065"/>
                    <a:pt x="7547" y="1060"/>
                    <a:pt x="7561" y="1060"/>
                  </a:cubicBezTo>
                  <a:cubicBezTo>
                    <a:pt x="7563" y="1060"/>
                    <a:pt x="7566" y="1060"/>
                    <a:pt x="7568" y="1060"/>
                  </a:cubicBezTo>
                  <a:cubicBezTo>
                    <a:pt x="7578" y="1060"/>
                    <a:pt x="7592" y="1056"/>
                    <a:pt x="7605" y="1056"/>
                  </a:cubicBezTo>
                  <a:cubicBezTo>
                    <a:pt x="7620" y="1070"/>
                    <a:pt x="7644" y="1060"/>
                    <a:pt x="7665" y="1070"/>
                  </a:cubicBezTo>
                  <a:cubicBezTo>
                    <a:pt x="7677" y="1077"/>
                    <a:pt x="7689" y="1079"/>
                    <a:pt x="7701" y="1079"/>
                  </a:cubicBezTo>
                  <a:cubicBezTo>
                    <a:pt x="7722" y="1079"/>
                    <a:pt x="7742" y="1070"/>
                    <a:pt x="7755" y="1056"/>
                  </a:cubicBezTo>
                  <a:lnTo>
                    <a:pt x="7783" y="1056"/>
                  </a:lnTo>
                  <a:cubicBezTo>
                    <a:pt x="7783" y="1077"/>
                    <a:pt x="7780" y="1095"/>
                    <a:pt x="7762" y="1109"/>
                  </a:cubicBezTo>
                  <a:lnTo>
                    <a:pt x="7720" y="1109"/>
                  </a:lnTo>
                  <a:cubicBezTo>
                    <a:pt x="7666" y="1100"/>
                    <a:pt x="7611" y="1096"/>
                    <a:pt x="7557" y="1096"/>
                  </a:cubicBezTo>
                  <a:cubicBezTo>
                    <a:pt x="7487" y="1096"/>
                    <a:pt x="7418" y="1102"/>
                    <a:pt x="7349" y="1112"/>
                  </a:cubicBezTo>
                  <a:cubicBezTo>
                    <a:pt x="7328" y="1123"/>
                    <a:pt x="7304" y="1123"/>
                    <a:pt x="7280" y="1126"/>
                  </a:cubicBezTo>
                  <a:cubicBezTo>
                    <a:pt x="7269" y="1126"/>
                    <a:pt x="7262" y="1123"/>
                    <a:pt x="7256" y="1115"/>
                  </a:cubicBezTo>
                  <a:cubicBezTo>
                    <a:pt x="7247" y="1103"/>
                    <a:pt x="7237" y="1099"/>
                    <a:pt x="7225" y="1099"/>
                  </a:cubicBezTo>
                  <a:cubicBezTo>
                    <a:pt x="7214" y="1099"/>
                    <a:pt x="7202" y="1103"/>
                    <a:pt x="7189" y="1109"/>
                  </a:cubicBezTo>
                  <a:cubicBezTo>
                    <a:pt x="7173" y="1115"/>
                    <a:pt x="7162" y="1126"/>
                    <a:pt x="7138" y="1130"/>
                  </a:cubicBezTo>
                  <a:cubicBezTo>
                    <a:pt x="7099" y="1102"/>
                    <a:pt x="7123" y="1070"/>
                    <a:pt x="7123" y="1040"/>
                  </a:cubicBezTo>
                  <a:cubicBezTo>
                    <a:pt x="7123" y="1040"/>
                    <a:pt x="7123" y="1035"/>
                    <a:pt x="7127" y="1035"/>
                  </a:cubicBezTo>
                  <a:lnTo>
                    <a:pt x="7134" y="1035"/>
                  </a:lnTo>
                  <a:cubicBezTo>
                    <a:pt x="7153" y="1047"/>
                    <a:pt x="7169" y="1051"/>
                    <a:pt x="7183" y="1051"/>
                  </a:cubicBezTo>
                  <a:cubicBezTo>
                    <a:pt x="7222" y="1051"/>
                    <a:pt x="7249" y="1020"/>
                    <a:pt x="7287" y="1015"/>
                  </a:cubicBezTo>
                  <a:cubicBezTo>
                    <a:pt x="7304" y="1015"/>
                    <a:pt x="7332" y="1005"/>
                    <a:pt x="7318" y="990"/>
                  </a:cubicBezTo>
                  <a:cubicBezTo>
                    <a:pt x="7312" y="982"/>
                    <a:pt x="7292" y="972"/>
                    <a:pt x="7272" y="972"/>
                  </a:cubicBezTo>
                  <a:cubicBezTo>
                    <a:pt x="7269" y="972"/>
                    <a:pt x="7265" y="973"/>
                    <a:pt x="7262" y="973"/>
                  </a:cubicBezTo>
                  <a:cubicBezTo>
                    <a:pt x="7246" y="977"/>
                    <a:pt x="7230" y="979"/>
                    <a:pt x="7213" y="979"/>
                  </a:cubicBezTo>
                  <a:cubicBezTo>
                    <a:pt x="7189" y="979"/>
                    <a:pt x="7166" y="976"/>
                    <a:pt x="7141" y="973"/>
                  </a:cubicBezTo>
                  <a:cubicBezTo>
                    <a:pt x="7147" y="961"/>
                    <a:pt x="7166" y="944"/>
                    <a:pt x="7131" y="944"/>
                  </a:cubicBezTo>
                  <a:cubicBezTo>
                    <a:pt x="7125" y="944"/>
                    <a:pt x="7118" y="945"/>
                    <a:pt x="7110" y="946"/>
                  </a:cubicBezTo>
                  <a:lnTo>
                    <a:pt x="7106" y="946"/>
                  </a:lnTo>
                  <a:cubicBezTo>
                    <a:pt x="7110" y="939"/>
                    <a:pt x="7117" y="928"/>
                    <a:pt x="7123" y="925"/>
                  </a:cubicBezTo>
                  <a:cubicBezTo>
                    <a:pt x="7129" y="923"/>
                    <a:pt x="7134" y="922"/>
                    <a:pt x="7140" y="922"/>
                  </a:cubicBezTo>
                  <a:cubicBezTo>
                    <a:pt x="7147" y="922"/>
                    <a:pt x="7155" y="923"/>
                    <a:pt x="7165" y="925"/>
                  </a:cubicBezTo>
                  <a:cubicBezTo>
                    <a:pt x="7214" y="931"/>
                    <a:pt x="7189" y="963"/>
                    <a:pt x="7224" y="963"/>
                  </a:cubicBezTo>
                  <a:cubicBezTo>
                    <a:pt x="7226" y="963"/>
                    <a:pt x="7228" y="963"/>
                    <a:pt x="7229" y="963"/>
                  </a:cubicBezTo>
                  <a:cubicBezTo>
                    <a:pt x="7275" y="963"/>
                    <a:pt x="7233" y="921"/>
                    <a:pt x="7284" y="921"/>
                  </a:cubicBezTo>
                  <a:cubicBezTo>
                    <a:pt x="7286" y="921"/>
                    <a:pt x="7288" y="921"/>
                    <a:pt x="7290" y="921"/>
                  </a:cubicBezTo>
                  <a:cubicBezTo>
                    <a:pt x="7297" y="921"/>
                    <a:pt x="7304" y="918"/>
                    <a:pt x="7311" y="915"/>
                  </a:cubicBezTo>
                  <a:cubicBezTo>
                    <a:pt x="7328" y="901"/>
                    <a:pt x="7318" y="886"/>
                    <a:pt x="7314" y="873"/>
                  </a:cubicBezTo>
                  <a:cubicBezTo>
                    <a:pt x="7310" y="868"/>
                    <a:pt x="7305" y="866"/>
                    <a:pt x="7298" y="866"/>
                  </a:cubicBezTo>
                  <a:cubicBezTo>
                    <a:pt x="7289" y="866"/>
                    <a:pt x="7277" y="871"/>
                    <a:pt x="7266" y="873"/>
                  </a:cubicBezTo>
                  <a:cubicBezTo>
                    <a:pt x="7253" y="875"/>
                    <a:pt x="7242" y="876"/>
                    <a:pt x="7230" y="876"/>
                  </a:cubicBezTo>
                  <a:cubicBezTo>
                    <a:pt x="7195" y="876"/>
                    <a:pt x="7164" y="867"/>
                    <a:pt x="7138" y="848"/>
                  </a:cubicBezTo>
                  <a:cubicBezTo>
                    <a:pt x="7110" y="827"/>
                    <a:pt x="7158" y="821"/>
                    <a:pt x="7165" y="806"/>
                  </a:cubicBezTo>
                  <a:cubicBezTo>
                    <a:pt x="7168" y="806"/>
                    <a:pt x="7173" y="803"/>
                    <a:pt x="7173" y="800"/>
                  </a:cubicBezTo>
                  <a:lnTo>
                    <a:pt x="7173" y="796"/>
                  </a:lnTo>
                  <a:cubicBezTo>
                    <a:pt x="7189" y="790"/>
                    <a:pt x="7227" y="796"/>
                    <a:pt x="7231" y="779"/>
                  </a:cubicBezTo>
                  <a:lnTo>
                    <a:pt x="7227" y="776"/>
                  </a:lnTo>
                  <a:cubicBezTo>
                    <a:pt x="7217" y="771"/>
                    <a:pt x="7241" y="747"/>
                    <a:pt x="7220" y="747"/>
                  </a:cubicBezTo>
                  <a:cubicBezTo>
                    <a:pt x="7214" y="747"/>
                    <a:pt x="7203" y="749"/>
                    <a:pt x="7186" y="755"/>
                  </a:cubicBezTo>
                  <a:cubicBezTo>
                    <a:pt x="7172" y="745"/>
                    <a:pt x="7156" y="743"/>
                    <a:pt x="7139" y="743"/>
                  </a:cubicBezTo>
                  <a:cubicBezTo>
                    <a:pt x="7126" y="743"/>
                    <a:pt x="7113" y="744"/>
                    <a:pt x="7099" y="744"/>
                  </a:cubicBezTo>
                  <a:cubicBezTo>
                    <a:pt x="7099" y="744"/>
                    <a:pt x="7096" y="744"/>
                    <a:pt x="7096" y="741"/>
                  </a:cubicBezTo>
                  <a:cubicBezTo>
                    <a:pt x="7103" y="737"/>
                    <a:pt x="7110" y="734"/>
                    <a:pt x="7106" y="727"/>
                  </a:cubicBezTo>
                  <a:close/>
                  <a:moveTo>
                    <a:pt x="6457" y="1199"/>
                  </a:moveTo>
                  <a:cubicBezTo>
                    <a:pt x="6461" y="1199"/>
                    <a:pt x="6461" y="1202"/>
                    <a:pt x="6465" y="1202"/>
                  </a:cubicBezTo>
                  <a:cubicBezTo>
                    <a:pt x="6461" y="1202"/>
                    <a:pt x="6457" y="1199"/>
                    <a:pt x="6454" y="1199"/>
                  </a:cubicBezTo>
                  <a:close/>
                  <a:moveTo>
                    <a:pt x="5410" y="1209"/>
                  </a:moveTo>
                  <a:lnTo>
                    <a:pt x="5410" y="1213"/>
                  </a:lnTo>
                  <a:cubicBezTo>
                    <a:pt x="5406" y="1213"/>
                    <a:pt x="5403" y="1209"/>
                    <a:pt x="5399" y="1209"/>
                  </a:cubicBezTo>
                  <a:close/>
                  <a:moveTo>
                    <a:pt x="6992" y="1244"/>
                  </a:moveTo>
                  <a:cubicBezTo>
                    <a:pt x="6992" y="1248"/>
                    <a:pt x="6988" y="1248"/>
                    <a:pt x="6988" y="1248"/>
                  </a:cubicBezTo>
                  <a:cubicBezTo>
                    <a:pt x="6988" y="1248"/>
                    <a:pt x="6988" y="1244"/>
                    <a:pt x="6992" y="1244"/>
                  </a:cubicBezTo>
                  <a:close/>
                  <a:moveTo>
                    <a:pt x="4497" y="1424"/>
                  </a:moveTo>
                  <a:cubicBezTo>
                    <a:pt x="4494" y="1424"/>
                    <a:pt x="4494" y="1424"/>
                    <a:pt x="4494" y="1428"/>
                  </a:cubicBezTo>
                  <a:lnTo>
                    <a:pt x="4494" y="1424"/>
                  </a:lnTo>
                  <a:close/>
                  <a:moveTo>
                    <a:pt x="3471" y="1486"/>
                  </a:moveTo>
                  <a:cubicBezTo>
                    <a:pt x="3481" y="1486"/>
                    <a:pt x="3491" y="1487"/>
                    <a:pt x="3501" y="1490"/>
                  </a:cubicBezTo>
                  <a:cubicBezTo>
                    <a:pt x="3484" y="1511"/>
                    <a:pt x="3446" y="1504"/>
                    <a:pt x="3418" y="1511"/>
                  </a:cubicBezTo>
                  <a:cubicBezTo>
                    <a:pt x="3415" y="1508"/>
                    <a:pt x="3411" y="1504"/>
                    <a:pt x="3405" y="1504"/>
                  </a:cubicBezTo>
                  <a:lnTo>
                    <a:pt x="3408" y="1504"/>
                  </a:lnTo>
                  <a:cubicBezTo>
                    <a:pt x="3428" y="1494"/>
                    <a:pt x="3448" y="1486"/>
                    <a:pt x="3471" y="1486"/>
                  </a:cubicBezTo>
                  <a:close/>
                  <a:moveTo>
                    <a:pt x="4723" y="1549"/>
                  </a:moveTo>
                  <a:cubicBezTo>
                    <a:pt x="4723" y="1553"/>
                    <a:pt x="4723" y="1553"/>
                    <a:pt x="4720" y="1553"/>
                  </a:cubicBezTo>
                  <a:cubicBezTo>
                    <a:pt x="4720" y="1549"/>
                    <a:pt x="4723" y="1549"/>
                    <a:pt x="4723" y="1549"/>
                  </a:cubicBezTo>
                  <a:close/>
                  <a:moveTo>
                    <a:pt x="2336" y="1806"/>
                  </a:moveTo>
                  <a:cubicBezTo>
                    <a:pt x="2308" y="1810"/>
                    <a:pt x="2277" y="1810"/>
                    <a:pt x="2246" y="1810"/>
                  </a:cubicBezTo>
                  <a:cubicBezTo>
                    <a:pt x="2273" y="1806"/>
                    <a:pt x="2305" y="1806"/>
                    <a:pt x="2336" y="1806"/>
                  </a:cubicBezTo>
                  <a:close/>
                  <a:moveTo>
                    <a:pt x="1034" y="1874"/>
                  </a:moveTo>
                  <a:cubicBezTo>
                    <a:pt x="1035" y="1874"/>
                    <a:pt x="1037" y="1877"/>
                    <a:pt x="1035" y="1879"/>
                  </a:cubicBezTo>
                  <a:lnTo>
                    <a:pt x="1024" y="1879"/>
                  </a:lnTo>
                  <a:cubicBezTo>
                    <a:pt x="1028" y="1876"/>
                    <a:pt x="1032" y="1876"/>
                    <a:pt x="1035" y="1876"/>
                  </a:cubicBezTo>
                  <a:cubicBezTo>
                    <a:pt x="1034" y="1875"/>
                    <a:pt x="1034" y="1874"/>
                    <a:pt x="1034" y="1874"/>
                  </a:cubicBezTo>
                  <a:close/>
                  <a:moveTo>
                    <a:pt x="5600" y="2191"/>
                  </a:moveTo>
                  <a:cubicBezTo>
                    <a:pt x="5597" y="2195"/>
                    <a:pt x="5594" y="2198"/>
                    <a:pt x="5590" y="2201"/>
                  </a:cubicBezTo>
                  <a:cubicBezTo>
                    <a:pt x="5586" y="2198"/>
                    <a:pt x="5586" y="2195"/>
                    <a:pt x="5594" y="2191"/>
                  </a:cubicBezTo>
                  <a:close/>
                  <a:moveTo>
                    <a:pt x="6492" y="2260"/>
                  </a:moveTo>
                  <a:cubicBezTo>
                    <a:pt x="6499" y="2260"/>
                    <a:pt x="6502" y="2260"/>
                    <a:pt x="6510" y="2264"/>
                  </a:cubicBezTo>
                  <a:cubicBezTo>
                    <a:pt x="6502" y="2264"/>
                    <a:pt x="6499" y="2260"/>
                    <a:pt x="6492" y="2260"/>
                  </a:cubicBezTo>
                  <a:close/>
                  <a:moveTo>
                    <a:pt x="6103" y="2281"/>
                  </a:moveTo>
                  <a:lnTo>
                    <a:pt x="6107" y="2284"/>
                  </a:lnTo>
                  <a:cubicBezTo>
                    <a:pt x="6108" y="2286"/>
                    <a:pt x="6108" y="2286"/>
                    <a:pt x="6107" y="2286"/>
                  </a:cubicBezTo>
                  <a:cubicBezTo>
                    <a:pt x="6106" y="2286"/>
                    <a:pt x="6101" y="2283"/>
                    <a:pt x="6103" y="2281"/>
                  </a:cubicBezTo>
                  <a:close/>
                  <a:moveTo>
                    <a:pt x="5573" y="2393"/>
                  </a:moveTo>
                  <a:cubicBezTo>
                    <a:pt x="5576" y="2393"/>
                    <a:pt x="5576" y="2396"/>
                    <a:pt x="5576" y="2396"/>
                  </a:cubicBezTo>
                  <a:lnTo>
                    <a:pt x="5573" y="2396"/>
                  </a:lnTo>
                  <a:lnTo>
                    <a:pt x="5573" y="2393"/>
                  </a:lnTo>
                  <a:close/>
                  <a:moveTo>
                    <a:pt x="4473" y="2632"/>
                  </a:moveTo>
                  <a:cubicBezTo>
                    <a:pt x="4470" y="2638"/>
                    <a:pt x="4459" y="2642"/>
                    <a:pt x="4449" y="2646"/>
                  </a:cubicBezTo>
                  <a:cubicBezTo>
                    <a:pt x="4456" y="2638"/>
                    <a:pt x="4466" y="2635"/>
                    <a:pt x="4473" y="2632"/>
                  </a:cubicBezTo>
                  <a:close/>
                  <a:moveTo>
                    <a:pt x="4670" y="2652"/>
                  </a:moveTo>
                  <a:cubicBezTo>
                    <a:pt x="4670" y="2656"/>
                    <a:pt x="4670" y="2656"/>
                    <a:pt x="4675" y="2656"/>
                  </a:cubicBezTo>
                  <a:lnTo>
                    <a:pt x="4670" y="2656"/>
                  </a:lnTo>
                  <a:lnTo>
                    <a:pt x="4670" y="2652"/>
                  </a:lnTo>
                  <a:close/>
                  <a:moveTo>
                    <a:pt x="2943" y="2635"/>
                  </a:moveTo>
                  <a:cubicBezTo>
                    <a:pt x="2960" y="2638"/>
                    <a:pt x="2974" y="2646"/>
                    <a:pt x="2984" y="2649"/>
                  </a:cubicBezTo>
                  <a:cubicBezTo>
                    <a:pt x="2978" y="2656"/>
                    <a:pt x="2974" y="2659"/>
                    <a:pt x="2981" y="2663"/>
                  </a:cubicBezTo>
                  <a:cubicBezTo>
                    <a:pt x="2976" y="2664"/>
                    <a:pt x="2972" y="2665"/>
                    <a:pt x="2968" y="2665"/>
                  </a:cubicBezTo>
                  <a:cubicBezTo>
                    <a:pt x="2960" y="2665"/>
                    <a:pt x="2954" y="2663"/>
                    <a:pt x="2950" y="2656"/>
                  </a:cubicBezTo>
                  <a:cubicBezTo>
                    <a:pt x="2957" y="2649"/>
                    <a:pt x="2953" y="2642"/>
                    <a:pt x="2943" y="2635"/>
                  </a:cubicBezTo>
                  <a:close/>
                  <a:moveTo>
                    <a:pt x="2926" y="2667"/>
                  </a:moveTo>
                  <a:lnTo>
                    <a:pt x="2926" y="2680"/>
                  </a:lnTo>
                  <a:cubicBezTo>
                    <a:pt x="2922" y="2677"/>
                    <a:pt x="2915" y="2670"/>
                    <a:pt x="2909" y="2667"/>
                  </a:cubicBezTo>
                  <a:lnTo>
                    <a:pt x="2909" y="2667"/>
                  </a:lnTo>
                  <a:cubicBezTo>
                    <a:pt x="2911" y="2667"/>
                    <a:pt x="2914" y="2668"/>
                    <a:pt x="2919" y="2668"/>
                  </a:cubicBezTo>
                  <a:cubicBezTo>
                    <a:pt x="2921" y="2668"/>
                    <a:pt x="2924" y="2668"/>
                    <a:pt x="2926" y="2667"/>
                  </a:cubicBezTo>
                  <a:close/>
                  <a:moveTo>
                    <a:pt x="3026" y="2677"/>
                  </a:moveTo>
                  <a:cubicBezTo>
                    <a:pt x="3031" y="2678"/>
                    <a:pt x="3036" y="2679"/>
                    <a:pt x="3040" y="2679"/>
                  </a:cubicBezTo>
                  <a:cubicBezTo>
                    <a:pt x="3044" y="2679"/>
                    <a:pt x="3047" y="2678"/>
                    <a:pt x="3051" y="2677"/>
                  </a:cubicBezTo>
                  <a:lnTo>
                    <a:pt x="3051" y="2677"/>
                  </a:lnTo>
                  <a:cubicBezTo>
                    <a:pt x="3043" y="2687"/>
                    <a:pt x="3037" y="2697"/>
                    <a:pt x="3033" y="2708"/>
                  </a:cubicBezTo>
                  <a:cubicBezTo>
                    <a:pt x="3037" y="2697"/>
                    <a:pt x="3037" y="2687"/>
                    <a:pt x="3026" y="2677"/>
                  </a:cubicBezTo>
                  <a:close/>
                  <a:moveTo>
                    <a:pt x="4428" y="2792"/>
                  </a:moveTo>
                  <a:lnTo>
                    <a:pt x="4425" y="2795"/>
                  </a:lnTo>
                  <a:cubicBezTo>
                    <a:pt x="4425" y="2792"/>
                    <a:pt x="4425" y="2792"/>
                    <a:pt x="4421" y="2792"/>
                  </a:cubicBezTo>
                  <a:close/>
                  <a:moveTo>
                    <a:pt x="33526" y="2951"/>
                  </a:moveTo>
                  <a:cubicBezTo>
                    <a:pt x="33522" y="2955"/>
                    <a:pt x="33522" y="2955"/>
                    <a:pt x="33518" y="2955"/>
                  </a:cubicBezTo>
                  <a:cubicBezTo>
                    <a:pt x="33522" y="2955"/>
                    <a:pt x="33522" y="2951"/>
                    <a:pt x="33522" y="2951"/>
                  </a:cubicBezTo>
                  <a:close/>
                  <a:moveTo>
                    <a:pt x="3727" y="2816"/>
                  </a:moveTo>
                  <a:cubicBezTo>
                    <a:pt x="3727" y="2819"/>
                    <a:pt x="3730" y="2822"/>
                    <a:pt x="3734" y="2822"/>
                  </a:cubicBezTo>
                  <a:cubicBezTo>
                    <a:pt x="3765" y="2833"/>
                    <a:pt x="3800" y="2826"/>
                    <a:pt x="3828" y="2836"/>
                  </a:cubicBezTo>
                  <a:cubicBezTo>
                    <a:pt x="3863" y="2848"/>
                    <a:pt x="3900" y="2855"/>
                    <a:pt x="3940" y="2855"/>
                  </a:cubicBezTo>
                  <a:cubicBezTo>
                    <a:pt x="3959" y="2855"/>
                    <a:pt x="3978" y="2854"/>
                    <a:pt x="3998" y="2851"/>
                  </a:cubicBezTo>
                  <a:cubicBezTo>
                    <a:pt x="4003" y="2850"/>
                    <a:pt x="4008" y="2849"/>
                    <a:pt x="4013" y="2849"/>
                  </a:cubicBezTo>
                  <a:cubicBezTo>
                    <a:pt x="4027" y="2849"/>
                    <a:pt x="4038" y="2853"/>
                    <a:pt x="4043" y="2861"/>
                  </a:cubicBezTo>
                  <a:lnTo>
                    <a:pt x="4036" y="2861"/>
                  </a:lnTo>
                  <a:cubicBezTo>
                    <a:pt x="4025" y="2864"/>
                    <a:pt x="4015" y="2867"/>
                    <a:pt x="4008" y="2875"/>
                  </a:cubicBezTo>
                  <a:lnTo>
                    <a:pt x="3998" y="2875"/>
                  </a:lnTo>
                  <a:cubicBezTo>
                    <a:pt x="3953" y="2878"/>
                    <a:pt x="3900" y="2871"/>
                    <a:pt x="3876" y="2896"/>
                  </a:cubicBezTo>
                  <a:cubicBezTo>
                    <a:pt x="3855" y="2920"/>
                    <a:pt x="3821" y="2923"/>
                    <a:pt x="3783" y="2926"/>
                  </a:cubicBezTo>
                  <a:lnTo>
                    <a:pt x="3786" y="2923"/>
                  </a:lnTo>
                  <a:cubicBezTo>
                    <a:pt x="3807" y="2913"/>
                    <a:pt x="3814" y="2902"/>
                    <a:pt x="3796" y="2892"/>
                  </a:cubicBezTo>
                  <a:cubicBezTo>
                    <a:pt x="3790" y="2888"/>
                    <a:pt x="3781" y="2886"/>
                    <a:pt x="3773" y="2886"/>
                  </a:cubicBezTo>
                  <a:cubicBezTo>
                    <a:pt x="3768" y="2886"/>
                    <a:pt x="3763" y="2887"/>
                    <a:pt x="3759" y="2888"/>
                  </a:cubicBezTo>
                  <a:cubicBezTo>
                    <a:pt x="3741" y="2899"/>
                    <a:pt x="3717" y="2906"/>
                    <a:pt x="3738" y="2920"/>
                  </a:cubicBezTo>
                  <a:cubicBezTo>
                    <a:pt x="3744" y="2926"/>
                    <a:pt x="3748" y="2930"/>
                    <a:pt x="3744" y="2934"/>
                  </a:cubicBezTo>
                  <a:lnTo>
                    <a:pt x="3717" y="2934"/>
                  </a:lnTo>
                  <a:cubicBezTo>
                    <a:pt x="3679" y="2941"/>
                    <a:pt x="3623" y="2937"/>
                    <a:pt x="3655" y="2976"/>
                  </a:cubicBezTo>
                  <a:lnTo>
                    <a:pt x="3658" y="2976"/>
                  </a:lnTo>
                  <a:cubicBezTo>
                    <a:pt x="3644" y="2982"/>
                    <a:pt x="3616" y="2982"/>
                    <a:pt x="3616" y="2996"/>
                  </a:cubicBezTo>
                  <a:lnTo>
                    <a:pt x="3613" y="2996"/>
                  </a:lnTo>
                  <a:cubicBezTo>
                    <a:pt x="3588" y="2996"/>
                    <a:pt x="3567" y="2996"/>
                    <a:pt x="3550" y="2989"/>
                  </a:cubicBezTo>
                  <a:cubicBezTo>
                    <a:pt x="3592" y="2955"/>
                    <a:pt x="3554" y="2944"/>
                    <a:pt x="3498" y="2937"/>
                  </a:cubicBezTo>
                  <a:cubicBezTo>
                    <a:pt x="3462" y="2932"/>
                    <a:pt x="3427" y="2926"/>
                    <a:pt x="3391" y="2926"/>
                  </a:cubicBezTo>
                  <a:cubicBezTo>
                    <a:pt x="3375" y="2926"/>
                    <a:pt x="3359" y="2927"/>
                    <a:pt x="3342" y="2930"/>
                  </a:cubicBezTo>
                  <a:cubicBezTo>
                    <a:pt x="3332" y="2927"/>
                    <a:pt x="3324" y="2926"/>
                    <a:pt x="3317" y="2926"/>
                  </a:cubicBezTo>
                  <a:cubicBezTo>
                    <a:pt x="3296" y="2926"/>
                    <a:pt x="3295" y="2938"/>
                    <a:pt x="3290" y="2951"/>
                  </a:cubicBezTo>
                  <a:cubicBezTo>
                    <a:pt x="3278" y="2971"/>
                    <a:pt x="3265" y="2992"/>
                    <a:pt x="3225" y="2992"/>
                  </a:cubicBezTo>
                  <a:cubicBezTo>
                    <a:pt x="3216" y="2992"/>
                    <a:pt x="3207" y="2991"/>
                    <a:pt x="3197" y="2989"/>
                  </a:cubicBezTo>
                  <a:cubicBezTo>
                    <a:pt x="3179" y="2986"/>
                    <a:pt x="3158" y="2989"/>
                    <a:pt x="3144" y="2982"/>
                  </a:cubicBezTo>
                  <a:lnTo>
                    <a:pt x="3144" y="2955"/>
                  </a:lnTo>
                  <a:cubicBezTo>
                    <a:pt x="3172" y="2937"/>
                    <a:pt x="3141" y="2913"/>
                    <a:pt x="3162" y="2896"/>
                  </a:cubicBezTo>
                  <a:cubicBezTo>
                    <a:pt x="3176" y="2888"/>
                    <a:pt x="3192" y="2885"/>
                    <a:pt x="3207" y="2878"/>
                  </a:cubicBezTo>
                  <a:cubicBezTo>
                    <a:pt x="3210" y="2878"/>
                    <a:pt x="3210" y="2881"/>
                    <a:pt x="3213" y="2881"/>
                  </a:cubicBezTo>
                  <a:cubicBezTo>
                    <a:pt x="3238" y="2874"/>
                    <a:pt x="3265" y="2868"/>
                    <a:pt x="3294" y="2868"/>
                  </a:cubicBezTo>
                  <a:cubicBezTo>
                    <a:pt x="3305" y="2868"/>
                    <a:pt x="3316" y="2869"/>
                    <a:pt x="3328" y="2871"/>
                  </a:cubicBezTo>
                  <a:cubicBezTo>
                    <a:pt x="3337" y="2874"/>
                    <a:pt x="3346" y="2875"/>
                    <a:pt x="3355" y="2875"/>
                  </a:cubicBezTo>
                  <a:cubicBezTo>
                    <a:pt x="3374" y="2875"/>
                    <a:pt x="3392" y="2870"/>
                    <a:pt x="3408" y="2861"/>
                  </a:cubicBezTo>
                  <a:cubicBezTo>
                    <a:pt x="3417" y="2862"/>
                    <a:pt x="3426" y="2862"/>
                    <a:pt x="3434" y="2862"/>
                  </a:cubicBezTo>
                  <a:cubicBezTo>
                    <a:pt x="3499" y="2862"/>
                    <a:pt x="3545" y="2829"/>
                    <a:pt x="3609" y="2826"/>
                  </a:cubicBezTo>
                  <a:cubicBezTo>
                    <a:pt x="3624" y="2832"/>
                    <a:pt x="3638" y="2834"/>
                    <a:pt x="3652" y="2834"/>
                  </a:cubicBezTo>
                  <a:cubicBezTo>
                    <a:pt x="3671" y="2834"/>
                    <a:pt x="3689" y="2830"/>
                    <a:pt x="3706" y="2826"/>
                  </a:cubicBezTo>
                  <a:cubicBezTo>
                    <a:pt x="3713" y="2822"/>
                    <a:pt x="3717" y="2819"/>
                    <a:pt x="3713" y="2816"/>
                  </a:cubicBezTo>
                  <a:cubicBezTo>
                    <a:pt x="3717" y="2816"/>
                    <a:pt x="3717" y="2816"/>
                    <a:pt x="3717" y="2819"/>
                  </a:cubicBezTo>
                  <a:lnTo>
                    <a:pt x="3720" y="2816"/>
                  </a:lnTo>
                  <a:lnTo>
                    <a:pt x="3724" y="2819"/>
                  </a:lnTo>
                  <a:cubicBezTo>
                    <a:pt x="3724" y="2819"/>
                    <a:pt x="3724" y="2816"/>
                    <a:pt x="3727" y="2816"/>
                  </a:cubicBezTo>
                  <a:close/>
                  <a:moveTo>
                    <a:pt x="2859" y="2867"/>
                  </a:moveTo>
                  <a:cubicBezTo>
                    <a:pt x="2867" y="2875"/>
                    <a:pt x="2870" y="2885"/>
                    <a:pt x="2888" y="2888"/>
                  </a:cubicBezTo>
                  <a:cubicBezTo>
                    <a:pt x="2880" y="2913"/>
                    <a:pt x="2839" y="2906"/>
                    <a:pt x="2811" y="2909"/>
                  </a:cubicBezTo>
                  <a:cubicBezTo>
                    <a:pt x="2776" y="2913"/>
                    <a:pt x="2755" y="2930"/>
                    <a:pt x="2780" y="2937"/>
                  </a:cubicBezTo>
                  <a:cubicBezTo>
                    <a:pt x="2829" y="2951"/>
                    <a:pt x="2801" y="2976"/>
                    <a:pt x="2822" y="2989"/>
                  </a:cubicBezTo>
                  <a:cubicBezTo>
                    <a:pt x="2856" y="3024"/>
                    <a:pt x="2929" y="3017"/>
                    <a:pt x="2981" y="3034"/>
                  </a:cubicBezTo>
                  <a:cubicBezTo>
                    <a:pt x="2969" y="3056"/>
                    <a:pt x="2944" y="3062"/>
                    <a:pt x="2914" y="3062"/>
                  </a:cubicBezTo>
                  <a:cubicBezTo>
                    <a:pt x="2900" y="3062"/>
                    <a:pt x="2885" y="3061"/>
                    <a:pt x="2870" y="3059"/>
                  </a:cubicBezTo>
                  <a:cubicBezTo>
                    <a:pt x="2854" y="3056"/>
                    <a:pt x="2840" y="3050"/>
                    <a:pt x="2826" y="3050"/>
                  </a:cubicBezTo>
                  <a:cubicBezTo>
                    <a:pt x="2819" y="3050"/>
                    <a:pt x="2812" y="3052"/>
                    <a:pt x="2804" y="3055"/>
                  </a:cubicBezTo>
                  <a:cubicBezTo>
                    <a:pt x="2800" y="3055"/>
                    <a:pt x="2795" y="3055"/>
                    <a:pt x="2791" y="3055"/>
                  </a:cubicBezTo>
                  <a:cubicBezTo>
                    <a:pt x="2754" y="3055"/>
                    <a:pt x="2727" y="3040"/>
                    <a:pt x="2693" y="3027"/>
                  </a:cubicBezTo>
                  <a:cubicBezTo>
                    <a:pt x="2620" y="3000"/>
                    <a:pt x="2659" y="2992"/>
                    <a:pt x="2704" y="2979"/>
                  </a:cubicBezTo>
                  <a:cubicBezTo>
                    <a:pt x="2714" y="2976"/>
                    <a:pt x="2724" y="2971"/>
                    <a:pt x="2739" y="2965"/>
                  </a:cubicBezTo>
                  <a:cubicBezTo>
                    <a:pt x="2718" y="2955"/>
                    <a:pt x="2697" y="2947"/>
                    <a:pt x="2680" y="2937"/>
                  </a:cubicBezTo>
                  <a:lnTo>
                    <a:pt x="2676" y="2937"/>
                  </a:lnTo>
                  <a:cubicBezTo>
                    <a:pt x="2679" y="2932"/>
                    <a:pt x="2684" y="2931"/>
                    <a:pt x="2691" y="2931"/>
                  </a:cubicBezTo>
                  <a:cubicBezTo>
                    <a:pt x="2701" y="2931"/>
                    <a:pt x="2713" y="2934"/>
                    <a:pt x="2723" y="2934"/>
                  </a:cubicBezTo>
                  <a:cubicBezTo>
                    <a:pt x="2728" y="2934"/>
                    <a:pt x="2732" y="2933"/>
                    <a:pt x="2734" y="2930"/>
                  </a:cubicBezTo>
                  <a:lnTo>
                    <a:pt x="2734" y="2926"/>
                  </a:lnTo>
                  <a:cubicBezTo>
                    <a:pt x="2739" y="2930"/>
                    <a:pt x="2739" y="2930"/>
                    <a:pt x="2742" y="2930"/>
                  </a:cubicBezTo>
                  <a:cubicBezTo>
                    <a:pt x="2755" y="2930"/>
                    <a:pt x="2766" y="2926"/>
                    <a:pt x="2769" y="2920"/>
                  </a:cubicBezTo>
                  <a:cubicBezTo>
                    <a:pt x="2769" y="2885"/>
                    <a:pt x="2811" y="2875"/>
                    <a:pt x="2859" y="2867"/>
                  </a:cubicBezTo>
                  <a:close/>
                  <a:moveTo>
                    <a:pt x="29904" y="3138"/>
                  </a:moveTo>
                  <a:cubicBezTo>
                    <a:pt x="29969" y="3138"/>
                    <a:pt x="30033" y="3139"/>
                    <a:pt x="30098" y="3142"/>
                  </a:cubicBezTo>
                  <a:cubicBezTo>
                    <a:pt x="30104" y="3155"/>
                    <a:pt x="30129" y="3155"/>
                    <a:pt x="30143" y="3163"/>
                  </a:cubicBezTo>
                  <a:cubicBezTo>
                    <a:pt x="30157" y="3166"/>
                    <a:pt x="30178" y="3166"/>
                    <a:pt x="30164" y="3180"/>
                  </a:cubicBezTo>
                  <a:cubicBezTo>
                    <a:pt x="30149" y="3200"/>
                    <a:pt x="30167" y="3218"/>
                    <a:pt x="30184" y="3232"/>
                  </a:cubicBezTo>
                  <a:cubicBezTo>
                    <a:pt x="30181" y="3235"/>
                    <a:pt x="30174" y="3235"/>
                    <a:pt x="30170" y="3235"/>
                  </a:cubicBezTo>
                  <a:cubicBezTo>
                    <a:pt x="30143" y="3232"/>
                    <a:pt x="30119" y="3229"/>
                    <a:pt x="30094" y="3225"/>
                  </a:cubicBezTo>
                  <a:cubicBezTo>
                    <a:pt x="30080" y="3221"/>
                    <a:pt x="30063" y="3221"/>
                    <a:pt x="30050" y="3221"/>
                  </a:cubicBezTo>
                  <a:cubicBezTo>
                    <a:pt x="30018" y="3223"/>
                    <a:pt x="29987" y="3224"/>
                    <a:pt x="29956" y="3224"/>
                  </a:cubicBezTo>
                  <a:cubicBezTo>
                    <a:pt x="29830" y="3224"/>
                    <a:pt x="29707" y="3209"/>
                    <a:pt x="29581" y="3200"/>
                  </a:cubicBezTo>
                  <a:lnTo>
                    <a:pt x="29553" y="3200"/>
                  </a:lnTo>
                  <a:cubicBezTo>
                    <a:pt x="29553" y="3197"/>
                    <a:pt x="29553" y="3197"/>
                    <a:pt x="29557" y="3190"/>
                  </a:cubicBezTo>
                  <a:cubicBezTo>
                    <a:pt x="29563" y="3184"/>
                    <a:pt x="29571" y="3180"/>
                    <a:pt x="29581" y="3180"/>
                  </a:cubicBezTo>
                  <a:cubicBezTo>
                    <a:pt x="29587" y="3180"/>
                    <a:pt x="29594" y="3181"/>
                    <a:pt x="29602" y="3184"/>
                  </a:cubicBezTo>
                  <a:cubicBezTo>
                    <a:pt x="29608" y="3185"/>
                    <a:pt x="29618" y="3188"/>
                    <a:pt x="29626" y="3188"/>
                  </a:cubicBezTo>
                  <a:cubicBezTo>
                    <a:pt x="29634" y="3188"/>
                    <a:pt x="29641" y="3185"/>
                    <a:pt x="29643" y="3176"/>
                  </a:cubicBezTo>
                  <a:cubicBezTo>
                    <a:pt x="29647" y="3163"/>
                    <a:pt x="29629" y="3155"/>
                    <a:pt x="29605" y="3155"/>
                  </a:cubicBezTo>
                  <a:cubicBezTo>
                    <a:pt x="29601" y="3155"/>
                    <a:pt x="29597" y="3156"/>
                    <a:pt x="29593" y="3156"/>
                  </a:cubicBezTo>
                  <a:cubicBezTo>
                    <a:pt x="29586" y="3156"/>
                    <a:pt x="29580" y="3155"/>
                    <a:pt x="29574" y="3149"/>
                  </a:cubicBezTo>
                  <a:cubicBezTo>
                    <a:pt x="29595" y="3145"/>
                    <a:pt x="29612" y="3145"/>
                    <a:pt x="29629" y="3142"/>
                  </a:cubicBezTo>
                  <a:lnTo>
                    <a:pt x="29647" y="3142"/>
                  </a:lnTo>
                  <a:cubicBezTo>
                    <a:pt x="29733" y="3140"/>
                    <a:pt x="29819" y="3138"/>
                    <a:pt x="29904" y="3138"/>
                  </a:cubicBezTo>
                  <a:close/>
                  <a:moveTo>
                    <a:pt x="30895" y="3246"/>
                  </a:moveTo>
                  <a:cubicBezTo>
                    <a:pt x="30902" y="3250"/>
                    <a:pt x="30907" y="3252"/>
                    <a:pt x="30912" y="3252"/>
                  </a:cubicBezTo>
                  <a:cubicBezTo>
                    <a:pt x="30916" y="3252"/>
                    <a:pt x="30919" y="3251"/>
                    <a:pt x="30924" y="3249"/>
                  </a:cubicBezTo>
                  <a:lnTo>
                    <a:pt x="30924" y="3249"/>
                  </a:lnTo>
                  <a:cubicBezTo>
                    <a:pt x="30915" y="3254"/>
                    <a:pt x="30906" y="3258"/>
                    <a:pt x="30898" y="3258"/>
                  </a:cubicBezTo>
                  <a:cubicBezTo>
                    <a:pt x="30893" y="3258"/>
                    <a:pt x="30889" y="3256"/>
                    <a:pt x="30885" y="3253"/>
                  </a:cubicBezTo>
                  <a:cubicBezTo>
                    <a:pt x="30889" y="3249"/>
                    <a:pt x="30892" y="3249"/>
                    <a:pt x="30895" y="3249"/>
                  </a:cubicBezTo>
                  <a:lnTo>
                    <a:pt x="30895" y="3246"/>
                  </a:lnTo>
                  <a:close/>
                  <a:moveTo>
                    <a:pt x="29218" y="3283"/>
                  </a:moveTo>
                  <a:cubicBezTo>
                    <a:pt x="29229" y="3283"/>
                    <a:pt x="29240" y="3284"/>
                    <a:pt x="29251" y="3284"/>
                  </a:cubicBezTo>
                  <a:cubicBezTo>
                    <a:pt x="29345" y="3291"/>
                    <a:pt x="29435" y="3304"/>
                    <a:pt x="29532" y="3309"/>
                  </a:cubicBezTo>
                  <a:cubicBezTo>
                    <a:pt x="29624" y="3309"/>
                    <a:pt x="29715" y="3326"/>
                    <a:pt x="29804" y="3326"/>
                  </a:cubicBezTo>
                  <a:cubicBezTo>
                    <a:pt x="29813" y="3326"/>
                    <a:pt x="29822" y="3326"/>
                    <a:pt x="29831" y="3325"/>
                  </a:cubicBezTo>
                  <a:cubicBezTo>
                    <a:pt x="29848" y="3325"/>
                    <a:pt x="29866" y="3324"/>
                    <a:pt x="29883" y="3324"/>
                  </a:cubicBezTo>
                  <a:cubicBezTo>
                    <a:pt x="29965" y="3324"/>
                    <a:pt x="30046" y="3330"/>
                    <a:pt x="30125" y="3333"/>
                  </a:cubicBezTo>
                  <a:cubicBezTo>
                    <a:pt x="30389" y="3343"/>
                    <a:pt x="30649" y="3364"/>
                    <a:pt x="30910" y="3374"/>
                  </a:cubicBezTo>
                  <a:cubicBezTo>
                    <a:pt x="30941" y="3372"/>
                    <a:pt x="30973" y="3369"/>
                    <a:pt x="31005" y="3369"/>
                  </a:cubicBezTo>
                  <a:cubicBezTo>
                    <a:pt x="31025" y="3369"/>
                    <a:pt x="31045" y="3370"/>
                    <a:pt x="31065" y="3374"/>
                  </a:cubicBezTo>
                  <a:cubicBezTo>
                    <a:pt x="31076" y="3374"/>
                    <a:pt x="31083" y="3374"/>
                    <a:pt x="31094" y="3378"/>
                  </a:cubicBezTo>
                  <a:cubicBezTo>
                    <a:pt x="31104" y="3378"/>
                    <a:pt x="31114" y="3378"/>
                    <a:pt x="31124" y="3381"/>
                  </a:cubicBezTo>
                  <a:lnTo>
                    <a:pt x="31166" y="3381"/>
                  </a:lnTo>
                  <a:cubicBezTo>
                    <a:pt x="31184" y="3384"/>
                    <a:pt x="31204" y="3384"/>
                    <a:pt x="31222" y="3384"/>
                  </a:cubicBezTo>
                  <a:cubicBezTo>
                    <a:pt x="31229" y="3388"/>
                    <a:pt x="31232" y="3388"/>
                    <a:pt x="31236" y="3388"/>
                  </a:cubicBezTo>
                  <a:cubicBezTo>
                    <a:pt x="31253" y="3399"/>
                    <a:pt x="31272" y="3404"/>
                    <a:pt x="31291" y="3404"/>
                  </a:cubicBezTo>
                  <a:cubicBezTo>
                    <a:pt x="31303" y="3404"/>
                    <a:pt x="31314" y="3402"/>
                    <a:pt x="31326" y="3399"/>
                  </a:cubicBezTo>
                  <a:cubicBezTo>
                    <a:pt x="31333" y="3395"/>
                    <a:pt x="31340" y="3395"/>
                    <a:pt x="31350" y="3392"/>
                  </a:cubicBezTo>
                  <a:cubicBezTo>
                    <a:pt x="31368" y="3395"/>
                    <a:pt x="31388" y="3395"/>
                    <a:pt x="31406" y="3395"/>
                  </a:cubicBezTo>
                  <a:cubicBezTo>
                    <a:pt x="31413" y="3395"/>
                    <a:pt x="31416" y="3399"/>
                    <a:pt x="31423" y="3399"/>
                  </a:cubicBezTo>
                  <a:cubicBezTo>
                    <a:pt x="31486" y="3413"/>
                    <a:pt x="31552" y="3409"/>
                    <a:pt x="31614" y="3413"/>
                  </a:cubicBezTo>
                  <a:cubicBezTo>
                    <a:pt x="31690" y="3413"/>
                    <a:pt x="31763" y="3413"/>
                    <a:pt x="31832" y="3429"/>
                  </a:cubicBezTo>
                  <a:cubicBezTo>
                    <a:pt x="31862" y="3437"/>
                    <a:pt x="31889" y="3443"/>
                    <a:pt x="31917" y="3443"/>
                  </a:cubicBezTo>
                  <a:cubicBezTo>
                    <a:pt x="31928" y="3443"/>
                    <a:pt x="31939" y="3442"/>
                    <a:pt x="31950" y="3440"/>
                  </a:cubicBezTo>
                  <a:cubicBezTo>
                    <a:pt x="31971" y="3437"/>
                    <a:pt x="31991" y="3436"/>
                    <a:pt x="32012" y="3436"/>
                  </a:cubicBezTo>
                  <a:cubicBezTo>
                    <a:pt x="32040" y="3436"/>
                    <a:pt x="32068" y="3438"/>
                    <a:pt x="32096" y="3440"/>
                  </a:cubicBezTo>
                  <a:cubicBezTo>
                    <a:pt x="32184" y="3452"/>
                    <a:pt x="32272" y="3466"/>
                    <a:pt x="32360" y="3466"/>
                  </a:cubicBezTo>
                  <a:cubicBezTo>
                    <a:pt x="32398" y="3466"/>
                    <a:pt x="32436" y="3464"/>
                    <a:pt x="32474" y="3458"/>
                  </a:cubicBezTo>
                  <a:cubicBezTo>
                    <a:pt x="32477" y="3457"/>
                    <a:pt x="32480" y="3456"/>
                    <a:pt x="32484" y="3456"/>
                  </a:cubicBezTo>
                  <a:cubicBezTo>
                    <a:pt x="32491" y="3456"/>
                    <a:pt x="32498" y="3459"/>
                    <a:pt x="32506" y="3461"/>
                  </a:cubicBezTo>
                  <a:cubicBezTo>
                    <a:pt x="32519" y="3464"/>
                    <a:pt x="32533" y="3468"/>
                    <a:pt x="32547" y="3471"/>
                  </a:cubicBezTo>
                  <a:lnTo>
                    <a:pt x="32522" y="3471"/>
                  </a:lnTo>
                  <a:cubicBezTo>
                    <a:pt x="32516" y="3468"/>
                    <a:pt x="32509" y="3468"/>
                    <a:pt x="32502" y="3468"/>
                  </a:cubicBezTo>
                  <a:cubicBezTo>
                    <a:pt x="32499" y="3468"/>
                    <a:pt x="32497" y="3467"/>
                    <a:pt x="32495" y="3467"/>
                  </a:cubicBezTo>
                  <a:cubicBezTo>
                    <a:pt x="32437" y="3467"/>
                    <a:pt x="32449" y="3513"/>
                    <a:pt x="32408" y="3523"/>
                  </a:cubicBezTo>
                  <a:cubicBezTo>
                    <a:pt x="32368" y="3488"/>
                    <a:pt x="32326" y="3471"/>
                    <a:pt x="32276" y="3471"/>
                  </a:cubicBezTo>
                  <a:cubicBezTo>
                    <a:pt x="32258" y="3471"/>
                    <a:pt x="32238" y="3474"/>
                    <a:pt x="32218" y="3478"/>
                  </a:cubicBezTo>
                  <a:cubicBezTo>
                    <a:pt x="32210" y="3478"/>
                    <a:pt x="32207" y="3478"/>
                    <a:pt x="32200" y="3475"/>
                  </a:cubicBezTo>
                  <a:cubicBezTo>
                    <a:pt x="32174" y="3468"/>
                    <a:pt x="32133" y="3464"/>
                    <a:pt x="32090" y="3464"/>
                  </a:cubicBezTo>
                  <a:cubicBezTo>
                    <a:pt x="32029" y="3464"/>
                    <a:pt x="31964" y="3471"/>
                    <a:pt x="31926" y="3485"/>
                  </a:cubicBezTo>
                  <a:cubicBezTo>
                    <a:pt x="31919" y="3486"/>
                    <a:pt x="31912" y="3486"/>
                    <a:pt x="31905" y="3486"/>
                  </a:cubicBezTo>
                  <a:cubicBezTo>
                    <a:pt x="31873" y="3486"/>
                    <a:pt x="31840" y="3479"/>
                    <a:pt x="31807" y="3479"/>
                  </a:cubicBezTo>
                  <a:cubicBezTo>
                    <a:pt x="31795" y="3479"/>
                    <a:pt x="31784" y="3479"/>
                    <a:pt x="31773" y="3482"/>
                  </a:cubicBezTo>
                  <a:lnTo>
                    <a:pt x="31770" y="3482"/>
                  </a:lnTo>
                  <a:cubicBezTo>
                    <a:pt x="31760" y="3482"/>
                    <a:pt x="31752" y="3478"/>
                    <a:pt x="31742" y="3475"/>
                  </a:cubicBezTo>
                  <a:cubicBezTo>
                    <a:pt x="31683" y="3461"/>
                    <a:pt x="31611" y="3478"/>
                    <a:pt x="31555" y="3454"/>
                  </a:cubicBezTo>
                  <a:cubicBezTo>
                    <a:pt x="31513" y="3435"/>
                    <a:pt x="31470" y="3430"/>
                    <a:pt x="31426" y="3430"/>
                  </a:cubicBezTo>
                  <a:cubicBezTo>
                    <a:pt x="31399" y="3430"/>
                    <a:pt x="31371" y="3432"/>
                    <a:pt x="31343" y="3433"/>
                  </a:cubicBezTo>
                  <a:cubicBezTo>
                    <a:pt x="31318" y="3436"/>
                    <a:pt x="31293" y="3439"/>
                    <a:pt x="31269" y="3439"/>
                  </a:cubicBezTo>
                  <a:cubicBezTo>
                    <a:pt x="31237" y="3439"/>
                    <a:pt x="31205" y="3435"/>
                    <a:pt x="31174" y="3423"/>
                  </a:cubicBezTo>
                  <a:cubicBezTo>
                    <a:pt x="31162" y="3418"/>
                    <a:pt x="31150" y="3416"/>
                    <a:pt x="31137" y="3416"/>
                  </a:cubicBezTo>
                  <a:cubicBezTo>
                    <a:pt x="31121" y="3416"/>
                    <a:pt x="31105" y="3419"/>
                    <a:pt x="31090" y="3423"/>
                  </a:cubicBezTo>
                  <a:cubicBezTo>
                    <a:pt x="31041" y="3433"/>
                    <a:pt x="31010" y="3454"/>
                    <a:pt x="30986" y="3482"/>
                  </a:cubicBezTo>
                  <a:cubicBezTo>
                    <a:pt x="30976" y="3483"/>
                    <a:pt x="30966" y="3484"/>
                    <a:pt x="30956" y="3484"/>
                  </a:cubicBezTo>
                  <a:cubicBezTo>
                    <a:pt x="30929" y="3484"/>
                    <a:pt x="30908" y="3477"/>
                    <a:pt x="30892" y="3464"/>
                  </a:cubicBezTo>
                  <a:lnTo>
                    <a:pt x="30892" y="3461"/>
                  </a:lnTo>
                  <a:cubicBezTo>
                    <a:pt x="30882" y="3437"/>
                    <a:pt x="30854" y="3423"/>
                    <a:pt x="30841" y="3402"/>
                  </a:cubicBezTo>
                  <a:cubicBezTo>
                    <a:pt x="30802" y="3397"/>
                    <a:pt x="30765" y="3386"/>
                    <a:pt x="30726" y="3386"/>
                  </a:cubicBezTo>
                  <a:cubicBezTo>
                    <a:pt x="30711" y="3386"/>
                    <a:pt x="30696" y="3388"/>
                    <a:pt x="30681" y="3392"/>
                  </a:cubicBezTo>
                  <a:cubicBezTo>
                    <a:pt x="30664" y="3386"/>
                    <a:pt x="30649" y="3384"/>
                    <a:pt x="30635" y="3384"/>
                  </a:cubicBezTo>
                  <a:cubicBezTo>
                    <a:pt x="30612" y="3384"/>
                    <a:pt x="30591" y="3390"/>
                    <a:pt x="30570" y="3399"/>
                  </a:cubicBezTo>
                  <a:lnTo>
                    <a:pt x="30559" y="3399"/>
                  </a:lnTo>
                  <a:cubicBezTo>
                    <a:pt x="30556" y="3395"/>
                    <a:pt x="30552" y="3395"/>
                    <a:pt x="30549" y="3392"/>
                  </a:cubicBezTo>
                  <a:cubicBezTo>
                    <a:pt x="30511" y="3371"/>
                    <a:pt x="30458" y="3374"/>
                    <a:pt x="30413" y="3364"/>
                  </a:cubicBezTo>
                  <a:cubicBezTo>
                    <a:pt x="30407" y="3364"/>
                    <a:pt x="30399" y="3360"/>
                    <a:pt x="30393" y="3360"/>
                  </a:cubicBezTo>
                  <a:cubicBezTo>
                    <a:pt x="30368" y="3355"/>
                    <a:pt x="30343" y="3353"/>
                    <a:pt x="30318" y="3353"/>
                  </a:cubicBezTo>
                  <a:cubicBezTo>
                    <a:pt x="30293" y="3353"/>
                    <a:pt x="30268" y="3355"/>
                    <a:pt x="30244" y="3360"/>
                  </a:cubicBezTo>
                  <a:cubicBezTo>
                    <a:pt x="30224" y="3366"/>
                    <a:pt x="30205" y="3368"/>
                    <a:pt x="30187" y="3368"/>
                  </a:cubicBezTo>
                  <a:cubicBezTo>
                    <a:pt x="30172" y="3368"/>
                    <a:pt x="30158" y="3367"/>
                    <a:pt x="30143" y="3367"/>
                  </a:cubicBezTo>
                  <a:cubicBezTo>
                    <a:pt x="30071" y="3362"/>
                    <a:pt x="29996" y="3351"/>
                    <a:pt x="29923" y="3351"/>
                  </a:cubicBezTo>
                  <a:cubicBezTo>
                    <a:pt x="29905" y="3351"/>
                    <a:pt x="29887" y="3352"/>
                    <a:pt x="29869" y="3354"/>
                  </a:cubicBezTo>
                  <a:cubicBezTo>
                    <a:pt x="29837" y="3357"/>
                    <a:pt x="29813" y="3360"/>
                    <a:pt x="29786" y="3364"/>
                  </a:cubicBezTo>
                  <a:cubicBezTo>
                    <a:pt x="29761" y="3360"/>
                    <a:pt x="29737" y="3357"/>
                    <a:pt x="29716" y="3354"/>
                  </a:cubicBezTo>
                  <a:cubicBezTo>
                    <a:pt x="29706" y="3346"/>
                    <a:pt x="29699" y="3346"/>
                    <a:pt x="29688" y="3339"/>
                  </a:cubicBezTo>
                  <a:lnTo>
                    <a:pt x="29640" y="3339"/>
                  </a:lnTo>
                  <a:cubicBezTo>
                    <a:pt x="29563" y="3325"/>
                    <a:pt x="29483" y="3315"/>
                    <a:pt x="29400" y="3312"/>
                  </a:cubicBezTo>
                  <a:cubicBezTo>
                    <a:pt x="29321" y="3309"/>
                    <a:pt x="29238" y="3301"/>
                    <a:pt x="29154" y="3298"/>
                  </a:cubicBezTo>
                  <a:cubicBezTo>
                    <a:pt x="29154" y="3298"/>
                    <a:pt x="29150" y="3298"/>
                    <a:pt x="29147" y="3294"/>
                  </a:cubicBezTo>
                  <a:cubicBezTo>
                    <a:pt x="29171" y="3285"/>
                    <a:pt x="29194" y="3283"/>
                    <a:pt x="29218" y="3283"/>
                  </a:cubicBezTo>
                  <a:close/>
                  <a:moveTo>
                    <a:pt x="2680" y="3523"/>
                  </a:moveTo>
                  <a:cubicBezTo>
                    <a:pt x="2676" y="3523"/>
                    <a:pt x="2672" y="3527"/>
                    <a:pt x="2672" y="3527"/>
                  </a:cubicBezTo>
                  <a:cubicBezTo>
                    <a:pt x="2669" y="3527"/>
                    <a:pt x="2669" y="3523"/>
                    <a:pt x="2669" y="3523"/>
                  </a:cubicBezTo>
                  <a:close/>
                  <a:moveTo>
                    <a:pt x="32655" y="3461"/>
                  </a:moveTo>
                  <a:cubicBezTo>
                    <a:pt x="32668" y="3461"/>
                    <a:pt x="32682" y="3463"/>
                    <a:pt x="32696" y="3464"/>
                  </a:cubicBezTo>
                  <a:cubicBezTo>
                    <a:pt x="32703" y="3468"/>
                    <a:pt x="32710" y="3468"/>
                    <a:pt x="32717" y="3468"/>
                  </a:cubicBezTo>
                  <a:cubicBezTo>
                    <a:pt x="32825" y="3488"/>
                    <a:pt x="32935" y="3485"/>
                    <a:pt x="33050" y="3492"/>
                  </a:cubicBezTo>
                  <a:cubicBezTo>
                    <a:pt x="33075" y="3492"/>
                    <a:pt x="33099" y="3488"/>
                    <a:pt x="33113" y="3475"/>
                  </a:cubicBezTo>
                  <a:lnTo>
                    <a:pt x="33113" y="3471"/>
                  </a:lnTo>
                  <a:cubicBezTo>
                    <a:pt x="33113" y="3475"/>
                    <a:pt x="33116" y="3475"/>
                    <a:pt x="33116" y="3475"/>
                  </a:cubicBezTo>
                  <a:cubicBezTo>
                    <a:pt x="33119" y="3475"/>
                    <a:pt x="33119" y="3478"/>
                    <a:pt x="33123" y="3478"/>
                  </a:cubicBezTo>
                  <a:cubicBezTo>
                    <a:pt x="33130" y="3482"/>
                    <a:pt x="33137" y="3482"/>
                    <a:pt x="33144" y="3485"/>
                  </a:cubicBezTo>
                  <a:cubicBezTo>
                    <a:pt x="33163" y="3494"/>
                    <a:pt x="33178" y="3509"/>
                    <a:pt x="33200" y="3509"/>
                  </a:cubicBezTo>
                  <a:cubicBezTo>
                    <a:pt x="33205" y="3509"/>
                    <a:pt x="33211" y="3508"/>
                    <a:pt x="33217" y="3506"/>
                  </a:cubicBezTo>
                  <a:cubicBezTo>
                    <a:pt x="33241" y="3496"/>
                    <a:pt x="33265" y="3492"/>
                    <a:pt x="33289" y="3485"/>
                  </a:cubicBezTo>
                  <a:cubicBezTo>
                    <a:pt x="33300" y="3485"/>
                    <a:pt x="33313" y="3485"/>
                    <a:pt x="33328" y="3488"/>
                  </a:cubicBezTo>
                  <a:cubicBezTo>
                    <a:pt x="33343" y="3488"/>
                    <a:pt x="33360" y="3488"/>
                    <a:pt x="33376" y="3488"/>
                  </a:cubicBezTo>
                  <a:cubicBezTo>
                    <a:pt x="33393" y="3488"/>
                    <a:pt x="33409" y="3488"/>
                    <a:pt x="33425" y="3492"/>
                  </a:cubicBezTo>
                  <a:cubicBezTo>
                    <a:pt x="33446" y="3496"/>
                    <a:pt x="33466" y="3499"/>
                    <a:pt x="33485" y="3499"/>
                  </a:cubicBezTo>
                  <a:cubicBezTo>
                    <a:pt x="33524" y="3499"/>
                    <a:pt x="33560" y="3490"/>
                    <a:pt x="33595" y="3478"/>
                  </a:cubicBezTo>
                  <a:lnTo>
                    <a:pt x="33609" y="3478"/>
                  </a:lnTo>
                  <a:cubicBezTo>
                    <a:pt x="33616" y="3499"/>
                    <a:pt x="33626" y="3503"/>
                    <a:pt x="33675" y="3506"/>
                  </a:cubicBezTo>
                  <a:cubicBezTo>
                    <a:pt x="33687" y="3506"/>
                    <a:pt x="33699" y="3506"/>
                    <a:pt x="33711" y="3506"/>
                  </a:cubicBezTo>
                  <a:cubicBezTo>
                    <a:pt x="33755" y="3506"/>
                    <a:pt x="33800" y="3508"/>
                    <a:pt x="33838" y="3527"/>
                  </a:cubicBezTo>
                  <a:cubicBezTo>
                    <a:pt x="33813" y="3538"/>
                    <a:pt x="33786" y="3538"/>
                    <a:pt x="33761" y="3541"/>
                  </a:cubicBezTo>
                  <a:cubicBezTo>
                    <a:pt x="33741" y="3541"/>
                    <a:pt x="33713" y="3541"/>
                    <a:pt x="33709" y="3558"/>
                  </a:cubicBezTo>
                  <a:lnTo>
                    <a:pt x="33706" y="3558"/>
                  </a:lnTo>
                  <a:cubicBezTo>
                    <a:pt x="33699" y="3554"/>
                    <a:pt x="33688" y="3551"/>
                    <a:pt x="33678" y="3551"/>
                  </a:cubicBezTo>
                  <a:cubicBezTo>
                    <a:pt x="33660" y="3538"/>
                    <a:pt x="33644" y="3532"/>
                    <a:pt x="33626" y="3532"/>
                  </a:cubicBezTo>
                  <a:cubicBezTo>
                    <a:pt x="33609" y="3532"/>
                    <a:pt x="33591" y="3538"/>
                    <a:pt x="33567" y="3548"/>
                  </a:cubicBezTo>
                  <a:cubicBezTo>
                    <a:pt x="33541" y="3560"/>
                    <a:pt x="33515" y="3569"/>
                    <a:pt x="33489" y="3569"/>
                  </a:cubicBezTo>
                  <a:cubicBezTo>
                    <a:pt x="33470" y="3569"/>
                    <a:pt x="33451" y="3564"/>
                    <a:pt x="33432" y="3551"/>
                  </a:cubicBezTo>
                  <a:cubicBezTo>
                    <a:pt x="33422" y="3544"/>
                    <a:pt x="33411" y="3544"/>
                    <a:pt x="33397" y="3544"/>
                  </a:cubicBezTo>
                  <a:cubicBezTo>
                    <a:pt x="33382" y="3545"/>
                    <a:pt x="33368" y="3545"/>
                    <a:pt x="33354" y="3545"/>
                  </a:cubicBezTo>
                  <a:cubicBezTo>
                    <a:pt x="33305" y="3545"/>
                    <a:pt x="33256" y="3542"/>
                    <a:pt x="33206" y="3542"/>
                  </a:cubicBezTo>
                  <a:cubicBezTo>
                    <a:pt x="33160" y="3542"/>
                    <a:pt x="33113" y="3545"/>
                    <a:pt x="33068" y="3558"/>
                  </a:cubicBezTo>
                  <a:cubicBezTo>
                    <a:pt x="33038" y="3529"/>
                    <a:pt x="32999" y="3512"/>
                    <a:pt x="32955" y="3512"/>
                  </a:cubicBezTo>
                  <a:cubicBezTo>
                    <a:pt x="32942" y="3512"/>
                    <a:pt x="32928" y="3513"/>
                    <a:pt x="32915" y="3517"/>
                  </a:cubicBezTo>
                  <a:cubicBezTo>
                    <a:pt x="32908" y="3513"/>
                    <a:pt x="32905" y="3513"/>
                    <a:pt x="32897" y="3513"/>
                  </a:cubicBezTo>
                  <a:cubicBezTo>
                    <a:pt x="32881" y="3513"/>
                    <a:pt x="32863" y="3513"/>
                    <a:pt x="32860" y="3527"/>
                  </a:cubicBezTo>
                  <a:cubicBezTo>
                    <a:pt x="32852" y="3530"/>
                    <a:pt x="32849" y="3533"/>
                    <a:pt x="32849" y="3533"/>
                  </a:cubicBezTo>
                  <a:cubicBezTo>
                    <a:pt x="32849" y="3530"/>
                    <a:pt x="32849" y="3527"/>
                    <a:pt x="32856" y="3523"/>
                  </a:cubicBezTo>
                  <a:cubicBezTo>
                    <a:pt x="32850" y="3522"/>
                    <a:pt x="32845" y="3522"/>
                    <a:pt x="32841" y="3522"/>
                  </a:cubicBezTo>
                  <a:cubicBezTo>
                    <a:pt x="32821" y="3522"/>
                    <a:pt x="32812" y="3533"/>
                    <a:pt x="32804" y="3544"/>
                  </a:cubicBezTo>
                  <a:cubicBezTo>
                    <a:pt x="32791" y="3557"/>
                    <a:pt x="32775" y="3564"/>
                    <a:pt x="32755" y="3564"/>
                  </a:cubicBezTo>
                  <a:cubicBezTo>
                    <a:pt x="32743" y="3564"/>
                    <a:pt x="32729" y="3561"/>
                    <a:pt x="32714" y="3554"/>
                  </a:cubicBezTo>
                  <a:cubicBezTo>
                    <a:pt x="32714" y="3554"/>
                    <a:pt x="32710" y="3554"/>
                    <a:pt x="32706" y="3551"/>
                  </a:cubicBezTo>
                  <a:cubicBezTo>
                    <a:pt x="32738" y="3551"/>
                    <a:pt x="32741" y="3527"/>
                    <a:pt x="32772" y="3527"/>
                  </a:cubicBezTo>
                  <a:cubicBezTo>
                    <a:pt x="32786" y="3523"/>
                    <a:pt x="32790" y="3517"/>
                    <a:pt x="32780" y="3509"/>
                  </a:cubicBezTo>
                  <a:cubicBezTo>
                    <a:pt x="32775" y="3505"/>
                    <a:pt x="32771" y="3502"/>
                    <a:pt x="32765" y="3502"/>
                  </a:cubicBezTo>
                  <a:cubicBezTo>
                    <a:pt x="32761" y="3502"/>
                    <a:pt x="32757" y="3503"/>
                    <a:pt x="32751" y="3506"/>
                  </a:cubicBezTo>
                  <a:cubicBezTo>
                    <a:pt x="32744" y="3508"/>
                    <a:pt x="32740" y="3521"/>
                    <a:pt x="32731" y="3521"/>
                  </a:cubicBezTo>
                  <a:cubicBezTo>
                    <a:pt x="32728" y="3521"/>
                    <a:pt x="32725" y="3520"/>
                    <a:pt x="32721" y="3517"/>
                  </a:cubicBezTo>
                  <a:cubicBezTo>
                    <a:pt x="32709" y="3510"/>
                    <a:pt x="32700" y="3507"/>
                    <a:pt x="32692" y="3507"/>
                  </a:cubicBezTo>
                  <a:cubicBezTo>
                    <a:pt x="32677" y="3507"/>
                    <a:pt x="32668" y="3518"/>
                    <a:pt x="32658" y="3530"/>
                  </a:cubicBezTo>
                  <a:cubicBezTo>
                    <a:pt x="32658" y="3530"/>
                    <a:pt x="32655" y="3533"/>
                    <a:pt x="32652" y="3533"/>
                  </a:cubicBezTo>
                  <a:cubicBezTo>
                    <a:pt x="32655" y="3538"/>
                    <a:pt x="32655" y="3541"/>
                    <a:pt x="32655" y="3541"/>
                  </a:cubicBezTo>
                  <a:cubicBezTo>
                    <a:pt x="32637" y="3548"/>
                    <a:pt x="32623" y="3554"/>
                    <a:pt x="32610" y="3562"/>
                  </a:cubicBezTo>
                  <a:lnTo>
                    <a:pt x="32599" y="3562"/>
                  </a:lnTo>
                  <a:cubicBezTo>
                    <a:pt x="32592" y="3548"/>
                    <a:pt x="32564" y="3548"/>
                    <a:pt x="32540" y="3548"/>
                  </a:cubicBezTo>
                  <a:cubicBezTo>
                    <a:pt x="32522" y="3544"/>
                    <a:pt x="32509" y="3538"/>
                    <a:pt x="32506" y="3523"/>
                  </a:cubicBezTo>
                  <a:cubicBezTo>
                    <a:pt x="32506" y="3513"/>
                    <a:pt x="32519" y="3509"/>
                    <a:pt x="32537" y="3506"/>
                  </a:cubicBezTo>
                  <a:cubicBezTo>
                    <a:pt x="32554" y="3499"/>
                    <a:pt x="32582" y="3499"/>
                    <a:pt x="32578" y="3482"/>
                  </a:cubicBezTo>
                  <a:cubicBezTo>
                    <a:pt x="32575" y="3478"/>
                    <a:pt x="32575" y="3475"/>
                    <a:pt x="32572" y="3475"/>
                  </a:cubicBezTo>
                  <a:cubicBezTo>
                    <a:pt x="32585" y="3475"/>
                    <a:pt x="32599" y="3471"/>
                    <a:pt x="32613" y="3468"/>
                  </a:cubicBezTo>
                  <a:cubicBezTo>
                    <a:pt x="32627" y="3463"/>
                    <a:pt x="32641" y="3461"/>
                    <a:pt x="32655" y="3461"/>
                  </a:cubicBezTo>
                  <a:close/>
                  <a:moveTo>
                    <a:pt x="1860" y="3568"/>
                  </a:moveTo>
                  <a:lnTo>
                    <a:pt x="1860" y="3572"/>
                  </a:lnTo>
                  <a:cubicBezTo>
                    <a:pt x="1857" y="3572"/>
                    <a:pt x="1857" y="3572"/>
                    <a:pt x="1854" y="3568"/>
                  </a:cubicBezTo>
                  <a:close/>
                  <a:moveTo>
                    <a:pt x="2027" y="3583"/>
                  </a:moveTo>
                  <a:lnTo>
                    <a:pt x="2027" y="3586"/>
                  </a:lnTo>
                  <a:cubicBezTo>
                    <a:pt x="2027" y="3586"/>
                    <a:pt x="2023" y="3586"/>
                    <a:pt x="2023" y="3583"/>
                  </a:cubicBezTo>
                  <a:close/>
                  <a:moveTo>
                    <a:pt x="32971" y="3636"/>
                  </a:moveTo>
                  <a:cubicBezTo>
                    <a:pt x="32972" y="3636"/>
                    <a:pt x="32974" y="3637"/>
                    <a:pt x="32974" y="3637"/>
                  </a:cubicBezTo>
                  <a:lnTo>
                    <a:pt x="32970" y="3637"/>
                  </a:lnTo>
                  <a:cubicBezTo>
                    <a:pt x="32970" y="3636"/>
                    <a:pt x="32971" y="3636"/>
                    <a:pt x="32971" y="3636"/>
                  </a:cubicBezTo>
                  <a:close/>
                  <a:moveTo>
                    <a:pt x="3366" y="4380"/>
                  </a:moveTo>
                  <a:cubicBezTo>
                    <a:pt x="3368" y="4382"/>
                    <a:pt x="3367" y="4383"/>
                    <a:pt x="3366" y="4383"/>
                  </a:cubicBezTo>
                  <a:cubicBezTo>
                    <a:pt x="3365" y="4383"/>
                    <a:pt x="3363" y="4382"/>
                    <a:pt x="3363" y="4380"/>
                  </a:cubicBezTo>
                  <a:close/>
                  <a:moveTo>
                    <a:pt x="33435" y="4478"/>
                  </a:moveTo>
                  <a:lnTo>
                    <a:pt x="33435" y="4481"/>
                  </a:lnTo>
                  <a:lnTo>
                    <a:pt x="33428" y="4481"/>
                  </a:lnTo>
                  <a:cubicBezTo>
                    <a:pt x="33428" y="4478"/>
                    <a:pt x="33432" y="4478"/>
                    <a:pt x="33435" y="4478"/>
                  </a:cubicBezTo>
                  <a:close/>
                  <a:moveTo>
                    <a:pt x="2744" y="4452"/>
                  </a:moveTo>
                  <a:cubicBezTo>
                    <a:pt x="2768" y="4452"/>
                    <a:pt x="2791" y="4457"/>
                    <a:pt x="2814" y="4470"/>
                  </a:cubicBezTo>
                  <a:cubicBezTo>
                    <a:pt x="2825" y="4474"/>
                    <a:pt x="2839" y="4474"/>
                    <a:pt x="2853" y="4474"/>
                  </a:cubicBezTo>
                  <a:cubicBezTo>
                    <a:pt x="2872" y="4473"/>
                    <a:pt x="2892" y="4473"/>
                    <a:pt x="2912" y="4473"/>
                  </a:cubicBezTo>
                  <a:cubicBezTo>
                    <a:pt x="2969" y="4473"/>
                    <a:pt x="3027" y="4476"/>
                    <a:pt x="3084" y="4476"/>
                  </a:cubicBezTo>
                  <a:cubicBezTo>
                    <a:pt x="3140" y="4476"/>
                    <a:pt x="3195" y="4473"/>
                    <a:pt x="3248" y="4460"/>
                  </a:cubicBezTo>
                  <a:lnTo>
                    <a:pt x="3252" y="4460"/>
                  </a:lnTo>
                  <a:cubicBezTo>
                    <a:pt x="3284" y="4493"/>
                    <a:pt x="3334" y="4509"/>
                    <a:pt x="3390" y="4509"/>
                  </a:cubicBezTo>
                  <a:cubicBezTo>
                    <a:pt x="3405" y="4509"/>
                    <a:pt x="3420" y="4507"/>
                    <a:pt x="3436" y="4505"/>
                  </a:cubicBezTo>
                  <a:cubicBezTo>
                    <a:pt x="3439" y="4505"/>
                    <a:pt x="3446" y="4505"/>
                    <a:pt x="3453" y="4508"/>
                  </a:cubicBezTo>
                  <a:cubicBezTo>
                    <a:pt x="3474" y="4508"/>
                    <a:pt x="3495" y="4505"/>
                    <a:pt x="3501" y="4491"/>
                  </a:cubicBezTo>
                  <a:cubicBezTo>
                    <a:pt x="3505" y="4491"/>
                    <a:pt x="3509" y="4488"/>
                    <a:pt x="3512" y="4484"/>
                  </a:cubicBezTo>
                  <a:lnTo>
                    <a:pt x="3512" y="4484"/>
                  </a:lnTo>
                  <a:cubicBezTo>
                    <a:pt x="3512" y="4488"/>
                    <a:pt x="3512" y="4491"/>
                    <a:pt x="3505" y="4495"/>
                  </a:cubicBezTo>
                  <a:cubicBezTo>
                    <a:pt x="3511" y="4496"/>
                    <a:pt x="3517" y="4497"/>
                    <a:pt x="3522" y="4497"/>
                  </a:cubicBezTo>
                  <a:cubicBezTo>
                    <a:pt x="3545" y="4497"/>
                    <a:pt x="3556" y="4486"/>
                    <a:pt x="3567" y="4478"/>
                  </a:cubicBezTo>
                  <a:cubicBezTo>
                    <a:pt x="3583" y="4463"/>
                    <a:pt x="3602" y="4454"/>
                    <a:pt x="3625" y="4454"/>
                  </a:cubicBezTo>
                  <a:cubicBezTo>
                    <a:pt x="3639" y="4454"/>
                    <a:pt x="3654" y="4457"/>
                    <a:pt x="3671" y="4463"/>
                  </a:cubicBezTo>
                  <a:cubicBezTo>
                    <a:pt x="3675" y="4467"/>
                    <a:pt x="3679" y="4467"/>
                    <a:pt x="3682" y="4467"/>
                  </a:cubicBezTo>
                  <a:cubicBezTo>
                    <a:pt x="3644" y="4467"/>
                    <a:pt x="3640" y="4495"/>
                    <a:pt x="3602" y="4495"/>
                  </a:cubicBezTo>
                  <a:cubicBezTo>
                    <a:pt x="3585" y="4495"/>
                    <a:pt x="3585" y="4502"/>
                    <a:pt x="3592" y="4508"/>
                  </a:cubicBezTo>
                  <a:cubicBezTo>
                    <a:pt x="3599" y="4514"/>
                    <a:pt x="3607" y="4517"/>
                    <a:pt x="3616" y="4517"/>
                  </a:cubicBezTo>
                  <a:cubicBezTo>
                    <a:pt x="3619" y="4517"/>
                    <a:pt x="3623" y="4517"/>
                    <a:pt x="3626" y="4516"/>
                  </a:cubicBezTo>
                  <a:cubicBezTo>
                    <a:pt x="3637" y="4510"/>
                    <a:pt x="3642" y="4498"/>
                    <a:pt x="3654" y="4498"/>
                  </a:cubicBezTo>
                  <a:cubicBezTo>
                    <a:pt x="3658" y="4498"/>
                    <a:pt x="3662" y="4499"/>
                    <a:pt x="3668" y="4502"/>
                  </a:cubicBezTo>
                  <a:cubicBezTo>
                    <a:pt x="3682" y="4510"/>
                    <a:pt x="3692" y="4513"/>
                    <a:pt x="3701" y="4513"/>
                  </a:cubicBezTo>
                  <a:cubicBezTo>
                    <a:pt x="3719" y="4513"/>
                    <a:pt x="3729" y="4500"/>
                    <a:pt x="3741" y="4491"/>
                  </a:cubicBezTo>
                  <a:cubicBezTo>
                    <a:pt x="3741" y="4488"/>
                    <a:pt x="3744" y="4488"/>
                    <a:pt x="3748" y="4484"/>
                  </a:cubicBezTo>
                  <a:cubicBezTo>
                    <a:pt x="3748" y="4484"/>
                    <a:pt x="3744" y="4481"/>
                    <a:pt x="3744" y="4478"/>
                  </a:cubicBezTo>
                  <a:cubicBezTo>
                    <a:pt x="3765" y="4470"/>
                    <a:pt x="3783" y="4463"/>
                    <a:pt x="3800" y="4457"/>
                  </a:cubicBezTo>
                  <a:lnTo>
                    <a:pt x="3810" y="4457"/>
                  </a:lnTo>
                  <a:cubicBezTo>
                    <a:pt x="3821" y="4474"/>
                    <a:pt x="3855" y="4470"/>
                    <a:pt x="3879" y="4474"/>
                  </a:cubicBezTo>
                  <a:cubicBezTo>
                    <a:pt x="3904" y="4478"/>
                    <a:pt x="3921" y="4481"/>
                    <a:pt x="3921" y="4495"/>
                  </a:cubicBezTo>
                  <a:cubicBezTo>
                    <a:pt x="3925" y="4508"/>
                    <a:pt x="3908" y="4512"/>
                    <a:pt x="3890" y="4516"/>
                  </a:cubicBezTo>
                  <a:cubicBezTo>
                    <a:pt x="3866" y="4519"/>
                    <a:pt x="3834" y="4523"/>
                    <a:pt x="3838" y="4537"/>
                  </a:cubicBezTo>
                  <a:cubicBezTo>
                    <a:pt x="3838" y="4543"/>
                    <a:pt x="3842" y="4543"/>
                    <a:pt x="3845" y="4547"/>
                  </a:cubicBezTo>
                  <a:cubicBezTo>
                    <a:pt x="3831" y="4547"/>
                    <a:pt x="3814" y="4547"/>
                    <a:pt x="3796" y="4553"/>
                  </a:cubicBezTo>
                  <a:cubicBezTo>
                    <a:pt x="3779" y="4557"/>
                    <a:pt x="3762" y="4559"/>
                    <a:pt x="3745" y="4559"/>
                  </a:cubicBezTo>
                  <a:cubicBezTo>
                    <a:pt x="3728" y="4559"/>
                    <a:pt x="3712" y="4557"/>
                    <a:pt x="3696" y="4553"/>
                  </a:cubicBezTo>
                  <a:cubicBezTo>
                    <a:pt x="3689" y="4553"/>
                    <a:pt x="3679" y="4550"/>
                    <a:pt x="3671" y="4550"/>
                  </a:cubicBezTo>
                  <a:cubicBezTo>
                    <a:pt x="3540" y="4529"/>
                    <a:pt x="3405" y="4533"/>
                    <a:pt x="3272" y="4529"/>
                  </a:cubicBezTo>
                  <a:cubicBezTo>
                    <a:pt x="3267" y="4529"/>
                    <a:pt x="3262" y="4528"/>
                    <a:pt x="3257" y="4528"/>
                  </a:cubicBezTo>
                  <a:cubicBezTo>
                    <a:pt x="3232" y="4528"/>
                    <a:pt x="3210" y="4535"/>
                    <a:pt x="3192" y="4547"/>
                  </a:cubicBezTo>
                  <a:cubicBezTo>
                    <a:pt x="3189" y="4543"/>
                    <a:pt x="3186" y="4543"/>
                    <a:pt x="3182" y="4540"/>
                  </a:cubicBezTo>
                  <a:cubicBezTo>
                    <a:pt x="3176" y="4540"/>
                    <a:pt x="3165" y="4537"/>
                    <a:pt x="3158" y="4537"/>
                  </a:cubicBezTo>
                  <a:cubicBezTo>
                    <a:pt x="3137" y="4526"/>
                    <a:pt x="3119" y="4511"/>
                    <a:pt x="3096" y="4511"/>
                  </a:cubicBezTo>
                  <a:cubicBezTo>
                    <a:pt x="3088" y="4511"/>
                    <a:pt x="3081" y="4513"/>
                    <a:pt x="3072" y="4516"/>
                  </a:cubicBezTo>
                  <a:cubicBezTo>
                    <a:pt x="3043" y="4526"/>
                    <a:pt x="3013" y="4529"/>
                    <a:pt x="2984" y="4533"/>
                  </a:cubicBezTo>
                  <a:lnTo>
                    <a:pt x="2939" y="4533"/>
                  </a:lnTo>
                  <a:cubicBezTo>
                    <a:pt x="2919" y="4533"/>
                    <a:pt x="2898" y="4534"/>
                    <a:pt x="2877" y="4534"/>
                  </a:cubicBezTo>
                  <a:cubicBezTo>
                    <a:pt x="2858" y="4534"/>
                    <a:pt x="2840" y="4533"/>
                    <a:pt x="2822" y="4529"/>
                  </a:cubicBezTo>
                  <a:cubicBezTo>
                    <a:pt x="2795" y="4523"/>
                    <a:pt x="2770" y="4521"/>
                    <a:pt x="2746" y="4521"/>
                  </a:cubicBezTo>
                  <a:cubicBezTo>
                    <a:pt x="2701" y="4521"/>
                    <a:pt x="2660" y="4530"/>
                    <a:pt x="2617" y="4543"/>
                  </a:cubicBezTo>
                  <a:lnTo>
                    <a:pt x="2603" y="4543"/>
                  </a:lnTo>
                  <a:cubicBezTo>
                    <a:pt x="2593" y="4519"/>
                    <a:pt x="2582" y="4519"/>
                    <a:pt x="2523" y="4516"/>
                  </a:cubicBezTo>
                  <a:cubicBezTo>
                    <a:pt x="2457" y="4512"/>
                    <a:pt x="2385" y="4519"/>
                    <a:pt x="2326" y="4495"/>
                  </a:cubicBezTo>
                  <a:cubicBezTo>
                    <a:pt x="2356" y="4484"/>
                    <a:pt x="2388" y="4481"/>
                    <a:pt x="2419" y="4481"/>
                  </a:cubicBezTo>
                  <a:cubicBezTo>
                    <a:pt x="2443" y="4478"/>
                    <a:pt x="2478" y="4481"/>
                    <a:pt x="2481" y="4460"/>
                  </a:cubicBezTo>
                  <a:lnTo>
                    <a:pt x="2485" y="4463"/>
                  </a:lnTo>
                  <a:cubicBezTo>
                    <a:pt x="2492" y="4467"/>
                    <a:pt x="2502" y="4467"/>
                    <a:pt x="2516" y="4467"/>
                  </a:cubicBezTo>
                  <a:cubicBezTo>
                    <a:pt x="2540" y="4479"/>
                    <a:pt x="2559" y="4485"/>
                    <a:pt x="2581" y="4485"/>
                  </a:cubicBezTo>
                  <a:cubicBezTo>
                    <a:pt x="2601" y="4485"/>
                    <a:pt x="2623" y="4480"/>
                    <a:pt x="2651" y="4470"/>
                  </a:cubicBezTo>
                  <a:cubicBezTo>
                    <a:pt x="2683" y="4461"/>
                    <a:pt x="2714" y="4452"/>
                    <a:pt x="2744" y="4452"/>
                  </a:cubicBezTo>
                  <a:close/>
                  <a:moveTo>
                    <a:pt x="4043" y="4495"/>
                  </a:moveTo>
                  <a:cubicBezTo>
                    <a:pt x="4088" y="4533"/>
                    <a:pt x="4140" y="4551"/>
                    <a:pt x="4199" y="4551"/>
                  </a:cubicBezTo>
                  <a:cubicBezTo>
                    <a:pt x="4221" y="4551"/>
                    <a:pt x="4244" y="4548"/>
                    <a:pt x="4268" y="4543"/>
                  </a:cubicBezTo>
                  <a:lnTo>
                    <a:pt x="4292" y="4543"/>
                  </a:lnTo>
                  <a:cubicBezTo>
                    <a:pt x="4324" y="4551"/>
                    <a:pt x="4375" y="4555"/>
                    <a:pt x="4429" y="4555"/>
                  </a:cubicBezTo>
                  <a:cubicBezTo>
                    <a:pt x="4498" y="4555"/>
                    <a:pt x="4572" y="4549"/>
                    <a:pt x="4615" y="4537"/>
                  </a:cubicBezTo>
                  <a:cubicBezTo>
                    <a:pt x="4625" y="4536"/>
                    <a:pt x="4636" y="4535"/>
                    <a:pt x="4646" y="4535"/>
                  </a:cubicBezTo>
                  <a:cubicBezTo>
                    <a:pt x="4682" y="4535"/>
                    <a:pt x="4718" y="4541"/>
                    <a:pt x="4754" y="4541"/>
                  </a:cubicBezTo>
                  <a:cubicBezTo>
                    <a:pt x="4769" y="4541"/>
                    <a:pt x="4784" y="4540"/>
                    <a:pt x="4799" y="4537"/>
                  </a:cubicBezTo>
                  <a:lnTo>
                    <a:pt x="4806" y="4537"/>
                  </a:lnTo>
                  <a:cubicBezTo>
                    <a:pt x="4816" y="4540"/>
                    <a:pt x="4827" y="4543"/>
                    <a:pt x="4837" y="4543"/>
                  </a:cubicBezTo>
                  <a:cubicBezTo>
                    <a:pt x="4910" y="4561"/>
                    <a:pt x="5000" y="4543"/>
                    <a:pt x="5063" y="4568"/>
                  </a:cubicBezTo>
                  <a:cubicBezTo>
                    <a:pt x="5110" y="4586"/>
                    <a:pt x="5159" y="4591"/>
                    <a:pt x="5208" y="4591"/>
                  </a:cubicBezTo>
                  <a:cubicBezTo>
                    <a:pt x="5245" y="4591"/>
                    <a:pt x="5282" y="4588"/>
                    <a:pt x="5320" y="4585"/>
                  </a:cubicBezTo>
                  <a:cubicBezTo>
                    <a:pt x="5346" y="4584"/>
                    <a:pt x="5371" y="4583"/>
                    <a:pt x="5396" y="4583"/>
                  </a:cubicBezTo>
                  <a:cubicBezTo>
                    <a:pt x="5438" y="4583"/>
                    <a:pt x="5479" y="4586"/>
                    <a:pt x="5521" y="4599"/>
                  </a:cubicBezTo>
                  <a:cubicBezTo>
                    <a:pt x="5535" y="4604"/>
                    <a:pt x="5550" y="4606"/>
                    <a:pt x="5565" y="4606"/>
                  </a:cubicBezTo>
                  <a:cubicBezTo>
                    <a:pt x="5583" y="4606"/>
                    <a:pt x="5602" y="4603"/>
                    <a:pt x="5621" y="4599"/>
                  </a:cubicBezTo>
                  <a:cubicBezTo>
                    <a:pt x="5680" y="4588"/>
                    <a:pt x="5715" y="4564"/>
                    <a:pt x="5746" y="4540"/>
                  </a:cubicBezTo>
                  <a:cubicBezTo>
                    <a:pt x="5760" y="4538"/>
                    <a:pt x="5772" y="4537"/>
                    <a:pt x="5784" y="4537"/>
                  </a:cubicBezTo>
                  <a:cubicBezTo>
                    <a:pt x="5816" y="4537"/>
                    <a:pt x="5839" y="4545"/>
                    <a:pt x="5857" y="4558"/>
                  </a:cubicBezTo>
                  <a:cubicBezTo>
                    <a:pt x="5857" y="4558"/>
                    <a:pt x="5857" y="4561"/>
                    <a:pt x="5861" y="4561"/>
                  </a:cubicBezTo>
                  <a:cubicBezTo>
                    <a:pt x="5871" y="4582"/>
                    <a:pt x="5903" y="4599"/>
                    <a:pt x="5919" y="4620"/>
                  </a:cubicBezTo>
                  <a:cubicBezTo>
                    <a:pt x="5968" y="4625"/>
                    <a:pt x="6012" y="4635"/>
                    <a:pt x="6059" y="4635"/>
                  </a:cubicBezTo>
                  <a:cubicBezTo>
                    <a:pt x="6077" y="4635"/>
                    <a:pt x="6095" y="4634"/>
                    <a:pt x="6114" y="4630"/>
                  </a:cubicBezTo>
                  <a:cubicBezTo>
                    <a:pt x="6133" y="4635"/>
                    <a:pt x="6150" y="4638"/>
                    <a:pt x="6167" y="4638"/>
                  </a:cubicBezTo>
                  <a:cubicBezTo>
                    <a:pt x="6194" y="4638"/>
                    <a:pt x="6219" y="4632"/>
                    <a:pt x="6242" y="4623"/>
                  </a:cubicBezTo>
                  <a:lnTo>
                    <a:pt x="6260" y="4623"/>
                  </a:lnTo>
                  <a:cubicBezTo>
                    <a:pt x="6263" y="4623"/>
                    <a:pt x="6267" y="4627"/>
                    <a:pt x="6270" y="4627"/>
                  </a:cubicBezTo>
                  <a:cubicBezTo>
                    <a:pt x="6315" y="4647"/>
                    <a:pt x="6377" y="4644"/>
                    <a:pt x="6433" y="4654"/>
                  </a:cubicBezTo>
                  <a:cubicBezTo>
                    <a:pt x="6440" y="4657"/>
                    <a:pt x="6447" y="4657"/>
                    <a:pt x="6454" y="4657"/>
                  </a:cubicBezTo>
                  <a:cubicBezTo>
                    <a:pt x="6483" y="4664"/>
                    <a:pt x="6512" y="4667"/>
                    <a:pt x="6541" y="4667"/>
                  </a:cubicBezTo>
                  <a:cubicBezTo>
                    <a:pt x="6574" y="4667"/>
                    <a:pt x="6606" y="4663"/>
                    <a:pt x="6638" y="4657"/>
                  </a:cubicBezTo>
                  <a:cubicBezTo>
                    <a:pt x="6660" y="4654"/>
                    <a:pt x="6683" y="4652"/>
                    <a:pt x="6706" y="4652"/>
                  </a:cubicBezTo>
                  <a:cubicBezTo>
                    <a:pt x="6722" y="4652"/>
                    <a:pt x="6739" y="4653"/>
                    <a:pt x="6756" y="4654"/>
                  </a:cubicBezTo>
                  <a:cubicBezTo>
                    <a:pt x="6839" y="4660"/>
                    <a:pt x="6921" y="4669"/>
                    <a:pt x="7002" y="4669"/>
                  </a:cubicBezTo>
                  <a:cubicBezTo>
                    <a:pt x="7030" y="4669"/>
                    <a:pt x="7058" y="4668"/>
                    <a:pt x="7085" y="4665"/>
                  </a:cubicBezTo>
                  <a:cubicBezTo>
                    <a:pt x="7128" y="4663"/>
                    <a:pt x="7170" y="4656"/>
                    <a:pt x="7209" y="4656"/>
                  </a:cubicBezTo>
                  <a:cubicBezTo>
                    <a:pt x="7241" y="4656"/>
                    <a:pt x="7272" y="4661"/>
                    <a:pt x="7301" y="4678"/>
                  </a:cubicBezTo>
                  <a:cubicBezTo>
                    <a:pt x="7301" y="4678"/>
                    <a:pt x="7304" y="4682"/>
                    <a:pt x="7307" y="4682"/>
                  </a:cubicBezTo>
                  <a:cubicBezTo>
                    <a:pt x="7325" y="4681"/>
                    <a:pt x="7341" y="4680"/>
                    <a:pt x="7358" y="4680"/>
                  </a:cubicBezTo>
                  <a:cubicBezTo>
                    <a:pt x="7444" y="4680"/>
                    <a:pt x="7525" y="4699"/>
                    <a:pt x="7610" y="4699"/>
                  </a:cubicBezTo>
                  <a:cubicBezTo>
                    <a:pt x="7696" y="4699"/>
                    <a:pt x="7783" y="4710"/>
                    <a:pt x="7870" y="4710"/>
                  </a:cubicBezTo>
                  <a:cubicBezTo>
                    <a:pt x="7881" y="4710"/>
                    <a:pt x="7891" y="4710"/>
                    <a:pt x="7901" y="4710"/>
                  </a:cubicBezTo>
                  <a:cubicBezTo>
                    <a:pt x="7918" y="4710"/>
                    <a:pt x="7939" y="4710"/>
                    <a:pt x="7949" y="4724"/>
                  </a:cubicBezTo>
                  <a:cubicBezTo>
                    <a:pt x="7924" y="4733"/>
                    <a:pt x="7897" y="4736"/>
                    <a:pt x="7869" y="4736"/>
                  </a:cubicBezTo>
                  <a:cubicBezTo>
                    <a:pt x="7856" y="4736"/>
                    <a:pt x="7842" y="4735"/>
                    <a:pt x="7828" y="4734"/>
                  </a:cubicBezTo>
                  <a:cubicBezTo>
                    <a:pt x="7714" y="4727"/>
                    <a:pt x="7605" y="4713"/>
                    <a:pt x="7491" y="4713"/>
                  </a:cubicBezTo>
                  <a:cubicBezTo>
                    <a:pt x="7385" y="4713"/>
                    <a:pt x="7278" y="4695"/>
                    <a:pt x="7174" y="4695"/>
                  </a:cubicBezTo>
                  <a:cubicBezTo>
                    <a:pt x="7159" y="4695"/>
                    <a:pt x="7145" y="4695"/>
                    <a:pt x="7131" y="4696"/>
                  </a:cubicBezTo>
                  <a:cubicBezTo>
                    <a:pt x="7108" y="4696"/>
                    <a:pt x="7085" y="4697"/>
                    <a:pt x="7062" y="4697"/>
                  </a:cubicBezTo>
                  <a:cubicBezTo>
                    <a:pt x="6965" y="4697"/>
                    <a:pt x="6872" y="4692"/>
                    <a:pt x="6777" y="4689"/>
                  </a:cubicBezTo>
                  <a:cubicBezTo>
                    <a:pt x="6465" y="4675"/>
                    <a:pt x="6153" y="4654"/>
                    <a:pt x="5836" y="4644"/>
                  </a:cubicBezTo>
                  <a:cubicBezTo>
                    <a:pt x="5797" y="4646"/>
                    <a:pt x="5758" y="4651"/>
                    <a:pt x="5719" y="4651"/>
                  </a:cubicBezTo>
                  <a:cubicBezTo>
                    <a:pt x="5696" y="4651"/>
                    <a:pt x="5672" y="4649"/>
                    <a:pt x="5649" y="4644"/>
                  </a:cubicBezTo>
                  <a:lnTo>
                    <a:pt x="5618" y="4644"/>
                  </a:lnTo>
                  <a:cubicBezTo>
                    <a:pt x="5607" y="4641"/>
                    <a:pt x="5594" y="4641"/>
                    <a:pt x="5580" y="4641"/>
                  </a:cubicBezTo>
                  <a:cubicBezTo>
                    <a:pt x="5562" y="4637"/>
                    <a:pt x="5549" y="4637"/>
                    <a:pt x="5531" y="4637"/>
                  </a:cubicBezTo>
                  <a:cubicBezTo>
                    <a:pt x="5507" y="4637"/>
                    <a:pt x="5486" y="4637"/>
                    <a:pt x="5461" y="4633"/>
                  </a:cubicBezTo>
                  <a:cubicBezTo>
                    <a:pt x="5455" y="4633"/>
                    <a:pt x="5451" y="4633"/>
                    <a:pt x="5448" y="4630"/>
                  </a:cubicBezTo>
                  <a:cubicBezTo>
                    <a:pt x="5427" y="4621"/>
                    <a:pt x="5405" y="4615"/>
                    <a:pt x="5382" y="4615"/>
                  </a:cubicBezTo>
                  <a:cubicBezTo>
                    <a:pt x="5368" y="4615"/>
                    <a:pt x="5353" y="4618"/>
                    <a:pt x="5337" y="4623"/>
                  </a:cubicBezTo>
                  <a:cubicBezTo>
                    <a:pt x="5327" y="4623"/>
                    <a:pt x="5320" y="4627"/>
                    <a:pt x="5312" y="4627"/>
                  </a:cubicBezTo>
                  <a:lnTo>
                    <a:pt x="5243" y="4627"/>
                  </a:lnTo>
                  <a:cubicBezTo>
                    <a:pt x="5237" y="4623"/>
                    <a:pt x="5229" y="4623"/>
                    <a:pt x="5222" y="4623"/>
                  </a:cubicBezTo>
                  <a:cubicBezTo>
                    <a:pt x="5146" y="4606"/>
                    <a:pt x="5070" y="4613"/>
                    <a:pt x="4990" y="4609"/>
                  </a:cubicBezTo>
                  <a:cubicBezTo>
                    <a:pt x="4904" y="4606"/>
                    <a:pt x="4813" y="4609"/>
                    <a:pt x="4730" y="4592"/>
                  </a:cubicBezTo>
                  <a:cubicBezTo>
                    <a:pt x="4691" y="4584"/>
                    <a:pt x="4656" y="4577"/>
                    <a:pt x="4619" y="4577"/>
                  </a:cubicBezTo>
                  <a:cubicBezTo>
                    <a:pt x="4610" y="4577"/>
                    <a:pt x="4601" y="4578"/>
                    <a:pt x="4591" y="4578"/>
                  </a:cubicBezTo>
                  <a:cubicBezTo>
                    <a:pt x="4562" y="4582"/>
                    <a:pt x="4532" y="4583"/>
                    <a:pt x="4503" y="4583"/>
                  </a:cubicBezTo>
                  <a:cubicBezTo>
                    <a:pt x="4473" y="4583"/>
                    <a:pt x="4444" y="4582"/>
                    <a:pt x="4414" y="4578"/>
                  </a:cubicBezTo>
                  <a:cubicBezTo>
                    <a:pt x="4311" y="4569"/>
                    <a:pt x="4207" y="4554"/>
                    <a:pt x="4103" y="4554"/>
                  </a:cubicBezTo>
                  <a:cubicBezTo>
                    <a:pt x="4056" y="4554"/>
                    <a:pt x="4010" y="4557"/>
                    <a:pt x="3963" y="4564"/>
                  </a:cubicBezTo>
                  <a:cubicBezTo>
                    <a:pt x="3949" y="4564"/>
                    <a:pt x="3935" y="4561"/>
                    <a:pt x="3925" y="4561"/>
                  </a:cubicBezTo>
                  <a:cubicBezTo>
                    <a:pt x="3908" y="4558"/>
                    <a:pt x="3890" y="4550"/>
                    <a:pt x="3873" y="4550"/>
                  </a:cubicBezTo>
                  <a:cubicBezTo>
                    <a:pt x="3878" y="4548"/>
                    <a:pt x="3883" y="4548"/>
                    <a:pt x="3889" y="4548"/>
                  </a:cubicBezTo>
                  <a:cubicBezTo>
                    <a:pt x="3894" y="4548"/>
                    <a:pt x="3899" y="4548"/>
                    <a:pt x="3904" y="4550"/>
                  </a:cubicBezTo>
                  <a:lnTo>
                    <a:pt x="3929" y="4550"/>
                  </a:lnTo>
                  <a:cubicBezTo>
                    <a:pt x="3934" y="4551"/>
                    <a:pt x="3938" y="4551"/>
                    <a:pt x="3942" y="4551"/>
                  </a:cubicBezTo>
                  <a:cubicBezTo>
                    <a:pt x="4003" y="4551"/>
                    <a:pt x="3994" y="4504"/>
                    <a:pt x="4043" y="4495"/>
                  </a:cubicBezTo>
                  <a:close/>
                  <a:moveTo>
                    <a:pt x="5850" y="4763"/>
                  </a:moveTo>
                  <a:cubicBezTo>
                    <a:pt x="5856" y="4763"/>
                    <a:pt x="5862" y="4765"/>
                    <a:pt x="5868" y="4769"/>
                  </a:cubicBezTo>
                  <a:cubicBezTo>
                    <a:pt x="5861" y="4769"/>
                    <a:pt x="5857" y="4769"/>
                    <a:pt x="5854" y="4772"/>
                  </a:cubicBezTo>
                  <a:cubicBezTo>
                    <a:pt x="5844" y="4769"/>
                    <a:pt x="5833" y="4769"/>
                    <a:pt x="5823" y="4769"/>
                  </a:cubicBezTo>
                  <a:cubicBezTo>
                    <a:pt x="5831" y="4767"/>
                    <a:pt x="5841" y="4763"/>
                    <a:pt x="5850" y="4763"/>
                  </a:cubicBezTo>
                  <a:close/>
                  <a:moveTo>
                    <a:pt x="4483" y="4849"/>
                  </a:moveTo>
                  <a:cubicBezTo>
                    <a:pt x="4473" y="4852"/>
                    <a:pt x="4459" y="4852"/>
                    <a:pt x="4446" y="4859"/>
                  </a:cubicBezTo>
                  <a:cubicBezTo>
                    <a:pt x="4459" y="4852"/>
                    <a:pt x="4470" y="4852"/>
                    <a:pt x="4483" y="4849"/>
                  </a:cubicBezTo>
                  <a:close/>
                  <a:moveTo>
                    <a:pt x="6725" y="4782"/>
                  </a:moveTo>
                  <a:cubicBezTo>
                    <a:pt x="6756" y="4787"/>
                    <a:pt x="6784" y="4790"/>
                    <a:pt x="6814" y="4793"/>
                  </a:cubicBezTo>
                  <a:cubicBezTo>
                    <a:pt x="6832" y="4797"/>
                    <a:pt x="6853" y="4800"/>
                    <a:pt x="6870" y="4800"/>
                  </a:cubicBezTo>
                  <a:cubicBezTo>
                    <a:pt x="6906" y="4798"/>
                    <a:pt x="6942" y="4797"/>
                    <a:pt x="6977" y="4797"/>
                  </a:cubicBezTo>
                  <a:cubicBezTo>
                    <a:pt x="7130" y="4797"/>
                    <a:pt x="7280" y="4812"/>
                    <a:pt x="7432" y="4817"/>
                  </a:cubicBezTo>
                  <a:cubicBezTo>
                    <a:pt x="7443" y="4821"/>
                    <a:pt x="7453" y="4821"/>
                    <a:pt x="7464" y="4821"/>
                  </a:cubicBezTo>
                  <a:cubicBezTo>
                    <a:pt x="7464" y="4821"/>
                    <a:pt x="7464" y="4824"/>
                    <a:pt x="7460" y="4828"/>
                  </a:cubicBezTo>
                  <a:cubicBezTo>
                    <a:pt x="7453" y="4835"/>
                    <a:pt x="7441" y="4841"/>
                    <a:pt x="7427" y="4841"/>
                  </a:cubicBezTo>
                  <a:cubicBezTo>
                    <a:pt x="7421" y="4841"/>
                    <a:pt x="7415" y="4840"/>
                    <a:pt x="7408" y="4838"/>
                  </a:cubicBezTo>
                  <a:cubicBezTo>
                    <a:pt x="7398" y="4835"/>
                    <a:pt x="7386" y="4832"/>
                    <a:pt x="7376" y="4832"/>
                  </a:cubicBezTo>
                  <a:cubicBezTo>
                    <a:pt x="7366" y="4832"/>
                    <a:pt x="7358" y="4835"/>
                    <a:pt x="7356" y="4842"/>
                  </a:cubicBezTo>
                  <a:cubicBezTo>
                    <a:pt x="7349" y="4856"/>
                    <a:pt x="7373" y="4866"/>
                    <a:pt x="7401" y="4866"/>
                  </a:cubicBezTo>
                  <a:cubicBezTo>
                    <a:pt x="7409" y="4866"/>
                    <a:pt x="7416" y="4864"/>
                    <a:pt x="7423" y="4864"/>
                  </a:cubicBezTo>
                  <a:cubicBezTo>
                    <a:pt x="7429" y="4864"/>
                    <a:pt x="7434" y="4865"/>
                    <a:pt x="7439" y="4870"/>
                  </a:cubicBezTo>
                  <a:cubicBezTo>
                    <a:pt x="7415" y="4873"/>
                    <a:pt x="7394" y="4876"/>
                    <a:pt x="7370" y="4876"/>
                  </a:cubicBezTo>
                  <a:lnTo>
                    <a:pt x="7352" y="4876"/>
                  </a:lnTo>
                  <a:cubicBezTo>
                    <a:pt x="7254" y="4880"/>
                    <a:pt x="7154" y="4883"/>
                    <a:pt x="7054" y="4883"/>
                  </a:cubicBezTo>
                  <a:cubicBezTo>
                    <a:pt x="6972" y="4883"/>
                    <a:pt x="6889" y="4881"/>
                    <a:pt x="6808" y="4876"/>
                  </a:cubicBezTo>
                  <a:cubicBezTo>
                    <a:pt x="6801" y="4866"/>
                    <a:pt x="6773" y="4866"/>
                    <a:pt x="6756" y="4859"/>
                  </a:cubicBezTo>
                  <a:cubicBezTo>
                    <a:pt x="6742" y="4856"/>
                    <a:pt x="6718" y="4856"/>
                    <a:pt x="6731" y="4838"/>
                  </a:cubicBezTo>
                  <a:cubicBezTo>
                    <a:pt x="6749" y="4817"/>
                    <a:pt x="6728" y="4803"/>
                    <a:pt x="6704" y="4790"/>
                  </a:cubicBezTo>
                  <a:cubicBezTo>
                    <a:pt x="6710" y="4787"/>
                    <a:pt x="6718" y="4787"/>
                    <a:pt x="6725" y="4782"/>
                  </a:cubicBezTo>
                  <a:close/>
                  <a:moveTo>
                    <a:pt x="3991" y="4901"/>
                  </a:moveTo>
                  <a:cubicBezTo>
                    <a:pt x="3991" y="4904"/>
                    <a:pt x="3988" y="4904"/>
                    <a:pt x="3988" y="4904"/>
                  </a:cubicBezTo>
                  <a:cubicBezTo>
                    <a:pt x="3988" y="4904"/>
                    <a:pt x="3988" y="4901"/>
                    <a:pt x="3991" y="4901"/>
                  </a:cubicBezTo>
                  <a:close/>
                  <a:moveTo>
                    <a:pt x="2540" y="4998"/>
                  </a:moveTo>
                  <a:lnTo>
                    <a:pt x="2540" y="5001"/>
                  </a:lnTo>
                  <a:cubicBezTo>
                    <a:pt x="2537" y="5001"/>
                    <a:pt x="2537" y="5001"/>
                    <a:pt x="2534" y="4998"/>
                  </a:cubicBezTo>
                  <a:close/>
                  <a:moveTo>
                    <a:pt x="2707" y="5067"/>
                  </a:moveTo>
                  <a:lnTo>
                    <a:pt x="2704" y="5070"/>
                  </a:lnTo>
                  <a:lnTo>
                    <a:pt x="2704" y="5067"/>
                  </a:lnTo>
                  <a:close/>
                  <a:moveTo>
                    <a:pt x="33349" y="4956"/>
                  </a:moveTo>
                  <a:cubicBezTo>
                    <a:pt x="33360" y="4956"/>
                    <a:pt x="33372" y="4958"/>
                    <a:pt x="33383" y="4960"/>
                  </a:cubicBezTo>
                  <a:cubicBezTo>
                    <a:pt x="33398" y="4962"/>
                    <a:pt x="33408" y="4969"/>
                    <a:pt x="33420" y="4969"/>
                  </a:cubicBezTo>
                  <a:cubicBezTo>
                    <a:pt x="33426" y="4969"/>
                    <a:pt x="33432" y="4968"/>
                    <a:pt x="33438" y="4963"/>
                  </a:cubicBezTo>
                  <a:cubicBezTo>
                    <a:pt x="33477" y="4963"/>
                    <a:pt x="33501" y="4977"/>
                    <a:pt x="33532" y="4991"/>
                  </a:cubicBezTo>
                  <a:cubicBezTo>
                    <a:pt x="33592" y="5019"/>
                    <a:pt x="33560" y="5026"/>
                    <a:pt x="33522" y="5043"/>
                  </a:cubicBezTo>
                  <a:cubicBezTo>
                    <a:pt x="33515" y="5046"/>
                    <a:pt x="33505" y="5050"/>
                    <a:pt x="33494" y="5053"/>
                  </a:cubicBezTo>
                  <a:cubicBezTo>
                    <a:pt x="33512" y="5064"/>
                    <a:pt x="33529" y="5074"/>
                    <a:pt x="33542" y="5085"/>
                  </a:cubicBezTo>
                  <a:lnTo>
                    <a:pt x="33547" y="5085"/>
                  </a:lnTo>
                  <a:cubicBezTo>
                    <a:pt x="33544" y="5088"/>
                    <a:pt x="33540" y="5089"/>
                    <a:pt x="33536" y="5089"/>
                  </a:cubicBezTo>
                  <a:cubicBezTo>
                    <a:pt x="33527" y="5089"/>
                    <a:pt x="33517" y="5085"/>
                    <a:pt x="33508" y="5085"/>
                  </a:cubicBezTo>
                  <a:cubicBezTo>
                    <a:pt x="33504" y="5085"/>
                    <a:pt x="33500" y="5086"/>
                    <a:pt x="33498" y="5091"/>
                  </a:cubicBezTo>
                  <a:lnTo>
                    <a:pt x="33494" y="5091"/>
                  </a:lnTo>
                  <a:lnTo>
                    <a:pt x="33491" y="5088"/>
                  </a:lnTo>
                  <a:cubicBezTo>
                    <a:pt x="33477" y="5088"/>
                    <a:pt x="33470" y="5095"/>
                    <a:pt x="33470" y="5102"/>
                  </a:cubicBezTo>
                  <a:cubicBezTo>
                    <a:pt x="33467" y="5133"/>
                    <a:pt x="33432" y="5144"/>
                    <a:pt x="33393" y="5150"/>
                  </a:cubicBezTo>
                  <a:cubicBezTo>
                    <a:pt x="33387" y="5144"/>
                    <a:pt x="33383" y="5136"/>
                    <a:pt x="33373" y="5133"/>
                  </a:cubicBezTo>
                  <a:cubicBezTo>
                    <a:pt x="33376" y="5109"/>
                    <a:pt x="33411" y="5112"/>
                    <a:pt x="33432" y="5109"/>
                  </a:cubicBezTo>
                  <a:cubicBezTo>
                    <a:pt x="33463" y="5105"/>
                    <a:pt x="33480" y="5088"/>
                    <a:pt x="33459" y="5081"/>
                  </a:cubicBezTo>
                  <a:cubicBezTo>
                    <a:pt x="33418" y="5067"/>
                    <a:pt x="33443" y="5046"/>
                    <a:pt x="33425" y="5029"/>
                  </a:cubicBezTo>
                  <a:cubicBezTo>
                    <a:pt x="33397" y="4998"/>
                    <a:pt x="33334" y="5001"/>
                    <a:pt x="33293" y="4987"/>
                  </a:cubicBezTo>
                  <a:cubicBezTo>
                    <a:pt x="33302" y="4964"/>
                    <a:pt x="33324" y="4956"/>
                    <a:pt x="33349" y="4956"/>
                  </a:cubicBezTo>
                  <a:close/>
                  <a:moveTo>
                    <a:pt x="32766" y="5022"/>
                  </a:moveTo>
                  <a:cubicBezTo>
                    <a:pt x="32783" y="5022"/>
                    <a:pt x="32801" y="5026"/>
                    <a:pt x="32818" y="5029"/>
                  </a:cubicBezTo>
                  <a:cubicBezTo>
                    <a:pt x="32783" y="5064"/>
                    <a:pt x="32814" y="5074"/>
                    <a:pt x="32860" y="5085"/>
                  </a:cubicBezTo>
                  <a:cubicBezTo>
                    <a:pt x="32891" y="5089"/>
                    <a:pt x="32921" y="5096"/>
                    <a:pt x="32951" y="5096"/>
                  </a:cubicBezTo>
                  <a:cubicBezTo>
                    <a:pt x="32964" y="5096"/>
                    <a:pt x="32978" y="5095"/>
                    <a:pt x="32991" y="5091"/>
                  </a:cubicBezTo>
                  <a:cubicBezTo>
                    <a:pt x="32999" y="5094"/>
                    <a:pt x="33005" y="5095"/>
                    <a:pt x="33010" y="5095"/>
                  </a:cubicBezTo>
                  <a:cubicBezTo>
                    <a:pt x="33027" y="5095"/>
                    <a:pt x="33028" y="5082"/>
                    <a:pt x="33036" y="5070"/>
                  </a:cubicBezTo>
                  <a:cubicBezTo>
                    <a:pt x="33045" y="5050"/>
                    <a:pt x="33056" y="5030"/>
                    <a:pt x="33091" y="5030"/>
                  </a:cubicBezTo>
                  <a:cubicBezTo>
                    <a:pt x="33097" y="5030"/>
                    <a:pt x="33104" y="5031"/>
                    <a:pt x="33113" y="5032"/>
                  </a:cubicBezTo>
                  <a:cubicBezTo>
                    <a:pt x="33117" y="5033"/>
                    <a:pt x="33121" y="5034"/>
                    <a:pt x="33125" y="5034"/>
                  </a:cubicBezTo>
                  <a:cubicBezTo>
                    <a:pt x="33128" y="5034"/>
                    <a:pt x="33132" y="5033"/>
                    <a:pt x="33135" y="5033"/>
                  </a:cubicBezTo>
                  <a:cubicBezTo>
                    <a:pt x="33143" y="5033"/>
                    <a:pt x="33151" y="5034"/>
                    <a:pt x="33158" y="5040"/>
                  </a:cubicBezTo>
                  <a:cubicBezTo>
                    <a:pt x="33154" y="5046"/>
                    <a:pt x="33154" y="5057"/>
                    <a:pt x="33154" y="5064"/>
                  </a:cubicBezTo>
                  <a:cubicBezTo>
                    <a:pt x="33134" y="5085"/>
                    <a:pt x="33161" y="5105"/>
                    <a:pt x="33144" y="5126"/>
                  </a:cubicBezTo>
                  <a:cubicBezTo>
                    <a:pt x="33130" y="5130"/>
                    <a:pt x="33116" y="5136"/>
                    <a:pt x="33102" y="5140"/>
                  </a:cubicBezTo>
                  <a:lnTo>
                    <a:pt x="33099" y="5140"/>
                  </a:lnTo>
                  <a:cubicBezTo>
                    <a:pt x="33077" y="5145"/>
                    <a:pt x="33057" y="5151"/>
                    <a:pt x="33034" y="5151"/>
                  </a:cubicBezTo>
                  <a:cubicBezTo>
                    <a:pt x="33024" y="5151"/>
                    <a:pt x="33013" y="5150"/>
                    <a:pt x="33001" y="5147"/>
                  </a:cubicBezTo>
                  <a:cubicBezTo>
                    <a:pt x="32995" y="5145"/>
                    <a:pt x="32988" y="5144"/>
                    <a:pt x="32982" y="5144"/>
                  </a:cubicBezTo>
                  <a:cubicBezTo>
                    <a:pt x="32965" y="5144"/>
                    <a:pt x="32950" y="5150"/>
                    <a:pt x="32935" y="5157"/>
                  </a:cubicBezTo>
                  <a:lnTo>
                    <a:pt x="32935" y="5161"/>
                  </a:lnTo>
                  <a:cubicBezTo>
                    <a:pt x="32927" y="5159"/>
                    <a:pt x="32918" y="5158"/>
                    <a:pt x="32910" y="5158"/>
                  </a:cubicBezTo>
                  <a:cubicBezTo>
                    <a:pt x="32858" y="5158"/>
                    <a:pt x="32820" y="5192"/>
                    <a:pt x="32769" y="5192"/>
                  </a:cubicBezTo>
                  <a:cubicBezTo>
                    <a:pt x="32758" y="5186"/>
                    <a:pt x="32747" y="5184"/>
                    <a:pt x="32736" y="5184"/>
                  </a:cubicBezTo>
                  <a:cubicBezTo>
                    <a:pt x="32720" y="5184"/>
                    <a:pt x="32704" y="5189"/>
                    <a:pt x="32689" y="5195"/>
                  </a:cubicBezTo>
                  <a:cubicBezTo>
                    <a:pt x="32679" y="5199"/>
                    <a:pt x="32679" y="5199"/>
                    <a:pt x="32679" y="5203"/>
                  </a:cubicBezTo>
                  <a:lnTo>
                    <a:pt x="32672" y="5203"/>
                  </a:lnTo>
                  <a:cubicBezTo>
                    <a:pt x="32668" y="5199"/>
                    <a:pt x="32668" y="5199"/>
                    <a:pt x="32662" y="5195"/>
                  </a:cubicBezTo>
                  <a:cubicBezTo>
                    <a:pt x="32641" y="5189"/>
                    <a:pt x="32610" y="5195"/>
                    <a:pt x="32585" y="5185"/>
                  </a:cubicBezTo>
                  <a:cubicBezTo>
                    <a:pt x="32553" y="5171"/>
                    <a:pt x="32522" y="5165"/>
                    <a:pt x="32488" y="5165"/>
                  </a:cubicBezTo>
                  <a:cubicBezTo>
                    <a:pt x="32474" y="5165"/>
                    <a:pt x="32459" y="5166"/>
                    <a:pt x="32443" y="5168"/>
                  </a:cubicBezTo>
                  <a:cubicBezTo>
                    <a:pt x="32438" y="5169"/>
                    <a:pt x="32433" y="5170"/>
                    <a:pt x="32427" y="5170"/>
                  </a:cubicBezTo>
                  <a:cubicBezTo>
                    <a:pt x="32418" y="5170"/>
                    <a:pt x="32411" y="5168"/>
                    <a:pt x="32408" y="5161"/>
                  </a:cubicBezTo>
                  <a:lnTo>
                    <a:pt x="32412" y="5157"/>
                  </a:lnTo>
                  <a:cubicBezTo>
                    <a:pt x="32423" y="5154"/>
                    <a:pt x="32429" y="5150"/>
                    <a:pt x="32433" y="5147"/>
                  </a:cubicBezTo>
                  <a:cubicBezTo>
                    <a:pt x="32436" y="5144"/>
                    <a:pt x="32439" y="5144"/>
                    <a:pt x="32443" y="5144"/>
                  </a:cubicBezTo>
                  <a:cubicBezTo>
                    <a:pt x="32451" y="5144"/>
                    <a:pt x="32460" y="5144"/>
                    <a:pt x="32468" y="5144"/>
                  </a:cubicBezTo>
                  <a:cubicBezTo>
                    <a:pt x="32499" y="5144"/>
                    <a:pt x="32530" y="5142"/>
                    <a:pt x="32543" y="5123"/>
                  </a:cubicBezTo>
                  <a:cubicBezTo>
                    <a:pt x="32564" y="5102"/>
                    <a:pt x="32592" y="5095"/>
                    <a:pt x="32623" y="5091"/>
                  </a:cubicBezTo>
                  <a:lnTo>
                    <a:pt x="32623" y="5091"/>
                  </a:lnTo>
                  <a:cubicBezTo>
                    <a:pt x="32623" y="5095"/>
                    <a:pt x="32620" y="5095"/>
                    <a:pt x="32620" y="5095"/>
                  </a:cubicBezTo>
                  <a:cubicBezTo>
                    <a:pt x="32602" y="5105"/>
                    <a:pt x="32596" y="5115"/>
                    <a:pt x="32613" y="5130"/>
                  </a:cubicBezTo>
                  <a:cubicBezTo>
                    <a:pt x="32617" y="5133"/>
                    <a:pt x="32622" y="5135"/>
                    <a:pt x="32627" y="5135"/>
                  </a:cubicBezTo>
                  <a:cubicBezTo>
                    <a:pt x="32633" y="5135"/>
                    <a:pt x="32639" y="5133"/>
                    <a:pt x="32644" y="5130"/>
                  </a:cubicBezTo>
                  <a:cubicBezTo>
                    <a:pt x="32658" y="5123"/>
                    <a:pt x="32676" y="5112"/>
                    <a:pt x="32658" y="5099"/>
                  </a:cubicBezTo>
                  <a:cubicBezTo>
                    <a:pt x="32655" y="5095"/>
                    <a:pt x="32655" y="5091"/>
                    <a:pt x="32655" y="5088"/>
                  </a:cubicBezTo>
                  <a:cubicBezTo>
                    <a:pt x="32662" y="5085"/>
                    <a:pt x="32668" y="5085"/>
                    <a:pt x="32679" y="5085"/>
                  </a:cubicBezTo>
                  <a:cubicBezTo>
                    <a:pt x="32710" y="5078"/>
                    <a:pt x="32759" y="5081"/>
                    <a:pt x="32731" y="5046"/>
                  </a:cubicBezTo>
                  <a:cubicBezTo>
                    <a:pt x="32731" y="5043"/>
                    <a:pt x="32727" y="5043"/>
                    <a:pt x="32727" y="5043"/>
                  </a:cubicBezTo>
                  <a:cubicBezTo>
                    <a:pt x="32738" y="5036"/>
                    <a:pt x="32762" y="5040"/>
                    <a:pt x="32762" y="5026"/>
                  </a:cubicBezTo>
                  <a:cubicBezTo>
                    <a:pt x="32766" y="5026"/>
                    <a:pt x="32766" y="5022"/>
                    <a:pt x="32766" y="5022"/>
                  </a:cubicBezTo>
                  <a:close/>
                  <a:moveTo>
                    <a:pt x="32085" y="5227"/>
                  </a:moveTo>
                  <a:cubicBezTo>
                    <a:pt x="32089" y="5227"/>
                    <a:pt x="32089" y="5227"/>
                    <a:pt x="32089" y="5230"/>
                  </a:cubicBezTo>
                  <a:lnTo>
                    <a:pt x="32085" y="5227"/>
                  </a:lnTo>
                  <a:close/>
                  <a:moveTo>
                    <a:pt x="33248" y="5310"/>
                  </a:moveTo>
                  <a:cubicBezTo>
                    <a:pt x="33248" y="5320"/>
                    <a:pt x="33244" y="5331"/>
                    <a:pt x="33255" y="5341"/>
                  </a:cubicBezTo>
                  <a:lnTo>
                    <a:pt x="33234" y="5341"/>
                  </a:lnTo>
                  <a:cubicBezTo>
                    <a:pt x="33238" y="5331"/>
                    <a:pt x="33244" y="5320"/>
                    <a:pt x="33248" y="5310"/>
                  </a:cubicBezTo>
                  <a:close/>
                  <a:moveTo>
                    <a:pt x="33338" y="5341"/>
                  </a:moveTo>
                  <a:cubicBezTo>
                    <a:pt x="33338" y="5344"/>
                    <a:pt x="33345" y="5349"/>
                    <a:pt x="33355" y="5352"/>
                  </a:cubicBezTo>
                  <a:lnTo>
                    <a:pt x="33338" y="5352"/>
                  </a:lnTo>
                  <a:lnTo>
                    <a:pt x="33338" y="5341"/>
                  </a:lnTo>
                  <a:close/>
                  <a:moveTo>
                    <a:pt x="31885" y="5362"/>
                  </a:moveTo>
                  <a:lnTo>
                    <a:pt x="31885" y="5365"/>
                  </a:lnTo>
                  <a:cubicBezTo>
                    <a:pt x="31881" y="5365"/>
                    <a:pt x="31881" y="5365"/>
                    <a:pt x="31881" y="5362"/>
                  </a:cubicBezTo>
                  <a:close/>
                  <a:moveTo>
                    <a:pt x="33301" y="5354"/>
                  </a:moveTo>
                  <a:cubicBezTo>
                    <a:pt x="33308" y="5354"/>
                    <a:pt x="33315" y="5357"/>
                    <a:pt x="33318" y="5362"/>
                  </a:cubicBezTo>
                  <a:cubicBezTo>
                    <a:pt x="33310" y="5373"/>
                    <a:pt x="33313" y="5379"/>
                    <a:pt x="33324" y="5383"/>
                  </a:cubicBezTo>
                  <a:cubicBezTo>
                    <a:pt x="33310" y="5383"/>
                    <a:pt x="33300" y="5376"/>
                    <a:pt x="33286" y="5369"/>
                  </a:cubicBezTo>
                  <a:cubicBezTo>
                    <a:pt x="33297" y="5365"/>
                    <a:pt x="33297" y="5362"/>
                    <a:pt x="33293" y="5355"/>
                  </a:cubicBezTo>
                  <a:cubicBezTo>
                    <a:pt x="33296" y="5354"/>
                    <a:pt x="33298" y="5354"/>
                    <a:pt x="33301" y="5354"/>
                  </a:cubicBezTo>
                  <a:close/>
                  <a:moveTo>
                    <a:pt x="32069" y="5376"/>
                  </a:moveTo>
                  <a:cubicBezTo>
                    <a:pt x="32061" y="5379"/>
                    <a:pt x="32055" y="5383"/>
                    <a:pt x="32048" y="5386"/>
                  </a:cubicBezTo>
                  <a:cubicBezTo>
                    <a:pt x="32051" y="5379"/>
                    <a:pt x="32058" y="5376"/>
                    <a:pt x="32069" y="5376"/>
                  </a:cubicBezTo>
                  <a:close/>
                  <a:moveTo>
                    <a:pt x="30830" y="5588"/>
                  </a:moveTo>
                  <a:lnTo>
                    <a:pt x="30833" y="5591"/>
                  </a:lnTo>
                  <a:lnTo>
                    <a:pt x="30830" y="5591"/>
                  </a:lnTo>
                  <a:lnTo>
                    <a:pt x="30830" y="5588"/>
                  </a:lnTo>
                  <a:close/>
                  <a:moveTo>
                    <a:pt x="31382" y="5602"/>
                  </a:moveTo>
                  <a:lnTo>
                    <a:pt x="31382" y="5602"/>
                  </a:lnTo>
                  <a:cubicBezTo>
                    <a:pt x="31368" y="5612"/>
                    <a:pt x="31350" y="5615"/>
                    <a:pt x="31333" y="5619"/>
                  </a:cubicBezTo>
                  <a:cubicBezTo>
                    <a:pt x="31350" y="5615"/>
                    <a:pt x="31368" y="5608"/>
                    <a:pt x="31382" y="5602"/>
                  </a:cubicBezTo>
                  <a:close/>
                  <a:moveTo>
                    <a:pt x="30684" y="5734"/>
                  </a:moveTo>
                  <a:cubicBezTo>
                    <a:pt x="30686" y="5734"/>
                    <a:pt x="30690" y="5737"/>
                    <a:pt x="30687" y="5737"/>
                  </a:cubicBezTo>
                  <a:lnTo>
                    <a:pt x="30684" y="5737"/>
                  </a:lnTo>
                  <a:cubicBezTo>
                    <a:pt x="30683" y="5734"/>
                    <a:pt x="30683" y="5734"/>
                    <a:pt x="30684" y="5734"/>
                  </a:cubicBezTo>
                  <a:close/>
                  <a:moveTo>
                    <a:pt x="30517" y="5817"/>
                  </a:moveTo>
                  <a:cubicBezTo>
                    <a:pt x="30514" y="5817"/>
                    <a:pt x="30514" y="5817"/>
                    <a:pt x="30514" y="5820"/>
                  </a:cubicBezTo>
                  <a:lnTo>
                    <a:pt x="30514" y="5817"/>
                  </a:lnTo>
                  <a:close/>
                  <a:moveTo>
                    <a:pt x="31114" y="5817"/>
                  </a:moveTo>
                  <a:cubicBezTo>
                    <a:pt x="31118" y="5820"/>
                    <a:pt x="31118" y="5823"/>
                    <a:pt x="31114" y="5831"/>
                  </a:cubicBezTo>
                  <a:lnTo>
                    <a:pt x="31107" y="5831"/>
                  </a:lnTo>
                  <a:cubicBezTo>
                    <a:pt x="31107" y="5827"/>
                    <a:pt x="31111" y="5820"/>
                    <a:pt x="31114" y="5817"/>
                  </a:cubicBezTo>
                  <a:close/>
                  <a:moveTo>
                    <a:pt x="34916" y="6143"/>
                  </a:moveTo>
                  <a:cubicBezTo>
                    <a:pt x="34916" y="6144"/>
                    <a:pt x="34916" y="6144"/>
                    <a:pt x="34915" y="6144"/>
                  </a:cubicBezTo>
                  <a:cubicBezTo>
                    <a:pt x="34914" y="6144"/>
                    <a:pt x="34913" y="6143"/>
                    <a:pt x="34913" y="6143"/>
                  </a:cubicBezTo>
                  <a:close/>
                  <a:moveTo>
                    <a:pt x="33907" y="6209"/>
                  </a:moveTo>
                  <a:cubicBezTo>
                    <a:pt x="33891" y="6213"/>
                    <a:pt x="33876" y="6214"/>
                    <a:pt x="33860" y="6214"/>
                  </a:cubicBezTo>
                  <a:cubicBezTo>
                    <a:pt x="33850" y="6214"/>
                    <a:pt x="33839" y="6213"/>
                    <a:pt x="33827" y="6212"/>
                  </a:cubicBezTo>
                  <a:cubicBezTo>
                    <a:pt x="33855" y="6212"/>
                    <a:pt x="33880" y="6209"/>
                    <a:pt x="33907" y="6209"/>
                  </a:cubicBezTo>
                  <a:close/>
                  <a:moveTo>
                    <a:pt x="32925" y="6510"/>
                  </a:moveTo>
                  <a:cubicBezTo>
                    <a:pt x="32929" y="6514"/>
                    <a:pt x="32932" y="6518"/>
                    <a:pt x="32939" y="6518"/>
                  </a:cubicBezTo>
                  <a:lnTo>
                    <a:pt x="32935" y="6518"/>
                  </a:lnTo>
                  <a:cubicBezTo>
                    <a:pt x="32919" y="6525"/>
                    <a:pt x="32903" y="6534"/>
                    <a:pt x="32885" y="6534"/>
                  </a:cubicBezTo>
                  <a:cubicBezTo>
                    <a:pt x="32877" y="6534"/>
                    <a:pt x="32869" y="6532"/>
                    <a:pt x="32860" y="6528"/>
                  </a:cubicBezTo>
                  <a:cubicBezTo>
                    <a:pt x="32870" y="6507"/>
                    <a:pt x="32905" y="6518"/>
                    <a:pt x="32925" y="6510"/>
                  </a:cubicBezTo>
                  <a:close/>
                  <a:moveTo>
                    <a:pt x="29771" y="6694"/>
                  </a:moveTo>
                  <a:cubicBezTo>
                    <a:pt x="29768" y="6694"/>
                    <a:pt x="29768" y="6697"/>
                    <a:pt x="29765" y="6697"/>
                  </a:cubicBezTo>
                  <a:lnTo>
                    <a:pt x="29765" y="6694"/>
                  </a:lnTo>
                  <a:close/>
                  <a:moveTo>
                    <a:pt x="30570" y="6760"/>
                  </a:moveTo>
                  <a:lnTo>
                    <a:pt x="30570" y="6764"/>
                  </a:lnTo>
                  <a:lnTo>
                    <a:pt x="30566" y="6764"/>
                  </a:lnTo>
                  <a:cubicBezTo>
                    <a:pt x="30570" y="6764"/>
                    <a:pt x="30570" y="6760"/>
                    <a:pt x="30570" y="6760"/>
                  </a:cubicBezTo>
                  <a:close/>
                  <a:moveTo>
                    <a:pt x="31267" y="6806"/>
                  </a:moveTo>
                  <a:cubicBezTo>
                    <a:pt x="31270" y="6809"/>
                    <a:pt x="31270" y="6809"/>
                    <a:pt x="31274" y="6812"/>
                  </a:cubicBezTo>
                  <a:lnTo>
                    <a:pt x="31267" y="6812"/>
                  </a:lnTo>
                  <a:lnTo>
                    <a:pt x="31267" y="6806"/>
                  </a:lnTo>
                  <a:close/>
                  <a:moveTo>
                    <a:pt x="30386" y="6819"/>
                  </a:moveTo>
                  <a:lnTo>
                    <a:pt x="30386" y="6819"/>
                  </a:lnTo>
                  <a:cubicBezTo>
                    <a:pt x="30389" y="6819"/>
                    <a:pt x="30393" y="6819"/>
                    <a:pt x="30396" y="6822"/>
                  </a:cubicBezTo>
                  <a:lnTo>
                    <a:pt x="30393" y="6822"/>
                  </a:lnTo>
                  <a:cubicBezTo>
                    <a:pt x="30393" y="6819"/>
                    <a:pt x="30389" y="6819"/>
                    <a:pt x="30386" y="6819"/>
                  </a:cubicBezTo>
                  <a:close/>
                  <a:moveTo>
                    <a:pt x="31219" y="6934"/>
                  </a:moveTo>
                  <a:cubicBezTo>
                    <a:pt x="31222" y="6934"/>
                    <a:pt x="31225" y="6937"/>
                    <a:pt x="31229" y="6937"/>
                  </a:cubicBezTo>
                  <a:cubicBezTo>
                    <a:pt x="31222" y="6937"/>
                    <a:pt x="31219" y="6937"/>
                    <a:pt x="31219" y="6934"/>
                  </a:cubicBezTo>
                  <a:close/>
                  <a:moveTo>
                    <a:pt x="29925" y="6989"/>
                  </a:moveTo>
                  <a:lnTo>
                    <a:pt x="29928" y="6993"/>
                  </a:lnTo>
                  <a:lnTo>
                    <a:pt x="29925" y="6993"/>
                  </a:lnTo>
                  <a:lnTo>
                    <a:pt x="29925" y="6989"/>
                  </a:lnTo>
                  <a:close/>
                  <a:moveTo>
                    <a:pt x="30878" y="7014"/>
                  </a:moveTo>
                  <a:cubicBezTo>
                    <a:pt x="30895" y="7014"/>
                    <a:pt x="30913" y="7014"/>
                    <a:pt x="30924" y="7021"/>
                  </a:cubicBezTo>
                  <a:cubicBezTo>
                    <a:pt x="30910" y="7017"/>
                    <a:pt x="30892" y="7014"/>
                    <a:pt x="30878" y="7014"/>
                  </a:cubicBezTo>
                  <a:close/>
                  <a:moveTo>
                    <a:pt x="30597" y="7038"/>
                  </a:moveTo>
                  <a:cubicBezTo>
                    <a:pt x="30594" y="7038"/>
                    <a:pt x="30594" y="7041"/>
                    <a:pt x="30591" y="7041"/>
                  </a:cubicBezTo>
                  <a:cubicBezTo>
                    <a:pt x="30594" y="7038"/>
                    <a:pt x="30594" y="7038"/>
                    <a:pt x="30597" y="7038"/>
                  </a:cubicBezTo>
                  <a:close/>
                  <a:moveTo>
                    <a:pt x="31763" y="7128"/>
                  </a:moveTo>
                  <a:lnTo>
                    <a:pt x="31763" y="7131"/>
                  </a:lnTo>
                  <a:cubicBezTo>
                    <a:pt x="31749" y="7139"/>
                    <a:pt x="31752" y="7152"/>
                    <a:pt x="31736" y="7160"/>
                  </a:cubicBezTo>
                  <a:cubicBezTo>
                    <a:pt x="31728" y="7145"/>
                    <a:pt x="31731" y="7131"/>
                    <a:pt x="31763" y="7128"/>
                  </a:cubicBezTo>
                  <a:close/>
                  <a:moveTo>
                    <a:pt x="31881" y="7003"/>
                  </a:moveTo>
                  <a:lnTo>
                    <a:pt x="31881" y="7006"/>
                  </a:lnTo>
                  <a:cubicBezTo>
                    <a:pt x="31929" y="7006"/>
                    <a:pt x="31954" y="7045"/>
                    <a:pt x="32001" y="7045"/>
                  </a:cubicBezTo>
                  <a:cubicBezTo>
                    <a:pt x="32011" y="7045"/>
                    <a:pt x="32023" y="7043"/>
                    <a:pt x="32037" y="7038"/>
                  </a:cubicBezTo>
                  <a:lnTo>
                    <a:pt x="32037" y="7038"/>
                  </a:lnTo>
                  <a:cubicBezTo>
                    <a:pt x="32023" y="7051"/>
                    <a:pt x="32010" y="7066"/>
                    <a:pt x="32044" y="7072"/>
                  </a:cubicBezTo>
                  <a:lnTo>
                    <a:pt x="32048" y="7072"/>
                  </a:lnTo>
                  <a:cubicBezTo>
                    <a:pt x="32051" y="7082"/>
                    <a:pt x="32056" y="7090"/>
                    <a:pt x="32046" y="7090"/>
                  </a:cubicBezTo>
                  <a:cubicBezTo>
                    <a:pt x="32045" y="7090"/>
                    <a:pt x="32043" y="7090"/>
                    <a:pt x="32040" y="7090"/>
                  </a:cubicBezTo>
                  <a:cubicBezTo>
                    <a:pt x="32037" y="7089"/>
                    <a:pt x="32034" y="7089"/>
                    <a:pt x="32031" y="7089"/>
                  </a:cubicBezTo>
                  <a:cubicBezTo>
                    <a:pt x="31997" y="7089"/>
                    <a:pt x="32006" y="7108"/>
                    <a:pt x="32006" y="7121"/>
                  </a:cubicBezTo>
                  <a:lnTo>
                    <a:pt x="32002" y="7121"/>
                  </a:lnTo>
                  <a:lnTo>
                    <a:pt x="32002" y="7131"/>
                  </a:lnTo>
                  <a:cubicBezTo>
                    <a:pt x="31992" y="7142"/>
                    <a:pt x="31999" y="7149"/>
                    <a:pt x="32016" y="7155"/>
                  </a:cubicBezTo>
                  <a:lnTo>
                    <a:pt x="32020" y="7155"/>
                  </a:lnTo>
                  <a:cubicBezTo>
                    <a:pt x="32021" y="7155"/>
                    <a:pt x="32021" y="7155"/>
                    <a:pt x="32022" y="7155"/>
                  </a:cubicBezTo>
                  <a:lnTo>
                    <a:pt x="32022" y="7155"/>
                  </a:lnTo>
                  <a:cubicBezTo>
                    <a:pt x="32025" y="7155"/>
                    <a:pt x="32021" y="7160"/>
                    <a:pt x="32018" y="7160"/>
                  </a:cubicBezTo>
                  <a:cubicBezTo>
                    <a:pt x="32017" y="7160"/>
                    <a:pt x="32017" y="7160"/>
                    <a:pt x="32016" y="7160"/>
                  </a:cubicBezTo>
                  <a:cubicBezTo>
                    <a:pt x="31992" y="7149"/>
                    <a:pt x="31975" y="7135"/>
                    <a:pt x="31950" y="7128"/>
                  </a:cubicBezTo>
                  <a:cubicBezTo>
                    <a:pt x="31965" y="7090"/>
                    <a:pt x="31957" y="7080"/>
                    <a:pt x="31912" y="7080"/>
                  </a:cubicBezTo>
                  <a:lnTo>
                    <a:pt x="31909" y="7080"/>
                  </a:lnTo>
                  <a:cubicBezTo>
                    <a:pt x="31895" y="7078"/>
                    <a:pt x="31880" y="7078"/>
                    <a:pt x="31866" y="7078"/>
                  </a:cubicBezTo>
                  <a:cubicBezTo>
                    <a:pt x="31851" y="7078"/>
                    <a:pt x="31836" y="7078"/>
                    <a:pt x="31822" y="7076"/>
                  </a:cubicBezTo>
                  <a:cubicBezTo>
                    <a:pt x="31815" y="7072"/>
                    <a:pt x="31808" y="7072"/>
                    <a:pt x="31801" y="7069"/>
                  </a:cubicBezTo>
                  <a:cubicBezTo>
                    <a:pt x="31798" y="7069"/>
                    <a:pt x="31791" y="7069"/>
                    <a:pt x="31784" y="7066"/>
                  </a:cubicBezTo>
                  <a:cubicBezTo>
                    <a:pt x="31770" y="7056"/>
                    <a:pt x="31770" y="7045"/>
                    <a:pt x="31811" y="7038"/>
                  </a:cubicBezTo>
                  <a:cubicBezTo>
                    <a:pt x="31846" y="7035"/>
                    <a:pt x="31861" y="7021"/>
                    <a:pt x="31871" y="7003"/>
                  </a:cubicBezTo>
                  <a:close/>
                  <a:moveTo>
                    <a:pt x="29255" y="7111"/>
                  </a:moveTo>
                  <a:cubicBezTo>
                    <a:pt x="29261" y="7111"/>
                    <a:pt x="29266" y="7116"/>
                    <a:pt x="29272" y="7131"/>
                  </a:cubicBezTo>
                  <a:cubicBezTo>
                    <a:pt x="29275" y="7135"/>
                    <a:pt x="29275" y="7142"/>
                    <a:pt x="29275" y="7145"/>
                  </a:cubicBezTo>
                  <a:cubicBezTo>
                    <a:pt x="29258" y="7160"/>
                    <a:pt x="29268" y="7180"/>
                    <a:pt x="29254" y="7197"/>
                  </a:cubicBezTo>
                  <a:cubicBezTo>
                    <a:pt x="29238" y="7187"/>
                    <a:pt x="29213" y="7190"/>
                    <a:pt x="29192" y="7187"/>
                  </a:cubicBezTo>
                  <a:cubicBezTo>
                    <a:pt x="29182" y="7187"/>
                    <a:pt x="29171" y="7184"/>
                    <a:pt x="29164" y="7180"/>
                  </a:cubicBezTo>
                  <a:lnTo>
                    <a:pt x="29154" y="7180"/>
                  </a:lnTo>
                  <a:cubicBezTo>
                    <a:pt x="29158" y="7176"/>
                    <a:pt x="29158" y="7173"/>
                    <a:pt x="29158" y="7173"/>
                  </a:cubicBezTo>
                  <a:lnTo>
                    <a:pt x="29154" y="7173"/>
                  </a:lnTo>
                  <a:cubicBezTo>
                    <a:pt x="29158" y="7170"/>
                    <a:pt x="29161" y="7170"/>
                    <a:pt x="29161" y="7166"/>
                  </a:cubicBezTo>
                  <a:cubicBezTo>
                    <a:pt x="29164" y="7166"/>
                    <a:pt x="29166" y="7167"/>
                    <a:pt x="29168" y="7167"/>
                  </a:cubicBezTo>
                  <a:cubicBezTo>
                    <a:pt x="29200" y="7167"/>
                    <a:pt x="29204" y="7145"/>
                    <a:pt x="29220" y="7131"/>
                  </a:cubicBezTo>
                  <a:cubicBezTo>
                    <a:pt x="29221" y="7131"/>
                    <a:pt x="29221" y="7131"/>
                    <a:pt x="29222" y="7131"/>
                  </a:cubicBezTo>
                  <a:cubicBezTo>
                    <a:pt x="29233" y="7131"/>
                    <a:pt x="29244" y="7111"/>
                    <a:pt x="29255" y="7111"/>
                  </a:cubicBezTo>
                  <a:close/>
                  <a:moveTo>
                    <a:pt x="28273" y="7232"/>
                  </a:moveTo>
                  <a:cubicBezTo>
                    <a:pt x="28311" y="7232"/>
                    <a:pt x="28353" y="7235"/>
                    <a:pt x="28391" y="7235"/>
                  </a:cubicBezTo>
                  <a:lnTo>
                    <a:pt x="28398" y="7235"/>
                  </a:lnTo>
                  <a:cubicBezTo>
                    <a:pt x="28412" y="7246"/>
                    <a:pt x="28377" y="7246"/>
                    <a:pt x="28377" y="7253"/>
                  </a:cubicBezTo>
                  <a:lnTo>
                    <a:pt x="28377" y="7256"/>
                  </a:lnTo>
                  <a:cubicBezTo>
                    <a:pt x="28380" y="7260"/>
                    <a:pt x="28380" y="7260"/>
                    <a:pt x="28384" y="7260"/>
                  </a:cubicBezTo>
                  <a:lnTo>
                    <a:pt x="28377" y="7260"/>
                  </a:lnTo>
                  <a:cubicBezTo>
                    <a:pt x="28374" y="7259"/>
                    <a:pt x="28371" y="7259"/>
                    <a:pt x="28369" y="7259"/>
                  </a:cubicBezTo>
                  <a:cubicBezTo>
                    <a:pt x="28357" y="7259"/>
                    <a:pt x="28352" y="7265"/>
                    <a:pt x="28349" y="7274"/>
                  </a:cubicBezTo>
                  <a:cubicBezTo>
                    <a:pt x="28341" y="7265"/>
                    <a:pt x="28333" y="7261"/>
                    <a:pt x="28322" y="7261"/>
                  </a:cubicBezTo>
                  <a:cubicBezTo>
                    <a:pt x="28315" y="7261"/>
                    <a:pt x="28307" y="7263"/>
                    <a:pt x="28297" y="7267"/>
                  </a:cubicBezTo>
                  <a:cubicBezTo>
                    <a:pt x="28295" y="7267"/>
                    <a:pt x="28293" y="7266"/>
                    <a:pt x="28292" y="7266"/>
                  </a:cubicBezTo>
                  <a:cubicBezTo>
                    <a:pt x="28278" y="7266"/>
                    <a:pt x="28271" y="7277"/>
                    <a:pt x="28259" y="7277"/>
                  </a:cubicBezTo>
                  <a:cubicBezTo>
                    <a:pt x="28259" y="7264"/>
                    <a:pt x="28290" y="7250"/>
                    <a:pt x="28255" y="7239"/>
                  </a:cubicBezTo>
                  <a:lnTo>
                    <a:pt x="28242" y="7239"/>
                  </a:lnTo>
                  <a:cubicBezTo>
                    <a:pt x="28252" y="7239"/>
                    <a:pt x="28259" y="7239"/>
                    <a:pt x="28269" y="7235"/>
                  </a:cubicBezTo>
                  <a:lnTo>
                    <a:pt x="28273" y="7232"/>
                  </a:lnTo>
                  <a:close/>
                  <a:moveTo>
                    <a:pt x="29827" y="6892"/>
                  </a:moveTo>
                  <a:cubicBezTo>
                    <a:pt x="29858" y="6920"/>
                    <a:pt x="29837" y="6951"/>
                    <a:pt x="29837" y="6979"/>
                  </a:cubicBezTo>
                  <a:cubicBezTo>
                    <a:pt x="29837" y="6982"/>
                    <a:pt x="29837" y="6982"/>
                    <a:pt x="29834" y="6986"/>
                  </a:cubicBezTo>
                  <a:lnTo>
                    <a:pt x="29827" y="6986"/>
                  </a:lnTo>
                  <a:cubicBezTo>
                    <a:pt x="29812" y="6974"/>
                    <a:pt x="29798" y="6970"/>
                    <a:pt x="29786" y="6970"/>
                  </a:cubicBezTo>
                  <a:cubicBezTo>
                    <a:pt x="29755" y="6970"/>
                    <a:pt x="29732" y="6998"/>
                    <a:pt x="29702" y="7003"/>
                  </a:cubicBezTo>
                  <a:cubicBezTo>
                    <a:pt x="29688" y="7006"/>
                    <a:pt x="29664" y="7014"/>
                    <a:pt x="29675" y="7027"/>
                  </a:cubicBezTo>
                  <a:cubicBezTo>
                    <a:pt x="29680" y="7039"/>
                    <a:pt x="29696" y="7046"/>
                    <a:pt x="29713" y="7046"/>
                  </a:cubicBezTo>
                  <a:cubicBezTo>
                    <a:pt x="29716" y="7046"/>
                    <a:pt x="29720" y="7045"/>
                    <a:pt x="29723" y="7045"/>
                  </a:cubicBezTo>
                  <a:cubicBezTo>
                    <a:pt x="29735" y="7042"/>
                    <a:pt x="29746" y="7042"/>
                    <a:pt x="29757" y="7042"/>
                  </a:cubicBezTo>
                  <a:cubicBezTo>
                    <a:pt x="29779" y="7042"/>
                    <a:pt x="29799" y="7045"/>
                    <a:pt x="29821" y="7045"/>
                  </a:cubicBezTo>
                  <a:cubicBezTo>
                    <a:pt x="29817" y="7060"/>
                    <a:pt x="29801" y="7078"/>
                    <a:pt x="29833" y="7078"/>
                  </a:cubicBezTo>
                  <a:cubicBezTo>
                    <a:pt x="29838" y="7078"/>
                    <a:pt x="29844" y="7077"/>
                    <a:pt x="29851" y="7076"/>
                  </a:cubicBezTo>
                  <a:lnTo>
                    <a:pt x="29851" y="7076"/>
                  </a:lnTo>
                  <a:cubicBezTo>
                    <a:pt x="29848" y="7083"/>
                    <a:pt x="29845" y="7090"/>
                    <a:pt x="29837" y="7097"/>
                  </a:cubicBezTo>
                  <a:cubicBezTo>
                    <a:pt x="29831" y="7097"/>
                    <a:pt x="29821" y="7097"/>
                    <a:pt x="29803" y="7093"/>
                  </a:cubicBezTo>
                  <a:cubicBezTo>
                    <a:pt x="29761" y="7086"/>
                    <a:pt x="29782" y="7059"/>
                    <a:pt x="29751" y="7059"/>
                  </a:cubicBezTo>
                  <a:cubicBezTo>
                    <a:pt x="29749" y="7059"/>
                    <a:pt x="29747" y="7059"/>
                    <a:pt x="29746" y="7059"/>
                  </a:cubicBezTo>
                  <a:cubicBezTo>
                    <a:pt x="29709" y="7059"/>
                    <a:pt x="29749" y="7100"/>
                    <a:pt x="29699" y="7100"/>
                  </a:cubicBezTo>
                  <a:cubicBezTo>
                    <a:pt x="29696" y="7100"/>
                    <a:pt x="29685" y="7104"/>
                    <a:pt x="29681" y="7107"/>
                  </a:cubicBezTo>
                  <a:cubicBezTo>
                    <a:pt x="29664" y="7118"/>
                    <a:pt x="29675" y="7131"/>
                    <a:pt x="29678" y="7145"/>
                  </a:cubicBezTo>
                  <a:cubicBezTo>
                    <a:pt x="29681" y="7152"/>
                    <a:pt x="29685" y="7154"/>
                    <a:pt x="29690" y="7154"/>
                  </a:cubicBezTo>
                  <a:cubicBezTo>
                    <a:pt x="29698" y="7154"/>
                    <a:pt x="29708" y="7149"/>
                    <a:pt x="29716" y="7149"/>
                  </a:cubicBezTo>
                  <a:cubicBezTo>
                    <a:pt x="29727" y="7147"/>
                    <a:pt x="29737" y="7146"/>
                    <a:pt x="29747" y="7146"/>
                  </a:cubicBezTo>
                  <a:cubicBezTo>
                    <a:pt x="29778" y="7146"/>
                    <a:pt x="29802" y="7155"/>
                    <a:pt x="29824" y="7173"/>
                  </a:cubicBezTo>
                  <a:cubicBezTo>
                    <a:pt x="29848" y="7194"/>
                    <a:pt x="29810" y="7197"/>
                    <a:pt x="29803" y="7211"/>
                  </a:cubicBezTo>
                  <a:cubicBezTo>
                    <a:pt x="29800" y="7215"/>
                    <a:pt x="29796" y="7218"/>
                    <a:pt x="29796" y="7222"/>
                  </a:cubicBezTo>
                  <a:cubicBezTo>
                    <a:pt x="29782" y="7229"/>
                    <a:pt x="29751" y="7222"/>
                    <a:pt x="29747" y="7243"/>
                  </a:cubicBezTo>
                  <a:lnTo>
                    <a:pt x="29751" y="7243"/>
                  </a:lnTo>
                  <a:cubicBezTo>
                    <a:pt x="29759" y="7251"/>
                    <a:pt x="29738" y="7274"/>
                    <a:pt x="29757" y="7274"/>
                  </a:cubicBezTo>
                  <a:cubicBezTo>
                    <a:pt x="29763" y="7274"/>
                    <a:pt x="29772" y="7272"/>
                    <a:pt x="29786" y="7267"/>
                  </a:cubicBezTo>
                  <a:cubicBezTo>
                    <a:pt x="29795" y="7275"/>
                    <a:pt x="29805" y="7277"/>
                    <a:pt x="29815" y="7277"/>
                  </a:cubicBezTo>
                  <a:cubicBezTo>
                    <a:pt x="29828" y="7277"/>
                    <a:pt x="29841" y="7274"/>
                    <a:pt x="29855" y="7274"/>
                  </a:cubicBezTo>
                  <a:cubicBezTo>
                    <a:pt x="29858" y="7277"/>
                    <a:pt x="29858" y="7277"/>
                    <a:pt x="29862" y="7277"/>
                  </a:cubicBezTo>
                  <a:cubicBezTo>
                    <a:pt x="29851" y="7280"/>
                    <a:pt x="29848" y="7285"/>
                    <a:pt x="29851" y="7291"/>
                  </a:cubicBezTo>
                  <a:cubicBezTo>
                    <a:pt x="29849" y="7291"/>
                    <a:pt x="29845" y="7290"/>
                    <a:pt x="29841" y="7290"/>
                  </a:cubicBezTo>
                  <a:cubicBezTo>
                    <a:pt x="29839" y="7290"/>
                    <a:pt x="29836" y="7290"/>
                    <a:pt x="29834" y="7291"/>
                  </a:cubicBezTo>
                  <a:cubicBezTo>
                    <a:pt x="29792" y="7277"/>
                    <a:pt x="29744" y="7280"/>
                    <a:pt x="29706" y="7264"/>
                  </a:cubicBezTo>
                  <a:lnTo>
                    <a:pt x="29702" y="7264"/>
                  </a:lnTo>
                  <a:cubicBezTo>
                    <a:pt x="29726" y="7253"/>
                    <a:pt x="29744" y="7243"/>
                    <a:pt x="29709" y="7225"/>
                  </a:cubicBezTo>
                  <a:lnTo>
                    <a:pt x="29709" y="7225"/>
                  </a:lnTo>
                  <a:cubicBezTo>
                    <a:pt x="29709" y="7225"/>
                    <a:pt x="29706" y="7225"/>
                    <a:pt x="29702" y="7229"/>
                  </a:cubicBezTo>
                  <a:cubicBezTo>
                    <a:pt x="29702" y="7225"/>
                    <a:pt x="29702" y="7225"/>
                    <a:pt x="29706" y="7225"/>
                  </a:cubicBezTo>
                  <a:lnTo>
                    <a:pt x="29702" y="7225"/>
                  </a:lnTo>
                  <a:cubicBezTo>
                    <a:pt x="29709" y="7211"/>
                    <a:pt x="29681" y="7208"/>
                    <a:pt x="29685" y="7197"/>
                  </a:cubicBezTo>
                  <a:cubicBezTo>
                    <a:pt x="29685" y="7190"/>
                    <a:pt x="29699" y="7180"/>
                    <a:pt x="29678" y="7176"/>
                  </a:cubicBezTo>
                  <a:cubicBezTo>
                    <a:pt x="29676" y="7176"/>
                    <a:pt x="29673" y="7175"/>
                    <a:pt x="29671" y="7175"/>
                  </a:cubicBezTo>
                  <a:cubicBezTo>
                    <a:pt x="29661" y="7175"/>
                    <a:pt x="29653" y="7182"/>
                    <a:pt x="29647" y="7187"/>
                  </a:cubicBezTo>
                  <a:cubicBezTo>
                    <a:pt x="29637" y="7197"/>
                    <a:pt x="29622" y="7205"/>
                    <a:pt x="29608" y="7215"/>
                  </a:cubicBezTo>
                  <a:cubicBezTo>
                    <a:pt x="29605" y="7218"/>
                    <a:pt x="29598" y="7225"/>
                    <a:pt x="29595" y="7229"/>
                  </a:cubicBezTo>
                  <a:cubicBezTo>
                    <a:pt x="29592" y="7229"/>
                    <a:pt x="29592" y="7229"/>
                    <a:pt x="29592" y="7225"/>
                  </a:cubicBezTo>
                  <a:cubicBezTo>
                    <a:pt x="29561" y="7207"/>
                    <a:pt x="29527" y="7202"/>
                    <a:pt x="29492" y="7202"/>
                  </a:cubicBezTo>
                  <a:cubicBezTo>
                    <a:pt x="29473" y="7202"/>
                    <a:pt x="29454" y="7203"/>
                    <a:pt x="29435" y="7205"/>
                  </a:cubicBezTo>
                  <a:lnTo>
                    <a:pt x="29435" y="7211"/>
                  </a:lnTo>
                  <a:cubicBezTo>
                    <a:pt x="29435" y="7211"/>
                    <a:pt x="29432" y="7211"/>
                    <a:pt x="29432" y="7208"/>
                  </a:cubicBezTo>
                  <a:cubicBezTo>
                    <a:pt x="29400" y="7208"/>
                    <a:pt x="29383" y="7218"/>
                    <a:pt x="29373" y="7235"/>
                  </a:cubicBezTo>
                  <a:cubicBezTo>
                    <a:pt x="29355" y="7235"/>
                    <a:pt x="29334" y="7249"/>
                    <a:pt x="29315" y="7249"/>
                  </a:cubicBezTo>
                  <a:cubicBezTo>
                    <a:pt x="29304" y="7249"/>
                    <a:pt x="29294" y="7244"/>
                    <a:pt x="29286" y="7229"/>
                  </a:cubicBezTo>
                  <a:cubicBezTo>
                    <a:pt x="29286" y="7225"/>
                    <a:pt x="29286" y="7222"/>
                    <a:pt x="29283" y="7218"/>
                  </a:cubicBezTo>
                  <a:cubicBezTo>
                    <a:pt x="29296" y="7205"/>
                    <a:pt x="29310" y="7194"/>
                    <a:pt x="29338" y="7190"/>
                  </a:cubicBezTo>
                  <a:cubicBezTo>
                    <a:pt x="29358" y="7170"/>
                    <a:pt x="29348" y="7142"/>
                    <a:pt x="29393" y="7131"/>
                  </a:cubicBezTo>
                  <a:cubicBezTo>
                    <a:pt x="29418" y="7118"/>
                    <a:pt x="29435" y="7107"/>
                    <a:pt x="29449" y="7090"/>
                  </a:cubicBezTo>
                  <a:cubicBezTo>
                    <a:pt x="29459" y="7086"/>
                    <a:pt x="29470" y="7083"/>
                    <a:pt x="29480" y="7083"/>
                  </a:cubicBezTo>
                  <a:cubicBezTo>
                    <a:pt x="29542" y="7076"/>
                    <a:pt x="29553" y="7062"/>
                    <a:pt x="29529" y="7021"/>
                  </a:cubicBezTo>
                  <a:cubicBezTo>
                    <a:pt x="29515" y="7006"/>
                    <a:pt x="29491" y="7003"/>
                    <a:pt x="29467" y="7003"/>
                  </a:cubicBezTo>
                  <a:cubicBezTo>
                    <a:pt x="29443" y="7003"/>
                    <a:pt x="29422" y="7008"/>
                    <a:pt x="29399" y="7008"/>
                  </a:cubicBezTo>
                  <a:cubicBezTo>
                    <a:pt x="29388" y="7008"/>
                    <a:pt x="29377" y="7007"/>
                    <a:pt x="29366" y="7003"/>
                  </a:cubicBezTo>
                  <a:cubicBezTo>
                    <a:pt x="29363" y="6993"/>
                    <a:pt x="29328" y="6989"/>
                    <a:pt x="29348" y="6976"/>
                  </a:cubicBezTo>
                  <a:cubicBezTo>
                    <a:pt x="29352" y="6973"/>
                    <a:pt x="29356" y="6972"/>
                    <a:pt x="29359" y="6972"/>
                  </a:cubicBezTo>
                  <a:cubicBezTo>
                    <a:pt x="29371" y="6972"/>
                    <a:pt x="29379" y="6983"/>
                    <a:pt x="29390" y="6986"/>
                  </a:cubicBezTo>
                  <a:lnTo>
                    <a:pt x="29411" y="6986"/>
                  </a:lnTo>
                  <a:cubicBezTo>
                    <a:pt x="29432" y="6986"/>
                    <a:pt x="29449" y="6989"/>
                    <a:pt x="29470" y="6989"/>
                  </a:cubicBezTo>
                  <a:cubicBezTo>
                    <a:pt x="29491" y="6986"/>
                    <a:pt x="29522" y="6982"/>
                    <a:pt x="29518" y="6968"/>
                  </a:cubicBezTo>
                  <a:cubicBezTo>
                    <a:pt x="29517" y="6958"/>
                    <a:pt x="29512" y="6955"/>
                    <a:pt x="29506" y="6955"/>
                  </a:cubicBezTo>
                  <a:cubicBezTo>
                    <a:pt x="29497" y="6955"/>
                    <a:pt x="29483" y="6962"/>
                    <a:pt x="29471" y="6962"/>
                  </a:cubicBezTo>
                  <a:cubicBezTo>
                    <a:pt x="29469" y="6962"/>
                    <a:pt x="29468" y="6962"/>
                    <a:pt x="29467" y="6961"/>
                  </a:cubicBezTo>
                  <a:lnTo>
                    <a:pt x="29435" y="6961"/>
                  </a:lnTo>
                  <a:cubicBezTo>
                    <a:pt x="29425" y="6951"/>
                    <a:pt x="29400" y="6958"/>
                    <a:pt x="29387" y="6947"/>
                  </a:cubicBezTo>
                  <a:cubicBezTo>
                    <a:pt x="29377" y="6941"/>
                    <a:pt x="29367" y="6939"/>
                    <a:pt x="29357" y="6939"/>
                  </a:cubicBezTo>
                  <a:cubicBezTo>
                    <a:pt x="29339" y="6939"/>
                    <a:pt x="29322" y="6948"/>
                    <a:pt x="29310" y="6961"/>
                  </a:cubicBezTo>
                  <a:lnTo>
                    <a:pt x="29289" y="6961"/>
                  </a:lnTo>
                  <a:cubicBezTo>
                    <a:pt x="29286" y="6947"/>
                    <a:pt x="29289" y="6937"/>
                    <a:pt x="29296" y="6923"/>
                  </a:cubicBezTo>
                  <a:cubicBezTo>
                    <a:pt x="29303" y="6920"/>
                    <a:pt x="29313" y="6916"/>
                    <a:pt x="29324" y="6913"/>
                  </a:cubicBezTo>
                  <a:cubicBezTo>
                    <a:pt x="29326" y="6913"/>
                    <a:pt x="29330" y="6912"/>
                    <a:pt x="29333" y="6912"/>
                  </a:cubicBezTo>
                  <a:cubicBezTo>
                    <a:pt x="29335" y="6912"/>
                    <a:pt x="29336" y="6912"/>
                    <a:pt x="29338" y="6913"/>
                  </a:cubicBezTo>
                  <a:cubicBezTo>
                    <a:pt x="29381" y="6922"/>
                    <a:pt x="29424" y="6926"/>
                    <a:pt x="29466" y="6926"/>
                  </a:cubicBezTo>
                  <a:cubicBezTo>
                    <a:pt x="29528" y="6926"/>
                    <a:pt x="29589" y="6918"/>
                    <a:pt x="29650" y="6906"/>
                  </a:cubicBezTo>
                  <a:cubicBezTo>
                    <a:pt x="29667" y="6899"/>
                    <a:pt x="29685" y="6896"/>
                    <a:pt x="29706" y="6892"/>
                  </a:cubicBezTo>
                  <a:lnTo>
                    <a:pt x="29709" y="6892"/>
                  </a:lnTo>
                  <a:cubicBezTo>
                    <a:pt x="29716" y="6896"/>
                    <a:pt x="29723" y="6899"/>
                    <a:pt x="29726" y="6906"/>
                  </a:cubicBezTo>
                  <a:cubicBezTo>
                    <a:pt x="29735" y="6918"/>
                    <a:pt x="29743" y="6922"/>
                    <a:pt x="29752" y="6922"/>
                  </a:cubicBezTo>
                  <a:cubicBezTo>
                    <a:pt x="29761" y="6922"/>
                    <a:pt x="29771" y="6917"/>
                    <a:pt x="29782" y="6910"/>
                  </a:cubicBezTo>
                  <a:cubicBezTo>
                    <a:pt x="29796" y="6902"/>
                    <a:pt x="29806" y="6892"/>
                    <a:pt x="29827" y="6892"/>
                  </a:cubicBezTo>
                  <a:close/>
                  <a:moveTo>
                    <a:pt x="27603" y="7368"/>
                  </a:moveTo>
                  <a:lnTo>
                    <a:pt x="27603" y="7371"/>
                  </a:lnTo>
                  <a:cubicBezTo>
                    <a:pt x="27607" y="7389"/>
                    <a:pt x="27593" y="7395"/>
                    <a:pt x="27565" y="7395"/>
                  </a:cubicBezTo>
                  <a:cubicBezTo>
                    <a:pt x="27562" y="7389"/>
                    <a:pt x="27558" y="7381"/>
                    <a:pt x="27555" y="7374"/>
                  </a:cubicBezTo>
                  <a:cubicBezTo>
                    <a:pt x="27568" y="7374"/>
                    <a:pt x="27586" y="7371"/>
                    <a:pt x="27603" y="7368"/>
                  </a:cubicBezTo>
                  <a:close/>
                  <a:moveTo>
                    <a:pt x="25917" y="7451"/>
                  </a:moveTo>
                  <a:cubicBezTo>
                    <a:pt x="25917" y="7458"/>
                    <a:pt x="25924" y="7468"/>
                    <a:pt x="25928" y="7475"/>
                  </a:cubicBezTo>
                  <a:cubicBezTo>
                    <a:pt x="25920" y="7468"/>
                    <a:pt x="25917" y="7458"/>
                    <a:pt x="25917" y="7451"/>
                  </a:cubicBezTo>
                  <a:close/>
                  <a:moveTo>
                    <a:pt x="24279" y="7506"/>
                  </a:moveTo>
                  <a:lnTo>
                    <a:pt x="24279" y="7509"/>
                  </a:lnTo>
                  <a:lnTo>
                    <a:pt x="24276" y="7509"/>
                  </a:lnTo>
                  <a:cubicBezTo>
                    <a:pt x="24276" y="7509"/>
                    <a:pt x="24276" y="7506"/>
                    <a:pt x="24279" y="7506"/>
                  </a:cubicBezTo>
                  <a:close/>
                  <a:moveTo>
                    <a:pt x="8483" y="7516"/>
                  </a:moveTo>
                  <a:cubicBezTo>
                    <a:pt x="8478" y="7516"/>
                    <a:pt x="8474" y="7516"/>
                    <a:pt x="8470" y="7517"/>
                  </a:cubicBezTo>
                  <a:cubicBezTo>
                    <a:pt x="8474" y="7516"/>
                    <a:pt x="8478" y="7516"/>
                    <a:pt x="8483" y="7516"/>
                  </a:cubicBezTo>
                  <a:close/>
                  <a:moveTo>
                    <a:pt x="23482" y="7468"/>
                  </a:moveTo>
                  <a:cubicBezTo>
                    <a:pt x="23492" y="7475"/>
                    <a:pt x="23502" y="7485"/>
                    <a:pt x="23506" y="7496"/>
                  </a:cubicBezTo>
                  <a:cubicBezTo>
                    <a:pt x="23506" y="7506"/>
                    <a:pt x="23523" y="7513"/>
                    <a:pt x="23513" y="7520"/>
                  </a:cubicBezTo>
                  <a:cubicBezTo>
                    <a:pt x="23509" y="7523"/>
                    <a:pt x="23504" y="7524"/>
                    <a:pt x="23500" y="7524"/>
                  </a:cubicBezTo>
                  <a:cubicBezTo>
                    <a:pt x="23492" y="7524"/>
                    <a:pt x="23483" y="7521"/>
                    <a:pt x="23475" y="7517"/>
                  </a:cubicBezTo>
                  <a:cubicBezTo>
                    <a:pt x="23469" y="7515"/>
                    <a:pt x="23463" y="7514"/>
                    <a:pt x="23457" y="7514"/>
                  </a:cubicBezTo>
                  <a:cubicBezTo>
                    <a:pt x="23444" y="7514"/>
                    <a:pt x="23431" y="7519"/>
                    <a:pt x="23419" y="7523"/>
                  </a:cubicBezTo>
                  <a:cubicBezTo>
                    <a:pt x="23416" y="7517"/>
                    <a:pt x="23409" y="7513"/>
                    <a:pt x="23402" y="7506"/>
                  </a:cubicBezTo>
                  <a:cubicBezTo>
                    <a:pt x="23374" y="7482"/>
                    <a:pt x="23392" y="7475"/>
                    <a:pt x="23437" y="7472"/>
                  </a:cubicBezTo>
                  <a:cubicBezTo>
                    <a:pt x="23451" y="7468"/>
                    <a:pt x="23464" y="7468"/>
                    <a:pt x="23482" y="7468"/>
                  </a:cubicBezTo>
                  <a:close/>
                  <a:moveTo>
                    <a:pt x="23721" y="7472"/>
                  </a:moveTo>
                  <a:cubicBezTo>
                    <a:pt x="23746" y="7472"/>
                    <a:pt x="23770" y="7472"/>
                    <a:pt x="23794" y="7475"/>
                  </a:cubicBezTo>
                  <a:cubicBezTo>
                    <a:pt x="23842" y="7475"/>
                    <a:pt x="23811" y="7489"/>
                    <a:pt x="23794" y="7499"/>
                  </a:cubicBezTo>
                  <a:cubicBezTo>
                    <a:pt x="23773" y="7509"/>
                    <a:pt x="23766" y="7520"/>
                    <a:pt x="23770" y="7527"/>
                  </a:cubicBezTo>
                  <a:cubicBezTo>
                    <a:pt x="23766" y="7523"/>
                    <a:pt x="23759" y="7517"/>
                    <a:pt x="23752" y="7513"/>
                  </a:cubicBezTo>
                  <a:cubicBezTo>
                    <a:pt x="23752" y="7499"/>
                    <a:pt x="23735" y="7493"/>
                    <a:pt x="23725" y="7482"/>
                  </a:cubicBezTo>
                  <a:cubicBezTo>
                    <a:pt x="23725" y="7475"/>
                    <a:pt x="23725" y="7472"/>
                    <a:pt x="23721" y="7472"/>
                  </a:cubicBezTo>
                  <a:close/>
                  <a:moveTo>
                    <a:pt x="18569" y="7534"/>
                  </a:moveTo>
                  <a:lnTo>
                    <a:pt x="18569" y="7534"/>
                  </a:lnTo>
                  <a:cubicBezTo>
                    <a:pt x="18576" y="7538"/>
                    <a:pt x="18580" y="7541"/>
                    <a:pt x="18576" y="7544"/>
                  </a:cubicBezTo>
                  <a:cubicBezTo>
                    <a:pt x="18572" y="7541"/>
                    <a:pt x="18572" y="7538"/>
                    <a:pt x="18569" y="7534"/>
                  </a:cubicBezTo>
                  <a:close/>
                  <a:moveTo>
                    <a:pt x="8758" y="7461"/>
                  </a:moveTo>
                  <a:cubicBezTo>
                    <a:pt x="8755" y="7464"/>
                    <a:pt x="8747" y="7472"/>
                    <a:pt x="8744" y="7475"/>
                  </a:cubicBezTo>
                  <a:lnTo>
                    <a:pt x="8740" y="7479"/>
                  </a:lnTo>
                  <a:cubicBezTo>
                    <a:pt x="8664" y="7505"/>
                    <a:pt x="8575" y="7509"/>
                    <a:pt x="8483" y="7516"/>
                  </a:cubicBezTo>
                  <a:lnTo>
                    <a:pt x="8483" y="7516"/>
                  </a:lnTo>
                  <a:cubicBezTo>
                    <a:pt x="8488" y="7516"/>
                    <a:pt x="8494" y="7515"/>
                    <a:pt x="8500" y="7515"/>
                  </a:cubicBezTo>
                  <a:cubicBezTo>
                    <a:pt x="8559" y="7515"/>
                    <a:pt x="8614" y="7531"/>
                    <a:pt x="8668" y="7531"/>
                  </a:cubicBezTo>
                  <a:cubicBezTo>
                    <a:pt x="8674" y="7531"/>
                    <a:pt x="8679" y="7530"/>
                    <a:pt x="8685" y="7530"/>
                  </a:cubicBezTo>
                  <a:cubicBezTo>
                    <a:pt x="8705" y="7528"/>
                    <a:pt x="8726" y="7527"/>
                    <a:pt x="8747" y="7527"/>
                  </a:cubicBezTo>
                  <a:cubicBezTo>
                    <a:pt x="8782" y="7527"/>
                    <a:pt x="8815" y="7530"/>
                    <a:pt x="8848" y="7534"/>
                  </a:cubicBezTo>
                  <a:cubicBezTo>
                    <a:pt x="8862" y="7538"/>
                    <a:pt x="8875" y="7541"/>
                    <a:pt x="8900" y="7541"/>
                  </a:cubicBezTo>
                  <a:cubicBezTo>
                    <a:pt x="8907" y="7541"/>
                    <a:pt x="8914" y="7538"/>
                    <a:pt x="8924" y="7538"/>
                  </a:cubicBezTo>
                  <a:cubicBezTo>
                    <a:pt x="8945" y="7541"/>
                    <a:pt x="8963" y="7541"/>
                    <a:pt x="8984" y="7541"/>
                  </a:cubicBezTo>
                  <a:cubicBezTo>
                    <a:pt x="8973" y="7562"/>
                    <a:pt x="8928" y="7551"/>
                    <a:pt x="8904" y="7562"/>
                  </a:cubicBezTo>
                  <a:cubicBezTo>
                    <a:pt x="8872" y="7551"/>
                    <a:pt x="8838" y="7551"/>
                    <a:pt x="8799" y="7551"/>
                  </a:cubicBezTo>
                  <a:cubicBezTo>
                    <a:pt x="8789" y="7551"/>
                    <a:pt x="8778" y="7551"/>
                    <a:pt x="8768" y="7551"/>
                  </a:cubicBezTo>
                  <a:cubicBezTo>
                    <a:pt x="8651" y="7551"/>
                    <a:pt x="8539" y="7567"/>
                    <a:pt x="8425" y="7583"/>
                  </a:cubicBezTo>
                  <a:cubicBezTo>
                    <a:pt x="8338" y="7593"/>
                    <a:pt x="8249" y="7599"/>
                    <a:pt x="8162" y="7599"/>
                  </a:cubicBezTo>
                  <a:cubicBezTo>
                    <a:pt x="8130" y="7599"/>
                    <a:pt x="8099" y="7599"/>
                    <a:pt x="8068" y="7597"/>
                  </a:cubicBezTo>
                  <a:cubicBezTo>
                    <a:pt x="8049" y="7595"/>
                    <a:pt x="8030" y="7595"/>
                    <a:pt x="8012" y="7595"/>
                  </a:cubicBezTo>
                  <a:cubicBezTo>
                    <a:pt x="7937" y="7595"/>
                    <a:pt x="7870" y="7605"/>
                    <a:pt x="7800" y="7613"/>
                  </a:cubicBezTo>
                  <a:lnTo>
                    <a:pt x="7793" y="7613"/>
                  </a:lnTo>
                  <a:cubicBezTo>
                    <a:pt x="7790" y="7596"/>
                    <a:pt x="7785" y="7590"/>
                    <a:pt x="7764" y="7590"/>
                  </a:cubicBezTo>
                  <a:cubicBezTo>
                    <a:pt x="7755" y="7590"/>
                    <a:pt x="7745" y="7591"/>
                    <a:pt x="7730" y="7593"/>
                  </a:cubicBezTo>
                  <a:cubicBezTo>
                    <a:pt x="7675" y="7600"/>
                    <a:pt x="7616" y="7600"/>
                    <a:pt x="7561" y="7603"/>
                  </a:cubicBezTo>
                  <a:cubicBezTo>
                    <a:pt x="7514" y="7607"/>
                    <a:pt x="7468" y="7607"/>
                    <a:pt x="7420" y="7607"/>
                  </a:cubicBezTo>
                  <a:cubicBezTo>
                    <a:pt x="7383" y="7607"/>
                    <a:pt x="7345" y="7607"/>
                    <a:pt x="7307" y="7607"/>
                  </a:cubicBezTo>
                  <a:cubicBezTo>
                    <a:pt x="7250" y="7607"/>
                    <a:pt x="7193" y="7608"/>
                    <a:pt x="7138" y="7613"/>
                  </a:cubicBezTo>
                  <a:cubicBezTo>
                    <a:pt x="7124" y="7615"/>
                    <a:pt x="7111" y="7616"/>
                    <a:pt x="7097" y="7616"/>
                  </a:cubicBezTo>
                  <a:cubicBezTo>
                    <a:pt x="7054" y="7616"/>
                    <a:pt x="7010" y="7608"/>
                    <a:pt x="6971" y="7603"/>
                  </a:cubicBezTo>
                  <a:cubicBezTo>
                    <a:pt x="6933" y="7600"/>
                    <a:pt x="6929" y="7583"/>
                    <a:pt x="6929" y="7568"/>
                  </a:cubicBezTo>
                  <a:cubicBezTo>
                    <a:pt x="6929" y="7551"/>
                    <a:pt x="6947" y="7544"/>
                    <a:pt x="6974" y="7544"/>
                  </a:cubicBezTo>
                  <a:cubicBezTo>
                    <a:pt x="6980" y="7544"/>
                    <a:pt x="6987" y="7545"/>
                    <a:pt x="6993" y="7545"/>
                  </a:cubicBezTo>
                  <a:cubicBezTo>
                    <a:pt x="7101" y="7545"/>
                    <a:pt x="7205" y="7522"/>
                    <a:pt x="7315" y="7522"/>
                  </a:cubicBezTo>
                  <a:cubicBezTo>
                    <a:pt x="7332" y="7522"/>
                    <a:pt x="7349" y="7522"/>
                    <a:pt x="7367" y="7523"/>
                  </a:cubicBezTo>
                  <a:cubicBezTo>
                    <a:pt x="7391" y="7523"/>
                    <a:pt x="7418" y="7520"/>
                    <a:pt x="7443" y="7513"/>
                  </a:cubicBezTo>
                  <a:lnTo>
                    <a:pt x="7446" y="7513"/>
                  </a:lnTo>
                  <a:cubicBezTo>
                    <a:pt x="7467" y="7513"/>
                    <a:pt x="7485" y="7509"/>
                    <a:pt x="7501" y="7509"/>
                  </a:cubicBezTo>
                  <a:cubicBezTo>
                    <a:pt x="7536" y="7506"/>
                    <a:pt x="7575" y="7506"/>
                    <a:pt x="7610" y="7506"/>
                  </a:cubicBezTo>
                  <a:cubicBezTo>
                    <a:pt x="7634" y="7509"/>
                    <a:pt x="7655" y="7517"/>
                    <a:pt x="7672" y="7530"/>
                  </a:cubicBezTo>
                  <a:cubicBezTo>
                    <a:pt x="7665" y="7538"/>
                    <a:pt x="7651" y="7548"/>
                    <a:pt x="7668" y="7555"/>
                  </a:cubicBezTo>
                  <a:cubicBezTo>
                    <a:pt x="7678" y="7559"/>
                    <a:pt x="7687" y="7560"/>
                    <a:pt x="7696" y="7560"/>
                  </a:cubicBezTo>
                  <a:cubicBezTo>
                    <a:pt x="7709" y="7560"/>
                    <a:pt x="7722" y="7557"/>
                    <a:pt x="7735" y="7555"/>
                  </a:cubicBezTo>
                  <a:lnTo>
                    <a:pt x="7821" y="7555"/>
                  </a:lnTo>
                  <a:cubicBezTo>
                    <a:pt x="7839" y="7555"/>
                    <a:pt x="7863" y="7555"/>
                    <a:pt x="7863" y="7541"/>
                  </a:cubicBezTo>
                  <a:cubicBezTo>
                    <a:pt x="7863" y="7531"/>
                    <a:pt x="7852" y="7530"/>
                    <a:pt x="7838" y="7530"/>
                  </a:cubicBezTo>
                  <a:cubicBezTo>
                    <a:pt x="7831" y="7530"/>
                    <a:pt x="7824" y="7530"/>
                    <a:pt x="7818" y="7530"/>
                  </a:cubicBezTo>
                  <a:cubicBezTo>
                    <a:pt x="7813" y="7530"/>
                    <a:pt x="7809" y="7529"/>
                    <a:pt x="7804" y="7529"/>
                  </a:cubicBezTo>
                  <a:cubicBezTo>
                    <a:pt x="7795" y="7529"/>
                    <a:pt x="7786" y="7530"/>
                    <a:pt x="7776" y="7530"/>
                  </a:cubicBezTo>
                  <a:cubicBezTo>
                    <a:pt x="7760" y="7530"/>
                    <a:pt x="7744" y="7528"/>
                    <a:pt x="7730" y="7517"/>
                  </a:cubicBezTo>
                  <a:cubicBezTo>
                    <a:pt x="7745" y="7509"/>
                    <a:pt x="7769" y="7513"/>
                    <a:pt x="7786" y="7506"/>
                  </a:cubicBezTo>
                  <a:lnTo>
                    <a:pt x="7793" y="7506"/>
                  </a:lnTo>
                  <a:cubicBezTo>
                    <a:pt x="7860" y="7503"/>
                    <a:pt x="7924" y="7492"/>
                    <a:pt x="7990" y="7492"/>
                  </a:cubicBezTo>
                  <a:cubicBezTo>
                    <a:pt x="7999" y="7492"/>
                    <a:pt x="8009" y="7492"/>
                    <a:pt x="8018" y="7493"/>
                  </a:cubicBezTo>
                  <a:cubicBezTo>
                    <a:pt x="8052" y="7494"/>
                    <a:pt x="8086" y="7495"/>
                    <a:pt x="8120" y="7495"/>
                  </a:cubicBezTo>
                  <a:cubicBezTo>
                    <a:pt x="8200" y="7495"/>
                    <a:pt x="8278" y="7489"/>
                    <a:pt x="8352" y="7464"/>
                  </a:cubicBezTo>
                  <a:cubicBezTo>
                    <a:pt x="8362" y="7463"/>
                    <a:pt x="8372" y="7462"/>
                    <a:pt x="8383" y="7462"/>
                  </a:cubicBezTo>
                  <a:cubicBezTo>
                    <a:pt x="8393" y="7462"/>
                    <a:pt x="8404" y="7463"/>
                    <a:pt x="8414" y="7464"/>
                  </a:cubicBezTo>
                  <a:cubicBezTo>
                    <a:pt x="8435" y="7464"/>
                    <a:pt x="8456" y="7468"/>
                    <a:pt x="8473" y="7472"/>
                  </a:cubicBezTo>
                  <a:cubicBezTo>
                    <a:pt x="8505" y="7479"/>
                    <a:pt x="8536" y="7482"/>
                    <a:pt x="8571" y="7482"/>
                  </a:cubicBezTo>
                  <a:cubicBezTo>
                    <a:pt x="8595" y="7482"/>
                    <a:pt x="8622" y="7482"/>
                    <a:pt x="8654" y="7475"/>
                  </a:cubicBezTo>
                  <a:cubicBezTo>
                    <a:pt x="8660" y="7475"/>
                    <a:pt x="8667" y="7472"/>
                    <a:pt x="8675" y="7468"/>
                  </a:cubicBezTo>
                  <a:cubicBezTo>
                    <a:pt x="8688" y="7464"/>
                    <a:pt x="8699" y="7464"/>
                    <a:pt x="8709" y="7461"/>
                  </a:cubicBezTo>
                  <a:close/>
                  <a:moveTo>
                    <a:pt x="6763" y="7534"/>
                  </a:moveTo>
                  <a:cubicBezTo>
                    <a:pt x="6766" y="7544"/>
                    <a:pt x="6790" y="7544"/>
                    <a:pt x="6801" y="7548"/>
                  </a:cubicBezTo>
                  <a:cubicBezTo>
                    <a:pt x="6832" y="7562"/>
                    <a:pt x="6835" y="7589"/>
                    <a:pt x="6808" y="7593"/>
                  </a:cubicBezTo>
                  <a:cubicBezTo>
                    <a:pt x="6752" y="7597"/>
                    <a:pt x="6710" y="7618"/>
                    <a:pt x="6655" y="7618"/>
                  </a:cubicBezTo>
                  <a:cubicBezTo>
                    <a:pt x="6541" y="7621"/>
                    <a:pt x="6426" y="7631"/>
                    <a:pt x="6312" y="7642"/>
                  </a:cubicBezTo>
                  <a:cubicBezTo>
                    <a:pt x="6304" y="7642"/>
                    <a:pt x="6298" y="7643"/>
                    <a:pt x="6292" y="7643"/>
                  </a:cubicBezTo>
                  <a:cubicBezTo>
                    <a:pt x="6269" y="7643"/>
                    <a:pt x="6255" y="7637"/>
                    <a:pt x="6249" y="7621"/>
                  </a:cubicBezTo>
                  <a:cubicBezTo>
                    <a:pt x="6291" y="7621"/>
                    <a:pt x="6319" y="7610"/>
                    <a:pt x="6319" y="7586"/>
                  </a:cubicBezTo>
                  <a:cubicBezTo>
                    <a:pt x="6319" y="7565"/>
                    <a:pt x="6336" y="7562"/>
                    <a:pt x="6371" y="7562"/>
                  </a:cubicBezTo>
                  <a:cubicBezTo>
                    <a:pt x="6379" y="7563"/>
                    <a:pt x="6387" y="7563"/>
                    <a:pt x="6396" y="7563"/>
                  </a:cubicBezTo>
                  <a:cubicBezTo>
                    <a:pt x="6414" y="7563"/>
                    <a:pt x="6432" y="7562"/>
                    <a:pt x="6451" y="7562"/>
                  </a:cubicBezTo>
                  <a:cubicBezTo>
                    <a:pt x="6456" y="7562"/>
                    <a:pt x="6462" y="7562"/>
                    <a:pt x="6467" y="7562"/>
                  </a:cubicBezTo>
                  <a:cubicBezTo>
                    <a:pt x="6494" y="7562"/>
                    <a:pt x="6519" y="7564"/>
                    <a:pt x="6516" y="7589"/>
                  </a:cubicBezTo>
                  <a:cubicBezTo>
                    <a:pt x="6514" y="7601"/>
                    <a:pt x="6534" y="7608"/>
                    <a:pt x="6560" y="7608"/>
                  </a:cubicBezTo>
                  <a:cubicBezTo>
                    <a:pt x="6565" y="7608"/>
                    <a:pt x="6570" y="7607"/>
                    <a:pt x="6575" y="7607"/>
                  </a:cubicBezTo>
                  <a:cubicBezTo>
                    <a:pt x="6606" y="7607"/>
                    <a:pt x="6638" y="7600"/>
                    <a:pt x="6669" y="7597"/>
                  </a:cubicBezTo>
                  <a:cubicBezTo>
                    <a:pt x="6694" y="7597"/>
                    <a:pt x="6718" y="7589"/>
                    <a:pt x="6721" y="7576"/>
                  </a:cubicBezTo>
                  <a:cubicBezTo>
                    <a:pt x="6725" y="7558"/>
                    <a:pt x="6694" y="7558"/>
                    <a:pt x="6673" y="7551"/>
                  </a:cubicBezTo>
                  <a:cubicBezTo>
                    <a:pt x="6700" y="7544"/>
                    <a:pt x="6731" y="7544"/>
                    <a:pt x="6756" y="7534"/>
                  </a:cubicBezTo>
                  <a:close/>
                  <a:moveTo>
                    <a:pt x="14354" y="7638"/>
                  </a:moveTo>
                  <a:lnTo>
                    <a:pt x="14354" y="7638"/>
                  </a:lnTo>
                  <a:cubicBezTo>
                    <a:pt x="14350" y="7645"/>
                    <a:pt x="14357" y="7652"/>
                    <a:pt x="14340" y="7655"/>
                  </a:cubicBezTo>
                  <a:cubicBezTo>
                    <a:pt x="14347" y="7652"/>
                    <a:pt x="14350" y="7645"/>
                    <a:pt x="14354" y="7638"/>
                  </a:cubicBezTo>
                  <a:close/>
                  <a:moveTo>
                    <a:pt x="16994" y="7659"/>
                  </a:moveTo>
                  <a:cubicBezTo>
                    <a:pt x="17001" y="7663"/>
                    <a:pt x="17004" y="7663"/>
                    <a:pt x="17011" y="7666"/>
                  </a:cubicBezTo>
                  <a:lnTo>
                    <a:pt x="16998" y="7666"/>
                  </a:lnTo>
                  <a:cubicBezTo>
                    <a:pt x="16990" y="7663"/>
                    <a:pt x="16994" y="7663"/>
                    <a:pt x="16994" y="7659"/>
                  </a:cubicBezTo>
                  <a:close/>
                  <a:moveTo>
                    <a:pt x="14128" y="7663"/>
                  </a:moveTo>
                  <a:cubicBezTo>
                    <a:pt x="14163" y="7666"/>
                    <a:pt x="14188" y="7673"/>
                    <a:pt x="14215" y="7687"/>
                  </a:cubicBezTo>
                  <a:cubicBezTo>
                    <a:pt x="14198" y="7682"/>
                    <a:pt x="14178" y="7678"/>
                    <a:pt x="14159" y="7678"/>
                  </a:cubicBezTo>
                  <a:cubicBezTo>
                    <a:pt x="14152" y="7678"/>
                    <a:pt x="14145" y="7679"/>
                    <a:pt x="14138" y="7680"/>
                  </a:cubicBezTo>
                  <a:cubicBezTo>
                    <a:pt x="14138" y="7673"/>
                    <a:pt x="14135" y="7669"/>
                    <a:pt x="14128" y="7663"/>
                  </a:cubicBezTo>
                  <a:close/>
                  <a:moveTo>
                    <a:pt x="6877" y="7704"/>
                  </a:moveTo>
                  <a:lnTo>
                    <a:pt x="6877" y="7707"/>
                  </a:lnTo>
                  <a:lnTo>
                    <a:pt x="6874" y="7707"/>
                  </a:lnTo>
                  <a:lnTo>
                    <a:pt x="6877" y="7704"/>
                  </a:lnTo>
                  <a:close/>
                  <a:moveTo>
                    <a:pt x="5130" y="7727"/>
                  </a:moveTo>
                  <a:cubicBezTo>
                    <a:pt x="5132" y="7727"/>
                    <a:pt x="5134" y="7728"/>
                    <a:pt x="5136" y="7728"/>
                  </a:cubicBezTo>
                  <a:cubicBezTo>
                    <a:pt x="5128" y="7732"/>
                    <a:pt x="5122" y="7732"/>
                    <a:pt x="5122" y="7738"/>
                  </a:cubicBezTo>
                  <a:cubicBezTo>
                    <a:pt x="5118" y="7735"/>
                    <a:pt x="5115" y="7735"/>
                    <a:pt x="5112" y="7735"/>
                  </a:cubicBezTo>
                  <a:cubicBezTo>
                    <a:pt x="5117" y="7732"/>
                    <a:pt x="5122" y="7727"/>
                    <a:pt x="5130" y="7727"/>
                  </a:cubicBezTo>
                  <a:close/>
                  <a:moveTo>
                    <a:pt x="16845" y="7527"/>
                  </a:moveTo>
                  <a:lnTo>
                    <a:pt x="16845" y="7527"/>
                  </a:lnTo>
                  <a:cubicBezTo>
                    <a:pt x="16966" y="7544"/>
                    <a:pt x="17081" y="7523"/>
                    <a:pt x="17188" y="7551"/>
                  </a:cubicBezTo>
                  <a:cubicBezTo>
                    <a:pt x="17215" y="7559"/>
                    <a:pt x="17248" y="7563"/>
                    <a:pt x="17281" y="7563"/>
                  </a:cubicBezTo>
                  <a:cubicBezTo>
                    <a:pt x="17304" y="7563"/>
                    <a:pt x="17326" y="7561"/>
                    <a:pt x="17347" y="7558"/>
                  </a:cubicBezTo>
                  <a:cubicBezTo>
                    <a:pt x="17401" y="7553"/>
                    <a:pt x="17455" y="7549"/>
                    <a:pt x="17509" y="7549"/>
                  </a:cubicBezTo>
                  <a:cubicBezTo>
                    <a:pt x="17584" y="7549"/>
                    <a:pt x="17660" y="7556"/>
                    <a:pt x="17736" y="7572"/>
                  </a:cubicBezTo>
                  <a:cubicBezTo>
                    <a:pt x="17719" y="7572"/>
                    <a:pt x="17704" y="7571"/>
                    <a:pt x="17689" y="7571"/>
                  </a:cubicBezTo>
                  <a:cubicBezTo>
                    <a:pt x="17665" y="7571"/>
                    <a:pt x="17645" y="7573"/>
                    <a:pt x="17626" y="7579"/>
                  </a:cubicBezTo>
                  <a:cubicBezTo>
                    <a:pt x="17611" y="7583"/>
                    <a:pt x="17601" y="7586"/>
                    <a:pt x="17584" y="7589"/>
                  </a:cubicBezTo>
                  <a:cubicBezTo>
                    <a:pt x="17572" y="7588"/>
                    <a:pt x="17561" y="7587"/>
                    <a:pt x="17549" y="7587"/>
                  </a:cubicBezTo>
                  <a:cubicBezTo>
                    <a:pt x="17533" y="7587"/>
                    <a:pt x="17518" y="7589"/>
                    <a:pt x="17504" y="7593"/>
                  </a:cubicBezTo>
                  <a:cubicBezTo>
                    <a:pt x="17487" y="7597"/>
                    <a:pt x="17456" y="7600"/>
                    <a:pt x="17459" y="7613"/>
                  </a:cubicBezTo>
                  <a:cubicBezTo>
                    <a:pt x="17461" y="7622"/>
                    <a:pt x="17467" y="7624"/>
                    <a:pt x="17476" y="7624"/>
                  </a:cubicBezTo>
                  <a:cubicBezTo>
                    <a:pt x="17487" y="7624"/>
                    <a:pt x="17500" y="7621"/>
                    <a:pt x="17511" y="7621"/>
                  </a:cubicBezTo>
                  <a:cubicBezTo>
                    <a:pt x="17528" y="7621"/>
                    <a:pt x="17549" y="7624"/>
                    <a:pt x="17570" y="7624"/>
                  </a:cubicBezTo>
                  <a:lnTo>
                    <a:pt x="17576" y="7624"/>
                  </a:lnTo>
                  <a:cubicBezTo>
                    <a:pt x="17584" y="7628"/>
                    <a:pt x="17594" y="7628"/>
                    <a:pt x="17597" y="7631"/>
                  </a:cubicBezTo>
                  <a:cubicBezTo>
                    <a:pt x="17632" y="7642"/>
                    <a:pt x="17681" y="7642"/>
                    <a:pt x="17691" y="7666"/>
                  </a:cubicBezTo>
                  <a:cubicBezTo>
                    <a:pt x="17661" y="7671"/>
                    <a:pt x="17632" y="7674"/>
                    <a:pt x="17601" y="7674"/>
                  </a:cubicBezTo>
                  <a:cubicBezTo>
                    <a:pt x="17590" y="7674"/>
                    <a:pt x="17578" y="7673"/>
                    <a:pt x="17566" y="7673"/>
                  </a:cubicBezTo>
                  <a:cubicBezTo>
                    <a:pt x="17517" y="7665"/>
                    <a:pt x="17468" y="7652"/>
                    <a:pt x="17413" y="7652"/>
                  </a:cubicBezTo>
                  <a:cubicBezTo>
                    <a:pt x="17399" y="7652"/>
                    <a:pt x="17384" y="7653"/>
                    <a:pt x="17368" y="7655"/>
                  </a:cubicBezTo>
                  <a:lnTo>
                    <a:pt x="17352" y="7655"/>
                  </a:lnTo>
                  <a:cubicBezTo>
                    <a:pt x="17347" y="7655"/>
                    <a:pt x="17347" y="7655"/>
                    <a:pt x="17347" y="7659"/>
                  </a:cubicBezTo>
                  <a:cubicBezTo>
                    <a:pt x="17272" y="7659"/>
                    <a:pt x="17195" y="7669"/>
                    <a:pt x="17118" y="7673"/>
                  </a:cubicBezTo>
                  <a:cubicBezTo>
                    <a:pt x="17118" y="7669"/>
                    <a:pt x="17123" y="7669"/>
                    <a:pt x="17123" y="7669"/>
                  </a:cubicBezTo>
                  <a:cubicBezTo>
                    <a:pt x="17099" y="7634"/>
                    <a:pt x="17075" y="7618"/>
                    <a:pt x="17038" y="7618"/>
                  </a:cubicBezTo>
                  <a:cubicBezTo>
                    <a:pt x="17021" y="7618"/>
                    <a:pt x="17001" y="7621"/>
                    <a:pt x="16977" y="7628"/>
                  </a:cubicBezTo>
                  <a:lnTo>
                    <a:pt x="16977" y="7631"/>
                  </a:lnTo>
                  <a:cubicBezTo>
                    <a:pt x="16969" y="7631"/>
                    <a:pt x="16963" y="7631"/>
                    <a:pt x="16952" y="7628"/>
                  </a:cubicBezTo>
                  <a:cubicBezTo>
                    <a:pt x="16929" y="7615"/>
                    <a:pt x="16902" y="7611"/>
                    <a:pt x="16874" y="7611"/>
                  </a:cubicBezTo>
                  <a:cubicBezTo>
                    <a:pt x="16845" y="7611"/>
                    <a:pt x="16814" y="7615"/>
                    <a:pt x="16785" y="7615"/>
                  </a:cubicBezTo>
                  <a:cubicBezTo>
                    <a:pt x="16774" y="7615"/>
                    <a:pt x="16764" y="7615"/>
                    <a:pt x="16755" y="7613"/>
                  </a:cubicBezTo>
                  <a:cubicBezTo>
                    <a:pt x="16748" y="7621"/>
                    <a:pt x="16740" y="7624"/>
                    <a:pt x="16734" y="7631"/>
                  </a:cubicBezTo>
                  <a:cubicBezTo>
                    <a:pt x="16748" y="7651"/>
                    <a:pt x="16768" y="7658"/>
                    <a:pt x="16793" y="7658"/>
                  </a:cubicBezTo>
                  <a:cubicBezTo>
                    <a:pt x="16811" y="7658"/>
                    <a:pt x="16831" y="7654"/>
                    <a:pt x="16852" y="7648"/>
                  </a:cubicBezTo>
                  <a:lnTo>
                    <a:pt x="16907" y="7648"/>
                  </a:lnTo>
                  <a:cubicBezTo>
                    <a:pt x="16875" y="7662"/>
                    <a:pt x="16841" y="7672"/>
                    <a:pt x="16804" y="7672"/>
                  </a:cubicBezTo>
                  <a:cubicBezTo>
                    <a:pt x="16778" y="7672"/>
                    <a:pt x="16751" y="7667"/>
                    <a:pt x="16723" y="7655"/>
                  </a:cubicBezTo>
                  <a:lnTo>
                    <a:pt x="16723" y="7655"/>
                  </a:lnTo>
                  <a:cubicBezTo>
                    <a:pt x="16726" y="7694"/>
                    <a:pt x="16690" y="7702"/>
                    <a:pt x="16642" y="7702"/>
                  </a:cubicBezTo>
                  <a:cubicBezTo>
                    <a:pt x="16629" y="7702"/>
                    <a:pt x="16616" y="7702"/>
                    <a:pt x="16602" y="7701"/>
                  </a:cubicBezTo>
                  <a:cubicBezTo>
                    <a:pt x="16588" y="7701"/>
                    <a:pt x="16571" y="7701"/>
                    <a:pt x="16561" y="7707"/>
                  </a:cubicBezTo>
                  <a:cubicBezTo>
                    <a:pt x="16552" y="7714"/>
                    <a:pt x="16543" y="7716"/>
                    <a:pt x="16533" y="7716"/>
                  </a:cubicBezTo>
                  <a:cubicBezTo>
                    <a:pt x="16527" y="7716"/>
                    <a:pt x="16521" y="7715"/>
                    <a:pt x="16515" y="7714"/>
                  </a:cubicBezTo>
                  <a:cubicBezTo>
                    <a:pt x="16522" y="7690"/>
                    <a:pt x="16477" y="7693"/>
                    <a:pt x="16463" y="7680"/>
                  </a:cubicBezTo>
                  <a:cubicBezTo>
                    <a:pt x="16479" y="7664"/>
                    <a:pt x="16501" y="7648"/>
                    <a:pt x="16448" y="7648"/>
                  </a:cubicBezTo>
                  <a:cubicBezTo>
                    <a:pt x="16443" y="7648"/>
                    <a:pt x="16438" y="7648"/>
                    <a:pt x="16432" y="7648"/>
                  </a:cubicBezTo>
                  <a:cubicBezTo>
                    <a:pt x="16401" y="7658"/>
                    <a:pt x="16370" y="7662"/>
                    <a:pt x="16338" y="7662"/>
                  </a:cubicBezTo>
                  <a:cubicBezTo>
                    <a:pt x="16313" y="7662"/>
                    <a:pt x="16288" y="7660"/>
                    <a:pt x="16262" y="7655"/>
                  </a:cubicBezTo>
                  <a:cubicBezTo>
                    <a:pt x="16252" y="7652"/>
                    <a:pt x="16241" y="7648"/>
                    <a:pt x="16228" y="7648"/>
                  </a:cubicBezTo>
                  <a:lnTo>
                    <a:pt x="16220" y="7648"/>
                  </a:lnTo>
                  <a:cubicBezTo>
                    <a:pt x="16211" y="7646"/>
                    <a:pt x="16201" y="7646"/>
                    <a:pt x="16191" y="7646"/>
                  </a:cubicBezTo>
                  <a:cubicBezTo>
                    <a:pt x="16167" y="7646"/>
                    <a:pt x="16142" y="7650"/>
                    <a:pt x="16119" y="7655"/>
                  </a:cubicBezTo>
                  <a:cubicBezTo>
                    <a:pt x="16113" y="7659"/>
                    <a:pt x="16109" y="7659"/>
                    <a:pt x="16103" y="7663"/>
                  </a:cubicBezTo>
                  <a:cubicBezTo>
                    <a:pt x="16089" y="7663"/>
                    <a:pt x="16074" y="7666"/>
                    <a:pt x="16061" y="7666"/>
                  </a:cubicBezTo>
                  <a:cubicBezTo>
                    <a:pt x="16057" y="7666"/>
                    <a:pt x="16054" y="7663"/>
                    <a:pt x="16050" y="7663"/>
                  </a:cubicBezTo>
                  <a:cubicBezTo>
                    <a:pt x="16036" y="7659"/>
                    <a:pt x="16023" y="7657"/>
                    <a:pt x="16010" y="7657"/>
                  </a:cubicBezTo>
                  <a:cubicBezTo>
                    <a:pt x="15987" y="7657"/>
                    <a:pt x="15967" y="7663"/>
                    <a:pt x="15946" y="7669"/>
                  </a:cubicBezTo>
                  <a:lnTo>
                    <a:pt x="15929" y="7669"/>
                  </a:lnTo>
                  <a:cubicBezTo>
                    <a:pt x="15904" y="7652"/>
                    <a:pt x="15877" y="7648"/>
                    <a:pt x="15842" y="7648"/>
                  </a:cubicBezTo>
                  <a:cubicBezTo>
                    <a:pt x="15827" y="7648"/>
                    <a:pt x="15811" y="7648"/>
                    <a:pt x="15796" y="7648"/>
                  </a:cubicBezTo>
                  <a:cubicBezTo>
                    <a:pt x="15692" y="7648"/>
                    <a:pt x="15596" y="7660"/>
                    <a:pt x="15526" y="7717"/>
                  </a:cubicBezTo>
                  <a:cubicBezTo>
                    <a:pt x="15509" y="7676"/>
                    <a:pt x="15461" y="7666"/>
                    <a:pt x="15412" y="7659"/>
                  </a:cubicBezTo>
                  <a:cubicBezTo>
                    <a:pt x="15400" y="7657"/>
                    <a:pt x="15386" y="7655"/>
                    <a:pt x="15371" y="7655"/>
                  </a:cubicBezTo>
                  <a:cubicBezTo>
                    <a:pt x="15326" y="7655"/>
                    <a:pt x="15276" y="7667"/>
                    <a:pt x="15273" y="7680"/>
                  </a:cubicBezTo>
                  <a:cubicBezTo>
                    <a:pt x="15270" y="7707"/>
                    <a:pt x="15312" y="7722"/>
                    <a:pt x="15353" y="7732"/>
                  </a:cubicBezTo>
                  <a:cubicBezTo>
                    <a:pt x="15360" y="7732"/>
                    <a:pt x="15363" y="7732"/>
                    <a:pt x="15363" y="7735"/>
                  </a:cubicBezTo>
                  <a:cubicBezTo>
                    <a:pt x="15320" y="7732"/>
                    <a:pt x="15278" y="7730"/>
                    <a:pt x="15235" y="7730"/>
                  </a:cubicBezTo>
                  <a:cubicBezTo>
                    <a:pt x="15193" y="7730"/>
                    <a:pt x="15150" y="7732"/>
                    <a:pt x="15107" y="7735"/>
                  </a:cubicBezTo>
                  <a:cubicBezTo>
                    <a:pt x="15085" y="7737"/>
                    <a:pt x="15063" y="7739"/>
                    <a:pt x="15041" y="7739"/>
                  </a:cubicBezTo>
                  <a:cubicBezTo>
                    <a:pt x="15020" y="7739"/>
                    <a:pt x="14999" y="7737"/>
                    <a:pt x="14979" y="7732"/>
                  </a:cubicBezTo>
                  <a:cubicBezTo>
                    <a:pt x="14955" y="7724"/>
                    <a:pt x="14933" y="7720"/>
                    <a:pt x="14912" y="7720"/>
                  </a:cubicBezTo>
                  <a:cubicBezTo>
                    <a:pt x="14886" y="7720"/>
                    <a:pt x="14861" y="7725"/>
                    <a:pt x="14833" y="7735"/>
                  </a:cubicBezTo>
                  <a:cubicBezTo>
                    <a:pt x="14798" y="7748"/>
                    <a:pt x="14762" y="7754"/>
                    <a:pt x="14728" y="7754"/>
                  </a:cubicBezTo>
                  <a:cubicBezTo>
                    <a:pt x="14677" y="7754"/>
                    <a:pt x="14630" y="7740"/>
                    <a:pt x="14596" y="7717"/>
                  </a:cubicBezTo>
                  <a:cubicBezTo>
                    <a:pt x="14593" y="7714"/>
                    <a:pt x="14586" y="7711"/>
                    <a:pt x="14583" y="7704"/>
                  </a:cubicBezTo>
                  <a:cubicBezTo>
                    <a:pt x="14583" y="7693"/>
                    <a:pt x="14569" y="7687"/>
                    <a:pt x="14545" y="7683"/>
                  </a:cubicBezTo>
                  <a:cubicBezTo>
                    <a:pt x="14540" y="7683"/>
                    <a:pt x="14536" y="7683"/>
                    <a:pt x="14532" y="7683"/>
                  </a:cubicBezTo>
                  <a:cubicBezTo>
                    <a:pt x="14495" y="7683"/>
                    <a:pt x="14460" y="7695"/>
                    <a:pt x="14444" y="7711"/>
                  </a:cubicBezTo>
                  <a:cubicBezTo>
                    <a:pt x="14430" y="7725"/>
                    <a:pt x="14410" y="7730"/>
                    <a:pt x="14391" y="7730"/>
                  </a:cubicBezTo>
                  <a:cubicBezTo>
                    <a:pt x="14373" y="7730"/>
                    <a:pt x="14356" y="7726"/>
                    <a:pt x="14343" y="7722"/>
                  </a:cubicBezTo>
                  <a:cubicBezTo>
                    <a:pt x="14326" y="7714"/>
                    <a:pt x="14312" y="7711"/>
                    <a:pt x="14295" y="7711"/>
                  </a:cubicBezTo>
                  <a:cubicBezTo>
                    <a:pt x="14284" y="7707"/>
                    <a:pt x="14274" y="7704"/>
                    <a:pt x="14263" y="7704"/>
                  </a:cubicBezTo>
                  <a:lnTo>
                    <a:pt x="14239" y="7704"/>
                  </a:lnTo>
                  <a:cubicBezTo>
                    <a:pt x="14233" y="7701"/>
                    <a:pt x="14229" y="7701"/>
                    <a:pt x="14225" y="7701"/>
                  </a:cubicBezTo>
                  <a:lnTo>
                    <a:pt x="14225" y="7690"/>
                  </a:lnTo>
                  <a:cubicBezTo>
                    <a:pt x="14267" y="7683"/>
                    <a:pt x="14312" y="7680"/>
                    <a:pt x="14357" y="7673"/>
                  </a:cubicBezTo>
                  <a:cubicBezTo>
                    <a:pt x="14382" y="7669"/>
                    <a:pt x="14396" y="7663"/>
                    <a:pt x="14396" y="7652"/>
                  </a:cubicBezTo>
                  <a:cubicBezTo>
                    <a:pt x="14396" y="7634"/>
                    <a:pt x="14371" y="7642"/>
                    <a:pt x="14354" y="7638"/>
                  </a:cubicBezTo>
                  <a:lnTo>
                    <a:pt x="14354" y="7638"/>
                  </a:lnTo>
                  <a:cubicBezTo>
                    <a:pt x="14354" y="7638"/>
                    <a:pt x="14354" y="7638"/>
                    <a:pt x="14354" y="7638"/>
                  </a:cubicBezTo>
                  <a:cubicBezTo>
                    <a:pt x="14326" y="7632"/>
                    <a:pt x="14298" y="7620"/>
                    <a:pt x="14265" y="7620"/>
                  </a:cubicBezTo>
                  <a:cubicBezTo>
                    <a:pt x="14262" y="7620"/>
                    <a:pt x="14257" y="7621"/>
                    <a:pt x="14253" y="7621"/>
                  </a:cubicBezTo>
                  <a:cubicBezTo>
                    <a:pt x="14243" y="7621"/>
                    <a:pt x="14236" y="7618"/>
                    <a:pt x="14250" y="7607"/>
                  </a:cubicBezTo>
                  <a:cubicBezTo>
                    <a:pt x="14292" y="7590"/>
                    <a:pt x="14333" y="7581"/>
                    <a:pt x="14379" y="7581"/>
                  </a:cubicBezTo>
                  <a:cubicBezTo>
                    <a:pt x="14408" y="7581"/>
                    <a:pt x="14440" y="7584"/>
                    <a:pt x="14475" y="7593"/>
                  </a:cubicBezTo>
                  <a:cubicBezTo>
                    <a:pt x="14509" y="7599"/>
                    <a:pt x="14545" y="7603"/>
                    <a:pt x="14581" y="7603"/>
                  </a:cubicBezTo>
                  <a:cubicBezTo>
                    <a:pt x="14626" y="7603"/>
                    <a:pt x="14672" y="7596"/>
                    <a:pt x="14715" y="7579"/>
                  </a:cubicBezTo>
                  <a:cubicBezTo>
                    <a:pt x="14726" y="7575"/>
                    <a:pt x="14739" y="7573"/>
                    <a:pt x="14752" y="7573"/>
                  </a:cubicBezTo>
                  <a:cubicBezTo>
                    <a:pt x="14769" y="7573"/>
                    <a:pt x="14787" y="7576"/>
                    <a:pt x="14805" y="7583"/>
                  </a:cubicBezTo>
                  <a:cubicBezTo>
                    <a:pt x="14830" y="7592"/>
                    <a:pt x="14857" y="7597"/>
                    <a:pt x="14885" y="7597"/>
                  </a:cubicBezTo>
                  <a:cubicBezTo>
                    <a:pt x="14910" y="7597"/>
                    <a:pt x="14936" y="7593"/>
                    <a:pt x="14961" y="7583"/>
                  </a:cubicBezTo>
                  <a:cubicBezTo>
                    <a:pt x="14978" y="7577"/>
                    <a:pt x="14994" y="7574"/>
                    <a:pt x="15011" y="7574"/>
                  </a:cubicBezTo>
                  <a:cubicBezTo>
                    <a:pt x="15025" y="7574"/>
                    <a:pt x="15039" y="7576"/>
                    <a:pt x="15054" y="7579"/>
                  </a:cubicBezTo>
                  <a:cubicBezTo>
                    <a:pt x="15074" y="7586"/>
                    <a:pt x="15095" y="7588"/>
                    <a:pt x="15117" y="7588"/>
                  </a:cubicBezTo>
                  <a:cubicBezTo>
                    <a:pt x="15130" y="7588"/>
                    <a:pt x="15142" y="7587"/>
                    <a:pt x="15155" y="7586"/>
                  </a:cubicBezTo>
                  <a:cubicBezTo>
                    <a:pt x="15164" y="7585"/>
                    <a:pt x="15172" y="7585"/>
                    <a:pt x="15180" y="7585"/>
                  </a:cubicBezTo>
                  <a:cubicBezTo>
                    <a:pt x="15204" y="7585"/>
                    <a:pt x="15225" y="7589"/>
                    <a:pt x="15249" y="7597"/>
                  </a:cubicBezTo>
                  <a:cubicBezTo>
                    <a:pt x="15283" y="7610"/>
                    <a:pt x="15316" y="7621"/>
                    <a:pt x="15354" y="7621"/>
                  </a:cubicBezTo>
                  <a:cubicBezTo>
                    <a:pt x="15374" y="7621"/>
                    <a:pt x="15396" y="7617"/>
                    <a:pt x="15419" y="7610"/>
                  </a:cubicBezTo>
                  <a:cubicBezTo>
                    <a:pt x="15429" y="7610"/>
                    <a:pt x="15440" y="7610"/>
                    <a:pt x="15450" y="7613"/>
                  </a:cubicBezTo>
                  <a:cubicBezTo>
                    <a:pt x="15487" y="7623"/>
                    <a:pt x="15511" y="7628"/>
                    <a:pt x="15527" y="7628"/>
                  </a:cubicBezTo>
                  <a:cubicBezTo>
                    <a:pt x="15554" y="7628"/>
                    <a:pt x="15563" y="7614"/>
                    <a:pt x="15582" y="7583"/>
                  </a:cubicBezTo>
                  <a:cubicBezTo>
                    <a:pt x="15589" y="7583"/>
                    <a:pt x="15596" y="7583"/>
                    <a:pt x="15603" y="7579"/>
                  </a:cubicBezTo>
                  <a:cubicBezTo>
                    <a:pt x="15606" y="7586"/>
                    <a:pt x="15606" y="7593"/>
                    <a:pt x="15603" y="7603"/>
                  </a:cubicBezTo>
                  <a:cubicBezTo>
                    <a:pt x="15599" y="7613"/>
                    <a:pt x="15589" y="7631"/>
                    <a:pt x="15616" y="7634"/>
                  </a:cubicBezTo>
                  <a:cubicBezTo>
                    <a:pt x="15620" y="7635"/>
                    <a:pt x="15623" y="7635"/>
                    <a:pt x="15627" y="7635"/>
                  </a:cubicBezTo>
                  <a:cubicBezTo>
                    <a:pt x="15655" y="7635"/>
                    <a:pt x="15669" y="7619"/>
                    <a:pt x="15672" y="7607"/>
                  </a:cubicBezTo>
                  <a:cubicBezTo>
                    <a:pt x="15679" y="7589"/>
                    <a:pt x="15686" y="7583"/>
                    <a:pt x="15693" y="7576"/>
                  </a:cubicBezTo>
                  <a:cubicBezTo>
                    <a:pt x="15703" y="7579"/>
                    <a:pt x="15717" y="7583"/>
                    <a:pt x="15728" y="7586"/>
                  </a:cubicBezTo>
                  <a:cubicBezTo>
                    <a:pt x="15731" y="7589"/>
                    <a:pt x="15738" y="7593"/>
                    <a:pt x="15745" y="7600"/>
                  </a:cubicBezTo>
                  <a:cubicBezTo>
                    <a:pt x="15759" y="7610"/>
                    <a:pt x="15780" y="7618"/>
                    <a:pt x="15807" y="7618"/>
                  </a:cubicBezTo>
                  <a:cubicBezTo>
                    <a:pt x="15828" y="7613"/>
                    <a:pt x="15835" y="7603"/>
                    <a:pt x="15835" y="7593"/>
                  </a:cubicBezTo>
                  <a:cubicBezTo>
                    <a:pt x="15835" y="7583"/>
                    <a:pt x="15842" y="7576"/>
                    <a:pt x="15845" y="7572"/>
                  </a:cubicBezTo>
                  <a:cubicBezTo>
                    <a:pt x="15851" y="7569"/>
                    <a:pt x="15857" y="7567"/>
                    <a:pt x="15864" y="7567"/>
                  </a:cubicBezTo>
                  <a:cubicBezTo>
                    <a:pt x="15867" y="7567"/>
                    <a:pt x="15871" y="7567"/>
                    <a:pt x="15874" y="7568"/>
                  </a:cubicBezTo>
                  <a:cubicBezTo>
                    <a:pt x="15887" y="7572"/>
                    <a:pt x="15901" y="7572"/>
                    <a:pt x="15911" y="7576"/>
                  </a:cubicBezTo>
                  <a:cubicBezTo>
                    <a:pt x="15915" y="7576"/>
                    <a:pt x="15915" y="7579"/>
                    <a:pt x="15919" y="7579"/>
                  </a:cubicBezTo>
                  <a:cubicBezTo>
                    <a:pt x="15936" y="7588"/>
                    <a:pt x="15947" y="7593"/>
                    <a:pt x="15955" y="7593"/>
                  </a:cubicBezTo>
                  <a:cubicBezTo>
                    <a:pt x="15966" y="7593"/>
                    <a:pt x="15972" y="7586"/>
                    <a:pt x="15978" y="7572"/>
                  </a:cubicBezTo>
                  <a:cubicBezTo>
                    <a:pt x="15981" y="7568"/>
                    <a:pt x="15981" y="7565"/>
                    <a:pt x="15984" y="7558"/>
                  </a:cubicBezTo>
                  <a:cubicBezTo>
                    <a:pt x="15999" y="7555"/>
                    <a:pt x="16009" y="7548"/>
                    <a:pt x="16023" y="7541"/>
                  </a:cubicBezTo>
                  <a:cubicBezTo>
                    <a:pt x="16040" y="7535"/>
                    <a:pt x="16057" y="7532"/>
                    <a:pt x="16074" y="7532"/>
                  </a:cubicBezTo>
                  <a:cubicBezTo>
                    <a:pt x="16088" y="7532"/>
                    <a:pt x="16102" y="7534"/>
                    <a:pt x="16116" y="7538"/>
                  </a:cubicBezTo>
                  <a:cubicBezTo>
                    <a:pt x="16186" y="7548"/>
                    <a:pt x="16248" y="7568"/>
                    <a:pt x="16307" y="7589"/>
                  </a:cubicBezTo>
                  <a:cubicBezTo>
                    <a:pt x="16311" y="7589"/>
                    <a:pt x="16317" y="7593"/>
                    <a:pt x="16321" y="7593"/>
                  </a:cubicBezTo>
                  <a:cubicBezTo>
                    <a:pt x="16335" y="7600"/>
                    <a:pt x="16352" y="7603"/>
                    <a:pt x="16373" y="7603"/>
                  </a:cubicBezTo>
                  <a:cubicBezTo>
                    <a:pt x="16383" y="7607"/>
                    <a:pt x="16394" y="7607"/>
                    <a:pt x="16404" y="7607"/>
                  </a:cubicBezTo>
                  <a:lnTo>
                    <a:pt x="16425" y="7607"/>
                  </a:lnTo>
                  <a:cubicBezTo>
                    <a:pt x="16460" y="7607"/>
                    <a:pt x="16494" y="7607"/>
                    <a:pt x="16532" y="7603"/>
                  </a:cubicBezTo>
                  <a:lnTo>
                    <a:pt x="16630" y="7603"/>
                  </a:lnTo>
                  <a:cubicBezTo>
                    <a:pt x="16671" y="7603"/>
                    <a:pt x="16713" y="7607"/>
                    <a:pt x="16755" y="7613"/>
                  </a:cubicBezTo>
                  <a:cubicBezTo>
                    <a:pt x="16765" y="7603"/>
                    <a:pt x="16785" y="7607"/>
                    <a:pt x="16803" y="7603"/>
                  </a:cubicBezTo>
                  <a:lnTo>
                    <a:pt x="16814" y="7603"/>
                  </a:lnTo>
                  <a:cubicBezTo>
                    <a:pt x="16876" y="7589"/>
                    <a:pt x="16876" y="7562"/>
                    <a:pt x="16845" y="7527"/>
                  </a:cubicBezTo>
                  <a:close/>
                  <a:moveTo>
                    <a:pt x="18045" y="7693"/>
                  </a:moveTo>
                  <a:cubicBezTo>
                    <a:pt x="18049" y="7704"/>
                    <a:pt x="18049" y="7711"/>
                    <a:pt x="18059" y="7722"/>
                  </a:cubicBezTo>
                  <a:cubicBezTo>
                    <a:pt x="18087" y="7742"/>
                    <a:pt x="18076" y="7756"/>
                    <a:pt x="18039" y="7759"/>
                  </a:cubicBezTo>
                  <a:cubicBezTo>
                    <a:pt x="18014" y="7757"/>
                    <a:pt x="17987" y="7754"/>
                    <a:pt x="17962" y="7754"/>
                  </a:cubicBezTo>
                  <a:cubicBezTo>
                    <a:pt x="17951" y="7754"/>
                    <a:pt x="17941" y="7755"/>
                    <a:pt x="17930" y="7756"/>
                  </a:cubicBezTo>
                  <a:cubicBezTo>
                    <a:pt x="17889" y="7759"/>
                    <a:pt x="17858" y="7767"/>
                    <a:pt x="17823" y="7777"/>
                  </a:cubicBezTo>
                  <a:cubicBezTo>
                    <a:pt x="17820" y="7777"/>
                    <a:pt x="17813" y="7780"/>
                    <a:pt x="17810" y="7780"/>
                  </a:cubicBezTo>
                  <a:cubicBezTo>
                    <a:pt x="17802" y="7780"/>
                    <a:pt x="17799" y="7780"/>
                    <a:pt x="17802" y="7773"/>
                  </a:cubicBezTo>
                  <a:cubicBezTo>
                    <a:pt x="17816" y="7756"/>
                    <a:pt x="17816" y="7738"/>
                    <a:pt x="17816" y="7722"/>
                  </a:cubicBezTo>
                  <a:cubicBezTo>
                    <a:pt x="17816" y="7717"/>
                    <a:pt x="17816" y="7717"/>
                    <a:pt x="17813" y="7714"/>
                  </a:cubicBezTo>
                  <a:cubicBezTo>
                    <a:pt x="17826" y="7711"/>
                    <a:pt x="17837" y="7707"/>
                    <a:pt x="17851" y="7704"/>
                  </a:cubicBezTo>
                  <a:cubicBezTo>
                    <a:pt x="17865" y="7704"/>
                    <a:pt x="17875" y="7701"/>
                    <a:pt x="17889" y="7701"/>
                  </a:cubicBezTo>
                  <a:cubicBezTo>
                    <a:pt x="17910" y="7697"/>
                    <a:pt x="17934" y="7697"/>
                    <a:pt x="17955" y="7693"/>
                  </a:cubicBezTo>
                  <a:close/>
                  <a:moveTo>
                    <a:pt x="10239" y="7782"/>
                  </a:moveTo>
                  <a:cubicBezTo>
                    <a:pt x="10238" y="7782"/>
                    <a:pt x="10239" y="7782"/>
                    <a:pt x="10239" y="7783"/>
                  </a:cubicBezTo>
                  <a:lnTo>
                    <a:pt x="10239" y="7783"/>
                  </a:lnTo>
                  <a:cubicBezTo>
                    <a:pt x="10239" y="7782"/>
                    <a:pt x="10239" y="7782"/>
                    <a:pt x="10239" y="7782"/>
                  </a:cubicBezTo>
                  <a:close/>
                  <a:moveTo>
                    <a:pt x="18479" y="7777"/>
                  </a:moveTo>
                  <a:lnTo>
                    <a:pt x="18479" y="7784"/>
                  </a:lnTo>
                  <a:cubicBezTo>
                    <a:pt x="18476" y="7780"/>
                    <a:pt x="18476" y="7780"/>
                    <a:pt x="18472" y="7780"/>
                  </a:cubicBezTo>
                  <a:cubicBezTo>
                    <a:pt x="18476" y="7780"/>
                    <a:pt x="18476" y="7780"/>
                    <a:pt x="18479" y="7777"/>
                  </a:cubicBezTo>
                  <a:close/>
                  <a:moveTo>
                    <a:pt x="16862" y="7742"/>
                  </a:moveTo>
                  <a:cubicBezTo>
                    <a:pt x="16849" y="7754"/>
                    <a:pt x="16854" y="7767"/>
                    <a:pt x="16890" y="7767"/>
                  </a:cubicBezTo>
                  <a:cubicBezTo>
                    <a:pt x="16894" y="7767"/>
                    <a:pt x="16899" y="7767"/>
                    <a:pt x="16904" y="7767"/>
                  </a:cubicBezTo>
                  <a:cubicBezTo>
                    <a:pt x="16904" y="7767"/>
                    <a:pt x="16907" y="7770"/>
                    <a:pt x="16910" y="7770"/>
                  </a:cubicBezTo>
                  <a:cubicBezTo>
                    <a:pt x="16907" y="7770"/>
                    <a:pt x="16900" y="7770"/>
                    <a:pt x="16897" y="7773"/>
                  </a:cubicBezTo>
                  <a:cubicBezTo>
                    <a:pt x="16897" y="7784"/>
                    <a:pt x="16907" y="7791"/>
                    <a:pt x="16921" y="7794"/>
                  </a:cubicBezTo>
                  <a:cubicBezTo>
                    <a:pt x="16910" y="7794"/>
                    <a:pt x="16900" y="7791"/>
                    <a:pt x="16890" y="7791"/>
                  </a:cubicBezTo>
                  <a:cubicBezTo>
                    <a:pt x="16864" y="7791"/>
                    <a:pt x="16837" y="7789"/>
                    <a:pt x="16811" y="7789"/>
                  </a:cubicBezTo>
                  <a:cubicBezTo>
                    <a:pt x="16777" y="7789"/>
                    <a:pt x="16744" y="7792"/>
                    <a:pt x="16716" y="7808"/>
                  </a:cubicBezTo>
                  <a:lnTo>
                    <a:pt x="16699" y="7808"/>
                  </a:lnTo>
                  <a:cubicBezTo>
                    <a:pt x="16716" y="7787"/>
                    <a:pt x="16734" y="7767"/>
                    <a:pt x="16727" y="7746"/>
                  </a:cubicBezTo>
                  <a:lnTo>
                    <a:pt x="16730" y="7746"/>
                  </a:lnTo>
                  <a:cubicBezTo>
                    <a:pt x="16769" y="7746"/>
                    <a:pt x="16810" y="7746"/>
                    <a:pt x="16848" y="7742"/>
                  </a:cubicBezTo>
                  <a:close/>
                  <a:moveTo>
                    <a:pt x="3717" y="7832"/>
                  </a:moveTo>
                  <a:lnTo>
                    <a:pt x="3717" y="7836"/>
                  </a:lnTo>
                  <a:lnTo>
                    <a:pt x="3713" y="7836"/>
                  </a:lnTo>
                  <a:cubicBezTo>
                    <a:pt x="3713" y="7836"/>
                    <a:pt x="3717" y="7836"/>
                    <a:pt x="3717" y="7832"/>
                  </a:cubicBezTo>
                  <a:close/>
                  <a:moveTo>
                    <a:pt x="11373" y="7874"/>
                  </a:moveTo>
                  <a:lnTo>
                    <a:pt x="11373" y="7877"/>
                  </a:lnTo>
                  <a:lnTo>
                    <a:pt x="11370" y="7877"/>
                  </a:lnTo>
                  <a:lnTo>
                    <a:pt x="11373" y="7874"/>
                  </a:lnTo>
                  <a:close/>
                  <a:moveTo>
                    <a:pt x="16591" y="7898"/>
                  </a:moveTo>
                  <a:lnTo>
                    <a:pt x="16591" y="7902"/>
                  </a:lnTo>
                  <a:lnTo>
                    <a:pt x="16588" y="7902"/>
                  </a:lnTo>
                  <a:cubicBezTo>
                    <a:pt x="16588" y="7898"/>
                    <a:pt x="16591" y="7898"/>
                    <a:pt x="16591" y="7898"/>
                  </a:cubicBezTo>
                  <a:close/>
                  <a:moveTo>
                    <a:pt x="9372" y="7916"/>
                  </a:moveTo>
                  <a:cubicBezTo>
                    <a:pt x="9372" y="7919"/>
                    <a:pt x="9372" y="7919"/>
                    <a:pt x="9375" y="7919"/>
                  </a:cubicBezTo>
                  <a:lnTo>
                    <a:pt x="9368" y="7919"/>
                  </a:lnTo>
                  <a:cubicBezTo>
                    <a:pt x="9372" y="7919"/>
                    <a:pt x="9372" y="7919"/>
                    <a:pt x="9372" y="7916"/>
                  </a:cubicBezTo>
                  <a:close/>
                  <a:moveTo>
                    <a:pt x="7988" y="7930"/>
                  </a:moveTo>
                  <a:lnTo>
                    <a:pt x="7991" y="7933"/>
                  </a:lnTo>
                  <a:cubicBezTo>
                    <a:pt x="7984" y="7930"/>
                    <a:pt x="7980" y="7930"/>
                    <a:pt x="7977" y="7930"/>
                  </a:cubicBezTo>
                  <a:close/>
                  <a:moveTo>
                    <a:pt x="25968" y="1"/>
                  </a:moveTo>
                  <a:cubicBezTo>
                    <a:pt x="25965" y="1"/>
                    <a:pt x="25962" y="1"/>
                    <a:pt x="25959" y="2"/>
                  </a:cubicBezTo>
                  <a:cubicBezTo>
                    <a:pt x="25924" y="12"/>
                    <a:pt x="25952" y="36"/>
                    <a:pt x="25952" y="50"/>
                  </a:cubicBezTo>
                  <a:cubicBezTo>
                    <a:pt x="25952" y="61"/>
                    <a:pt x="25955" y="71"/>
                    <a:pt x="25955" y="82"/>
                  </a:cubicBezTo>
                  <a:cubicBezTo>
                    <a:pt x="25955" y="113"/>
                    <a:pt x="25924" y="120"/>
                    <a:pt x="25882" y="120"/>
                  </a:cubicBezTo>
                  <a:cubicBezTo>
                    <a:pt x="25827" y="120"/>
                    <a:pt x="25775" y="120"/>
                    <a:pt x="25720" y="124"/>
                  </a:cubicBezTo>
                  <a:cubicBezTo>
                    <a:pt x="25714" y="124"/>
                    <a:pt x="25707" y="124"/>
                    <a:pt x="25701" y="124"/>
                  </a:cubicBezTo>
                  <a:cubicBezTo>
                    <a:pt x="25635" y="124"/>
                    <a:pt x="25574" y="108"/>
                    <a:pt x="25497" y="95"/>
                  </a:cubicBezTo>
                  <a:cubicBezTo>
                    <a:pt x="25557" y="89"/>
                    <a:pt x="25570" y="82"/>
                    <a:pt x="25553" y="68"/>
                  </a:cubicBezTo>
                  <a:cubicBezTo>
                    <a:pt x="25544" y="62"/>
                    <a:pt x="25533" y="60"/>
                    <a:pt x="25522" y="60"/>
                  </a:cubicBezTo>
                  <a:cubicBezTo>
                    <a:pt x="25508" y="60"/>
                    <a:pt x="25493" y="63"/>
                    <a:pt x="25480" y="65"/>
                  </a:cubicBezTo>
                  <a:cubicBezTo>
                    <a:pt x="25449" y="71"/>
                    <a:pt x="25452" y="85"/>
                    <a:pt x="25470" y="99"/>
                  </a:cubicBezTo>
                  <a:cubicBezTo>
                    <a:pt x="25461" y="100"/>
                    <a:pt x="25452" y="100"/>
                    <a:pt x="25444" y="100"/>
                  </a:cubicBezTo>
                  <a:cubicBezTo>
                    <a:pt x="25378" y="100"/>
                    <a:pt x="25319" y="78"/>
                    <a:pt x="25254" y="75"/>
                  </a:cubicBezTo>
                  <a:cubicBezTo>
                    <a:pt x="25225" y="75"/>
                    <a:pt x="25196" y="79"/>
                    <a:pt x="25167" y="79"/>
                  </a:cubicBezTo>
                  <a:cubicBezTo>
                    <a:pt x="25147" y="79"/>
                    <a:pt x="25128" y="77"/>
                    <a:pt x="25109" y="71"/>
                  </a:cubicBezTo>
                  <a:cubicBezTo>
                    <a:pt x="25067" y="61"/>
                    <a:pt x="25046" y="54"/>
                    <a:pt x="25105" y="33"/>
                  </a:cubicBezTo>
                  <a:cubicBezTo>
                    <a:pt x="25091" y="31"/>
                    <a:pt x="25081" y="29"/>
                    <a:pt x="25071" y="29"/>
                  </a:cubicBezTo>
                  <a:cubicBezTo>
                    <a:pt x="25064" y="29"/>
                    <a:pt x="25057" y="30"/>
                    <a:pt x="25049" y="33"/>
                  </a:cubicBezTo>
                  <a:cubicBezTo>
                    <a:pt x="25039" y="36"/>
                    <a:pt x="25028" y="36"/>
                    <a:pt x="25017" y="36"/>
                  </a:cubicBezTo>
                  <a:cubicBezTo>
                    <a:pt x="24982" y="36"/>
                    <a:pt x="24946" y="26"/>
                    <a:pt x="24911" y="26"/>
                  </a:cubicBezTo>
                  <a:cubicBezTo>
                    <a:pt x="24887" y="29"/>
                    <a:pt x="24869" y="52"/>
                    <a:pt x="24846" y="52"/>
                  </a:cubicBezTo>
                  <a:cubicBezTo>
                    <a:pt x="24837" y="52"/>
                    <a:pt x="24826" y="48"/>
                    <a:pt x="24814" y="36"/>
                  </a:cubicBezTo>
                  <a:cubicBezTo>
                    <a:pt x="24807" y="40"/>
                    <a:pt x="24800" y="40"/>
                    <a:pt x="24796" y="44"/>
                  </a:cubicBezTo>
                  <a:cubicBezTo>
                    <a:pt x="24786" y="55"/>
                    <a:pt x="24776" y="60"/>
                    <a:pt x="24769" y="60"/>
                  </a:cubicBezTo>
                  <a:cubicBezTo>
                    <a:pt x="24759" y="60"/>
                    <a:pt x="24753" y="52"/>
                    <a:pt x="24751" y="36"/>
                  </a:cubicBezTo>
                  <a:cubicBezTo>
                    <a:pt x="24748" y="26"/>
                    <a:pt x="24741" y="26"/>
                    <a:pt x="24727" y="26"/>
                  </a:cubicBezTo>
                  <a:cubicBezTo>
                    <a:pt x="24708" y="30"/>
                    <a:pt x="24688" y="31"/>
                    <a:pt x="24669" y="31"/>
                  </a:cubicBezTo>
                  <a:cubicBezTo>
                    <a:pt x="24633" y="31"/>
                    <a:pt x="24598" y="26"/>
                    <a:pt x="24564" y="20"/>
                  </a:cubicBezTo>
                  <a:cubicBezTo>
                    <a:pt x="24557" y="17"/>
                    <a:pt x="24549" y="16"/>
                    <a:pt x="24543" y="16"/>
                  </a:cubicBezTo>
                  <a:cubicBezTo>
                    <a:pt x="24529" y="16"/>
                    <a:pt x="24520" y="21"/>
                    <a:pt x="24537" y="33"/>
                  </a:cubicBezTo>
                  <a:cubicBezTo>
                    <a:pt x="24567" y="57"/>
                    <a:pt x="24564" y="92"/>
                    <a:pt x="24606" y="110"/>
                  </a:cubicBezTo>
                  <a:cubicBezTo>
                    <a:pt x="24606" y="113"/>
                    <a:pt x="24609" y="116"/>
                    <a:pt x="24606" y="116"/>
                  </a:cubicBezTo>
                  <a:cubicBezTo>
                    <a:pt x="24586" y="124"/>
                    <a:pt x="24560" y="128"/>
                    <a:pt x="24534" y="128"/>
                  </a:cubicBezTo>
                  <a:cubicBezTo>
                    <a:pt x="24491" y="128"/>
                    <a:pt x="24447" y="118"/>
                    <a:pt x="24422" y="99"/>
                  </a:cubicBezTo>
                  <a:cubicBezTo>
                    <a:pt x="24391" y="80"/>
                    <a:pt x="24359" y="65"/>
                    <a:pt x="24318" y="65"/>
                  </a:cubicBezTo>
                  <a:cubicBezTo>
                    <a:pt x="24307" y="65"/>
                    <a:pt x="24296" y="66"/>
                    <a:pt x="24283" y="68"/>
                  </a:cubicBezTo>
                  <a:cubicBezTo>
                    <a:pt x="24278" y="69"/>
                    <a:pt x="24272" y="69"/>
                    <a:pt x="24266" y="69"/>
                  </a:cubicBezTo>
                  <a:cubicBezTo>
                    <a:pt x="24251" y="69"/>
                    <a:pt x="24236" y="67"/>
                    <a:pt x="24231" y="65"/>
                  </a:cubicBezTo>
                  <a:cubicBezTo>
                    <a:pt x="24208" y="44"/>
                    <a:pt x="24182" y="38"/>
                    <a:pt x="24156" y="38"/>
                  </a:cubicBezTo>
                  <a:cubicBezTo>
                    <a:pt x="24128" y="38"/>
                    <a:pt x="24098" y="45"/>
                    <a:pt x="24068" y="50"/>
                  </a:cubicBezTo>
                  <a:cubicBezTo>
                    <a:pt x="24055" y="54"/>
                    <a:pt x="24040" y="60"/>
                    <a:pt x="24027" y="60"/>
                  </a:cubicBezTo>
                  <a:cubicBezTo>
                    <a:pt x="24015" y="60"/>
                    <a:pt x="24004" y="55"/>
                    <a:pt x="23995" y="40"/>
                  </a:cubicBezTo>
                  <a:cubicBezTo>
                    <a:pt x="23990" y="32"/>
                    <a:pt x="23980" y="28"/>
                    <a:pt x="23969" y="28"/>
                  </a:cubicBezTo>
                  <a:cubicBezTo>
                    <a:pt x="23959" y="28"/>
                    <a:pt x="23948" y="31"/>
                    <a:pt x="23940" y="36"/>
                  </a:cubicBezTo>
                  <a:cubicBezTo>
                    <a:pt x="23889" y="61"/>
                    <a:pt x="23833" y="68"/>
                    <a:pt x="23776" y="68"/>
                  </a:cubicBezTo>
                  <a:cubicBezTo>
                    <a:pt x="23751" y="68"/>
                    <a:pt x="23726" y="67"/>
                    <a:pt x="23701" y="65"/>
                  </a:cubicBezTo>
                  <a:cubicBezTo>
                    <a:pt x="23691" y="56"/>
                    <a:pt x="23680" y="53"/>
                    <a:pt x="23669" y="53"/>
                  </a:cubicBezTo>
                  <a:cubicBezTo>
                    <a:pt x="23658" y="53"/>
                    <a:pt x="23647" y="57"/>
                    <a:pt x="23638" y="65"/>
                  </a:cubicBezTo>
                  <a:cubicBezTo>
                    <a:pt x="23617" y="78"/>
                    <a:pt x="23631" y="92"/>
                    <a:pt x="23645" y="110"/>
                  </a:cubicBezTo>
                  <a:cubicBezTo>
                    <a:pt x="23641" y="127"/>
                    <a:pt x="23666" y="127"/>
                    <a:pt x="23686" y="127"/>
                  </a:cubicBezTo>
                  <a:cubicBezTo>
                    <a:pt x="23717" y="127"/>
                    <a:pt x="23746" y="130"/>
                    <a:pt x="23780" y="145"/>
                  </a:cubicBezTo>
                  <a:cubicBezTo>
                    <a:pt x="23735" y="151"/>
                    <a:pt x="23690" y="155"/>
                    <a:pt x="23725" y="193"/>
                  </a:cubicBezTo>
                  <a:cubicBezTo>
                    <a:pt x="23735" y="203"/>
                    <a:pt x="23714" y="217"/>
                    <a:pt x="23686" y="217"/>
                  </a:cubicBezTo>
                  <a:cubicBezTo>
                    <a:pt x="23659" y="217"/>
                    <a:pt x="23631" y="220"/>
                    <a:pt x="23603" y="220"/>
                  </a:cubicBezTo>
                  <a:cubicBezTo>
                    <a:pt x="23565" y="217"/>
                    <a:pt x="23523" y="224"/>
                    <a:pt x="23485" y="210"/>
                  </a:cubicBezTo>
                  <a:cubicBezTo>
                    <a:pt x="23502" y="203"/>
                    <a:pt x="23530" y="196"/>
                    <a:pt x="23506" y="175"/>
                  </a:cubicBezTo>
                  <a:cubicBezTo>
                    <a:pt x="23478" y="153"/>
                    <a:pt x="23495" y="151"/>
                    <a:pt x="23517" y="151"/>
                  </a:cubicBezTo>
                  <a:cubicBezTo>
                    <a:pt x="23523" y="151"/>
                    <a:pt x="23529" y="151"/>
                    <a:pt x="23534" y="151"/>
                  </a:cubicBezTo>
                  <a:cubicBezTo>
                    <a:pt x="23547" y="158"/>
                    <a:pt x="23562" y="165"/>
                    <a:pt x="23572" y="175"/>
                  </a:cubicBezTo>
                  <a:cubicBezTo>
                    <a:pt x="23581" y="181"/>
                    <a:pt x="23585" y="190"/>
                    <a:pt x="23597" y="190"/>
                  </a:cubicBezTo>
                  <a:cubicBezTo>
                    <a:pt x="23599" y="190"/>
                    <a:pt x="23601" y="190"/>
                    <a:pt x="23603" y="189"/>
                  </a:cubicBezTo>
                  <a:cubicBezTo>
                    <a:pt x="23617" y="182"/>
                    <a:pt x="23610" y="172"/>
                    <a:pt x="23610" y="165"/>
                  </a:cubicBezTo>
                  <a:cubicBezTo>
                    <a:pt x="23631" y="124"/>
                    <a:pt x="23592" y="92"/>
                    <a:pt x="23568" y="57"/>
                  </a:cubicBezTo>
                  <a:cubicBezTo>
                    <a:pt x="23562" y="48"/>
                    <a:pt x="23549" y="42"/>
                    <a:pt x="23533" y="42"/>
                  </a:cubicBezTo>
                  <a:cubicBezTo>
                    <a:pt x="23526" y="42"/>
                    <a:pt x="23517" y="43"/>
                    <a:pt x="23509" y="47"/>
                  </a:cubicBezTo>
                  <a:cubicBezTo>
                    <a:pt x="23488" y="56"/>
                    <a:pt x="23466" y="58"/>
                    <a:pt x="23444" y="58"/>
                  </a:cubicBezTo>
                  <a:cubicBezTo>
                    <a:pt x="23431" y="58"/>
                    <a:pt x="23418" y="57"/>
                    <a:pt x="23405" y="57"/>
                  </a:cubicBezTo>
                  <a:cubicBezTo>
                    <a:pt x="23401" y="57"/>
                    <a:pt x="23398" y="58"/>
                    <a:pt x="23394" y="58"/>
                  </a:cubicBezTo>
                  <a:cubicBezTo>
                    <a:pt x="23359" y="58"/>
                    <a:pt x="23325" y="45"/>
                    <a:pt x="23290" y="45"/>
                  </a:cubicBezTo>
                  <a:cubicBezTo>
                    <a:pt x="23278" y="45"/>
                    <a:pt x="23265" y="46"/>
                    <a:pt x="23253" y="50"/>
                  </a:cubicBezTo>
                  <a:cubicBezTo>
                    <a:pt x="23228" y="57"/>
                    <a:pt x="23204" y="61"/>
                    <a:pt x="23176" y="65"/>
                  </a:cubicBezTo>
                  <a:cubicBezTo>
                    <a:pt x="23171" y="65"/>
                    <a:pt x="23166" y="65"/>
                    <a:pt x="23160" y="65"/>
                  </a:cubicBezTo>
                  <a:cubicBezTo>
                    <a:pt x="23128" y="65"/>
                    <a:pt x="23095" y="59"/>
                    <a:pt x="23064" y="59"/>
                  </a:cubicBezTo>
                  <a:cubicBezTo>
                    <a:pt x="23054" y="59"/>
                    <a:pt x="23044" y="60"/>
                    <a:pt x="23034" y="61"/>
                  </a:cubicBezTo>
                  <a:cubicBezTo>
                    <a:pt x="22934" y="78"/>
                    <a:pt x="22830" y="89"/>
                    <a:pt x="22726" y="92"/>
                  </a:cubicBezTo>
                  <a:cubicBezTo>
                    <a:pt x="22642" y="89"/>
                    <a:pt x="22559" y="92"/>
                    <a:pt x="22472" y="85"/>
                  </a:cubicBezTo>
                  <a:cubicBezTo>
                    <a:pt x="22443" y="83"/>
                    <a:pt x="22412" y="82"/>
                    <a:pt x="22381" y="82"/>
                  </a:cubicBezTo>
                  <a:cubicBezTo>
                    <a:pt x="22315" y="82"/>
                    <a:pt x="22248" y="87"/>
                    <a:pt x="22184" y="99"/>
                  </a:cubicBezTo>
                  <a:cubicBezTo>
                    <a:pt x="22121" y="102"/>
                    <a:pt x="22056" y="110"/>
                    <a:pt x="21995" y="110"/>
                  </a:cubicBezTo>
                  <a:cubicBezTo>
                    <a:pt x="21985" y="110"/>
                    <a:pt x="21975" y="110"/>
                    <a:pt x="21965" y="110"/>
                  </a:cubicBezTo>
                  <a:cubicBezTo>
                    <a:pt x="21958" y="109"/>
                    <a:pt x="21951" y="109"/>
                    <a:pt x="21944" y="109"/>
                  </a:cubicBezTo>
                  <a:cubicBezTo>
                    <a:pt x="21885" y="109"/>
                    <a:pt x="21839" y="133"/>
                    <a:pt x="21823" y="155"/>
                  </a:cubicBezTo>
                  <a:cubicBezTo>
                    <a:pt x="21807" y="174"/>
                    <a:pt x="21795" y="181"/>
                    <a:pt x="21784" y="181"/>
                  </a:cubicBezTo>
                  <a:cubicBezTo>
                    <a:pt x="21767" y="181"/>
                    <a:pt x="21754" y="163"/>
                    <a:pt x="21736" y="155"/>
                  </a:cubicBezTo>
                  <a:cubicBezTo>
                    <a:pt x="21721" y="142"/>
                    <a:pt x="21708" y="119"/>
                    <a:pt x="21691" y="119"/>
                  </a:cubicBezTo>
                  <a:cubicBezTo>
                    <a:pt x="21689" y="119"/>
                    <a:pt x="21687" y="119"/>
                    <a:pt x="21685" y="120"/>
                  </a:cubicBezTo>
                  <a:cubicBezTo>
                    <a:pt x="21662" y="128"/>
                    <a:pt x="21640" y="130"/>
                    <a:pt x="21618" y="130"/>
                  </a:cubicBezTo>
                  <a:cubicBezTo>
                    <a:pt x="21590" y="130"/>
                    <a:pt x="21563" y="127"/>
                    <a:pt x="21537" y="127"/>
                  </a:cubicBezTo>
                  <a:cubicBezTo>
                    <a:pt x="21532" y="127"/>
                    <a:pt x="21527" y="127"/>
                    <a:pt x="21522" y="127"/>
                  </a:cubicBezTo>
                  <a:cubicBezTo>
                    <a:pt x="21488" y="129"/>
                    <a:pt x="21451" y="135"/>
                    <a:pt x="21416" y="135"/>
                  </a:cubicBezTo>
                  <a:cubicBezTo>
                    <a:pt x="21390" y="135"/>
                    <a:pt x="21365" y="132"/>
                    <a:pt x="21344" y="120"/>
                  </a:cubicBezTo>
                  <a:cubicBezTo>
                    <a:pt x="21331" y="113"/>
                    <a:pt x="21320" y="110"/>
                    <a:pt x="21312" y="110"/>
                  </a:cubicBezTo>
                  <a:cubicBezTo>
                    <a:pt x="21290" y="110"/>
                    <a:pt x="21281" y="127"/>
                    <a:pt x="21268" y="137"/>
                  </a:cubicBezTo>
                  <a:cubicBezTo>
                    <a:pt x="21237" y="158"/>
                    <a:pt x="21258" y="169"/>
                    <a:pt x="21289" y="179"/>
                  </a:cubicBezTo>
                  <a:cubicBezTo>
                    <a:pt x="21296" y="182"/>
                    <a:pt x="21317" y="182"/>
                    <a:pt x="21310" y="196"/>
                  </a:cubicBezTo>
                  <a:cubicBezTo>
                    <a:pt x="21296" y="199"/>
                    <a:pt x="21282" y="199"/>
                    <a:pt x="21268" y="203"/>
                  </a:cubicBezTo>
                  <a:cubicBezTo>
                    <a:pt x="21258" y="207"/>
                    <a:pt x="21248" y="214"/>
                    <a:pt x="21254" y="220"/>
                  </a:cubicBezTo>
                  <a:cubicBezTo>
                    <a:pt x="21257" y="226"/>
                    <a:pt x="21267" y="229"/>
                    <a:pt x="21275" y="229"/>
                  </a:cubicBezTo>
                  <a:cubicBezTo>
                    <a:pt x="21277" y="229"/>
                    <a:pt x="21280" y="229"/>
                    <a:pt x="21282" y="228"/>
                  </a:cubicBezTo>
                  <a:cubicBezTo>
                    <a:pt x="21298" y="219"/>
                    <a:pt x="21313" y="216"/>
                    <a:pt x="21328" y="216"/>
                  </a:cubicBezTo>
                  <a:cubicBezTo>
                    <a:pt x="21362" y="216"/>
                    <a:pt x="21393" y="232"/>
                    <a:pt x="21424" y="234"/>
                  </a:cubicBezTo>
                  <a:cubicBezTo>
                    <a:pt x="21437" y="232"/>
                    <a:pt x="21450" y="231"/>
                    <a:pt x="21464" y="231"/>
                  </a:cubicBezTo>
                  <a:cubicBezTo>
                    <a:pt x="21479" y="231"/>
                    <a:pt x="21493" y="232"/>
                    <a:pt x="21508" y="232"/>
                  </a:cubicBezTo>
                  <a:cubicBezTo>
                    <a:pt x="21516" y="232"/>
                    <a:pt x="21524" y="232"/>
                    <a:pt x="21532" y="231"/>
                  </a:cubicBezTo>
                  <a:cubicBezTo>
                    <a:pt x="21539" y="230"/>
                    <a:pt x="21544" y="229"/>
                    <a:pt x="21548" y="229"/>
                  </a:cubicBezTo>
                  <a:cubicBezTo>
                    <a:pt x="21565" y="229"/>
                    <a:pt x="21554" y="240"/>
                    <a:pt x="21542" y="252"/>
                  </a:cubicBezTo>
                  <a:cubicBezTo>
                    <a:pt x="21477" y="259"/>
                    <a:pt x="21477" y="259"/>
                    <a:pt x="21522" y="297"/>
                  </a:cubicBezTo>
                  <a:cubicBezTo>
                    <a:pt x="21522" y="297"/>
                    <a:pt x="21518" y="300"/>
                    <a:pt x="21518" y="304"/>
                  </a:cubicBezTo>
                  <a:lnTo>
                    <a:pt x="21507" y="304"/>
                  </a:lnTo>
                  <a:cubicBezTo>
                    <a:pt x="21503" y="302"/>
                    <a:pt x="21499" y="301"/>
                    <a:pt x="21495" y="301"/>
                  </a:cubicBezTo>
                  <a:cubicBezTo>
                    <a:pt x="21486" y="301"/>
                    <a:pt x="21479" y="304"/>
                    <a:pt x="21470" y="304"/>
                  </a:cubicBezTo>
                  <a:cubicBezTo>
                    <a:pt x="21468" y="304"/>
                    <a:pt x="21465" y="304"/>
                    <a:pt x="21462" y="304"/>
                  </a:cubicBezTo>
                  <a:cubicBezTo>
                    <a:pt x="21456" y="301"/>
                    <a:pt x="21449" y="300"/>
                    <a:pt x="21442" y="300"/>
                  </a:cubicBezTo>
                  <a:cubicBezTo>
                    <a:pt x="21427" y="300"/>
                    <a:pt x="21412" y="304"/>
                    <a:pt x="21396" y="304"/>
                  </a:cubicBezTo>
                  <a:cubicBezTo>
                    <a:pt x="21392" y="304"/>
                    <a:pt x="21389" y="304"/>
                    <a:pt x="21386" y="304"/>
                  </a:cubicBezTo>
                  <a:lnTo>
                    <a:pt x="21272" y="304"/>
                  </a:lnTo>
                  <a:cubicBezTo>
                    <a:pt x="21265" y="304"/>
                    <a:pt x="21257" y="304"/>
                    <a:pt x="21249" y="304"/>
                  </a:cubicBezTo>
                  <a:cubicBezTo>
                    <a:pt x="21233" y="304"/>
                    <a:pt x="21217" y="302"/>
                    <a:pt x="21213" y="294"/>
                  </a:cubicBezTo>
                  <a:cubicBezTo>
                    <a:pt x="21206" y="269"/>
                    <a:pt x="21178" y="273"/>
                    <a:pt x="21153" y="269"/>
                  </a:cubicBezTo>
                  <a:cubicBezTo>
                    <a:pt x="21126" y="269"/>
                    <a:pt x="21102" y="265"/>
                    <a:pt x="21074" y="265"/>
                  </a:cubicBezTo>
                  <a:cubicBezTo>
                    <a:pt x="21099" y="244"/>
                    <a:pt x="21164" y="234"/>
                    <a:pt x="21102" y="214"/>
                  </a:cubicBezTo>
                  <a:cubicBezTo>
                    <a:pt x="21067" y="203"/>
                    <a:pt x="21029" y="193"/>
                    <a:pt x="20994" y="186"/>
                  </a:cubicBezTo>
                  <a:cubicBezTo>
                    <a:pt x="20991" y="186"/>
                    <a:pt x="20987" y="186"/>
                    <a:pt x="20984" y="186"/>
                  </a:cubicBezTo>
                  <a:cubicBezTo>
                    <a:pt x="20938" y="186"/>
                    <a:pt x="20891" y="171"/>
                    <a:pt x="20847" y="171"/>
                  </a:cubicBezTo>
                  <a:cubicBezTo>
                    <a:pt x="20835" y="171"/>
                    <a:pt x="20822" y="172"/>
                    <a:pt x="20810" y="175"/>
                  </a:cubicBezTo>
                  <a:cubicBezTo>
                    <a:pt x="20789" y="180"/>
                    <a:pt x="20767" y="182"/>
                    <a:pt x="20747" y="182"/>
                  </a:cubicBezTo>
                  <a:cubicBezTo>
                    <a:pt x="20705" y="182"/>
                    <a:pt x="20665" y="175"/>
                    <a:pt x="20623" y="175"/>
                  </a:cubicBezTo>
                  <a:cubicBezTo>
                    <a:pt x="20612" y="175"/>
                    <a:pt x="20602" y="175"/>
                    <a:pt x="20588" y="179"/>
                  </a:cubicBezTo>
                  <a:cubicBezTo>
                    <a:pt x="20544" y="179"/>
                    <a:pt x="20502" y="191"/>
                    <a:pt x="20458" y="191"/>
                  </a:cubicBezTo>
                  <a:cubicBezTo>
                    <a:pt x="20436" y="191"/>
                    <a:pt x="20414" y="188"/>
                    <a:pt x="20391" y="179"/>
                  </a:cubicBezTo>
                  <a:cubicBezTo>
                    <a:pt x="20383" y="175"/>
                    <a:pt x="20372" y="173"/>
                    <a:pt x="20361" y="173"/>
                  </a:cubicBezTo>
                  <a:cubicBezTo>
                    <a:pt x="20341" y="173"/>
                    <a:pt x="20319" y="178"/>
                    <a:pt x="20303" y="189"/>
                  </a:cubicBezTo>
                  <a:cubicBezTo>
                    <a:pt x="20276" y="210"/>
                    <a:pt x="20311" y="220"/>
                    <a:pt x="20324" y="231"/>
                  </a:cubicBezTo>
                  <a:cubicBezTo>
                    <a:pt x="20345" y="252"/>
                    <a:pt x="20300" y="249"/>
                    <a:pt x="20300" y="259"/>
                  </a:cubicBezTo>
                  <a:cubicBezTo>
                    <a:pt x="20238" y="262"/>
                    <a:pt x="20269" y="304"/>
                    <a:pt x="20238" y="321"/>
                  </a:cubicBezTo>
                  <a:cubicBezTo>
                    <a:pt x="20238" y="328"/>
                    <a:pt x="20234" y="332"/>
                    <a:pt x="20234" y="339"/>
                  </a:cubicBezTo>
                  <a:cubicBezTo>
                    <a:pt x="20210" y="356"/>
                    <a:pt x="20172" y="359"/>
                    <a:pt x="20141" y="369"/>
                  </a:cubicBezTo>
                  <a:cubicBezTo>
                    <a:pt x="20117" y="369"/>
                    <a:pt x="20092" y="368"/>
                    <a:pt x="20068" y="368"/>
                  </a:cubicBezTo>
                  <a:cubicBezTo>
                    <a:pt x="19987" y="368"/>
                    <a:pt x="19906" y="373"/>
                    <a:pt x="19832" y="383"/>
                  </a:cubicBezTo>
                  <a:cubicBezTo>
                    <a:pt x="19634" y="411"/>
                    <a:pt x="19429" y="404"/>
                    <a:pt x="19228" y="428"/>
                  </a:cubicBezTo>
                  <a:cubicBezTo>
                    <a:pt x="19128" y="439"/>
                    <a:pt x="19020" y="443"/>
                    <a:pt x="18916" y="453"/>
                  </a:cubicBezTo>
                  <a:cubicBezTo>
                    <a:pt x="18888" y="457"/>
                    <a:pt x="18860" y="460"/>
                    <a:pt x="18830" y="460"/>
                  </a:cubicBezTo>
                  <a:cubicBezTo>
                    <a:pt x="18823" y="460"/>
                    <a:pt x="18817" y="460"/>
                    <a:pt x="18810" y="460"/>
                  </a:cubicBezTo>
                  <a:cubicBezTo>
                    <a:pt x="18762" y="460"/>
                    <a:pt x="18712" y="466"/>
                    <a:pt x="18662" y="466"/>
                  </a:cubicBezTo>
                  <a:cubicBezTo>
                    <a:pt x="18633" y="466"/>
                    <a:pt x="18604" y="464"/>
                    <a:pt x="18576" y="457"/>
                  </a:cubicBezTo>
                  <a:lnTo>
                    <a:pt x="18569" y="457"/>
                  </a:lnTo>
                  <a:cubicBezTo>
                    <a:pt x="18502" y="481"/>
                    <a:pt x="18429" y="484"/>
                    <a:pt x="18355" y="484"/>
                  </a:cubicBezTo>
                  <a:cubicBezTo>
                    <a:pt x="18330" y="484"/>
                    <a:pt x="18305" y="484"/>
                    <a:pt x="18280" y="484"/>
                  </a:cubicBezTo>
                  <a:cubicBezTo>
                    <a:pt x="18264" y="484"/>
                    <a:pt x="18248" y="484"/>
                    <a:pt x="18233" y="484"/>
                  </a:cubicBezTo>
                  <a:cubicBezTo>
                    <a:pt x="18208" y="481"/>
                    <a:pt x="18184" y="473"/>
                    <a:pt x="18163" y="463"/>
                  </a:cubicBezTo>
                  <a:cubicBezTo>
                    <a:pt x="18148" y="457"/>
                    <a:pt x="18135" y="455"/>
                    <a:pt x="18122" y="455"/>
                  </a:cubicBezTo>
                  <a:cubicBezTo>
                    <a:pt x="18107" y="455"/>
                    <a:pt x="18091" y="458"/>
                    <a:pt x="18069" y="460"/>
                  </a:cubicBezTo>
                  <a:cubicBezTo>
                    <a:pt x="18009" y="463"/>
                    <a:pt x="17958" y="478"/>
                    <a:pt x="17894" y="478"/>
                  </a:cubicBezTo>
                  <a:cubicBezTo>
                    <a:pt x="17888" y="478"/>
                    <a:pt x="17882" y="478"/>
                    <a:pt x="17875" y="478"/>
                  </a:cubicBezTo>
                  <a:cubicBezTo>
                    <a:pt x="17830" y="478"/>
                    <a:pt x="17783" y="478"/>
                    <a:pt x="17736" y="478"/>
                  </a:cubicBezTo>
                  <a:cubicBezTo>
                    <a:pt x="17683" y="478"/>
                    <a:pt x="17630" y="477"/>
                    <a:pt x="17576" y="473"/>
                  </a:cubicBezTo>
                  <a:cubicBezTo>
                    <a:pt x="17574" y="473"/>
                    <a:pt x="17571" y="473"/>
                    <a:pt x="17568" y="473"/>
                  </a:cubicBezTo>
                  <a:cubicBezTo>
                    <a:pt x="17548" y="473"/>
                    <a:pt x="17525" y="479"/>
                    <a:pt x="17503" y="479"/>
                  </a:cubicBezTo>
                  <a:cubicBezTo>
                    <a:pt x="17490" y="479"/>
                    <a:pt x="17478" y="477"/>
                    <a:pt x="17466" y="470"/>
                  </a:cubicBezTo>
                  <a:cubicBezTo>
                    <a:pt x="17431" y="449"/>
                    <a:pt x="17382" y="446"/>
                    <a:pt x="17341" y="446"/>
                  </a:cubicBezTo>
                  <a:cubicBezTo>
                    <a:pt x="17327" y="449"/>
                    <a:pt x="17310" y="449"/>
                    <a:pt x="17296" y="449"/>
                  </a:cubicBezTo>
                  <a:cubicBezTo>
                    <a:pt x="17303" y="446"/>
                    <a:pt x="17303" y="443"/>
                    <a:pt x="17303" y="432"/>
                  </a:cubicBezTo>
                  <a:cubicBezTo>
                    <a:pt x="17300" y="424"/>
                    <a:pt x="17291" y="416"/>
                    <a:pt x="17278" y="416"/>
                  </a:cubicBezTo>
                  <a:cubicBezTo>
                    <a:pt x="17274" y="416"/>
                    <a:pt x="17269" y="417"/>
                    <a:pt x="17264" y="418"/>
                  </a:cubicBezTo>
                  <a:cubicBezTo>
                    <a:pt x="17259" y="421"/>
                    <a:pt x="17254" y="421"/>
                    <a:pt x="17249" y="421"/>
                  </a:cubicBezTo>
                  <a:cubicBezTo>
                    <a:pt x="17239" y="421"/>
                    <a:pt x="17229" y="417"/>
                    <a:pt x="17219" y="415"/>
                  </a:cubicBezTo>
                  <a:cubicBezTo>
                    <a:pt x="17198" y="411"/>
                    <a:pt x="17181" y="411"/>
                    <a:pt x="17160" y="408"/>
                  </a:cubicBezTo>
                  <a:cubicBezTo>
                    <a:pt x="17147" y="408"/>
                    <a:pt x="17126" y="408"/>
                    <a:pt x="17118" y="418"/>
                  </a:cubicBezTo>
                  <a:cubicBezTo>
                    <a:pt x="17115" y="428"/>
                    <a:pt x="17133" y="439"/>
                    <a:pt x="17150" y="439"/>
                  </a:cubicBezTo>
                  <a:cubicBezTo>
                    <a:pt x="17157" y="449"/>
                    <a:pt x="17168" y="453"/>
                    <a:pt x="17178" y="457"/>
                  </a:cubicBezTo>
                  <a:cubicBezTo>
                    <a:pt x="17126" y="460"/>
                    <a:pt x="17077" y="460"/>
                    <a:pt x="17029" y="467"/>
                  </a:cubicBezTo>
                  <a:cubicBezTo>
                    <a:pt x="17019" y="467"/>
                    <a:pt x="17009" y="468"/>
                    <a:pt x="16998" y="468"/>
                  </a:cubicBezTo>
                  <a:cubicBezTo>
                    <a:pt x="16959" y="468"/>
                    <a:pt x="16918" y="464"/>
                    <a:pt x="16879" y="464"/>
                  </a:cubicBezTo>
                  <a:cubicBezTo>
                    <a:pt x="16826" y="464"/>
                    <a:pt x="16777" y="471"/>
                    <a:pt x="16740" y="505"/>
                  </a:cubicBezTo>
                  <a:cubicBezTo>
                    <a:pt x="16739" y="506"/>
                    <a:pt x="16737" y="507"/>
                    <a:pt x="16734" y="507"/>
                  </a:cubicBezTo>
                  <a:cubicBezTo>
                    <a:pt x="16729" y="507"/>
                    <a:pt x="16721" y="505"/>
                    <a:pt x="16716" y="505"/>
                  </a:cubicBezTo>
                  <a:cubicBezTo>
                    <a:pt x="16699" y="505"/>
                    <a:pt x="16671" y="505"/>
                    <a:pt x="16671" y="519"/>
                  </a:cubicBezTo>
                  <a:cubicBezTo>
                    <a:pt x="16671" y="523"/>
                    <a:pt x="16675" y="526"/>
                    <a:pt x="16678" y="529"/>
                  </a:cubicBezTo>
                  <a:cubicBezTo>
                    <a:pt x="16659" y="528"/>
                    <a:pt x="16639" y="528"/>
                    <a:pt x="16620" y="528"/>
                  </a:cubicBezTo>
                  <a:cubicBezTo>
                    <a:pt x="16566" y="528"/>
                    <a:pt x="16512" y="531"/>
                    <a:pt x="16457" y="536"/>
                  </a:cubicBezTo>
                  <a:cubicBezTo>
                    <a:pt x="16431" y="538"/>
                    <a:pt x="16410" y="540"/>
                    <a:pt x="16394" y="540"/>
                  </a:cubicBezTo>
                  <a:cubicBezTo>
                    <a:pt x="16340" y="540"/>
                    <a:pt x="16333" y="523"/>
                    <a:pt x="16338" y="467"/>
                  </a:cubicBezTo>
                  <a:cubicBezTo>
                    <a:pt x="16338" y="457"/>
                    <a:pt x="16348" y="443"/>
                    <a:pt x="16321" y="439"/>
                  </a:cubicBezTo>
                  <a:cubicBezTo>
                    <a:pt x="16314" y="438"/>
                    <a:pt x="16307" y="437"/>
                    <a:pt x="16300" y="437"/>
                  </a:cubicBezTo>
                  <a:cubicBezTo>
                    <a:pt x="16293" y="437"/>
                    <a:pt x="16286" y="438"/>
                    <a:pt x="16279" y="439"/>
                  </a:cubicBezTo>
                  <a:cubicBezTo>
                    <a:pt x="16272" y="427"/>
                    <a:pt x="16256" y="424"/>
                    <a:pt x="16237" y="424"/>
                  </a:cubicBezTo>
                  <a:cubicBezTo>
                    <a:pt x="16219" y="424"/>
                    <a:pt x="16197" y="427"/>
                    <a:pt x="16178" y="428"/>
                  </a:cubicBezTo>
                  <a:cubicBezTo>
                    <a:pt x="16170" y="428"/>
                    <a:pt x="16162" y="428"/>
                    <a:pt x="16153" y="428"/>
                  </a:cubicBezTo>
                  <a:cubicBezTo>
                    <a:pt x="16139" y="428"/>
                    <a:pt x="16125" y="429"/>
                    <a:pt x="16116" y="436"/>
                  </a:cubicBezTo>
                  <a:cubicBezTo>
                    <a:pt x="16119" y="453"/>
                    <a:pt x="16158" y="449"/>
                    <a:pt x="16161" y="463"/>
                  </a:cubicBezTo>
                  <a:cubicBezTo>
                    <a:pt x="16151" y="470"/>
                    <a:pt x="16137" y="473"/>
                    <a:pt x="16119" y="473"/>
                  </a:cubicBezTo>
                  <a:cubicBezTo>
                    <a:pt x="16109" y="460"/>
                    <a:pt x="16068" y="425"/>
                    <a:pt x="16061" y="425"/>
                  </a:cubicBezTo>
                  <a:cubicBezTo>
                    <a:pt x="16036" y="428"/>
                    <a:pt x="16033" y="439"/>
                    <a:pt x="16033" y="453"/>
                  </a:cubicBezTo>
                  <a:cubicBezTo>
                    <a:pt x="16033" y="463"/>
                    <a:pt x="16040" y="470"/>
                    <a:pt x="16050" y="473"/>
                  </a:cubicBezTo>
                  <a:cubicBezTo>
                    <a:pt x="16033" y="473"/>
                    <a:pt x="16026" y="481"/>
                    <a:pt x="16026" y="491"/>
                  </a:cubicBezTo>
                  <a:cubicBezTo>
                    <a:pt x="16026" y="508"/>
                    <a:pt x="16047" y="508"/>
                    <a:pt x="16064" y="508"/>
                  </a:cubicBezTo>
                  <a:lnTo>
                    <a:pt x="16186" y="508"/>
                  </a:lnTo>
                  <a:cubicBezTo>
                    <a:pt x="16213" y="508"/>
                    <a:pt x="16234" y="505"/>
                    <a:pt x="16248" y="498"/>
                  </a:cubicBezTo>
                  <a:cubicBezTo>
                    <a:pt x="16252" y="505"/>
                    <a:pt x="16255" y="508"/>
                    <a:pt x="16258" y="512"/>
                  </a:cubicBezTo>
                  <a:cubicBezTo>
                    <a:pt x="16276" y="526"/>
                    <a:pt x="16276" y="536"/>
                    <a:pt x="16265" y="540"/>
                  </a:cubicBezTo>
                  <a:cubicBezTo>
                    <a:pt x="16255" y="540"/>
                    <a:pt x="16241" y="543"/>
                    <a:pt x="16231" y="550"/>
                  </a:cubicBezTo>
                  <a:cubicBezTo>
                    <a:pt x="16201" y="553"/>
                    <a:pt x="16173" y="554"/>
                    <a:pt x="16144" y="554"/>
                  </a:cubicBezTo>
                  <a:cubicBezTo>
                    <a:pt x="16105" y="554"/>
                    <a:pt x="16066" y="552"/>
                    <a:pt x="16026" y="550"/>
                  </a:cubicBezTo>
                  <a:cubicBezTo>
                    <a:pt x="16011" y="541"/>
                    <a:pt x="15993" y="537"/>
                    <a:pt x="15973" y="537"/>
                  </a:cubicBezTo>
                  <a:cubicBezTo>
                    <a:pt x="15955" y="537"/>
                    <a:pt x="15936" y="540"/>
                    <a:pt x="15919" y="543"/>
                  </a:cubicBezTo>
                  <a:cubicBezTo>
                    <a:pt x="15904" y="540"/>
                    <a:pt x="15925" y="529"/>
                    <a:pt x="15936" y="523"/>
                  </a:cubicBezTo>
                  <a:cubicBezTo>
                    <a:pt x="15970" y="498"/>
                    <a:pt x="15964" y="481"/>
                    <a:pt x="15911" y="470"/>
                  </a:cubicBezTo>
                  <a:cubicBezTo>
                    <a:pt x="15890" y="467"/>
                    <a:pt x="15866" y="467"/>
                    <a:pt x="15845" y="457"/>
                  </a:cubicBezTo>
                  <a:cubicBezTo>
                    <a:pt x="15830" y="447"/>
                    <a:pt x="15818" y="443"/>
                    <a:pt x="15808" y="443"/>
                  </a:cubicBezTo>
                  <a:cubicBezTo>
                    <a:pt x="15790" y="443"/>
                    <a:pt x="15780" y="457"/>
                    <a:pt x="15770" y="470"/>
                  </a:cubicBezTo>
                  <a:cubicBezTo>
                    <a:pt x="15761" y="464"/>
                    <a:pt x="15748" y="461"/>
                    <a:pt x="15733" y="461"/>
                  </a:cubicBezTo>
                  <a:cubicBezTo>
                    <a:pt x="15725" y="461"/>
                    <a:pt x="15716" y="462"/>
                    <a:pt x="15707" y="463"/>
                  </a:cubicBezTo>
                  <a:cubicBezTo>
                    <a:pt x="15682" y="463"/>
                    <a:pt x="15655" y="467"/>
                    <a:pt x="15627" y="470"/>
                  </a:cubicBezTo>
                  <a:cubicBezTo>
                    <a:pt x="15616" y="467"/>
                    <a:pt x="15606" y="467"/>
                    <a:pt x="15599" y="463"/>
                  </a:cubicBezTo>
                  <a:cubicBezTo>
                    <a:pt x="15591" y="457"/>
                    <a:pt x="15581" y="456"/>
                    <a:pt x="15570" y="456"/>
                  </a:cubicBezTo>
                  <a:cubicBezTo>
                    <a:pt x="15561" y="456"/>
                    <a:pt x="15551" y="457"/>
                    <a:pt x="15541" y="457"/>
                  </a:cubicBezTo>
                  <a:lnTo>
                    <a:pt x="15516" y="457"/>
                  </a:lnTo>
                  <a:cubicBezTo>
                    <a:pt x="15482" y="457"/>
                    <a:pt x="15464" y="467"/>
                    <a:pt x="15461" y="484"/>
                  </a:cubicBezTo>
                  <a:cubicBezTo>
                    <a:pt x="15453" y="508"/>
                    <a:pt x="15488" y="498"/>
                    <a:pt x="15506" y="505"/>
                  </a:cubicBezTo>
                  <a:cubicBezTo>
                    <a:pt x="15520" y="507"/>
                    <a:pt x="15533" y="511"/>
                    <a:pt x="15547" y="514"/>
                  </a:cubicBezTo>
                  <a:lnTo>
                    <a:pt x="15547" y="514"/>
                  </a:lnTo>
                  <a:cubicBezTo>
                    <a:pt x="15540" y="514"/>
                    <a:pt x="15533" y="513"/>
                    <a:pt x="15524" y="513"/>
                  </a:cubicBezTo>
                  <a:cubicBezTo>
                    <a:pt x="15514" y="513"/>
                    <a:pt x="15502" y="514"/>
                    <a:pt x="15488" y="515"/>
                  </a:cubicBezTo>
                  <a:lnTo>
                    <a:pt x="15474" y="515"/>
                  </a:lnTo>
                  <a:cubicBezTo>
                    <a:pt x="15443" y="512"/>
                    <a:pt x="15412" y="512"/>
                    <a:pt x="15384" y="512"/>
                  </a:cubicBezTo>
                  <a:cubicBezTo>
                    <a:pt x="15367" y="494"/>
                    <a:pt x="15332" y="481"/>
                    <a:pt x="15294" y="481"/>
                  </a:cubicBezTo>
                  <a:cubicBezTo>
                    <a:pt x="15277" y="484"/>
                    <a:pt x="15245" y="484"/>
                    <a:pt x="15256" y="502"/>
                  </a:cubicBezTo>
                  <a:cubicBezTo>
                    <a:pt x="15263" y="512"/>
                    <a:pt x="15270" y="519"/>
                    <a:pt x="15277" y="529"/>
                  </a:cubicBezTo>
                  <a:lnTo>
                    <a:pt x="15273" y="529"/>
                  </a:lnTo>
                  <a:cubicBezTo>
                    <a:pt x="15266" y="529"/>
                    <a:pt x="15256" y="529"/>
                    <a:pt x="15249" y="533"/>
                  </a:cubicBezTo>
                  <a:cubicBezTo>
                    <a:pt x="15245" y="541"/>
                    <a:pt x="15239" y="544"/>
                    <a:pt x="15231" y="544"/>
                  </a:cubicBezTo>
                  <a:cubicBezTo>
                    <a:pt x="15226" y="544"/>
                    <a:pt x="15219" y="543"/>
                    <a:pt x="15211" y="540"/>
                  </a:cubicBezTo>
                  <a:cubicBezTo>
                    <a:pt x="15197" y="536"/>
                    <a:pt x="15179" y="532"/>
                    <a:pt x="15164" y="532"/>
                  </a:cubicBezTo>
                  <a:cubicBezTo>
                    <a:pt x="15153" y="532"/>
                    <a:pt x="15144" y="534"/>
                    <a:pt x="15141" y="540"/>
                  </a:cubicBezTo>
                  <a:cubicBezTo>
                    <a:pt x="15134" y="553"/>
                    <a:pt x="15120" y="568"/>
                    <a:pt x="15113" y="582"/>
                  </a:cubicBezTo>
                  <a:cubicBezTo>
                    <a:pt x="15093" y="578"/>
                    <a:pt x="15075" y="578"/>
                    <a:pt x="15054" y="574"/>
                  </a:cubicBezTo>
                  <a:lnTo>
                    <a:pt x="15009" y="574"/>
                  </a:lnTo>
                  <a:cubicBezTo>
                    <a:pt x="14926" y="571"/>
                    <a:pt x="14843" y="561"/>
                    <a:pt x="14770" y="529"/>
                  </a:cubicBezTo>
                  <a:cubicBezTo>
                    <a:pt x="14764" y="527"/>
                    <a:pt x="14750" y="522"/>
                    <a:pt x="14738" y="522"/>
                  </a:cubicBezTo>
                  <a:cubicBezTo>
                    <a:pt x="14730" y="522"/>
                    <a:pt x="14723" y="524"/>
                    <a:pt x="14718" y="529"/>
                  </a:cubicBezTo>
                  <a:cubicBezTo>
                    <a:pt x="14718" y="529"/>
                    <a:pt x="14718" y="526"/>
                    <a:pt x="14715" y="523"/>
                  </a:cubicBezTo>
                  <a:cubicBezTo>
                    <a:pt x="14715" y="515"/>
                    <a:pt x="14694" y="508"/>
                    <a:pt x="14708" y="502"/>
                  </a:cubicBezTo>
                  <a:cubicBezTo>
                    <a:pt x="14713" y="499"/>
                    <a:pt x="14719" y="498"/>
                    <a:pt x="14725" y="498"/>
                  </a:cubicBezTo>
                  <a:cubicBezTo>
                    <a:pt x="14733" y="498"/>
                    <a:pt x="14741" y="500"/>
                    <a:pt x="14750" y="502"/>
                  </a:cubicBezTo>
                  <a:cubicBezTo>
                    <a:pt x="14757" y="504"/>
                    <a:pt x="14764" y="504"/>
                    <a:pt x="14770" y="504"/>
                  </a:cubicBezTo>
                  <a:cubicBezTo>
                    <a:pt x="14798" y="504"/>
                    <a:pt x="14822" y="491"/>
                    <a:pt x="14850" y="491"/>
                  </a:cubicBezTo>
                  <a:cubicBezTo>
                    <a:pt x="14836" y="478"/>
                    <a:pt x="14833" y="453"/>
                    <a:pt x="14812" y="449"/>
                  </a:cubicBezTo>
                  <a:cubicBezTo>
                    <a:pt x="14787" y="445"/>
                    <a:pt x="14760" y="439"/>
                    <a:pt x="14732" y="439"/>
                  </a:cubicBezTo>
                  <a:cubicBezTo>
                    <a:pt x="14716" y="439"/>
                    <a:pt x="14699" y="441"/>
                    <a:pt x="14683" y="446"/>
                  </a:cubicBezTo>
                  <a:cubicBezTo>
                    <a:pt x="14660" y="454"/>
                    <a:pt x="14641" y="461"/>
                    <a:pt x="14620" y="461"/>
                  </a:cubicBezTo>
                  <a:cubicBezTo>
                    <a:pt x="14604" y="461"/>
                    <a:pt x="14587" y="457"/>
                    <a:pt x="14566" y="446"/>
                  </a:cubicBezTo>
                  <a:cubicBezTo>
                    <a:pt x="14548" y="436"/>
                    <a:pt x="14528" y="432"/>
                    <a:pt x="14506" y="432"/>
                  </a:cubicBezTo>
                  <a:cubicBezTo>
                    <a:pt x="14476" y="432"/>
                    <a:pt x="14443" y="440"/>
                    <a:pt x="14417" y="453"/>
                  </a:cubicBezTo>
                  <a:cubicBezTo>
                    <a:pt x="14375" y="470"/>
                    <a:pt x="14385" y="488"/>
                    <a:pt x="14420" y="505"/>
                  </a:cubicBezTo>
                  <a:cubicBezTo>
                    <a:pt x="14420" y="519"/>
                    <a:pt x="14444" y="529"/>
                    <a:pt x="14451" y="540"/>
                  </a:cubicBezTo>
                  <a:lnTo>
                    <a:pt x="14454" y="543"/>
                  </a:lnTo>
                  <a:cubicBezTo>
                    <a:pt x="14447" y="547"/>
                    <a:pt x="14444" y="553"/>
                    <a:pt x="14433" y="561"/>
                  </a:cubicBezTo>
                  <a:cubicBezTo>
                    <a:pt x="14431" y="565"/>
                    <a:pt x="14425" y="568"/>
                    <a:pt x="14419" y="568"/>
                  </a:cubicBezTo>
                  <a:cubicBezTo>
                    <a:pt x="14414" y="568"/>
                    <a:pt x="14410" y="567"/>
                    <a:pt x="14406" y="564"/>
                  </a:cubicBezTo>
                  <a:cubicBezTo>
                    <a:pt x="14383" y="556"/>
                    <a:pt x="14361" y="553"/>
                    <a:pt x="14340" y="553"/>
                  </a:cubicBezTo>
                  <a:cubicBezTo>
                    <a:pt x="14315" y="553"/>
                    <a:pt x="14291" y="557"/>
                    <a:pt x="14267" y="561"/>
                  </a:cubicBezTo>
                  <a:cubicBezTo>
                    <a:pt x="14263" y="550"/>
                    <a:pt x="14257" y="543"/>
                    <a:pt x="14239" y="533"/>
                  </a:cubicBezTo>
                  <a:cubicBezTo>
                    <a:pt x="14257" y="515"/>
                    <a:pt x="14257" y="494"/>
                    <a:pt x="14222" y="491"/>
                  </a:cubicBezTo>
                  <a:cubicBezTo>
                    <a:pt x="14217" y="490"/>
                    <a:pt x="14213" y="490"/>
                    <a:pt x="14209" y="490"/>
                  </a:cubicBezTo>
                  <a:cubicBezTo>
                    <a:pt x="14185" y="490"/>
                    <a:pt x="14177" y="507"/>
                    <a:pt x="14180" y="523"/>
                  </a:cubicBezTo>
                  <a:cubicBezTo>
                    <a:pt x="14183" y="529"/>
                    <a:pt x="14188" y="540"/>
                    <a:pt x="14191" y="547"/>
                  </a:cubicBezTo>
                  <a:cubicBezTo>
                    <a:pt x="14175" y="548"/>
                    <a:pt x="14159" y="549"/>
                    <a:pt x="14144" y="549"/>
                  </a:cubicBezTo>
                  <a:cubicBezTo>
                    <a:pt x="14098" y="549"/>
                    <a:pt x="14061" y="540"/>
                    <a:pt x="14045" y="508"/>
                  </a:cubicBezTo>
                  <a:cubicBezTo>
                    <a:pt x="14039" y="496"/>
                    <a:pt x="14023" y="487"/>
                    <a:pt x="14004" y="487"/>
                  </a:cubicBezTo>
                  <a:cubicBezTo>
                    <a:pt x="13992" y="487"/>
                    <a:pt x="13979" y="490"/>
                    <a:pt x="13965" y="498"/>
                  </a:cubicBezTo>
                  <a:cubicBezTo>
                    <a:pt x="13965" y="502"/>
                    <a:pt x="13965" y="505"/>
                    <a:pt x="13962" y="505"/>
                  </a:cubicBezTo>
                  <a:cubicBezTo>
                    <a:pt x="13935" y="489"/>
                    <a:pt x="13915" y="463"/>
                    <a:pt x="13860" y="463"/>
                  </a:cubicBezTo>
                  <a:cubicBezTo>
                    <a:pt x="13857" y="463"/>
                    <a:pt x="13854" y="463"/>
                    <a:pt x="13850" y="463"/>
                  </a:cubicBezTo>
                  <a:cubicBezTo>
                    <a:pt x="13802" y="467"/>
                    <a:pt x="13813" y="491"/>
                    <a:pt x="13788" y="512"/>
                  </a:cubicBezTo>
                  <a:cubicBezTo>
                    <a:pt x="13788" y="492"/>
                    <a:pt x="13783" y="479"/>
                    <a:pt x="13761" y="479"/>
                  </a:cubicBezTo>
                  <a:cubicBezTo>
                    <a:pt x="13753" y="479"/>
                    <a:pt x="13743" y="480"/>
                    <a:pt x="13730" y="484"/>
                  </a:cubicBezTo>
                  <a:cubicBezTo>
                    <a:pt x="13721" y="488"/>
                    <a:pt x="13710" y="491"/>
                    <a:pt x="13697" y="491"/>
                  </a:cubicBezTo>
                  <a:cubicBezTo>
                    <a:pt x="13688" y="491"/>
                    <a:pt x="13680" y="490"/>
                    <a:pt x="13670" y="488"/>
                  </a:cubicBezTo>
                  <a:cubicBezTo>
                    <a:pt x="13658" y="483"/>
                    <a:pt x="13646" y="481"/>
                    <a:pt x="13635" y="481"/>
                  </a:cubicBezTo>
                  <a:cubicBezTo>
                    <a:pt x="13609" y="481"/>
                    <a:pt x="13589" y="492"/>
                    <a:pt x="13576" y="508"/>
                  </a:cubicBezTo>
                  <a:cubicBezTo>
                    <a:pt x="13538" y="508"/>
                    <a:pt x="13501" y="505"/>
                    <a:pt x="13462" y="505"/>
                  </a:cubicBezTo>
                  <a:cubicBezTo>
                    <a:pt x="13436" y="502"/>
                    <a:pt x="13434" y="478"/>
                    <a:pt x="13402" y="478"/>
                  </a:cubicBezTo>
                  <a:cubicBezTo>
                    <a:pt x="13396" y="478"/>
                    <a:pt x="13388" y="479"/>
                    <a:pt x="13379" y="481"/>
                  </a:cubicBezTo>
                  <a:cubicBezTo>
                    <a:pt x="13362" y="488"/>
                    <a:pt x="13337" y="491"/>
                    <a:pt x="13341" y="505"/>
                  </a:cubicBezTo>
                  <a:cubicBezTo>
                    <a:pt x="13344" y="519"/>
                    <a:pt x="13351" y="533"/>
                    <a:pt x="13372" y="533"/>
                  </a:cubicBezTo>
                  <a:cubicBezTo>
                    <a:pt x="13395" y="533"/>
                    <a:pt x="13420" y="545"/>
                    <a:pt x="13443" y="545"/>
                  </a:cubicBezTo>
                  <a:cubicBezTo>
                    <a:pt x="13454" y="545"/>
                    <a:pt x="13465" y="542"/>
                    <a:pt x="13476" y="533"/>
                  </a:cubicBezTo>
                  <a:cubicBezTo>
                    <a:pt x="13494" y="530"/>
                    <a:pt x="13513" y="520"/>
                    <a:pt x="13528" y="520"/>
                  </a:cubicBezTo>
                  <a:cubicBezTo>
                    <a:pt x="13533" y="520"/>
                    <a:pt x="13538" y="522"/>
                    <a:pt x="13542" y="526"/>
                  </a:cubicBezTo>
                  <a:cubicBezTo>
                    <a:pt x="13573" y="557"/>
                    <a:pt x="13650" y="564"/>
                    <a:pt x="13691" y="598"/>
                  </a:cubicBezTo>
                  <a:cubicBezTo>
                    <a:pt x="13670" y="598"/>
                    <a:pt x="13653" y="598"/>
                    <a:pt x="13632" y="602"/>
                  </a:cubicBezTo>
                  <a:lnTo>
                    <a:pt x="13507" y="602"/>
                  </a:lnTo>
                  <a:cubicBezTo>
                    <a:pt x="13505" y="603"/>
                    <a:pt x="13502" y="603"/>
                    <a:pt x="13499" y="603"/>
                  </a:cubicBezTo>
                  <a:cubicBezTo>
                    <a:pt x="13490" y="603"/>
                    <a:pt x="13481" y="602"/>
                    <a:pt x="13471" y="602"/>
                  </a:cubicBezTo>
                  <a:cubicBezTo>
                    <a:pt x="13461" y="602"/>
                    <a:pt x="13452" y="603"/>
                    <a:pt x="13445" y="609"/>
                  </a:cubicBezTo>
                  <a:cubicBezTo>
                    <a:pt x="13434" y="609"/>
                    <a:pt x="13424" y="612"/>
                    <a:pt x="13410" y="616"/>
                  </a:cubicBezTo>
                  <a:lnTo>
                    <a:pt x="13392" y="616"/>
                  </a:lnTo>
                  <a:cubicBezTo>
                    <a:pt x="13350" y="592"/>
                    <a:pt x="13303" y="580"/>
                    <a:pt x="13255" y="580"/>
                  </a:cubicBezTo>
                  <a:cubicBezTo>
                    <a:pt x="13217" y="580"/>
                    <a:pt x="13179" y="587"/>
                    <a:pt x="13139" y="602"/>
                  </a:cubicBezTo>
                  <a:cubicBezTo>
                    <a:pt x="13134" y="601"/>
                    <a:pt x="13129" y="600"/>
                    <a:pt x="13125" y="600"/>
                  </a:cubicBezTo>
                  <a:cubicBezTo>
                    <a:pt x="13112" y="600"/>
                    <a:pt x="13102" y="607"/>
                    <a:pt x="13091" y="609"/>
                  </a:cubicBezTo>
                  <a:cubicBezTo>
                    <a:pt x="13088" y="602"/>
                    <a:pt x="13088" y="595"/>
                    <a:pt x="13088" y="592"/>
                  </a:cubicBezTo>
                  <a:cubicBezTo>
                    <a:pt x="13082" y="575"/>
                    <a:pt x="13060" y="562"/>
                    <a:pt x="13041" y="562"/>
                  </a:cubicBezTo>
                  <a:cubicBezTo>
                    <a:pt x="13033" y="562"/>
                    <a:pt x="13026" y="564"/>
                    <a:pt x="13022" y="571"/>
                  </a:cubicBezTo>
                  <a:cubicBezTo>
                    <a:pt x="13010" y="587"/>
                    <a:pt x="13000" y="592"/>
                    <a:pt x="12989" y="592"/>
                  </a:cubicBezTo>
                  <a:cubicBezTo>
                    <a:pt x="12974" y="592"/>
                    <a:pt x="12960" y="582"/>
                    <a:pt x="12942" y="578"/>
                  </a:cubicBezTo>
                  <a:cubicBezTo>
                    <a:pt x="12925" y="572"/>
                    <a:pt x="12898" y="567"/>
                    <a:pt x="12880" y="567"/>
                  </a:cubicBezTo>
                  <a:cubicBezTo>
                    <a:pt x="12876" y="567"/>
                    <a:pt x="12872" y="567"/>
                    <a:pt x="12869" y="568"/>
                  </a:cubicBezTo>
                  <a:cubicBezTo>
                    <a:pt x="12851" y="572"/>
                    <a:pt x="12837" y="573"/>
                    <a:pt x="12824" y="573"/>
                  </a:cubicBezTo>
                  <a:cubicBezTo>
                    <a:pt x="12784" y="573"/>
                    <a:pt x="12765" y="555"/>
                    <a:pt x="12740" y="536"/>
                  </a:cubicBezTo>
                  <a:cubicBezTo>
                    <a:pt x="12724" y="524"/>
                    <a:pt x="12715" y="508"/>
                    <a:pt x="12681" y="508"/>
                  </a:cubicBezTo>
                  <a:cubicBezTo>
                    <a:pt x="12678" y="508"/>
                    <a:pt x="12675" y="508"/>
                    <a:pt x="12671" y="508"/>
                  </a:cubicBezTo>
                  <a:cubicBezTo>
                    <a:pt x="12668" y="508"/>
                    <a:pt x="12665" y="508"/>
                    <a:pt x="12662" y="508"/>
                  </a:cubicBezTo>
                  <a:cubicBezTo>
                    <a:pt x="12624" y="508"/>
                    <a:pt x="12636" y="527"/>
                    <a:pt x="12636" y="540"/>
                  </a:cubicBezTo>
                  <a:cubicBezTo>
                    <a:pt x="12636" y="553"/>
                    <a:pt x="12647" y="568"/>
                    <a:pt x="12650" y="585"/>
                  </a:cubicBezTo>
                  <a:lnTo>
                    <a:pt x="12539" y="585"/>
                  </a:lnTo>
                  <a:cubicBezTo>
                    <a:pt x="12519" y="578"/>
                    <a:pt x="12500" y="575"/>
                    <a:pt x="12482" y="575"/>
                  </a:cubicBezTo>
                  <a:cubicBezTo>
                    <a:pt x="12447" y="575"/>
                    <a:pt x="12414" y="585"/>
                    <a:pt x="12380" y="592"/>
                  </a:cubicBezTo>
                  <a:cubicBezTo>
                    <a:pt x="12365" y="592"/>
                    <a:pt x="12359" y="605"/>
                    <a:pt x="12346" y="605"/>
                  </a:cubicBezTo>
                  <a:cubicBezTo>
                    <a:pt x="12341" y="605"/>
                    <a:pt x="12335" y="603"/>
                    <a:pt x="12327" y="598"/>
                  </a:cubicBezTo>
                  <a:cubicBezTo>
                    <a:pt x="12331" y="588"/>
                    <a:pt x="12324" y="578"/>
                    <a:pt x="12303" y="578"/>
                  </a:cubicBezTo>
                  <a:cubicBezTo>
                    <a:pt x="12238" y="574"/>
                    <a:pt x="12199" y="547"/>
                    <a:pt x="12148" y="533"/>
                  </a:cubicBezTo>
                  <a:cubicBezTo>
                    <a:pt x="12141" y="526"/>
                    <a:pt x="12133" y="524"/>
                    <a:pt x="12124" y="524"/>
                  </a:cubicBezTo>
                  <a:cubicBezTo>
                    <a:pt x="12119" y="524"/>
                    <a:pt x="12114" y="525"/>
                    <a:pt x="12109" y="526"/>
                  </a:cubicBezTo>
                  <a:cubicBezTo>
                    <a:pt x="12093" y="530"/>
                    <a:pt x="12079" y="532"/>
                    <a:pt x="12066" y="532"/>
                  </a:cubicBezTo>
                  <a:cubicBezTo>
                    <a:pt x="12038" y="532"/>
                    <a:pt x="12018" y="523"/>
                    <a:pt x="12002" y="508"/>
                  </a:cubicBezTo>
                  <a:cubicBezTo>
                    <a:pt x="11977" y="502"/>
                    <a:pt x="11956" y="494"/>
                    <a:pt x="11935" y="491"/>
                  </a:cubicBezTo>
                  <a:cubicBezTo>
                    <a:pt x="11926" y="481"/>
                    <a:pt x="11913" y="479"/>
                    <a:pt x="11899" y="479"/>
                  </a:cubicBezTo>
                  <a:cubicBezTo>
                    <a:pt x="11887" y="479"/>
                    <a:pt x="11874" y="481"/>
                    <a:pt x="11863" y="481"/>
                  </a:cubicBezTo>
                  <a:cubicBezTo>
                    <a:pt x="11797" y="481"/>
                    <a:pt x="11735" y="488"/>
                    <a:pt x="11669" y="494"/>
                  </a:cubicBezTo>
                  <a:cubicBezTo>
                    <a:pt x="11627" y="498"/>
                    <a:pt x="11616" y="498"/>
                    <a:pt x="11637" y="519"/>
                  </a:cubicBezTo>
                  <a:cubicBezTo>
                    <a:pt x="11655" y="540"/>
                    <a:pt x="11644" y="553"/>
                    <a:pt x="11586" y="561"/>
                  </a:cubicBezTo>
                  <a:cubicBezTo>
                    <a:pt x="11627" y="536"/>
                    <a:pt x="11634" y="523"/>
                    <a:pt x="11575" y="523"/>
                  </a:cubicBezTo>
                  <a:lnTo>
                    <a:pt x="11502" y="523"/>
                  </a:lnTo>
                  <a:cubicBezTo>
                    <a:pt x="11499" y="503"/>
                    <a:pt x="11481" y="491"/>
                    <a:pt x="11458" y="491"/>
                  </a:cubicBezTo>
                  <a:cubicBezTo>
                    <a:pt x="11447" y="491"/>
                    <a:pt x="11436" y="493"/>
                    <a:pt x="11426" y="498"/>
                  </a:cubicBezTo>
                  <a:cubicBezTo>
                    <a:pt x="11402" y="508"/>
                    <a:pt x="11377" y="512"/>
                    <a:pt x="11349" y="519"/>
                  </a:cubicBezTo>
                  <a:cubicBezTo>
                    <a:pt x="11332" y="523"/>
                    <a:pt x="11315" y="529"/>
                    <a:pt x="11325" y="540"/>
                  </a:cubicBezTo>
                  <a:cubicBezTo>
                    <a:pt x="11330" y="547"/>
                    <a:pt x="11338" y="549"/>
                    <a:pt x="11346" y="549"/>
                  </a:cubicBezTo>
                  <a:cubicBezTo>
                    <a:pt x="11355" y="549"/>
                    <a:pt x="11363" y="547"/>
                    <a:pt x="11370" y="543"/>
                  </a:cubicBezTo>
                  <a:cubicBezTo>
                    <a:pt x="11383" y="535"/>
                    <a:pt x="11396" y="533"/>
                    <a:pt x="11409" y="533"/>
                  </a:cubicBezTo>
                  <a:cubicBezTo>
                    <a:pt x="11431" y="533"/>
                    <a:pt x="11453" y="540"/>
                    <a:pt x="11474" y="540"/>
                  </a:cubicBezTo>
                  <a:cubicBezTo>
                    <a:pt x="11477" y="540"/>
                    <a:pt x="11479" y="540"/>
                    <a:pt x="11481" y="540"/>
                  </a:cubicBezTo>
                  <a:cubicBezTo>
                    <a:pt x="11484" y="540"/>
                    <a:pt x="11487" y="541"/>
                    <a:pt x="11490" y="541"/>
                  </a:cubicBezTo>
                  <a:cubicBezTo>
                    <a:pt x="11499" y="541"/>
                    <a:pt x="11509" y="539"/>
                    <a:pt x="11518" y="539"/>
                  </a:cubicBezTo>
                  <a:cubicBezTo>
                    <a:pt x="11532" y="539"/>
                    <a:pt x="11541" y="542"/>
                    <a:pt x="11533" y="557"/>
                  </a:cubicBezTo>
                  <a:cubicBezTo>
                    <a:pt x="11512" y="564"/>
                    <a:pt x="11491" y="571"/>
                    <a:pt x="11471" y="574"/>
                  </a:cubicBezTo>
                  <a:lnTo>
                    <a:pt x="11387" y="574"/>
                  </a:lnTo>
                  <a:cubicBezTo>
                    <a:pt x="11383" y="575"/>
                    <a:pt x="11379" y="575"/>
                    <a:pt x="11375" y="575"/>
                  </a:cubicBezTo>
                  <a:cubicBezTo>
                    <a:pt x="11363" y="575"/>
                    <a:pt x="11351" y="574"/>
                    <a:pt x="11340" y="574"/>
                  </a:cubicBezTo>
                  <a:cubicBezTo>
                    <a:pt x="11315" y="574"/>
                    <a:pt x="11298" y="578"/>
                    <a:pt x="11311" y="606"/>
                  </a:cubicBezTo>
                  <a:cubicBezTo>
                    <a:pt x="11316" y="615"/>
                    <a:pt x="11302" y="615"/>
                    <a:pt x="11288" y="615"/>
                  </a:cubicBezTo>
                  <a:lnTo>
                    <a:pt x="11288" y="615"/>
                  </a:lnTo>
                  <a:cubicBezTo>
                    <a:pt x="11281" y="615"/>
                    <a:pt x="11274" y="615"/>
                    <a:pt x="11269" y="616"/>
                  </a:cubicBezTo>
                  <a:cubicBezTo>
                    <a:pt x="11260" y="617"/>
                    <a:pt x="11251" y="618"/>
                    <a:pt x="11242" y="618"/>
                  </a:cubicBezTo>
                  <a:cubicBezTo>
                    <a:pt x="11224" y="618"/>
                    <a:pt x="11207" y="615"/>
                    <a:pt x="11193" y="606"/>
                  </a:cubicBezTo>
                  <a:cubicBezTo>
                    <a:pt x="11169" y="578"/>
                    <a:pt x="11211" y="536"/>
                    <a:pt x="11138" y="515"/>
                  </a:cubicBezTo>
                  <a:lnTo>
                    <a:pt x="11128" y="515"/>
                  </a:lnTo>
                  <a:cubicBezTo>
                    <a:pt x="11079" y="510"/>
                    <a:pt x="11032" y="491"/>
                    <a:pt x="10983" y="491"/>
                  </a:cubicBezTo>
                  <a:cubicBezTo>
                    <a:pt x="10961" y="491"/>
                    <a:pt x="10939" y="494"/>
                    <a:pt x="10915" y="505"/>
                  </a:cubicBezTo>
                  <a:cubicBezTo>
                    <a:pt x="10905" y="505"/>
                    <a:pt x="10894" y="508"/>
                    <a:pt x="10884" y="508"/>
                  </a:cubicBezTo>
                  <a:cubicBezTo>
                    <a:pt x="10877" y="508"/>
                    <a:pt x="10870" y="507"/>
                    <a:pt x="10866" y="507"/>
                  </a:cubicBezTo>
                  <a:cubicBezTo>
                    <a:pt x="10863" y="507"/>
                    <a:pt x="10861" y="507"/>
                    <a:pt x="10860" y="508"/>
                  </a:cubicBezTo>
                  <a:cubicBezTo>
                    <a:pt x="10832" y="533"/>
                    <a:pt x="10798" y="561"/>
                    <a:pt x="10784" y="588"/>
                  </a:cubicBezTo>
                  <a:cubicBezTo>
                    <a:pt x="10770" y="619"/>
                    <a:pt x="10739" y="644"/>
                    <a:pt x="10673" y="651"/>
                  </a:cubicBezTo>
                  <a:cubicBezTo>
                    <a:pt x="10659" y="652"/>
                    <a:pt x="10645" y="653"/>
                    <a:pt x="10631" y="653"/>
                  </a:cubicBezTo>
                  <a:cubicBezTo>
                    <a:pt x="10585" y="653"/>
                    <a:pt x="10542" y="646"/>
                    <a:pt x="10499" y="640"/>
                  </a:cubicBezTo>
                  <a:cubicBezTo>
                    <a:pt x="10503" y="630"/>
                    <a:pt x="10513" y="627"/>
                    <a:pt x="10531" y="627"/>
                  </a:cubicBezTo>
                  <a:cubicBezTo>
                    <a:pt x="10548" y="623"/>
                    <a:pt x="10576" y="623"/>
                    <a:pt x="10561" y="609"/>
                  </a:cubicBezTo>
                  <a:cubicBezTo>
                    <a:pt x="10555" y="598"/>
                    <a:pt x="10561" y="582"/>
                    <a:pt x="10531" y="578"/>
                  </a:cubicBezTo>
                  <a:cubicBezTo>
                    <a:pt x="10528" y="577"/>
                    <a:pt x="10526" y="577"/>
                    <a:pt x="10525" y="577"/>
                  </a:cubicBezTo>
                  <a:cubicBezTo>
                    <a:pt x="10508" y="577"/>
                    <a:pt x="10502" y="589"/>
                    <a:pt x="10492" y="595"/>
                  </a:cubicBezTo>
                  <a:cubicBezTo>
                    <a:pt x="10486" y="602"/>
                    <a:pt x="10471" y="606"/>
                    <a:pt x="10461" y="609"/>
                  </a:cubicBezTo>
                  <a:cubicBezTo>
                    <a:pt x="10416" y="612"/>
                    <a:pt x="10399" y="627"/>
                    <a:pt x="10412" y="651"/>
                  </a:cubicBezTo>
                  <a:lnTo>
                    <a:pt x="10399" y="651"/>
                  </a:lnTo>
                  <a:cubicBezTo>
                    <a:pt x="10394" y="650"/>
                    <a:pt x="10389" y="650"/>
                    <a:pt x="10385" y="650"/>
                  </a:cubicBezTo>
                  <a:cubicBezTo>
                    <a:pt x="10351" y="650"/>
                    <a:pt x="10355" y="672"/>
                    <a:pt x="10332" y="678"/>
                  </a:cubicBezTo>
                  <a:cubicBezTo>
                    <a:pt x="10332" y="682"/>
                    <a:pt x="10329" y="686"/>
                    <a:pt x="10326" y="692"/>
                  </a:cubicBezTo>
                  <a:cubicBezTo>
                    <a:pt x="10277" y="678"/>
                    <a:pt x="10228" y="665"/>
                    <a:pt x="10187" y="644"/>
                  </a:cubicBezTo>
                  <a:cubicBezTo>
                    <a:pt x="10228" y="640"/>
                    <a:pt x="10228" y="616"/>
                    <a:pt x="10249" y="602"/>
                  </a:cubicBezTo>
                  <a:cubicBezTo>
                    <a:pt x="10257" y="597"/>
                    <a:pt x="10248" y="594"/>
                    <a:pt x="10236" y="594"/>
                  </a:cubicBezTo>
                  <a:cubicBezTo>
                    <a:pt x="10231" y="594"/>
                    <a:pt x="10226" y="594"/>
                    <a:pt x="10222" y="595"/>
                  </a:cubicBezTo>
                  <a:cubicBezTo>
                    <a:pt x="10212" y="595"/>
                    <a:pt x="10208" y="595"/>
                    <a:pt x="10204" y="602"/>
                  </a:cubicBezTo>
                  <a:cubicBezTo>
                    <a:pt x="10199" y="606"/>
                    <a:pt x="10192" y="607"/>
                    <a:pt x="10185" y="607"/>
                  </a:cubicBezTo>
                  <a:cubicBezTo>
                    <a:pt x="10178" y="607"/>
                    <a:pt x="10170" y="606"/>
                    <a:pt x="10163" y="606"/>
                  </a:cubicBezTo>
                  <a:cubicBezTo>
                    <a:pt x="10157" y="606"/>
                    <a:pt x="10150" y="605"/>
                    <a:pt x="10143" y="605"/>
                  </a:cubicBezTo>
                  <a:cubicBezTo>
                    <a:pt x="10129" y="605"/>
                    <a:pt x="10116" y="607"/>
                    <a:pt x="10114" y="616"/>
                  </a:cubicBezTo>
                  <a:cubicBezTo>
                    <a:pt x="10111" y="630"/>
                    <a:pt x="10138" y="627"/>
                    <a:pt x="10153" y="633"/>
                  </a:cubicBezTo>
                  <a:cubicBezTo>
                    <a:pt x="10156" y="647"/>
                    <a:pt x="10153" y="657"/>
                    <a:pt x="10121" y="661"/>
                  </a:cubicBezTo>
                  <a:cubicBezTo>
                    <a:pt x="10100" y="655"/>
                    <a:pt x="10080" y="652"/>
                    <a:pt x="10060" y="652"/>
                  </a:cubicBezTo>
                  <a:cubicBezTo>
                    <a:pt x="10037" y="652"/>
                    <a:pt x="10015" y="655"/>
                    <a:pt x="9993" y="661"/>
                  </a:cubicBezTo>
                  <a:cubicBezTo>
                    <a:pt x="9983" y="654"/>
                    <a:pt x="9958" y="651"/>
                    <a:pt x="9969" y="644"/>
                  </a:cubicBezTo>
                  <a:cubicBezTo>
                    <a:pt x="9993" y="623"/>
                    <a:pt x="9986" y="602"/>
                    <a:pt x="10007" y="582"/>
                  </a:cubicBezTo>
                  <a:cubicBezTo>
                    <a:pt x="9996" y="577"/>
                    <a:pt x="9982" y="576"/>
                    <a:pt x="9967" y="576"/>
                  </a:cubicBezTo>
                  <a:cubicBezTo>
                    <a:pt x="9956" y="576"/>
                    <a:pt x="9945" y="576"/>
                    <a:pt x="9934" y="576"/>
                  </a:cubicBezTo>
                  <a:cubicBezTo>
                    <a:pt x="9907" y="576"/>
                    <a:pt x="9882" y="573"/>
                    <a:pt x="9871" y="550"/>
                  </a:cubicBezTo>
                  <a:cubicBezTo>
                    <a:pt x="9833" y="595"/>
                    <a:pt x="9770" y="606"/>
                    <a:pt x="9680" y="609"/>
                  </a:cubicBezTo>
                  <a:cubicBezTo>
                    <a:pt x="9767" y="578"/>
                    <a:pt x="9767" y="574"/>
                    <a:pt x="9698" y="540"/>
                  </a:cubicBezTo>
                  <a:cubicBezTo>
                    <a:pt x="9687" y="536"/>
                    <a:pt x="9677" y="534"/>
                    <a:pt x="9668" y="534"/>
                  </a:cubicBezTo>
                  <a:cubicBezTo>
                    <a:pt x="9640" y="534"/>
                    <a:pt x="9618" y="548"/>
                    <a:pt x="9597" y="553"/>
                  </a:cubicBezTo>
                  <a:cubicBezTo>
                    <a:pt x="9580" y="557"/>
                    <a:pt x="9608" y="571"/>
                    <a:pt x="9632" y="574"/>
                  </a:cubicBezTo>
                  <a:cubicBezTo>
                    <a:pt x="9632" y="583"/>
                    <a:pt x="9638" y="590"/>
                    <a:pt x="9623" y="590"/>
                  </a:cubicBezTo>
                  <a:cubicBezTo>
                    <a:pt x="9619" y="590"/>
                    <a:pt x="9612" y="590"/>
                    <a:pt x="9604" y="588"/>
                  </a:cubicBezTo>
                  <a:cubicBezTo>
                    <a:pt x="9597" y="587"/>
                    <a:pt x="9591" y="586"/>
                    <a:pt x="9585" y="586"/>
                  </a:cubicBezTo>
                  <a:cubicBezTo>
                    <a:pt x="9556" y="586"/>
                    <a:pt x="9548" y="608"/>
                    <a:pt x="9541" y="619"/>
                  </a:cubicBezTo>
                  <a:cubicBezTo>
                    <a:pt x="9535" y="633"/>
                    <a:pt x="9556" y="633"/>
                    <a:pt x="9573" y="633"/>
                  </a:cubicBezTo>
                  <a:cubicBezTo>
                    <a:pt x="9588" y="631"/>
                    <a:pt x="9601" y="630"/>
                    <a:pt x="9610" y="630"/>
                  </a:cubicBezTo>
                  <a:cubicBezTo>
                    <a:pt x="9654" y="630"/>
                    <a:pt x="9650" y="652"/>
                    <a:pt x="9650" y="675"/>
                  </a:cubicBezTo>
                  <a:cubicBezTo>
                    <a:pt x="9636" y="670"/>
                    <a:pt x="9623" y="669"/>
                    <a:pt x="9610" y="669"/>
                  </a:cubicBezTo>
                  <a:cubicBezTo>
                    <a:pt x="9583" y="669"/>
                    <a:pt x="9557" y="676"/>
                    <a:pt x="9531" y="678"/>
                  </a:cubicBezTo>
                  <a:cubicBezTo>
                    <a:pt x="9514" y="682"/>
                    <a:pt x="9504" y="689"/>
                    <a:pt x="9507" y="699"/>
                  </a:cubicBezTo>
                  <a:cubicBezTo>
                    <a:pt x="9507" y="705"/>
                    <a:pt x="9519" y="711"/>
                    <a:pt x="9529" y="711"/>
                  </a:cubicBezTo>
                  <a:cubicBezTo>
                    <a:pt x="9531" y="711"/>
                    <a:pt x="9533" y="710"/>
                    <a:pt x="9535" y="710"/>
                  </a:cubicBezTo>
                  <a:cubicBezTo>
                    <a:pt x="9552" y="705"/>
                    <a:pt x="9572" y="704"/>
                    <a:pt x="9592" y="704"/>
                  </a:cubicBezTo>
                  <a:cubicBezTo>
                    <a:pt x="9607" y="704"/>
                    <a:pt x="9622" y="705"/>
                    <a:pt x="9637" y="705"/>
                  </a:cubicBezTo>
                  <a:cubicBezTo>
                    <a:pt x="9665" y="705"/>
                    <a:pt x="9692" y="703"/>
                    <a:pt x="9715" y="692"/>
                  </a:cubicBezTo>
                  <a:cubicBezTo>
                    <a:pt x="9726" y="694"/>
                    <a:pt x="9735" y="694"/>
                    <a:pt x="9744" y="694"/>
                  </a:cubicBezTo>
                  <a:cubicBezTo>
                    <a:pt x="9788" y="694"/>
                    <a:pt x="9810" y="680"/>
                    <a:pt x="9802" y="651"/>
                  </a:cubicBezTo>
                  <a:cubicBezTo>
                    <a:pt x="9799" y="630"/>
                    <a:pt x="9816" y="627"/>
                    <a:pt x="9847" y="623"/>
                  </a:cubicBezTo>
                  <a:cubicBezTo>
                    <a:pt x="9870" y="649"/>
                    <a:pt x="9869" y="687"/>
                    <a:pt x="9932" y="687"/>
                  </a:cubicBezTo>
                  <a:cubicBezTo>
                    <a:pt x="9945" y="687"/>
                    <a:pt x="9960" y="685"/>
                    <a:pt x="9979" y="682"/>
                  </a:cubicBezTo>
                  <a:cubicBezTo>
                    <a:pt x="9983" y="686"/>
                    <a:pt x="9986" y="686"/>
                    <a:pt x="9993" y="689"/>
                  </a:cubicBezTo>
                  <a:cubicBezTo>
                    <a:pt x="9986" y="702"/>
                    <a:pt x="10048" y="702"/>
                    <a:pt x="10020" y="723"/>
                  </a:cubicBezTo>
                  <a:cubicBezTo>
                    <a:pt x="9986" y="755"/>
                    <a:pt x="10028" y="758"/>
                    <a:pt x="10073" y="762"/>
                  </a:cubicBezTo>
                  <a:cubicBezTo>
                    <a:pt x="10076" y="769"/>
                    <a:pt x="10087" y="772"/>
                    <a:pt x="10103" y="772"/>
                  </a:cubicBezTo>
                  <a:cubicBezTo>
                    <a:pt x="10108" y="776"/>
                    <a:pt x="10114" y="782"/>
                    <a:pt x="10121" y="786"/>
                  </a:cubicBezTo>
                  <a:cubicBezTo>
                    <a:pt x="10137" y="786"/>
                    <a:pt x="10109" y="812"/>
                    <a:pt x="10127" y="812"/>
                  </a:cubicBezTo>
                  <a:cubicBezTo>
                    <a:pt x="10132" y="812"/>
                    <a:pt x="10142" y="810"/>
                    <a:pt x="10159" y="803"/>
                  </a:cubicBezTo>
                  <a:cubicBezTo>
                    <a:pt x="10162" y="802"/>
                    <a:pt x="10165" y="802"/>
                    <a:pt x="10168" y="802"/>
                  </a:cubicBezTo>
                  <a:cubicBezTo>
                    <a:pt x="10180" y="802"/>
                    <a:pt x="10181" y="815"/>
                    <a:pt x="10187" y="821"/>
                  </a:cubicBezTo>
                  <a:cubicBezTo>
                    <a:pt x="10173" y="835"/>
                    <a:pt x="10191" y="838"/>
                    <a:pt x="10201" y="845"/>
                  </a:cubicBezTo>
                  <a:cubicBezTo>
                    <a:pt x="10182" y="849"/>
                    <a:pt x="10160" y="857"/>
                    <a:pt x="10145" y="857"/>
                  </a:cubicBezTo>
                  <a:cubicBezTo>
                    <a:pt x="10132" y="857"/>
                    <a:pt x="10123" y="851"/>
                    <a:pt x="10124" y="831"/>
                  </a:cubicBezTo>
                  <a:cubicBezTo>
                    <a:pt x="10124" y="824"/>
                    <a:pt x="10100" y="821"/>
                    <a:pt x="10083" y="821"/>
                  </a:cubicBezTo>
                  <a:cubicBezTo>
                    <a:pt x="10077" y="821"/>
                    <a:pt x="10071" y="821"/>
                    <a:pt x="10066" y="821"/>
                  </a:cubicBezTo>
                  <a:cubicBezTo>
                    <a:pt x="10011" y="821"/>
                    <a:pt x="9968" y="796"/>
                    <a:pt x="9912" y="796"/>
                  </a:cubicBezTo>
                  <a:cubicBezTo>
                    <a:pt x="9907" y="796"/>
                    <a:pt x="9901" y="796"/>
                    <a:pt x="9895" y="796"/>
                  </a:cubicBezTo>
                  <a:lnTo>
                    <a:pt x="9895" y="814"/>
                  </a:lnTo>
                  <a:cubicBezTo>
                    <a:pt x="9892" y="806"/>
                    <a:pt x="9892" y="803"/>
                    <a:pt x="9895" y="796"/>
                  </a:cubicBezTo>
                  <a:lnTo>
                    <a:pt x="9895" y="796"/>
                  </a:lnTo>
                  <a:cubicBezTo>
                    <a:pt x="9865" y="802"/>
                    <a:pt x="9842" y="814"/>
                    <a:pt x="9810" y="814"/>
                  </a:cubicBezTo>
                  <a:cubicBezTo>
                    <a:pt x="9806" y="814"/>
                    <a:pt x="9803" y="814"/>
                    <a:pt x="9799" y="814"/>
                  </a:cubicBezTo>
                  <a:cubicBezTo>
                    <a:pt x="9760" y="827"/>
                    <a:pt x="9701" y="817"/>
                    <a:pt x="9684" y="848"/>
                  </a:cubicBezTo>
                  <a:cubicBezTo>
                    <a:pt x="9684" y="852"/>
                    <a:pt x="9684" y="859"/>
                    <a:pt x="9687" y="862"/>
                  </a:cubicBezTo>
                  <a:cubicBezTo>
                    <a:pt x="9684" y="866"/>
                    <a:pt x="9684" y="869"/>
                    <a:pt x="9684" y="873"/>
                  </a:cubicBezTo>
                  <a:cubicBezTo>
                    <a:pt x="9642" y="873"/>
                    <a:pt x="9615" y="886"/>
                    <a:pt x="9583" y="894"/>
                  </a:cubicBezTo>
                  <a:cubicBezTo>
                    <a:pt x="9575" y="897"/>
                    <a:pt x="9565" y="899"/>
                    <a:pt x="9555" y="899"/>
                  </a:cubicBezTo>
                  <a:cubicBezTo>
                    <a:pt x="9546" y="899"/>
                    <a:pt x="9535" y="897"/>
                    <a:pt x="9525" y="894"/>
                  </a:cubicBezTo>
                  <a:cubicBezTo>
                    <a:pt x="9513" y="888"/>
                    <a:pt x="9500" y="885"/>
                    <a:pt x="9487" y="885"/>
                  </a:cubicBezTo>
                  <a:cubicBezTo>
                    <a:pt x="9477" y="885"/>
                    <a:pt x="9467" y="887"/>
                    <a:pt x="9458" y="890"/>
                  </a:cubicBezTo>
                  <a:cubicBezTo>
                    <a:pt x="9446" y="895"/>
                    <a:pt x="9436" y="896"/>
                    <a:pt x="9429" y="896"/>
                  </a:cubicBezTo>
                  <a:cubicBezTo>
                    <a:pt x="9409" y="896"/>
                    <a:pt x="9402" y="883"/>
                    <a:pt x="9389" y="873"/>
                  </a:cubicBezTo>
                  <a:cubicBezTo>
                    <a:pt x="9376" y="864"/>
                    <a:pt x="9365" y="861"/>
                    <a:pt x="9354" y="861"/>
                  </a:cubicBezTo>
                  <a:cubicBezTo>
                    <a:pt x="9328" y="861"/>
                    <a:pt x="9305" y="877"/>
                    <a:pt x="9278" y="880"/>
                  </a:cubicBezTo>
                  <a:cubicBezTo>
                    <a:pt x="9298" y="857"/>
                    <a:pt x="9293" y="851"/>
                    <a:pt x="9280" y="851"/>
                  </a:cubicBezTo>
                  <a:cubicBezTo>
                    <a:pt x="9267" y="851"/>
                    <a:pt x="9244" y="857"/>
                    <a:pt x="9230" y="857"/>
                  </a:cubicBezTo>
                  <a:cubicBezTo>
                    <a:pt x="9225" y="857"/>
                    <a:pt x="9222" y="857"/>
                    <a:pt x="9219" y="856"/>
                  </a:cubicBezTo>
                  <a:lnTo>
                    <a:pt x="9219" y="856"/>
                  </a:lnTo>
                  <a:cubicBezTo>
                    <a:pt x="9292" y="911"/>
                    <a:pt x="9157" y="897"/>
                    <a:pt x="9139" y="921"/>
                  </a:cubicBezTo>
                  <a:cubicBezTo>
                    <a:pt x="9137" y="926"/>
                    <a:pt x="9134" y="928"/>
                    <a:pt x="9131" y="928"/>
                  </a:cubicBezTo>
                  <a:cubicBezTo>
                    <a:pt x="9123" y="928"/>
                    <a:pt x="9114" y="915"/>
                    <a:pt x="9101" y="915"/>
                  </a:cubicBezTo>
                  <a:cubicBezTo>
                    <a:pt x="9092" y="912"/>
                    <a:pt x="9083" y="911"/>
                    <a:pt x="9073" y="911"/>
                  </a:cubicBezTo>
                  <a:cubicBezTo>
                    <a:pt x="9055" y="911"/>
                    <a:pt x="9037" y="915"/>
                    <a:pt x="9018" y="915"/>
                  </a:cubicBezTo>
                  <a:cubicBezTo>
                    <a:pt x="8989" y="896"/>
                    <a:pt x="9013" y="894"/>
                    <a:pt x="9032" y="894"/>
                  </a:cubicBezTo>
                  <a:cubicBezTo>
                    <a:pt x="9038" y="894"/>
                    <a:pt x="9043" y="894"/>
                    <a:pt x="9046" y="894"/>
                  </a:cubicBezTo>
                  <a:cubicBezTo>
                    <a:pt x="9077" y="890"/>
                    <a:pt x="9108" y="886"/>
                    <a:pt x="9098" y="866"/>
                  </a:cubicBezTo>
                  <a:cubicBezTo>
                    <a:pt x="9098" y="852"/>
                    <a:pt x="9059" y="838"/>
                    <a:pt x="9083" y="821"/>
                  </a:cubicBezTo>
                  <a:lnTo>
                    <a:pt x="9083" y="821"/>
                  </a:lnTo>
                  <a:cubicBezTo>
                    <a:pt x="9097" y="823"/>
                    <a:pt x="9102" y="835"/>
                    <a:pt x="9116" y="835"/>
                  </a:cubicBezTo>
                  <a:cubicBezTo>
                    <a:pt x="9119" y="835"/>
                    <a:pt x="9124" y="834"/>
                    <a:pt x="9129" y="831"/>
                  </a:cubicBezTo>
                  <a:cubicBezTo>
                    <a:pt x="9146" y="827"/>
                    <a:pt x="9139" y="821"/>
                    <a:pt x="9139" y="811"/>
                  </a:cubicBezTo>
                  <a:cubicBezTo>
                    <a:pt x="9143" y="782"/>
                    <a:pt x="9083" y="765"/>
                    <a:pt x="9098" y="737"/>
                  </a:cubicBezTo>
                  <a:lnTo>
                    <a:pt x="9098" y="737"/>
                  </a:lnTo>
                  <a:cubicBezTo>
                    <a:pt x="9122" y="748"/>
                    <a:pt x="9146" y="748"/>
                    <a:pt x="9184" y="748"/>
                  </a:cubicBezTo>
                  <a:cubicBezTo>
                    <a:pt x="9250" y="741"/>
                    <a:pt x="9257" y="710"/>
                    <a:pt x="9292" y="692"/>
                  </a:cubicBezTo>
                  <a:cubicBezTo>
                    <a:pt x="9302" y="696"/>
                    <a:pt x="9317" y="699"/>
                    <a:pt x="9327" y="702"/>
                  </a:cubicBezTo>
                  <a:cubicBezTo>
                    <a:pt x="9337" y="706"/>
                    <a:pt x="9347" y="707"/>
                    <a:pt x="9356" y="707"/>
                  </a:cubicBezTo>
                  <a:cubicBezTo>
                    <a:pt x="9379" y="707"/>
                    <a:pt x="9398" y="699"/>
                    <a:pt x="9413" y="692"/>
                  </a:cubicBezTo>
                  <a:cubicBezTo>
                    <a:pt x="9431" y="682"/>
                    <a:pt x="9424" y="665"/>
                    <a:pt x="9389" y="661"/>
                  </a:cubicBezTo>
                  <a:cubicBezTo>
                    <a:pt x="9375" y="657"/>
                    <a:pt x="9362" y="651"/>
                    <a:pt x="9362" y="644"/>
                  </a:cubicBezTo>
                  <a:cubicBezTo>
                    <a:pt x="9384" y="640"/>
                    <a:pt x="9364" y="619"/>
                    <a:pt x="9396" y="619"/>
                  </a:cubicBezTo>
                  <a:cubicBezTo>
                    <a:pt x="9398" y="619"/>
                    <a:pt x="9400" y="619"/>
                    <a:pt x="9403" y="619"/>
                  </a:cubicBezTo>
                  <a:cubicBezTo>
                    <a:pt x="9424" y="625"/>
                    <a:pt x="9442" y="627"/>
                    <a:pt x="9457" y="627"/>
                  </a:cubicBezTo>
                  <a:cubicBezTo>
                    <a:pt x="9497" y="627"/>
                    <a:pt x="9520" y="610"/>
                    <a:pt x="9535" y="585"/>
                  </a:cubicBezTo>
                  <a:cubicBezTo>
                    <a:pt x="9512" y="585"/>
                    <a:pt x="9490" y="582"/>
                    <a:pt x="9468" y="582"/>
                  </a:cubicBezTo>
                  <a:cubicBezTo>
                    <a:pt x="9452" y="582"/>
                    <a:pt x="9436" y="584"/>
                    <a:pt x="9421" y="588"/>
                  </a:cubicBezTo>
                  <a:cubicBezTo>
                    <a:pt x="9377" y="594"/>
                    <a:pt x="9345" y="620"/>
                    <a:pt x="9294" y="620"/>
                  </a:cubicBezTo>
                  <a:cubicBezTo>
                    <a:pt x="9288" y="620"/>
                    <a:pt x="9281" y="620"/>
                    <a:pt x="9275" y="619"/>
                  </a:cubicBezTo>
                  <a:cubicBezTo>
                    <a:pt x="9264" y="612"/>
                    <a:pt x="9264" y="606"/>
                    <a:pt x="9264" y="602"/>
                  </a:cubicBezTo>
                  <a:cubicBezTo>
                    <a:pt x="9275" y="598"/>
                    <a:pt x="9288" y="592"/>
                    <a:pt x="9285" y="585"/>
                  </a:cubicBezTo>
                  <a:cubicBezTo>
                    <a:pt x="9285" y="582"/>
                    <a:pt x="9275" y="577"/>
                    <a:pt x="9263" y="577"/>
                  </a:cubicBezTo>
                  <a:cubicBezTo>
                    <a:pt x="9260" y="577"/>
                    <a:pt x="9257" y="577"/>
                    <a:pt x="9254" y="578"/>
                  </a:cubicBezTo>
                  <a:cubicBezTo>
                    <a:pt x="9237" y="582"/>
                    <a:pt x="9216" y="588"/>
                    <a:pt x="9198" y="588"/>
                  </a:cubicBezTo>
                  <a:cubicBezTo>
                    <a:pt x="9181" y="587"/>
                    <a:pt x="9167" y="586"/>
                    <a:pt x="9157" y="586"/>
                  </a:cubicBezTo>
                  <a:cubicBezTo>
                    <a:pt x="9105" y="586"/>
                    <a:pt x="9140" y="606"/>
                    <a:pt x="9160" y="627"/>
                  </a:cubicBezTo>
                  <a:cubicBezTo>
                    <a:pt x="9163" y="640"/>
                    <a:pt x="9233" y="627"/>
                    <a:pt x="9208" y="654"/>
                  </a:cubicBezTo>
                  <a:cubicBezTo>
                    <a:pt x="9192" y="654"/>
                    <a:pt x="9182" y="641"/>
                    <a:pt x="9165" y="641"/>
                  </a:cubicBezTo>
                  <a:cubicBezTo>
                    <a:pt x="9161" y="641"/>
                    <a:pt x="9156" y="642"/>
                    <a:pt x="9150" y="644"/>
                  </a:cubicBezTo>
                  <a:cubicBezTo>
                    <a:pt x="9139" y="644"/>
                    <a:pt x="9133" y="647"/>
                    <a:pt x="9125" y="647"/>
                  </a:cubicBezTo>
                  <a:cubicBezTo>
                    <a:pt x="9106" y="643"/>
                    <a:pt x="9088" y="641"/>
                    <a:pt x="9072" y="641"/>
                  </a:cubicBezTo>
                  <a:cubicBezTo>
                    <a:pt x="9021" y="641"/>
                    <a:pt x="8985" y="660"/>
                    <a:pt x="8959" y="689"/>
                  </a:cubicBezTo>
                  <a:cubicBezTo>
                    <a:pt x="8954" y="694"/>
                    <a:pt x="8948" y="696"/>
                    <a:pt x="8941" y="696"/>
                  </a:cubicBezTo>
                  <a:cubicBezTo>
                    <a:pt x="8935" y="696"/>
                    <a:pt x="8928" y="694"/>
                    <a:pt x="8921" y="692"/>
                  </a:cubicBezTo>
                  <a:lnTo>
                    <a:pt x="8907" y="692"/>
                  </a:lnTo>
                  <a:cubicBezTo>
                    <a:pt x="8900" y="689"/>
                    <a:pt x="8893" y="682"/>
                    <a:pt x="8886" y="678"/>
                  </a:cubicBezTo>
                  <a:cubicBezTo>
                    <a:pt x="8883" y="668"/>
                    <a:pt x="8883" y="657"/>
                    <a:pt x="8879" y="647"/>
                  </a:cubicBezTo>
                  <a:cubicBezTo>
                    <a:pt x="8879" y="647"/>
                    <a:pt x="8878" y="647"/>
                    <a:pt x="8877" y="647"/>
                  </a:cubicBezTo>
                  <a:cubicBezTo>
                    <a:pt x="8860" y="647"/>
                    <a:pt x="8846" y="666"/>
                    <a:pt x="8832" y="666"/>
                  </a:cubicBezTo>
                  <a:cubicBezTo>
                    <a:pt x="8825" y="666"/>
                    <a:pt x="8819" y="662"/>
                    <a:pt x="8813" y="651"/>
                  </a:cubicBezTo>
                  <a:cubicBezTo>
                    <a:pt x="8806" y="633"/>
                    <a:pt x="8830" y="619"/>
                    <a:pt x="8771" y="616"/>
                  </a:cubicBezTo>
                  <a:cubicBezTo>
                    <a:pt x="8759" y="615"/>
                    <a:pt x="8748" y="614"/>
                    <a:pt x="8737" y="614"/>
                  </a:cubicBezTo>
                  <a:cubicBezTo>
                    <a:pt x="8709" y="614"/>
                    <a:pt x="8686" y="619"/>
                    <a:pt x="8671" y="637"/>
                  </a:cubicBezTo>
                  <a:cubicBezTo>
                    <a:pt x="8755" y="644"/>
                    <a:pt x="8782" y="682"/>
                    <a:pt x="8820" y="710"/>
                  </a:cubicBezTo>
                  <a:cubicBezTo>
                    <a:pt x="8785" y="748"/>
                    <a:pt x="8709" y="765"/>
                    <a:pt x="8671" y="800"/>
                  </a:cubicBezTo>
                  <a:cubicBezTo>
                    <a:pt x="8664" y="806"/>
                    <a:pt x="8643" y="811"/>
                    <a:pt x="8654" y="821"/>
                  </a:cubicBezTo>
                  <a:cubicBezTo>
                    <a:pt x="8658" y="824"/>
                    <a:pt x="8664" y="825"/>
                    <a:pt x="8669" y="825"/>
                  </a:cubicBezTo>
                  <a:cubicBezTo>
                    <a:pt x="8681" y="825"/>
                    <a:pt x="8694" y="821"/>
                    <a:pt x="8705" y="821"/>
                  </a:cubicBezTo>
                  <a:cubicBezTo>
                    <a:pt x="8709" y="824"/>
                    <a:pt x="8709" y="827"/>
                    <a:pt x="8713" y="831"/>
                  </a:cubicBezTo>
                  <a:cubicBezTo>
                    <a:pt x="8713" y="835"/>
                    <a:pt x="8709" y="835"/>
                    <a:pt x="8709" y="838"/>
                  </a:cubicBezTo>
                  <a:cubicBezTo>
                    <a:pt x="8705" y="838"/>
                    <a:pt x="8700" y="838"/>
                    <a:pt x="8696" y="838"/>
                  </a:cubicBezTo>
                  <a:cubicBezTo>
                    <a:pt x="8613" y="838"/>
                    <a:pt x="8553" y="869"/>
                    <a:pt x="8480" y="880"/>
                  </a:cubicBezTo>
                  <a:cubicBezTo>
                    <a:pt x="8472" y="881"/>
                    <a:pt x="8464" y="882"/>
                    <a:pt x="8456" y="882"/>
                  </a:cubicBezTo>
                  <a:cubicBezTo>
                    <a:pt x="8415" y="882"/>
                    <a:pt x="8381" y="865"/>
                    <a:pt x="8340" y="865"/>
                  </a:cubicBezTo>
                  <a:cubicBezTo>
                    <a:pt x="8335" y="865"/>
                    <a:pt x="8330" y="865"/>
                    <a:pt x="8324" y="866"/>
                  </a:cubicBezTo>
                  <a:cubicBezTo>
                    <a:pt x="8322" y="865"/>
                    <a:pt x="8321" y="865"/>
                    <a:pt x="8320" y="865"/>
                  </a:cubicBezTo>
                  <a:cubicBezTo>
                    <a:pt x="8303" y="865"/>
                    <a:pt x="8310" y="883"/>
                    <a:pt x="8288" y="883"/>
                  </a:cubicBezTo>
                  <a:cubicBezTo>
                    <a:pt x="8286" y="883"/>
                    <a:pt x="8284" y="883"/>
                    <a:pt x="8282" y="883"/>
                  </a:cubicBezTo>
                  <a:cubicBezTo>
                    <a:pt x="8274" y="882"/>
                    <a:pt x="8267" y="882"/>
                    <a:pt x="8261" y="882"/>
                  </a:cubicBezTo>
                  <a:cubicBezTo>
                    <a:pt x="8223" y="882"/>
                    <a:pt x="8242" y="900"/>
                    <a:pt x="8251" y="915"/>
                  </a:cubicBezTo>
                  <a:cubicBezTo>
                    <a:pt x="8243" y="919"/>
                    <a:pt x="8236" y="921"/>
                    <a:pt x="8227" y="921"/>
                  </a:cubicBezTo>
                  <a:cubicBezTo>
                    <a:pt x="8209" y="921"/>
                    <a:pt x="8190" y="913"/>
                    <a:pt x="8171" y="913"/>
                  </a:cubicBezTo>
                  <a:cubicBezTo>
                    <a:pt x="8166" y="913"/>
                    <a:pt x="8162" y="914"/>
                    <a:pt x="8158" y="915"/>
                  </a:cubicBezTo>
                  <a:cubicBezTo>
                    <a:pt x="8105" y="911"/>
                    <a:pt x="8119" y="890"/>
                    <a:pt x="8105" y="873"/>
                  </a:cubicBezTo>
                  <a:cubicBezTo>
                    <a:pt x="8091" y="854"/>
                    <a:pt x="8069" y="848"/>
                    <a:pt x="8042" y="848"/>
                  </a:cubicBezTo>
                  <a:cubicBezTo>
                    <a:pt x="8028" y="848"/>
                    <a:pt x="8013" y="850"/>
                    <a:pt x="7998" y="852"/>
                  </a:cubicBezTo>
                  <a:cubicBezTo>
                    <a:pt x="7974" y="838"/>
                    <a:pt x="7984" y="821"/>
                    <a:pt x="7977" y="803"/>
                  </a:cubicBezTo>
                  <a:cubicBezTo>
                    <a:pt x="7984" y="796"/>
                    <a:pt x="8005" y="786"/>
                    <a:pt x="7980" y="779"/>
                  </a:cubicBezTo>
                  <a:cubicBezTo>
                    <a:pt x="7963" y="762"/>
                    <a:pt x="7948" y="742"/>
                    <a:pt x="7917" y="742"/>
                  </a:cubicBezTo>
                  <a:cubicBezTo>
                    <a:pt x="7903" y="742"/>
                    <a:pt x="7887" y="745"/>
                    <a:pt x="7866" y="755"/>
                  </a:cubicBezTo>
                  <a:cubicBezTo>
                    <a:pt x="7824" y="744"/>
                    <a:pt x="7842" y="737"/>
                    <a:pt x="7866" y="727"/>
                  </a:cubicBezTo>
                  <a:cubicBezTo>
                    <a:pt x="7918" y="707"/>
                    <a:pt x="7887" y="696"/>
                    <a:pt x="7845" y="686"/>
                  </a:cubicBezTo>
                  <a:cubicBezTo>
                    <a:pt x="7833" y="685"/>
                    <a:pt x="7820" y="684"/>
                    <a:pt x="7808" y="684"/>
                  </a:cubicBezTo>
                  <a:cubicBezTo>
                    <a:pt x="7744" y="684"/>
                    <a:pt x="7696" y="701"/>
                    <a:pt x="7675" y="731"/>
                  </a:cubicBezTo>
                  <a:cubicBezTo>
                    <a:pt x="7666" y="743"/>
                    <a:pt x="7662" y="759"/>
                    <a:pt x="7634" y="759"/>
                  </a:cubicBezTo>
                  <a:cubicBezTo>
                    <a:pt x="7632" y="759"/>
                    <a:pt x="7629" y="758"/>
                    <a:pt x="7626" y="758"/>
                  </a:cubicBezTo>
                  <a:cubicBezTo>
                    <a:pt x="7605" y="756"/>
                    <a:pt x="7585" y="756"/>
                    <a:pt x="7565" y="756"/>
                  </a:cubicBezTo>
                  <a:cubicBezTo>
                    <a:pt x="7512" y="756"/>
                    <a:pt x="7461" y="761"/>
                    <a:pt x="7411" y="769"/>
                  </a:cubicBezTo>
                  <a:cubicBezTo>
                    <a:pt x="7418" y="748"/>
                    <a:pt x="7401" y="746"/>
                    <a:pt x="7382" y="746"/>
                  </a:cubicBezTo>
                  <a:cubicBezTo>
                    <a:pt x="7376" y="746"/>
                    <a:pt x="7370" y="746"/>
                    <a:pt x="7365" y="746"/>
                  </a:cubicBezTo>
                  <a:cubicBezTo>
                    <a:pt x="7358" y="746"/>
                    <a:pt x="7351" y="746"/>
                    <a:pt x="7346" y="744"/>
                  </a:cubicBezTo>
                  <a:cubicBezTo>
                    <a:pt x="7338" y="710"/>
                    <a:pt x="7325" y="696"/>
                    <a:pt x="7291" y="696"/>
                  </a:cubicBezTo>
                  <a:cubicBezTo>
                    <a:pt x="7277" y="696"/>
                    <a:pt x="7260" y="699"/>
                    <a:pt x="7238" y="702"/>
                  </a:cubicBezTo>
                  <a:cubicBezTo>
                    <a:pt x="7210" y="686"/>
                    <a:pt x="7173" y="686"/>
                    <a:pt x="7134" y="678"/>
                  </a:cubicBezTo>
                  <a:cubicBezTo>
                    <a:pt x="7108" y="675"/>
                    <a:pt x="7082" y="670"/>
                    <a:pt x="7056" y="670"/>
                  </a:cubicBezTo>
                  <a:cubicBezTo>
                    <a:pt x="7034" y="670"/>
                    <a:pt x="7012" y="674"/>
                    <a:pt x="6992" y="686"/>
                  </a:cubicBezTo>
                  <a:cubicBezTo>
                    <a:pt x="6981" y="689"/>
                    <a:pt x="6971" y="692"/>
                    <a:pt x="6960" y="696"/>
                  </a:cubicBezTo>
                  <a:cubicBezTo>
                    <a:pt x="6958" y="696"/>
                    <a:pt x="6956" y="696"/>
                    <a:pt x="6955" y="696"/>
                  </a:cubicBezTo>
                  <a:cubicBezTo>
                    <a:pt x="6918" y="696"/>
                    <a:pt x="6889" y="719"/>
                    <a:pt x="6851" y="719"/>
                  </a:cubicBezTo>
                  <a:cubicBezTo>
                    <a:pt x="6839" y="719"/>
                    <a:pt x="6826" y="716"/>
                    <a:pt x="6811" y="710"/>
                  </a:cubicBezTo>
                  <a:cubicBezTo>
                    <a:pt x="6782" y="702"/>
                    <a:pt x="6753" y="699"/>
                    <a:pt x="6725" y="699"/>
                  </a:cubicBezTo>
                  <a:cubicBezTo>
                    <a:pt x="6681" y="699"/>
                    <a:pt x="6637" y="705"/>
                    <a:pt x="6593" y="710"/>
                  </a:cubicBezTo>
                  <a:cubicBezTo>
                    <a:pt x="6579" y="710"/>
                    <a:pt x="6579" y="717"/>
                    <a:pt x="6582" y="723"/>
                  </a:cubicBezTo>
                  <a:cubicBezTo>
                    <a:pt x="6585" y="727"/>
                    <a:pt x="6596" y="734"/>
                    <a:pt x="6603" y="734"/>
                  </a:cubicBezTo>
                  <a:cubicBezTo>
                    <a:pt x="6616" y="724"/>
                    <a:pt x="6628" y="721"/>
                    <a:pt x="6640" y="721"/>
                  </a:cubicBezTo>
                  <a:cubicBezTo>
                    <a:pt x="6664" y="721"/>
                    <a:pt x="6685" y="734"/>
                    <a:pt x="6709" y="734"/>
                  </a:cubicBezTo>
                  <a:cubicBezTo>
                    <a:pt x="6711" y="734"/>
                    <a:pt x="6713" y="734"/>
                    <a:pt x="6715" y="734"/>
                  </a:cubicBezTo>
                  <a:cubicBezTo>
                    <a:pt x="6731" y="748"/>
                    <a:pt x="6787" y="762"/>
                    <a:pt x="6756" y="776"/>
                  </a:cubicBezTo>
                  <a:cubicBezTo>
                    <a:pt x="6676" y="817"/>
                    <a:pt x="6763" y="811"/>
                    <a:pt x="6794" y="821"/>
                  </a:cubicBezTo>
                  <a:cubicBezTo>
                    <a:pt x="6798" y="827"/>
                    <a:pt x="6804" y="835"/>
                    <a:pt x="6801" y="838"/>
                  </a:cubicBezTo>
                  <a:cubicBezTo>
                    <a:pt x="6790" y="848"/>
                    <a:pt x="6777" y="859"/>
                    <a:pt x="6811" y="862"/>
                  </a:cubicBezTo>
                  <a:cubicBezTo>
                    <a:pt x="6816" y="863"/>
                    <a:pt x="6820" y="863"/>
                    <a:pt x="6824" y="863"/>
                  </a:cubicBezTo>
                  <a:cubicBezTo>
                    <a:pt x="6845" y="863"/>
                    <a:pt x="6856" y="856"/>
                    <a:pt x="6856" y="841"/>
                  </a:cubicBezTo>
                  <a:cubicBezTo>
                    <a:pt x="6856" y="835"/>
                    <a:pt x="6860" y="827"/>
                    <a:pt x="6860" y="821"/>
                  </a:cubicBezTo>
                  <a:cubicBezTo>
                    <a:pt x="6891" y="821"/>
                    <a:pt x="6919" y="821"/>
                    <a:pt x="6947" y="824"/>
                  </a:cubicBezTo>
                  <a:cubicBezTo>
                    <a:pt x="7009" y="831"/>
                    <a:pt x="7016" y="848"/>
                    <a:pt x="6971" y="869"/>
                  </a:cubicBezTo>
                  <a:cubicBezTo>
                    <a:pt x="6912" y="897"/>
                    <a:pt x="6936" y="928"/>
                    <a:pt x="6957" y="956"/>
                  </a:cubicBezTo>
                  <a:cubicBezTo>
                    <a:pt x="6974" y="970"/>
                    <a:pt x="7016" y="970"/>
                    <a:pt x="7006" y="990"/>
                  </a:cubicBezTo>
                  <a:cubicBezTo>
                    <a:pt x="6998" y="998"/>
                    <a:pt x="7006" y="1011"/>
                    <a:pt x="6978" y="1011"/>
                  </a:cubicBezTo>
                  <a:cubicBezTo>
                    <a:pt x="6973" y="1011"/>
                    <a:pt x="6968" y="1011"/>
                    <a:pt x="6963" y="1011"/>
                  </a:cubicBezTo>
                  <a:cubicBezTo>
                    <a:pt x="6913" y="1011"/>
                    <a:pt x="6904" y="1027"/>
                    <a:pt x="6933" y="1050"/>
                  </a:cubicBezTo>
                  <a:cubicBezTo>
                    <a:pt x="6953" y="1067"/>
                    <a:pt x="6935" y="1075"/>
                    <a:pt x="6914" y="1075"/>
                  </a:cubicBezTo>
                  <a:cubicBezTo>
                    <a:pt x="6910" y="1075"/>
                    <a:pt x="6906" y="1074"/>
                    <a:pt x="6902" y="1074"/>
                  </a:cubicBezTo>
                  <a:cubicBezTo>
                    <a:pt x="6886" y="1069"/>
                    <a:pt x="6871" y="1068"/>
                    <a:pt x="6857" y="1068"/>
                  </a:cubicBezTo>
                  <a:cubicBezTo>
                    <a:pt x="6826" y="1068"/>
                    <a:pt x="6797" y="1075"/>
                    <a:pt x="6766" y="1077"/>
                  </a:cubicBezTo>
                  <a:cubicBezTo>
                    <a:pt x="6763" y="1077"/>
                    <a:pt x="6763" y="1074"/>
                    <a:pt x="6763" y="1074"/>
                  </a:cubicBezTo>
                  <a:cubicBezTo>
                    <a:pt x="6742" y="1050"/>
                    <a:pt x="6731" y="1029"/>
                    <a:pt x="6773" y="1005"/>
                  </a:cubicBezTo>
                  <a:cubicBezTo>
                    <a:pt x="6784" y="1001"/>
                    <a:pt x="6787" y="990"/>
                    <a:pt x="6780" y="984"/>
                  </a:cubicBezTo>
                  <a:cubicBezTo>
                    <a:pt x="6766" y="973"/>
                    <a:pt x="6749" y="973"/>
                    <a:pt x="6728" y="973"/>
                  </a:cubicBezTo>
                  <a:cubicBezTo>
                    <a:pt x="6715" y="973"/>
                    <a:pt x="6706" y="981"/>
                    <a:pt x="6694" y="981"/>
                  </a:cubicBezTo>
                  <a:cubicBezTo>
                    <a:pt x="6690" y="981"/>
                    <a:pt x="6685" y="980"/>
                    <a:pt x="6680" y="977"/>
                  </a:cubicBezTo>
                  <a:cubicBezTo>
                    <a:pt x="6686" y="963"/>
                    <a:pt x="6742" y="966"/>
                    <a:pt x="6731" y="949"/>
                  </a:cubicBezTo>
                  <a:cubicBezTo>
                    <a:pt x="6725" y="936"/>
                    <a:pt x="6704" y="921"/>
                    <a:pt x="6676" y="921"/>
                  </a:cubicBezTo>
                  <a:cubicBezTo>
                    <a:pt x="6672" y="922"/>
                    <a:pt x="6668" y="922"/>
                    <a:pt x="6665" y="922"/>
                  </a:cubicBezTo>
                  <a:cubicBezTo>
                    <a:pt x="6612" y="922"/>
                    <a:pt x="6620" y="899"/>
                    <a:pt x="6617" y="880"/>
                  </a:cubicBezTo>
                  <a:lnTo>
                    <a:pt x="6617" y="856"/>
                  </a:lnTo>
                  <a:cubicBezTo>
                    <a:pt x="6631" y="831"/>
                    <a:pt x="6585" y="814"/>
                    <a:pt x="6596" y="790"/>
                  </a:cubicBezTo>
                  <a:cubicBezTo>
                    <a:pt x="6600" y="783"/>
                    <a:pt x="6591" y="780"/>
                    <a:pt x="6582" y="780"/>
                  </a:cubicBezTo>
                  <a:cubicBezTo>
                    <a:pt x="6572" y="780"/>
                    <a:pt x="6561" y="782"/>
                    <a:pt x="6558" y="786"/>
                  </a:cubicBezTo>
                  <a:cubicBezTo>
                    <a:pt x="6543" y="797"/>
                    <a:pt x="6530" y="805"/>
                    <a:pt x="6516" y="805"/>
                  </a:cubicBezTo>
                  <a:cubicBezTo>
                    <a:pt x="6504" y="805"/>
                    <a:pt x="6491" y="800"/>
                    <a:pt x="6475" y="790"/>
                  </a:cubicBezTo>
                  <a:cubicBezTo>
                    <a:pt x="6468" y="786"/>
                    <a:pt x="6453" y="784"/>
                    <a:pt x="6438" y="784"/>
                  </a:cubicBezTo>
                  <a:cubicBezTo>
                    <a:pt x="6420" y="784"/>
                    <a:pt x="6401" y="787"/>
                    <a:pt x="6391" y="796"/>
                  </a:cubicBezTo>
                  <a:cubicBezTo>
                    <a:pt x="6377" y="817"/>
                    <a:pt x="6416" y="817"/>
                    <a:pt x="6440" y="824"/>
                  </a:cubicBezTo>
                  <a:cubicBezTo>
                    <a:pt x="6444" y="824"/>
                    <a:pt x="6451" y="827"/>
                    <a:pt x="6454" y="827"/>
                  </a:cubicBezTo>
                  <a:cubicBezTo>
                    <a:pt x="6423" y="838"/>
                    <a:pt x="6451" y="845"/>
                    <a:pt x="6457" y="852"/>
                  </a:cubicBezTo>
                  <a:cubicBezTo>
                    <a:pt x="6419" y="873"/>
                    <a:pt x="6361" y="876"/>
                    <a:pt x="6357" y="904"/>
                  </a:cubicBezTo>
                  <a:cubicBezTo>
                    <a:pt x="6294" y="901"/>
                    <a:pt x="6326" y="869"/>
                    <a:pt x="6305" y="852"/>
                  </a:cubicBezTo>
                  <a:lnTo>
                    <a:pt x="6305" y="852"/>
                  </a:lnTo>
                  <a:cubicBezTo>
                    <a:pt x="6282" y="859"/>
                    <a:pt x="6299" y="880"/>
                    <a:pt x="6264" y="880"/>
                  </a:cubicBezTo>
                  <a:cubicBezTo>
                    <a:pt x="6262" y="880"/>
                    <a:pt x="6259" y="880"/>
                    <a:pt x="6257" y="880"/>
                  </a:cubicBezTo>
                  <a:cubicBezTo>
                    <a:pt x="6284" y="848"/>
                    <a:pt x="6246" y="845"/>
                    <a:pt x="6201" y="845"/>
                  </a:cubicBezTo>
                  <a:cubicBezTo>
                    <a:pt x="6142" y="845"/>
                    <a:pt x="6090" y="856"/>
                    <a:pt x="6058" y="880"/>
                  </a:cubicBezTo>
                  <a:cubicBezTo>
                    <a:pt x="6045" y="892"/>
                    <a:pt x="6029" y="898"/>
                    <a:pt x="6013" y="898"/>
                  </a:cubicBezTo>
                  <a:cubicBezTo>
                    <a:pt x="6001" y="898"/>
                    <a:pt x="5989" y="894"/>
                    <a:pt x="5978" y="886"/>
                  </a:cubicBezTo>
                  <a:cubicBezTo>
                    <a:pt x="5960" y="875"/>
                    <a:pt x="5940" y="869"/>
                    <a:pt x="5916" y="869"/>
                  </a:cubicBezTo>
                  <a:cubicBezTo>
                    <a:pt x="5904" y="869"/>
                    <a:pt x="5891" y="871"/>
                    <a:pt x="5878" y="873"/>
                  </a:cubicBezTo>
                  <a:cubicBezTo>
                    <a:pt x="5873" y="874"/>
                    <a:pt x="5868" y="874"/>
                    <a:pt x="5864" y="874"/>
                  </a:cubicBezTo>
                  <a:cubicBezTo>
                    <a:pt x="5823" y="874"/>
                    <a:pt x="5824" y="847"/>
                    <a:pt x="5802" y="841"/>
                  </a:cubicBezTo>
                  <a:cubicBezTo>
                    <a:pt x="5784" y="835"/>
                    <a:pt x="5805" y="817"/>
                    <a:pt x="5829" y="814"/>
                  </a:cubicBezTo>
                  <a:cubicBezTo>
                    <a:pt x="5854" y="806"/>
                    <a:pt x="5882" y="800"/>
                    <a:pt x="5857" y="786"/>
                  </a:cubicBezTo>
                  <a:cubicBezTo>
                    <a:pt x="5847" y="781"/>
                    <a:pt x="5835" y="778"/>
                    <a:pt x="5824" y="778"/>
                  </a:cubicBezTo>
                  <a:cubicBezTo>
                    <a:pt x="5813" y="778"/>
                    <a:pt x="5802" y="781"/>
                    <a:pt x="5791" y="786"/>
                  </a:cubicBezTo>
                  <a:cubicBezTo>
                    <a:pt x="5757" y="803"/>
                    <a:pt x="5698" y="814"/>
                    <a:pt x="5715" y="848"/>
                  </a:cubicBezTo>
                  <a:cubicBezTo>
                    <a:pt x="5719" y="852"/>
                    <a:pt x="5719" y="862"/>
                    <a:pt x="5705" y="862"/>
                  </a:cubicBezTo>
                  <a:cubicBezTo>
                    <a:pt x="5695" y="862"/>
                    <a:pt x="5677" y="859"/>
                    <a:pt x="5680" y="856"/>
                  </a:cubicBezTo>
                  <a:cubicBezTo>
                    <a:pt x="5687" y="838"/>
                    <a:pt x="5645" y="821"/>
                    <a:pt x="5684" y="803"/>
                  </a:cubicBezTo>
                  <a:cubicBezTo>
                    <a:pt x="5695" y="800"/>
                    <a:pt x="5701" y="796"/>
                    <a:pt x="5690" y="793"/>
                  </a:cubicBezTo>
                  <a:cubicBezTo>
                    <a:pt x="5673" y="788"/>
                    <a:pt x="5654" y="786"/>
                    <a:pt x="5635" y="786"/>
                  </a:cubicBezTo>
                  <a:cubicBezTo>
                    <a:pt x="5616" y="786"/>
                    <a:pt x="5597" y="788"/>
                    <a:pt x="5580" y="790"/>
                  </a:cubicBezTo>
                  <a:cubicBezTo>
                    <a:pt x="5549" y="793"/>
                    <a:pt x="5552" y="806"/>
                    <a:pt x="5559" y="821"/>
                  </a:cubicBezTo>
                  <a:cubicBezTo>
                    <a:pt x="5562" y="835"/>
                    <a:pt x="5576" y="859"/>
                    <a:pt x="5541" y="859"/>
                  </a:cubicBezTo>
                  <a:cubicBezTo>
                    <a:pt x="5490" y="859"/>
                    <a:pt x="5455" y="876"/>
                    <a:pt x="5406" y="876"/>
                  </a:cubicBezTo>
                  <a:cubicBezTo>
                    <a:pt x="5402" y="877"/>
                    <a:pt x="5397" y="877"/>
                    <a:pt x="5392" y="877"/>
                  </a:cubicBezTo>
                  <a:cubicBezTo>
                    <a:pt x="5349" y="877"/>
                    <a:pt x="5310" y="863"/>
                    <a:pt x="5323" y="838"/>
                  </a:cubicBezTo>
                  <a:cubicBezTo>
                    <a:pt x="5344" y="786"/>
                    <a:pt x="5282" y="776"/>
                    <a:pt x="5222" y="762"/>
                  </a:cubicBezTo>
                  <a:cubicBezTo>
                    <a:pt x="5205" y="762"/>
                    <a:pt x="5202" y="750"/>
                    <a:pt x="5184" y="750"/>
                  </a:cubicBezTo>
                  <a:cubicBezTo>
                    <a:pt x="5180" y="750"/>
                    <a:pt x="5176" y="750"/>
                    <a:pt x="5170" y="752"/>
                  </a:cubicBezTo>
                  <a:cubicBezTo>
                    <a:pt x="5195" y="772"/>
                    <a:pt x="5163" y="782"/>
                    <a:pt x="5143" y="796"/>
                  </a:cubicBezTo>
                  <a:cubicBezTo>
                    <a:pt x="5098" y="787"/>
                    <a:pt x="5053" y="777"/>
                    <a:pt x="5010" y="777"/>
                  </a:cubicBezTo>
                  <a:cubicBezTo>
                    <a:pt x="4975" y="777"/>
                    <a:pt x="4942" y="783"/>
                    <a:pt x="4910" y="800"/>
                  </a:cubicBezTo>
                  <a:cubicBezTo>
                    <a:pt x="4904" y="803"/>
                    <a:pt x="4895" y="804"/>
                    <a:pt x="4888" y="804"/>
                  </a:cubicBezTo>
                  <a:cubicBezTo>
                    <a:pt x="4878" y="804"/>
                    <a:pt x="4869" y="802"/>
                    <a:pt x="4865" y="796"/>
                  </a:cubicBezTo>
                  <a:cubicBezTo>
                    <a:pt x="4827" y="752"/>
                    <a:pt x="4726" y="752"/>
                    <a:pt x="4657" y="717"/>
                  </a:cubicBezTo>
                  <a:lnTo>
                    <a:pt x="4657" y="717"/>
                  </a:lnTo>
                  <a:cubicBezTo>
                    <a:pt x="4667" y="752"/>
                    <a:pt x="4737" y="765"/>
                    <a:pt x="4695" y="796"/>
                  </a:cubicBezTo>
                  <a:cubicBezTo>
                    <a:pt x="4683" y="794"/>
                    <a:pt x="4686" y="774"/>
                    <a:pt x="4672" y="774"/>
                  </a:cubicBezTo>
                  <a:cubicBezTo>
                    <a:pt x="4665" y="774"/>
                    <a:pt x="4656" y="778"/>
                    <a:pt x="4640" y="790"/>
                  </a:cubicBezTo>
                  <a:cubicBezTo>
                    <a:pt x="4601" y="817"/>
                    <a:pt x="4525" y="838"/>
                    <a:pt x="4459" y="845"/>
                  </a:cubicBezTo>
                  <a:cubicBezTo>
                    <a:pt x="4379" y="848"/>
                    <a:pt x="4386" y="862"/>
                    <a:pt x="4411" y="890"/>
                  </a:cubicBezTo>
                  <a:cubicBezTo>
                    <a:pt x="4405" y="889"/>
                    <a:pt x="4400" y="889"/>
                    <a:pt x="4396" y="889"/>
                  </a:cubicBezTo>
                  <a:cubicBezTo>
                    <a:pt x="4344" y="889"/>
                    <a:pt x="4335" y="906"/>
                    <a:pt x="4313" y="936"/>
                  </a:cubicBezTo>
                  <a:cubicBezTo>
                    <a:pt x="4286" y="970"/>
                    <a:pt x="4345" y="977"/>
                    <a:pt x="4362" y="994"/>
                  </a:cubicBezTo>
                  <a:cubicBezTo>
                    <a:pt x="4372" y="1008"/>
                    <a:pt x="4398" y="1016"/>
                    <a:pt x="4427" y="1016"/>
                  </a:cubicBezTo>
                  <a:cubicBezTo>
                    <a:pt x="4440" y="1016"/>
                    <a:pt x="4454" y="1015"/>
                    <a:pt x="4466" y="1011"/>
                  </a:cubicBezTo>
                  <a:cubicBezTo>
                    <a:pt x="4482" y="1009"/>
                    <a:pt x="4495" y="1007"/>
                    <a:pt x="4505" y="1007"/>
                  </a:cubicBezTo>
                  <a:cubicBezTo>
                    <a:pt x="4545" y="1007"/>
                    <a:pt x="4556" y="1025"/>
                    <a:pt x="4556" y="1050"/>
                  </a:cubicBezTo>
                  <a:cubicBezTo>
                    <a:pt x="4544" y="1062"/>
                    <a:pt x="4529" y="1066"/>
                    <a:pt x="4513" y="1066"/>
                  </a:cubicBezTo>
                  <a:cubicBezTo>
                    <a:pt x="4497" y="1066"/>
                    <a:pt x="4482" y="1062"/>
                    <a:pt x="4470" y="1056"/>
                  </a:cubicBezTo>
                  <a:cubicBezTo>
                    <a:pt x="4436" y="1041"/>
                    <a:pt x="4404" y="1029"/>
                    <a:pt x="4370" y="1029"/>
                  </a:cubicBezTo>
                  <a:cubicBezTo>
                    <a:pt x="4348" y="1029"/>
                    <a:pt x="4325" y="1034"/>
                    <a:pt x="4300" y="1046"/>
                  </a:cubicBezTo>
                  <a:cubicBezTo>
                    <a:pt x="4298" y="1047"/>
                    <a:pt x="4296" y="1048"/>
                    <a:pt x="4294" y="1048"/>
                  </a:cubicBezTo>
                  <a:cubicBezTo>
                    <a:pt x="4289" y="1048"/>
                    <a:pt x="4283" y="1046"/>
                    <a:pt x="4279" y="1046"/>
                  </a:cubicBezTo>
                  <a:cubicBezTo>
                    <a:pt x="4273" y="1045"/>
                    <a:pt x="4261" y="1044"/>
                    <a:pt x="4245" y="1044"/>
                  </a:cubicBezTo>
                  <a:cubicBezTo>
                    <a:pt x="4176" y="1044"/>
                    <a:pt x="4035" y="1054"/>
                    <a:pt x="4004" y="1060"/>
                  </a:cubicBezTo>
                  <a:cubicBezTo>
                    <a:pt x="4001" y="1064"/>
                    <a:pt x="3998" y="1067"/>
                    <a:pt x="3994" y="1067"/>
                  </a:cubicBezTo>
                  <a:cubicBezTo>
                    <a:pt x="4050" y="1074"/>
                    <a:pt x="4046" y="1095"/>
                    <a:pt x="4046" y="1115"/>
                  </a:cubicBezTo>
                  <a:cubicBezTo>
                    <a:pt x="4050" y="1123"/>
                    <a:pt x="4057" y="1126"/>
                    <a:pt x="4071" y="1126"/>
                  </a:cubicBezTo>
                  <a:lnTo>
                    <a:pt x="4119" y="1126"/>
                  </a:lnTo>
                  <a:cubicBezTo>
                    <a:pt x="4146" y="1132"/>
                    <a:pt x="4173" y="1134"/>
                    <a:pt x="4200" y="1134"/>
                  </a:cubicBezTo>
                  <a:cubicBezTo>
                    <a:pt x="4239" y="1134"/>
                    <a:pt x="4277" y="1129"/>
                    <a:pt x="4313" y="1119"/>
                  </a:cubicBezTo>
                  <a:cubicBezTo>
                    <a:pt x="4324" y="1115"/>
                    <a:pt x="4342" y="1119"/>
                    <a:pt x="4337" y="1109"/>
                  </a:cubicBezTo>
                  <a:cubicBezTo>
                    <a:pt x="4337" y="1101"/>
                    <a:pt x="4330" y="1095"/>
                    <a:pt x="4320" y="1095"/>
                  </a:cubicBezTo>
                  <a:cubicBezTo>
                    <a:pt x="4316" y="1095"/>
                    <a:pt x="4311" y="1096"/>
                    <a:pt x="4307" y="1098"/>
                  </a:cubicBezTo>
                  <a:cubicBezTo>
                    <a:pt x="4294" y="1102"/>
                    <a:pt x="4285" y="1103"/>
                    <a:pt x="4280" y="1103"/>
                  </a:cubicBezTo>
                  <a:cubicBezTo>
                    <a:pt x="4267" y="1103"/>
                    <a:pt x="4277" y="1092"/>
                    <a:pt x="4282" y="1085"/>
                  </a:cubicBezTo>
                  <a:cubicBezTo>
                    <a:pt x="4292" y="1081"/>
                    <a:pt x="4303" y="1077"/>
                    <a:pt x="4313" y="1074"/>
                  </a:cubicBezTo>
                  <a:cubicBezTo>
                    <a:pt x="4319" y="1073"/>
                    <a:pt x="4325" y="1072"/>
                    <a:pt x="4330" y="1072"/>
                  </a:cubicBezTo>
                  <a:cubicBezTo>
                    <a:pt x="4354" y="1072"/>
                    <a:pt x="4373" y="1082"/>
                    <a:pt x="4393" y="1085"/>
                  </a:cubicBezTo>
                  <a:cubicBezTo>
                    <a:pt x="4390" y="1109"/>
                    <a:pt x="4342" y="1140"/>
                    <a:pt x="4441" y="1140"/>
                  </a:cubicBezTo>
                  <a:cubicBezTo>
                    <a:pt x="4466" y="1140"/>
                    <a:pt x="4462" y="1165"/>
                    <a:pt x="4446" y="1165"/>
                  </a:cubicBezTo>
                  <a:cubicBezTo>
                    <a:pt x="4358" y="1171"/>
                    <a:pt x="4383" y="1202"/>
                    <a:pt x="4393" y="1227"/>
                  </a:cubicBezTo>
                  <a:cubicBezTo>
                    <a:pt x="4381" y="1231"/>
                    <a:pt x="4370" y="1233"/>
                    <a:pt x="4360" y="1233"/>
                  </a:cubicBezTo>
                  <a:cubicBezTo>
                    <a:pt x="4344" y="1233"/>
                    <a:pt x="4329" y="1228"/>
                    <a:pt x="4317" y="1219"/>
                  </a:cubicBezTo>
                  <a:cubicBezTo>
                    <a:pt x="4304" y="1211"/>
                    <a:pt x="4292" y="1206"/>
                    <a:pt x="4279" y="1206"/>
                  </a:cubicBezTo>
                  <a:cubicBezTo>
                    <a:pt x="4267" y="1206"/>
                    <a:pt x="4254" y="1211"/>
                    <a:pt x="4244" y="1219"/>
                  </a:cubicBezTo>
                  <a:cubicBezTo>
                    <a:pt x="4220" y="1237"/>
                    <a:pt x="4244" y="1244"/>
                    <a:pt x="4272" y="1248"/>
                  </a:cubicBezTo>
                  <a:cubicBezTo>
                    <a:pt x="4289" y="1251"/>
                    <a:pt x="4321" y="1258"/>
                    <a:pt x="4303" y="1269"/>
                  </a:cubicBezTo>
                  <a:cubicBezTo>
                    <a:pt x="4262" y="1289"/>
                    <a:pt x="4331" y="1296"/>
                    <a:pt x="4317" y="1317"/>
                  </a:cubicBezTo>
                  <a:cubicBezTo>
                    <a:pt x="4303" y="1314"/>
                    <a:pt x="4293" y="1312"/>
                    <a:pt x="4285" y="1312"/>
                  </a:cubicBezTo>
                  <a:cubicBezTo>
                    <a:pt x="4259" y="1312"/>
                    <a:pt x="4261" y="1328"/>
                    <a:pt x="4258" y="1344"/>
                  </a:cubicBezTo>
                  <a:cubicBezTo>
                    <a:pt x="4258" y="1362"/>
                    <a:pt x="4282" y="1369"/>
                    <a:pt x="4310" y="1376"/>
                  </a:cubicBezTo>
                  <a:cubicBezTo>
                    <a:pt x="4337" y="1386"/>
                    <a:pt x="4337" y="1400"/>
                    <a:pt x="4331" y="1418"/>
                  </a:cubicBezTo>
                  <a:cubicBezTo>
                    <a:pt x="4329" y="1418"/>
                    <a:pt x="4328" y="1418"/>
                    <a:pt x="4326" y="1418"/>
                  </a:cubicBezTo>
                  <a:cubicBezTo>
                    <a:pt x="4301" y="1418"/>
                    <a:pt x="4291" y="1397"/>
                    <a:pt x="4268" y="1397"/>
                  </a:cubicBezTo>
                  <a:cubicBezTo>
                    <a:pt x="4263" y="1397"/>
                    <a:pt x="4257" y="1398"/>
                    <a:pt x="4251" y="1400"/>
                  </a:cubicBezTo>
                  <a:cubicBezTo>
                    <a:pt x="4242" y="1399"/>
                    <a:pt x="4232" y="1398"/>
                    <a:pt x="4223" y="1398"/>
                  </a:cubicBezTo>
                  <a:cubicBezTo>
                    <a:pt x="4211" y="1398"/>
                    <a:pt x="4199" y="1399"/>
                    <a:pt x="4187" y="1399"/>
                  </a:cubicBezTo>
                  <a:cubicBezTo>
                    <a:pt x="4169" y="1399"/>
                    <a:pt x="4152" y="1397"/>
                    <a:pt x="4137" y="1389"/>
                  </a:cubicBezTo>
                  <a:cubicBezTo>
                    <a:pt x="4103" y="1385"/>
                    <a:pt x="4070" y="1379"/>
                    <a:pt x="4036" y="1379"/>
                  </a:cubicBezTo>
                  <a:cubicBezTo>
                    <a:pt x="4018" y="1379"/>
                    <a:pt x="3999" y="1381"/>
                    <a:pt x="3980" y="1386"/>
                  </a:cubicBezTo>
                  <a:cubicBezTo>
                    <a:pt x="3977" y="1386"/>
                    <a:pt x="3973" y="1386"/>
                    <a:pt x="3973" y="1389"/>
                  </a:cubicBezTo>
                  <a:lnTo>
                    <a:pt x="3956" y="1389"/>
                  </a:lnTo>
                  <a:cubicBezTo>
                    <a:pt x="3952" y="1361"/>
                    <a:pt x="3940" y="1352"/>
                    <a:pt x="3924" y="1352"/>
                  </a:cubicBezTo>
                  <a:cubicBezTo>
                    <a:pt x="3897" y="1352"/>
                    <a:pt x="3859" y="1376"/>
                    <a:pt x="3831" y="1376"/>
                  </a:cubicBezTo>
                  <a:cubicBezTo>
                    <a:pt x="3829" y="1376"/>
                    <a:pt x="3826" y="1376"/>
                    <a:pt x="3824" y="1376"/>
                  </a:cubicBezTo>
                  <a:cubicBezTo>
                    <a:pt x="3822" y="1376"/>
                    <a:pt x="3819" y="1375"/>
                    <a:pt x="3817" y="1375"/>
                  </a:cubicBezTo>
                  <a:cubicBezTo>
                    <a:pt x="3797" y="1375"/>
                    <a:pt x="3786" y="1387"/>
                    <a:pt x="3783" y="1400"/>
                  </a:cubicBezTo>
                  <a:cubicBezTo>
                    <a:pt x="3775" y="1418"/>
                    <a:pt x="3804" y="1421"/>
                    <a:pt x="3824" y="1424"/>
                  </a:cubicBezTo>
                  <a:cubicBezTo>
                    <a:pt x="3842" y="1431"/>
                    <a:pt x="3879" y="1421"/>
                    <a:pt x="3887" y="1445"/>
                  </a:cubicBezTo>
                  <a:cubicBezTo>
                    <a:pt x="3852" y="1442"/>
                    <a:pt x="3818" y="1439"/>
                    <a:pt x="3785" y="1439"/>
                  </a:cubicBezTo>
                  <a:cubicBezTo>
                    <a:pt x="3752" y="1439"/>
                    <a:pt x="3720" y="1442"/>
                    <a:pt x="3689" y="1448"/>
                  </a:cubicBezTo>
                  <a:cubicBezTo>
                    <a:pt x="3677" y="1450"/>
                    <a:pt x="3667" y="1451"/>
                    <a:pt x="3656" y="1451"/>
                  </a:cubicBezTo>
                  <a:cubicBezTo>
                    <a:pt x="3628" y="1451"/>
                    <a:pt x="3603" y="1445"/>
                    <a:pt x="3578" y="1435"/>
                  </a:cubicBezTo>
                  <a:cubicBezTo>
                    <a:pt x="3564" y="1431"/>
                    <a:pt x="3550" y="1428"/>
                    <a:pt x="3536" y="1424"/>
                  </a:cubicBezTo>
                  <a:cubicBezTo>
                    <a:pt x="3460" y="1445"/>
                    <a:pt x="3384" y="1463"/>
                    <a:pt x="3307" y="1483"/>
                  </a:cubicBezTo>
                  <a:cubicBezTo>
                    <a:pt x="3287" y="1490"/>
                    <a:pt x="3280" y="1501"/>
                    <a:pt x="3307" y="1511"/>
                  </a:cubicBezTo>
                  <a:cubicBezTo>
                    <a:pt x="3325" y="1518"/>
                    <a:pt x="3346" y="1525"/>
                    <a:pt x="3349" y="1539"/>
                  </a:cubicBezTo>
                  <a:cubicBezTo>
                    <a:pt x="3333" y="1546"/>
                    <a:pt x="3321" y="1549"/>
                    <a:pt x="3311" y="1549"/>
                  </a:cubicBezTo>
                  <a:cubicBezTo>
                    <a:pt x="3289" y="1549"/>
                    <a:pt x="3278" y="1537"/>
                    <a:pt x="3266" y="1525"/>
                  </a:cubicBezTo>
                  <a:cubicBezTo>
                    <a:pt x="3266" y="1522"/>
                    <a:pt x="3262" y="1522"/>
                    <a:pt x="3259" y="1518"/>
                  </a:cubicBezTo>
                  <a:cubicBezTo>
                    <a:pt x="3221" y="1498"/>
                    <a:pt x="3224" y="1480"/>
                    <a:pt x="3272" y="1466"/>
                  </a:cubicBezTo>
                  <a:cubicBezTo>
                    <a:pt x="3293" y="1463"/>
                    <a:pt x="3307" y="1452"/>
                    <a:pt x="3297" y="1438"/>
                  </a:cubicBezTo>
                  <a:cubicBezTo>
                    <a:pt x="3290" y="1431"/>
                    <a:pt x="3272" y="1428"/>
                    <a:pt x="3255" y="1428"/>
                  </a:cubicBezTo>
                  <a:cubicBezTo>
                    <a:pt x="3186" y="1435"/>
                    <a:pt x="3117" y="1438"/>
                    <a:pt x="3051" y="1448"/>
                  </a:cubicBezTo>
                  <a:cubicBezTo>
                    <a:pt x="3019" y="1452"/>
                    <a:pt x="3019" y="1466"/>
                    <a:pt x="3009" y="1477"/>
                  </a:cubicBezTo>
                  <a:cubicBezTo>
                    <a:pt x="2995" y="1493"/>
                    <a:pt x="3030" y="1487"/>
                    <a:pt x="3040" y="1490"/>
                  </a:cubicBezTo>
                  <a:cubicBezTo>
                    <a:pt x="3061" y="1501"/>
                    <a:pt x="3061" y="1501"/>
                    <a:pt x="3019" y="1511"/>
                  </a:cubicBezTo>
                  <a:cubicBezTo>
                    <a:pt x="2995" y="1514"/>
                    <a:pt x="2995" y="1536"/>
                    <a:pt x="2966" y="1536"/>
                  </a:cubicBezTo>
                  <a:cubicBezTo>
                    <a:pt x="2963" y="1536"/>
                    <a:pt x="2958" y="1536"/>
                    <a:pt x="2953" y="1535"/>
                  </a:cubicBezTo>
                  <a:lnTo>
                    <a:pt x="2950" y="1535"/>
                  </a:lnTo>
                  <a:cubicBezTo>
                    <a:pt x="2950" y="1506"/>
                    <a:pt x="2926" y="1486"/>
                    <a:pt x="2869" y="1486"/>
                  </a:cubicBezTo>
                  <a:cubicBezTo>
                    <a:pt x="2865" y="1486"/>
                    <a:pt x="2861" y="1487"/>
                    <a:pt x="2856" y="1487"/>
                  </a:cubicBezTo>
                  <a:cubicBezTo>
                    <a:pt x="2838" y="1492"/>
                    <a:pt x="2820" y="1493"/>
                    <a:pt x="2802" y="1493"/>
                  </a:cubicBezTo>
                  <a:cubicBezTo>
                    <a:pt x="2781" y="1493"/>
                    <a:pt x="2759" y="1492"/>
                    <a:pt x="2739" y="1492"/>
                  </a:cubicBezTo>
                  <a:cubicBezTo>
                    <a:pt x="2728" y="1492"/>
                    <a:pt x="2717" y="1492"/>
                    <a:pt x="2707" y="1493"/>
                  </a:cubicBezTo>
                  <a:lnTo>
                    <a:pt x="2707" y="1487"/>
                  </a:lnTo>
                  <a:cubicBezTo>
                    <a:pt x="2755" y="1477"/>
                    <a:pt x="2787" y="1459"/>
                    <a:pt x="2797" y="1431"/>
                  </a:cubicBezTo>
                  <a:lnTo>
                    <a:pt x="2797" y="1431"/>
                  </a:lnTo>
                  <a:cubicBezTo>
                    <a:pt x="2755" y="1442"/>
                    <a:pt x="2718" y="1442"/>
                    <a:pt x="2676" y="1442"/>
                  </a:cubicBezTo>
                  <a:cubicBezTo>
                    <a:pt x="2657" y="1432"/>
                    <a:pt x="2636" y="1425"/>
                    <a:pt x="2614" y="1425"/>
                  </a:cubicBezTo>
                  <a:cubicBezTo>
                    <a:pt x="2603" y="1425"/>
                    <a:pt x="2593" y="1427"/>
                    <a:pt x="2582" y="1431"/>
                  </a:cubicBezTo>
                  <a:cubicBezTo>
                    <a:pt x="2550" y="1445"/>
                    <a:pt x="2517" y="1450"/>
                    <a:pt x="2482" y="1450"/>
                  </a:cubicBezTo>
                  <a:cubicBezTo>
                    <a:pt x="2472" y="1450"/>
                    <a:pt x="2461" y="1449"/>
                    <a:pt x="2451" y="1448"/>
                  </a:cubicBezTo>
                  <a:cubicBezTo>
                    <a:pt x="2412" y="1448"/>
                    <a:pt x="2401" y="1459"/>
                    <a:pt x="2419" y="1477"/>
                  </a:cubicBezTo>
                  <a:cubicBezTo>
                    <a:pt x="2395" y="1483"/>
                    <a:pt x="2360" y="1483"/>
                    <a:pt x="2350" y="1501"/>
                  </a:cubicBezTo>
                  <a:cubicBezTo>
                    <a:pt x="2339" y="1500"/>
                    <a:pt x="2328" y="1499"/>
                    <a:pt x="2318" y="1499"/>
                  </a:cubicBezTo>
                  <a:cubicBezTo>
                    <a:pt x="2239" y="1499"/>
                    <a:pt x="2184" y="1534"/>
                    <a:pt x="2114" y="1549"/>
                  </a:cubicBezTo>
                  <a:cubicBezTo>
                    <a:pt x="2097" y="1553"/>
                    <a:pt x="2083" y="1560"/>
                    <a:pt x="2058" y="1560"/>
                  </a:cubicBezTo>
                  <a:cubicBezTo>
                    <a:pt x="2046" y="1584"/>
                    <a:pt x="2024" y="1607"/>
                    <a:pt x="1985" y="1607"/>
                  </a:cubicBezTo>
                  <a:cubicBezTo>
                    <a:pt x="1979" y="1607"/>
                    <a:pt x="1972" y="1606"/>
                    <a:pt x="1964" y="1605"/>
                  </a:cubicBezTo>
                  <a:cubicBezTo>
                    <a:pt x="1951" y="1603"/>
                    <a:pt x="1941" y="1602"/>
                    <a:pt x="1933" y="1602"/>
                  </a:cubicBezTo>
                  <a:cubicBezTo>
                    <a:pt x="1897" y="1602"/>
                    <a:pt x="1901" y="1619"/>
                    <a:pt x="1895" y="1636"/>
                  </a:cubicBezTo>
                  <a:cubicBezTo>
                    <a:pt x="1892" y="1643"/>
                    <a:pt x="1892" y="1650"/>
                    <a:pt x="1885" y="1657"/>
                  </a:cubicBezTo>
                  <a:cubicBezTo>
                    <a:pt x="1881" y="1664"/>
                    <a:pt x="1847" y="1664"/>
                    <a:pt x="1868" y="1674"/>
                  </a:cubicBezTo>
                  <a:cubicBezTo>
                    <a:pt x="1879" y="1680"/>
                    <a:pt x="1899" y="1693"/>
                    <a:pt x="1910" y="1693"/>
                  </a:cubicBezTo>
                  <a:cubicBezTo>
                    <a:pt x="1913" y="1693"/>
                    <a:pt x="1914" y="1693"/>
                    <a:pt x="1916" y="1692"/>
                  </a:cubicBezTo>
                  <a:cubicBezTo>
                    <a:pt x="1938" y="1681"/>
                    <a:pt x="1960" y="1678"/>
                    <a:pt x="1982" y="1678"/>
                  </a:cubicBezTo>
                  <a:cubicBezTo>
                    <a:pt x="2009" y="1678"/>
                    <a:pt x="2036" y="1682"/>
                    <a:pt x="2063" y="1682"/>
                  </a:cubicBezTo>
                  <a:cubicBezTo>
                    <a:pt x="2072" y="1682"/>
                    <a:pt x="2081" y="1682"/>
                    <a:pt x="2089" y="1681"/>
                  </a:cubicBezTo>
                  <a:cubicBezTo>
                    <a:pt x="2106" y="1679"/>
                    <a:pt x="2123" y="1679"/>
                    <a:pt x="2140" y="1679"/>
                  </a:cubicBezTo>
                  <a:cubicBezTo>
                    <a:pt x="2239" y="1679"/>
                    <a:pt x="2338" y="1699"/>
                    <a:pt x="2441" y="1699"/>
                  </a:cubicBezTo>
                  <a:cubicBezTo>
                    <a:pt x="2447" y="1699"/>
                    <a:pt x="2454" y="1698"/>
                    <a:pt x="2461" y="1698"/>
                  </a:cubicBezTo>
                  <a:cubicBezTo>
                    <a:pt x="2481" y="1698"/>
                    <a:pt x="2526" y="1709"/>
                    <a:pt x="2513" y="1722"/>
                  </a:cubicBezTo>
                  <a:cubicBezTo>
                    <a:pt x="2494" y="1744"/>
                    <a:pt x="2515" y="1751"/>
                    <a:pt x="2533" y="1751"/>
                  </a:cubicBezTo>
                  <a:cubicBezTo>
                    <a:pt x="2541" y="1751"/>
                    <a:pt x="2549" y="1749"/>
                    <a:pt x="2551" y="1747"/>
                  </a:cubicBezTo>
                  <a:cubicBezTo>
                    <a:pt x="2558" y="1742"/>
                    <a:pt x="2564" y="1740"/>
                    <a:pt x="2569" y="1740"/>
                  </a:cubicBezTo>
                  <a:cubicBezTo>
                    <a:pt x="2585" y="1740"/>
                    <a:pt x="2596" y="1761"/>
                    <a:pt x="2612" y="1761"/>
                  </a:cubicBezTo>
                  <a:cubicBezTo>
                    <a:pt x="2616" y="1761"/>
                    <a:pt x="2621" y="1759"/>
                    <a:pt x="2627" y="1754"/>
                  </a:cubicBezTo>
                  <a:cubicBezTo>
                    <a:pt x="2632" y="1748"/>
                    <a:pt x="2637" y="1746"/>
                    <a:pt x="2642" y="1746"/>
                  </a:cubicBezTo>
                  <a:cubicBezTo>
                    <a:pt x="2653" y="1746"/>
                    <a:pt x="2664" y="1757"/>
                    <a:pt x="2676" y="1757"/>
                  </a:cubicBezTo>
                  <a:lnTo>
                    <a:pt x="2676" y="1799"/>
                  </a:lnTo>
                  <a:cubicBezTo>
                    <a:pt x="2661" y="1804"/>
                    <a:pt x="2646" y="1806"/>
                    <a:pt x="2632" y="1806"/>
                  </a:cubicBezTo>
                  <a:cubicBezTo>
                    <a:pt x="2597" y="1806"/>
                    <a:pt x="2563" y="1796"/>
                    <a:pt x="2528" y="1796"/>
                  </a:cubicBezTo>
                  <a:cubicBezTo>
                    <a:pt x="2518" y="1796"/>
                    <a:pt x="2507" y="1796"/>
                    <a:pt x="2496" y="1799"/>
                  </a:cubicBezTo>
                  <a:cubicBezTo>
                    <a:pt x="2448" y="1798"/>
                    <a:pt x="2400" y="1797"/>
                    <a:pt x="2352" y="1797"/>
                  </a:cubicBezTo>
                  <a:cubicBezTo>
                    <a:pt x="2065" y="1797"/>
                    <a:pt x="1782" y="1821"/>
                    <a:pt x="1496" y="1847"/>
                  </a:cubicBezTo>
                  <a:cubicBezTo>
                    <a:pt x="1413" y="1855"/>
                    <a:pt x="1326" y="1855"/>
                    <a:pt x="1247" y="1876"/>
                  </a:cubicBezTo>
                  <a:cubicBezTo>
                    <a:pt x="1181" y="1872"/>
                    <a:pt x="1111" y="1876"/>
                    <a:pt x="1048" y="1865"/>
                  </a:cubicBezTo>
                  <a:cubicBezTo>
                    <a:pt x="1017" y="1858"/>
                    <a:pt x="987" y="1851"/>
                    <a:pt x="956" y="1851"/>
                  </a:cubicBezTo>
                  <a:cubicBezTo>
                    <a:pt x="940" y="1851"/>
                    <a:pt x="923" y="1853"/>
                    <a:pt x="907" y="1858"/>
                  </a:cubicBezTo>
                  <a:cubicBezTo>
                    <a:pt x="872" y="1861"/>
                    <a:pt x="869" y="1865"/>
                    <a:pt x="872" y="1876"/>
                  </a:cubicBezTo>
                  <a:cubicBezTo>
                    <a:pt x="899" y="1900"/>
                    <a:pt x="910" y="1924"/>
                    <a:pt x="889" y="1951"/>
                  </a:cubicBezTo>
                  <a:cubicBezTo>
                    <a:pt x="861" y="1956"/>
                    <a:pt x="824" y="1956"/>
                    <a:pt x="799" y="1976"/>
                  </a:cubicBezTo>
                  <a:cubicBezTo>
                    <a:pt x="901" y="1989"/>
                    <a:pt x="980" y="2022"/>
                    <a:pt x="1084" y="2022"/>
                  </a:cubicBezTo>
                  <a:cubicBezTo>
                    <a:pt x="1093" y="2022"/>
                    <a:pt x="1102" y="2022"/>
                    <a:pt x="1111" y="2021"/>
                  </a:cubicBezTo>
                  <a:cubicBezTo>
                    <a:pt x="1121" y="2021"/>
                    <a:pt x="1132" y="2021"/>
                    <a:pt x="1142" y="2021"/>
                  </a:cubicBezTo>
                  <a:cubicBezTo>
                    <a:pt x="1210" y="2021"/>
                    <a:pt x="1278" y="2032"/>
                    <a:pt x="1306" y="2076"/>
                  </a:cubicBezTo>
                  <a:cubicBezTo>
                    <a:pt x="1312" y="2090"/>
                    <a:pt x="1336" y="2090"/>
                    <a:pt x="1357" y="2090"/>
                  </a:cubicBezTo>
                  <a:cubicBezTo>
                    <a:pt x="1388" y="2096"/>
                    <a:pt x="1417" y="2097"/>
                    <a:pt x="1447" y="2097"/>
                  </a:cubicBezTo>
                  <a:cubicBezTo>
                    <a:pt x="1478" y="2097"/>
                    <a:pt x="1509" y="2095"/>
                    <a:pt x="1541" y="2094"/>
                  </a:cubicBezTo>
                  <a:cubicBezTo>
                    <a:pt x="1684" y="2080"/>
                    <a:pt x="1826" y="2084"/>
                    <a:pt x="1968" y="2080"/>
                  </a:cubicBezTo>
                  <a:cubicBezTo>
                    <a:pt x="1982" y="2080"/>
                    <a:pt x="1997" y="2080"/>
                    <a:pt x="2013" y="2080"/>
                  </a:cubicBezTo>
                  <a:cubicBezTo>
                    <a:pt x="2039" y="2080"/>
                    <a:pt x="2066" y="2082"/>
                    <a:pt x="2089" y="2090"/>
                  </a:cubicBezTo>
                  <a:cubicBezTo>
                    <a:pt x="2058" y="2111"/>
                    <a:pt x="1999" y="2111"/>
                    <a:pt x="1964" y="2132"/>
                  </a:cubicBezTo>
                  <a:cubicBezTo>
                    <a:pt x="2010" y="2146"/>
                    <a:pt x="2055" y="2146"/>
                    <a:pt x="2100" y="2146"/>
                  </a:cubicBezTo>
                  <a:cubicBezTo>
                    <a:pt x="2162" y="2146"/>
                    <a:pt x="2225" y="2141"/>
                    <a:pt x="2287" y="2141"/>
                  </a:cubicBezTo>
                  <a:cubicBezTo>
                    <a:pt x="2318" y="2141"/>
                    <a:pt x="2350" y="2143"/>
                    <a:pt x="2381" y="2146"/>
                  </a:cubicBezTo>
                  <a:cubicBezTo>
                    <a:pt x="2433" y="2164"/>
                    <a:pt x="2492" y="2156"/>
                    <a:pt x="2544" y="2164"/>
                  </a:cubicBezTo>
                  <a:cubicBezTo>
                    <a:pt x="2558" y="2173"/>
                    <a:pt x="2576" y="2174"/>
                    <a:pt x="2594" y="2174"/>
                  </a:cubicBezTo>
                  <a:cubicBezTo>
                    <a:pt x="2603" y="2174"/>
                    <a:pt x="2612" y="2174"/>
                    <a:pt x="2620" y="2174"/>
                  </a:cubicBezTo>
                  <a:cubicBezTo>
                    <a:pt x="2648" y="2174"/>
                    <a:pt x="2651" y="2177"/>
                    <a:pt x="2645" y="2191"/>
                  </a:cubicBezTo>
                  <a:cubicBezTo>
                    <a:pt x="2614" y="2188"/>
                    <a:pt x="2579" y="2191"/>
                    <a:pt x="2551" y="2185"/>
                  </a:cubicBezTo>
                  <a:cubicBezTo>
                    <a:pt x="2543" y="2183"/>
                    <a:pt x="2535" y="2182"/>
                    <a:pt x="2529" y="2182"/>
                  </a:cubicBezTo>
                  <a:cubicBezTo>
                    <a:pt x="2502" y="2182"/>
                    <a:pt x="2493" y="2194"/>
                    <a:pt x="2481" y="2205"/>
                  </a:cubicBezTo>
                  <a:cubicBezTo>
                    <a:pt x="2479" y="2205"/>
                    <a:pt x="2477" y="2205"/>
                    <a:pt x="2475" y="2205"/>
                  </a:cubicBezTo>
                  <a:cubicBezTo>
                    <a:pt x="2441" y="2205"/>
                    <a:pt x="2424" y="2230"/>
                    <a:pt x="2394" y="2230"/>
                  </a:cubicBezTo>
                  <a:cubicBezTo>
                    <a:pt x="2391" y="2230"/>
                    <a:pt x="2388" y="2230"/>
                    <a:pt x="2385" y="2229"/>
                  </a:cubicBezTo>
                  <a:cubicBezTo>
                    <a:pt x="2372" y="2227"/>
                    <a:pt x="2361" y="2226"/>
                    <a:pt x="2352" y="2226"/>
                  </a:cubicBezTo>
                  <a:cubicBezTo>
                    <a:pt x="2322" y="2226"/>
                    <a:pt x="2306" y="2237"/>
                    <a:pt x="2287" y="2250"/>
                  </a:cubicBezTo>
                  <a:cubicBezTo>
                    <a:pt x="2281" y="2247"/>
                    <a:pt x="2273" y="2243"/>
                    <a:pt x="2267" y="2243"/>
                  </a:cubicBezTo>
                  <a:cubicBezTo>
                    <a:pt x="2193" y="2247"/>
                    <a:pt x="2124" y="2260"/>
                    <a:pt x="2048" y="2260"/>
                  </a:cubicBezTo>
                  <a:cubicBezTo>
                    <a:pt x="2020" y="2260"/>
                    <a:pt x="2038" y="2274"/>
                    <a:pt x="2041" y="2281"/>
                  </a:cubicBezTo>
                  <a:cubicBezTo>
                    <a:pt x="1987" y="2281"/>
                    <a:pt x="1932" y="2278"/>
                    <a:pt x="1877" y="2278"/>
                  </a:cubicBezTo>
                  <a:cubicBezTo>
                    <a:pt x="1791" y="2278"/>
                    <a:pt x="1707" y="2286"/>
                    <a:pt x="1635" y="2326"/>
                  </a:cubicBezTo>
                  <a:cubicBezTo>
                    <a:pt x="1559" y="2330"/>
                    <a:pt x="1476" y="2337"/>
                    <a:pt x="1416" y="2368"/>
                  </a:cubicBezTo>
                  <a:cubicBezTo>
                    <a:pt x="1404" y="2374"/>
                    <a:pt x="1389" y="2376"/>
                    <a:pt x="1375" y="2376"/>
                  </a:cubicBezTo>
                  <a:cubicBezTo>
                    <a:pt x="1366" y="2376"/>
                    <a:pt x="1356" y="2375"/>
                    <a:pt x="1347" y="2375"/>
                  </a:cubicBezTo>
                  <a:lnTo>
                    <a:pt x="1336" y="2375"/>
                  </a:lnTo>
                  <a:cubicBezTo>
                    <a:pt x="1330" y="2374"/>
                    <a:pt x="1323" y="2374"/>
                    <a:pt x="1316" y="2374"/>
                  </a:cubicBezTo>
                  <a:cubicBezTo>
                    <a:pt x="1302" y="2374"/>
                    <a:pt x="1289" y="2375"/>
                    <a:pt x="1277" y="2375"/>
                  </a:cubicBezTo>
                  <a:cubicBezTo>
                    <a:pt x="1177" y="2385"/>
                    <a:pt x="1018" y="2413"/>
                    <a:pt x="990" y="2434"/>
                  </a:cubicBezTo>
                  <a:cubicBezTo>
                    <a:pt x="986" y="2434"/>
                    <a:pt x="990" y="2441"/>
                    <a:pt x="990" y="2444"/>
                  </a:cubicBezTo>
                  <a:cubicBezTo>
                    <a:pt x="976" y="2450"/>
                    <a:pt x="961" y="2452"/>
                    <a:pt x="946" y="2452"/>
                  </a:cubicBezTo>
                  <a:cubicBezTo>
                    <a:pt x="934" y="2452"/>
                    <a:pt x="922" y="2451"/>
                    <a:pt x="910" y="2451"/>
                  </a:cubicBezTo>
                  <a:cubicBezTo>
                    <a:pt x="799" y="2462"/>
                    <a:pt x="688" y="2479"/>
                    <a:pt x="587" y="2510"/>
                  </a:cubicBezTo>
                  <a:cubicBezTo>
                    <a:pt x="574" y="2513"/>
                    <a:pt x="556" y="2518"/>
                    <a:pt x="566" y="2531"/>
                  </a:cubicBezTo>
                  <a:cubicBezTo>
                    <a:pt x="592" y="2533"/>
                    <a:pt x="617" y="2533"/>
                    <a:pt x="643" y="2533"/>
                  </a:cubicBezTo>
                  <a:cubicBezTo>
                    <a:pt x="736" y="2533"/>
                    <a:pt x="828" y="2523"/>
                    <a:pt x="910" y="2507"/>
                  </a:cubicBezTo>
                  <a:cubicBezTo>
                    <a:pt x="1194" y="2451"/>
                    <a:pt x="1496" y="2438"/>
                    <a:pt x="1784" y="2389"/>
                  </a:cubicBezTo>
                  <a:cubicBezTo>
                    <a:pt x="1906" y="2372"/>
                    <a:pt x="2034" y="2361"/>
                    <a:pt x="2162" y="2351"/>
                  </a:cubicBezTo>
                  <a:cubicBezTo>
                    <a:pt x="2314" y="2341"/>
                    <a:pt x="2456" y="2312"/>
                    <a:pt x="2610" y="2312"/>
                  </a:cubicBezTo>
                  <a:cubicBezTo>
                    <a:pt x="2618" y="2312"/>
                    <a:pt x="2626" y="2313"/>
                    <a:pt x="2635" y="2313"/>
                  </a:cubicBezTo>
                  <a:cubicBezTo>
                    <a:pt x="2640" y="2313"/>
                    <a:pt x="2646" y="2313"/>
                    <a:pt x="2651" y="2313"/>
                  </a:cubicBezTo>
                  <a:cubicBezTo>
                    <a:pt x="2746" y="2313"/>
                    <a:pt x="2841" y="2288"/>
                    <a:pt x="2936" y="2274"/>
                  </a:cubicBezTo>
                  <a:cubicBezTo>
                    <a:pt x="3033" y="2264"/>
                    <a:pt x="3130" y="2264"/>
                    <a:pt x="3231" y="2254"/>
                  </a:cubicBezTo>
                  <a:cubicBezTo>
                    <a:pt x="3310" y="2244"/>
                    <a:pt x="3392" y="2233"/>
                    <a:pt x="3475" y="2233"/>
                  </a:cubicBezTo>
                  <a:cubicBezTo>
                    <a:pt x="3537" y="2233"/>
                    <a:pt x="3600" y="2239"/>
                    <a:pt x="3661" y="2257"/>
                  </a:cubicBezTo>
                  <a:cubicBezTo>
                    <a:pt x="3743" y="2280"/>
                    <a:pt x="3826" y="2294"/>
                    <a:pt x="3914" y="2294"/>
                  </a:cubicBezTo>
                  <a:cubicBezTo>
                    <a:pt x="3931" y="2294"/>
                    <a:pt x="3949" y="2293"/>
                    <a:pt x="3967" y="2292"/>
                  </a:cubicBezTo>
                  <a:cubicBezTo>
                    <a:pt x="3998" y="2305"/>
                    <a:pt x="4033" y="2305"/>
                    <a:pt x="4063" y="2309"/>
                  </a:cubicBezTo>
                  <a:cubicBezTo>
                    <a:pt x="4095" y="2314"/>
                    <a:pt x="4126" y="2316"/>
                    <a:pt x="4157" y="2316"/>
                  </a:cubicBezTo>
                  <a:cubicBezTo>
                    <a:pt x="4257" y="2316"/>
                    <a:pt x="4353" y="2298"/>
                    <a:pt x="4452" y="2298"/>
                  </a:cubicBezTo>
                  <a:cubicBezTo>
                    <a:pt x="4464" y="2298"/>
                    <a:pt x="4476" y="2298"/>
                    <a:pt x="4487" y="2299"/>
                  </a:cubicBezTo>
                  <a:cubicBezTo>
                    <a:pt x="4503" y="2299"/>
                    <a:pt x="4518" y="2299"/>
                    <a:pt x="4534" y="2299"/>
                  </a:cubicBezTo>
                  <a:cubicBezTo>
                    <a:pt x="4640" y="2299"/>
                    <a:pt x="4748" y="2290"/>
                    <a:pt x="4851" y="2274"/>
                  </a:cubicBezTo>
                  <a:lnTo>
                    <a:pt x="4883" y="2274"/>
                  </a:lnTo>
                  <a:cubicBezTo>
                    <a:pt x="4905" y="2277"/>
                    <a:pt x="4929" y="2282"/>
                    <a:pt x="4951" y="2282"/>
                  </a:cubicBezTo>
                  <a:cubicBezTo>
                    <a:pt x="4956" y="2282"/>
                    <a:pt x="4961" y="2282"/>
                    <a:pt x="4966" y="2281"/>
                  </a:cubicBezTo>
                  <a:cubicBezTo>
                    <a:pt x="5070" y="2274"/>
                    <a:pt x="5170" y="2260"/>
                    <a:pt x="5271" y="2250"/>
                  </a:cubicBezTo>
                  <a:cubicBezTo>
                    <a:pt x="5284" y="2250"/>
                    <a:pt x="5296" y="2250"/>
                    <a:pt x="5309" y="2250"/>
                  </a:cubicBezTo>
                  <a:cubicBezTo>
                    <a:pt x="5431" y="2250"/>
                    <a:pt x="5553" y="2260"/>
                    <a:pt x="5674" y="2260"/>
                  </a:cubicBezTo>
                  <a:cubicBezTo>
                    <a:pt x="5710" y="2260"/>
                    <a:pt x="5745" y="2259"/>
                    <a:pt x="5781" y="2257"/>
                  </a:cubicBezTo>
                  <a:lnTo>
                    <a:pt x="5781" y="2257"/>
                  </a:lnTo>
                  <a:cubicBezTo>
                    <a:pt x="5746" y="2271"/>
                    <a:pt x="5711" y="2260"/>
                    <a:pt x="5670" y="2274"/>
                  </a:cubicBezTo>
                  <a:cubicBezTo>
                    <a:pt x="5697" y="2273"/>
                    <a:pt x="5724" y="2272"/>
                    <a:pt x="5751" y="2272"/>
                  </a:cubicBezTo>
                  <a:cubicBezTo>
                    <a:pt x="5827" y="2272"/>
                    <a:pt x="5898" y="2279"/>
                    <a:pt x="5965" y="2292"/>
                  </a:cubicBezTo>
                  <a:cubicBezTo>
                    <a:pt x="6038" y="2305"/>
                    <a:pt x="6103" y="2309"/>
                    <a:pt x="6177" y="2309"/>
                  </a:cubicBezTo>
                  <a:cubicBezTo>
                    <a:pt x="6177" y="2313"/>
                    <a:pt x="6180" y="2316"/>
                    <a:pt x="6180" y="2316"/>
                  </a:cubicBezTo>
                  <a:cubicBezTo>
                    <a:pt x="6177" y="2326"/>
                    <a:pt x="6215" y="2334"/>
                    <a:pt x="6194" y="2340"/>
                  </a:cubicBezTo>
                  <a:cubicBezTo>
                    <a:pt x="6170" y="2348"/>
                    <a:pt x="6146" y="2360"/>
                    <a:pt x="6118" y="2360"/>
                  </a:cubicBezTo>
                  <a:cubicBezTo>
                    <a:pt x="6106" y="2360"/>
                    <a:pt x="6093" y="2357"/>
                    <a:pt x="6079" y="2351"/>
                  </a:cubicBezTo>
                  <a:cubicBezTo>
                    <a:pt x="6044" y="2351"/>
                    <a:pt x="6010" y="2351"/>
                    <a:pt x="5989" y="2368"/>
                  </a:cubicBezTo>
                  <a:cubicBezTo>
                    <a:pt x="5978" y="2375"/>
                    <a:pt x="5993" y="2382"/>
                    <a:pt x="6010" y="2389"/>
                  </a:cubicBezTo>
                  <a:cubicBezTo>
                    <a:pt x="6022" y="2391"/>
                    <a:pt x="6033" y="2393"/>
                    <a:pt x="6044" y="2393"/>
                  </a:cubicBezTo>
                  <a:cubicBezTo>
                    <a:pt x="6059" y="2393"/>
                    <a:pt x="6072" y="2389"/>
                    <a:pt x="6083" y="2379"/>
                  </a:cubicBezTo>
                  <a:cubicBezTo>
                    <a:pt x="6090" y="2376"/>
                    <a:pt x="6097" y="2372"/>
                    <a:pt x="6105" y="2372"/>
                  </a:cubicBezTo>
                  <a:cubicBezTo>
                    <a:pt x="6109" y="2372"/>
                    <a:pt x="6113" y="2373"/>
                    <a:pt x="6118" y="2375"/>
                  </a:cubicBezTo>
                  <a:cubicBezTo>
                    <a:pt x="6128" y="2382"/>
                    <a:pt x="6118" y="2389"/>
                    <a:pt x="6114" y="2393"/>
                  </a:cubicBezTo>
                  <a:cubicBezTo>
                    <a:pt x="6107" y="2402"/>
                    <a:pt x="6113" y="2417"/>
                    <a:pt x="6096" y="2417"/>
                  </a:cubicBezTo>
                  <a:cubicBezTo>
                    <a:pt x="6094" y="2417"/>
                    <a:pt x="6092" y="2417"/>
                    <a:pt x="6090" y="2417"/>
                  </a:cubicBezTo>
                  <a:cubicBezTo>
                    <a:pt x="6067" y="2413"/>
                    <a:pt x="6044" y="2411"/>
                    <a:pt x="6022" y="2411"/>
                  </a:cubicBezTo>
                  <a:cubicBezTo>
                    <a:pt x="5966" y="2411"/>
                    <a:pt x="5910" y="2420"/>
                    <a:pt x="5854" y="2420"/>
                  </a:cubicBezTo>
                  <a:lnTo>
                    <a:pt x="5760" y="2420"/>
                  </a:lnTo>
                  <a:cubicBezTo>
                    <a:pt x="5732" y="2451"/>
                    <a:pt x="5781" y="2476"/>
                    <a:pt x="5788" y="2503"/>
                  </a:cubicBezTo>
                  <a:cubicBezTo>
                    <a:pt x="5767" y="2507"/>
                    <a:pt x="5746" y="2507"/>
                    <a:pt x="5725" y="2518"/>
                  </a:cubicBezTo>
                  <a:cubicBezTo>
                    <a:pt x="5712" y="2521"/>
                    <a:pt x="5696" y="2526"/>
                    <a:pt x="5679" y="2526"/>
                  </a:cubicBezTo>
                  <a:cubicBezTo>
                    <a:pt x="5666" y="2526"/>
                    <a:pt x="5653" y="2523"/>
                    <a:pt x="5642" y="2513"/>
                  </a:cubicBezTo>
                  <a:cubicBezTo>
                    <a:pt x="5621" y="2493"/>
                    <a:pt x="5552" y="2472"/>
                    <a:pt x="5639" y="2448"/>
                  </a:cubicBezTo>
                  <a:cubicBezTo>
                    <a:pt x="5653" y="2441"/>
                    <a:pt x="5645" y="2430"/>
                    <a:pt x="5642" y="2420"/>
                  </a:cubicBezTo>
                  <a:cubicBezTo>
                    <a:pt x="5583" y="2417"/>
                    <a:pt x="5639" y="2385"/>
                    <a:pt x="5607" y="2375"/>
                  </a:cubicBezTo>
                  <a:cubicBezTo>
                    <a:pt x="5611" y="2375"/>
                    <a:pt x="5611" y="2372"/>
                    <a:pt x="5611" y="2368"/>
                  </a:cubicBezTo>
                  <a:cubicBezTo>
                    <a:pt x="5632" y="2372"/>
                    <a:pt x="5653" y="2375"/>
                    <a:pt x="5677" y="2379"/>
                  </a:cubicBezTo>
                  <a:cubicBezTo>
                    <a:pt x="5677" y="2358"/>
                    <a:pt x="5674" y="2344"/>
                    <a:pt x="5628" y="2344"/>
                  </a:cubicBezTo>
                  <a:cubicBezTo>
                    <a:pt x="5610" y="2344"/>
                    <a:pt x="5591" y="2336"/>
                    <a:pt x="5574" y="2336"/>
                  </a:cubicBezTo>
                  <a:cubicBezTo>
                    <a:pt x="5565" y="2336"/>
                    <a:pt x="5557" y="2338"/>
                    <a:pt x="5549" y="2344"/>
                  </a:cubicBezTo>
                  <a:cubicBezTo>
                    <a:pt x="5521" y="2337"/>
                    <a:pt x="5492" y="2333"/>
                    <a:pt x="5464" y="2333"/>
                  </a:cubicBezTo>
                  <a:cubicBezTo>
                    <a:pt x="5434" y="2333"/>
                    <a:pt x="5404" y="2338"/>
                    <a:pt x="5375" y="2351"/>
                  </a:cubicBezTo>
                  <a:cubicBezTo>
                    <a:pt x="5366" y="2356"/>
                    <a:pt x="5358" y="2359"/>
                    <a:pt x="5349" y="2359"/>
                  </a:cubicBezTo>
                  <a:cubicBezTo>
                    <a:pt x="5340" y="2359"/>
                    <a:pt x="5330" y="2356"/>
                    <a:pt x="5320" y="2351"/>
                  </a:cubicBezTo>
                  <a:cubicBezTo>
                    <a:pt x="5292" y="2336"/>
                    <a:pt x="5260" y="2332"/>
                    <a:pt x="5226" y="2332"/>
                  </a:cubicBezTo>
                  <a:cubicBezTo>
                    <a:pt x="5196" y="2332"/>
                    <a:pt x="5165" y="2335"/>
                    <a:pt x="5136" y="2337"/>
                  </a:cubicBezTo>
                  <a:cubicBezTo>
                    <a:pt x="5115" y="2337"/>
                    <a:pt x="5091" y="2340"/>
                    <a:pt x="5094" y="2354"/>
                  </a:cubicBezTo>
                  <a:cubicBezTo>
                    <a:pt x="5096" y="2364"/>
                    <a:pt x="5101" y="2366"/>
                    <a:pt x="5109" y="2366"/>
                  </a:cubicBezTo>
                  <a:cubicBezTo>
                    <a:pt x="5117" y="2366"/>
                    <a:pt x="5126" y="2364"/>
                    <a:pt x="5135" y="2364"/>
                  </a:cubicBezTo>
                  <a:cubicBezTo>
                    <a:pt x="5138" y="2364"/>
                    <a:pt x="5140" y="2364"/>
                    <a:pt x="5143" y="2364"/>
                  </a:cubicBezTo>
                  <a:cubicBezTo>
                    <a:pt x="5202" y="2368"/>
                    <a:pt x="5267" y="2375"/>
                    <a:pt x="5271" y="2420"/>
                  </a:cubicBezTo>
                  <a:cubicBezTo>
                    <a:pt x="5288" y="2409"/>
                    <a:pt x="5309" y="2403"/>
                    <a:pt x="5330" y="2399"/>
                  </a:cubicBezTo>
                  <a:lnTo>
                    <a:pt x="5330" y="2399"/>
                  </a:lnTo>
                  <a:cubicBezTo>
                    <a:pt x="5309" y="2406"/>
                    <a:pt x="5288" y="2409"/>
                    <a:pt x="5271" y="2420"/>
                  </a:cubicBezTo>
                  <a:cubicBezTo>
                    <a:pt x="5271" y="2437"/>
                    <a:pt x="5284" y="2446"/>
                    <a:pt x="5312" y="2446"/>
                  </a:cubicBezTo>
                  <a:cubicBezTo>
                    <a:pt x="5319" y="2446"/>
                    <a:pt x="5327" y="2446"/>
                    <a:pt x="5337" y="2444"/>
                  </a:cubicBezTo>
                  <a:cubicBezTo>
                    <a:pt x="5343" y="2443"/>
                    <a:pt x="5350" y="2442"/>
                    <a:pt x="5357" y="2442"/>
                  </a:cubicBezTo>
                  <a:cubicBezTo>
                    <a:pt x="5384" y="2442"/>
                    <a:pt x="5409" y="2452"/>
                    <a:pt x="5434" y="2455"/>
                  </a:cubicBezTo>
                  <a:cubicBezTo>
                    <a:pt x="5493" y="2458"/>
                    <a:pt x="5500" y="2479"/>
                    <a:pt x="5458" y="2500"/>
                  </a:cubicBezTo>
                  <a:cubicBezTo>
                    <a:pt x="5441" y="2510"/>
                    <a:pt x="5413" y="2513"/>
                    <a:pt x="5424" y="2531"/>
                  </a:cubicBezTo>
                  <a:cubicBezTo>
                    <a:pt x="5437" y="2559"/>
                    <a:pt x="5406" y="2576"/>
                    <a:pt x="5365" y="2576"/>
                  </a:cubicBezTo>
                  <a:cubicBezTo>
                    <a:pt x="5362" y="2576"/>
                    <a:pt x="5360" y="2576"/>
                    <a:pt x="5357" y="2576"/>
                  </a:cubicBezTo>
                  <a:cubicBezTo>
                    <a:pt x="5302" y="2576"/>
                    <a:pt x="5249" y="2598"/>
                    <a:pt x="5196" y="2598"/>
                  </a:cubicBezTo>
                  <a:cubicBezTo>
                    <a:pt x="5173" y="2598"/>
                    <a:pt x="5151" y="2594"/>
                    <a:pt x="5128" y="2583"/>
                  </a:cubicBezTo>
                  <a:cubicBezTo>
                    <a:pt x="5139" y="2566"/>
                    <a:pt x="5198" y="2583"/>
                    <a:pt x="5184" y="2559"/>
                  </a:cubicBezTo>
                  <a:cubicBezTo>
                    <a:pt x="5181" y="2548"/>
                    <a:pt x="5168" y="2547"/>
                    <a:pt x="5153" y="2547"/>
                  </a:cubicBezTo>
                  <a:cubicBezTo>
                    <a:pt x="5147" y="2547"/>
                    <a:pt x="5139" y="2547"/>
                    <a:pt x="5133" y="2547"/>
                  </a:cubicBezTo>
                  <a:cubicBezTo>
                    <a:pt x="5125" y="2547"/>
                    <a:pt x="5118" y="2547"/>
                    <a:pt x="5112" y="2545"/>
                  </a:cubicBezTo>
                  <a:cubicBezTo>
                    <a:pt x="5094" y="2538"/>
                    <a:pt x="5115" y="2528"/>
                    <a:pt x="5112" y="2518"/>
                  </a:cubicBezTo>
                  <a:cubicBezTo>
                    <a:pt x="5105" y="2509"/>
                    <a:pt x="5092" y="2503"/>
                    <a:pt x="5079" y="2503"/>
                  </a:cubicBezTo>
                  <a:cubicBezTo>
                    <a:pt x="5072" y="2503"/>
                    <a:pt x="5065" y="2505"/>
                    <a:pt x="5059" y="2510"/>
                  </a:cubicBezTo>
                  <a:cubicBezTo>
                    <a:pt x="5045" y="2524"/>
                    <a:pt x="5021" y="2538"/>
                    <a:pt x="5042" y="2555"/>
                  </a:cubicBezTo>
                  <a:cubicBezTo>
                    <a:pt x="5063" y="2566"/>
                    <a:pt x="5083" y="2573"/>
                    <a:pt x="5104" y="2580"/>
                  </a:cubicBezTo>
                  <a:cubicBezTo>
                    <a:pt x="5073" y="2597"/>
                    <a:pt x="5073" y="2597"/>
                    <a:pt x="5157" y="2628"/>
                  </a:cubicBezTo>
                  <a:cubicBezTo>
                    <a:pt x="5143" y="2638"/>
                    <a:pt x="5112" y="2646"/>
                    <a:pt x="5125" y="2667"/>
                  </a:cubicBezTo>
                  <a:cubicBezTo>
                    <a:pt x="5116" y="2671"/>
                    <a:pt x="5110" y="2672"/>
                    <a:pt x="5106" y="2672"/>
                  </a:cubicBezTo>
                  <a:cubicBezTo>
                    <a:pt x="5089" y="2672"/>
                    <a:pt x="5097" y="2648"/>
                    <a:pt x="5079" y="2648"/>
                  </a:cubicBezTo>
                  <a:cubicBezTo>
                    <a:pt x="5077" y="2648"/>
                    <a:pt x="5076" y="2649"/>
                    <a:pt x="5073" y="2649"/>
                  </a:cubicBezTo>
                  <a:cubicBezTo>
                    <a:pt x="5066" y="2619"/>
                    <a:pt x="5033" y="2611"/>
                    <a:pt x="4994" y="2611"/>
                  </a:cubicBezTo>
                  <a:cubicBezTo>
                    <a:pt x="4979" y="2611"/>
                    <a:pt x="4962" y="2612"/>
                    <a:pt x="4945" y="2614"/>
                  </a:cubicBezTo>
                  <a:cubicBezTo>
                    <a:pt x="4958" y="2597"/>
                    <a:pt x="4945" y="2587"/>
                    <a:pt x="4914" y="2587"/>
                  </a:cubicBezTo>
                  <a:cubicBezTo>
                    <a:pt x="4865" y="2583"/>
                    <a:pt x="4851" y="2566"/>
                    <a:pt x="4830" y="2548"/>
                  </a:cubicBezTo>
                  <a:cubicBezTo>
                    <a:pt x="4830" y="2538"/>
                    <a:pt x="4875" y="2531"/>
                    <a:pt x="4841" y="2521"/>
                  </a:cubicBezTo>
                  <a:cubicBezTo>
                    <a:pt x="4799" y="2510"/>
                    <a:pt x="4779" y="2489"/>
                    <a:pt x="4754" y="2468"/>
                  </a:cubicBezTo>
                  <a:cubicBezTo>
                    <a:pt x="4749" y="2463"/>
                    <a:pt x="4742" y="2456"/>
                    <a:pt x="4735" y="2456"/>
                  </a:cubicBezTo>
                  <a:cubicBezTo>
                    <a:pt x="4733" y="2456"/>
                    <a:pt x="4731" y="2457"/>
                    <a:pt x="4730" y="2458"/>
                  </a:cubicBezTo>
                  <a:cubicBezTo>
                    <a:pt x="4691" y="2483"/>
                    <a:pt x="4622" y="2472"/>
                    <a:pt x="4587" y="2489"/>
                  </a:cubicBezTo>
                  <a:cubicBezTo>
                    <a:pt x="4564" y="2498"/>
                    <a:pt x="4546" y="2503"/>
                    <a:pt x="4528" y="2503"/>
                  </a:cubicBezTo>
                  <a:cubicBezTo>
                    <a:pt x="4516" y="2503"/>
                    <a:pt x="4504" y="2501"/>
                    <a:pt x="4491" y="2497"/>
                  </a:cubicBezTo>
                  <a:cubicBezTo>
                    <a:pt x="4473" y="2489"/>
                    <a:pt x="4459" y="2479"/>
                    <a:pt x="4431" y="2479"/>
                  </a:cubicBezTo>
                  <a:cubicBezTo>
                    <a:pt x="4383" y="2476"/>
                    <a:pt x="4313" y="2483"/>
                    <a:pt x="4327" y="2438"/>
                  </a:cubicBezTo>
                  <a:cubicBezTo>
                    <a:pt x="4327" y="2430"/>
                    <a:pt x="4321" y="2423"/>
                    <a:pt x="4307" y="2423"/>
                  </a:cubicBezTo>
                  <a:cubicBezTo>
                    <a:pt x="4289" y="2423"/>
                    <a:pt x="4282" y="2430"/>
                    <a:pt x="4282" y="2438"/>
                  </a:cubicBezTo>
                  <a:cubicBezTo>
                    <a:pt x="4282" y="2458"/>
                    <a:pt x="4247" y="2451"/>
                    <a:pt x="4230" y="2458"/>
                  </a:cubicBezTo>
                  <a:cubicBezTo>
                    <a:pt x="4193" y="2471"/>
                    <a:pt x="4157" y="2476"/>
                    <a:pt x="4121" y="2476"/>
                  </a:cubicBezTo>
                  <a:cubicBezTo>
                    <a:pt x="4080" y="2476"/>
                    <a:pt x="4039" y="2469"/>
                    <a:pt x="3998" y="2462"/>
                  </a:cubicBezTo>
                  <a:cubicBezTo>
                    <a:pt x="3991" y="2462"/>
                    <a:pt x="3980" y="2468"/>
                    <a:pt x="3973" y="2468"/>
                  </a:cubicBezTo>
                  <a:cubicBezTo>
                    <a:pt x="3963" y="2472"/>
                    <a:pt x="3954" y="2473"/>
                    <a:pt x="3945" y="2473"/>
                  </a:cubicBezTo>
                  <a:cubicBezTo>
                    <a:pt x="3916" y="2473"/>
                    <a:pt x="3891" y="2460"/>
                    <a:pt x="3861" y="2460"/>
                  </a:cubicBezTo>
                  <a:cubicBezTo>
                    <a:pt x="3855" y="2460"/>
                    <a:pt x="3849" y="2460"/>
                    <a:pt x="3842" y="2462"/>
                  </a:cubicBezTo>
                  <a:cubicBezTo>
                    <a:pt x="3837" y="2461"/>
                    <a:pt x="3833" y="2460"/>
                    <a:pt x="3828" y="2460"/>
                  </a:cubicBezTo>
                  <a:cubicBezTo>
                    <a:pt x="3806" y="2460"/>
                    <a:pt x="3787" y="2472"/>
                    <a:pt x="3759" y="2472"/>
                  </a:cubicBezTo>
                  <a:cubicBezTo>
                    <a:pt x="3769" y="2448"/>
                    <a:pt x="3831" y="2438"/>
                    <a:pt x="3810" y="2409"/>
                  </a:cubicBezTo>
                  <a:lnTo>
                    <a:pt x="3824" y="2409"/>
                  </a:lnTo>
                  <a:cubicBezTo>
                    <a:pt x="3834" y="2409"/>
                    <a:pt x="3847" y="2413"/>
                    <a:pt x="3858" y="2413"/>
                  </a:cubicBezTo>
                  <a:cubicBezTo>
                    <a:pt x="3867" y="2413"/>
                    <a:pt x="3875" y="2410"/>
                    <a:pt x="3876" y="2399"/>
                  </a:cubicBezTo>
                  <a:cubicBezTo>
                    <a:pt x="3879" y="2375"/>
                    <a:pt x="3817" y="2337"/>
                    <a:pt x="3769" y="2334"/>
                  </a:cubicBezTo>
                  <a:cubicBezTo>
                    <a:pt x="3730" y="2334"/>
                    <a:pt x="3720" y="2340"/>
                    <a:pt x="3720" y="2358"/>
                  </a:cubicBezTo>
                  <a:cubicBezTo>
                    <a:pt x="3724" y="2393"/>
                    <a:pt x="3783" y="2430"/>
                    <a:pt x="3692" y="2455"/>
                  </a:cubicBezTo>
                  <a:cubicBezTo>
                    <a:pt x="3679" y="2458"/>
                    <a:pt x="3713" y="2468"/>
                    <a:pt x="3696" y="2476"/>
                  </a:cubicBezTo>
                  <a:cubicBezTo>
                    <a:pt x="3653" y="2452"/>
                    <a:pt x="3629" y="2441"/>
                    <a:pt x="3595" y="2441"/>
                  </a:cubicBezTo>
                  <a:cubicBezTo>
                    <a:pt x="3570" y="2441"/>
                    <a:pt x="3541" y="2447"/>
                    <a:pt x="3495" y="2455"/>
                  </a:cubicBezTo>
                  <a:cubicBezTo>
                    <a:pt x="3480" y="2458"/>
                    <a:pt x="3466" y="2459"/>
                    <a:pt x="3453" y="2459"/>
                  </a:cubicBezTo>
                  <a:cubicBezTo>
                    <a:pt x="3419" y="2459"/>
                    <a:pt x="3391" y="2450"/>
                    <a:pt x="3373" y="2427"/>
                  </a:cubicBezTo>
                  <a:lnTo>
                    <a:pt x="3498" y="2427"/>
                  </a:lnTo>
                  <a:cubicBezTo>
                    <a:pt x="3463" y="2417"/>
                    <a:pt x="3432" y="2413"/>
                    <a:pt x="3439" y="2396"/>
                  </a:cubicBezTo>
                  <a:cubicBezTo>
                    <a:pt x="3471" y="2340"/>
                    <a:pt x="3376" y="2344"/>
                    <a:pt x="3328" y="2323"/>
                  </a:cubicBezTo>
                  <a:lnTo>
                    <a:pt x="3328" y="2323"/>
                  </a:lnTo>
                  <a:cubicBezTo>
                    <a:pt x="3342" y="2344"/>
                    <a:pt x="3317" y="2361"/>
                    <a:pt x="3325" y="2379"/>
                  </a:cubicBezTo>
                  <a:lnTo>
                    <a:pt x="3325" y="2399"/>
                  </a:lnTo>
                  <a:cubicBezTo>
                    <a:pt x="3338" y="2427"/>
                    <a:pt x="3311" y="2434"/>
                    <a:pt x="3269" y="2434"/>
                  </a:cubicBezTo>
                  <a:cubicBezTo>
                    <a:pt x="3259" y="2417"/>
                    <a:pt x="3304" y="2417"/>
                    <a:pt x="3293" y="2403"/>
                  </a:cubicBezTo>
                  <a:lnTo>
                    <a:pt x="3293" y="2403"/>
                  </a:lnTo>
                  <a:cubicBezTo>
                    <a:pt x="3134" y="2417"/>
                    <a:pt x="3134" y="2417"/>
                    <a:pt x="3127" y="2434"/>
                  </a:cubicBezTo>
                  <a:cubicBezTo>
                    <a:pt x="3131" y="2435"/>
                    <a:pt x="3135" y="2435"/>
                    <a:pt x="3139" y="2435"/>
                  </a:cubicBezTo>
                  <a:cubicBezTo>
                    <a:pt x="3163" y="2435"/>
                    <a:pt x="3181" y="2422"/>
                    <a:pt x="3207" y="2422"/>
                  </a:cubicBezTo>
                  <a:cubicBezTo>
                    <a:pt x="3212" y="2422"/>
                    <a:pt x="3216" y="2423"/>
                    <a:pt x="3221" y="2423"/>
                  </a:cubicBezTo>
                  <a:cubicBezTo>
                    <a:pt x="3200" y="2441"/>
                    <a:pt x="3179" y="2458"/>
                    <a:pt x="3158" y="2476"/>
                  </a:cubicBezTo>
                  <a:cubicBezTo>
                    <a:pt x="3141" y="2455"/>
                    <a:pt x="3098" y="2439"/>
                    <a:pt x="3076" y="2439"/>
                  </a:cubicBezTo>
                  <a:cubicBezTo>
                    <a:pt x="3073" y="2439"/>
                    <a:pt x="3070" y="2440"/>
                    <a:pt x="3068" y="2441"/>
                  </a:cubicBezTo>
                  <a:cubicBezTo>
                    <a:pt x="3026" y="2465"/>
                    <a:pt x="2929" y="2444"/>
                    <a:pt x="2936" y="2497"/>
                  </a:cubicBezTo>
                  <a:cubicBezTo>
                    <a:pt x="2922" y="2521"/>
                    <a:pt x="2978" y="2528"/>
                    <a:pt x="2984" y="2545"/>
                  </a:cubicBezTo>
                  <a:cubicBezTo>
                    <a:pt x="2988" y="2548"/>
                    <a:pt x="3009" y="2555"/>
                    <a:pt x="2998" y="2555"/>
                  </a:cubicBezTo>
                  <a:cubicBezTo>
                    <a:pt x="2956" y="2555"/>
                    <a:pt x="2941" y="2584"/>
                    <a:pt x="2889" y="2584"/>
                  </a:cubicBezTo>
                  <a:cubicBezTo>
                    <a:pt x="2886" y="2584"/>
                    <a:pt x="2883" y="2584"/>
                    <a:pt x="2880" y="2583"/>
                  </a:cubicBezTo>
                  <a:cubicBezTo>
                    <a:pt x="2846" y="2579"/>
                    <a:pt x="2807" y="2571"/>
                    <a:pt x="2768" y="2571"/>
                  </a:cubicBezTo>
                  <a:cubicBezTo>
                    <a:pt x="2741" y="2571"/>
                    <a:pt x="2714" y="2575"/>
                    <a:pt x="2690" y="2587"/>
                  </a:cubicBezTo>
                  <a:cubicBezTo>
                    <a:pt x="2672" y="2590"/>
                    <a:pt x="2655" y="2593"/>
                    <a:pt x="2638" y="2593"/>
                  </a:cubicBezTo>
                  <a:cubicBezTo>
                    <a:pt x="2624" y="2597"/>
                    <a:pt x="2610" y="2604"/>
                    <a:pt x="2617" y="2611"/>
                  </a:cubicBezTo>
                  <a:cubicBezTo>
                    <a:pt x="2620" y="2614"/>
                    <a:pt x="2627" y="2615"/>
                    <a:pt x="2635" y="2615"/>
                  </a:cubicBezTo>
                  <a:cubicBezTo>
                    <a:pt x="2643" y="2615"/>
                    <a:pt x="2652" y="2614"/>
                    <a:pt x="2659" y="2614"/>
                  </a:cubicBezTo>
                  <a:cubicBezTo>
                    <a:pt x="2645" y="2652"/>
                    <a:pt x="2645" y="2652"/>
                    <a:pt x="2690" y="2656"/>
                  </a:cubicBezTo>
                  <a:cubicBezTo>
                    <a:pt x="2704" y="2666"/>
                    <a:pt x="2724" y="2668"/>
                    <a:pt x="2744" y="2668"/>
                  </a:cubicBezTo>
                  <a:cubicBezTo>
                    <a:pt x="2754" y="2668"/>
                    <a:pt x="2763" y="2667"/>
                    <a:pt x="2772" y="2667"/>
                  </a:cubicBezTo>
                  <a:cubicBezTo>
                    <a:pt x="2791" y="2667"/>
                    <a:pt x="2808" y="2669"/>
                    <a:pt x="2822" y="2677"/>
                  </a:cubicBezTo>
                  <a:cubicBezTo>
                    <a:pt x="2839" y="2708"/>
                    <a:pt x="2898" y="2708"/>
                    <a:pt x="2939" y="2722"/>
                  </a:cubicBezTo>
                  <a:cubicBezTo>
                    <a:pt x="2988" y="2736"/>
                    <a:pt x="2992" y="2747"/>
                    <a:pt x="2936" y="2760"/>
                  </a:cubicBezTo>
                  <a:cubicBezTo>
                    <a:pt x="2933" y="2739"/>
                    <a:pt x="2901" y="2732"/>
                    <a:pt x="2870" y="2729"/>
                  </a:cubicBezTo>
                  <a:cubicBezTo>
                    <a:pt x="2865" y="2728"/>
                    <a:pt x="2859" y="2728"/>
                    <a:pt x="2853" y="2728"/>
                  </a:cubicBezTo>
                  <a:cubicBezTo>
                    <a:pt x="2834" y="2728"/>
                    <a:pt x="2816" y="2732"/>
                    <a:pt x="2811" y="2742"/>
                  </a:cubicBezTo>
                  <a:cubicBezTo>
                    <a:pt x="2804" y="2753"/>
                    <a:pt x="2801" y="2767"/>
                    <a:pt x="2811" y="2774"/>
                  </a:cubicBezTo>
                  <a:cubicBezTo>
                    <a:pt x="2818" y="2778"/>
                    <a:pt x="2830" y="2784"/>
                    <a:pt x="2843" y="2784"/>
                  </a:cubicBezTo>
                  <a:cubicBezTo>
                    <a:pt x="2852" y="2784"/>
                    <a:pt x="2862" y="2781"/>
                    <a:pt x="2870" y="2774"/>
                  </a:cubicBezTo>
                  <a:cubicBezTo>
                    <a:pt x="2874" y="2777"/>
                    <a:pt x="2880" y="2777"/>
                    <a:pt x="2888" y="2777"/>
                  </a:cubicBezTo>
                  <a:cubicBezTo>
                    <a:pt x="2881" y="2787"/>
                    <a:pt x="2878" y="2799"/>
                    <a:pt x="2853" y="2799"/>
                  </a:cubicBezTo>
                  <a:cubicBezTo>
                    <a:pt x="2850" y="2799"/>
                    <a:pt x="2846" y="2799"/>
                    <a:pt x="2843" y="2798"/>
                  </a:cubicBezTo>
                  <a:cubicBezTo>
                    <a:pt x="2837" y="2798"/>
                    <a:pt x="2829" y="2797"/>
                    <a:pt x="2822" y="2797"/>
                  </a:cubicBezTo>
                  <a:cubicBezTo>
                    <a:pt x="2816" y="2797"/>
                    <a:pt x="2813" y="2798"/>
                    <a:pt x="2818" y="2805"/>
                  </a:cubicBezTo>
                  <a:cubicBezTo>
                    <a:pt x="2849" y="2840"/>
                    <a:pt x="2797" y="2836"/>
                    <a:pt x="2763" y="2846"/>
                  </a:cubicBezTo>
                  <a:cubicBezTo>
                    <a:pt x="2721" y="2861"/>
                    <a:pt x="2669" y="2875"/>
                    <a:pt x="2659" y="2902"/>
                  </a:cubicBezTo>
                  <a:lnTo>
                    <a:pt x="2627" y="2902"/>
                  </a:lnTo>
                  <a:cubicBezTo>
                    <a:pt x="2620" y="2896"/>
                    <a:pt x="2609" y="2895"/>
                    <a:pt x="2598" y="2895"/>
                  </a:cubicBezTo>
                  <a:cubicBezTo>
                    <a:pt x="2589" y="2895"/>
                    <a:pt x="2579" y="2896"/>
                    <a:pt x="2570" y="2896"/>
                  </a:cubicBezTo>
                  <a:cubicBezTo>
                    <a:pt x="2560" y="2896"/>
                    <a:pt x="2550" y="2894"/>
                    <a:pt x="2544" y="2888"/>
                  </a:cubicBezTo>
                  <a:cubicBezTo>
                    <a:pt x="2550" y="2872"/>
                    <a:pt x="2541" y="2861"/>
                    <a:pt x="2519" y="2861"/>
                  </a:cubicBezTo>
                  <a:cubicBezTo>
                    <a:pt x="2512" y="2861"/>
                    <a:pt x="2504" y="2862"/>
                    <a:pt x="2496" y="2864"/>
                  </a:cubicBezTo>
                  <a:cubicBezTo>
                    <a:pt x="2471" y="2871"/>
                    <a:pt x="2433" y="2871"/>
                    <a:pt x="2416" y="2888"/>
                  </a:cubicBezTo>
                  <a:cubicBezTo>
                    <a:pt x="2409" y="2899"/>
                    <a:pt x="2406" y="2909"/>
                    <a:pt x="2419" y="2920"/>
                  </a:cubicBezTo>
                  <a:cubicBezTo>
                    <a:pt x="2422" y="2930"/>
                    <a:pt x="2422" y="2937"/>
                    <a:pt x="2395" y="2937"/>
                  </a:cubicBezTo>
                  <a:lnTo>
                    <a:pt x="2318" y="2937"/>
                  </a:lnTo>
                  <a:cubicBezTo>
                    <a:pt x="2308" y="2937"/>
                    <a:pt x="2297" y="2934"/>
                    <a:pt x="2287" y="2934"/>
                  </a:cubicBezTo>
                  <a:cubicBezTo>
                    <a:pt x="2242" y="2931"/>
                    <a:pt x="2202" y="2908"/>
                    <a:pt x="2161" y="2908"/>
                  </a:cubicBezTo>
                  <a:cubicBezTo>
                    <a:pt x="2147" y="2908"/>
                    <a:pt x="2134" y="2911"/>
                    <a:pt x="2121" y="2916"/>
                  </a:cubicBezTo>
                  <a:cubicBezTo>
                    <a:pt x="2073" y="2937"/>
                    <a:pt x="2017" y="2947"/>
                    <a:pt x="1961" y="2958"/>
                  </a:cubicBezTo>
                  <a:cubicBezTo>
                    <a:pt x="1928" y="2964"/>
                    <a:pt x="1944" y="2988"/>
                    <a:pt x="1917" y="2988"/>
                  </a:cubicBezTo>
                  <a:cubicBezTo>
                    <a:pt x="1912" y="2988"/>
                    <a:pt x="1906" y="2987"/>
                    <a:pt x="1899" y="2986"/>
                  </a:cubicBezTo>
                  <a:cubicBezTo>
                    <a:pt x="1874" y="2968"/>
                    <a:pt x="1937" y="2961"/>
                    <a:pt x="1927" y="2944"/>
                  </a:cubicBezTo>
                  <a:cubicBezTo>
                    <a:pt x="1975" y="2920"/>
                    <a:pt x="1909" y="2923"/>
                    <a:pt x="1899" y="2913"/>
                  </a:cubicBezTo>
                  <a:cubicBezTo>
                    <a:pt x="1868" y="2913"/>
                    <a:pt x="1839" y="2913"/>
                    <a:pt x="1812" y="2909"/>
                  </a:cubicBezTo>
                  <a:cubicBezTo>
                    <a:pt x="1805" y="2909"/>
                    <a:pt x="1799" y="2908"/>
                    <a:pt x="1793" y="2908"/>
                  </a:cubicBezTo>
                  <a:cubicBezTo>
                    <a:pt x="1750" y="2908"/>
                    <a:pt x="1713" y="2918"/>
                    <a:pt x="1673" y="2926"/>
                  </a:cubicBezTo>
                  <a:cubicBezTo>
                    <a:pt x="1604" y="2937"/>
                    <a:pt x="1652" y="2965"/>
                    <a:pt x="1652" y="2986"/>
                  </a:cubicBezTo>
                  <a:cubicBezTo>
                    <a:pt x="1652" y="2989"/>
                    <a:pt x="1656" y="3000"/>
                    <a:pt x="1639" y="3000"/>
                  </a:cubicBezTo>
                  <a:cubicBezTo>
                    <a:pt x="1619" y="2986"/>
                    <a:pt x="1618" y="2964"/>
                    <a:pt x="1578" y="2964"/>
                  </a:cubicBezTo>
                  <a:cubicBezTo>
                    <a:pt x="1575" y="2964"/>
                    <a:pt x="1572" y="2965"/>
                    <a:pt x="1569" y="2965"/>
                  </a:cubicBezTo>
                  <a:cubicBezTo>
                    <a:pt x="1556" y="2963"/>
                    <a:pt x="1542" y="2956"/>
                    <a:pt x="1529" y="2956"/>
                  </a:cubicBezTo>
                  <a:cubicBezTo>
                    <a:pt x="1522" y="2956"/>
                    <a:pt x="1514" y="2958"/>
                    <a:pt x="1506" y="2965"/>
                  </a:cubicBezTo>
                  <a:cubicBezTo>
                    <a:pt x="1469" y="2961"/>
                    <a:pt x="1431" y="2958"/>
                    <a:pt x="1392" y="2955"/>
                  </a:cubicBezTo>
                  <a:cubicBezTo>
                    <a:pt x="1389" y="2937"/>
                    <a:pt x="1413" y="2913"/>
                    <a:pt x="1347" y="2913"/>
                  </a:cubicBezTo>
                  <a:cubicBezTo>
                    <a:pt x="1342" y="2908"/>
                    <a:pt x="1333" y="2904"/>
                    <a:pt x="1323" y="2904"/>
                  </a:cubicBezTo>
                  <a:cubicBezTo>
                    <a:pt x="1320" y="2904"/>
                    <a:pt x="1316" y="2905"/>
                    <a:pt x="1312" y="2906"/>
                  </a:cubicBezTo>
                  <a:cubicBezTo>
                    <a:pt x="1290" y="2896"/>
                    <a:pt x="1271" y="2891"/>
                    <a:pt x="1255" y="2891"/>
                  </a:cubicBezTo>
                  <a:cubicBezTo>
                    <a:pt x="1223" y="2891"/>
                    <a:pt x="1201" y="2909"/>
                    <a:pt x="1181" y="2930"/>
                  </a:cubicBezTo>
                  <a:cubicBezTo>
                    <a:pt x="1160" y="2934"/>
                    <a:pt x="1139" y="2934"/>
                    <a:pt x="1118" y="2937"/>
                  </a:cubicBezTo>
                  <a:cubicBezTo>
                    <a:pt x="983" y="2941"/>
                    <a:pt x="882" y="2971"/>
                    <a:pt x="854" y="3020"/>
                  </a:cubicBezTo>
                  <a:cubicBezTo>
                    <a:pt x="809" y="3010"/>
                    <a:pt x="774" y="2992"/>
                    <a:pt x="747" y="2976"/>
                  </a:cubicBezTo>
                  <a:cubicBezTo>
                    <a:pt x="719" y="2989"/>
                    <a:pt x="733" y="3000"/>
                    <a:pt x="744" y="3010"/>
                  </a:cubicBezTo>
                  <a:cubicBezTo>
                    <a:pt x="754" y="3024"/>
                    <a:pt x="740" y="3030"/>
                    <a:pt x="709" y="3030"/>
                  </a:cubicBezTo>
                  <a:cubicBezTo>
                    <a:pt x="702" y="3030"/>
                    <a:pt x="695" y="3030"/>
                    <a:pt x="688" y="3030"/>
                  </a:cubicBezTo>
                  <a:cubicBezTo>
                    <a:pt x="640" y="3030"/>
                    <a:pt x="588" y="3033"/>
                    <a:pt x="598" y="3072"/>
                  </a:cubicBezTo>
                  <a:cubicBezTo>
                    <a:pt x="601" y="3093"/>
                    <a:pt x="556" y="3086"/>
                    <a:pt x="542" y="3100"/>
                  </a:cubicBezTo>
                  <a:cubicBezTo>
                    <a:pt x="564" y="3110"/>
                    <a:pt x="583" y="3121"/>
                    <a:pt x="608" y="3121"/>
                  </a:cubicBezTo>
                  <a:cubicBezTo>
                    <a:pt x="619" y="3121"/>
                    <a:pt x="632" y="3119"/>
                    <a:pt x="646" y="3114"/>
                  </a:cubicBezTo>
                  <a:cubicBezTo>
                    <a:pt x="655" y="3111"/>
                    <a:pt x="663" y="3109"/>
                    <a:pt x="670" y="3109"/>
                  </a:cubicBezTo>
                  <a:cubicBezTo>
                    <a:pt x="681" y="3109"/>
                    <a:pt x="690" y="3113"/>
                    <a:pt x="699" y="3121"/>
                  </a:cubicBezTo>
                  <a:cubicBezTo>
                    <a:pt x="701" y="3125"/>
                    <a:pt x="707" y="3130"/>
                    <a:pt x="713" y="3130"/>
                  </a:cubicBezTo>
                  <a:cubicBezTo>
                    <a:pt x="717" y="3130"/>
                    <a:pt x="720" y="3128"/>
                    <a:pt x="723" y="3125"/>
                  </a:cubicBezTo>
                  <a:cubicBezTo>
                    <a:pt x="736" y="3110"/>
                    <a:pt x="754" y="3106"/>
                    <a:pt x="773" y="3106"/>
                  </a:cubicBezTo>
                  <a:cubicBezTo>
                    <a:pt x="791" y="3106"/>
                    <a:pt x="809" y="3109"/>
                    <a:pt x="824" y="3110"/>
                  </a:cubicBezTo>
                  <a:cubicBezTo>
                    <a:pt x="928" y="3125"/>
                    <a:pt x="1028" y="3138"/>
                    <a:pt x="1136" y="3149"/>
                  </a:cubicBezTo>
                  <a:cubicBezTo>
                    <a:pt x="1149" y="3149"/>
                    <a:pt x="1173" y="3149"/>
                    <a:pt x="1177" y="3163"/>
                  </a:cubicBezTo>
                  <a:cubicBezTo>
                    <a:pt x="1179" y="3182"/>
                    <a:pt x="1181" y="3190"/>
                    <a:pt x="1194" y="3190"/>
                  </a:cubicBezTo>
                  <a:cubicBezTo>
                    <a:pt x="1203" y="3190"/>
                    <a:pt x="1219" y="3185"/>
                    <a:pt x="1247" y="3176"/>
                  </a:cubicBezTo>
                  <a:lnTo>
                    <a:pt x="1285" y="3176"/>
                  </a:lnTo>
                  <a:cubicBezTo>
                    <a:pt x="1309" y="3186"/>
                    <a:pt x="1329" y="3201"/>
                    <a:pt x="1358" y="3201"/>
                  </a:cubicBezTo>
                  <a:cubicBezTo>
                    <a:pt x="1361" y="3201"/>
                    <a:pt x="1365" y="3201"/>
                    <a:pt x="1368" y="3200"/>
                  </a:cubicBezTo>
                  <a:lnTo>
                    <a:pt x="1423" y="3200"/>
                  </a:lnTo>
                  <a:cubicBezTo>
                    <a:pt x="1437" y="3205"/>
                    <a:pt x="1451" y="3208"/>
                    <a:pt x="1465" y="3211"/>
                  </a:cubicBezTo>
                  <a:cubicBezTo>
                    <a:pt x="1490" y="3218"/>
                    <a:pt x="1510" y="3229"/>
                    <a:pt x="1520" y="3235"/>
                  </a:cubicBezTo>
                  <a:cubicBezTo>
                    <a:pt x="1586" y="3267"/>
                    <a:pt x="1663" y="3263"/>
                    <a:pt x="1735" y="3277"/>
                  </a:cubicBezTo>
                  <a:cubicBezTo>
                    <a:pt x="1781" y="3280"/>
                    <a:pt x="1823" y="3288"/>
                    <a:pt x="1860" y="3298"/>
                  </a:cubicBezTo>
                  <a:cubicBezTo>
                    <a:pt x="1891" y="3308"/>
                    <a:pt x="1923" y="3313"/>
                    <a:pt x="1956" y="3313"/>
                  </a:cubicBezTo>
                  <a:cubicBezTo>
                    <a:pt x="1980" y="3313"/>
                    <a:pt x="2004" y="3310"/>
                    <a:pt x="2027" y="3304"/>
                  </a:cubicBezTo>
                  <a:cubicBezTo>
                    <a:pt x="2048" y="3301"/>
                    <a:pt x="2073" y="3298"/>
                    <a:pt x="2093" y="3294"/>
                  </a:cubicBezTo>
                  <a:cubicBezTo>
                    <a:pt x="2156" y="3301"/>
                    <a:pt x="2222" y="3304"/>
                    <a:pt x="2284" y="3312"/>
                  </a:cubicBezTo>
                  <a:cubicBezTo>
                    <a:pt x="2242" y="3346"/>
                    <a:pt x="2305" y="3346"/>
                    <a:pt x="2332" y="3357"/>
                  </a:cubicBezTo>
                  <a:cubicBezTo>
                    <a:pt x="2336" y="3374"/>
                    <a:pt x="2294" y="3367"/>
                    <a:pt x="2284" y="3381"/>
                  </a:cubicBezTo>
                  <a:cubicBezTo>
                    <a:pt x="2270" y="3384"/>
                    <a:pt x="2252" y="3392"/>
                    <a:pt x="2235" y="3395"/>
                  </a:cubicBezTo>
                  <a:cubicBezTo>
                    <a:pt x="2187" y="3395"/>
                    <a:pt x="2156" y="3416"/>
                    <a:pt x="2124" y="3429"/>
                  </a:cubicBezTo>
                  <a:cubicBezTo>
                    <a:pt x="2031" y="3429"/>
                    <a:pt x="1982" y="3454"/>
                    <a:pt x="1961" y="3499"/>
                  </a:cubicBezTo>
                  <a:cubicBezTo>
                    <a:pt x="1902" y="3513"/>
                    <a:pt x="1906" y="3554"/>
                    <a:pt x="1844" y="3568"/>
                  </a:cubicBezTo>
                  <a:cubicBezTo>
                    <a:pt x="1833" y="3572"/>
                    <a:pt x="1847" y="3586"/>
                    <a:pt x="1857" y="3586"/>
                  </a:cubicBezTo>
                  <a:cubicBezTo>
                    <a:pt x="1920" y="3589"/>
                    <a:pt x="1955" y="3624"/>
                    <a:pt x="2018" y="3624"/>
                  </a:cubicBezTo>
                  <a:cubicBezTo>
                    <a:pt x="2021" y="3624"/>
                    <a:pt x="2024" y="3624"/>
                    <a:pt x="2027" y="3624"/>
                  </a:cubicBezTo>
                  <a:cubicBezTo>
                    <a:pt x="2034" y="3631"/>
                    <a:pt x="2058" y="3631"/>
                    <a:pt x="2052" y="3637"/>
                  </a:cubicBezTo>
                  <a:cubicBezTo>
                    <a:pt x="2023" y="3669"/>
                    <a:pt x="2048" y="3683"/>
                    <a:pt x="2100" y="3693"/>
                  </a:cubicBezTo>
                  <a:cubicBezTo>
                    <a:pt x="2114" y="3697"/>
                    <a:pt x="2124" y="3704"/>
                    <a:pt x="2135" y="3711"/>
                  </a:cubicBezTo>
                  <a:cubicBezTo>
                    <a:pt x="2097" y="3721"/>
                    <a:pt x="2062" y="3732"/>
                    <a:pt x="2027" y="3738"/>
                  </a:cubicBezTo>
                  <a:cubicBezTo>
                    <a:pt x="1989" y="3746"/>
                    <a:pt x="1933" y="3746"/>
                    <a:pt x="1919" y="3770"/>
                  </a:cubicBezTo>
                  <a:cubicBezTo>
                    <a:pt x="1909" y="3783"/>
                    <a:pt x="1895" y="3787"/>
                    <a:pt x="1880" y="3787"/>
                  </a:cubicBezTo>
                  <a:cubicBezTo>
                    <a:pt x="1868" y="3787"/>
                    <a:pt x="1856" y="3785"/>
                    <a:pt x="1844" y="3783"/>
                  </a:cubicBezTo>
                  <a:cubicBezTo>
                    <a:pt x="1826" y="3783"/>
                    <a:pt x="1812" y="3777"/>
                    <a:pt x="1791" y="3777"/>
                  </a:cubicBezTo>
                  <a:cubicBezTo>
                    <a:pt x="1660" y="3787"/>
                    <a:pt x="1524" y="3780"/>
                    <a:pt x="1396" y="3804"/>
                  </a:cubicBezTo>
                  <a:cubicBezTo>
                    <a:pt x="1389" y="3791"/>
                    <a:pt x="1431" y="3787"/>
                    <a:pt x="1431" y="3767"/>
                  </a:cubicBezTo>
                  <a:lnTo>
                    <a:pt x="1431" y="3767"/>
                  </a:lnTo>
                  <a:cubicBezTo>
                    <a:pt x="1426" y="3771"/>
                    <a:pt x="1420" y="3772"/>
                    <a:pt x="1413" y="3772"/>
                  </a:cubicBezTo>
                  <a:cubicBezTo>
                    <a:pt x="1405" y="3772"/>
                    <a:pt x="1396" y="3770"/>
                    <a:pt x="1389" y="3770"/>
                  </a:cubicBezTo>
                  <a:cubicBezTo>
                    <a:pt x="1381" y="3770"/>
                    <a:pt x="1374" y="3773"/>
                    <a:pt x="1371" y="3783"/>
                  </a:cubicBezTo>
                  <a:cubicBezTo>
                    <a:pt x="1369" y="3791"/>
                    <a:pt x="1355" y="3795"/>
                    <a:pt x="1339" y="3795"/>
                  </a:cubicBezTo>
                  <a:cubicBezTo>
                    <a:pt x="1334" y="3795"/>
                    <a:pt x="1328" y="3795"/>
                    <a:pt x="1323" y="3794"/>
                  </a:cubicBezTo>
                  <a:cubicBezTo>
                    <a:pt x="1250" y="3794"/>
                    <a:pt x="1177" y="3797"/>
                    <a:pt x="1111" y="3818"/>
                  </a:cubicBezTo>
                  <a:cubicBezTo>
                    <a:pt x="1088" y="3826"/>
                    <a:pt x="1050" y="3837"/>
                    <a:pt x="1025" y="3837"/>
                  </a:cubicBezTo>
                  <a:cubicBezTo>
                    <a:pt x="1016" y="3837"/>
                    <a:pt x="1008" y="3836"/>
                    <a:pt x="1003" y="3832"/>
                  </a:cubicBezTo>
                  <a:cubicBezTo>
                    <a:pt x="984" y="3819"/>
                    <a:pt x="967" y="3814"/>
                    <a:pt x="950" y="3814"/>
                  </a:cubicBezTo>
                  <a:cubicBezTo>
                    <a:pt x="928" y="3814"/>
                    <a:pt x="906" y="3823"/>
                    <a:pt x="882" y="3829"/>
                  </a:cubicBezTo>
                  <a:cubicBezTo>
                    <a:pt x="872" y="3831"/>
                    <a:pt x="863" y="3832"/>
                    <a:pt x="856" y="3832"/>
                  </a:cubicBezTo>
                  <a:cubicBezTo>
                    <a:pt x="848" y="3832"/>
                    <a:pt x="841" y="3830"/>
                    <a:pt x="834" y="3825"/>
                  </a:cubicBezTo>
                  <a:cubicBezTo>
                    <a:pt x="830" y="3821"/>
                    <a:pt x="824" y="3819"/>
                    <a:pt x="818" y="3819"/>
                  </a:cubicBezTo>
                  <a:cubicBezTo>
                    <a:pt x="813" y="3819"/>
                    <a:pt x="807" y="3820"/>
                    <a:pt x="803" y="3825"/>
                  </a:cubicBezTo>
                  <a:cubicBezTo>
                    <a:pt x="795" y="3832"/>
                    <a:pt x="803" y="3839"/>
                    <a:pt x="816" y="3839"/>
                  </a:cubicBezTo>
                  <a:cubicBezTo>
                    <a:pt x="854" y="3846"/>
                    <a:pt x="861" y="3863"/>
                    <a:pt x="858" y="3881"/>
                  </a:cubicBezTo>
                  <a:cubicBezTo>
                    <a:pt x="827" y="3884"/>
                    <a:pt x="806" y="3898"/>
                    <a:pt x="778" y="3908"/>
                  </a:cubicBezTo>
                  <a:cubicBezTo>
                    <a:pt x="729" y="3916"/>
                    <a:pt x="674" y="3912"/>
                    <a:pt x="632" y="3933"/>
                  </a:cubicBezTo>
                  <a:cubicBezTo>
                    <a:pt x="625" y="3936"/>
                    <a:pt x="622" y="3940"/>
                    <a:pt x="615" y="3943"/>
                  </a:cubicBezTo>
                  <a:cubicBezTo>
                    <a:pt x="614" y="3943"/>
                    <a:pt x="612" y="3943"/>
                    <a:pt x="611" y="3943"/>
                  </a:cubicBezTo>
                  <a:cubicBezTo>
                    <a:pt x="586" y="3943"/>
                    <a:pt x="569" y="3962"/>
                    <a:pt x="542" y="3962"/>
                  </a:cubicBezTo>
                  <a:cubicBezTo>
                    <a:pt x="535" y="3962"/>
                    <a:pt x="527" y="3961"/>
                    <a:pt x="518" y="3957"/>
                  </a:cubicBezTo>
                  <a:cubicBezTo>
                    <a:pt x="487" y="3962"/>
                    <a:pt x="456" y="3979"/>
                    <a:pt x="425" y="3979"/>
                  </a:cubicBezTo>
                  <a:cubicBezTo>
                    <a:pt x="407" y="3979"/>
                    <a:pt x="390" y="3973"/>
                    <a:pt x="372" y="3957"/>
                  </a:cubicBezTo>
                  <a:cubicBezTo>
                    <a:pt x="372" y="3957"/>
                    <a:pt x="366" y="3957"/>
                    <a:pt x="366" y="3961"/>
                  </a:cubicBezTo>
                  <a:cubicBezTo>
                    <a:pt x="354" y="3966"/>
                    <a:pt x="344" y="3968"/>
                    <a:pt x="335" y="3968"/>
                  </a:cubicBezTo>
                  <a:cubicBezTo>
                    <a:pt x="314" y="3968"/>
                    <a:pt x="298" y="3957"/>
                    <a:pt x="278" y="3950"/>
                  </a:cubicBezTo>
                  <a:cubicBezTo>
                    <a:pt x="257" y="3941"/>
                    <a:pt x="235" y="3937"/>
                    <a:pt x="213" y="3937"/>
                  </a:cubicBezTo>
                  <a:cubicBezTo>
                    <a:pt x="165" y="3937"/>
                    <a:pt x="123" y="3957"/>
                    <a:pt x="108" y="3988"/>
                  </a:cubicBezTo>
                  <a:cubicBezTo>
                    <a:pt x="102" y="4006"/>
                    <a:pt x="105" y="4026"/>
                    <a:pt x="81" y="4044"/>
                  </a:cubicBezTo>
                  <a:cubicBezTo>
                    <a:pt x="12" y="4071"/>
                    <a:pt x="1" y="4095"/>
                    <a:pt x="57" y="4106"/>
                  </a:cubicBezTo>
                  <a:cubicBezTo>
                    <a:pt x="93" y="4113"/>
                    <a:pt x="133" y="4126"/>
                    <a:pt x="174" y="4126"/>
                  </a:cubicBezTo>
                  <a:cubicBezTo>
                    <a:pt x="196" y="4126"/>
                    <a:pt x="218" y="4123"/>
                    <a:pt x="241" y="4113"/>
                  </a:cubicBezTo>
                  <a:cubicBezTo>
                    <a:pt x="351" y="4148"/>
                    <a:pt x="361" y="4137"/>
                    <a:pt x="379" y="4141"/>
                  </a:cubicBezTo>
                  <a:cubicBezTo>
                    <a:pt x="412" y="4148"/>
                    <a:pt x="443" y="4161"/>
                    <a:pt x="475" y="4161"/>
                  </a:cubicBezTo>
                  <a:cubicBezTo>
                    <a:pt x="493" y="4161"/>
                    <a:pt x="512" y="4157"/>
                    <a:pt x="532" y="4145"/>
                  </a:cubicBezTo>
                  <a:cubicBezTo>
                    <a:pt x="537" y="4170"/>
                    <a:pt x="538" y="4179"/>
                    <a:pt x="558" y="4179"/>
                  </a:cubicBezTo>
                  <a:cubicBezTo>
                    <a:pt x="565" y="4179"/>
                    <a:pt x="574" y="4177"/>
                    <a:pt x="587" y="4175"/>
                  </a:cubicBezTo>
                  <a:cubicBezTo>
                    <a:pt x="602" y="4173"/>
                    <a:pt x="616" y="4171"/>
                    <a:pt x="627" y="4171"/>
                  </a:cubicBezTo>
                  <a:cubicBezTo>
                    <a:pt x="645" y="4171"/>
                    <a:pt x="654" y="4177"/>
                    <a:pt x="650" y="4196"/>
                  </a:cubicBezTo>
                  <a:cubicBezTo>
                    <a:pt x="646" y="4207"/>
                    <a:pt x="660" y="4210"/>
                    <a:pt x="674" y="4217"/>
                  </a:cubicBezTo>
                  <a:cubicBezTo>
                    <a:pt x="715" y="4241"/>
                    <a:pt x="768" y="4245"/>
                    <a:pt x="827" y="4245"/>
                  </a:cubicBezTo>
                  <a:lnTo>
                    <a:pt x="844" y="4245"/>
                  </a:lnTo>
                  <a:cubicBezTo>
                    <a:pt x="882" y="4245"/>
                    <a:pt x="893" y="4266"/>
                    <a:pt x="920" y="4273"/>
                  </a:cubicBezTo>
                  <a:cubicBezTo>
                    <a:pt x="965" y="4290"/>
                    <a:pt x="1011" y="4308"/>
                    <a:pt x="1053" y="4324"/>
                  </a:cubicBezTo>
                  <a:cubicBezTo>
                    <a:pt x="1090" y="4335"/>
                    <a:pt x="1077" y="4342"/>
                    <a:pt x="1048" y="4353"/>
                  </a:cubicBezTo>
                  <a:cubicBezTo>
                    <a:pt x="1014" y="4363"/>
                    <a:pt x="962" y="4349"/>
                    <a:pt x="923" y="4377"/>
                  </a:cubicBezTo>
                  <a:cubicBezTo>
                    <a:pt x="1014" y="4384"/>
                    <a:pt x="1098" y="4401"/>
                    <a:pt x="1177" y="4401"/>
                  </a:cubicBezTo>
                  <a:cubicBezTo>
                    <a:pt x="1252" y="4403"/>
                    <a:pt x="1328" y="4404"/>
                    <a:pt x="1405" y="4404"/>
                  </a:cubicBezTo>
                  <a:cubicBezTo>
                    <a:pt x="1482" y="4404"/>
                    <a:pt x="1559" y="4403"/>
                    <a:pt x="1635" y="4398"/>
                  </a:cubicBezTo>
                  <a:cubicBezTo>
                    <a:pt x="1649" y="4397"/>
                    <a:pt x="1664" y="4396"/>
                    <a:pt x="1678" y="4396"/>
                  </a:cubicBezTo>
                  <a:cubicBezTo>
                    <a:pt x="1707" y="4396"/>
                    <a:pt x="1736" y="4398"/>
                    <a:pt x="1764" y="4398"/>
                  </a:cubicBezTo>
                  <a:cubicBezTo>
                    <a:pt x="1791" y="4398"/>
                    <a:pt x="1798" y="4404"/>
                    <a:pt x="1777" y="4415"/>
                  </a:cubicBezTo>
                  <a:cubicBezTo>
                    <a:pt x="1760" y="4417"/>
                    <a:pt x="1745" y="4421"/>
                    <a:pt x="1728" y="4421"/>
                  </a:cubicBezTo>
                  <a:cubicBezTo>
                    <a:pt x="1721" y="4421"/>
                    <a:pt x="1713" y="4421"/>
                    <a:pt x="1705" y="4419"/>
                  </a:cubicBezTo>
                  <a:cubicBezTo>
                    <a:pt x="1700" y="4418"/>
                    <a:pt x="1696" y="4418"/>
                    <a:pt x="1692" y="4418"/>
                  </a:cubicBezTo>
                  <a:cubicBezTo>
                    <a:pt x="1668" y="4418"/>
                    <a:pt x="1664" y="4427"/>
                    <a:pt x="1670" y="4443"/>
                  </a:cubicBezTo>
                  <a:cubicBezTo>
                    <a:pt x="1645" y="4481"/>
                    <a:pt x="1802" y="4460"/>
                    <a:pt x="1746" y="4508"/>
                  </a:cubicBezTo>
                  <a:lnTo>
                    <a:pt x="1770" y="4508"/>
                  </a:lnTo>
                  <a:cubicBezTo>
                    <a:pt x="1775" y="4509"/>
                    <a:pt x="1780" y="4509"/>
                    <a:pt x="1784" y="4509"/>
                  </a:cubicBezTo>
                  <a:cubicBezTo>
                    <a:pt x="1803" y="4509"/>
                    <a:pt x="1820" y="4505"/>
                    <a:pt x="1839" y="4505"/>
                  </a:cubicBezTo>
                  <a:cubicBezTo>
                    <a:pt x="1858" y="4503"/>
                    <a:pt x="1878" y="4501"/>
                    <a:pt x="1897" y="4501"/>
                  </a:cubicBezTo>
                  <a:cubicBezTo>
                    <a:pt x="1931" y="4501"/>
                    <a:pt x="1964" y="4506"/>
                    <a:pt x="1993" y="4519"/>
                  </a:cubicBezTo>
                  <a:lnTo>
                    <a:pt x="1978" y="4519"/>
                  </a:lnTo>
                  <a:cubicBezTo>
                    <a:pt x="1948" y="4519"/>
                    <a:pt x="1919" y="4523"/>
                    <a:pt x="1899" y="4540"/>
                  </a:cubicBezTo>
                  <a:cubicBezTo>
                    <a:pt x="1933" y="4543"/>
                    <a:pt x="1962" y="4558"/>
                    <a:pt x="1996" y="4558"/>
                  </a:cubicBezTo>
                  <a:cubicBezTo>
                    <a:pt x="2006" y="4558"/>
                    <a:pt x="2016" y="4557"/>
                    <a:pt x="2027" y="4553"/>
                  </a:cubicBezTo>
                  <a:lnTo>
                    <a:pt x="2156" y="4553"/>
                  </a:lnTo>
                  <a:cubicBezTo>
                    <a:pt x="2166" y="4558"/>
                    <a:pt x="2177" y="4558"/>
                    <a:pt x="2190" y="4561"/>
                  </a:cubicBezTo>
                  <a:cubicBezTo>
                    <a:pt x="2207" y="4578"/>
                    <a:pt x="2260" y="4564"/>
                    <a:pt x="2270" y="4588"/>
                  </a:cubicBezTo>
                  <a:cubicBezTo>
                    <a:pt x="2283" y="4586"/>
                    <a:pt x="2296" y="4579"/>
                    <a:pt x="2309" y="4579"/>
                  </a:cubicBezTo>
                  <a:cubicBezTo>
                    <a:pt x="2314" y="4579"/>
                    <a:pt x="2318" y="4580"/>
                    <a:pt x="2322" y="4582"/>
                  </a:cubicBezTo>
                  <a:cubicBezTo>
                    <a:pt x="2352" y="4593"/>
                    <a:pt x="2383" y="4598"/>
                    <a:pt x="2414" y="4598"/>
                  </a:cubicBezTo>
                  <a:cubicBezTo>
                    <a:pt x="2448" y="4598"/>
                    <a:pt x="2482" y="4592"/>
                    <a:pt x="2516" y="4585"/>
                  </a:cubicBezTo>
                  <a:cubicBezTo>
                    <a:pt x="2680" y="4588"/>
                    <a:pt x="2843" y="4603"/>
                    <a:pt x="3009" y="4606"/>
                  </a:cubicBezTo>
                  <a:cubicBezTo>
                    <a:pt x="3113" y="4606"/>
                    <a:pt x="3221" y="4609"/>
                    <a:pt x="3322" y="4620"/>
                  </a:cubicBezTo>
                  <a:cubicBezTo>
                    <a:pt x="3536" y="4644"/>
                    <a:pt x="3754" y="4654"/>
                    <a:pt x="3973" y="4654"/>
                  </a:cubicBezTo>
                  <a:cubicBezTo>
                    <a:pt x="4033" y="4654"/>
                    <a:pt x="4092" y="4657"/>
                    <a:pt x="4150" y="4657"/>
                  </a:cubicBezTo>
                  <a:cubicBezTo>
                    <a:pt x="4158" y="4657"/>
                    <a:pt x="4166" y="4657"/>
                    <a:pt x="4173" y="4657"/>
                  </a:cubicBezTo>
                  <a:cubicBezTo>
                    <a:pt x="4181" y="4657"/>
                    <a:pt x="4188" y="4658"/>
                    <a:pt x="4196" y="4662"/>
                  </a:cubicBezTo>
                  <a:cubicBezTo>
                    <a:pt x="4248" y="4688"/>
                    <a:pt x="4308" y="4694"/>
                    <a:pt x="4372" y="4694"/>
                  </a:cubicBezTo>
                  <a:cubicBezTo>
                    <a:pt x="4397" y="4694"/>
                    <a:pt x="4423" y="4693"/>
                    <a:pt x="4449" y="4692"/>
                  </a:cubicBezTo>
                  <a:cubicBezTo>
                    <a:pt x="4490" y="4692"/>
                    <a:pt x="4534" y="4688"/>
                    <a:pt x="4577" y="4688"/>
                  </a:cubicBezTo>
                  <a:cubicBezTo>
                    <a:pt x="4587" y="4688"/>
                    <a:pt x="4598" y="4688"/>
                    <a:pt x="4608" y="4689"/>
                  </a:cubicBezTo>
                  <a:cubicBezTo>
                    <a:pt x="4771" y="4710"/>
                    <a:pt x="4938" y="4703"/>
                    <a:pt x="5101" y="4713"/>
                  </a:cubicBezTo>
                  <a:cubicBezTo>
                    <a:pt x="5138" y="4716"/>
                    <a:pt x="5175" y="4718"/>
                    <a:pt x="5210" y="4718"/>
                  </a:cubicBezTo>
                  <a:cubicBezTo>
                    <a:pt x="5225" y="4718"/>
                    <a:pt x="5239" y="4718"/>
                    <a:pt x="5253" y="4717"/>
                  </a:cubicBezTo>
                  <a:cubicBezTo>
                    <a:pt x="5271" y="4716"/>
                    <a:pt x="5289" y="4716"/>
                    <a:pt x="5306" y="4716"/>
                  </a:cubicBezTo>
                  <a:cubicBezTo>
                    <a:pt x="5388" y="4716"/>
                    <a:pt x="5469" y="4722"/>
                    <a:pt x="5549" y="4731"/>
                  </a:cubicBezTo>
                  <a:cubicBezTo>
                    <a:pt x="5556" y="4734"/>
                    <a:pt x="5562" y="4737"/>
                    <a:pt x="5573" y="4741"/>
                  </a:cubicBezTo>
                  <a:cubicBezTo>
                    <a:pt x="5621" y="4748"/>
                    <a:pt x="5680" y="4745"/>
                    <a:pt x="5684" y="4787"/>
                  </a:cubicBezTo>
                  <a:cubicBezTo>
                    <a:pt x="5686" y="4798"/>
                    <a:pt x="5701" y="4809"/>
                    <a:pt x="5722" y="4809"/>
                  </a:cubicBezTo>
                  <a:cubicBezTo>
                    <a:pt x="5733" y="4809"/>
                    <a:pt x="5745" y="4807"/>
                    <a:pt x="5757" y="4800"/>
                  </a:cubicBezTo>
                  <a:cubicBezTo>
                    <a:pt x="5784" y="4787"/>
                    <a:pt x="5819" y="4782"/>
                    <a:pt x="5854" y="4782"/>
                  </a:cubicBezTo>
                  <a:cubicBezTo>
                    <a:pt x="5854" y="4790"/>
                    <a:pt x="5854" y="4793"/>
                    <a:pt x="5857" y="4800"/>
                  </a:cubicBezTo>
                  <a:cubicBezTo>
                    <a:pt x="5832" y="4828"/>
                    <a:pt x="5766" y="4846"/>
                    <a:pt x="5706" y="4846"/>
                  </a:cubicBezTo>
                  <a:cubicBezTo>
                    <a:pt x="5677" y="4846"/>
                    <a:pt x="5649" y="4842"/>
                    <a:pt x="5628" y="4832"/>
                  </a:cubicBezTo>
                  <a:cubicBezTo>
                    <a:pt x="5600" y="4817"/>
                    <a:pt x="5573" y="4817"/>
                    <a:pt x="5538" y="4814"/>
                  </a:cubicBezTo>
                  <a:cubicBezTo>
                    <a:pt x="5559" y="4811"/>
                    <a:pt x="5559" y="4793"/>
                    <a:pt x="5586" y="4793"/>
                  </a:cubicBezTo>
                  <a:cubicBezTo>
                    <a:pt x="5593" y="4793"/>
                    <a:pt x="5602" y="4797"/>
                    <a:pt x="5608" y="4797"/>
                  </a:cubicBezTo>
                  <a:cubicBezTo>
                    <a:pt x="5612" y="4797"/>
                    <a:pt x="5615" y="4795"/>
                    <a:pt x="5615" y="4790"/>
                  </a:cubicBezTo>
                  <a:cubicBezTo>
                    <a:pt x="5615" y="4787"/>
                    <a:pt x="5597" y="4776"/>
                    <a:pt x="5590" y="4776"/>
                  </a:cubicBezTo>
                  <a:cubicBezTo>
                    <a:pt x="5531" y="4779"/>
                    <a:pt x="5461" y="4772"/>
                    <a:pt x="5424" y="4803"/>
                  </a:cubicBezTo>
                  <a:cubicBezTo>
                    <a:pt x="5411" y="4816"/>
                    <a:pt x="5402" y="4824"/>
                    <a:pt x="5382" y="4824"/>
                  </a:cubicBezTo>
                  <a:cubicBezTo>
                    <a:pt x="5375" y="4824"/>
                    <a:pt x="5367" y="4823"/>
                    <a:pt x="5357" y="4821"/>
                  </a:cubicBezTo>
                  <a:cubicBezTo>
                    <a:pt x="5354" y="4820"/>
                    <a:pt x="5350" y="4820"/>
                    <a:pt x="5346" y="4820"/>
                  </a:cubicBezTo>
                  <a:cubicBezTo>
                    <a:pt x="5329" y="4820"/>
                    <a:pt x="5313" y="4826"/>
                    <a:pt x="5302" y="4835"/>
                  </a:cubicBezTo>
                  <a:cubicBezTo>
                    <a:pt x="5293" y="4837"/>
                    <a:pt x="5284" y="4838"/>
                    <a:pt x="5275" y="4838"/>
                  </a:cubicBezTo>
                  <a:cubicBezTo>
                    <a:pt x="5244" y="4838"/>
                    <a:pt x="5215" y="4827"/>
                    <a:pt x="5187" y="4821"/>
                  </a:cubicBezTo>
                  <a:cubicBezTo>
                    <a:pt x="5178" y="4819"/>
                    <a:pt x="5170" y="4818"/>
                    <a:pt x="5162" y="4818"/>
                  </a:cubicBezTo>
                  <a:cubicBezTo>
                    <a:pt x="5122" y="4818"/>
                    <a:pt x="5097" y="4837"/>
                    <a:pt x="5080" y="4845"/>
                  </a:cubicBezTo>
                  <a:cubicBezTo>
                    <a:pt x="5049" y="4862"/>
                    <a:pt x="5118" y="4866"/>
                    <a:pt x="5133" y="4883"/>
                  </a:cubicBezTo>
                  <a:cubicBezTo>
                    <a:pt x="5053" y="4883"/>
                    <a:pt x="4987" y="4859"/>
                    <a:pt x="4914" y="4859"/>
                  </a:cubicBezTo>
                  <a:cubicBezTo>
                    <a:pt x="4893" y="4849"/>
                    <a:pt x="4875" y="4835"/>
                    <a:pt x="4851" y="4828"/>
                  </a:cubicBezTo>
                  <a:cubicBezTo>
                    <a:pt x="4828" y="4819"/>
                    <a:pt x="4800" y="4801"/>
                    <a:pt x="4777" y="4801"/>
                  </a:cubicBezTo>
                  <a:cubicBezTo>
                    <a:pt x="4773" y="4801"/>
                    <a:pt x="4768" y="4802"/>
                    <a:pt x="4764" y="4803"/>
                  </a:cubicBezTo>
                  <a:cubicBezTo>
                    <a:pt x="4743" y="4813"/>
                    <a:pt x="4722" y="4816"/>
                    <a:pt x="4701" y="4816"/>
                  </a:cubicBezTo>
                  <a:cubicBezTo>
                    <a:pt x="4673" y="4816"/>
                    <a:pt x="4645" y="4810"/>
                    <a:pt x="4617" y="4810"/>
                  </a:cubicBezTo>
                  <a:cubicBezTo>
                    <a:pt x="4613" y="4810"/>
                    <a:pt x="4609" y="4810"/>
                    <a:pt x="4605" y="4811"/>
                  </a:cubicBezTo>
                  <a:lnTo>
                    <a:pt x="4574" y="4811"/>
                  </a:lnTo>
                  <a:cubicBezTo>
                    <a:pt x="4558" y="4803"/>
                    <a:pt x="4541" y="4800"/>
                    <a:pt x="4523" y="4800"/>
                  </a:cubicBezTo>
                  <a:cubicBezTo>
                    <a:pt x="4491" y="4800"/>
                    <a:pt x="4457" y="4809"/>
                    <a:pt x="4422" y="4809"/>
                  </a:cubicBezTo>
                  <a:cubicBezTo>
                    <a:pt x="4408" y="4809"/>
                    <a:pt x="4393" y="4808"/>
                    <a:pt x="4379" y="4803"/>
                  </a:cubicBezTo>
                  <a:cubicBezTo>
                    <a:pt x="4378" y="4803"/>
                    <a:pt x="4377" y="4803"/>
                    <a:pt x="4376" y="4803"/>
                  </a:cubicBezTo>
                  <a:cubicBezTo>
                    <a:pt x="4365" y="4803"/>
                    <a:pt x="4359" y="4821"/>
                    <a:pt x="4369" y="4832"/>
                  </a:cubicBezTo>
                  <a:cubicBezTo>
                    <a:pt x="4390" y="4842"/>
                    <a:pt x="4407" y="4859"/>
                    <a:pt x="4441" y="4859"/>
                  </a:cubicBezTo>
                  <a:cubicBezTo>
                    <a:pt x="4441" y="4866"/>
                    <a:pt x="4441" y="4870"/>
                    <a:pt x="4446" y="4876"/>
                  </a:cubicBezTo>
                  <a:cubicBezTo>
                    <a:pt x="4420" y="4888"/>
                    <a:pt x="4385" y="4894"/>
                    <a:pt x="4357" y="4894"/>
                  </a:cubicBezTo>
                  <a:cubicBezTo>
                    <a:pt x="4335" y="4894"/>
                    <a:pt x="4317" y="4891"/>
                    <a:pt x="4310" y="4883"/>
                  </a:cubicBezTo>
                  <a:cubicBezTo>
                    <a:pt x="4282" y="4862"/>
                    <a:pt x="4247" y="4862"/>
                    <a:pt x="4217" y="4852"/>
                  </a:cubicBezTo>
                  <a:cubicBezTo>
                    <a:pt x="4192" y="4845"/>
                    <a:pt x="4164" y="4842"/>
                    <a:pt x="4140" y="4838"/>
                  </a:cubicBezTo>
                  <a:cubicBezTo>
                    <a:pt x="4154" y="4814"/>
                    <a:pt x="4202" y="4821"/>
                    <a:pt x="4223" y="4800"/>
                  </a:cubicBezTo>
                  <a:cubicBezTo>
                    <a:pt x="4207" y="4792"/>
                    <a:pt x="4192" y="4788"/>
                    <a:pt x="4178" y="4788"/>
                  </a:cubicBezTo>
                  <a:cubicBezTo>
                    <a:pt x="4155" y="4788"/>
                    <a:pt x="4135" y="4797"/>
                    <a:pt x="4116" y="4807"/>
                  </a:cubicBezTo>
                  <a:cubicBezTo>
                    <a:pt x="4097" y="4820"/>
                    <a:pt x="4086" y="4835"/>
                    <a:pt x="4052" y="4835"/>
                  </a:cubicBezTo>
                  <a:cubicBezTo>
                    <a:pt x="4049" y="4835"/>
                    <a:pt x="4046" y="4835"/>
                    <a:pt x="4043" y="4835"/>
                  </a:cubicBezTo>
                  <a:cubicBezTo>
                    <a:pt x="4043" y="4811"/>
                    <a:pt x="4063" y="4787"/>
                    <a:pt x="4004" y="4776"/>
                  </a:cubicBezTo>
                  <a:cubicBezTo>
                    <a:pt x="3983" y="4773"/>
                    <a:pt x="3960" y="4771"/>
                    <a:pt x="3940" y="4771"/>
                  </a:cubicBezTo>
                  <a:cubicBezTo>
                    <a:pt x="3900" y="4771"/>
                    <a:pt x="3867" y="4780"/>
                    <a:pt x="3855" y="4814"/>
                  </a:cubicBezTo>
                  <a:cubicBezTo>
                    <a:pt x="3843" y="4804"/>
                    <a:pt x="3833" y="4791"/>
                    <a:pt x="3818" y="4791"/>
                  </a:cubicBezTo>
                  <a:cubicBezTo>
                    <a:pt x="3812" y="4791"/>
                    <a:pt x="3805" y="4794"/>
                    <a:pt x="3796" y="4800"/>
                  </a:cubicBezTo>
                  <a:cubicBezTo>
                    <a:pt x="3781" y="4810"/>
                    <a:pt x="3768" y="4815"/>
                    <a:pt x="3756" y="4815"/>
                  </a:cubicBezTo>
                  <a:cubicBezTo>
                    <a:pt x="3743" y="4815"/>
                    <a:pt x="3731" y="4809"/>
                    <a:pt x="3720" y="4797"/>
                  </a:cubicBezTo>
                  <a:cubicBezTo>
                    <a:pt x="3719" y="4794"/>
                    <a:pt x="3713" y="4793"/>
                    <a:pt x="3707" y="4793"/>
                  </a:cubicBezTo>
                  <a:cubicBezTo>
                    <a:pt x="3699" y="4793"/>
                    <a:pt x="3690" y="4795"/>
                    <a:pt x="3692" y="4797"/>
                  </a:cubicBezTo>
                  <a:cubicBezTo>
                    <a:pt x="3698" y="4814"/>
                    <a:pt x="3689" y="4818"/>
                    <a:pt x="3676" y="4818"/>
                  </a:cubicBezTo>
                  <a:cubicBezTo>
                    <a:pt x="3665" y="4818"/>
                    <a:pt x="3651" y="4815"/>
                    <a:pt x="3641" y="4815"/>
                  </a:cubicBezTo>
                  <a:cubicBezTo>
                    <a:pt x="3636" y="4815"/>
                    <a:pt x="3632" y="4816"/>
                    <a:pt x="3630" y="4817"/>
                  </a:cubicBezTo>
                  <a:cubicBezTo>
                    <a:pt x="3616" y="4817"/>
                    <a:pt x="3599" y="4814"/>
                    <a:pt x="3585" y="4814"/>
                  </a:cubicBezTo>
                  <a:cubicBezTo>
                    <a:pt x="3579" y="4801"/>
                    <a:pt x="3566" y="4798"/>
                    <a:pt x="3551" y="4798"/>
                  </a:cubicBezTo>
                  <a:cubicBezTo>
                    <a:pt x="3539" y="4798"/>
                    <a:pt x="3525" y="4800"/>
                    <a:pt x="3512" y="4800"/>
                  </a:cubicBezTo>
                  <a:cubicBezTo>
                    <a:pt x="3456" y="4797"/>
                    <a:pt x="3397" y="4797"/>
                    <a:pt x="3338" y="4793"/>
                  </a:cubicBezTo>
                  <a:cubicBezTo>
                    <a:pt x="3290" y="4793"/>
                    <a:pt x="3245" y="4797"/>
                    <a:pt x="3248" y="4824"/>
                  </a:cubicBezTo>
                  <a:cubicBezTo>
                    <a:pt x="3248" y="4846"/>
                    <a:pt x="3275" y="4855"/>
                    <a:pt x="3307" y="4855"/>
                  </a:cubicBezTo>
                  <a:cubicBezTo>
                    <a:pt x="3317" y="4855"/>
                    <a:pt x="3328" y="4854"/>
                    <a:pt x="3338" y="4852"/>
                  </a:cubicBezTo>
                  <a:lnTo>
                    <a:pt x="3356" y="4852"/>
                  </a:lnTo>
                  <a:cubicBezTo>
                    <a:pt x="3363" y="4880"/>
                    <a:pt x="3429" y="4870"/>
                    <a:pt x="3446" y="4886"/>
                  </a:cubicBezTo>
                  <a:cubicBezTo>
                    <a:pt x="3460" y="4905"/>
                    <a:pt x="3475" y="4911"/>
                    <a:pt x="3491" y="4911"/>
                  </a:cubicBezTo>
                  <a:cubicBezTo>
                    <a:pt x="3512" y="4911"/>
                    <a:pt x="3534" y="4900"/>
                    <a:pt x="3554" y="4891"/>
                  </a:cubicBezTo>
                  <a:cubicBezTo>
                    <a:pt x="3571" y="4880"/>
                    <a:pt x="3588" y="4876"/>
                    <a:pt x="3607" y="4876"/>
                  </a:cubicBezTo>
                  <a:cubicBezTo>
                    <a:pt x="3619" y="4876"/>
                    <a:pt x="3632" y="4877"/>
                    <a:pt x="3647" y="4880"/>
                  </a:cubicBezTo>
                  <a:cubicBezTo>
                    <a:pt x="3679" y="4883"/>
                    <a:pt x="3717" y="4883"/>
                    <a:pt x="3744" y="4886"/>
                  </a:cubicBezTo>
                  <a:cubicBezTo>
                    <a:pt x="3824" y="4904"/>
                    <a:pt x="3921" y="4891"/>
                    <a:pt x="3988" y="4925"/>
                  </a:cubicBezTo>
                  <a:cubicBezTo>
                    <a:pt x="3970" y="4928"/>
                    <a:pt x="3953" y="4932"/>
                    <a:pt x="3935" y="4936"/>
                  </a:cubicBezTo>
                  <a:cubicBezTo>
                    <a:pt x="3734" y="4939"/>
                    <a:pt x="3530" y="4942"/>
                    <a:pt x="3325" y="4946"/>
                  </a:cubicBezTo>
                  <a:cubicBezTo>
                    <a:pt x="3304" y="4944"/>
                    <a:pt x="3284" y="4944"/>
                    <a:pt x="3263" y="4944"/>
                  </a:cubicBezTo>
                  <a:cubicBezTo>
                    <a:pt x="3176" y="4944"/>
                    <a:pt x="3089" y="4953"/>
                    <a:pt x="3002" y="4953"/>
                  </a:cubicBezTo>
                  <a:lnTo>
                    <a:pt x="2960" y="4953"/>
                  </a:lnTo>
                  <a:cubicBezTo>
                    <a:pt x="2938" y="4951"/>
                    <a:pt x="2917" y="4950"/>
                    <a:pt x="2895" y="4950"/>
                  </a:cubicBezTo>
                  <a:cubicBezTo>
                    <a:pt x="2781" y="4950"/>
                    <a:pt x="2672" y="4975"/>
                    <a:pt x="2559" y="4975"/>
                  </a:cubicBezTo>
                  <a:cubicBezTo>
                    <a:pt x="2548" y="4975"/>
                    <a:pt x="2537" y="4974"/>
                    <a:pt x="2526" y="4974"/>
                  </a:cubicBezTo>
                  <a:cubicBezTo>
                    <a:pt x="2510" y="4974"/>
                    <a:pt x="2481" y="4984"/>
                    <a:pt x="2496" y="4991"/>
                  </a:cubicBezTo>
                  <a:cubicBezTo>
                    <a:pt x="2555" y="5019"/>
                    <a:pt x="2520" y="5036"/>
                    <a:pt x="2485" y="5060"/>
                  </a:cubicBezTo>
                  <a:cubicBezTo>
                    <a:pt x="2471" y="5074"/>
                    <a:pt x="2475" y="5091"/>
                    <a:pt x="2492" y="5105"/>
                  </a:cubicBezTo>
                  <a:cubicBezTo>
                    <a:pt x="2508" y="5119"/>
                    <a:pt x="2529" y="5122"/>
                    <a:pt x="2553" y="5122"/>
                  </a:cubicBezTo>
                  <a:cubicBezTo>
                    <a:pt x="2566" y="5122"/>
                    <a:pt x="2580" y="5121"/>
                    <a:pt x="2594" y="5121"/>
                  </a:cubicBezTo>
                  <a:cubicBezTo>
                    <a:pt x="2604" y="5121"/>
                    <a:pt x="2614" y="5121"/>
                    <a:pt x="2624" y="5123"/>
                  </a:cubicBezTo>
                  <a:cubicBezTo>
                    <a:pt x="2624" y="5126"/>
                    <a:pt x="2627" y="5126"/>
                    <a:pt x="2627" y="5130"/>
                  </a:cubicBezTo>
                  <a:cubicBezTo>
                    <a:pt x="2593" y="5161"/>
                    <a:pt x="2680" y="5154"/>
                    <a:pt x="2672" y="5171"/>
                  </a:cubicBezTo>
                  <a:cubicBezTo>
                    <a:pt x="2651" y="5175"/>
                    <a:pt x="2630" y="5175"/>
                    <a:pt x="2614" y="5185"/>
                  </a:cubicBezTo>
                  <a:cubicBezTo>
                    <a:pt x="2600" y="5185"/>
                    <a:pt x="2593" y="5189"/>
                    <a:pt x="2589" y="5195"/>
                  </a:cubicBezTo>
                  <a:cubicBezTo>
                    <a:pt x="2544" y="5213"/>
                    <a:pt x="2496" y="5230"/>
                    <a:pt x="2496" y="5265"/>
                  </a:cubicBezTo>
                  <a:cubicBezTo>
                    <a:pt x="2398" y="5296"/>
                    <a:pt x="2287" y="5310"/>
                    <a:pt x="2201" y="5352"/>
                  </a:cubicBezTo>
                  <a:cubicBezTo>
                    <a:pt x="2180" y="5362"/>
                    <a:pt x="2145" y="5362"/>
                    <a:pt x="2110" y="5362"/>
                  </a:cubicBezTo>
                  <a:cubicBezTo>
                    <a:pt x="1975" y="5362"/>
                    <a:pt x="1975" y="5362"/>
                    <a:pt x="1864" y="5407"/>
                  </a:cubicBezTo>
                  <a:cubicBezTo>
                    <a:pt x="1844" y="5414"/>
                    <a:pt x="1823" y="5418"/>
                    <a:pt x="1802" y="5424"/>
                  </a:cubicBezTo>
                  <a:cubicBezTo>
                    <a:pt x="1680" y="5466"/>
                    <a:pt x="1548" y="5498"/>
                    <a:pt x="1441" y="5549"/>
                  </a:cubicBezTo>
                  <a:cubicBezTo>
                    <a:pt x="1413" y="5563"/>
                    <a:pt x="1389" y="5581"/>
                    <a:pt x="1357" y="5588"/>
                  </a:cubicBezTo>
                  <a:cubicBezTo>
                    <a:pt x="1309" y="5602"/>
                    <a:pt x="1292" y="5612"/>
                    <a:pt x="1326" y="5640"/>
                  </a:cubicBezTo>
                  <a:cubicBezTo>
                    <a:pt x="1357" y="5664"/>
                    <a:pt x="1351" y="5682"/>
                    <a:pt x="1282" y="5685"/>
                  </a:cubicBezTo>
                  <a:cubicBezTo>
                    <a:pt x="1253" y="5685"/>
                    <a:pt x="1222" y="5685"/>
                    <a:pt x="1226" y="5712"/>
                  </a:cubicBezTo>
                  <a:cubicBezTo>
                    <a:pt x="1232" y="5741"/>
                    <a:pt x="1238" y="5754"/>
                    <a:pt x="1259" y="5754"/>
                  </a:cubicBezTo>
                  <a:cubicBezTo>
                    <a:pt x="1273" y="5754"/>
                    <a:pt x="1294" y="5748"/>
                    <a:pt x="1326" y="5737"/>
                  </a:cubicBezTo>
                  <a:lnTo>
                    <a:pt x="1326" y="5737"/>
                  </a:lnTo>
                  <a:cubicBezTo>
                    <a:pt x="1326" y="5768"/>
                    <a:pt x="1282" y="5792"/>
                    <a:pt x="1285" y="5823"/>
                  </a:cubicBezTo>
                  <a:cubicBezTo>
                    <a:pt x="1298" y="5893"/>
                    <a:pt x="1202" y="5945"/>
                    <a:pt x="1191" y="6015"/>
                  </a:cubicBezTo>
                  <a:cubicBezTo>
                    <a:pt x="1185" y="6039"/>
                    <a:pt x="1187" y="6053"/>
                    <a:pt x="1224" y="6053"/>
                  </a:cubicBezTo>
                  <a:cubicBezTo>
                    <a:pt x="1228" y="6053"/>
                    <a:pt x="1234" y="6053"/>
                    <a:pt x="1240" y="6052"/>
                  </a:cubicBezTo>
                  <a:cubicBezTo>
                    <a:pt x="1274" y="6052"/>
                    <a:pt x="1282" y="6060"/>
                    <a:pt x="1292" y="6070"/>
                  </a:cubicBezTo>
                  <a:cubicBezTo>
                    <a:pt x="1306" y="6084"/>
                    <a:pt x="1277" y="6087"/>
                    <a:pt x="1264" y="6090"/>
                  </a:cubicBezTo>
                  <a:cubicBezTo>
                    <a:pt x="1194" y="6105"/>
                    <a:pt x="1170" y="6122"/>
                    <a:pt x="1222" y="6160"/>
                  </a:cubicBezTo>
                  <a:cubicBezTo>
                    <a:pt x="1240" y="6170"/>
                    <a:pt x="1232" y="6198"/>
                    <a:pt x="1219" y="6215"/>
                  </a:cubicBezTo>
                  <a:cubicBezTo>
                    <a:pt x="1194" y="6236"/>
                    <a:pt x="1215" y="6244"/>
                    <a:pt x="1250" y="6244"/>
                  </a:cubicBezTo>
                  <a:cubicBezTo>
                    <a:pt x="1271" y="6244"/>
                    <a:pt x="1292" y="6245"/>
                    <a:pt x="1314" y="6245"/>
                  </a:cubicBezTo>
                  <a:cubicBezTo>
                    <a:pt x="1324" y="6245"/>
                    <a:pt x="1336" y="6245"/>
                    <a:pt x="1347" y="6244"/>
                  </a:cubicBezTo>
                  <a:cubicBezTo>
                    <a:pt x="1360" y="6243"/>
                    <a:pt x="1374" y="6242"/>
                    <a:pt x="1387" y="6242"/>
                  </a:cubicBezTo>
                  <a:cubicBezTo>
                    <a:pt x="1440" y="6242"/>
                    <a:pt x="1495" y="6248"/>
                    <a:pt x="1545" y="6254"/>
                  </a:cubicBezTo>
                  <a:cubicBezTo>
                    <a:pt x="1618" y="6265"/>
                    <a:pt x="1687" y="6271"/>
                    <a:pt x="1760" y="6271"/>
                  </a:cubicBezTo>
                  <a:cubicBezTo>
                    <a:pt x="1834" y="6271"/>
                    <a:pt x="1908" y="6262"/>
                    <a:pt x="1982" y="6262"/>
                  </a:cubicBezTo>
                  <a:cubicBezTo>
                    <a:pt x="2019" y="6262"/>
                    <a:pt x="2056" y="6264"/>
                    <a:pt x="2093" y="6271"/>
                  </a:cubicBezTo>
                  <a:cubicBezTo>
                    <a:pt x="2083" y="6278"/>
                    <a:pt x="2159" y="6275"/>
                    <a:pt x="2103" y="6289"/>
                  </a:cubicBezTo>
                  <a:cubicBezTo>
                    <a:pt x="2083" y="6295"/>
                    <a:pt x="2073" y="6302"/>
                    <a:pt x="2055" y="6309"/>
                  </a:cubicBezTo>
                  <a:cubicBezTo>
                    <a:pt x="2014" y="6334"/>
                    <a:pt x="1968" y="6348"/>
                    <a:pt x="1903" y="6348"/>
                  </a:cubicBezTo>
                  <a:cubicBezTo>
                    <a:pt x="1896" y="6348"/>
                    <a:pt x="1888" y="6348"/>
                    <a:pt x="1881" y="6348"/>
                  </a:cubicBezTo>
                  <a:cubicBezTo>
                    <a:pt x="1760" y="6340"/>
                    <a:pt x="1635" y="6340"/>
                    <a:pt x="1510" y="6340"/>
                  </a:cubicBezTo>
                  <a:cubicBezTo>
                    <a:pt x="1437" y="6340"/>
                    <a:pt x="1333" y="6403"/>
                    <a:pt x="1371" y="6427"/>
                  </a:cubicBezTo>
                  <a:cubicBezTo>
                    <a:pt x="1413" y="6459"/>
                    <a:pt x="1386" y="6473"/>
                    <a:pt x="1361" y="6493"/>
                  </a:cubicBezTo>
                  <a:cubicBezTo>
                    <a:pt x="1336" y="6500"/>
                    <a:pt x="1309" y="6510"/>
                    <a:pt x="1309" y="6528"/>
                  </a:cubicBezTo>
                  <a:cubicBezTo>
                    <a:pt x="1319" y="6577"/>
                    <a:pt x="1257" y="6580"/>
                    <a:pt x="1191" y="6587"/>
                  </a:cubicBezTo>
                  <a:cubicBezTo>
                    <a:pt x="1157" y="6590"/>
                    <a:pt x="1128" y="6593"/>
                    <a:pt x="1136" y="6618"/>
                  </a:cubicBezTo>
                  <a:cubicBezTo>
                    <a:pt x="1115" y="6663"/>
                    <a:pt x="1152" y="6694"/>
                    <a:pt x="1247" y="6712"/>
                  </a:cubicBezTo>
                  <a:cubicBezTo>
                    <a:pt x="1101" y="6729"/>
                    <a:pt x="1083" y="6785"/>
                    <a:pt x="1083" y="6843"/>
                  </a:cubicBezTo>
                  <a:cubicBezTo>
                    <a:pt x="1083" y="6866"/>
                    <a:pt x="1075" y="6893"/>
                    <a:pt x="1132" y="6893"/>
                  </a:cubicBezTo>
                  <a:cubicBezTo>
                    <a:pt x="1138" y="6893"/>
                    <a:pt x="1145" y="6893"/>
                    <a:pt x="1152" y="6892"/>
                  </a:cubicBezTo>
                  <a:cubicBezTo>
                    <a:pt x="1184" y="6892"/>
                    <a:pt x="1205" y="6910"/>
                    <a:pt x="1202" y="6920"/>
                  </a:cubicBezTo>
                  <a:cubicBezTo>
                    <a:pt x="1200" y="6930"/>
                    <a:pt x="1192" y="6933"/>
                    <a:pt x="1182" y="6933"/>
                  </a:cubicBezTo>
                  <a:cubicBezTo>
                    <a:pt x="1170" y="6933"/>
                    <a:pt x="1155" y="6929"/>
                    <a:pt x="1142" y="6926"/>
                  </a:cubicBezTo>
                  <a:cubicBezTo>
                    <a:pt x="1130" y="6926"/>
                    <a:pt x="1116" y="6924"/>
                    <a:pt x="1103" y="6924"/>
                  </a:cubicBezTo>
                  <a:cubicBezTo>
                    <a:pt x="1086" y="6924"/>
                    <a:pt x="1073" y="6928"/>
                    <a:pt x="1073" y="6947"/>
                  </a:cubicBezTo>
                  <a:cubicBezTo>
                    <a:pt x="1073" y="6965"/>
                    <a:pt x="1038" y="6968"/>
                    <a:pt x="1014" y="6972"/>
                  </a:cubicBezTo>
                  <a:cubicBezTo>
                    <a:pt x="979" y="6979"/>
                    <a:pt x="948" y="6982"/>
                    <a:pt x="955" y="7006"/>
                  </a:cubicBezTo>
                  <a:cubicBezTo>
                    <a:pt x="963" y="7025"/>
                    <a:pt x="988" y="7027"/>
                    <a:pt x="1016" y="7027"/>
                  </a:cubicBezTo>
                  <a:cubicBezTo>
                    <a:pt x="1023" y="7027"/>
                    <a:pt x="1031" y="7027"/>
                    <a:pt x="1038" y="7027"/>
                  </a:cubicBezTo>
                  <a:cubicBezTo>
                    <a:pt x="1063" y="7031"/>
                    <a:pt x="1087" y="7038"/>
                    <a:pt x="1115" y="7038"/>
                  </a:cubicBezTo>
                  <a:cubicBezTo>
                    <a:pt x="1115" y="7051"/>
                    <a:pt x="1142" y="7056"/>
                    <a:pt x="1149" y="7062"/>
                  </a:cubicBezTo>
                  <a:cubicBezTo>
                    <a:pt x="1184" y="7100"/>
                    <a:pt x="1247" y="7128"/>
                    <a:pt x="1247" y="7173"/>
                  </a:cubicBezTo>
                  <a:lnTo>
                    <a:pt x="1232" y="7173"/>
                  </a:lnTo>
                  <a:cubicBezTo>
                    <a:pt x="1170" y="7173"/>
                    <a:pt x="1112" y="7152"/>
                    <a:pt x="1049" y="7152"/>
                  </a:cubicBezTo>
                  <a:cubicBezTo>
                    <a:pt x="1035" y="7152"/>
                    <a:pt x="1021" y="7153"/>
                    <a:pt x="1007" y="7155"/>
                  </a:cubicBezTo>
                  <a:cubicBezTo>
                    <a:pt x="944" y="7170"/>
                    <a:pt x="865" y="7155"/>
                    <a:pt x="809" y="7184"/>
                  </a:cubicBezTo>
                  <a:cubicBezTo>
                    <a:pt x="805" y="7186"/>
                    <a:pt x="801" y="7187"/>
                    <a:pt x="796" y="7187"/>
                  </a:cubicBezTo>
                  <a:cubicBezTo>
                    <a:pt x="787" y="7187"/>
                    <a:pt x="778" y="7183"/>
                    <a:pt x="768" y="7180"/>
                  </a:cubicBezTo>
                  <a:cubicBezTo>
                    <a:pt x="752" y="7175"/>
                    <a:pt x="734" y="7169"/>
                    <a:pt x="724" y="7169"/>
                  </a:cubicBezTo>
                  <a:cubicBezTo>
                    <a:pt x="713" y="7169"/>
                    <a:pt x="709" y="7175"/>
                    <a:pt x="719" y="7194"/>
                  </a:cubicBezTo>
                  <a:cubicBezTo>
                    <a:pt x="719" y="7197"/>
                    <a:pt x="702" y="7208"/>
                    <a:pt x="688" y="7211"/>
                  </a:cubicBezTo>
                  <a:cubicBezTo>
                    <a:pt x="682" y="7212"/>
                    <a:pt x="676" y="7213"/>
                    <a:pt x="670" y="7213"/>
                  </a:cubicBezTo>
                  <a:cubicBezTo>
                    <a:pt x="644" y="7213"/>
                    <a:pt x="620" y="7205"/>
                    <a:pt x="592" y="7205"/>
                  </a:cubicBezTo>
                  <a:cubicBezTo>
                    <a:pt x="583" y="7205"/>
                    <a:pt x="573" y="7206"/>
                    <a:pt x="563" y="7208"/>
                  </a:cubicBezTo>
                  <a:cubicBezTo>
                    <a:pt x="562" y="7208"/>
                    <a:pt x="561" y="7208"/>
                    <a:pt x="561" y="7208"/>
                  </a:cubicBezTo>
                  <a:cubicBezTo>
                    <a:pt x="547" y="7208"/>
                    <a:pt x="564" y="7180"/>
                    <a:pt x="528" y="7173"/>
                  </a:cubicBezTo>
                  <a:cubicBezTo>
                    <a:pt x="510" y="7193"/>
                    <a:pt x="482" y="7196"/>
                    <a:pt x="452" y="7196"/>
                  </a:cubicBezTo>
                  <a:cubicBezTo>
                    <a:pt x="440" y="7196"/>
                    <a:pt x="427" y="7195"/>
                    <a:pt x="415" y="7195"/>
                  </a:cubicBezTo>
                  <a:cubicBezTo>
                    <a:pt x="404" y="7195"/>
                    <a:pt x="393" y="7196"/>
                    <a:pt x="382" y="7197"/>
                  </a:cubicBezTo>
                  <a:cubicBezTo>
                    <a:pt x="369" y="7199"/>
                    <a:pt x="356" y="7200"/>
                    <a:pt x="345" y="7200"/>
                  </a:cubicBezTo>
                  <a:cubicBezTo>
                    <a:pt x="309" y="7200"/>
                    <a:pt x="282" y="7191"/>
                    <a:pt x="262" y="7173"/>
                  </a:cubicBezTo>
                  <a:cubicBezTo>
                    <a:pt x="249" y="7171"/>
                    <a:pt x="238" y="7170"/>
                    <a:pt x="228" y="7170"/>
                  </a:cubicBezTo>
                  <a:cubicBezTo>
                    <a:pt x="177" y="7170"/>
                    <a:pt x="140" y="7192"/>
                    <a:pt x="95" y="7201"/>
                  </a:cubicBezTo>
                  <a:cubicBezTo>
                    <a:pt x="70" y="7208"/>
                    <a:pt x="78" y="7225"/>
                    <a:pt x="84" y="7235"/>
                  </a:cubicBezTo>
                  <a:cubicBezTo>
                    <a:pt x="88" y="7250"/>
                    <a:pt x="108" y="7246"/>
                    <a:pt x="126" y="7250"/>
                  </a:cubicBezTo>
                  <a:cubicBezTo>
                    <a:pt x="129" y="7250"/>
                    <a:pt x="133" y="7250"/>
                    <a:pt x="136" y="7250"/>
                  </a:cubicBezTo>
                  <a:cubicBezTo>
                    <a:pt x="166" y="7250"/>
                    <a:pt x="190" y="7238"/>
                    <a:pt x="233" y="7235"/>
                  </a:cubicBezTo>
                  <a:lnTo>
                    <a:pt x="233" y="7235"/>
                  </a:lnTo>
                  <a:cubicBezTo>
                    <a:pt x="192" y="7255"/>
                    <a:pt x="156" y="7264"/>
                    <a:pt x="117" y="7264"/>
                  </a:cubicBezTo>
                  <a:cubicBezTo>
                    <a:pt x="101" y="7264"/>
                    <a:pt x="84" y="7263"/>
                    <a:pt x="67" y="7260"/>
                  </a:cubicBezTo>
                  <a:cubicBezTo>
                    <a:pt x="60" y="7258"/>
                    <a:pt x="53" y="7258"/>
                    <a:pt x="46" y="7258"/>
                  </a:cubicBezTo>
                  <a:cubicBezTo>
                    <a:pt x="32" y="7258"/>
                    <a:pt x="21" y="7261"/>
                    <a:pt x="18" y="7270"/>
                  </a:cubicBezTo>
                  <a:cubicBezTo>
                    <a:pt x="15" y="7288"/>
                    <a:pt x="33" y="7291"/>
                    <a:pt x="57" y="7291"/>
                  </a:cubicBezTo>
                  <a:cubicBezTo>
                    <a:pt x="64" y="7290"/>
                    <a:pt x="72" y="7288"/>
                    <a:pt x="78" y="7288"/>
                  </a:cubicBezTo>
                  <a:cubicBezTo>
                    <a:pt x="88" y="7288"/>
                    <a:pt x="96" y="7291"/>
                    <a:pt x="98" y="7301"/>
                  </a:cubicBezTo>
                  <a:cubicBezTo>
                    <a:pt x="98" y="7301"/>
                    <a:pt x="95" y="7305"/>
                    <a:pt x="95" y="7309"/>
                  </a:cubicBezTo>
                  <a:cubicBezTo>
                    <a:pt x="91" y="7309"/>
                    <a:pt x="87" y="7309"/>
                    <a:pt x="83" y="7309"/>
                  </a:cubicBezTo>
                  <a:cubicBezTo>
                    <a:pt x="71" y="7309"/>
                    <a:pt x="58" y="7308"/>
                    <a:pt x="48" y="7308"/>
                  </a:cubicBezTo>
                  <a:cubicBezTo>
                    <a:pt x="37" y="7308"/>
                    <a:pt x="28" y="7309"/>
                    <a:pt x="25" y="7315"/>
                  </a:cubicBezTo>
                  <a:cubicBezTo>
                    <a:pt x="18" y="7333"/>
                    <a:pt x="49" y="7336"/>
                    <a:pt x="78" y="7343"/>
                  </a:cubicBezTo>
                  <a:cubicBezTo>
                    <a:pt x="91" y="7347"/>
                    <a:pt x="102" y="7354"/>
                    <a:pt x="112" y="7357"/>
                  </a:cubicBezTo>
                  <a:cubicBezTo>
                    <a:pt x="126" y="7352"/>
                    <a:pt x="140" y="7350"/>
                    <a:pt x="154" y="7350"/>
                  </a:cubicBezTo>
                  <a:cubicBezTo>
                    <a:pt x="181" y="7350"/>
                    <a:pt x="208" y="7356"/>
                    <a:pt x="234" y="7356"/>
                  </a:cubicBezTo>
                  <a:cubicBezTo>
                    <a:pt x="243" y="7356"/>
                    <a:pt x="252" y="7355"/>
                    <a:pt x="262" y="7354"/>
                  </a:cubicBezTo>
                  <a:cubicBezTo>
                    <a:pt x="282" y="7348"/>
                    <a:pt x="302" y="7346"/>
                    <a:pt x="322" y="7346"/>
                  </a:cubicBezTo>
                  <a:cubicBezTo>
                    <a:pt x="381" y="7346"/>
                    <a:pt x="437" y="7365"/>
                    <a:pt x="497" y="7368"/>
                  </a:cubicBezTo>
                  <a:cubicBezTo>
                    <a:pt x="502" y="7368"/>
                    <a:pt x="508" y="7368"/>
                    <a:pt x="514" y="7368"/>
                  </a:cubicBezTo>
                  <a:cubicBezTo>
                    <a:pt x="527" y="7368"/>
                    <a:pt x="542" y="7368"/>
                    <a:pt x="557" y="7368"/>
                  </a:cubicBezTo>
                  <a:cubicBezTo>
                    <a:pt x="590" y="7368"/>
                    <a:pt x="624" y="7371"/>
                    <a:pt x="643" y="7392"/>
                  </a:cubicBezTo>
                  <a:cubicBezTo>
                    <a:pt x="643" y="7393"/>
                    <a:pt x="645" y="7393"/>
                    <a:pt x="648" y="7393"/>
                  </a:cubicBezTo>
                  <a:cubicBezTo>
                    <a:pt x="655" y="7393"/>
                    <a:pt x="668" y="7391"/>
                    <a:pt x="670" y="7389"/>
                  </a:cubicBezTo>
                  <a:cubicBezTo>
                    <a:pt x="705" y="7360"/>
                    <a:pt x="785" y="7371"/>
                    <a:pt x="816" y="7343"/>
                  </a:cubicBezTo>
                  <a:cubicBezTo>
                    <a:pt x="822" y="7339"/>
                    <a:pt x="833" y="7336"/>
                    <a:pt x="842" y="7336"/>
                  </a:cubicBezTo>
                  <a:cubicBezTo>
                    <a:pt x="850" y="7336"/>
                    <a:pt x="856" y="7339"/>
                    <a:pt x="854" y="7347"/>
                  </a:cubicBezTo>
                  <a:cubicBezTo>
                    <a:pt x="854" y="7381"/>
                    <a:pt x="903" y="7371"/>
                    <a:pt x="938" y="7378"/>
                  </a:cubicBezTo>
                  <a:cubicBezTo>
                    <a:pt x="941" y="7378"/>
                    <a:pt x="944" y="7378"/>
                    <a:pt x="947" y="7378"/>
                  </a:cubicBezTo>
                  <a:cubicBezTo>
                    <a:pt x="961" y="7378"/>
                    <a:pt x="979" y="7376"/>
                    <a:pt x="995" y="7376"/>
                  </a:cubicBezTo>
                  <a:cubicBezTo>
                    <a:pt x="1021" y="7376"/>
                    <a:pt x="1041" y="7381"/>
                    <a:pt x="1032" y="7409"/>
                  </a:cubicBezTo>
                  <a:cubicBezTo>
                    <a:pt x="1029" y="7413"/>
                    <a:pt x="1034" y="7415"/>
                    <a:pt x="1041" y="7415"/>
                  </a:cubicBezTo>
                  <a:cubicBezTo>
                    <a:pt x="1046" y="7415"/>
                    <a:pt x="1051" y="7414"/>
                    <a:pt x="1056" y="7413"/>
                  </a:cubicBezTo>
                  <a:cubicBezTo>
                    <a:pt x="1058" y="7412"/>
                    <a:pt x="1061" y="7412"/>
                    <a:pt x="1063" y="7412"/>
                  </a:cubicBezTo>
                  <a:cubicBezTo>
                    <a:pt x="1092" y="7412"/>
                    <a:pt x="1102" y="7430"/>
                    <a:pt x="1122" y="7434"/>
                  </a:cubicBezTo>
                  <a:cubicBezTo>
                    <a:pt x="1144" y="7441"/>
                    <a:pt x="1150" y="7474"/>
                    <a:pt x="1180" y="7474"/>
                  </a:cubicBezTo>
                  <a:cubicBezTo>
                    <a:pt x="1192" y="7474"/>
                    <a:pt x="1206" y="7470"/>
                    <a:pt x="1226" y="7458"/>
                  </a:cubicBezTo>
                  <a:cubicBezTo>
                    <a:pt x="1230" y="7455"/>
                    <a:pt x="1236" y="7454"/>
                    <a:pt x="1241" y="7454"/>
                  </a:cubicBezTo>
                  <a:cubicBezTo>
                    <a:pt x="1249" y="7454"/>
                    <a:pt x="1258" y="7456"/>
                    <a:pt x="1264" y="7458"/>
                  </a:cubicBezTo>
                  <a:cubicBezTo>
                    <a:pt x="1302" y="7479"/>
                    <a:pt x="1347" y="7479"/>
                    <a:pt x="1396" y="7489"/>
                  </a:cubicBezTo>
                  <a:cubicBezTo>
                    <a:pt x="1497" y="7504"/>
                    <a:pt x="1598" y="7514"/>
                    <a:pt x="1701" y="7514"/>
                  </a:cubicBezTo>
                  <a:cubicBezTo>
                    <a:pt x="1739" y="7514"/>
                    <a:pt x="1777" y="7512"/>
                    <a:pt x="1815" y="7509"/>
                  </a:cubicBezTo>
                  <a:cubicBezTo>
                    <a:pt x="1874" y="7530"/>
                    <a:pt x="1943" y="7527"/>
                    <a:pt x="2006" y="7530"/>
                  </a:cubicBezTo>
                  <a:cubicBezTo>
                    <a:pt x="2013" y="7534"/>
                    <a:pt x="2020" y="7534"/>
                    <a:pt x="2027" y="7538"/>
                  </a:cubicBezTo>
                  <a:cubicBezTo>
                    <a:pt x="2111" y="7552"/>
                    <a:pt x="2195" y="7560"/>
                    <a:pt x="2282" y="7560"/>
                  </a:cubicBezTo>
                  <a:cubicBezTo>
                    <a:pt x="2320" y="7560"/>
                    <a:pt x="2359" y="7558"/>
                    <a:pt x="2398" y="7555"/>
                  </a:cubicBezTo>
                  <a:lnTo>
                    <a:pt x="2398" y="7555"/>
                  </a:lnTo>
                  <a:cubicBezTo>
                    <a:pt x="2364" y="7565"/>
                    <a:pt x="2315" y="7565"/>
                    <a:pt x="2315" y="7597"/>
                  </a:cubicBezTo>
                  <a:lnTo>
                    <a:pt x="2322" y="7597"/>
                  </a:lnTo>
                  <a:lnTo>
                    <a:pt x="2322" y="7600"/>
                  </a:lnTo>
                  <a:cubicBezTo>
                    <a:pt x="2322" y="7597"/>
                    <a:pt x="2315" y="7597"/>
                    <a:pt x="2315" y="7597"/>
                  </a:cubicBezTo>
                  <a:cubicBezTo>
                    <a:pt x="2310" y="7597"/>
                    <a:pt x="2306" y="7598"/>
                    <a:pt x="2301" y="7598"/>
                  </a:cubicBezTo>
                  <a:cubicBezTo>
                    <a:pt x="2274" y="7598"/>
                    <a:pt x="2244" y="7588"/>
                    <a:pt x="2216" y="7588"/>
                  </a:cubicBezTo>
                  <a:cubicBezTo>
                    <a:pt x="2196" y="7588"/>
                    <a:pt x="2177" y="7593"/>
                    <a:pt x="2159" y="7607"/>
                  </a:cubicBezTo>
                  <a:cubicBezTo>
                    <a:pt x="2157" y="7609"/>
                    <a:pt x="2155" y="7610"/>
                    <a:pt x="2153" y="7610"/>
                  </a:cubicBezTo>
                  <a:cubicBezTo>
                    <a:pt x="2145" y="7610"/>
                    <a:pt x="2141" y="7592"/>
                    <a:pt x="2124" y="7592"/>
                  </a:cubicBezTo>
                  <a:cubicBezTo>
                    <a:pt x="2122" y="7592"/>
                    <a:pt x="2120" y="7592"/>
                    <a:pt x="2117" y="7593"/>
                  </a:cubicBezTo>
                  <a:cubicBezTo>
                    <a:pt x="2097" y="7648"/>
                    <a:pt x="2097" y="7648"/>
                    <a:pt x="2207" y="7648"/>
                  </a:cubicBezTo>
                  <a:cubicBezTo>
                    <a:pt x="2246" y="7648"/>
                    <a:pt x="2284" y="7645"/>
                    <a:pt x="2318" y="7638"/>
                  </a:cubicBezTo>
                  <a:cubicBezTo>
                    <a:pt x="2401" y="7659"/>
                    <a:pt x="2496" y="7642"/>
                    <a:pt x="2579" y="7663"/>
                  </a:cubicBezTo>
                  <a:cubicBezTo>
                    <a:pt x="2580" y="7663"/>
                    <a:pt x="2582" y="7663"/>
                    <a:pt x="2584" y="7663"/>
                  </a:cubicBezTo>
                  <a:cubicBezTo>
                    <a:pt x="2592" y="7663"/>
                    <a:pt x="2604" y="7658"/>
                    <a:pt x="2610" y="7655"/>
                  </a:cubicBezTo>
                  <a:cubicBezTo>
                    <a:pt x="2635" y="7645"/>
                    <a:pt x="2662" y="7642"/>
                    <a:pt x="2693" y="7638"/>
                  </a:cubicBezTo>
                  <a:cubicBezTo>
                    <a:pt x="2711" y="7638"/>
                    <a:pt x="2729" y="7638"/>
                    <a:pt x="2747" y="7638"/>
                  </a:cubicBezTo>
                  <a:cubicBezTo>
                    <a:pt x="2790" y="7638"/>
                    <a:pt x="2834" y="7639"/>
                    <a:pt x="2879" y="7639"/>
                  </a:cubicBezTo>
                  <a:cubicBezTo>
                    <a:pt x="2941" y="7639"/>
                    <a:pt x="3003" y="7636"/>
                    <a:pt x="3064" y="7624"/>
                  </a:cubicBezTo>
                  <a:cubicBezTo>
                    <a:pt x="3067" y="7624"/>
                    <a:pt x="3070" y="7628"/>
                    <a:pt x="3073" y="7628"/>
                  </a:cubicBezTo>
                  <a:cubicBezTo>
                    <a:pt x="3074" y="7628"/>
                    <a:pt x="3074" y="7628"/>
                    <a:pt x="3075" y="7628"/>
                  </a:cubicBezTo>
                  <a:cubicBezTo>
                    <a:pt x="3276" y="7610"/>
                    <a:pt x="3481" y="7618"/>
                    <a:pt x="3682" y="7613"/>
                  </a:cubicBezTo>
                  <a:cubicBezTo>
                    <a:pt x="3884" y="7610"/>
                    <a:pt x="4084" y="7603"/>
                    <a:pt x="4286" y="7593"/>
                  </a:cubicBezTo>
                  <a:cubicBezTo>
                    <a:pt x="4302" y="7591"/>
                    <a:pt x="4320" y="7590"/>
                    <a:pt x="4337" y="7590"/>
                  </a:cubicBezTo>
                  <a:cubicBezTo>
                    <a:pt x="4360" y="7590"/>
                    <a:pt x="4382" y="7592"/>
                    <a:pt x="4404" y="7600"/>
                  </a:cubicBezTo>
                  <a:cubicBezTo>
                    <a:pt x="4439" y="7612"/>
                    <a:pt x="4481" y="7616"/>
                    <a:pt x="4520" y="7616"/>
                  </a:cubicBezTo>
                  <a:cubicBezTo>
                    <a:pt x="4551" y="7616"/>
                    <a:pt x="4581" y="7613"/>
                    <a:pt x="4605" y="7610"/>
                  </a:cubicBezTo>
                  <a:cubicBezTo>
                    <a:pt x="4686" y="7600"/>
                    <a:pt x="4765" y="7595"/>
                    <a:pt x="4846" y="7595"/>
                  </a:cubicBezTo>
                  <a:cubicBezTo>
                    <a:pt x="4873" y="7595"/>
                    <a:pt x="4900" y="7596"/>
                    <a:pt x="4928" y="7597"/>
                  </a:cubicBezTo>
                  <a:cubicBezTo>
                    <a:pt x="4951" y="7600"/>
                    <a:pt x="4975" y="7601"/>
                    <a:pt x="4999" y="7601"/>
                  </a:cubicBezTo>
                  <a:cubicBezTo>
                    <a:pt x="5054" y="7601"/>
                    <a:pt x="5109" y="7595"/>
                    <a:pt x="5163" y="7595"/>
                  </a:cubicBezTo>
                  <a:cubicBezTo>
                    <a:pt x="5178" y="7595"/>
                    <a:pt x="5193" y="7596"/>
                    <a:pt x="5208" y="7597"/>
                  </a:cubicBezTo>
                  <a:cubicBezTo>
                    <a:pt x="5229" y="7597"/>
                    <a:pt x="5237" y="7589"/>
                    <a:pt x="5240" y="7579"/>
                  </a:cubicBezTo>
                  <a:lnTo>
                    <a:pt x="5347" y="7579"/>
                  </a:lnTo>
                  <a:cubicBezTo>
                    <a:pt x="5604" y="7572"/>
                    <a:pt x="5861" y="7568"/>
                    <a:pt x="6114" y="7558"/>
                  </a:cubicBezTo>
                  <a:lnTo>
                    <a:pt x="6114" y="7558"/>
                  </a:lnTo>
                  <a:cubicBezTo>
                    <a:pt x="6128" y="7583"/>
                    <a:pt x="6010" y="7579"/>
                    <a:pt x="6073" y="7618"/>
                  </a:cubicBezTo>
                  <a:cubicBezTo>
                    <a:pt x="6090" y="7626"/>
                    <a:pt x="6103" y="7632"/>
                    <a:pt x="6117" y="7632"/>
                  </a:cubicBezTo>
                  <a:cubicBezTo>
                    <a:pt x="6126" y="7632"/>
                    <a:pt x="6135" y="7630"/>
                    <a:pt x="6145" y="7624"/>
                  </a:cubicBezTo>
                  <a:cubicBezTo>
                    <a:pt x="6180" y="7628"/>
                    <a:pt x="6148" y="7655"/>
                    <a:pt x="6187" y="7659"/>
                  </a:cubicBezTo>
                  <a:cubicBezTo>
                    <a:pt x="6176" y="7664"/>
                    <a:pt x="6164" y="7666"/>
                    <a:pt x="6152" y="7666"/>
                  </a:cubicBezTo>
                  <a:cubicBezTo>
                    <a:pt x="6140" y="7666"/>
                    <a:pt x="6128" y="7664"/>
                    <a:pt x="6118" y="7663"/>
                  </a:cubicBezTo>
                  <a:cubicBezTo>
                    <a:pt x="6101" y="7662"/>
                    <a:pt x="6085" y="7661"/>
                    <a:pt x="6069" y="7661"/>
                  </a:cubicBezTo>
                  <a:cubicBezTo>
                    <a:pt x="6020" y="7661"/>
                    <a:pt x="5973" y="7665"/>
                    <a:pt x="5924" y="7673"/>
                  </a:cubicBezTo>
                  <a:cubicBezTo>
                    <a:pt x="5907" y="7674"/>
                    <a:pt x="5882" y="7677"/>
                    <a:pt x="5861" y="7677"/>
                  </a:cubicBezTo>
                  <a:cubicBezTo>
                    <a:pt x="5841" y="7677"/>
                    <a:pt x="5824" y="7674"/>
                    <a:pt x="5823" y="7666"/>
                  </a:cubicBezTo>
                  <a:cubicBezTo>
                    <a:pt x="5821" y="7649"/>
                    <a:pt x="5813" y="7644"/>
                    <a:pt x="5803" y="7644"/>
                  </a:cubicBezTo>
                  <a:cubicBezTo>
                    <a:pt x="5792" y="7644"/>
                    <a:pt x="5778" y="7650"/>
                    <a:pt x="5767" y="7652"/>
                  </a:cubicBezTo>
                  <a:cubicBezTo>
                    <a:pt x="5670" y="7667"/>
                    <a:pt x="5571" y="7681"/>
                    <a:pt x="5468" y="7681"/>
                  </a:cubicBezTo>
                  <a:cubicBezTo>
                    <a:pt x="5457" y="7681"/>
                    <a:pt x="5445" y="7680"/>
                    <a:pt x="5434" y="7680"/>
                  </a:cubicBezTo>
                  <a:cubicBezTo>
                    <a:pt x="5403" y="7673"/>
                    <a:pt x="5365" y="7669"/>
                    <a:pt x="5344" y="7648"/>
                  </a:cubicBezTo>
                  <a:lnTo>
                    <a:pt x="5344" y="7648"/>
                  </a:lnTo>
                  <a:cubicBezTo>
                    <a:pt x="5354" y="7678"/>
                    <a:pt x="5344" y="7690"/>
                    <a:pt x="5312" y="7690"/>
                  </a:cubicBezTo>
                  <a:cubicBezTo>
                    <a:pt x="5301" y="7690"/>
                    <a:pt x="5289" y="7689"/>
                    <a:pt x="5274" y="7687"/>
                  </a:cubicBezTo>
                  <a:cubicBezTo>
                    <a:pt x="5267" y="7686"/>
                    <a:pt x="5261" y="7686"/>
                    <a:pt x="5255" y="7686"/>
                  </a:cubicBezTo>
                  <a:cubicBezTo>
                    <a:pt x="5198" y="7686"/>
                    <a:pt x="5145" y="7705"/>
                    <a:pt x="5087" y="7705"/>
                  </a:cubicBezTo>
                  <a:cubicBezTo>
                    <a:pt x="5072" y="7705"/>
                    <a:pt x="5057" y="7704"/>
                    <a:pt x="5042" y="7701"/>
                  </a:cubicBezTo>
                  <a:cubicBezTo>
                    <a:pt x="5029" y="7697"/>
                    <a:pt x="5018" y="7696"/>
                    <a:pt x="5007" y="7696"/>
                  </a:cubicBezTo>
                  <a:cubicBezTo>
                    <a:pt x="4993" y="7696"/>
                    <a:pt x="4979" y="7698"/>
                    <a:pt x="4962" y="7704"/>
                  </a:cubicBezTo>
                  <a:cubicBezTo>
                    <a:pt x="4929" y="7715"/>
                    <a:pt x="4894" y="7717"/>
                    <a:pt x="4857" y="7717"/>
                  </a:cubicBezTo>
                  <a:cubicBezTo>
                    <a:pt x="4827" y="7717"/>
                    <a:pt x="4797" y="7716"/>
                    <a:pt x="4767" y="7716"/>
                  </a:cubicBezTo>
                  <a:cubicBezTo>
                    <a:pt x="4726" y="7716"/>
                    <a:pt x="4686" y="7718"/>
                    <a:pt x="4650" y="7732"/>
                  </a:cubicBezTo>
                  <a:cubicBezTo>
                    <a:pt x="4650" y="7732"/>
                    <a:pt x="4643" y="7728"/>
                    <a:pt x="4640" y="7725"/>
                  </a:cubicBezTo>
                  <a:cubicBezTo>
                    <a:pt x="4630" y="7721"/>
                    <a:pt x="4621" y="7718"/>
                    <a:pt x="4612" y="7718"/>
                  </a:cubicBezTo>
                  <a:cubicBezTo>
                    <a:pt x="4605" y="7718"/>
                    <a:pt x="4599" y="7720"/>
                    <a:pt x="4595" y="7725"/>
                  </a:cubicBezTo>
                  <a:cubicBezTo>
                    <a:pt x="4584" y="7735"/>
                    <a:pt x="4595" y="7746"/>
                    <a:pt x="4612" y="7752"/>
                  </a:cubicBezTo>
                  <a:cubicBezTo>
                    <a:pt x="4628" y="7758"/>
                    <a:pt x="4643" y="7760"/>
                    <a:pt x="4657" y="7760"/>
                  </a:cubicBezTo>
                  <a:cubicBezTo>
                    <a:pt x="4688" y="7760"/>
                    <a:pt x="4713" y="7749"/>
                    <a:pt x="4737" y="7735"/>
                  </a:cubicBezTo>
                  <a:lnTo>
                    <a:pt x="4737" y="7735"/>
                  </a:lnTo>
                  <a:cubicBezTo>
                    <a:pt x="4761" y="7752"/>
                    <a:pt x="4785" y="7767"/>
                    <a:pt x="4723" y="7770"/>
                  </a:cubicBezTo>
                  <a:cubicBezTo>
                    <a:pt x="4712" y="7770"/>
                    <a:pt x="4705" y="7777"/>
                    <a:pt x="4699" y="7780"/>
                  </a:cubicBezTo>
                  <a:cubicBezTo>
                    <a:pt x="4674" y="7789"/>
                    <a:pt x="4651" y="7798"/>
                    <a:pt x="4625" y="7798"/>
                  </a:cubicBezTo>
                  <a:cubicBezTo>
                    <a:pt x="4611" y="7798"/>
                    <a:pt x="4595" y="7795"/>
                    <a:pt x="4577" y="7787"/>
                  </a:cubicBezTo>
                  <a:cubicBezTo>
                    <a:pt x="4567" y="7784"/>
                    <a:pt x="4553" y="7783"/>
                    <a:pt x="4539" y="7783"/>
                  </a:cubicBezTo>
                  <a:cubicBezTo>
                    <a:pt x="4522" y="7783"/>
                    <a:pt x="4505" y="7784"/>
                    <a:pt x="4491" y="7784"/>
                  </a:cubicBezTo>
                  <a:lnTo>
                    <a:pt x="4428" y="7784"/>
                  </a:lnTo>
                  <a:cubicBezTo>
                    <a:pt x="4414" y="7770"/>
                    <a:pt x="4366" y="7784"/>
                    <a:pt x="4369" y="7763"/>
                  </a:cubicBezTo>
                  <a:cubicBezTo>
                    <a:pt x="4372" y="7742"/>
                    <a:pt x="4414" y="7752"/>
                    <a:pt x="4435" y="7746"/>
                  </a:cubicBezTo>
                  <a:cubicBezTo>
                    <a:pt x="4449" y="7738"/>
                    <a:pt x="4473" y="7746"/>
                    <a:pt x="4483" y="7732"/>
                  </a:cubicBezTo>
                  <a:cubicBezTo>
                    <a:pt x="4439" y="7723"/>
                    <a:pt x="4413" y="7717"/>
                    <a:pt x="4394" y="7717"/>
                  </a:cubicBezTo>
                  <a:cubicBezTo>
                    <a:pt x="4367" y="7717"/>
                    <a:pt x="4352" y="7728"/>
                    <a:pt x="4321" y="7756"/>
                  </a:cubicBezTo>
                  <a:cubicBezTo>
                    <a:pt x="4307" y="7767"/>
                    <a:pt x="4296" y="7773"/>
                    <a:pt x="4287" y="7773"/>
                  </a:cubicBezTo>
                  <a:cubicBezTo>
                    <a:pt x="4278" y="7773"/>
                    <a:pt x="4272" y="7767"/>
                    <a:pt x="4268" y="7756"/>
                  </a:cubicBezTo>
                  <a:cubicBezTo>
                    <a:pt x="4257" y="7728"/>
                    <a:pt x="4227" y="7720"/>
                    <a:pt x="4194" y="7720"/>
                  </a:cubicBezTo>
                  <a:cubicBezTo>
                    <a:pt x="4177" y="7720"/>
                    <a:pt x="4160" y="7722"/>
                    <a:pt x="4143" y="7725"/>
                  </a:cubicBezTo>
                  <a:cubicBezTo>
                    <a:pt x="4083" y="7731"/>
                    <a:pt x="4038" y="7766"/>
                    <a:pt x="3972" y="7766"/>
                  </a:cubicBezTo>
                  <a:cubicBezTo>
                    <a:pt x="3963" y="7766"/>
                    <a:pt x="3952" y="7765"/>
                    <a:pt x="3942" y="7763"/>
                  </a:cubicBezTo>
                  <a:cubicBezTo>
                    <a:pt x="3938" y="7763"/>
                    <a:pt x="3935" y="7763"/>
                    <a:pt x="3935" y="7767"/>
                  </a:cubicBezTo>
                  <a:cubicBezTo>
                    <a:pt x="3911" y="7784"/>
                    <a:pt x="3876" y="7784"/>
                    <a:pt x="3842" y="7784"/>
                  </a:cubicBezTo>
                  <a:cubicBezTo>
                    <a:pt x="3807" y="7778"/>
                    <a:pt x="3772" y="7775"/>
                    <a:pt x="3738" y="7775"/>
                  </a:cubicBezTo>
                  <a:cubicBezTo>
                    <a:pt x="3660" y="7775"/>
                    <a:pt x="3584" y="7788"/>
                    <a:pt x="3509" y="7797"/>
                  </a:cubicBezTo>
                  <a:cubicBezTo>
                    <a:pt x="3463" y="7801"/>
                    <a:pt x="3463" y="7826"/>
                    <a:pt x="3505" y="7839"/>
                  </a:cubicBezTo>
                  <a:cubicBezTo>
                    <a:pt x="3530" y="7850"/>
                    <a:pt x="3557" y="7850"/>
                    <a:pt x="3581" y="7853"/>
                  </a:cubicBezTo>
                  <a:cubicBezTo>
                    <a:pt x="3623" y="7857"/>
                    <a:pt x="3675" y="7853"/>
                    <a:pt x="3703" y="7874"/>
                  </a:cubicBezTo>
                  <a:cubicBezTo>
                    <a:pt x="3722" y="7889"/>
                    <a:pt x="3738" y="7895"/>
                    <a:pt x="3753" y="7895"/>
                  </a:cubicBezTo>
                  <a:cubicBezTo>
                    <a:pt x="3774" y="7895"/>
                    <a:pt x="3792" y="7882"/>
                    <a:pt x="3810" y="7867"/>
                  </a:cubicBezTo>
                  <a:cubicBezTo>
                    <a:pt x="3821" y="7856"/>
                    <a:pt x="3830" y="7843"/>
                    <a:pt x="3851" y="7843"/>
                  </a:cubicBezTo>
                  <a:cubicBezTo>
                    <a:pt x="3857" y="7843"/>
                    <a:pt x="3864" y="7844"/>
                    <a:pt x="3873" y="7847"/>
                  </a:cubicBezTo>
                  <a:cubicBezTo>
                    <a:pt x="3895" y="7852"/>
                    <a:pt x="3917" y="7854"/>
                    <a:pt x="3939" y="7854"/>
                  </a:cubicBezTo>
                  <a:cubicBezTo>
                    <a:pt x="3972" y="7854"/>
                    <a:pt x="4006" y="7849"/>
                    <a:pt x="4039" y="7842"/>
                  </a:cubicBezTo>
                  <a:cubicBezTo>
                    <a:pt x="4050" y="7842"/>
                    <a:pt x="4061" y="7842"/>
                    <a:pt x="4072" y="7842"/>
                  </a:cubicBezTo>
                  <a:cubicBezTo>
                    <a:pt x="4126" y="7842"/>
                    <a:pt x="4178" y="7848"/>
                    <a:pt x="4230" y="7853"/>
                  </a:cubicBezTo>
                  <a:cubicBezTo>
                    <a:pt x="4240" y="7871"/>
                    <a:pt x="4254" y="7877"/>
                    <a:pt x="4269" y="7877"/>
                  </a:cubicBezTo>
                  <a:cubicBezTo>
                    <a:pt x="4294" y="7877"/>
                    <a:pt x="4324" y="7860"/>
                    <a:pt x="4348" y="7860"/>
                  </a:cubicBezTo>
                  <a:cubicBezTo>
                    <a:pt x="4350" y="7860"/>
                    <a:pt x="4351" y="7860"/>
                    <a:pt x="4352" y="7860"/>
                  </a:cubicBezTo>
                  <a:cubicBezTo>
                    <a:pt x="4374" y="7860"/>
                    <a:pt x="4388" y="7836"/>
                    <a:pt x="4407" y="7832"/>
                  </a:cubicBezTo>
                  <a:cubicBezTo>
                    <a:pt x="4415" y="7831"/>
                    <a:pt x="4421" y="7830"/>
                    <a:pt x="4425" y="7830"/>
                  </a:cubicBezTo>
                  <a:cubicBezTo>
                    <a:pt x="4453" y="7830"/>
                    <a:pt x="4416" y="7857"/>
                    <a:pt x="4449" y="7863"/>
                  </a:cubicBezTo>
                  <a:cubicBezTo>
                    <a:pt x="4470" y="7868"/>
                    <a:pt x="4501" y="7870"/>
                    <a:pt x="4535" y="7870"/>
                  </a:cubicBezTo>
                  <a:cubicBezTo>
                    <a:pt x="4601" y="7870"/>
                    <a:pt x="4679" y="7861"/>
                    <a:pt x="4716" y="7842"/>
                  </a:cubicBezTo>
                  <a:cubicBezTo>
                    <a:pt x="4720" y="7839"/>
                    <a:pt x="4720" y="7839"/>
                    <a:pt x="4720" y="7836"/>
                  </a:cubicBezTo>
                  <a:cubicBezTo>
                    <a:pt x="4730" y="7832"/>
                    <a:pt x="4737" y="7829"/>
                    <a:pt x="4747" y="7826"/>
                  </a:cubicBezTo>
                  <a:cubicBezTo>
                    <a:pt x="4754" y="7829"/>
                    <a:pt x="4761" y="7832"/>
                    <a:pt x="4768" y="7836"/>
                  </a:cubicBezTo>
                  <a:cubicBezTo>
                    <a:pt x="4774" y="7847"/>
                    <a:pt x="4737" y="7860"/>
                    <a:pt x="4768" y="7867"/>
                  </a:cubicBezTo>
                  <a:cubicBezTo>
                    <a:pt x="4773" y="7869"/>
                    <a:pt x="4777" y="7869"/>
                    <a:pt x="4782" y="7869"/>
                  </a:cubicBezTo>
                  <a:cubicBezTo>
                    <a:pt x="4802" y="7869"/>
                    <a:pt x="4816" y="7858"/>
                    <a:pt x="4830" y="7850"/>
                  </a:cubicBezTo>
                  <a:cubicBezTo>
                    <a:pt x="4846" y="7840"/>
                    <a:pt x="4856" y="7825"/>
                    <a:pt x="4885" y="7825"/>
                  </a:cubicBezTo>
                  <a:cubicBezTo>
                    <a:pt x="4888" y="7825"/>
                    <a:pt x="4892" y="7825"/>
                    <a:pt x="4896" y="7826"/>
                  </a:cubicBezTo>
                  <a:cubicBezTo>
                    <a:pt x="4908" y="7834"/>
                    <a:pt x="4915" y="7851"/>
                    <a:pt x="4935" y="7851"/>
                  </a:cubicBezTo>
                  <a:cubicBezTo>
                    <a:pt x="4938" y="7851"/>
                    <a:pt x="4941" y="7851"/>
                    <a:pt x="4945" y="7850"/>
                  </a:cubicBezTo>
                  <a:cubicBezTo>
                    <a:pt x="5024" y="7832"/>
                    <a:pt x="5136" y="7853"/>
                    <a:pt x="5187" y="7801"/>
                  </a:cubicBezTo>
                  <a:lnTo>
                    <a:pt x="5187" y="7801"/>
                  </a:lnTo>
                  <a:cubicBezTo>
                    <a:pt x="5191" y="7808"/>
                    <a:pt x="5184" y="7822"/>
                    <a:pt x="5205" y="7826"/>
                  </a:cubicBezTo>
                  <a:cubicBezTo>
                    <a:pt x="5208" y="7825"/>
                    <a:pt x="5211" y="7825"/>
                    <a:pt x="5215" y="7825"/>
                  </a:cubicBezTo>
                  <a:cubicBezTo>
                    <a:pt x="5233" y="7825"/>
                    <a:pt x="5253" y="7829"/>
                    <a:pt x="5271" y="7829"/>
                  </a:cubicBezTo>
                  <a:cubicBezTo>
                    <a:pt x="5289" y="7829"/>
                    <a:pt x="5304" y="7825"/>
                    <a:pt x="5309" y="7805"/>
                  </a:cubicBezTo>
                  <a:cubicBezTo>
                    <a:pt x="5311" y="7800"/>
                    <a:pt x="5316" y="7799"/>
                    <a:pt x="5321" y="7799"/>
                  </a:cubicBezTo>
                  <a:cubicBezTo>
                    <a:pt x="5328" y="7799"/>
                    <a:pt x="5337" y="7801"/>
                    <a:pt x="5341" y="7801"/>
                  </a:cubicBezTo>
                  <a:cubicBezTo>
                    <a:pt x="5361" y="7808"/>
                    <a:pt x="5378" y="7815"/>
                    <a:pt x="5396" y="7818"/>
                  </a:cubicBezTo>
                  <a:cubicBezTo>
                    <a:pt x="5482" y="7829"/>
                    <a:pt x="5580" y="7818"/>
                    <a:pt x="5660" y="7850"/>
                  </a:cubicBezTo>
                  <a:cubicBezTo>
                    <a:pt x="5662" y="7850"/>
                    <a:pt x="5664" y="7850"/>
                    <a:pt x="5666" y="7850"/>
                  </a:cubicBezTo>
                  <a:cubicBezTo>
                    <a:pt x="5680" y="7850"/>
                    <a:pt x="5696" y="7853"/>
                    <a:pt x="5709" y="7853"/>
                  </a:cubicBezTo>
                  <a:cubicBezTo>
                    <a:pt x="5723" y="7853"/>
                    <a:pt x="5734" y="7849"/>
                    <a:pt x="5736" y="7832"/>
                  </a:cubicBezTo>
                  <a:cubicBezTo>
                    <a:pt x="5740" y="7806"/>
                    <a:pt x="5761" y="7792"/>
                    <a:pt x="5792" y="7792"/>
                  </a:cubicBezTo>
                  <a:cubicBezTo>
                    <a:pt x="5809" y="7792"/>
                    <a:pt x="5830" y="7796"/>
                    <a:pt x="5854" y="7805"/>
                  </a:cubicBezTo>
                  <a:cubicBezTo>
                    <a:pt x="5871" y="7810"/>
                    <a:pt x="5888" y="7814"/>
                    <a:pt x="5908" y="7814"/>
                  </a:cubicBezTo>
                  <a:cubicBezTo>
                    <a:pt x="5916" y="7814"/>
                    <a:pt x="5925" y="7814"/>
                    <a:pt x="5934" y="7812"/>
                  </a:cubicBezTo>
                  <a:cubicBezTo>
                    <a:pt x="5968" y="7818"/>
                    <a:pt x="6002" y="7836"/>
                    <a:pt x="6035" y="7836"/>
                  </a:cubicBezTo>
                  <a:cubicBezTo>
                    <a:pt x="6055" y="7836"/>
                    <a:pt x="6075" y="7829"/>
                    <a:pt x="6093" y="7808"/>
                  </a:cubicBezTo>
                  <a:cubicBezTo>
                    <a:pt x="6097" y="7808"/>
                    <a:pt x="6100" y="7805"/>
                    <a:pt x="6103" y="7805"/>
                  </a:cubicBezTo>
                  <a:cubicBezTo>
                    <a:pt x="6173" y="7812"/>
                    <a:pt x="6246" y="7812"/>
                    <a:pt x="6315" y="7822"/>
                  </a:cubicBezTo>
                  <a:cubicBezTo>
                    <a:pt x="6331" y="7825"/>
                    <a:pt x="6337" y="7840"/>
                    <a:pt x="6354" y="7840"/>
                  </a:cubicBezTo>
                  <a:cubicBezTo>
                    <a:pt x="6358" y="7840"/>
                    <a:pt x="6364" y="7839"/>
                    <a:pt x="6371" y="7836"/>
                  </a:cubicBezTo>
                  <a:cubicBezTo>
                    <a:pt x="6398" y="7822"/>
                    <a:pt x="6364" y="7812"/>
                    <a:pt x="6364" y="7797"/>
                  </a:cubicBezTo>
                  <a:lnTo>
                    <a:pt x="6364" y="7797"/>
                  </a:lnTo>
                  <a:cubicBezTo>
                    <a:pt x="6385" y="7801"/>
                    <a:pt x="6412" y="7797"/>
                    <a:pt x="6423" y="7805"/>
                  </a:cubicBezTo>
                  <a:cubicBezTo>
                    <a:pt x="6441" y="7814"/>
                    <a:pt x="6451" y="7819"/>
                    <a:pt x="6457" y="7819"/>
                  </a:cubicBezTo>
                  <a:cubicBezTo>
                    <a:pt x="6462" y="7819"/>
                    <a:pt x="6465" y="7815"/>
                    <a:pt x="6468" y="7805"/>
                  </a:cubicBezTo>
                  <a:cubicBezTo>
                    <a:pt x="6478" y="7777"/>
                    <a:pt x="6516" y="7763"/>
                    <a:pt x="6551" y="7746"/>
                  </a:cubicBezTo>
                  <a:lnTo>
                    <a:pt x="6551" y="7746"/>
                  </a:lnTo>
                  <a:cubicBezTo>
                    <a:pt x="6579" y="7759"/>
                    <a:pt x="6544" y="7773"/>
                    <a:pt x="6558" y="7784"/>
                  </a:cubicBezTo>
                  <a:cubicBezTo>
                    <a:pt x="6572" y="7794"/>
                    <a:pt x="6558" y="7812"/>
                    <a:pt x="6590" y="7815"/>
                  </a:cubicBezTo>
                  <a:cubicBezTo>
                    <a:pt x="6593" y="7815"/>
                    <a:pt x="6597" y="7816"/>
                    <a:pt x="6600" y="7816"/>
                  </a:cubicBezTo>
                  <a:cubicBezTo>
                    <a:pt x="6619" y="7816"/>
                    <a:pt x="6625" y="7807"/>
                    <a:pt x="6635" y="7797"/>
                  </a:cubicBezTo>
                  <a:cubicBezTo>
                    <a:pt x="6644" y="7788"/>
                    <a:pt x="6653" y="7784"/>
                    <a:pt x="6663" y="7784"/>
                  </a:cubicBezTo>
                  <a:cubicBezTo>
                    <a:pt x="6675" y="7784"/>
                    <a:pt x="6689" y="7790"/>
                    <a:pt x="6704" y="7797"/>
                  </a:cubicBezTo>
                  <a:cubicBezTo>
                    <a:pt x="6734" y="7815"/>
                    <a:pt x="6759" y="7824"/>
                    <a:pt x="6782" y="7824"/>
                  </a:cubicBezTo>
                  <a:cubicBezTo>
                    <a:pt x="6809" y="7824"/>
                    <a:pt x="6834" y="7812"/>
                    <a:pt x="6860" y="7787"/>
                  </a:cubicBezTo>
                  <a:cubicBezTo>
                    <a:pt x="6860" y="7787"/>
                    <a:pt x="6860" y="7784"/>
                    <a:pt x="6856" y="7784"/>
                  </a:cubicBezTo>
                  <a:lnTo>
                    <a:pt x="6860" y="7784"/>
                  </a:lnTo>
                  <a:lnTo>
                    <a:pt x="6860" y="7787"/>
                  </a:lnTo>
                  <a:cubicBezTo>
                    <a:pt x="6905" y="7780"/>
                    <a:pt x="6929" y="7759"/>
                    <a:pt x="6891" y="7749"/>
                  </a:cubicBezTo>
                  <a:cubicBezTo>
                    <a:pt x="6811" y="7725"/>
                    <a:pt x="6870" y="7722"/>
                    <a:pt x="6898" y="7707"/>
                  </a:cubicBezTo>
                  <a:cubicBezTo>
                    <a:pt x="6936" y="7722"/>
                    <a:pt x="6964" y="7732"/>
                    <a:pt x="6947" y="7759"/>
                  </a:cubicBezTo>
                  <a:cubicBezTo>
                    <a:pt x="6929" y="7780"/>
                    <a:pt x="6944" y="7801"/>
                    <a:pt x="6981" y="7818"/>
                  </a:cubicBezTo>
                  <a:cubicBezTo>
                    <a:pt x="6992" y="7821"/>
                    <a:pt x="7003" y="7823"/>
                    <a:pt x="7013" y="7823"/>
                  </a:cubicBezTo>
                  <a:cubicBezTo>
                    <a:pt x="7026" y="7823"/>
                    <a:pt x="7035" y="7820"/>
                    <a:pt x="7033" y="7812"/>
                  </a:cubicBezTo>
                  <a:cubicBezTo>
                    <a:pt x="7023" y="7780"/>
                    <a:pt x="7072" y="7787"/>
                    <a:pt x="7089" y="7777"/>
                  </a:cubicBezTo>
                  <a:cubicBezTo>
                    <a:pt x="7176" y="7784"/>
                    <a:pt x="7262" y="7784"/>
                    <a:pt x="7346" y="7801"/>
                  </a:cubicBezTo>
                  <a:cubicBezTo>
                    <a:pt x="7356" y="7812"/>
                    <a:pt x="7370" y="7818"/>
                    <a:pt x="7394" y="7818"/>
                  </a:cubicBezTo>
                  <a:cubicBezTo>
                    <a:pt x="7397" y="7818"/>
                    <a:pt x="7401" y="7818"/>
                    <a:pt x="7405" y="7818"/>
                  </a:cubicBezTo>
                  <a:cubicBezTo>
                    <a:pt x="7418" y="7818"/>
                    <a:pt x="7433" y="7819"/>
                    <a:pt x="7445" y="7819"/>
                  </a:cubicBezTo>
                  <a:cubicBezTo>
                    <a:pt x="7461" y="7819"/>
                    <a:pt x="7472" y="7817"/>
                    <a:pt x="7471" y="7805"/>
                  </a:cubicBezTo>
                  <a:cubicBezTo>
                    <a:pt x="7466" y="7783"/>
                    <a:pt x="7474" y="7777"/>
                    <a:pt x="7488" y="7777"/>
                  </a:cubicBezTo>
                  <a:cubicBezTo>
                    <a:pt x="7503" y="7777"/>
                    <a:pt x="7523" y="7784"/>
                    <a:pt x="7539" y="7784"/>
                  </a:cubicBezTo>
                  <a:cubicBezTo>
                    <a:pt x="7540" y="7784"/>
                    <a:pt x="7542" y="7784"/>
                    <a:pt x="7543" y="7784"/>
                  </a:cubicBezTo>
                  <a:cubicBezTo>
                    <a:pt x="7568" y="7787"/>
                    <a:pt x="7592" y="7787"/>
                    <a:pt x="7613" y="7797"/>
                  </a:cubicBezTo>
                  <a:cubicBezTo>
                    <a:pt x="7635" y="7813"/>
                    <a:pt x="7661" y="7818"/>
                    <a:pt x="7687" y="7818"/>
                  </a:cubicBezTo>
                  <a:cubicBezTo>
                    <a:pt x="7714" y="7818"/>
                    <a:pt x="7741" y="7813"/>
                    <a:pt x="7769" y="7808"/>
                  </a:cubicBezTo>
                  <a:cubicBezTo>
                    <a:pt x="7822" y="7790"/>
                    <a:pt x="7873" y="7771"/>
                    <a:pt x="7935" y="7771"/>
                  </a:cubicBezTo>
                  <a:cubicBezTo>
                    <a:pt x="7954" y="7771"/>
                    <a:pt x="7973" y="7773"/>
                    <a:pt x="7994" y="7777"/>
                  </a:cubicBezTo>
                  <a:cubicBezTo>
                    <a:pt x="8018" y="7763"/>
                    <a:pt x="8022" y="7746"/>
                    <a:pt x="7988" y="7742"/>
                  </a:cubicBezTo>
                  <a:cubicBezTo>
                    <a:pt x="7887" y="7735"/>
                    <a:pt x="7922" y="7697"/>
                    <a:pt x="7914" y="7666"/>
                  </a:cubicBezTo>
                  <a:cubicBezTo>
                    <a:pt x="7935" y="7664"/>
                    <a:pt x="7964" y="7663"/>
                    <a:pt x="7987" y="7663"/>
                  </a:cubicBezTo>
                  <a:cubicBezTo>
                    <a:pt x="8011" y="7663"/>
                    <a:pt x="8029" y="7664"/>
                    <a:pt x="8029" y="7669"/>
                  </a:cubicBezTo>
                  <a:cubicBezTo>
                    <a:pt x="8029" y="7711"/>
                    <a:pt x="8130" y="7714"/>
                    <a:pt x="8126" y="7756"/>
                  </a:cubicBezTo>
                  <a:cubicBezTo>
                    <a:pt x="8126" y="7776"/>
                    <a:pt x="8146" y="7793"/>
                    <a:pt x="8180" y="7793"/>
                  </a:cubicBezTo>
                  <a:cubicBezTo>
                    <a:pt x="8193" y="7793"/>
                    <a:pt x="8209" y="7790"/>
                    <a:pt x="8227" y="7784"/>
                  </a:cubicBezTo>
                  <a:cubicBezTo>
                    <a:pt x="8250" y="7776"/>
                    <a:pt x="8276" y="7774"/>
                    <a:pt x="8302" y="7774"/>
                  </a:cubicBezTo>
                  <a:cubicBezTo>
                    <a:pt x="8322" y="7774"/>
                    <a:pt x="8343" y="7775"/>
                    <a:pt x="8362" y="7777"/>
                  </a:cubicBezTo>
                  <a:cubicBezTo>
                    <a:pt x="8392" y="7780"/>
                    <a:pt x="8422" y="7781"/>
                    <a:pt x="8451" y="7781"/>
                  </a:cubicBezTo>
                  <a:cubicBezTo>
                    <a:pt x="8485" y="7781"/>
                    <a:pt x="8519" y="7780"/>
                    <a:pt x="8553" y="7780"/>
                  </a:cubicBezTo>
                  <a:cubicBezTo>
                    <a:pt x="8582" y="7780"/>
                    <a:pt x="8611" y="7781"/>
                    <a:pt x="8640" y="7784"/>
                  </a:cubicBezTo>
                  <a:cubicBezTo>
                    <a:pt x="8646" y="7791"/>
                    <a:pt x="8657" y="7794"/>
                    <a:pt x="8664" y="7801"/>
                  </a:cubicBezTo>
                  <a:cubicBezTo>
                    <a:pt x="8688" y="7797"/>
                    <a:pt x="8716" y="7794"/>
                    <a:pt x="8740" y="7791"/>
                  </a:cubicBezTo>
                  <a:cubicBezTo>
                    <a:pt x="8753" y="7787"/>
                    <a:pt x="8766" y="7786"/>
                    <a:pt x="8779" y="7786"/>
                  </a:cubicBezTo>
                  <a:cubicBezTo>
                    <a:pt x="8795" y="7786"/>
                    <a:pt x="8811" y="7787"/>
                    <a:pt x="8827" y="7787"/>
                  </a:cubicBezTo>
                  <a:cubicBezTo>
                    <a:pt x="8848" y="7787"/>
                    <a:pt x="8869" y="7785"/>
                    <a:pt x="8886" y="7773"/>
                  </a:cubicBezTo>
                  <a:cubicBezTo>
                    <a:pt x="8895" y="7764"/>
                    <a:pt x="8907" y="7761"/>
                    <a:pt x="8920" y="7761"/>
                  </a:cubicBezTo>
                  <a:cubicBezTo>
                    <a:pt x="8931" y="7761"/>
                    <a:pt x="8944" y="7763"/>
                    <a:pt x="8959" y="7767"/>
                  </a:cubicBezTo>
                  <a:cubicBezTo>
                    <a:pt x="8989" y="7771"/>
                    <a:pt x="9022" y="7786"/>
                    <a:pt x="9054" y="7786"/>
                  </a:cubicBezTo>
                  <a:cubicBezTo>
                    <a:pt x="9074" y="7786"/>
                    <a:pt x="9093" y="7780"/>
                    <a:pt x="9112" y="7763"/>
                  </a:cubicBezTo>
                  <a:cubicBezTo>
                    <a:pt x="9129" y="7763"/>
                    <a:pt x="9146" y="7759"/>
                    <a:pt x="9163" y="7756"/>
                  </a:cubicBezTo>
                  <a:cubicBezTo>
                    <a:pt x="9261" y="7749"/>
                    <a:pt x="9271" y="7742"/>
                    <a:pt x="9222" y="7704"/>
                  </a:cubicBezTo>
                  <a:cubicBezTo>
                    <a:pt x="9226" y="7697"/>
                    <a:pt x="9237" y="7690"/>
                    <a:pt x="9250" y="7687"/>
                  </a:cubicBezTo>
                  <a:lnTo>
                    <a:pt x="9267" y="7687"/>
                  </a:lnTo>
                  <a:cubicBezTo>
                    <a:pt x="9278" y="7693"/>
                    <a:pt x="9278" y="7711"/>
                    <a:pt x="9292" y="7717"/>
                  </a:cubicBezTo>
                  <a:cubicBezTo>
                    <a:pt x="9317" y="7735"/>
                    <a:pt x="9351" y="7742"/>
                    <a:pt x="9389" y="7742"/>
                  </a:cubicBezTo>
                  <a:lnTo>
                    <a:pt x="9604" y="7742"/>
                  </a:lnTo>
                  <a:cubicBezTo>
                    <a:pt x="9625" y="7746"/>
                    <a:pt x="9650" y="7746"/>
                    <a:pt x="9670" y="7746"/>
                  </a:cubicBezTo>
                  <a:cubicBezTo>
                    <a:pt x="9684" y="7746"/>
                    <a:pt x="9697" y="7747"/>
                    <a:pt x="9710" y="7747"/>
                  </a:cubicBezTo>
                  <a:cubicBezTo>
                    <a:pt x="9722" y="7747"/>
                    <a:pt x="9734" y="7746"/>
                    <a:pt x="9746" y="7742"/>
                  </a:cubicBezTo>
                  <a:lnTo>
                    <a:pt x="9781" y="7742"/>
                  </a:lnTo>
                  <a:cubicBezTo>
                    <a:pt x="9832" y="7745"/>
                    <a:pt x="9880" y="7753"/>
                    <a:pt x="9932" y="7753"/>
                  </a:cubicBezTo>
                  <a:cubicBezTo>
                    <a:pt x="9940" y="7753"/>
                    <a:pt x="9949" y="7753"/>
                    <a:pt x="9958" y="7752"/>
                  </a:cubicBezTo>
                  <a:cubicBezTo>
                    <a:pt x="9971" y="7752"/>
                    <a:pt x="9984" y="7752"/>
                    <a:pt x="9998" y="7752"/>
                  </a:cubicBezTo>
                  <a:cubicBezTo>
                    <a:pt x="10124" y="7752"/>
                    <a:pt x="10252" y="7761"/>
                    <a:pt x="10380" y="7761"/>
                  </a:cubicBezTo>
                  <a:cubicBezTo>
                    <a:pt x="10443" y="7761"/>
                    <a:pt x="10506" y="7759"/>
                    <a:pt x="10569" y="7752"/>
                  </a:cubicBezTo>
                  <a:cubicBezTo>
                    <a:pt x="10577" y="7752"/>
                    <a:pt x="10585" y="7752"/>
                    <a:pt x="10593" y="7752"/>
                  </a:cubicBezTo>
                  <a:cubicBezTo>
                    <a:pt x="10634" y="7752"/>
                    <a:pt x="10670" y="7760"/>
                    <a:pt x="10697" y="7780"/>
                  </a:cubicBezTo>
                  <a:cubicBezTo>
                    <a:pt x="10700" y="7784"/>
                    <a:pt x="10700" y="7787"/>
                    <a:pt x="10704" y="7787"/>
                  </a:cubicBezTo>
                  <a:cubicBezTo>
                    <a:pt x="10697" y="7794"/>
                    <a:pt x="10700" y="7801"/>
                    <a:pt x="10711" y="7805"/>
                  </a:cubicBezTo>
                  <a:cubicBezTo>
                    <a:pt x="10774" y="7829"/>
                    <a:pt x="10721" y="7829"/>
                    <a:pt x="10690" y="7836"/>
                  </a:cubicBezTo>
                  <a:lnTo>
                    <a:pt x="10670" y="7836"/>
                  </a:lnTo>
                  <a:cubicBezTo>
                    <a:pt x="10649" y="7836"/>
                    <a:pt x="10628" y="7836"/>
                    <a:pt x="10603" y="7832"/>
                  </a:cubicBezTo>
                  <a:lnTo>
                    <a:pt x="10503" y="7832"/>
                  </a:lnTo>
                  <a:cubicBezTo>
                    <a:pt x="10468" y="7829"/>
                    <a:pt x="10433" y="7829"/>
                    <a:pt x="10399" y="7829"/>
                  </a:cubicBezTo>
                  <a:cubicBezTo>
                    <a:pt x="10364" y="7822"/>
                    <a:pt x="10332" y="7812"/>
                    <a:pt x="10305" y="7791"/>
                  </a:cubicBezTo>
                  <a:cubicBezTo>
                    <a:pt x="10298" y="7786"/>
                    <a:pt x="10287" y="7782"/>
                    <a:pt x="10273" y="7782"/>
                  </a:cubicBezTo>
                  <a:cubicBezTo>
                    <a:pt x="10268" y="7782"/>
                    <a:pt x="10262" y="7783"/>
                    <a:pt x="10257" y="7784"/>
                  </a:cubicBezTo>
                  <a:lnTo>
                    <a:pt x="10242" y="7784"/>
                  </a:lnTo>
                  <a:cubicBezTo>
                    <a:pt x="10241" y="7784"/>
                    <a:pt x="10240" y="7783"/>
                    <a:pt x="10239" y="7783"/>
                  </a:cubicBezTo>
                  <a:lnTo>
                    <a:pt x="10239" y="7783"/>
                  </a:lnTo>
                  <a:cubicBezTo>
                    <a:pt x="10240" y="7783"/>
                    <a:pt x="10240" y="7784"/>
                    <a:pt x="10236" y="7784"/>
                  </a:cubicBezTo>
                  <a:cubicBezTo>
                    <a:pt x="10197" y="7781"/>
                    <a:pt x="10163" y="7773"/>
                    <a:pt x="10126" y="7773"/>
                  </a:cubicBezTo>
                  <a:cubicBezTo>
                    <a:pt x="10120" y="7773"/>
                    <a:pt x="10114" y="7773"/>
                    <a:pt x="10108" y="7773"/>
                  </a:cubicBezTo>
                  <a:cubicBezTo>
                    <a:pt x="9993" y="7791"/>
                    <a:pt x="9874" y="7787"/>
                    <a:pt x="9760" y="7791"/>
                  </a:cubicBezTo>
                  <a:lnTo>
                    <a:pt x="9754" y="7791"/>
                  </a:lnTo>
                  <a:cubicBezTo>
                    <a:pt x="9747" y="7787"/>
                    <a:pt x="9740" y="7785"/>
                    <a:pt x="9733" y="7785"/>
                  </a:cubicBezTo>
                  <a:cubicBezTo>
                    <a:pt x="9715" y="7785"/>
                    <a:pt x="9697" y="7795"/>
                    <a:pt x="9677" y="7797"/>
                  </a:cubicBezTo>
                  <a:cubicBezTo>
                    <a:pt x="9660" y="7801"/>
                    <a:pt x="9645" y="7805"/>
                    <a:pt x="9629" y="7808"/>
                  </a:cubicBezTo>
                  <a:cubicBezTo>
                    <a:pt x="9594" y="7808"/>
                    <a:pt x="9559" y="7808"/>
                    <a:pt x="9528" y="7818"/>
                  </a:cubicBezTo>
                  <a:cubicBezTo>
                    <a:pt x="9469" y="7839"/>
                    <a:pt x="9406" y="7842"/>
                    <a:pt x="9344" y="7842"/>
                  </a:cubicBezTo>
                  <a:cubicBezTo>
                    <a:pt x="9333" y="7839"/>
                    <a:pt x="9320" y="7839"/>
                    <a:pt x="9306" y="7832"/>
                  </a:cubicBezTo>
                  <a:cubicBezTo>
                    <a:pt x="9292" y="7816"/>
                    <a:pt x="9268" y="7810"/>
                    <a:pt x="9240" y="7810"/>
                  </a:cubicBezTo>
                  <a:cubicBezTo>
                    <a:pt x="9232" y="7810"/>
                    <a:pt x="9224" y="7811"/>
                    <a:pt x="9216" y="7812"/>
                  </a:cubicBezTo>
                  <a:cubicBezTo>
                    <a:pt x="9200" y="7812"/>
                    <a:pt x="9182" y="7815"/>
                    <a:pt x="9165" y="7815"/>
                  </a:cubicBezTo>
                  <a:cubicBezTo>
                    <a:pt x="9157" y="7815"/>
                    <a:pt x="9149" y="7814"/>
                    <a:pt x="9143" y="7812"/>
                  </a:cubicBezTo>
                  <a:cubicBezTo>
                    <a:pt x="9119" y="7804"/>
                    <a:pt x="9098" y="7800"/>
                    <a:pt x="9080" y="7800"/>
                  </a:cubicBezTo>
                  <a:cubicBezTo>
                    <a:pt x="9044" y="7800"/>
                    <a:pt x="9018" y="7814"/>
                    <a:pt x="8997" y="7832"/>
                  </a:cubicBezTo>
                  <a:lnTo>
                    <a:pt x="8994" y="7832"/>
                  </a:lnTo>
                  <a:cubicBezTo>
                    <a:pt x="8987" y="7829"/>
                    <a:pt x="8979" y="7829"/>
                    <a:pt x="8973" y="7826"/>
                  </a:cubicBezTo>
                  <a:cubicBezTo>
                    <a:pt x="8915" y="7817"/>
                    <a:pt x="8858" y="7807"/>
                    <a:pt x="8802" y="7807"/>
                  </a:cubicBezTo>
                  <a:cubicBezTo>
                    <a:pt x="8763" y="7807"/>
                    <a:pt x="8724" y="7812"/>
                    <a:pt x="8685" y="7826"/>
                  </a:cubicBezTo>
                  <a:lnTo>
                    <a:pt x="8671" y="7826"/>
                  </a:lnTo>
                  <a:cubicBezTo>
                    <a:pt x="8629" y="7817"/>
                    <a:pt x="8587" y="7813"/>
                    <a:pt x="8545" y="7813"/>
                  </a:cubicBezTo>
                  <a:cubicBezTo>
                    <a:pt x="8471" y="7813"/>
                    <a:pt x="8397" y="7825"/>
                    <a:pt x="8324" y="7836"/>
                  </a:cubicBezTo>
                  <a:cubicBezTo>
                    <a:pt x="8303" y="7839"/>
                    <a:pt x="8282" y="7839"/>
                    <a:pt x="8258" y="7839"/>
                  </a:cubicBezTo>
                  <a:lnTo>
                    <a:pt x="8202" y="7839"/>
                  </a:lnTo>
                  <a:cubicBezTo>
                    <a:pt x="8175" y="7841"/>
                    <a:pt x="8146" y="7845"/>
                    <a:pt x="8119" y="7845"/>
                  </a:cubicBezTo>
                  <a:cubicBezTo>
                    <a:pt x="8099" y="7845"/>
                    <a:pt x="8079" y="7843"/>
                    <a:pt x="8060" y="7836"/>
                  </a:cubicBezTo>
                  <a:cubicBezTo>
                    <a:pt x="8053" y="7836"/>
                    <a:pt x="8046" y="7835"/>
                    <a:pt x="8039" y="7835"/>
                  </a:cubicBezTo>
                  <a:cubicBezTo>
                    <a:pt x="8021" y="7835"/>
                    <a:pt x="8003" y="7837"/>
                    <a:pt x="7998" y="7850"/>
                  </a:cubicBezTo>
                  <a:cubicBezTo>
                    <a:pt x="7991" y="7867"/>
                    <a:pt x="8029" y="7860"/>
                    <a:pt x="8043" y="7867"/>
                  </a:cubicBezTo>
                  <a:cubicBezTo>
                    <a:pt x="8057" y="7877"/>
                    <a:pt x="8078" y="7888"/>
                    <a:pt x="8060" y="7902"/>
                  </a:cubicBezTo>
                  <a:cubicBezTo>
                    <a:pt x="8001" y="7905"/>
                    <a:pt x="7943" y="7905"/>
                    <a:pt x="7884" y="7909"/>
                  </a:cubicBezTo>
                  <a:cubicBezTo>
                    <a:pt x="7866" y="7898"/>
                    <a:pt x="7849" y="7892"/>
                    <a:pt x="7831" y="7884"/>
                  </a:cubicBezTo>
                  <a:cubicBezTo>
                    <a:pt x="7838" y="7857"/>
                    <a:pt x="7811" y="7853"/>
                    <a:pt x="7781" y="7853"/>
                  </a:cubicBezTo>
                  <a:cubicBezTo>
                    <a:pt x="7772" y="7853"/>
                    <a:pt x="7762" y="7854"/>
                    <a:pt x="7753" y="7854"/>
                  </a:cubicBezTo>
                  <a:cubicBezTo>
                    <a:pt x="7747" y="7854"/>
                    <a:pt x="7742" y="7854"/>
                    <a:pt x="7738" y="7853"/>
                  </a:cubicBezTo>
                  <a:cubicBezTo>
                    <a:pt x="7727" y="7853"/>
                    <a:pt x="7717" y="7853"/>
                    <a:pt x="7706" y="7853"/>
                  </a:cubicBezTo>
                  <a:cubicBezTo>
                    <a:pt x="7651" y="7853"/>
                    <a:pt x="7596" y="7857"/>
                    <a:pt x="7539" y="7857"/>
                  </a:cubicBezTo>
                  <a:cubicBezTo>
                    <a:pt x="7513" y="7857"/>
                    <a:pt x="7486" y="7856"/>
                    <a:pt x="7460" y="7853"/>
                  </a:cubicBezTo>
                  <a:cubicBezTo>
                    <a:pt x="7455" y="7852"/>
                    <a:pt x="7448" y="7851"/>
                    <a:pt x="7441" y="7851"/>
                  </a:cubicBezTo>
                  <a:cubicBezTo>
                    <a:pt x="7430" y="7851"/>
                    <a:pt x="7418" y="7854"/>
                    <a:pt x="7418" y="7860"/>
                  </a:cubicBezTo>
                  <a:cubicBezTo>
                    <a:pt x="7418" y="7877"/>
                    <a:pt x="7450" y="7888"/>
                    <a:pt x="7477" y="7895"/>
                  </a:cubicBezTo>
                  <a:cubicBezTo>
                    <a:pt x="7479" y="7896"/>
                    <a:pt x="7482" y="7896"/>
                    <a:pt x="7484" y="7896"/>
                  </a:cubicBezTo>
                  <a:cubicBezTo>
                    <a:pt x="7487" y="7896"/>
                    <a:pt x="7490" y="7896"/>
                    <a:pt x="7493" y="7896"/>
                  </a:cubicBezTo>
                  <a:cubicBezTo>
                    <a:pt x="7498" y="7896"/>
                    <a:pt x="7503" y="7897"/>
                    <a:pt x="7506" y="7902"/>
                  </a:cubicBezTo>
                  <a:cubicBezTo>
                    <a:pt x="7498" y="7902"/>
                    <a:pt x="7488" y="7902"/>
                    <a:pt x="7481" y="7905"/>
                  </a:cubicBezTo>
                  <a:cubicBezTo>
                    <a:pt x="7460" y="7912"/>
                    <a:pt x="7418" y="7916"/>
                    <a:pt x="7418" y="7933"/>
                  </a:cubicBezTo>
                  <a:cubicBezTo>
                    <a:pt x="7418" y="7941"/>
                    <a:pt x="7436" y="7944"/>
                    <a:pt x="7454" y="7944"/>
                  </a:cubicBezTo>
                  <a:cubicBezTo>
                    <a:pt x="7460" y="7944"/>
                    <a:pt x="7465" y="7944"/>
                    <a:pt x="7471" y="7943"/>
                  </a:cubicBezTo>
                  <a:cubicBezTo>
                    <a:pt x="7504" y="7939"/>
                    <a:pt x="7538" y="7938"/>
                    <a:pt x="7573" y="7938"/>
                  </a:cubicBezTo>
                  <a:cubicBezTo>
                    <a:pt x="7600" y="7938"/>
                    <a:pt x="7628" y="7939"/>
                    <a:pt x="7656" y="7939"/>
                  </a:cubicBezTo>
                  <a:cubicBezTo>
                    <a:pt x="7682" y="7939"/>
                    <a:pt x="7709" y="7938"/>
                    <a:pt x="7735" y="7936"/>
                  </a:cubicBezTo>
                  <a:cubicBezTo>
                    <a:pt x="7755" y="7940"/>
                    <a:pt x="7783" y="7936"/>
                    <a:pt x="7783" y="7954"/>
                  </a:cubicBezTo>
                  <a:cubicBezTo>
                    <a:pt x="7773" y="7957"/>
                    <a:pt x="7765" y="7959"/>
                    <a:pt x="7757" y="7959"/>
                  </a:cubicBezTo>
                  <a:cubicBezTo>
                    <a:pt x="7743" y="7959"/>
                    <a:pt x="7730" y="7954"/>
                    <a:pt x="7714" y="7946"/>
                  </a:cubicBezTo>
                  <a:cubicBezTo>
                    <a:pt x="7709" y="7945"/>
                    <a:pt x="7704" y="7944"/>
                    <a:pt x="7699" y="7944"/>
                  </a:cubicBezTo>
                  <a:cubicBezTo>
                    <a:pt x="7686" y="7944"/>
                    <a:pt x="7675" y="7949"/>
                    <a:pt x="7665" y="7954"/>
                  </a:cubicBezTo>
                  <a:cubicBezTo>
                    <a:pt x="7655" y="7961"/>
                    <a:pt x="7640" y="7964"/>
                    <a:pt x="7651" y="7971"/>
                  </a:cubicBezTo>
                  <a:cubicBezTo>
                    <a:pt x="7659" y="7980"/>
                    <a:pt x="7671" y="7986"/>
                    <a:pt x="7686" y="7986"/>
                  </a:cubicBezTo>
                  <a:cubicBezTo>
                    <a:pt x="7689" y="7986"/>
                    <a:pt x="7693" y="7985"/>
                    <a:pt x="7696" y="7985"/>
                  </a:cubicBezTo>
                  <a:cubicBezTo>
                    <a:pt x="7769" y="7985"/>
                    <a:pt x="7844" y="7987"/>
                    <a:pt x="7918" y="7987"/>
                  </a:cubicBezTo>
                  <a:cubicBezTo>
                    <a:pt x="7987" y="7987"/>
                    <a:pt x="8057" y="7985"/>
                    <a:pt x="8126" y="7978"/>
                  </a:cubicBezTo>
                  <a:cubicBezTo>
                    <a:pt x="8147" y="7978"/>
                    <a:pt x="8168" y="7983"/>
                    <a:pt x="8190" y="7983"/>
                  </a:cubicBezTo>
                  <a:cubicBezTo>
                    <a:pt x="8200" y="7983"/>
                    <a:pt x="8212" y="7981"/>
                    <a:pt x="8223" y="7978"/>
                  </a:cubicBezTo>
                  <a:cubicBezTo>
                    <a:pt x="8244" y="7978"/>
                    <a:pt x="8265" y="7981"/>
                    <a:pt x="8286" y="7981"/>
                  </a:cubicBezTo>
                  <a:cubicBezTo>
                    <a:pt x="8300" y="7980"/>
                    <a:pt x="8315" y="7980"/>
                    <a:pt x="8329" y="7980"/>
                  </a:cubicBezTo>
                  <a:cubicBezTo>
                    <a:pt x="8363" y="7980"/>
                    <a:pt x="8398" y="7982"/>
                    <a:pt x="8432" y="7982"/>
                  </a:cubicBezTo>
                  <a:cubicBezTo>
                    <a:pt x="8465" y="7982"/>
                    <a:pt x="8498" y="7980"/>
                    <a:pt x="8529" y="7971"/>
                  </a:cubicBezTo>
                  <a:cubicBezTo>
                    <a:pt x="8558" y="7974"/>
                    <a:pt x="8586" y="7976"/>
                    <a:pt x="8613" y="7976"/>
                  </a:cubicBezTo>
                  <a:cubicBezTo>
                    <a:pt x="8624" y="7976"/>
                    <a:pt x="8635" y="7976"/>
                    <a:pt x="8646" y="7975"/>
                  </a:cubicBezTo>
                  <a:cubicBezTo>
                    <a:pt x="8679" y="7973"/>
                    <a:pt x="8715" y="7970"/>
                    <a:pt x="8750" y="7970"/>
                  </a:cubicBezTo>
                  <a:cubicBezTo>
                    <a:pt x="8777" y="7970"/>
                    <a:pt x="8804" y="7972"/>
                    <a:pt x="8827" y="7978"/>
                  </a:cubicBezTo>
                  <a:cubicBezTo>
                    <a:pt x="8845" y="7981"/>
                    <a:pt x="8862" y="7982"/>
                    <a:pt x="8880" y="7982"/>
                  </a:cubicBezTo>
                  <a:cubicBezTo>
                    <a:pt x="8903" y="7982"/>
                    <a:pt x="8926" y="7980"/>
                    <a:pt x="8949" y="7978"/>
                  </a:cubicBezTo>
                  <a:cubicBezTo>
                    <a:pt x="8966" y="7978"/>
                    <a:pt x="8979" y="7975"/>
                    <a:pt x="8997" y="7975"/>
                  </a:cubicBezTo>
                  <a:cubicBezTo>
                    <a:pt x="9011" y="7975"/>
                    <a:pt x="9021" y="7978"/>
                    <a:pt x="9035" y="7978"/>
                  </a:cubicBezTo>
                  <a:cubicBezTo>
                    <a:pt x="9037" y="7979"/>
                    <a:pt x="9038" y="7979"/>
                    <a:pt x="9040" y="7979"/>
                  </a:cubicBezTo>
                  <a:cubicBezTo>
                    <a:pt x="9050" y="7979"/>
                    <a:pt x="9063" y="7970"/>
                    <a:pt x="9067" y="7964"/>
                  </a:cubicBezTo>
                  <a:cubicBezTo>
                    <a:pt x="9077" y="7961"/>
                    <a:pt x="9088" y="7957"/>
                    <a:pt x="9101" y="7954"/>
                  </a:cubicBezTo>
                  <a:cubicBezTo>
                    <a:pt x="9103" y="7954"/>
                    <a:pt x="9106" y="7954"/>
                    <a:pt x="9108" y="7954"/>
                  </a:cubicBezTo>
                  <a:cubicBezTo>
                    <a:pt x="9127" y="7954"/>
                    <a:pt x="9152" y="7959"/>
                    <a:pt x="9172" y="7959"/>
                  </a:cubicBezTo>
                  <a:cubicBezTo>
                    <a:pt x="9193" y="7959"/>
                    <a:pt x="9210" y="7953"/>
                    <a:pt x="9212" y="7930"/>
                  </a:cubicBezTo>
                  <a:cubicBezTo>
                    <a:pt x="9219" y="7909"/>
                    <a:pt x="9174" y="7916"/>
                    <a:pt x="9163" y="7902"/>
                  </a:cubicBezTo>
                  <a:cubicBezTo>
                    <a:pt x="9171" y="7902"/>
                    <a:pt x="9174" y="7898"/>
                    <a:pt x="9181" y="7895"/>
                  </a:cubicBezTo>
                  <a:cubicBezTo>
                    <a:pt x="9205" y="7895"/>
                    <a:pt x="9226" y="7898"/>
                    <a:pt x="9243" y="7905"/>
                  </a:cubicBezTo>
                  <a:cubicBezTo>
                    <a:pt x="9257" y="7926"/>
                    <a:pt x="9257" y="7961"/>
                    <a:pt x="9320" y="7961"/>
                  </a:cubicBezTo>
                  <a:cubicBezTo>
                    <a:pt x="9410" y="7961"/>
                    <a:pt x="9500" y="7967"/>
                    <a:pt x="9587" y="7971"/>
                  </a:cubicBezTo>
                  <a:cubicBezTo>
                    <a:pt x="9597" y="7971"/>
                    <a:pt x="9607" y="7972"/>
                    <a:pt x="9617" y="7972"/>
                  </a:cubicBezTo>
                  <a:cubicBezTo>
                    <a:pt x="9637" y="7972"/>
                    <a:pt x="9656" y="7970"/>
                    <a:pt x="9670" y="7961"/>
                  </a:cubicBezTo>
                  <a:cubicBezTo>
                    <a:pt x="9675" y="7957"/>
                    <a:pt x="9681" y="7956"/>
                    <a:pt x="9688" y="7956"/>
                  </a:cubicBezTo>
                  <a:cubicBezTo>
                    <a:pt x="9694" y="7956"/>
                    <a:pt x="9700" y="7957"/>
                    <a:pt x="9705" y="7961"/>
                  </a:cubicBezTo>
                  <a:cubicBezTo>
                    <a:pt x="9730" y="7973"/>
                    <a:pt x="9748" y="7981"/>
                    <a:pt x="9770" y="7981"/>
                  </a:cubicBezTo>
                  <a:cubicBezTo>
                    <a:pt x="9784" y="7981"/>
                    <a:pt x="9799" y="7978"/>
                    <a:pt x="9819" y="7971"/>
                  </a:cubicBezTo>
                  <a:cubicBezTo>
                    <a:pt x="9930" y="7940"/>
                    <a:pt x="10048" y="7954"/>
                    <a:pt x="10163" y="7946"/>
                  </a:cubicBezTo>
                  <a:cubicBezTo>
                    <a:pt x="10165" y="7946"/>
                    <a:pt x="10166" y="7946"/>
                    <a:pt x="10168" y="7946"/>
                  </a:cubicBezTo>
                  <a:cubicBezTo>
                    <a:pt x="10193" y="7946"/>
                    <a:pt x="10209" y="7961"/>
                    <a:pt x="10234" y="7961"/>
                  </a:cubicBezTo>
                  <a:cubicBezTo>
                    <a:pt x="10241" y="7961"/>
                    <a:pt x="10248" y="7960"/>
                    <a:pt x="10257" y="7957"/>
                  </a:cubicBezTo>
                  <a:cubicBezTo>
                    <a:pt x="10271" y="7952"/>
                    <a:pt x="10281" y="7950"/>
                    <a:pt x="10288" y="7950"/>
                  </a:cubicBezTo>
                  <a:cubicBezTo>
                    <a:pt x="10306" y="7950"/>
                    <a:pt x="10305" y="7963"/>
                    <a:pt x="10298" y="7978"/>
                  </a:cubicBezTo>
                  <a:cubicBezTo>
                    <a:pt x="10295" y="7988"/>
                    <a:pt x="10277" y="7999"/>
                    <a:pt x="10302" y="8009"/>
                  </a:cubicBezTo>
                  <a:lnTo>
                    <a:pt x="10322" y="8009"/>
                  </a:lnTo>
                  <a:cubicBezTo>
                    <a:pt x="10322" y="7996"/>
                    <a:pt x="10361" y="7992"/>
                    <a:pt x="10347" y="7975"/>
                  </a:cubicBezTo>
                  <a:cubicBezTo>
                    <a:pt x="10337" y="7964"/>
                    <a:pt x="10332" y="7957"/>
                    <a:pt x="10361" y="7954"/>
                  </a:cubicBezTo>
                  <a:cubicBezTo>
                    <a:pt x="10432" y="7954"/>
                    <a:pt x="10502" y="7945"/>
                    <a:pt x="10573" y="7945"/>
                  </a:cubicBezTo>
                  <a:cubicBezTo>
                    <a:pt x="10601" y="7945"/>
                    <a:pt x="10630" y="7947"/>
                    <a:pt x="10659" y="7951"/>
                  </a:cubicBezTo>
                  <a:cubicBezTo>
                    <a:pt x="10697" y="7954"/>
                    <a:pt x="10735" y="7954"/>
                    <a:pt x="10732" y="7985"/>
                  </a:cubicBezTo>
                  <a:cubicBezTo>
                    <a:pt x="10730" y="7995"/>
                    <a:pt x="10737" y="7997"/>
                    <a:pt x="10746" y="7997"/>
                  </a:cubicBezTo>
                  <a:cubicBezTo>
                    <a:pt x="10754" y="7997"/>
                    <a:pt x="10762" y="7996"/>
                    <a:pt x="10770" y="7996"/>
                  </a:cubicBezTo>
                  <a:cubicBezTo>
                    <a:pt x="10783" y="7996"/>
                    <a:pt x="10799" y="7997"/>
                    <a:pt x="10813" y="7997"/>
                  </a:cubicBezTo>
                  <a:cubicBezTo>
                    <a:pt x="10833" y="7997"/>
                    <a:pt x="10850" y="7995"/>
                    <a:pt x="10860" y="7985"/>
                  </a:cubicBezTo>
                  <a:cubicBezTo>
                    <a:pt x="10870" y="7971"/>
                    <a:pt x="10832" y="7971"/>
                    <a:pt x="10819" y="7964"/>
                  </a:cubicBezTo>
                  <a:cubicBezTo>
                    <a:pt x="10815" y="7951"/>
                    <a:pt x="10763" y="7957"/>
                    <a:pt x="10787" y="7936"/>
                  </a:cubicBezTo>
                  <a:cubicBezTo>
                    <a:pt x="10798" y="7933"/>
                    <a:pt x="10809" y="7931"/>
                    <a:pt x="10821" y="7931"/>
                  </a:cubicBezTo>
                  <a:cubicBezTo>
                    <a:pt x="10840" y="7931"/>
                    <a:pt x="10861" y="7934"/>
                    <a:pt x="10881" y="7934"/>
                  </a:cubicBezTo>
                  <a:cubicBezTo>
                    <a:pt x="10892" y="7934"/>
                    <a:pt x="10904" y="7933"/>
                    <a:pt x="10915" y="7930"/>
                  </a:cubicBezTo>
                  <a:cubicBezTo>
                    <a:pt x="10995" y="7926"/>
                    <a:pt x="11075" y="7922"/>
                    <a:pt x="11155" y="7919"/>
                  </a:cubicBezTo>
                  <a:cubicBezTo>
                    <a:pt x="11259" y="7933"/>
                    <a:pt x="11277" y="7946"/>
                    <a:pt x="11248" y="7999"/>
                  </a:cubicBezTo>
                  <a:cubicBezTo>
                    <a:pt x="11245" y="8009"/>
                    <a:pt x="11256" y="8013"/>
                    <a:pt x="11273" y="8013"/>
                  </a:cubicBezTo>
                  <a:cubicBezTo>
                    <a:pt x="11297" y="8013"/>
                    <a:pt x="11322" y="8009"/>
                    <a:pt x="11346" y="8009"/>
                  </a:cubicBezTo>
                  <a:cubicBezTo>
                    <a:pt x="11384" y="8009"/>
                    <a:pt x="11422" y="8013"/>
                    <a:pt x="11464" y="8013"/>
                  </a:cubicBezTo>
                  <a:cubicBezTo>
                    <a:pt x="11502" y="7999"/>
                    <a:pt x="11506" y="7985"/>
                    <a:pt x="11461" y="7975"/>
                  </a:cubicBezTo>
                  <a:cubicBezTo>
                    <a:pt x="11426" y="7964"/>
                    <a:pt x="11387" y="7961"/>
                    <a:pt x="11336" y="7951"/>
                  </a:cubicBezTo>
                  <a:cubicBezTo>
                    <a:pt x="11358" y="7944"/>
                    <a:pt x="11379" y="7943"/>
                    <a:pt x="11400" y="7943"/>
                  </a:cubicBezTo>
                  <a:cubicBezTo>
                    <a:pt x="11417" y="7943"/>
                    <a:pt x="11434" y="7944"/>
                    <a:pt x="11450" y="7944"/>
                  </a:cubicBezTo>
                  <a:cubicBezTo>
                    <a:pt x="11468" y="7944"/>
                    <a:pt x="11486" y="7943"/>
                    <a:pt x="11502" y="7936"/>
                  </a:cubicBezTo>
                  <a:cubicBezTo>
                    <a:pt x="11513" y="7939"/>
                    <a:pt x="11523" y="7940"/>
                    <a:pt x="11532" y="7940"/>
                  </a:cubicBezTo>
                  <a:cubicBezTo>
                    <a:pt x="11579" y="7940"/>
                    <a:pt x="11606" y="7914"/>
                    <a:pt x="11644" y="7905"/>
                  </a:cubicBezTo>
                  <a:cubicBezTo>
                    <a:pt x="11658" y="7905"/>
                    <a:pt x="11672" y="7905"/>
                    <a:pt x="11679" y="7912"/>
                  </a:cubicBezTo>
                  <a:cubicBezTo>
                    <a:pt x="11714" y="7933"/>
                    <a:pt x="11675" y="7964"/>
                    <a:pt x="11710" y="7985"/>
                  </a:cubicBezTo>
                  <a:cubicBezTo>
                    <a:pt x="11735" y="7994"/>
                    <a:pt x="11738" y="8017"/>
                    <a:pt x="11763" y="8017"/>
                  </a:cubicBezTo>
                  <a:cubicBezTo>
                    <a:pt x="11766" y="8017"/>
                    <a:pt x="11769" y="8017"/>
                    <a:pt x="11773" y="8016"/>
                  </a:cubicBezTo>
                  <a:cubicBezTo>
                    <a:pt x="11818" y="8006"/>
                    <a:pt x="11783" y="7985"/>
                    <a:pt x="11783" y="7967"/>
                  </a:cubicBezTo>
                  <a:cubicBezTo>
                    <a:pt x="11783" y="7957"/>
                    <a:pt x="11780" y="7951"/>
                    <a:pt x="11776" y="7940"/>
                  </a:cubicBezTo>
                  <a:cubicBezTo>
                    <a:pt x="11780" y="7909"/>
                    <a:pt x="11818" y="7902"/>
                    <a:pt x="11866" y="7898"/>
                  </a:cubicBezTo>
                  <a:cubicBezTo>
                    <a:pt x="11932" y="7898"/>
                    <a:pt x="11994" y="7898"/>
                    <a:pt x="12060" y="7895"/>
                  </a:cubicBezTo>
                  <a:cubicBezTo>
                    <a:pt x="12068" y="7895"/>
                    <a:pt x="12075" y="7894"/>
                    <a:pt x="12083" y="7894"/>
                  </a:cubicBezTo>
                  <a:cubicBezTo>
                    <a:pt x="12164" y="7894"/>
                    <a:pt x="12239" y="7910"/>
                    <a:pt x="12327" y="7922"/>
                  </a:cubicBezTo>
                  <a:cubicBezTo>
                    <a:pt x="12255" y="7930"/>
                    <a:pt x="12238" y="7940"/>
                    <a:pt x="12258" y="7951"/>
                  </a:cubicBezTo>
                  <a:cubicBezTo>
                    <a:pt x="12271" y="7958"/>
                    <a:pt x="12286" y="7961"/>
                    <a:pt x="12300" y="7961"/>
                  </a:cubicBezTo>
                  <a:cubicBezTo>
                    <a:pt x="12317" y="7961"/>
                    <a:pt x="12334" y="7958"/>
                    <a:pt x="12348" y="7954"/>
                  </a:cubicBezTo>
                  <a:cubicBezTo>
                    <a:pt x="12387" y="7946"/>
                    <a:pt x="12380" y="7936"/>
                    <a:pt x="12362" y="7922"/>
                  </a:cubicBezTo>
                  <a:cubicBezTo>
                    <a:pt x="12373" y="7922"/>
                    <a:pt x="12384" y="7921"/>
                    <a:pt x="12394" y="7921"/>
                  </a:cubicBezTo>
                  <a:cubicBezTo>
                    <a:pt x="12471" y="7921"/>
                    <a:pt x="12543" y="7941"/>
                    <a:pt x="12619" y="7946"/>
                  </a:cubicBezTo>
                  <a:cubicBezTo>
                    <a:pt x="12658" y="7946"/>
                    <a:pt x="12696" y="7942"/>
                    <a:pt x="12735" y="7942"/>
                  </a:cubicBezTo>
                  <a:cubicBezTo>
                    <a:pt x="12754" y="7942"/>
                    <a:pt x="12773" y="7943"/>
                    <a:pt x="12793" y="7946"/>
                  </a:cubicBezTo>
                  <a:cubicBezTo>
                    <a:pt x="12845" y="7957"/>
                    <a:pt x="12869" y="7967"/>
                    <a:pt x="12800" y="7988"/>
                  </a:cubicBezTo>
                  <a:cubicBezTo>
                    <a:pt x="12818" y="7988"/>
                    <a:pt x="12832" y="7991"/>
                    <a:pt x="12844" y="7991"/>
                  </a:cubicBezTo>
                  <a:cubicBezTo>
                    <a:pt x="12850" y="7991"/>
                    <a:pt x="12856" y="7991"/>
                    <a:pt x="12862" y="7988"/>
                  </a:cubicBezTo>
                  <a:cubicBezTo>
                    <a:pt x="12877" y="7985"/>
                    <a:pt x="12891" y="7984"/>
                    <a:pt x="12905" y="7984"/>
                  </a:cubicBezTo>
                  <a:cubicBezTo>
                    <a:pt x="12944" y="7984"/>
                    <a:pt x="12981" y="7993"/>
                    <a:pt x="13019" y="7993"/>
                  </a:cubicBezTo>
                  <a:cubicBezTo>
                    <a:pt x="13023" y="7993"/>
                    <a:pt x="13028" y="7993"/>
                    <a:pt x="13032" y="7992"/>
                  </a:cubicBezTo>
                  <a:cubicBezTo>
                    <a:pt x="13059" y="7992"/>
                    <a:pt x="13080" y="7968"/>
                    <a:pt x="13109" y="7968"/>
                  </a:cubicBezTo>
                  <a:cubicBezTo>
                    <a:pt x="13121" y="7968"/>
                    <a:pt x="13134" y="7972"/>
                    <a:pt x="13150" y="7985"/>
                  </a:cubicBezTo>
                  <a:cubicBezTo>
                    <a:pt x="13153" y="7981"/>
                    <a:pt x="13160" y="7978"/>
                    <a:pt x="13168" y="7975"/>
                  </a:cubicBezTo>
                  <a:cubicBezTo>
                    <a:pt x="13181" y="7966"/>
                    <a:pt x="13192" y="7961"/>
                    <a:pt x="13200" y="7961"/>
                  </a:cubicBezTo>
                  <a:cubicBezTo>
                    <a:pt x="13211" y="7961"/>
                    <a:pt x="13219" y="7969"/>
                    <a:pt x="13223" y="7985"/>
                  </a:cubicBezTo>
                  <a:cubicBezTo>
                    <a:pt x="13225" y="7990"/>
                    <a:pt x="13230" y="7994"/>
                    <a:pt x="13239" y="7994"/>
                  </a:cubicBezTo>
                  <a:cubicBezTo>
                    <a:pt x="13242" y="7994"/>
                    <a:pt x="13246" y="7993"/>
                    <a:pt x="13251" y="7992"/>
                  </a:cubicBezTo>
                  <a:cubicBezTo>
                    <a:pt x="13275" y="7989"/>
                    <a:pt x="13297" y="7987"/>
                    <a:pt x="13320" y="7987"/>
                  </a:cubicBezTo>
                  <a:cubicBezTo>
                    <a:pt x="13363" y="7987"/>
                    <a:pt x="13405" y="7993"/>
                    <a:pt x="13448" y="8002"/>
                  </a:cubicBezTo>
                  <a:cubicBezTo>
                    <a:pt x="13454" y="8003"/>
                    <a:pt x="13459" y="8003"/>
                    <a:pt x="13465" y="8003"/>
                  </a:cubicBezTo>
                  <a:cubicBezTo>
                    <a:pt x="13485" y="8003"/>
                    <a:pt x="13501" y="7998"/>
                    <a:pt x="13480" y="7985"/>
                  </a:cubicBezTo>
                  <a:cubicBezTo>
                    <a:pt x="13445" y="7964"/>
                    <a:pt x="13448" y="7930"/>
                    <a:pt x="13400" y="7912"/>
                  </a:cubicBezTo>
                  <a:cubicBezTo>
                    <a:pt x="13397" y="7909"/>
                    <a:pt x="13392" y="7905"/>
                    <a:pt x="13397" y="7902"/>
                  </a:cubicBezTo>
                  <a:cubicBezTo>
                    <a:pt x="13419" y="7895"/>
                    <a:pt x="13448" y="7892"/>
                    <a:pt x="13477" y="7892"/>
                  </a:cubicBezTo>
                  <a:cubicBezTo>
                    <a:pt x="13529" y="7892"/>
                    <a:pt x="13584" y="7901"/>
                    <a:pt x="13615" y="7919"/>
                  </a:cubicBezTo>
                  <a:cubicBezTo>
                    <a:pt x="13654" y="7941"/>
                    <a:pt x="13693" y="7957"/>
                    <a:pt x="13745" y="7957"/>
                  </a:cubicBezTo>
                  <a:cubicBezTo>
                    <a:pt x="13757" y="7957"/>
                    <a:pt x="13771" y="7956"/>
                    <a:pt x="13785" y="7954"/>
                  </a:cubicBezTo>
                  <a:cubicBezTo>
                    <a:pt x="13792" y="7953"/>
                    <a:pt x="13802" y="7952"/>
                    <a:pt x="13812" y="7952"/>
                  </a:cubicBezTo>
                  <a:cubicBezTo>
                    <a:pt x="13827" y="7952"/>
                    <a:pt x="13841" y="7953"/>
                    <a:pt x="13847" y="7957"/>
                  </a:cubicBezTo>
                  <a:cubicBezTo>
                    <a:pt x="13874" y="7976"/>
                    <a:pt x="13902" y="7982"/>
                    <a:pt x="13931" y="7982"/>
                  </a:cubicBezTo>
                  <a:cubicBezTo>
                    <a:pt x="13966" y="7982"/>
                    <a:pt x="14003" y="7973"/>
                    <a:pt x="14042" y="7967"/>
                  </a:cubicBezTo>
                  <a:cubicBezTo>
                    <a:pt x="14057" y="7965"/>
                    <a:pt x="14075" y="7959"/>
                    <a:pt x="14092" y="7959"/>
                  </a:cubicBezTo>
                  <a:cubicBezTo>
                    <a:pt x="14106" y="7959"/>
                    <a:pt x="14119" y="7964"/>
                    <a:pt x="14128" y="7978"/>
                  </a:cubicBezTo>
                  <a:cubicBezTo>
                    <a:pt x="14134" y="7987"/>
                    <a:pt x="14146" y="7991"/>
                    <a:pt x="14160" y="7991"/>
                  </a:cubicBezTo>
                  <a:cubicBezTo>
                    <a:pt x="14173" y="7991"/>
                    <a:pt x="14186" y="7988"/>
                    <a:pt x="14198" y="7985"/>
                  </a:cubicBezTo>
                  <a:cubicBezTo>
                    <a:pt x="14258" y="7961"/>
                    <a:pt x="14323" y="7954"/>
                    <a:pt x="14391" y="7954"/>
                  </a:cubicBezTo>
                  <a:cubicBezTo>
                    <a:pt x="14421" y="7954"/>
                    <a:pt x="14451" y="7955"/>
                    <a:pt x="14482" y="7957"/>
                  </a:cubicBezTo>
                  <a:cubicBezTo>
                    <a:pt x="14493" y="7964"/>
                    <a:pt x="14506" y="7966"/>
                    <a:pt x="14518" y="7966"/>
                  </a:cubicBezTo>
                  <a:cubicBezTo>
                    <a:pt x="14532" y="7966"/>
                    <a:pt x="14545" y="7963"/>
                    <a:pt x="14555" y="7957"/>
                  </a:cubicBezTo>
                  <a:cubicBezTo>
                    <a:pt x="14583" y="7943"/>
                    <a:pt x="14566" y="7926"/>
                    <a:pt x="14548" y="7912"/>
                  </a:cubicBezTo>
                  <a:cubicBezTo>
                    <a:pt x="14551" y="7892"/>
                    <a:pt x="14524" y="7892"/>
                    <a:pt x="14500" y="7892"/>
                  </a:cubicBezTo>
                  <a:cubicBezTo>
                    <a:pt x="14462" y="7892"/>
                    <a:pt x="14427" y="7892"/>
                    <a:pt x="14385" y="7874"/>
                  </a:cubicBezTo>
                  <a:cubicBezTo>
                    <a:pt x="14441" y="7867"/>
                    <a:pt x="14496" y="7867"/>
                    <a:pt x="14454" y="7829"/>
                  </a:cubicBezTo>
                  <a:cubicBezTo>
                    <a:pt x="14441" y="7815"/>
                    <a:pt x="14465" y="7805"/>
                    <a:pt x="14500" y="7805"/>
                  </a:cubicBezTo>
                  <a:cubicBezTo>
                    <a:pt x="14534" y="7801"/>
                    <a:pt x="14566" y="7801"/>
                    <a:pt x="14596" y="7801"/>
                  </a:cubicBezTo>
                  <a:cubicBezTo>
                    <a:pt x="14605" y="7802"/>
                    <a:pt x="14615" y="7802"/>
                    <a:pt x="14624" y="7802"/>
                  </a:cubicBezTo>
                  <a:cubicBezTo>
                    <a:pt x="14643" y="7802"/>
                    <a:pt x="14662" y="7801"/>
                    <a:pt x="14681" y="7801"/>
                  </a:cubicBezTo>
                  <a:cubicBezTo>
                    <a:pt x="14702" y="7801"/>
                    <a:pt x="14723" y="7802"/>
                    <a:pt x="14742" y="7808"/>
                  </a:cubicBezTo>
                  <a:cubicBezTo>
                    <a:pt x="14718" y="7818"/>
                    <a:pt x="14687" y="7822"/>
                    <a:pt x="14718" y="7842"/>
                  </a:cubicBezTo>
                  <a:cubicBezTo>
                    <a:pt x="14746" y="7863"/>
                    <a:pt x="14731" y="7869"/>
                    <a:pt x="14706" y="7869"/>
                  </a:cubicBezTo>
                  <a:cubicBezTo>
                    <a:pt x="14698" y="7869"/>
                    <a:pt x="14689" y="7868"/>
                    <a:pt x="14680" y="7867"/>
                  </a:cubicBezTo>
                  <a:cubicBezTo>
                    <a:pt x="14666" y="7860"/>
                    <a:pt x="14649" y="7853"/>
                    <a:pt x="14635" y="7847"/>
                  </a:cubicBezTo>
                  <a:cubicBezTo>
                    <a:pt x="14626" y="7840"/>
                    <a:pt x="14622" y="7832"/>
                    <a:pt x="14607" y="7832"/>
                  </a:cubicBezTo>
                  <a:cubicBezTo>
                    <a:pt x="14605" y="7832"/>
                    <a:pt x="14603" y="7832"/>
                    <a:pt x="14600" y="7832"/>
                  </a:cubicBezTo>
                  <a:cubicBezTo>
                    <a:pt x="14579" y="7836"/>
                    <a:pt x="14593" y="7847"/>
                    <a:pt x="14590" y="7853"/>
                  </a:cubicBezTo>
                  <a:cubicBezTo>
                    <a:pt x="14566" y="7895"/>
                    <a:pt x="14611" y="7926"/>
                    <a:pt x="14638" y="7961"/>
                  </a:cubicBezTo>
                  <a:cubicBezTo>
                    <a:pt x="14649" y="7972"/>
                    <a:pt x="14663" y="7977"/>
                    <a:pt x="14680" y="7977"/>
                  </a:cubicBezTo>
                  <a:cubicBezTo>
                    <a:pt x="14690" y="7977"/>
                    <a:pt x="14702" y="7975"/>
                    <a:pt x="14715" y="7971"/>
                  </a:cubicBezTo>
                  <a:cubicBezTo>
                    <a:pt x="14738" y="7962"/>
                    <a:pt x="14765" y="7960"/>
                    <a:pt x="14794" y="7960"/>
                  </a:cubicBezTo>
                  <a:cubicBezTo>
                    <a:pt x="14808" y="7960"/>
                    <a:pt x="14822" y="7961"/>
                    <a:pt x="14836" y="7961"/>
                  </a:cubicBezTo>
                  <a:cubicBezTo>
                    <a:pt x="14885" y="7961"/>
                    <a:pt x="14929" y="7975"/>
                    <a:pt x="14978" y="7975"/>
                  </a:cubicBezTo>
                  <a:cubicBezTo>
                    <a:pt x="14992" y="7975"/>
                    <a:pt x="15006" y="7974"/>
                    <a:pt x="15020" y="7971"/>
                  </a:cubicBezTo>
                  <a:cubicBezTo>
                    <a:pt x="15048" y="7961"/>
                    <a:pt x="15075" y="7957"/>
                    <a:pt x="15110" y="7957"/>
                  </a:cubicBezTo>
                  <a:cubicBezTo>
                    <a:pt x="15119" y="7957"/>
                    <a:pt x="15128" y="7957"/>
                    <a:pt x="15137" y="7957"/>
                  </a:cubicBezTo>
                  <a:cubicBezTo>
                    <a:pt x="15172" y="7957"/>
                    <a:pt x="15206" y="7960"/>
                    <a:pt x="15239" y="7960"/>
                  </a:cubicBezTo>
                  <a:cubicBezTo>
                    <a:pt x="15254" y="7960"/>
                    <a:pt x="15269" y="7959"/>
                    <a:pt x="15283" y="7957"/>
                  </a:cubicBezTo>
                  <a:cubicBezTo>
                    <a:pt x="15405" y="7943"/>
                    <a:pt x="15523" y="7930"/>
                    <a:pt x="15648" y="7930"/>
                  </a:cubicBezTo>
                  <a:cubicBezTo>
                    <a:pt x="15752" y="7933"/>
                    <a:pt x="15853" y="7930"/>
                    <a:pt x="15953" y="7936"/>
                  </a:cubicBezTo>
                  <a:cubicBezTo>
                    <a:pt x="15987" y="7938"/>
                    <a:pt x="16022" y="7940"/>
                    <a:pt x="16057" y="7940"/>
                  </a:cubicBezTo>
                  <a:cubicBezTo>
                    <a:pt x="16140" y="7940"/>
                    <a:pt x="16222" y="7934"/>
                    <a:pt x="16300" y="7919"/>
                  </a:cubicBezTo>
                  <a:cubicBezTo>
                    <a:pt x="16373" y="7916"/>
                    <a:pt x="16444" y="7911"/>
                    <a:pt x="16514" y="7911"/>
                  </a:cubicBezTo>
                  <a:cubicBezTo>
                    <a:pt x="16531" y="7911"/>
                    <a:pt x="16547" y="7912"/>
                    <a:pt x="16564" y="7912"/>
                  </a:cubicBezTo>
                  <a:cubicBezTo>
                    <a:pt x="16569" y="7913"/>
                    <a:pt x="16573" y="7913"/>
                    <a:pt x="16578" y="7913"/>
                  </a:cubicBezTo>
                  <a:cubicBezTo>
                    <a:pt x="16654" y="7913"/>
                    <a:pt x="16714" y="7887"/>
                    <a:pt x="16734" y="7867"/>
                  </a:cubicBezTo>
                  <a:cubicBezTo>
                    <a:pt x="16754" y="7846"/>
                    <a:pt x="16769" y="7838"/>
                    <a:pt x="16782" y="7838"/>
                  </a:cubicBezTo>
                  <a:cubicBezTo>
                    <a:pt x="16802" y="7838"/>
                    <a:pt x="16817" y="7857"/>
                    <a:pt x="16838" y="7867"/>
                  </a:cubicBezTo>
                  <a:cubicBezTo>
                    <a:pt x="16857" y="7876"/>
                    <a:pt x="16873" y="7903"/>
                    <a:pt x="16893" y="7903"/>
                  </a:cubicBezTo>
                  <a:cubicBezTo>
                    <a:pt x="16895" y="7903"/>
                    <a:pt x="16898" y="7902"/>
                    <a:pt x="16900" y="7902"/>
                  </a:cubicBezTo>
                  <a:cubicBezTo>
                    <a:pt x="16927" y="7892"/>
                    <a:pt x="16954" y="7889"/>
                    <a:pt x="16981" y="7889"/>
                  </a:cubicBezTo>
                  <a:cubicBezTo>
                    <a:pt x="17019" y="7889"/>
                    <a:pt x="17057" y="7895"/>
                    <a:pt x="17094" y="7895"/>
                  </a:cubicBezTo>
                  <a:cubicBezTo>
                    <a:pt x="17137" y="7893"/>
                    <a:pt x="17184" y="7886"/>
                    <a:pt x="17228" y="7886"/>
                  </a:cubicBezTo>
                  <a:cubicBezTo>
                    <a:pt x="17256" y="7886"/>
                    <a:pt x="17283" y="7889"/>
                    <a:pt x="17306" y="7898"/>
                  </a:cubicBezTo>
                  <a:cubicBezTo>
                    <a:pt x="17323" y="7905"/>
                    <a:pt x="17336" y="7908"/>
                    <a:pt x="17346" y="7908"/>
                  </a:cubicBezTo>
                  <a:cubicBezTo>
                    <a:pt x="17372" y="7908"/>
                    <a:pt x="17383" y="7892"/>
                    <a:pt x="17400" y="7884"/>
                  </a:cubicBezTo>
                  <a:cubicBezTo>
                    <a:pt x="17438" y="7863"/>
                    <a:pt x="17410" y="7850"/>
                    <a:pt x="17376" y="7839"/>
                  </a:cubicBezTo>
                  <a:cubicBezTo>
                    <a:pt x="17365" y="7836"/>
                    <a:pt x="17341" y="7839"/>
                    <a:pt x="17347" y="7826"/>
                  </a:cubicBezTo>
                  <a:cubicBezTo>
                    <a:pt x="17365" y="7822"/>
                    <a:pt x="17382" y="7818"/>
                    <a:pt x="17400" y="7815"/>
                  </a:cubicBezTo>
                  <a:cubicBezTo>
                    <a:pt x="17410" y="7815"/>
                    <a:pt x="17421" y="7808"/>
                    <a:pt x="17417" y="7801"/>
                  </a:cubicBezTo>
                  <a:cubicBezTo>
                    <a:pt x="17412" y="7793"/>
                    <a:pt x="17401" y="7790"/>
                    <a:pt x="17391" y="7790"/>
                  </a:cubicBezTo>
                  <a:cubicBezTo>
                    <a:pt x="17388" y="7790"/>
                    <a:pt x="17385" y="7790"/>
                    <a:pt x="17382" y="7791"/>
                  </a:cubicBezTo>
                  <a:cubicBezTo>
                    <a:pt x="17363" y="7799"/>
                    <a:pt x="17346" y="7802"/>
                    <a:pt x="17328" y="7802"/>
                  </a:cubicBezTo>
                  <a:cubicBezTo>
                    <a:pt x="17288" y="7802"/>
                    <a:pt x="17250" y="7786"/>
                    <a:pt x="17209" y="7784"/>
                  </a:cubicBezTo>
                  <a:cubicBezTo>
                    <a:pt x="17188" y="7787"/>
                    <a:pt x="17168" y="7787"/>
                    <a:pt x="17146" y="7787"/>
                  </a:cubicBezTo>
                  <a:cubicBezTo>
                    <a:pt x="17125" y="7787"/>
                    <a:pt x="17103" y="7787"/>
                    <a:pt x="17081" y="7791"/>
                  </a:cubicBezTo>
                  <a:cubicBezTo>
                    <a:pt x="17074" y="7792"/>
                    <a:pt x="17068" y="7792"/>
                    <a:pt x="17064" y="7792"/>
                  </a:cubicBezTo>
                  <a:cubicBezTo>
                    <a:pt x="17041" y="7792"/>
                    <a:pt x="17055" y="7778"/>
                    <a:pt x="17070" y="7770"/>
                  </a:cubicBezTo>
                  <a:cubicBezTo>
                    <a:pt x="17150" y="7759"/>
                    <a:pt x="17150" y="7759"/>
                    <a:pt x="17094" y="7725"/>
                  </a:cubicBezTo>
                  <a:cubicBezTo>
                    <a:pt x="17094" y="7722"/>
                    <a:pt x="17098" y="7717"/>
                    <a:pt x="17098" y="7717"/>
                  </a:cubicBezTo>
                  <a:lnTo>
                    <a:pt x="17112" y="7717"/>
                  </a:lnTo>
                  <a:cubicBezTo>
                    <a:pt x="17116" y="7719"/>
                    <a:pt x="17121" y="7720"/>
                    <a:pt x="17125" y="7720"/>
                  </a:cubicBezTo>
                  <a:cubicBezTo>
                    <a:pt x="17138" y="7720"/>
                    <a:pt x="17151" y="7714"/>
                    <a:pt x="17164" y="7714"/>
                  </a:cubicBezTo>
                  <a:cubicBezTo>
                    <a:pt x="17175" y="7718"/>
                    <a:pt x="17185" y="7719"/>
                    <a:pt x="17195" y="7719"/>
                  </a:cubicBezTo>
                  <a:cubicBezTo>
                    <a:pt x="17216" y="7719"/>
                    <a:pt x="17237" y="7714"/>
                    <a:pt x="17258" y="7714"/>
                  </a:cubicBezTo>
                  <a:cubicBezTo>
                    <a:pt x="17303" y="7714"/>
                    <a:pt x="17347" y="7714"/>
                    <a:pt x="17393" y="7717"/>
                  </a:cubicBezTo>
                  <a:cubicBezTo>
                    <a:pt x="17404" y="7717"/>
                    <a:pt x="17417" y="7716"/>
                    <a:pt x="17429" y="7716"/>
                  </a:cubicBezTo>
                  <a:cubicBezTo>
                    <a:pt x="17445" y="7716"/>
                    <a:pt x="17459" y="7718"/>
                    <a:pt x="17462" y="7728"/>
                  </a:cubicBezTo>
                  <a:cubicBezTo>
                    <a:pt x="17473" y="7747"/>
                    <a:pt x="17495" y="7749"/>
                    <a:pt x="17519" y="7749"/>
                  </a:cubicBezTo>
                  <a:cubicBezTo>
                    <a:pt x="17525" y="7749"/>
                    <a:pt x="17532" y="7749"/>
                    <a:pt x="17539" y="7749"/>
                  </a:cubicBezTo>
                  <a:cubicBezTo>
                    <a:pt x="17566" y="7752"/>
                    <a:pt x="17597" y="7752"/>
                    <a:pt x="17632" y="7756"/>
                  </a:cubicBezTo>
                  <a:cubicBezTo>
                    <a:pt x="17605" y="7777"/>
                    <a:pt x="17521" y="7787"/>
                    <a:pt x="17601" y="7805"/>
                  </a:cubicBezTo>
                  <a:cubicBezTo>
                    <a:pt x="17639" y="7815"/>
                    <a:pt x="17685" y="7826"/>
                    <a:pt x="17730" y="7836"/>
                  </a:cubicBezTo>
                  <a:cubicBezTo>
                    <a:pt x="17734" y="7836"/>
                    <a:pt x="17739" y="7835"/>
                    <a:pt x="17744" y="7835"/>
                  </a:cubicBezTo>
                  <a:cubicBezTo>
                    <a:pt x="17799" y="7835"/>
                    <a:pt x="17855" y="7849"/>
                    <a:pt x="17910" y="7849"/>
                  </a:cubicBezTo>
                  <a:cubicBezTo>
                    <a:pt x="17923" y="7849"/>
                    <a:pt x="17935" y="7848"/>
                    <a:pt x="17948" y="7847"/>
                  </a:cubicBezTo>
                  <a:cubicBezTo>
                    <a:pt x="17979" y="7841"/>
                    <a:pt x="18008" y="7839"/>
                    <a:pt x="18036" y="7839"/>
                  </a:cubicBezTo>
                  <a:cubicBezTo>
                    <a:pt x="18082" y="7839"/>
                    <a:pt x="18126" y="7844"/>
                    <a:pt x="18173" y="7847"/>
                  </a:cubicBezTo>
                  <a:cubicBezTo>
                    <a:pt x="18184" y="7847"/>
                    <a:pt x="18198" y="7842"/>
                    <a:pt x="18212" y="7842"/>
                  </a:cubicBezTo>
                  <a:cubicBezTo>
                    <a:pt x="18263" y="7840"/>
                    <a:pt x="18313" y="7829"/>
                    <a:pt x="18365" y="7829"/>
                  </a:cubicBezTo>
                  <a:cubicBezTo>
                    <a:pt x="18393" y="7829"/>
                    <a:pt x="18421" y="7833"/>
                    <a:pt x="18451" y="7842"/>
                  </a:cubicBezTo>
                  <a:cubicBezTo>
                    <a:pt x="18461" y="7845"/>
                    <a:pt x="18475" y="7847"/>
                    <a:pt x="18490" y="7847"/>
                  </a:cubicBezTo>
                  <a:cubicBezTo>
                    <a:pt x="18513" y="7847"/>
                    <a:pt x="18538" y="7843"/>
                    <a:pt x="18555" y="7832"/>
                  </a:cubicBezTo>
                  <a:cubicBezTo>
                    <a:pt x="18586" y="7812"/>
                    <a:pt x="18548" y="7801"/>
                    <a:pt x="18531" y="7787"/>
                  </a:cubicBezTo>
                  <a:cubicBezTo>
                    <a:pt x="18503" y="7767"/>
                    <a:pt x="18559" y="7773"/>
                    <a:pt x="18559" y="7763"/>
                  </a:cubicBezTo>
                  <a:cubicBezTo>
                    <a:pt x="18635" y="7756"/>
                    <a:pt x="18596" y="7714"/>
                    <a:pt x="18635" y="7697"/>
                  </a:cubicBezTo>
                  <a:cubicBezTo>
                    <a:pt x="18635" y="7693"/>
                    <a:pt x="18635" y="7687"/>
                    <a:pt x="18638" y="7683"/>
                  </a:cubicBezTo>
                  <a:cubicBezTo>
                    <a:pt x="18670" y="7666"/>
                    <a:pt x="18715" y="7663"/>
                    <a:pt x="18753" y="7648"/>
                  </a:cubicBezTo>
                  <a:cubicBezTo>
                    <a:pt x="18785" y="7650"/>
                    <a:pt x="18818" y="7651"/>
                    <a:pt x="18851" y="7651"/>
                  </a:cubicBezTo>
                  <a:cubicBezTo>
                    <a:pt x="18942" y="7651"/>
                    <a:pt x="19034" y="7645"/>
                    <a:pt x="19121" y="7634"/>
                  </a:cubicBezTo>
                  <a:cubicBezTo>
                    <a:pt x="19360" y="7610"/>
                    <a:pt x="19603" y="7618"/>
                    <a:pt x="19842" y="7593"/>
                  </a:cubicBezTo>
                  <a:cubicBezTo>
                    <a:pt x="19967" y="7579"/>
                    <a:pt x="20095" y="7579"/>
                    <a:pt x="20217" y="7565"/>
                  </a:cubicBezTo>
                  <a:cubicBezTo>
                    <a:pt x="20241" y="7563"/>
                    <a:pt x="20266" y="7560"/>
                    <a:pt x="20291" y="7560"/>
                  </a:cubicBezTo>
                  <a:cubicBezTo>
                    <a:pt x="20301" y="7560"/>
                    <a:pt x="20311" y="7561"/>
                    <a:pt x="20321" y="7562"/>
                  </a:cubicBezTo>
                  <a:cubicBezTo>
                    <a:pt x="20328" y="7562"/>
                    <a:pt x="20334" y="7562"/>
                    <a:pt x="20341" y="7562"/>
                  </a:cubicBezTo>
                  <a:cubicBezTo>
                    <a:pt x="20401" y="7562"/>
                    <a:pt x="20462" y="7554"/>
                    <a:pt x="20522" y="7554"/>
                  </a:cubicBezTo>
                  <a:cubicBezTo>
                    <a:pt x="20557" y="7554"/>
                    <a:pt x="20592" y="7557"/>
                    <a:pt x="20626" y="7565"/>
                  </a:cubicBezTo>
                  <a:cubicBezTo>
                    <a:pt x="20630" y="7565"/>
                    <a:pt x="20633" y="7565"/>
                    <a:pt x="20633" y="7562"/>
                  </a:cubicBezTo>
                  <a:lnTo>
                    <a:pt x="20644" y="7562"/>
                  </a:lnTo>
                  <a:cubicBezTo>
                    <a:pt x="20653" y="7565"/>
                    <a:pt x="20662" y="7566"/>
                    <a:pt x="20671" y="7566"/>
                  </a:cubicBezTo>
                  <a:cubicBezTo>
                    <a:pt x="20683" y="7566"/>
                    <a:pt x="20696" y="7564"/>
                    <a:pt x="20710" y="7562"/>
                  </a:cubicBezTo>
                  <a:cubicBezTo>
                    <a:pt x="20761" y="7558"/>
                    <a:pt x="20810" y="7541"/>
                    <a:pt x="20870" y="7541"/>
                  </a:cubicBezTo>
                  <a:cubicBezTo>
                    <a:pt x="20888" y="7542"/>
                    <a:pt x="20907" y="7542"/>
                    <a:pt x="20926" y="7542"/>
                  </a:cubicBezTo>
                  <a:cubicBezTo>
                    <a:pt x="20960" y="7542"/>
                    <a:pt x="20993" y="7541"/>
                    <a:pt x="21027" y="7541"/>
                  </a:cubicBezTo>
                  <a:cubicBezTo>
                    <a:pt x="21058" y="7541"/>
                    <a:pt x="21089" y="7542"/>
                    <a:pt x="21119" y="7544"/>
                  </a:cubicBezTo>
                  <a:cubicBezTo>
                    <a:pt x="21122" y="7545"/>
                    <a:pt x="21125" y="7545"/>
                    <a:pt x="21128" y="7545"/>
                  </a:cubicBezTo>
                  <a:cubicBezTo>
                    <a:pt x="21144" y="7545"/>
                    <a:pt x="21162" y="7541"/>
                    <a:pt x="21178" y="7541"/>
                  </a:cubicBezTo>
                  <a:cubicBezTo>
                    <a:pt x="21190" y="7541"/>
                    <a:pt x="21202" y="7543"/>
                    <a:pt x="21213" y="7551"/>
                  </a:cubicBezTo>
                  <a:cubicBezTo>
                    <a:pt x="21240" y="7572"/>
                    <a:pt x="21282" y="7572"/>
                    <a:pt x="21317" y="7572"/>
                  </a:cubicBezTo>
                  <a:cubicBezTo>
                    <a:pt x="21403" y="7568"/>
                    <a:pt x="21490" y="7565"/>
                    <a:pt x="21577" y="7555"/>
                  </a:cubicBezTo>
                  <a:cubicBezTo>
                    <a:pt x="21590" y="7553"/>
                    <a:pt x="21604" y="7553"/>
                    <a:pt x="21617" y="7553"/>
                  </a:cubicBezTo>
                  <a:cubicBezTo>
                    <a:pt x="21646" y="7553"/>
                    <a:pt x="21675" y="7555"/>
                    <a:pt x="21703" y="7555"/>
                  </a:cubicBezTo>
                  <a:cubicBezTo>
                    <a:pt x="21747" y="7555"/>
                    <a:pt x="21787" y="7549"/>
                    <a:pt x="21816" y="7517"/>
                  </a:cubicBezTo>
                  <a:cubicBezTo>
                    <a:pt x="21820" y="7513"/>
                    <a:pt x="21830" y="7513"/>
                    <a:pt x="21837" y="7513"/>
                  </a:cubicBezTo>
                  <a:cubicBezTo>
                    <a:pt x="21848" y="7513"/>
                    <a:pt x="21865" y="7513"/>
                    <a:pt x="21872" y="7509"/>
                  </a:cubicBezTo>
                  <a:cubicBezTo>
                    <a:pt x="21948" y="7503"/>
                    <a:pt x="22028" y="7499"/>
                    <a:pt x="22104" y="7493"/>
                  </a:cubicBezTo>
                  <a:cubicBezTo>
                    <a:pt x="22109" y="7492"/>
                    <a:pt x="22113" y="7492"/>
                    <a:pt x="22118" y="7492"/>
                  </a:cubicBezTo>
                  <a:cubicBezTo>
                    <a:pt x="22137" y="7492"/>
                    <a:pt x="22155" y="7498"/>
                    <a:pt x="22167" y="7509"/>
                  </a:cubicBezTo>
                  <a:cubicBezTo>
                    <a:pt x="22176" y="7517"/>
                    <a:pt x="22185" y="7520"/>
                    <a:pt x="22195" y="7520"/>
                  </a:cubicBezTo>
                  <a:cubicBezTo>
                    <a:pt x="22207" y="7520"/>
                    <a:pt x="22221" y="7515"/>
                    <a:pt x="22236" y="7509"/>
                  </a:cubicBezTo>
                  <a:cubicBezTo>
                    <a:pt x="22286" y="7488"/>
                    <a:pt x="22339" y="7471"/>
                    <a:pt x="22397" y="7471"/>
                  </a:cubicBezTo>
                  <a:cubicBezTo>
                    <a:pt x="22404" y="7471"/>
                    <a:pt x="22410" y="7471"/>
                    <a:pt x="22417" y="7472"/>
                  </a:cubicBezTo>
                  <a:cubicBezTo>
                    <a:pt x="22430" y="7479"/>
                    <a:pt x="22445" y="7483"/>
                    <a:pt x="22462" y="7483"/>
                  </a:cubicBezTo>
                  <a:cubicBezTo>
                    <a:pt x="22467" y="7483"/>
                    <a:pt x="22473" y="7483"/>
                    <a:pt x="22479" y="7482"/>
                  </a:cubicBezTo>
                  <a:cubicBezTo>
                    <a:pt x="22482" y="7482"/>
                    <a:pt x="22486" y="7482"/>
                    <a:pt x="22493" y="7485"/>
                  </a:cubicBezTo>
                  <a:cubicBezTo>
                    <a:pt x="22504" y="7488"/>
                    <a:pt x="22515" y="7489"/>
                    <a:pt x="22527" y="7489"/>
                  </a:cubicBezTo>
                  <a:cubicBezTo>
                    <a:pt x="22547" y="7489"/>
                    <a:pt x="22567" y="7486"/>
                    <a:pt x="22586" y="7482"/>
                  </a:cubicBezTo>
                  <a:cubicBezTo>
                    <a:pt x="22611" y="7479"/>
                    <a:pt x="22639" y="7475"/>
                    <a:pt x="22666" y="7472"/>
                  </a:cubicBezTo>
                  <a:cubicBezTo>
                    <a:pt x="22679" y="7480"/>
                    <a:pt x="22692" y="7487"/>
                    <a:pt x="22707" y="7487"/>
                  </a:cubicBezTo>
                  <a:cubicBezTo>
                    <a:pt x="22717" y="7487"/>
                    <a:pt x="22728" y="7484"/>
                    <a:pt x="22739" y="7475"/>
                  </a:cubicBezTo>
                  <a:cubicBezTo>
                    <a:pt x="22750" y="7475"/>
                    <a:pt x="22760" y="7475"/>
                    <a:pt x="22771" y="7479"/>
                  </a:cubicBezTo>
                  <a:cubicBezTo>
                    <a:pt x="22781" y="7497"/>
                    <a:pt x="22798" y="7505"/>
                    <a:pt x="22828" y="7505"/>
                  </a:cubicBezTo>
                  <a:cubicBezTo>
                    <a:pt x="22837" y="7505"/>
                    <a:pt x="22848" y="7504"/>
                    <a:pt x="22860" y="7503"/>
                  </a:cubicBezTo>
                  <a:cubicBezTo>
                    <a:pt x="22868" y="7503"/>
                    <a:pt x="22871" y="7503"/>
                    <a:pt x="22875" y="7506"/>
                  </a:cubicBezTo>
                  <a:cubicBezTo>
                    <a:pt x="22889" y="7509"/>
                    <a:pt x="22903" y="7510"/>
                    <a:pt x="22917" y="7510"/>
                  </a:cubicBezTo>
                  <a:cubicBezTo>
                    <a:pt x="22958" y="7510"/>
                    <a:pt x="22999" y="7500"/>
                    <a:pt x="23038" y="7493"/>
                  </a:cubicBezTo>
                  <a:cubicBezTo>
                    <a:pt x="23062" y="7489"/>
                    <a:pt x="23089" y="7489"/>
                    <a:pt x="23118" y="7485"/>
                  </a:cubicBezTo>
                  <a:cubicBezTo>
                    <a:pt x="23123" y="7487"/>
                    <a:pt x="23128" y="7488"/>
                    <a:pt x="23133" y="7488"/>
                  </a:cubicBezTo>
                  <a:cubicBezTo>
                    <a:pt x="23137" y="7488"/>
                    <a:pt x="23142" y="7487"/>
                    <a:pt x="23145" y="7485"/>
                  </a:cubicBezTo>
                  <a:cubicBezTo>
                    <a:pt x="23152" y="7485"/>
                    <a:pt x="23159" y="7485"/>
                    <a:pt x="23166" y="7482"/>
                  </a:cubicBezTo>
                  <a:cubicBezTo>
                    <a:pt x="23191" y="7481"/>
                    <a:pt x="23211" y="7480"/>
                    <a:pt x="23229" y="7480"/>
                  </a:cubicBezTo>
                  <a:cubicBezTo>
                    <a:pt x="23306" y="7480"/>
                    <a:pt x="23317" y="7495"/>
                    <a:pt x="23312" y="7555"/>
                  </a:cubicBezTo>
                  <a:cubicBezTo>
                    <a:pt x="23312" y="7565"/>
                    <a:pt x="23298" y="7579"/>
                    <a:pt x="23333" y="7583"/>
                  </a:cubicBezTo>
                  <a:cubicBezTo>
                    <a:pt x="23340" y="7584"/>
                    <a:pt x="23348" y="7584"/>
                    <a:pt x="23356" y="7584"/>
                  </a:cubicBezTo>
                  <a:cubicBezTo>
                    <a:pt x="23372" y="7584"/>
                    <a:pt x="23388" y="7581"/>
                    <a:pt x="23402" y="7572"/>
                  </a:cubicBezTo>
                  <a:cubicBezTo>
                    <a:pt x="23405" y="7568"/>
                    <a:pt x="23409" y="7565"/>
                    <a:pt x="23412" y="7562"/>
                  </a:cubicBezTo>
                  <a:cubicBezTo>
                    <a:pt x="23416" y="7565"/>
                    <a:pt x="23419" y="7568"/>
                    <a:pt x="23422" y="7568"/>
                  </a:cubicBezTo>
                  <a:cubicBezTo>
                    <a:pt x="23445" y="7573"/>
                    <a:pt x="23468" y="7580"/>
                    <a:pt x="23493" y="7580"/>
                  </a:cubicBezTo>
                  <a:cubicBezTo>
                    <a:pt x="23506" y="7580"/>
                    <a:pt x="23520" y="7578"/>
                    <a:pt x="23534" y="7572"/>
                  </a:cubicBezTo>
                  <a:cubicBezTo>
                    <a:pt x="23548" y="7566"/>
                    <a:pt x="23562" y="7561"/>
                    <a:pt x="23576" y="7561"/>
                  </a:cubicBezTo>
                  <a:cubicBezTo>
                    <a:pt x="23579" y="7561"/>
                    <a:pt x="23582" y="7561"/>
                    <a:pt x="23586" y="7562"/>
                  </a:cubicBezTo>
                  <a:cubicBezTo>
                    <a:pt x="23606" y="7576"/>
                    <a:pt x="23638" y="7593"/>
                    <a:pt x="23645" y="7593"/>
                  </a:cubicBezTo>
                  <a:cubicBezTo>
                    <a:pt x="23655" y="7593"/>
                    <a:pt x="23662" y="7589"/>
                    <a:pt x="23666" y="7586"/>
                  </a:cubicBezTo>
                  <a:cubicBezTo>
                    <a:pt x="23671" y="7586"/>
                    <a:pt x="23676" y="7587"/>
                    <a:pt x="23681" y="7587"/>
                  </a:cubicBezTo>
                  <a:cubicBezTo>
                    <a:pt x="23707" y="7587"/>
                    <a:pt x="23733" y="7580"/>
                    <a:pt x="23756" y="7568"/>
                  </a:cubicBezTo>
                  <a:cubicBezTo>
                    <a:pt x="23780" y="7555"/>
                    <a:pt x="23780" y="7544"/>
                    <a:pt x="23773" y="7530"/>
                  </a:cubicBezTo>
                  <a:lnTo>
                    <a:pt x="23773" y="7530"/>
                  </a:lnTo>
                  <a:cubicBezTo>
                    <a:pt x="23780" y="7538"/>
                    <a:pt x="23794" y="7544"/>
                    <a:pt x="23821" y="7551"/>
                  </a:cubicBezTo>
                  <a:cubicBezTo>
                    <a:pt x="23846" y="7555"/>
                    <a:pt x="23874" y="7551"/>
                    <a:pt x="23901" y="7565"/>
                  </a:cubicBezTo>
                  <a:cubicBezTo>
                    <a:pt x="23920" y="7574"/>
                    <a:pt x="23934" y="7577"/>
                    <a:pt x="23946" y="7577"/>
                  </a:cubicBezTo>
                  <a:cubicBezTo>
                    <a:pt x="23981" y="7577"/>
                    <a:pt x="23990" y="7544"/>
                    <a:pt x="24016" y="7534"/>
                  </a:cubicBezTo>
                  <a:cubicBezTo>
                    <a:pt x="24054" y="7520"/>
                    <a:pt x="24034" y="7503"/>
                    <a:pt x="23999" y="7489"/>
                  </a:cubicBezTo>
                  <a:cubicBezTo>
                    <a:pt x="23981" y="7485"/>
                    <a:pt x="23971" y="7479"/>
                    <a:pt x="23964" y="7472"/>
                  </a:cubicBezTo>
                  <a:cubicBezTo>
                    <a:pt x="23971" y="7471"/>
                    <a:pt x="23978" y="7471"/>
                    <a:pt x="23985" y="7471"/>
                  </a:cubicBezTo>
                  <a:cubicBezTo>
                    <a:pt x="24021" y="7471"/>
                    <a:pt x="24053" y="7481"/>
                    <a:pt x="24064" y="7513"/>
                  </a:cubicBezTo>
                  <a:cubicBezTo>
                    <a:pt x="24068" y="7524"/>
                    <a:pt x="24082" y="7532"/>
                    <a:pt x="24098" y="7532"/>
                  </a:cubicBezTo>
                  <a:cubicBezTo>
                    <a:pt x="24108" y="7532"/>
                    <a:pt x="24119" y="7528"/>
                    <a:pt x="24130" y="7520"/>
                  </a:cubicBezTo>
                  <a:cubicBezTo>
                    <a:pt x="24130" y="7520"/>
                    <a:pt x="24130" y="7517"/>
                    <a:pt x="24134" y="7513"/>
                  </a:cubicBezTo>
                  <a:cubicBezTo>
                    <a:pt x="24138" y="7517"/>
                    <a:pt x="24141" y="7520"/>
                    <a:pt x="24144" y="7523"/>
                  </a:cubicBezTo>
                  <a:cubicBezTo>
                    <a:pt x="24144" y="7523"/>
                    <a:pt x="24141" y="7523"/>
                    <a:pt x="24141" y="7527"/>
                  </a:cubicBezTo>
                  <a:cubicBezTo>
                    <a:pt x="24124" y="7551"/>
                    <a:pt x="24175" y="7548"/>
                    <a:pt x="24196" y="7558"/>
                  </a:cubicBezTo>
                  <a:cubicBezTo>
                    <a:pt x="24213" y="7565"/>
                    <a:pt x="24238" y="7565"/>
                    <a:pt x="24266" y="7565"/>
                  </a:cubicBezTo>
                  <a:cubicBezTo>
                    <a:pt x="24273" y="7565"/>
                    <a:pt x="24283" y="7562"/>
                    <a:pt x="24297" y="7562"/>
                  </a:cubicBezTo>
                  <a:cubicBezTo>
                    <a:pt x="24302" y="7562"/>
                    <a:pt x="24307" y="7562"/>
                    <a:pt x="24312" y="7562"/>
                  </a:cubicBezTo>
                  <a:cubicBezTo>
                    <a:pt x="24343" y="7562"/>
                    <a:pt x="24360" y="7552"/>
                    <a:pt x="24363" y="7534"/>
                  </a:cubicBezTo>
                  <a:lnTo>
                    <a:pt x="24363" y="7530"/>
                  </a:lnTo>
                  <a:cubicBezTo>
                    <a:pt x="24365" y="7532"/>
                    <a:pt x="24367" y="7532"/>
                    <a:pt x="24370" y="7532"/>
                  </a:cubicBezTo>
                  <a:cubicBezTo>
                    <a:pt x="24373" y="7532"/>
                    <a:pt x="24375" y="7532"/>
                    <a:pt x="24377" y="7534"/>
                  </a:cubicBezTo>
                  <a:cubicBezTo>
                    <a:pt x="24387" y="7538"/>
                    <a:pt x="24397" y="7540"/>
                    <a:pt x="24406" y="7540"/>
                  </a:cubicBezTo>
                  <a:cubicBezTo>
                    <a:pt x="24427" y="7540"/>
                    <a:pt x="24443" y="7530"/>
                    <a:pt x="24453" y="7513"/>
                  </a:cubicBezTo>
                  <a:lnTo>
                    <a:pt x="24463" y="7513"/>
                  </a:lnTo>
                  <a:cubicBezTo>
                    <a:pt x="24484" y="7527"/>
                    <a:pt x="24522" y="7538"/>
                    <a:pt x="24561" y="7538"/>
                  </a:cubicBezTo>
                  <a:lnTo>
                    <a:pt x="24585" y="7538"/>
                  </a:lnTo>
                  <a:cubicBezTo>
                    <a:pt x="24589" y="7540"/>
                    <a:pt x="24594" y="7541"/>
                    <a:pt x="24601" y="7541"/>
                  </a:cubicBezTo>
                  <a:cubicBezTo>
                    <a:pt x="24606" y="7541"/>
                    <a:pt x="24612" y="7540"/>
                    <a:pt x="24620" y="7538"/>
                  </a:cubicBezTo>
                  <a:cubicBezTo>
                    <a:pt x="24637" y="7534"/>
                    <a:pt x="24654" y="7527"/>
                    <a:pt x="24651" y="7513"/>
                  </a:cubicBezTo>
                  <a:cubicBezTo>
                    <a:pt x="24651" y="7504"/>
                    <a:pt x="24645" y="7488"/>
                    <a:pt x="24631" y="7488"/>
                  </a:cubicBezTo>
                  <a:cubicBezTo>
                    <a:pt x="24629" y="7488"/>
                    <a:pt x="24628" y="7488"/>
                    <a:pt x="24626" y="7489"/>
                  </a:cubicBezTo>
                  <a:cubicBezTo>
                    <a:pt x="24608" y="7489"/>
                    <a:pt x="24586" y="7475"/>
                    <a:pt x="24566" y="7475"/>
                  </a:cubicBezTo>
                  <a:cubicBezTo>
                    <a:pt x="24565" y="7475"/>
                    <a:pt x="24563" y="7475"/>
                    <a:pt x="24561" y="7475"/>
                  </a:cubicBezTo>
                  <a:cubicBezTo>
                    <a:pt x="24543" y="7468"/>
                    <a:pt x="24522" y="7461"/>
                    <a:pt x="24495" y="7458"/>
                  </a:cubicBezTo>
                  <a:cubicBezTo>
                    <a:pt x="24471" y="7458"/>
                    <a:pt x="24457" y="7461"/>
                    <a:pt x="24446" y="7468"/>
                  </a:cubicBezTo>
                  <a:cubicBezTo>
                    <a:pt x="24418" y="7454"/>
                    <a:pt x="24380" y="7444"/>
                    <a:pt x="24359" y="7419"/>
                  </a:cubicBezTo>
                  <a:lnTo>
                    <a:pt x="24512" y="7419"/>
                  </a:lnTo>
                  <a:cubicBezTo>
                    <a:pt x="24515" y="7419"/>
                    <a:pt x="24518" y="7419"/>
                    <a:pt x="24521" y="7419"/>
                  </a:cubicBezTo>
                  <a:cubicBezTo>
                    <a:pt x="24528" y="7419"/>
                    <a:pt x="24535" y="7420"/>
                    <a:pt x="24543" y="7420"/>
                  </a:cubicBezTo>
                  <a:cubicBezTo>
                    <a:pt x="24551" y="7420"/>
                    <a:pt x="24558" y="7419"/>
                    <a:pt x="24564" y="7413"/>
                  </a:cubicBezTo>
                  <a:cubicBezTo>
                    <a:pt x="24578" y="7409"/>
                    <a:pt x="24592" y="7405"/>
                    <a:pt x="24606" y="7402"/>
                  </a:cubicBezTo>
                  <a:cubicBezTo>
                    <a:pt x="24642" y="7428"/>
                    <a:pt x="24683" y="7441"/>
                    <a:pt x="24725" y="7441"/>
                  </a:cubicBezTo>
                  <a:cubicBezTo>
                    <a:pt x="24738" y="7441"/>
                    <a:pt x="24752" y="7439"/>
                    <a:pt x="24766" y="7437"/>
                  </a:cubicBezTo>
                  <a:cubicBezTo>
                    <a:pt x="24793" y="7440"/>
                    <a:pt x="24817" y="7444"/>
                    <a:pt x="24852" y="7444"/>
                  </a:cubicBezTo>
                  <a:lnTo>
                    <a:pt x="24876" y="7444"/>
                  </a:lnTo>
                  <a:cubicBezTo>
                    <a:pt x="24883" y="7452"/>
                    <a:pt x="24894" y="7458"/>
                    <a:pt x="24903" y="7458"/>
                  </a:cubicBezTo>
                  <a:cubicBezTo>
                    <a:pt x="24909" y="7458"/>
                    <a:pt x="24914" y="7456"/>
                    <a:pt x="24918" y="7451"/>
                  </a:cubicBezTo>
                  <a:cubicBezTo>
                    <a:pt x="24918" y="7447"/>
                    <a:pt x="24918" y="7447"/>
                    <a:pt x="24921" y="7447"/>
                  </a:cubicBezTo>
                  <a:cubicBezTo>
                    <a:pt x="24998" y="7451"/>
                    <a:pt x="25074" y="7458"/>
                    <a:pt x="25147" y="7479"/>
                  </a:cubicBezTo>
                  <a:lnTo>
                    <a:pt x="25150" y="7482"/>
                  </a:lnTo>
                  <a:cubicBezTo>
                    <a:pt x="25168" y="7496"/>
                    <a:pt x="25174" y="7513"/>
                    <a:pt x="25209" y="7513"/>
                  </a:cubicBezTo>
                  <a:cubicBezTo>
                    <a:pt x="25237" y="7513"/>
                    <a:pt x="25241" y="7506"/>
                    <a:pt x="25241" y="7496"/>
                  </a:cubicBezTo>
                  <a:cubicBezTo>
                    <a:pt x="25251" y="7493"/>
                    <a:pt x="25258" y="7485"/>
                    <a:pt x="25258" y="7472"/>
                  </a:cubicBezTo>
                  <a:cubicBezTo>
                    <a:pt x="25256" y="7463"/>
                    <a:pt x="25270" y="7459"/>
                    <a:pt x="25289" y="7459"/>
                  </a:cubicBezTo>
                  <a:cubicBezTo>
                    <a:pt x="25300" y="7459"/>
                    <a:pt x="25313" y="7460"/>
                    <a:pt x="25324" y="7464"/>
                  </a:cubicBezTo>
                  <a:cubicBezTo>
                    <a:pt x="25358" y="7476"/>
                    <a:pt x="25377" y="7482"/>
                    <a:pt x="25391" y="7482"/>
                  </a:cubicBezTo>
                  <a:cubicBezTo>
                    <a:pt x="25410" y="7482"/>
                    <a:pt x="25418" y="7471"/>
                    <a:pt x="25438" y="7447"/>
                  </a:cubicBezTo>
                  <a:cubicBezTo>
                    <a:pt x="25442" y="7440"/>
                    <a:pt x="25442" y="7434"/>
                    <a:pt x="25445" y="7430"/>
                  </a:cubicBezTo>
                  <a:cubicBezTo>
                    <a:pt x="25449" y="7430"/>
                    <a:pt x="25452" y="7426"/>
                    <a:pt x="25452" y="7426"/>
                  </a:cubicBezTo>
                  <a:cubicBezTo>
                    <a:pt x="25455" y="7427"/>
                    <a:pt x="25456" y="7427"/>
                    <a:pt x="25458" y="7427"/>
                  </a:cubicBezTo>
                  <a:cubicBezTo>
                    <a:pt x="25464" y="7427"/>
                    <a:pt x="25467" y="7422"/>
                    <a:pt x="25473" y="7419"/>
                  </a:cubicBezTo>
                  <a:cubicBezTo>
                    <a:pt x="25487" y="7419"/>
                    <a:pt x="25494" y="7423"/>
                    <a:pt x="25497" y="7426"/>
                  </a:cubicBezTo>
                  <a:cubicBezTo>
                    <a:pt x="25501" y="7434"/>
                    <a:pt x="25504" y="7437"/>
                    <a:pt x="25507" y="7440"/>
                  </a:cubicBezTo>
                  <a:cubicBezTo>
                    <a:pt x="25512" y="7440"/>
                    <a:pt x="25512" y="7444"/>
                    <a:pt x="25512" y="7447"/>
                  </a:cubicBezTo>
                  <a:cubicBezTo>
                    <a:pt x="25520" y="7463"/>
                    <a:pt x="25526" y="7484"/>
                    <a:pt x="25545" y="7484"/>
                  </a:cubicBezTo>
                  <a:cubicBezTo>
                    <a:pt x="25554" y="7484"/>
                    <a:pt x="25568" y="7478"/>
                    <a:pt x="25587" y="7461"/>
                  </a:cubicBezTo>
                  <a:cubicBezTo>
                    <a:pt x="25608" y="7472"/>
                    <a:pt x="25626" y="7482"/>
                    <a:pt x="25646" y="7489"/>
                  </a:cubicBezTo>
                  <a:cubicBezTo>
                    <a:pt x="25651" y="7494"/>
                    <a:pt x="25660" y="7497"/>
                    <a:pt x="25670" y="7497"/>
                  </a:cubicBezTo>
                  <a:cubicBezTo>
                    <a:pt x="25674" y="7497"/>
                    <a:pt x="25678" y="7497"/>
                    <a:pt x="25681" y="7496"/>
                  </a:cubicBezTo>
                  <a:cubicBezTo>
                    <a:pt x="25695" y="7490"/>
                    <a:pt x="25706" y="7488"/>
                    <a:pt x="25716" y="7488"/>
                  </a:cubicBezTo>
                  <a:cubicBezTo>
                    <a:pt x="25738" y="7488"/>
                    <a:pt x="25755" y="7499"/>
                    <a:pt x="25771" y="7513"/>
                  </a:cubicBezTo>
                  <a:cubicBezTo>
                    <a:pt x="25789" y="7520"/>
                    <a:pt x="25806" y="7523"/>
                    <a:pt x="25824" y="7530"/>
                  </a:cubicBezTo>
                  <a:cubicBezTo>
                    <a:pt x="25837" y="7544"/>
                    <a:pt x="25861" y="7538"/>
                    <a:pt x="25886" y="7541"/>
                  </a:cubicBezTo>
                  <a:cubicBezTo>
                    <a:pt x="25938" y="7541"/>
                    <a:pt x="25994" y="7530"/>
                    <a:pt x="26045" y="7527"/>
                  </a:cubicBezTo>
                  <a:cubicBezTo>
                    <a:pt x="26080" y="7523"/>
                    <a:pt x="26090" y="7523"/>
                    <a:pt x="26074" y="7503"/>
                  </a:cubicBezTo>
                  <a:cubicBezTo>
                    <a:pt x="26059" y="7482"/>
                    <a:pt x="26069" y="7468"/>
                    <a:pt x="26115" y="7461"/>
                  </a:cubicBezTo>
                  <a:lnTo>
                    <a:pt x="26115" y="7461"/>
                  </a:lnTo>
                  <a:cubicBezTo>
                    <a:pt x="26084" y="7482"/>
                    <a:pt x="26077" y="7496"/>
                    <a:pt x="26125" y="7496"/>
                  </a:cubicBezTo>
                  <a:lnTo>
                    <a:pt x="26184" y="7496"/>
                  </a:lnTo>
                  <a:cubicBezTo>
                    <a:pt x="26187" y="7516"/>
                    <a:pt x="26204" y="7530"/>
                    <a:pt x="26225" y="7530"/>
                  </a:cubicBezTo>
                  <a:cubicBezTo>
                    <a:pt x="26233" y="7530"/>
                    <a:pt x="26242" y="7528"/>
                    <a:pt x="26250" y="7523"/>
                  </a:cubicBezTo>
                  <a:cubicBezTo>
                    <a:pt x="26271" y="7513"/>
                    <a:pt x="26288" y="7506"/>
                    <a:pt x="26313" y="7503"/>
                  </a:cubicBezTo>
                  <a:cubicBezTo>
                    <a:pt x="26327" y="7499"/>
                    <a:pt x="26340" y="7493"/>
                    <a:pt x="26333" y="7482"/>
                  </a:cubicBezTo>
                  <a:cubicBezTo>
                    <a:pt x="26328" y="7474"/>
                    <a:pt x="26321" y="7471"/>
                    <a:pt x="26313" y="7471"/>
                  </a:cubicBezTo>
                  <a:cubicBezTo>
                    <a:pt x="26307" y="7471"/>
                    <a:pt x="26300" y="7473"/>
                    <a:pt x="26295" y="7479"/>
                  </a:cubicBezTo>
                  <a:cubicBezTo>
                    <a:pt x="26286" y="7485"/>
                    <a:pt x="26276" y="7487"/>
                    <a:pt x="26266" y="7487"/>
                  </a:cubicBezTo>
                  <a:cubicBezTo>
                    <a:pt x="26247" y="7487"/>
                    <a:pt x="26227" y="7478"/>
                    <a:pt x="26208" y="7478"/>
                  </a:cubicBezTo>
                  <a:cubicBezTo>
                    <a:pt x="26206" y="7478"/>
                    <a:pt x="26204" y="7478"/>
                    <a:pt x="26202" y="7479"/>
                  </a:cubicBezTo>
                  <a:cubicBezTo>
                    <a:pt x="26200" y="7478"/>
                    <a:pt x="26199" y="7478"/>
                    <a:pt x="26197" y="7478"/>
                  </a:cubicBezTo>
                  <a:cubicBezTo>
                    <a:pt x="26190" y="7478"/>
                    <a:pt x="26179" y="7480"/>
                    <a:pt x="26170" y="7480"/>
                  </a:cubicBezTo>
                  <a:cubicBezTo>
                    <a:pt x="26160" y="7480"/>
                    <a:pt x="26153" y="7477"/>
                    <a:pt x="26160" y="7461"/>
                  </a:cubicBezTo>
                  <a:cubicBezTo>
                    <a:pt x="26178" y="7454"/>
                    <a:pt x="26194" y="7451"/>
                    <a:pt x="26212" y="7444"/>
                  </a:cubicBezTo>
                  <a:lnTo>
                    <a:pt x="26282" y="7444"/>
                  </a:lnTo>
                  <a:cubicBezTo>
                    <a:pt x="26293" y="7444"/>
                    <a:pt x="26307" y="7445"/>
                    <a:pt x="26319" y="7445"/>
                  </a:cubicBezTo>
                  <a:cubicBezTo>
                    <a:pt x="26337" y="7445"/>
                    <a:pt x="26352" y="7442"/>
                    <a:pt x="26348" y="7423"/>
                  </a:cubicBezTo>
                  <a:lnTo>
                    <a:pt x="26448" y="7423"/>
                  </a:lnTo>
                  <a:cubicBezTo>
                    <a:pt x="26458" y="7451"/>
                    <a:pt x="26434" y="7485"/>
                    <a:pt x="26490" y="7503"/>
                  </a:cubicBezTo>
                  <a:cubicBezTo>
                    <a:pt x="26493" y="7503"/>
                    <a:pt x="26497" y="7503"/>
                    <a:pt x="26500" y="7506"/>
                  </a:cubicBezTo>
                  <a:cubicBezTo>
                    <a:pt x="26539" y="7508"/>
                    <a:pt x="26577" y="7529"/>
                    <a:pt x="26618" y="7529"/>
                  </a:cubicBezTo>
                  <a:cubicBezTo>
                    <a:pt x="26636" y="7529"/>
                    <a:pt x="26654" y="7525"/>
                    <a:pt x="26673" y="7513"/>
                  </a:cubicBezTo>
                  <a:lnTo>
                    <a:pt x="26722" y="7513"/>
                  </a:lnTo>
                  <a:cubicBezTo>
                    <a:pt x="26743" y="7485"/>
                    <a:pt x="26771" y="7461"/>
                    <a:pt x="26785" y="7430"/>
                  </a:cubicBezTo>
                  <a:cubicBezTo>
                    <a:pt x="26788" y="7423"/>
                    <a:pt x="26791" y="7413"/>
                    <a:pt x="26798" y="7405"/>
                  </a:cubicBezTo>
                  <a:lnTo>
                    <a:pt x="26847" y="7405"/>
                  </a:lnTo>
                  <a:cubicBezTo>
                    <a:pt x="26847" y="7405"/>
                    <a:pt x="26844" y="7405"/>
                    <a:pt x="26844" y="7409"/>
                  </a:cubicBezTo>
                  <a:cubicBezTo>
                    <a:pt x="26850" y="7419"/>
                    <a:pt x="26850" y="7434"/>
                    <a:pt x="26875" y="7434"/>
                  </a:cubicBezTo>
                  <a:cubicBezTo>
                    <a:pt x="26885" y="7430"/>
                    <a:pt x="26889" y="7423"/>
                    <a:pt x="26885" y="7416"/>
                  </a:cubicBezTo>
                  <a:lnTo>
                    <a:pt x="26885" y="7405"/>
                  </a:lnTo>
                  <a:lnTo>
                    <a:pt x="26969" y="7405"/>
                  </a:lnTo>
                  <a:lnTo>
                    <a:pt x="26969" y="7409"/>
                  </a:lnTo>
                  <a:cubicBezTo>
                    <a:pt x="26975" y="7419"/>
                    <a:pt x="26972" y="7437"/>
                    <a:pt x="26996" y="7440"/>
                  </a:cubicBezTo>
                  <a:cubicBezTo>
                    <a:pt x="26999" y="7441"/>
                    <a:pt x="27001" y="7441"/>
                    <a:pt x="27003" y="7441"/>
                  </a:cubicBezTo>
                  <a:cubicBezTo>
                    <a:pt x="27015" y="7441"/>
                    <a:pt x="27021" y="7432"/>
                    <a:pt x="27027" y="7423"/>
                  </a:cubicBezTo>
                  <a:cubicBezTo>
                    <a:pt x="27034" y="7419"/>
                    <a:pt x="27044" y="7416"/>
                    <a:pt x="27052" y="7413"/>
                  </a:cubicBezTo>
                  <a:cubicBezTo>
                    <a:pt x="27065" y="7409"/>
                    <a:pt x="27073" y="7409"/>
                    <a:pt x="27079" y="7405"/>
                  </a:cubicBezTo>
                  <a:cubicBezTo>
                    <a:pt x="27094" y="7405"/>
                    <a:pt x="27104" y="7405"/>
                    <a:pt x="27118" y="7402"/>
                  </a:cubicBezTo>
                  <a:lnTo>
                    <a:pt x="27118" y="7402"/>
                  </a:lnTo>
                  <a:cubicBezTo>
                    <a:pt x="27107" y="7413"/>
                    <a:pt x="27118" y="7426"/>
                    <a:pt x="27139" y="7440"/>
                  </a:cubicBezTo>
                  <a:cubicBezTo>
                    <a:pt x="27156" y="7451"/>
                    <a:pt x="27145" y="7461"/>
                    <a:pt x="27131" y="7468"/>
                  </a:cubicBezTo>
                  <a:cubicBezTo>
                    <a:pt x="27124" y="7473"/>
                    <a:pt x="27110" y="7479"/>
                    <a:pt x="27100" y="7479"/>
                  </a:cubicBezTo>
                  <a:cubicBezTo>
                    <a:pt x="27095" y="7479"/>
                    <a:pt x="27092" y="7478"/>
                    <a:pt x="27089" y="7475"/>
                  </a:cubicBezTo>
                  <a:cubicBezTo>
                    <a:pt x="27082" y="7460"/>
                    <a:pt x="27071" y="7457"/>
                    <a:pt x="27058" y="7457"/>
                  </a:cubicBezTo>
                  <a:cubicBezTo>
                    <a:pt x="27046" y="7457"/>
                    <a:pt x="27032" y="7460"/>
                    <a:pt x="27020" y="7460"/>
                  </a:cubicBezTo>
                  <a:cubicBezTo>
                    <a:pt x="27015" y="7460"/>
                    <a:pt x="27011" y="7459"/>
                    <a:pt x="27006" y="7458"/>
                  </a:cubicBezTo>
                  <a:cubicBezTo>
                    <a:pt x="27004" y="7457"/>
                    <a:pt x="27001" y="7457"/>
                    <a:pt x="26999" y="7457"/>
                  </a:cubicBezTo>
                  <a:cubicBezTo>
                    <a:pt x="26988" y="7457"/>
                    <a:pt x="26979" y="7463"/>
                    <a:pt x="26979" y="7472"/>
                  </a:cubicBezTo>
                  <a:cubicBezTo>
                    <a:pt x="26975" y="7482"/>
                    <a:pt x="26990" y="7485"/>
                    <a:pt x="27003" y="7485"/>
                  </a:cubicBezTo>
                  <a:cubicBezTo>
                    <a:pt x="27011" y="7484"/>
                    <a:pt x="27018" y="7484"/>
                    <a:pt x="27023" y="7484"/>
                  </a:cubicBezTo>
                  <a:cubicBezTo>
                    <a:pt x="27053" y="7484"/>
                    <a:pt x="27039" y="7498"/>
                    <a:pt x="27027" y="7509"/>
                  </a:cubicBezTo>
                  <a:cubicBezTo>
                    <a:pt x="27015" y="7525"/>
                    <a:pt x="27025" y="7538"/>
                    <a:pt x="27042" y="7538"/>
                  </a:cubicBezTo>
                  <a:cubicBezTo>
                    <a:pt x="27044" y="7538"/>
                    <a:pt x="27046" y="7538"/>
                    <a:pt x="27048" y="7538"/>
                  </a:cubicBezTo>
                  <a:cubicBezTo>
                    <a:pt x="27083" y="7534"/>
                    <a:pt x="27128" y="7541"/>
                    <a:pt x="27145" y="7513"/>
                  </a:cubicBezTo>
                  <a:cubicBezTo>
                    <a:pt x="27152" y="7509"/>
                    <a:pt x="27156" y="7506"/>
                    <a:pt x="27163" y="7506"/>
                  </a:cubicBezTo>
                  <a:lnTo>
                    <a:pt x="27187" y="7506"/>
                  </a:lnTo>
                  <a:cubicBezTo>
                    <a:pt x="27204" y="7485"/>
                    <a:pt x="27180" y="7464"/>
                    <a:pt x="27187" y="7444"/>
                  </a:cubicBezTo>
                  <a:cubicBezTo>
                    <a:pt x="27211" y="7426"/>
                    <a:pt x="27211" y="7413"/>
                    <a:pt x="27190" y="7402"/>
                  </a:cubicBezTo>
                  <a:cubicBezTo>
                    <a:pt x="27208" y="7402"/>
                    <a:pt x="27228" y="7402"/>
                    <a:pt x="27246" y="7399"/>
                  </a:cubicBezTo>
                  <a:lnTo>
                    <a:pt x="27246" y="7399"/>
                  </a:lnTo>
                  <a:cubicBezTo>
                    <a:pt x="27243" y="7405"/>
                    <a:pt x="27239" y="7413"/>
                    <a:pt x="27232" y="7416"/>
                  </a:cubicBezTo>
                  <a:cubicBezTo>
                    <a:pt x="27224" y="7421"/>
                    <a:pt x="27233" y="7427"/>
                    <a:pt x="27244" y="7427"/>
                  </a:cubicBezTo>
                  <a:cubicBezTo>
                    <a:pt x="27247" y="7427"/>
                    <a:pt x="27250" y="7427"/>
                    <a:pt x="27253" y="7426"/>
                  </a:cubicBezTo>
                  <a:cubicBezTo>
                    <a:pt x="27260" y="7426"/>
                    <a:pt x="27267" y="7423"/>
                    <a:pt x="27267" y="7419"/>
                  </a:cubicBezTo>
                  <a:cubicBezTo>
                    <a:pt x="27273" y="7413"/>
                    <a:pt x="27280" y="7412"/>
                    <a:pt x="27288" y="7412"/>
                  </a:cubicBezTo>
                  <a:cubicBezTo>
                    <a:pt x="27293" y="7412"/>
                    <a:pt x="27297" y="7413"/>
                    <a:pt x="27302" y="7413"/>
                  </a:cubicBezTo>
                  <a:cubicBezTo>
                    <a:pt x="27308" y="7413"/>
                    <a:pt x="27315" y="7413"/>
                    <a:pt x="27321" y="7413"/>
                  </a:cubicBezTo>
                  <a:cubicBezTo>
                    <a:pt x="27332" y="7413"/>
                    <a:pt x="27341" y="7412"/>
                    <a:pt x="27343" y="7405"/>
                  </a:cubicBezTo>
                  <a:cubicBezTo>
                    <a:pt x="27343" y="7399"/>
                    <a:pt x="27339" y="7399"/>
                    <a:pt x="27336" y="7395"/>
                  </a:cubicBezTo>
                  <a:cubicBezTo>
                    <a:pt x="27378" y="7392"/>
                    <a:pt x="27416" y="7389"/>
                    <a:pt x="27457" y="7384"/>
                  </a:cubicBezTo>
                  <a:lnTo>
                    <a:pt x="27457" y="7384"/>
                  </a:lnTo>
                  <a:cubicBezTo>
                    <a:pt x="27447" y="7402"/>
                    <a:pt x="27447" y="7423"/>
                    <a:pt x="27433" y="7437"/>
                  </a:cubicBezTo>
                  <a:cubicBezTo>
                    <a:pt x="27443" y="7444"/>
                    <a:pt x="27457" y="7445"/>
                    <a:pt x="27471" y="7445"/>
                  </a:cubicBezTo>
                  <a:cubicBezTo>
                    <a:pt x="27479" y="7445"/>
                    <a:pt x="27487" y="7444"/>
                    <a:pt x="27495" y="7444"/>
                  </a:cubicBezTo>
                  <a:cubicBezTo>
                    <a:pt x="27516" y="7444"/>
                    <a:pt x="27535" y="7447"/>
                    <a:pt x="27544" y="7468"/>
                  </a:cubicBezTo>
                  <a:cubicBezTo>
                    <a:pt x="27579" y="7426"/>
                    <a:pt x="27631" y="7413"/>
                    <a:pt x="27707" y="7413"/>
                  </a:cubicBezTo>
                  <a:cubicBezTo>
                    <a:pt x="27631" y="7444"/>
                    <a:pt x="27631" y="7444"/>
                    <a:pt x="27690" y="7479"/>
                  </a:cubicBezTo>
                  <a:cubicBezTo>
                    <a:pt x="27700" y="7483"/>
                    <a:pt x="27709" y="7485"/>
                    <a:pt x="27718" y="7485"/>
                  </a:cubicBezTo>
                  <a:cubicBezTo>
                    <a:pt x="27740" y="7485"/>
                    <a:pt x="27759" y="7473"/>
                    <a:pt x="27776" y="7468"/>
                  </a:cubicBezTo>
                  <a:cubicBezTo>
                    <a:pt x="27787" y="7464"/>
                    <a:pt x="27763" y="7447"/>
                    <a:pt x="27746" y="7444"/>
                  </a:cubicBezTo>
                  <a:cubicBezTo>
                    <a:pt x="27746" y="7438"/>
                    <a:pt x="27739" y="7431"/>
                    <a:pt x="27752" y="7431"/>
                  </a:cubicBezTo>
                  <a:cubicBezTo>
                    <a:pt x="27756" y="7431"/>
                    <a:pt x="27761" y="7432"/>
                    <a:pt x="27770" y="7434"/>
                  </a:cubicBezTo>
                  <a:cubicBezTo>
                    <a:pt x="27774" y="7434"/>
                    <a:pt x="27778" y="7435"/>
                    <a:pt x="27781" y="7435"/>
                  </a:cubicBezTo>
                  <a:cubicBezTo>
                    <a:pt x="27807" y="7435"/>
                    <a:pt x="27816" y="7414"/>
                    <a:pt x="27822" y="7399"/>
                  </a:cubicBezTo>
                  <a:cubicBezTo>
                    <a:pt x="27825" y="7391"/>
                    <a:pt x="27816" y="7387"/>
                    <a:pt x="27805" y="7387"/>
                  </a:cubicBezTo>
                  <a:cubicBezTo>
                    <a:pt x="27801" y="7387"/>
                    <a:pt x="27798" y="7388"/>
                    <a:pt x="27794" y="7389"/>
                  </a:cubicBezTo>
                  <a:cubicBezTo>
                    <a:pt x="27782" y="7391"/>
                    <a:pt x="27772" y="7392"/>
                    <a:pt x="27764" y="7392"/>
                  </a:cubicBezTo>
                  <a:cubicBezTo>
                    <a:pt x="27728" y="7392"/>
                    <a:pt x="27729" y="7370"/>
                    <a:pt x="27731" y="7350"/>
                  </a:cubicBezTo>
                  <a:cubicBezTo>
                    <a:pt x="27739" y="7350"/>
                    <a:pt x="27742" y="7350"/>
                    <a:pt x="27749" y="7347"/>
                  </a:cubicBezTo>
                  <a:cubicBezTo>
                    <a:pt x="27755" y="7348"/>
                    <a:pt x="27761" y="7349"/>
                    <a:pt x="27768" y="7349"/>
                  </a:cubicBezTo>
                  <a:cubicBezTo>
                    <a:pt x="27789" y="7349"/>
                    <a:pt x="27810" y="7342"/>
                    <a:pt x="27829" y="7339"/>
                  </a:cubicBezTo>
                  <a:cubicBezTo>
                    <a:pt x="27839" y="7339"/>
                    <a:pt x="27846" y="7336"/>
                    <a:pt x="27850" y="7329"/>
                  </a:cubicBezTo>
                  <a:cubicBezTo>
                    <a:pt x="27870" y="7322"/>
                    <a:pt x="27891" y="7315"/>
                    <a:pt x="27915" y="7309"/>
                  </a:cubicBezTo>
                  <a:cubicBezTo>
                    <a:pt x="27985" y="7294"/>
                    <a:pt x="28051" y="7277"/>
                    <a:pt x="28103" y="7253"/>
                  </a:cubicBezTo>
                  <a:cubicBezTo>
                    <a:pt x="28124" y="7243"/>
                    <a:pt x="28144" y="7235"/>
                    <a:pt x="28162" y="7229"/>
                  </a:cubicBezTo>
                  <a:cubicBezTo>
                    <a:pt x="28176" y="7246"/>
                    <a:pt x="28200" y="7264"/>
                    <a:pt x="28193" y="7285"/>
                  </a:cubicBezTo>
                  <a:cubicBezTo>
                    <a:pt x="28176" y="7275"/>
                    <a:pt x="28163" y="7272"/>
                    <a:pt x="28146" y="7272"/>
                  </a:cubicBezTo>
                  <a:cubicBezTo>
                    <a:pt x="28137" y="7272"/>
                    <a:pt x="28128" y="7273"/>
                    <a:pt x="28117" y="7274"/>
                  </a:cubicBezTo>
                  <a:cubicBezTo>
                    <a:pt x="28061" y="7280"/>
                    <a:pt x="28058" y="7312"/>
                    <a:pt x="28030" y="7329"/>
                  </a:cubicBezTo>
                  <a:cubicBezTo>
                    <a:pt x="28020" y="7326"/>
                    <a:pt x="28010" y="7322"/>
                    <a:pt x="27999" y="7319"/>
                  </a:cubicBezTo>
                  <a:cubicBezTo>
                    <a:pt x="27989" y="7315"/>
                    <a:pt x="27980" y="7314"/>
                    <a:pt x="27971" y="7314"/>
                  </a:cubicBezTo>
                  <a:cubicBezTo>
                    <a:pt x="27953" y="7314"/>
                    <a:pt x="27938" y="7319"/>
                    <a:pt x="27930" y="7326"/>
                  </a:cubicBezTo>
                  <a:cubicBezTo>
                    <a:pt x="27912" y="7336"/>
                    <a:pt x="27919" y="7354"/>
                    <a:pt x="27950" y="7360"/>
                  </a:cubicBezTo>
                  <a:cubicBezTo>
                    <a:pt x="27957" y="7364"/>
                    <a:pt x="27971" y="7368"/>
                    <a:pt x="27971" y="7378"/>
                  </a:cubicBezTo>
                  <a:cubicBezTo>
                    <a:pt x="27953" y="7381"/>
                    <a:pt x="27967" y="7400"/>
                    <a:pt x="27947" y="7400"/>
                  </a:cubicBezTo>
                  <a:cubicBezTo>
                    <a:pt x="27944" y="7400"/>
                    <a:pt x="27940" y="7399"/>
                    <a:pt x="27936" y="7399"/>
                  </a:cubicBezTo>
                  <a:cubicBezTo>
                    <a:pt x="27921" y="7394"/>
                    <a:pt x="27907" y="7392"/>
                    <a:pt x="27895" y="7392"/>
                  </a:cubicBezTo>
                  <a:cubicBezTo>
                    <a:pt x="27859" y="7392"/>
                    <a:pt x="27839" y="7411"/>
                    <a:pt x="27826" y="7437"/>
                  </a:cubicBezTo>
                  <a:cubicBezTo>
                    <a:pt x="27838" y="7437"/>
                    <a:pt x="27851" y="7437"/>
                    <a:pt x="27864" y="7437"/>
                  </a:cubicBezTo>
                  <a:cubicBezTo>
                    <a:pt x="27884" y="7437"/>
                    <a:pt x="27904" y="7436"/>
                    <a:pt x="27922" y="7430"/>
                  </a:cubicBezTo>
                  <a:cubicBezTo>
                    <a:pt x="27959" y="7424"/>
                    <a:pt x="27986" y="7401"/>
                    <a:pt x="28026" y="7401"/>
                  </a:cubicBezTo>
                  <a:cubicBezTo>
                    <a:pt x="28030" y="7401"/>
                    <a:pt x="28035" y="7401"/>
                    <a:pt x="28040" y="7402"/>
                  </a:cubicBezTo>
                  <a:cubicBezTo>
                    <a:pt x="28051" y="7405"/>
                    <a:pt x="28054" y="7413"/>
                    <a:pt x="28054" y="7419"/>
                  </a:cubicBezTo>
                  <a:cubicBezTo>
                    <a:pt x="28044" y="7423"/>
                    <a:pt x="28030" y="7426"/>
                    <a:pt x="28034" y="7434"/>
                  </a:cubicBezTo>
                  <a:cubicBezTo>
                    <a:pt x="28036" y="7439"/>
                    <a:pt x="28044" y="7444"/>
                    <a:pt x="28054" y="7444"/>
                  </a:cubicBezTo>
                  <a:cubicBezTo>
                    <a:pt x="28056" y="7444"/>
                    <a:pt x="28059" y="7444"/>
                    <a:pt x="28061" y="7444"/>
                  </a:cubicBezTo>
                  <a:cubicBezTo>
                    <a:pt x="28073" y="7441"/>
                    <a:pt x="28088" y="7433"/>
                    <a:pt x="28100" y="7433"/>
                  </a:cubicBezTo>
                  <a:cubicBezTo>
                    <a:pt x="28102" y="7433"/>
                    <a:pt x="28104" y="7433"/>
                    <a:pt x="28106" y="7434"/>
                  </a:cubicBezTo>
                  <a:cubicBezTo>
                    <a:pt x="28119" y="7435"/>
                    <a:pt x="28130" y="7436"/>
                    <a:pt x="28138" y="7436"/>
                  </a:cubicBezTo>
                  <a:cubicBezTo>
                    <a:pt x="28187" y="7436"/>
                    <a:pt x="28158" y="7413"/>
                    <a:pt x="28138" y="7395"/>
                  </a:cubicBezTo>
                  <a:cubicBezTo>
                    <a:pt x="28138" y="7378"/>
                    <a:pt x="28079" y="7395"/>
                    <a:pt x="28099" y="7364"/>
                  </a:cubicBezTo>
                  <a:lnTo>
                    <a:pt x="28099" y="7364"/>
                  </a:lnTo>
                  <a:cubicBezTo>
                    <a:pt x="28114" y="7367"/>
                    <a:pt x="28123" y="7379"/>
                    <a:pt x="28138" y="7379"/>
                  </a:cubicBezTo>
                  <a:cubicBezTo>
                    <a:pt x="28141" y="7379"/>
                    <a:pt x="28144" y="7379"/>
                    <a:pt x="28148" y="7378"/>
                  </a:cubicBezTo>
                  <a:cubicBezTo>
                    <a:pt x="28153" y="7375"/>
                    <a:pt x="28158" y="7373"/>
                    <a:pt x="28162" y="7373"/>
                  </a:cubicBezTo>
                  <a:cubicBezTo>
                    <a:pt x="28163" y="7373"/>
                    <a:pt x="28164" y="7373"/>
                    <a:pt x="28165" y="7374"/>
                  </a:cubicBezTo>
                  <a:cubicBezTo>
                    <a:pt x="28181" y="7378"/>
                    <a:pt x="28196" y="7379"/>
                    <a:pt x="28210" y="7379"/>
                  </a:cubicBezTo>
                  <a:cubicBezTo>
                    <a:pt x="28255" y="7379"/>
                    <a:pt x="28287" y="7362"/>
                    <a:pt x="28308" y="7333"/>
                  </a:cubicBezTo>
                  <a:cubicBezTo>
                    <a:pt x="28312" y="7326"/>
                    <a:pt x="28317" y="7324"/>
                    <a:pt x="28324" y="7324"/>
                  </a:cubicBezTo>
                  <a:cubicBezTo>
                    <a:pt x="28329" y="7324"/>
                    <a:pt x="28333" y="7325"/>
                    <a:pt x="28338" y="7326"/>
                  </a:cubicBezTo>
                  <a:cubicBezTo>
                    <a:pt x="28343" y="7329"/>
                    <a:pt x="28346" y="7329"/>
                    <a:pt x="28349" y="7329"/>
                  </a:cubicBezTo>
                  <a:cubicBezTo>
                    <a:pt x="28356" y="7333"/>
                    <a:pt x="28363" y="7336"/>
                    <a:pt x="28367" y="7339"/>
                  </a:cubicBezTo>
                  <a:cubicBezTo>
                    <a:pt x="28370" y="7354"/>
                    <a:pt x="28370" y="7364"/>
                    <a:pt x="28373" y="7374"/>
                  </a:cubicBezTo>
                  <a:cubicBezTo>
                    <a:pt x="28374" y="7375"/>
                    <a:pt x="28375" y="7375"/>
                    <a:pt x="28376" y="7375"/>
                  </a:cubicBezTo>
                  <a:cubicBezTo>
                    <a:pt x="28389" y="7375"/>
                    <a:pt x="28400" y="7354"/>
                    <a:pt x="28412" y="7354"/>
                  </a:cubicBezTo>
                  <a:cubicBezTo>
                    <a:pt x="28416" y="7354"/>
                    <a:pt x="28421" y="7358"/>
                    <a:pt x="28426" y="7368"/>
                  </a:cubicBezTo>
                  <a:cubicBezTo>
                    <a:pt x="28433" y="7384"/>
                    <a:pt x="28415" y="7402"/>
                    <a:pt x="28460" y="7405"/>
                  </a:cubicBezTo>
                  <a:cubicBezTo>
                    <a:pt x="28472" y="7406"/>
                    <a:pt x="28482" y="7407"/>
                    <a:pt x="28492" y="7407"/>
                  </a:cubicBezTo>
                  <a:cubicBezTo>
                    <a:pt x="28516" y="7407"/>
                    <a:pt x="28535" y="7402"/>
                    <a:pt x="28547" y="7381"/>
                  </a:cubicBezTo>
                  <a:cubicBezTo>
                    <a:pt x="28474" y="7378"/>
                    <a:pt x="28453" y="7339"/>
                    <a:pt x="28422" y="7312"/>
                  </a:cubicBezTo>
                  <a:cubicBezTo>
                    <a:pt x="28450" y="7274"/>
                    <a:pt x="28516" y="7256"/>
                    <a:pt x="28547" y="7222"/>
                  </a:cubicBezTo>
                  <a:cubicBezTo>
                    <a:pt x="28554" y="7215"/>
                    <a:pt x="28572" y="7211"/>
                    <a:pt x="28561" y="7201"/>
                  </a:cubicBezTo>
                  <a:cubicBezTo>
                    <a:pt x="28578" y="7194"/>
                    <a:pt x="28599" y="7187"/>
                    <a:pt x="28613" y="7173"/>
                  </a:cubicBezTo>
                  <a:cubicBezTo>
                    <a:pt x="28620" y="7170"/>
                    <a:pt x="28627" y="7163"/>
                    <a:pt x="28637" y="7160"/>
                  </a:cubicBezTo>
                  <a:cubicBezTo>
                    <a:pt x="28658" y="7152"/>
                    <a:pt x="28682" y="7142"/>
                    <a:pt x="28706" y="7139"/>
                  </a:cubicBezTo>
                  <a:cubicBezTo>
                    <a:pt x="28712" y="7138"/>
                    <a:pt x="28718" y="7138"/>
                    <a:pt x="28723" y="7138"/>
                  </a:cubicBezTo>
                  <a:cubicBezTo>
                    <a:pt x="28760" y="7138"/>
                    <a:pt x="28790" y="7156"/>
                    <a:pt x="28825" y="7156"/>
                  </a:cubicBezTo>
                  <a:cubicBezTo>
                    <a:pt x="28829" y="7156"/>
                    <a:pt x="28832" y="7156"/>
                    <a:pt x="28835" y="7155"/>
                  </a:cubicBezTo>
                  <a:cubicBezTo>
                    <a:pt x="28854" y="7155"/>
                    <a:pt x="28847" y="7138"/>
                    <a:pt x="28866" y="7138"/>
                  </a:cubicBezTo>
                  <a:cubicBezTo>
                    <a:pt x="28868" y="7138"/>
                    <a:pt x="28870" y="7138"/>
                    <a:pt x="28873" y="7139"/>
                  </a:cubicBezTo>
                  <a:cubicBezTo>
                    <a:pt x="28877" y="7139"/>
                    <a:pt x="28881" y="7139"/>
                    <a:pt x="28884" y="7139"/>
                  </a:cubicBezTo>
                  <a:cubicBezTo>
                    <a:pt x="28925" y="7139"/>
                    <a:pt x="28904" y="7120"/>
                    <a:pt x="28894" y="7107"/>
                  </a:cubicBezTo>
                  <a:cubicBezTo>
                    <a:pt x="28902" y="7102"/>
                    <a:pt x="28909" y="7101"/>
                    <a:pt x="28917" y="7101"/>
                  </a:cubicBezTo>
                  <a:cubicBezTo>
                    <a:pt x="28932" y="7101"/>
                    <a:pt x="28946" y="7106"/>
                    <a:pt x="28960" y="7106"/>
                  </a:cubicBezTo>
                  <a:cubicBezTo>
                    <a:pt x="28965" y="7106"/>
                    <a:pt x="28969" y="7106"/>
                    <a:pt x="28974" y="7104"/>
                  </a:cubicBezTo>
                  <a:cubicBezTo>
                    <a:pt x="29019" y="7107"/>
                    <a:pt x="29009" y="7131"/>
                    <a:pt x="29019" y="7145"/>
                  </a:cubicBezTo>
                  <a:cubicBezTo>
                    <a:pt x="29030" y="7165"/>
                    <a:pt x="29048" y="7171"/>
                    <a:pt x="29069" y="7171"/>
                  </a:cubicBezTo>
                  <a:cubicBezTo>
                    <a:pt x="29081" y="7171"/>
                    <a:pt x="29095" y="7169"/>
                    <a:pt x="29109" y="7166"/>
                  </a:cubicBezTo>
                  <a:cubicBezTo>
                    <a:pt x="29129" y="7184"/>
                    <a:pt x="29119" y="7201"/>
                    <a:pt x="29126" y="7218"/>
                  </a:cubicBezTo>
                  <a:cubicBezTo>
                    <a:pt x="29119" y="7225"/>
                    <a:pt x="29102" y="7232"/>
                    <a:pt x="29123" y="7243"/>
                  </a:cubicBezTo>
                  <a:cubicBezTo>
                    <a:pt x="29137" y="7260"/>
                    <a:pt x="29150" y="7278"/>
                    <a:pt x="29176" y="7278"/>
                  </a:cubicBezTo>
                  <a:cubicBezTo>
                    <a:pt x="29187" y="7278"/>
                    <a:pt x="29200" y="7275"/>
                    <a:pt x="29217" y="7267"/>
                  </a:cubicBezTo>
                  <a:cubicBezTo>
                    <a:pt x="29251" y="7277"/>
                    <a:pt x="29238" y="7285"/>
                    <a:pt x="29217" y="7291"/>
                  </a:cubicBezTo>
                  <a:cubicBezTo>
                    <a:pt x="29175" y="7312"/>
                    <a:pt x="29203" y="7322"/>
                    <a:pt x="29234" y="7333"/>
                  </a:cubicBezTo>
                  <a:cubicBezTo>
                    <a:pt x="29245" y="7334"/>
                    <a:pt x="29257" y="7334"/>
                    <a:pt x="29267" y="7334"/>
                  </a:cubicBezTo>
                  <a:cubicBezTo>
                    <a:pt x="29322" y="7334"/>
                    <a:pt x="29359" y="7320"/>
                    <a:pt x="29379" y="7288"/>
                  </a:cubicBezTo>
                  <a:cubicBezTo>
                    <a:pt x="29386" y="7278"/>
                    <a:pt x="29390" y="7259"/>
                    <a:pt x="29412" y="7259"/>
                  </a:cubicBezTo>
                  <a:cubicBezTo>
                    <a:pt x="29414" y="7259"/>
                    <a:pt x="29416" y="7259"/>
                    <a:pt x="29418" y="7260"/>
                  </a:cubicBezTo>
                  <a:cubicBezTo>
                    <a:pt x="29436" y="7262"/>
                    <a:pt x="29454" y="7263"/>
                    <a:pt x="29472" y="7263"/>
                  </a:cubicBezTo>
                  <a:cubicBezTo>
                    <a:pt x="29515" y="7263"/>
                    <a:pt x="29556" y="7258"/>
                    <a:pt x="29595" y="7253"/>
                  </a:cubicBezTo>
                  <a:lnTo>
                    <a:pt x="29595" y="7253"/>
                  </a:lnTo>
                  <a:cubicBezTo>
                    <a:pt x="29587" y="7285"/>
                    <a:pt x="29637" y="7267"/>
                    <a:pt x="29654" y="7277"/>
                  </a:cubicBezTo>
                  <a:cubicBezTo>
                    <a:pt x="29659" y="7310"/>
                    <a:pt x="29668" y="7324"/>
                    <a:pt x="29693" y="7324"/>
                  </a:cubicBezTo>
                  <a:cubicBezTo>
                    <a:pt x="29705" y="7324"/>
                    <a:pt x="29720" y="7321"/>
                    <a:pt x="29741" y="7315"/>
                  </a:cubicBezTo>
                  <a:cubicBezTo>
                    <a:pt x="29765" y="7333"/>
                    <a:pt x="29796" y="7336"/>
                    <a:pt x="29827" y="7343"/>
                  </a:cubicBezTo>
                  <a:cubicBezTo>
                    <a:pt x="29849" y="7345"/>
                    <a:pt x="29871" y="7349"/>
                    <a:pt x="29893" y="7349"/>
                  </a:cubicBezTo>
                  <a:cubicBezTo>
                    <a:pt x="29912" y="7349"/>
                    <a:pt x="29931" y="7346"/>
                    <a:pt x="29949" y="7336"/>
                  </a:cubicBezTo>
                  <a:cubicBezTo>
                    <a:pt x="29955" y="7333"/>
                    <a:pt x="29966" y="7329"/>
                    <a:pt x="29973" y="7326"/>
                  </a:cubicBezTo>
                  <a:cubicBezTo>
                    <a:pt x="29975" y="7326"/>
                    <a:pt x="29976" y="7326"/>
                    <a:pt x="29978" y="7326"/>
                  </a:cubicBezTo>
                  <a:cubicBezTo>
                    <a:pt x="30011" y="7326"/>
                    <a:pt x="30034" y="7301"/>
                    <a:pt x="30067" y="7301"/>
                  </a:cubicBezTo>
                  <a:cubicBezTo>
                    <a:pt x="30077" y="7301"/>
                    <a:pt x="30087" y="7304"/>
                    <a:pt x="30098" y="7309"/>
                  </a:cubicBezTo>
                  <a:cubicBezTo>
                    <a:pt x="30123" y="7319"/>
                    <a:pt x="30148" y="7322"/>
                    <a:pt x="30174" y="7322"/>
                  </a:cubicBezTo>
                  <a:cubicBezTo>
                    <a:pt x="30209" y="7322"/>
                    <a:pt x="30244" y="7316"/>
                    <a:pt x="30278" y="7312"/>
                  </a:cubicBezTo>
                  <a:cubicBezTo>
                    <a:pt x="30292" y="7309"/>
                    <a:pt x="30292" y="7305"/>
                    <a:pt x="30288" y="7298"/>
                  </a:cubicBezTo>
                  <a:cubicBezTo>
                    <a:pt x="30286" y="7292"/>
                    <a:pt x="30278" y="7287"/>
                    <a:pt x="30273" y="7287"/>
                  </a:cubicBezTo>
                  <a:cubicBezTo>
                    <a:pt x="30272" y="7287"/>
                    <a:pt x="30272" y="7287"/>
                    <a:pt x="30271" y="7288"/>
                  </a:cubicBezTo>
                  <a:cubicBezTo>
                    <a:pt x="30261" y="7296"/>
                    <a:pt x="30252" y="7298"/>
                    <a:pt x="30243" y="7298"/>
                  </a:cubicBezTo>
                  <a:cubicBezTo>
                    <a:pt x="30222" y="7298"/>
                    <a:pt x="30203" y="7284"/>
                    <a:pt x="30183" y="7284"/>
                  </a:cubicBezTo>
                  <a:cubicBezTo>
                    <a:pt x="30181" y="7284"/>
                    <a:pt x="30180" y="7284"/>
                    <a:pt x="30178" y="7285"/>
                  </a:cubicBezTo>
                  <a:cubicBezTo>
                    <a:pt x="30164" y="7270"/>
                    <a:pt x="30119" y="7256"/>
                    <a:pt x="30143" y="7243"/>
                  </a:cubicBezTo>
                  <a:cubicBezTo>
                    <a:pt x="30209" y="7205"/>
                    <a:pt x="30136" y="7208"/>
                    <a:pt x="30112" y="7197"/>
                  </a:cubicBezTo>
                  <a:cubicBezTo>
                    <a:pt x="30108" y="7194"/>
                    <a:pt x="30101" y="7187"/>
                    <a:pt x="30104" y="7184"/>
                  </a:cubicBezTo>
                  <a:cubicBezTo>
                    <a:pt x="30115" y="7173"/>
                    <a:pt x="30125" y="7163"/>
                    <a:pt x="30098" y="7160"/>
                  </a:cubicBezTo>
                  <a:cubicBezTo>
                    <a:pt x="30093" y="7159"/>
                    <a:pt x="30089" y="7158"/>
                    <a:pt x="30086" y="7158"/>
                  </a:cubicBezTo>
                  <a:cubicBezTo>
                    <a:pt x="30069" y="7158"/>
                    <a:pt x="30060" y="7166"/>
                    <a:pt x="30060" y="7180"/>
                  </a:cubicBezTo>
                  <a:cubicBezTo>
                    <a:pt x="30060" y="7184"/>
                    <a:pt x="30056" y="7190"/>
                    <a:pt x="30056" y="7197"/>
                  </a:cubicBezTo>
                  <a:cubicBezTo>
                    <a:pt x="30040" y="7197"/>
                    <a:pt x="30024" y="7199"/>
                    <a:pt x="30008" y="7199"/>
                  </a:cubicBezTo>
                  <a:cubicBezTo>
                    <a:pt x="29999" y="7199"/>
                    <a:pt x="29991" y="7198"/>
                    <a:pt x="29983" y="7197"/>
                  </a:cubicBezTo>
                  <a:cubicBezTo>
                    <a:pt x="29931" y="7190"/>
                    <a:pt x="29928" y="7173"/>
                    <a:pt x="29966" y="7149"/>
                  </a:cubicBezTo>
                  <a:cubicBezTo>
                    <a:pt x="30015" y="7125"/>
                    <a:pt x="29994" y="7093"/>
                    <a:pt x="29976" y="7062"/>
                  </a:cubicBezTo>
                  <a:cubicBezTo>
                    <a:pt x="29962" y="7051"/>
                    <a:pt x="29928" y="7051"/>
                    <a:pt x="29935" y="7027"/>
                  </a:cubicBezTo>
                  <a:cubicBezTo>
                    <a:pt x="29941" y="7021"/>
                    <a:pt x="29936" y="7009"/>
                    <a:pt x="29952" y="7009"/>
                  </a:cubicBezTo>
                  <a:cubicBezTo>
                    <a:pt x="29954" y="7009"/>
                    <a:pt x="29956" y="7009"/>
                    <a:pt x="29959" y="7010"/>
                  </a:cubicBezTo>
                  <a:cubicBezTo>
                    <a:pt x="30011" y="7010"/>
                    <a:pt x="30021" y="6996"/>
                    <a:pt x="29997" y="6972"/>
                  </a:cubicBezTo>
                  <a:cubicBezTo>
                    <a:pt x="29981" y="6953"/>
                    <a:pt x="29991" y="6945"/>
                    <a:pt x="30006" y="6945"/>
                  </a:cubicBezTo>
                  <a:cubicBezTo>
                    <a:pt x="30011" y="6945"/>
                    <a:pt x="30016" y="6946"/>
                    <a:pt x="30021" y="6947"/>
                  </a:cubicBezTo>
                  <a:cubicBezTo>
                    <a:pt x="30034" y="6951"/>
                    <a:pt x="30047" y="6952"/>
                    <a:pt x="30059" y="6952"/>
                  </a:cubicBezTo>
                  <a:cubicBezTo>
                    <a:pt x="30085" y="6952"/>
                    <a:pt x="30110" y="6946"/>
                    <a:pt x="30136" y="6944"/>
                  </a:cubicBezTo>
                  <a:lnTo>
                    <a:pt x="30139" y="6944"/>
                  </a:lnTo>
                  <a:cubicBezTo>
                    <a:pt x="30154" y="6968"/>
                    <a:pt x="30164" y="6993"/>
                    <a:pt x="30129" y="7014"/>
                  </a:cubicBezTo>
                  <a:cubicBezTo>
                    <a:pt x="30119" y="7021"/>
                    <a:pt x="30119" y="7027"/>
                    <a:pt x="30125" y="7038"/>
                  </a:cubicBezTo>
                  <a:cubicBezTo>
                    <a:pt x="30132" y="7044"/>
                    <a:pt x="30140" y="7047"/>
                    <a:pt x="30149" y="7047"/>
                  </a:cubicBezTo>
                  <a:cubicBezTo>
                    <a:pt x="30155" y="7047"/>
                    <a:pt x="30161" y="7046"/>
                    <a:pt x="30167" y="7045"/>
                  </a:cubicBezTo>
                  <a:cubicBezTo>
                    <a:pt x="30177" y="7045"/>
                    <a:pt x="30185" y="7037"/>
                    <a:pt x="30196" y="7037"/>
                  </a:cubicBezTo>
                  <a:cubicBezTo>
                    <a:pt x="30199" y="7037"/>
                    <a:pt x="30204" y="7038"/>
                    <a:pt x="30209" y="7041"/>
                  </a:cubicBezTo>
                  <a:cubicBezTo>
                    <a:pt x="30202" y="7059"/>
                    <a:pt x="30157" y="7051"/>
                    <a:pt x="30164" y="7072"/>
                  </a:cubicBezTo>
                  <a:cubicBezTo>
                    <a:pt x="30170" y="7086"/>
                    <a:pt x="30188" y="7100"/>
                    <a:pt x="30209" y="7100"/>
                  </a:cubicBezTo>
                  <a:cubicBezTo>
                    <a:pt x="30212" y="7100"/>
                    <a:pt x="30215" y="7100"/>
                    <a:pt x="30218" y="7100"/>
                  </a:cubicBezTo>
                  <a:cubicBezTo>
                    <a:pt x="30264" y="7100"/>
                    <a:pt x="30258" y="7122"/>
                    <a:pt x="30261" y="7139"/>
                  </a:cubicBezTo>
                  <a:lnTo>
                    <a:pt x="30261" y="7166"/>
                  </a:lnTo>
                  <a:cubicBezTo>
                    <a:pt x="30247" y="7187"/>
                    <a:pt x="30285" y="7205"/>
                    <a:pt x="30278" y="7229"/>
                  </a:cubicBezTo>
                  <a:cubicBezTo>
                    <a:pt x="30275" y="7236"/>
                    <a:pt x="30281" y="7238"/>
                    <a:pt x="30288" y="7238"/>
                  </a:cubicBezTo>
                  <a:cubicBezTo>
                    <a:pt x="30296" y="7238"/>
                    <a:pt x="30306" y="7235"/>
                    <a:pt x="30309" y="7232"/>
                  </a:cubicBezTo>
                  <a:cubicBezTo>
                    <a:pt x="30321" y="7221"/>
                    <a:pt x="30330" y="7215"/>
                    <a:pt x="30341" y="7215"/>
                  </a:cubicBezTo>
                  <a:cubicBezTo>
                    <a:pt x="30351" y="7215"/>
                    <a:pt x="30363" y="7219"/>
                    <a:pt x="30378" y="7229"/>
                  </a:cubicBezTo>
                  <a:cubicBezTo>
                    <a:pt x="30384" y="7234"/>
                    <a:pt x="30397" y="7237"/>
                    <a:pt x="30410" y="7237"/>
                  </a:cubicBezTo>
                  <a:cubicBezTo>
                    <a:pt x="30425" y="7237"/>
                    <a:pt x="30441" y="7233"/>
                    <a:pt x="30448" y="7222"/>
                  </a:cubicBezTo>
                  <a:cubicBezTo>
                    <a:pt x="30458" y="7205"/>
                    <a:pt x="30428" y="7201"/>
                    <a:pt x="30407" y="7197"/>
                  </a:cubicBezTo>
                  <a:cubicBezTo>
                    <a:pt x="30403" y="7197"/>
                    <a:pt x="30399" y="7194"/>
                    <a:pt x="30396" y="7190"/>
                  </a:cubicBezTo>
                  <a:cubicBezTo>
                    <a:pt x="30420" y="7184"/>
                    <a:pt x="30399" y="7176"/>
                    <a:pt x="30393" y="7166"/>
                  </a:cubicBezTo>
                  <a:cubicBezTo>
                    <a:pt x="30424" y="7149"/>
                    <a:pt x="30476" y="7145"/>
                    <a:pt x="30476" y="7114"/>
                  </a:cubicBezTo>
                  <a:cubicBezTo>
                    <a:pt x="30528" y="7121"/>
                    <a:pt x="30503" y="7149"/>
                    <a:pt x="30521" y="7166"/>
                  </a:cubicBezTo>
                  <a:cubicBezTo>
                    <a:pt x="30537" y="7163"/>
                    <a:pt x="30523" y="7142"/>
                    <a:pt x="30552" y="7142"/>
                  </a:cubicBezTo>
                  <a:cubicBezTo>
                    <a:pt x="30554" y="7142"/>
                    <a:pt x="30557" y="7142"/>
                    <a:pt x="30559" y="7142"/>
                  </a:cubicBezTo>
                  <a:cubicBezTo>
                    <a:pt x="30538" y="7173"/>
                    <a:pt x="30570" y="7173"/>
                    <a:pt x="30604" y="7173"/>
                  </a:cubicBezTo>
                  <a:cubicBezTo>
                    <a:pt x="30610" y="7173"/>
                    <a:pt x="30617" y="7174"/>
                    <a:pt x="30623" y="7174"/>
                  </a:cubicBezTo>
                  <a:cubicBezTo>
                    <a:pt x="30667" y="7174"/>
                    <a:pt x="30702" y="7163"/>
                    <a:pt x="30726" y="7139"/>
                  </a:cubicBezTo>
                  <a:cubicBezTo>
                    <a:pt x="30738" y="7128"/>
                    <a:pt x="30752" y="7121"/>
                    <a:pt x="30765" y="7121"/>
                  </a:cubicBezTo>
                  <a:cubicBezTo>
                    <a:pt x="30774" y="7121"/>
                    <a:pt x="30783" y="7124"/>
                    <a:pt x="30791" y="7131"/>
                  </a:cubicBezTo>
                  <a:cubicBezTo>
                    <a:pt x="30808" y="7146"/>
                    <a:pt x="30827" y="7152"/>
                    <a:pt x="30848" y="7152"/>
                  </a:cubicBezTo>
                  <a:cubicBezTo>
                    <a:pt x="30856" y="7152"/>
                    <a:pt x="30865" y="7151"/>
                    <a:pt x="30875" y="7149"/>
                  </a:cubicBezTo>
                  <a:cubicBezTo>
                    <a:pt x="30881" y="7147"/>
                    <a:pt x="30886" y="7147"/>
                    <a:pt x="30891" y="7147"/>
                  </a:cubicBezTo>
                  <a:cubicBezTo>
                    <a:pt x="30919" y="7147"/>
                    <a:pt x="30920" y="7171"/>
                    <a:pt x="30940" y="7180"/>
                  </a:cubicBezTo>
                  <a:cubicBezTo>
                    <a:pt x="30955" y="7187"/>
                    <a:pt x="30937" y="7201"/>
                    <a:pt x="30916" y="7208"/>
                  </a:cubicBezTo>
                  <a:cubicBezTo>
                    <a:pt x="30895" y="7211"/>
                    <a:pt x="30875" y="7218"/>
                    <a:pt x="30895" y="7235"/>
                  </a:cubicBezTo>
                  <a:cubicBezTo>
                    <a:pt x="30903" y="7241"/>
                    <a:pt x="30911" y="7243"/>
                    <a:pt x="30920" y="7243"/>
                  </a:cubicBezTo>
                  <a:cubicBezTo>
                    <a:pt x="30930" y="7243"/>
                    <a:pt x="30939" y="7241"/>
                    <a:pt x="30948" y="7235"/>
                  </a:cubicBezTo>
                  <a:cubicBezTo>
                    <a:pt x="30975" y="7215"/>
                    <a:pt x="31024" y="7208"/>
                    <a:pt x="31010" y="7173"/>
                  </a:cubicBezTo>
                  <a:cubicBezTo>
                    <a:pt x="31010" y="7166"/>
                    <a:pt x="31007" y="7160"/>
                    <a:pt x="31020" y="7160"/>
                  </a:cubicBezTo>
                  <a:cubicBezTo>
                    <a:pt x="31023" y="7158"/>
                    <a:pt x="31026" y="7158"/>
                    <a:pt x="31029" y="7158"/>
                  </a:cubicBezTo>
                  <a:cubicBezTo>
                    <a:pt x="31036" y="7158"/>
                    <a:pt x="31041" y="7161"/>
                    <a:pt x="31041" y="7166"/>
                  </a:cubicBezTo>
                  <a:cubicBezTo>
                    <a:pt x="31035" y="7184"/>
                    <a:pt x="31070" y="7201"/>
                    <a:pt x="31038" y="7215"/>
                  </a:cubicBezTo>
                  <a:cubicBezTo>
                    <a:pt x="31031" y="7218"/>
                    <a:pt x="31024" y="7225"/>
                    <a:pt x="31035" y="7229"/>
                  </a:cubicBezTo>
                  <a:cubicBezTo>
                    <a:pt x="31048" y="7234"/>
                    <a:pt x="31063" y="7235"/>
                    <a:pt x="31078" y="7235"/>
                  </a:cubicBezTo>
                  <a:cubicBezTo>
                    <a:pt x="31093" y="7235"/>
                    <a:pt x="31109" y="7234"/>
                    <a:pt x="31124" y="7232"/>
                  </a:cubicBezTo>
                  <a:cubicBezTo>
                    <a:pt x="31153" y="7229"/>
                    <a:pt x="31149" y="7215"/>
                    <a:pt x="31142" y="7201"/>
                  </a:cubicBezTo>
                  <a:cubicBezTo>
                    <a:pt x="31139" y="7187"/>
                    <a:pt x="31128" y="7160"/>
                    <a:pt x="31156" y="7160"/>
                  </a:cubicBezTo>
                  <a:cubicBezTo>
                    <a:pt x="31159" y="7160"/>
                    <a:pt x="31162" y="7160"/>
                    <a:pt x="31165" y="7160"/>
                  </a:cubicBezTo>
                  <a:cubicBezTo>
                    <a:pt x="31202" y="7160"/>
                    <a:pt x="31231" y="7142"/>
                    <a:pt x="31267" y="7142"/>
                  </a:cubicBezTo>
                  <a:cubicBezTo>
                    <a:pt x="31312" y="7142"/>
                    <a:pt x="31350" y="7152"/>
                    <a:pt x="31340" y="7184"/>
                  </a:cubicBezTo>
                  <a:cubicBezTo>
                    <a:pt x="31323" y="7232"/>
                    <a:pt x="31374" y="7243"/>
                    <a:pt x="31423" y="7260"/>
                  </a:cubicBezTo>
                  <a:cubicBezTo>
                    <a:pt x="31425" y="7259"/>
                    <a:pt x="31426" y="7259"/>
                    <a:pt x="31427" y="7259"/>
                  </a:cubicBezTo>
                  <a:cubicBezTo>
                    <a:pt x="31439" y="7259"/>
                    <a:pt x="31442" y="7271"/>
                    <a:pt x="31459" y="7271"/>
                  </a:cubicBezTo>
                  <a:cubicBezTo>
                    <a:pt x="31461" y="7271"/>
                    <a:pt x="31463" y="7271"/>
                    <a:pt x="31465" y="7270"/>
                  </a:cubicBezTo>
                  <a:cubicBezTo>
                    <a:pt x="31448" y="7250"/>
                    <a:pt x="31472" y="7239"/>
                    <a:pt x="31489" y="7225"/>
                  </a:cubicBezTo>
                  <a:cubicBezTo>
                    <a:pt x="31527" y="7233"/>
                    <a:pt x="31565" y="7243"/>
                    <a:pt x="31603" y="7243"/>
                  </a:cubicBezTo>
                  <a:cubicBezTo>
                    <a:pt x="31630" y="7243"/>
                    <a:pt x="31657" y="7238"/>
                    <a:pt x="31683" y="7222"/>
                  </a:cubicBezTo>
                  <a:cubicBezTo>
                    <a:pt x="31689" y="7218"/>
                    <a:pt x="31696" y="7216"/>
                    <a:pt x="31704" y="7216"/>
                  </a:cubicBezTo>
                  <a:cubicBezTo>
                    <a:pt x="31711" y="7216"/>
                    <a:pt x="31718" y="7218"/>
                    <a:pt x="31721" y="7222"/>
                  </a:cubicBezTo>
                  <a:cubicBezTo>
                    <a:pt x="31752" y="7270"/>
                    <a:pt x="31836" y="7267"/>
                    <a:pt x="31895" y="7301"/>
                  </a:cubicBezTo>
                  <a:cubicBezTo>
                    <a:pt x="31888" y="7270"/>
                    <a:pt x="31826" y="7253"/>
                    <a:pt x="31864" y="7222"/>
                  </a:cubicBezTo>
                  <a:lnTo>
                    <a:pt x="31864" y="7222"/>
                  </a:lnTo>
                  <a:cubicBezTo>
                    <a:pt x="31873" y="7227"/>
                    <a:pt x="31870" y="7246"/>
                    <a:pt x="31881" y="7246"/>
                  </a:cubicBezTo>
                  <a:cubicBezTo>
                    <a:pt x="31886" y="7246"/>
                    <a:pt x="31894" y="7241"/>
                    <a:pt x="31909" y="7229"/>
                  </a:cubicBezTo>
                  <a:cubicBezTo>
                    <a:pt x="31940" y="7205"/>
                    <a:pt x="32006" y="7180"/>
                    <a:pt x="32058" y="7176"/>
                  </a:cubicBezTo>
                  <a:cubicBezTo>
                    <a:pt x="32124" y="7170"/>
                    <a:pt x="32120" y="7160"/>
                    <a:pt x="32099" y="7131"/>
                  </a:cubicBezTo>
                  <a:lnTo>
                    <a:pt x="32099" y="7131"/>
                  </a:lnTo>
                  <a:cubicBezTo>
                    <a:pt x="32103" y="7132"/>
                    <a:pt x="32107" y="7132"/>
                    <a:pt x="32111" y="7132"/>
                  </a:cubicBezTo>
                  <a:cubicBezTo>
                    <a:pt x="32156" y="7132"/>
                    <a:pt x="32163" y="7112"/>
                    <a:pt x="32179" y="7086"/>
                  </a:cubicBezTo>
                  <a:cubicBezTo>
                    <a:pt x="32204" y="7048"/>
                    <a:pt x="32155" y="7045"/>
                    <a:pt x="32141" y="7024"/>
                  </a:cubicBezTo>
                  <a:cubicBezTo>
                    <a:pt x="32131" y="7011"/>
                    <a:pt x="32107" y="7004"/>
                    <a:pt x="32081" y="7004"/>
                  </a:cubicBezTo>
                  <a:cubicBezTo>
                    <a:pt x="32073" y="7004"/>
                    <a:pt x="32063" y="7005"/>
                    <a:pt x="32055" y="7006"/>
                  </a:cubicBezTo>
                  <a:cubicBezTo>
                    <a:pt x="32040" y="7010"/>
                    <a:pt x="32028" y="7011"/>
                    <a:pt x="32018" y="7011"/>
                  </a:cubicBezTo>
                  <a:cubicBezTo>
                    <a:pt x="31986" y="7011"/>
                    <a:pt x="31978" y="6995"/>
                    <a:pt x="31978" y="6968"/>
                  </a:cubicBezTo>
                  <a:cubicBezTo>
                    <a:pt x="31986" y="6957"/>
                    <a:pt x="31998" y="6953"/>
                    <a:pt x="32011" y="6953"/>
                  </a:cubicBezTo>
                  <a:cubicBezTo>
                    <a:pt x="32025" y="6953"/>
                    <a:pt x="32040" y="6958"/>
                    <a:pt x="32051" y="6961"/>
                  </a:cubicBezTo>
                  <a:cubicBezTo>
                    <a:pt x="32079" y="6976"/>
                    <a:pt x="32106" y="6990"/>
                    <a:pt x="32134" y="6990"/>
                  </a:cubicBezTo>
                  <a:cubicBezTo>
                    <a:pt x="32152" y="6990"/>
                    <a:pt x="32170" y="6985"/>
                    <a:pt x="32189" y="6972"/>
                  </a:cubicBezTo>
                  <a:cubicBezTo>
                    <a:pt x="32194" y="6972"/>
                    <a:pt x="32204" y="6976"/>
                    <a:pt x="32210" y="6976"/>
                  </a:cubicBezTo>
                  <a:cubicBezTo>
                    <a:pt x="32213" y="6976"/>
                    <a:pt x="32219" y="6976"/>
                    <a:pt x="32226" y="6976"/>
                  </a:cubicBezTo>
                  <a:cubicBezTo>
                    <a:pt x="32277" y="6976"/>
                    <a:pt x="32409" y="6967"/>
                    <a:pt x="32436" y="6961"/>
                  </a:cubicBezTo>
                  <a:cubicBezTo>
                    <a:pt x="32439" y="6958"/>
                    <a:pt x="32443" y="6955"/>
                    <a:pt x="32447" y="6951"/>
                  </a:cubicBezTo>
                  <a:cubicBezTo>
                    <a:pt x="32402" y="6947"/>
                    <a:pt x="32405" y="6923"/>
                    <a:pt x="32402" y="6902"/>
                  </a:cubicBezTo>
                  <a:cubicBezTo>
                    <a:pt x="32402" y="6899"/>
                    <a:pt x="32394" y="6892"/>
                    <a:pt x="32384" y="6892"/>
                  </a:cubicBezTo>
                  <a:lnTo>
                    <a:pt x="32343" y="6892"/>
                  </a:lnTo>
                  <a:cubicBezTo>
                    <a:pt x="32321" y="6887"/>
                    <a:pt x="32300" y="6884"/>
                    <a:pt x="32279" y="6884"/>
                  </a:cubicBezTo>
                  <a:cubicBezTo>
                    <a:pt x="32247" y="6884"/>
                    <a:pt x="32215" y="6890"/>
                    <a:pt x="32183" y="6899"/>
                  </a:cubicBezTo>
                  <a:cubicBezTo>
                    <a:pt x="32173" y="6902"/>
                    <a:pt x="32155" y="6902"/>
                    <a:pt x="32159" y="6913"/>
                  </a:cubicBezTo>
                  <a:cubicBezTo>
                    <a:pt x="32161" y="6921"/>
                    <a:pt x="32168" y="6924"/>
                    <a:pt x="32177" y="6924"/>
                  </a:cubicBezTo>
                  <a:cubicBezTo>
                    <a:pt x="32180" y="6924"/>
                    <a:pt x="32183" y="6924"/>
                    <a:pt x="32186" y="6923"/>
                  </a:cubicBezTo>
                  <a:cubicBezTo>
                    <a:pt x="32198" y="6919"/>
                    <a:pt x="32205" y="6918"/>
                    <a:pt x="32209" y="6918"/>
                  </a:cubicBezTo>
                  <a:cubicBezTo>
                    <a:pt x="32219" y="6918"/>
                    <a:pt x="32212" y="6926"/>
                    <a:pt x="32207" y="6934"/>
                  </a:cubicBezTo>
                  <a:cubicBezTo>
                    <a:pt x="32200" y="6937"/>
                    <a:pt x="32189" y="6941"/>
                    <a:pt x="32179" y="6944"/>
                  </a:cubicBezTo>
                  <a:cubicBezTo>
                    <a:pt x="32173" y="6947"/>
                    <a:pt x="32167" y="6948"/>
                    <a:pt x="32161" y="6948"/>
                  </a:cubicBezTo>
                  <a:cubicBezTo>
                    <a:pt x="32144" y="6948"/>
                    <a:pt x="32129" y="6940"/>
                    <a:pt x="32114" y="6937"/>
                  </a:cubicBezTo>
                  <a:cubicBezTo>
                    <a:pt x="32117" y="6913"/>
                    <a:pt x="32159" y="6882"/>
                    <a:pt x="32072" y="6882"/>
                  </a:cubicBezTo>
                  <a:cubicBezTo>
                    <a:pt x="32055" y="6882"/>
                    <a:pt x="32055" y="6857"/>
                    <a:pt x="32072" y="6854"/>
                  </a:cubicBezTo>
                  <a:cubicBezTo>
                    <a:pt x="32144" y="6847"/>
                    <a:pt x="32120" y="6819"/>
                    <a:pt x="32114" y="6792"/>
                  </a:cubicBezTo>
                  <a:cubicBezTo>
                    <a:pt x="32123" y="6789"/>
                    <a:pt x="32131" y="6788"/>
                    <a:pt x="32138" y="6788"/>
                  </a:cubicBezTo>
                  <a:cubicBezTo>
                    <a:pt x="32153" y="6788"/>
                    <a:pt x="32166" y="6793"/>
                    <a:pt x="32179" y="6802"/>
                  </a:cubicBezTo>
                  <a:cubicBezTo>
                    <a:pt x="32189" y="6809"/>
                    <a:pt x="32200" y="6813"/>
                    <a:pt x="32211" y="6813"/>
                  </a:cubicBezTo>
                  <a:cubicBezTo>
                    <a:pt x="32220" y="6813"/>
                    <a:pt x="32230" y="6810"/>
                    <a:pt x="32239" y="6802"/>
                  </a:cubicBezTo>
                  <a:cubicBezTo>
                    <a:pt x="32259" y="6781"/>
                    <a:pt x="32239" y="6777"/>
                    <a:pt x="32214" y="6771"/>
                  </a:cubicBezTo>
                  <a:cubicBezTo>
                    <a:pt x="32204" y="6771"/>
                    <a:pt x="32176" y="6764"/>
                    <a:pt x="32189" y="6753"/>
                  </a:cubicBezTo>
                  <a:cubicBezTo>
                    <a:pt x="32224" y="6729"/>
                    <a:pt x="32169" y="6722"/>
                    <a:pt x="32179" y="6702"/>
                  </a:cubicBezTo>
                  <a:lnTo>
                    <a:pt x="32179" y="6702"/>
                  </a:lnTo>
                  <a:cubicBezTo>
                    <a:pt x="32192" y="6706"/>
                    <a:pt x="32201" y="6708"/>
                    <a:pt x="32207" y="6708"/>
                  </a:cubicBezTo>
                  <a:cubicBezTo>
                    <a:pt x="32226" y="6708"/>
                    <a:pt x="32224" y="6692"/>
                    <a:pt x="32224" y="6677"/>
                  </a:cubicBezTo>
                  <a:cubicBezTo>
                    <a:pt x="32228" y="6656"/>
                    <a:pt x="32207" y="6649"/>
                    <a:pt x="32183" y="6643"/>
                  </a:cubicBezTo>
                  <a:cubicBezTo>
                    <a:pt x="32162" y="6632"/>
                    <a:pt x="32159" y="6618"/>
                    <a:pt x="32169" y="6604"/>
                  </a:cubicBezTo>
                  <a:cubicBezTo>
                    <a:pt x="32171" y="6604"/>
                    <a:pt x="32173" y="6603"/>
                    <a:pt x="32175" y="6603"/>
                  </a:cubicBezTo>
                  <a:cubicBezTo>
                    <a:pt x="32193" y="6603"/>
                    <a:pt x="32200" y="6623"/>
                    <a:pt x="32219" y="6623"/>
                  </a:cubicBezTo>
                  <a:cubicBezTo>
                    <a:pt x="32223" y="6623"/>
                    <a:pt x="32229" y="6621"/>
                    <a:pt x="32235" y="6618"/>
                  </a:cubicBezTo>
                  <a:cubicBezTo>
                    <a:pt x="32242" y="6620"/>
                    <a:pt x="32249" y="6620"/>
                    <a:pt x="32256" y="6620"/>
                  </a:cubicBezTo>
                  <a:cubicBezTo>
                    <a:pt x="32265" y="6620"/>
                    <a:pt x="32274" y="6620"/>
                    <a:pt x="32283" y="6620"/>
                  </a:cubicBezTo>
                  <a:cubicBezTo>
                    <a:pt x="32299" y="6620"/>
                    <a:pt x="32315" y="6622"/>
                    <a:pt x="32328" y="6632"/>
                  </a:cubicBezTo>
                  <a:cubicBezTo>
                    <a:pt x="32357" y="6634"/>
                    <a:pt x="32387" y="6641"/>
                    <a:pt x="32416" y="6641"/>
                  </a:cubicBezTo>
                  <a:cubicBezTo>
                    <a:pt x="32430" y="6641"/>
                    <a:pt x="32443" y="6640"/>
                    <a:pt x="32457" y="6635"/>
                  </a:cubicBezTo>
                  <a:cubicBezTo>
                    <a:pt x="32460" y="6632"/>
                    <a:pt x="32464" y="6632"/>
                    <a:pt x="32464" y="6632"/>
                  </a:cubicBezTo>
                  <a:cubicBezTo>
                    <a:pt x="32471" y="6632"/>
                    <a:pt x="32474" y="6628"/>
                    <a:pt x="32478" y="6628"/>
                  </a:cubicBezTo>
                  <a:cubicBezTo>
                    <a:pt x="32481" y="6657"/>
                    <a:pt x="32492" y="6666"/>
                    <a:pt x="32506" y="6666"/>
                  </a:cubicBezTo>
                  <a:cubicBezTo>
                    <a:pt x="32528" y="6666"/>
                    <a:pt x="32559" y="6642"/>
                    <a:pt x="32583" y="6642"/>
                  </a:cubicBezTo>
                  <a:cubicBezTo>
                    <a:pt x="32585" y="6642"/>
                    <a:pt x="32587" y="6642"/>
                    <a:pt x="32589" y="6643"/>
                  </a:cubicBezTo>
                  <a:cubicBezTo>
                    <a:pt x="32592" y="6644"/>
                    <a:pt x="32595" y="6644"/>
                    <a:pt x="32598" y="6644"/>
                  </a:cubicBezTo>
                  <a:cubicBezTo>
                    <a:pt x="32613" y="6644"/>
                    <a:pt x="32620" y="6630"/>
                    <a:pt x="32623" y="6618"/>
                  </a:cubicBezTo>
                  <a:cubicBezTo>
                    <a:pt x="32627" y="6601"/>
                    <a:pt x="32606" y="6601"/>
                    <a:pt x="32589" y="6593"/>
                  </a:cubicBezTo>
                  <a:cubicBezTo>
                    <a:pt x="32572" y="6587"/>
                    <a:pt x="32543" y="6598"/>
                    <a:pt x="32537" y="6577"/>
                  </a:cubicBezTo>
                  <a:lnTo>
                    <a:pt x="32537" y="6577"/>
                  </a:lnTo>
                  <a:cubicBezTo>
                    <a:pt x="32565" y="6578"/>
                    <a:pt x="32592" y="6580"/>
                    <a:pt x="32619" y="6580"/>
                  </a:cubicBezTo>
                  <a:cubicBezTo>
                    <a:pt x="32647" y="6580"/>
                    <a:pt x="32674" y="6578"/>
                    <a:pt x="32703" y="6573"/>
                  </a:cubicBezTo>
                  <a:cubicBezTo>
                    <a:pt x="32712" y="6571"/>
                    <a:pt x="32721" y="6570"/>
                    <a:pt x="32729" y="6570"/>
                  </a:cubicBezTo>
                  <a:cubicBezTo>
                    <a:pt x="32752" y="6570"/>
                    <a:pt x="32773" y="6576"/>
                    <a:pt x="32793" y="6583"/>
                  </a:cubicBezTo>
                  <a:cubicBezTo>
                    <a:pt x="32804" y="6587"/>
                    <a:pt x="32818" y="6590"/>
                    <a:pt x="32828" y="6593"/>
                  </a:cubicBezTo>
                  <a:cubicBezTo>
                    <a:pt x="32891" y="6577"/>
                    <a:pt x="32956" y="6556"/>
                    <a:pt x="33019" y="6535"/>
                  </a:cubicBezTo>
                  <a:cubicBezTo>
                    <a:pt x="33040" y="6531"/>
                    <a:pt x="33043" y="6521"/>
                    <a:pt x="33022" y="6510"/>
                  </a:cubicBezTo>
                  <a:cubicBezTo>
                    <a:pt x="33005" y="6503"/>
                    <a:pt x="32988" y="6493"/>
                    <a:pt x="32985" y="6483"/>
                  </a:cubicBezTo>
                  <a:cubicBezTo>
                    <a:pt x="32998" y="6476"/>
                    <a:pt x="33009" y="6473"/>
                    <a:pt x="33017" y="6473"/>
                  </a:cubicBezTo>
                  <a:cubicBezTo>
                    <a:pt x="33035" y="6473"/>
                    <a:pt x="33045" y="6485"/>
                    <a:pt x="33057" y="6497"/>
                  </a:cubicBezTo>
                  <a:cubicBezTo>
                    <a:pt x="33057" y="6497"/>
                    <a:pt x="33057" y="6500"/>
                    <a:pt x="33060" y="6500"/>
                  </a:cubicBezTo>
                  <a:cubicBezTo>
                    <a:pt x="33092" y="6521"/>
                    <a:pt x="33089" y="6538"/>
                    <a:pt x="33050" y="6552"/>
                  </a:cubicBezTo>
                  <a:cubicBezTo>
                    <a:pt x="33033" y="6559"/>
                    <a:pt x="33022" y="6566"/>
                    <a:pt x="33030" y="6580"/>
                  </a:cubicBezTo>
                  <a:cubicBezTo>
                    <a:pt x="33036" y="6590"/>
                    <a:pt x="33050" y="6590"/>
                    <a:pt x="33064" y="6590"/>
                  </a:cubicBezTo>
                  <a:cubicBezTo>
                    <a:pt x="33119" y="6583"/>
                    <a:pt x="33179" y="6580"/>
                    <a:pt x="33234" y="6569"/>
                  </a:cubicBezTo>
                  <a:cubicBezTo>
                    <a:pt x="33259" y="6566"/>
                    <a:pt x="33262" y="6556"/>
                    <a:pt x="33269" y="6545"/>
                  </a:cubicBezTo>
                  <a:cubicBezTo>
                    <a:pt x="33279" y="6524"/>
                    <a:pt x="33251" y="6531"/>
                    <a:pt x="33244" y="6528"/>
                  </a:cubicBezTo>
                  <a:cubicBezTo>
                    <a:pt x="33227" y="6521"/>
                    <a:pt x="33227" y="6521"/>
                    <a:pt x="33259" y="6510"/>
                  </a:cubicBezTo>
                  <a:cubicBezTo>
                    <a:pt x="33280" y="6507"/>
                    <a:pt x="33280" y="6485"/>
                    <a:pt x="33304" y="6485"/>
                  </a:cubicBezTo>
                  <a:cubicBezTo>
                    <a:pt x="33307" y="6485"/>
                    <a:pt x="33310" y="6485"/>
                    <a:pt x="33313" y="6486"/>
                  </a:cubicBezTo>
                  <a:lnTo>
                    <a:pt x="33318" y="6486"/>
                  </a:lnTo>
                  <a:cubicBezTo>
                    <a:pt x="33318" y="6518"/>
                    <a:pt x="33342" y="6535"/>
                    <a:pt x="33397" y="6535"/>
                  </a:cubicBezTo>
                  <a:cubicBezTo>
                    <a:pt x="33414" y="6529"/>
                    <a:pt x="33433" y="6527"/>
                    <a:pt x="33451" y="6527"/>
                  </a:cubicBezTo>
                  <a:cubicBezTo>
                    <a:pt x="33468" y="6527"/>
                    <a:pt x="33484" y="6528"/>
                    <a:pt x="33499" y="6528"/>
                  </a:cubicBezTo>
                  <a:cubicBezTo>
                    <a:pt x="33506" y="6528"/>
                    <a:pt x="33512" y="6528"/>
                    <a:pt x="33518" y="6528"/>
                  </a:cubicBezTo>
                  <a:lnTo>
                    <a:pt x="33518" y="6535"/>
                  </a:lnTo>
                  <a:cubicBezTo>
                    <a:pt x="33480" y="6545"/>
                    <a:pt x="33456" y="6559"/>
                    <a:pt x="33443" y="6590"/>
                  </a:cubicBezTo>
                  <a:cubicBezTo>
                    <a:pt x="33468" y="6583"/>
                    <a:pt x="33494" y="6579"/>
                    <a:pt x="33520" y="6579"/>
                  </a:cubicBezTo>
                  <a:cubicBezTo>
                    <a:pt x="33529" y="6579"/>
                    <a:pt x="33538" y="6579"/>
                    <a:pt x="33547" y="6580"/>
                  </a:cubicBezTo>
                  <a:cubicBezTo>
                    <a:pt x="33561" y="6589"/>
                    <a:pt x="33579" y="6597"/>
                    <a:pt x="33597" y="6597"/>
                  </a:cubicBezTo>
                  <a:cubicBezTo>
                    <a:pt x="33606" y="6597"/>
                    <a:pt x="33614" y="6595"/>
                    <a:pt x="33622" y="6590"/>
                  </a:cubicBezTo>
                  <a:cubicBezTo>
                    <a:pt x="33657" y="6573"/>
                    <a:pt x="33696" y="6569"/>
                    <a:pt x="33734" y="6569"/>
                  </a:cubicBezTo>
                  <a:cubicBezTo>
                    <a:pt x="33765" y="6569"/>
                    <a:pt x="33776" y="6559"/>
                    <a:pt x="33761" y="6542"/>
                  </a:cubicBezTo>
                  <a:cubicBezTo>
                    <a:pt x="33782" y="6535"/>
                    <a:pt x="33810" y="6538"/>
                    <a:pt x="33817" y="6518"/>
                  </a:cubicBezTo>
                  <a:cubicBezTo>
                    <a:pt x="33828" y="6519"/>
                    <a:pt x="33839" y="6520"/>
                    <a:pt x="33849" y="6520"/>
                  </a:cubicBezTo>
                  <a:cubicBezTo>
                    <a:pt x="33914" y="6520"/>
                    <a:pt x="33958" y="6487"/>
                    <a:pt x="34015" y="6473"/>
                  </a:cubicBezTo>
                  <a:cubicBezTo>
                    <a:pt x="34029" y="6465"/>
                    <a:pt x="34042" y="6459"/>
                    <a:pt x="34060" y="6459"/>
                  </a:cubicBezTo>
                  <a:cubicBezTo>
                    <a:pt x="34072" y="6438"/>
                    <a:pt x="34091" y="6411"/>
                    <a:pt x="34123" y="6411"/>
                  </a:cubicBezTo>
                  <a:cubicBezTo>
                    <a:pt x="34128" y="6411"/>
                    <a:pt x="34134" y="6412"/>
                    <a:pt x="34139" y="6414"/>
                  </a:cubicBezTo>
                  <a:cubicBezTo>
                    <a:pt x="34152" y="6416"/>
                    <a:pt x="34162" y="6418"/>
                    <a:pt x="34170" y="6418"/>
                  </a:cubicBezTo>
                  <a:cubicBezTo>
                    <a:pt x="34196" y="6418"/>
                    <a:pt x="34193" y="6401"/>
                    <a:pt x="34199" y="6385"/>
                  </a:cubicBezTo>
                  <a:cubicBezTo>
                    <a:pt x="34199" y="6379"/>
                    <a:pt x="34202" y="6369"/>
                    <a:pt x="34205" y="6361"/>
                  </a:cubicBezTo>
                  <a:cubicBezTo>
                    <a:pt x="34209" y="6354"/>
                    <a:pt x="34237" y="6358"/>
                    <a:pt x="34219" y="6344"/>
                  </a:cubicBezTo>
                  <a:cubicBezTo>
                    <a:pt x="34210" y="6338"/>
                    <a:pt x="34195" y="6325"/>
                    <a:pt x="34184" y="6325"/>
                  </a:cubicBezTo>
                  <a:cubicBezTo>
                    <a:pt x="34182" y="6325"/>
                    <a:pt x="34179" y="6326"/>
                    <a:pt x="34178" y="6327"/>
                  </a:cubicBezTo>
                  <a:cubicBezTo>
                    <a:pt x="34161" y="6338"/>
                    <a:pt x="34142" y="6341"/>
                    <a:pt x="34122" y="6341"/>
                  </a:cubicBezTo>
                  <a:cubicBezTo>
                    <a:pt x="34097" y="6341"/>
                    <a:pt x="34072" y="6337"/>
                    <a:pt x="34047" y="6337"/>
                  </a:cubicBezTo>
                  <a:cubicBezTo>
                    <a:pt x="34043" y="6337"/>
                    <a:pt x="34039" y="6337"/>
                    <a:pt x="34035" y="6337"/>
                  </a:cubicBezTo>
                  <a:cubicBezTo>
                    <a:pt x="34016" y="6340"/>
                    <a:pt x="33997" y="6341"/>
                    <a:pt x="33979" y="6341"/>
                  </a:cubicBezTo>
                  <a:cubicBezTo>
                    <a:pt x="33894" y="6341"/>
                    <a:pt x="33812" y="6319"/>
                    <a:pt x="33726" y="6319"/>
                  </a:cubicBezTo>
                  <a:cubicBezTo>
                    <a:pt x="33725" y="6320"/>
                    <a:pt x="33723" y="6320"/>
                    <a:pt x="33720" y="6320"/>
                  </a:cubicBezTo>
                  <a:cubicBezTo>
                    <a:pt x="33702" y="6320"/>
                    <a:pt x="33673" y="6308"/>
                    <a:pt x="33682" y="6299"/>
                  </a:cubicBezTo>
                  <a:cubicBezTo>
                    <a:pt x="33699" y="6276"/>
                    <a:pt x="33678" y="6268"/>
                    <a:pt x="33663" y="6268"/>
                  </a:cubicBezTo>
                  <a:cubicBezTo>
                    <a:pt x="33657" y="6268"/>
                    <a:pt x="33653" y="6269"/>
                    <a:pt x="33651" y="6271"/>
                  </a:cubicBezTo>
                  <a:cubicBezTo>
                    <a:pt x="33644" y="6278"/>
                    <a:pt x="33639" y="6280"/>
                    <a:pt x="33634" y="6280"/>
                  </a:cubicBezTo>
                  <a:cubicBezTo>
                    <a:pt x="33620" y="6280"/>
                    <a:pt x="33612" y="6260"/>
                    <a:pt x="33601" y="6260"/>
                  </a:cubicBezTo>
                  <a:cubicBezTo>
                    <a:pt x="33597" y="6260"/>
                    <a:pt x="33593" y="6262"/>
                    <a:pt x="33588" y="6268"/>
                  </a:cubicBezTo>
                  <a:cubicBezTo>
                    <a:pt x="33583" y="6273"/>
                    <a:pt x="33579" y="6275"/>
                    <a:pt x="33574" y="6275"/>
                  </a:cubicBezTo>
                  <a:cubicBezTo>
                    <a:pt x="33564" y="6275"/>
                    <a:pt x="33556" y="6265"/>
                    <a:pt x="33547" y="6265"/>
                  </a:cubicBezTo>
                  <a:lnTo>
                    <a:pt x="33547" y="6219"/>
                  </a:lnTo>
                  <a:cubicBezTo>
                    <a:pt x="33559" y="6214"/>
                    <a:pt x="33571" y="6212"/>
                    <a:pt x="33583" y="6212"/>
                  </a:cubicBezTo>
                  <a:cubicBezTo>
                    <a:pt x="33615" y="6212"/>
                    <a:pt x="33646" y="6225"/>
                    <a:pt x="33677" y="6225"/>
                  </a:cubicBezTo>
                  <a:cubicBezTo>
                    <a:pt x="33683" y="6225"/>
                    <a:pt x="33689" y="6224"/>
                    <a:pt x="33696" y="6223"/>
                  </a:cubicBezTo>
                  <a:cubicBezTo>
                    <a:pt x="33727" y="6224"/>
                    <a:pt x="33759" y="6224"/>
                    <a:pt x="33791" y="6224"/>
                  </a:cubicBezTo>
                  <a:cubicBezTo>
                    <a:pt x="34039" y="6224"/>
                    <a:pt x="34285" y="6202"/>
                    <a:pt x="34528" y="6174"/>
                  </a:cubicBezTo>
                  <a:cubicBezTo>
                    <a:pt x="34597" y="6167"/>
                    <a:pt x="34671" y="6164"/>
                    <a:pt x="34736" y="6146"/>
                  </a:cubicBezTo>
                  <a:cubicBezTo>
                    <a:pt x="34791" y="6150"/>
                    <a:pt x="34851" y="6146"/>
                    <a:pt x="34903" y="6156"/>
                  </a:cubicBezTo>
                  <a:cubicBezTo>
                    <a:pt x="34932" y="6161"/>
                    <a:pt x="34957" y="6169"/>
                    <a:pt x="34985" y="6169"/>
                  </a:cubicBezTo>
                  <a:cubicBezTo>
                    <a:pt x="34998" y="6169"/>
                    <a:pt x="35010" y="6168"/>
                    <a:pt x="35025" y="6164"/>
                  </a:cubicBezTo>
                  <a:cubicBezTo>
                    <a:pt x="35052" y="6156"/>
                    <a:pt x="35055" y="6156"/>
                    <a:pt x="35049" y="6143"/>
                  </a:cubicBezTo>
                  <a:cubicBezTo>
                    <a:pt x="35028" y="6119"/>
                    <a:pt x="35017" y="6094"/>
                    <a:pt x="35035" y="6070"/>
                  </a:cubicBezTo>
                  <a:cubicBezTo>
                    <a:pt x="35062" y="6063"/>
                    <a:pt x="35090" y="6063"/>
                    <a:pt x="35111" y="6042"/>
                  </a:cubicBezTo>
                  <a:cubicBezTo>
                    <a:pt x="35028" y="6032"/>
                    <a:pt x="34963" y="5996"/>
                    <a:pt x="34875" y="5996"/>
                  </a:cubicBezTo>
                  <a:cubicBezTo>
                    <a:pt x="34867" y="5996"/>
                    <a:pt x="34859" y="5997"/>
                    <a:pt x="34851" y="5997"/>
                  </a:cubicBezTo>
                  <a:cubicBezTo>
                    <a:pt x="34838" y="5999"/>
                    <a:pt x="34825" y="5999"/>
                    <a:pt x="34812" y="5999"/>
                  </a:cubicBezTo>
                  <a:cubicBezTo>
                    <a:pt x="34761" y="5999"/>
                    <a:pt x="34710" y="5987"/>
                    <a:pt x="34687" y="5945"/>
                  </a:cubicBezTo>
                  <a:cubicBezTo>
                    <a:pt x="34681" y="5931"/>
                    <a:pt x="34663" y="5931"/>
                    <a:pt x="34646" y="5927"/>
                  </a:cubicBezTo>
                  <a:cubicBezTo>
                    <a:pt x="34620" y="5924"/>
                    <a:pt x="34594" y="5922"/>
                    <a:pt x="34568" y="5922"/>
                  </a:cubicBezTo>
                  <a:cubicBezTo>
                    <a:pt x="34543" y="5922"/>
                    <a:pt x="34518" y="5924"/>
                    <a:pt x="34493" y="5927"/>
                  </a:cubicBezTo>
                  <a:cubicBezTo>
                    <a:pt x="34375" y="5941"/>
                    <a:pt x="34254" y="5938"/>
                    <a:pt x="34136" y="5941"/>
                  </a:cubicBezTo>
                  <a:cubicBezTo>
                    <a:pt x="34126" y="5941"/>
                    <a:pt x="34114" y="5942"/>
                    <a:pt x="34103" y="5942"/>
                  </a:cubicBezTo>
                  <a:cubicBezTo>
                    <a:pt x="34080" y="5942"/>
                    <a:pt x="34056" y="5940"/>
                    <a:pt x="34035" y="5931"/>
                  </a:cubicBezTo>
                  <a:cubicBezTo>
                    <a:pt x="34063" y="5906"/>
                    <a:pt x="34112" y="5911"/>
                    <a:pt x="34139" y="5890"/>
                  </a:cubicBezTo>
                  <a:cubicBezTo>
                    <a:pt x="34101" y="5876"/>
                    <a:pt x="34063" y="5872"/>
                    <a:pt x="34029" y="5872"/>
                  </a:cubicBezTo>
                  <a:cubicBezTo>
                    <a:pt x="33975" y="5872"/>
                    <a:pt x="33922" y="5878"/>
                    <a:pt x="33870" y="5878"/>
                  </a:cubicBezTo>
                  <a:cubicBezTo>
                    <a:pt x="33844" y="5878"/>
                    <a:pt x="33818" y="5877"/>
                    <a:pt x="33792" y="5872"/>
                  </a:cubicBezTo>
                  <a:cubicBezTo>
                    <a:pt x="33747" y="5858"/>
                    <a:pt x="33699" y="5862"/>
                    <a:pt x="33654" y="5855"/>
                  </a:cubicBezTo>
                  <a:cubicBezTo>
                    <a:pt x="33646" y="5848"/>
                    <a:pt x="33636" y="5846"/>
                    <a:pt x="33626" y="5846"/>
                  </a:cubicBezTo>
                  <a:cubicBezTo>
                    <a:pt x="33616" y="5846"/>
                    <a:pt x="33604" y="5848"/>
                    <a:pt x="33592" y="5848"/>
                  </a:cubicBezTo>
                  <a:cubicBezTo>
                    <a:pt x="33571" y="5848"/>
                    <a:pt x="33567" y="5841"/>
                    <a:pt x="33574" y="5831"/>
                  </a:cubicBezTo>
                  <a:cubicBezTo>
                    <a:pt x="33598" y="5831"/>
                    <a:pt x="33626" y="5831"/>
                    <a:pt x="33651" y="5834"/>
                  </a:cubicBezTo>
                  <a:cubicBezTo>
                    <a:pt x="33659" y="5836"/>
                    <a:pt x="33665" y="5837"/>
                    <a:pt x="33671" y="5837"/>
                  </a:cubicBezTo>
                  <a:cubicBezTo>
                    <a:pt x="33693" y="5837"/>
                    <a:pt x="33701" y="5824"/>
                    <a:pt x="33709" y="5813"/>
                  </a:cubicBezTo>
                  <a:cubicBezTo>
                    <a:pt x="33711" y="5813"/>
                    <a:pt x="33713" y="5813"/>
                    <a:pt x="33714" y="5813"/>
                  </a:cubicBezTo>
                  <a:cubicBezTo>
                    <a:pt x="33742" y="5813"/>
                    <a:pt x="33757" y="5791"/>
                    <a:pt x="33780" y="5791"/>
                  </a:cubicBezTo>
                  <a:cubicBezTo>
                    <a:pt x="33783" y="5791"/>
                    <a:pt x="33786" y="5792"/>
                    <a:pt x="33789" y="5792"/>
                  </a:cubicBezTo>
                  <a:cubicBezTo>
                    <a:pt x="33799" y="5795"/>
                    <a:pt x="33808" y="5796"/>
                    <a:pt x="33815" y="5796"/>
                  </a:cubicBezTo>
                  <a:cubicBezTo>
                    <a:pt x="33840" y="5796"/>
                    <a:pt x="33856" y="5785"/>
                    <a:pt x="33872" y="5772"/>
                  </a:cubicBezTo>
                  <a:cubicBezTo>
                    <a:pt x="33876" y="5775"/>
                    <a:pt x="33883" y="5778"/>
                    <a:pt x="33886" y="5778"/>
                  </a:cubicBezTo>
                  <a:cubicBezTo>
                    <a:pt x="33943" y="5775"/>
                    <a:pt x="33998" y="5760"/>
                    <a:pt x="34054" y="5760"/>
                  </a:cubicBezTo>
                  <a:cubicBezTo>
                    <a:pt x="34060" y="5760"/>
                    <a:pt x="34065" y="5760"/>
                    <a:pt x="34070" y="5761"/>
                  </a:cubicBezTo>
                  <a:cubicBezTo>
                    <a:pt x="34095" y="5761"/>
                    <a:pt x="34077" y="5747"/>
                    <a:pt x="34074" y="5737"/>
                  </a:cubicBezTo>
                  <a:lnTo>
                    <a:pt x="34074" y="5737"/>
                  </a:lnTo>
                  <a:cubicBezTo>
                    <a:pt x="34120" y="5738"/>
                    <a:pt x="34167" y="5741"/>
                    <a:pt x="34213" y="5741"/>
                  </a:cubicBezTo>
                  <a:cubicBezTo>
                    <a:pt x="34285" y="5741"/>
                    <a:pt x="34355" y="5733"/>
                    <a:pt x="34413" y="5695"/>
                  </a:cubicBezTo>
                  <a:cubicBezTo>
                    <a:pt x="34479" y="5688"/>
                    <a:pt x="34546" y="5685"/>
                    <a:pt x="34597" y="5653"/>
                  </a:cubicBezTo>
                  <a:cubicBezTo>
                    <a:pt x="34615" y="5643"/>
                    <a:pt x="34636" y="5643"/>
                    <a:pt x="34653" y="5643"/>
                  </a:cubicBezTo>
                  <a:cubicBezTo>
                    <a:pt x="34657" y="5647"/>
                    <a:pt x="34660" y="5647"/>
                    <a:pt x="34663" y="5647"/>
                  </a:cubicBezTo>
                  <a:cubicBezTo>
                    <a:pt x="34681" y="5647"/>
                    <a:pt x="34698" y="5647"/>
                    <a:pt x="34712" y="5643"/>
                  </a:cubicBezTo>
                  <a:cubicBezTo>
                    <a:pt x="34796" y="5636"/>
                    <a:pt x="34930" y="5605"/>
                    <a:pt x="34951" y="5588"/>
                  </a:cubicBezTo>
                  <a:cubicBezTo>
                    <a:pt x="34955" y="5584"/>
                    <a:pt x="34955" y="5581"/>
                    <a:pt x="34955" y="5573"/>
                  </a:cubicBezTo>
                  <a:cubicBezTo>
                    <a:pt x="34963" y="5568"/>
                    <a:pt x="34974" y="5568"/>
                    <a:pt x="34985" y="5568"/>
                  </a:cubicBezTo>
                  <a:cubicBezTo>
                    <a:pt x="34990" y="5568"/>
                    <a:pt x="34996" y="5568"/>
                    <a:pt x="35001" y="5568"/>
                  </a:cubicBezTo>
                  <a:cubicBezTo>
                    <a:pt x="35006" y="5568"/>
                    <a:pt x="35012" y="5568"/>
                    <a:pt x="35017" y="5567"/>
                  </a:cubicBezTo>
                  <a:cubicBezTo>
                    <a:pt x="35115" y="5557"/>
                    <a:pt x="35204" y="5539"/>
                    <a:pt x="35288" y="5511"/>
                  </a:cubicBezTo>
                  <a:cubicBezTo>
                    <a:pt x="35299" y="5504"/>
                    <a:pt x="35316" y="5504"/>
                    <a:pt x="35305" y="5487"/>
                  </a:cubicBezTo>
                  <a:cubicBezTo>
                    <a:pt x="35289" y="5486"/>
                    <a:pt x="35274" y="5486"/>
                    <a:pt x="35258" y="5486"/>
                  </a:cubicBezTo>
                  <a:cubicBezTo>
                    <a:pt x="35175" y="5486"/>
                    <a:pt x="35090" y="5493"/>
                    <a:pt x="35017" y="5511"/>
                  </a:cubicBezTo>
                  <a:cubicBezTo>
                    <a:pt x="34781" y="5567"/>
                    <a:pt x="34528" y="5584"/>
                    <a:pt x="34289" y="5629"/>
                  </a:cubicBezTo>
                  <a:cubicBezTo>
                    <a:pt x="34188" y="5650"/>
                    <a:pt x="34080" y="5661"/>
                    <a:pt x="33976" y="5667"/>
                  </a:cubicBezTo>
                  <a:cubicBezTo>
                    <a:pt x="33853" y="5677"/>
                    <a:pt x="33741" y="5707"/>
                    <a:pt x="33616" y="5707"/>
                  </a:cubicBezTo>
                  <a:cubicBezTo>
                    <a:pt x="33605" y="5707"/>
                    <a:pt x="33593" y="5706"/>
                    <a:pt x="33581" y="5706"/>
                  </a:cubicBezTo>
                  <a:cubicBezTo>
                    <a:pt x="33498" y="5706"/>
                    <a:pt x="33414" y="5730"/>
                    <a:pt x="33328" y="5744"/>
                  </a:cubicBezTo>
                  <a:cubicBezTo>
                    <a:pt x="33248" y="5757"/>
                    <a:pt x="33164" y="5757"/>
                    <a:pt x="33085" y="5768"/>
                  </a:cubicBezTo>
                  <a:cubicBezTo>
                    <a:pt x="33017" y="5776"/>
                    <a:pt x="32946" y="5786"/>
                    <a:pt x="32876" y="5786"/>
                  </a:cubicBezTo>
                  <a:cubicBezTo>
                    <a:pt x="32825" y="5786"/>
                    <a:pt x="32774" y="5781"/>
                    <a:pt x="32724" y="5765"/>
                  </a:cubicBezTo>
                  <a:cubicBezTo>
                    <a:pt x="32654" y="5737"/>
                    <a:pt x="32581" y="5726"/>
                    <a:pt x="32501" y="5726"/>
                  </a:cubicBezTo>
                  <a:cubicBezTo>
                    <a:pt x="32490" y="5726"/>
                    <a:pt x="32479" y="5726"/>
                    <a:pt x="32468" y="5727"/>
                  </a:cubicBezTo>
                  <a:cubicBezTo>
                    <a:pt x="32447" y="5716"/>
                    <a:pt x="32415" y="5716"/>
                    <a:pt x="32388" y="5709"/>
                  </a:cubicBezTo>
                  <a:cubicBezTo>
                    <a:pt x="32364" y="5706"/>
                    <a:pt x="32340" y="5704"/>
                    <a:pt x="32316" y="5704"/>
                  </a:cubicBezTo>
                  <a:cubicBezTo>
                    <a:pt x="32228" y="5704"/>
                    <a:pt x="32142" y="5724"/>
                    <a:pt x="32053" y="5724"/>
                  </a:cubicBezTo>
                  <a:cubicBezTo>
                    <a:pt x="32048" y="5724"/>
                    <a:pt x="32042" y="5723"/>
                    <a:pt x="32037" y="5723"/>
                  </a:cubicBezTo>
                  <a:cubicBezTo>
                    <a:pt x="32014" y="5722"/>
                    <a:pt x="31991" y="5721"/>
                    <a:pt x="31969" y="5721"/>
                  </a:cubicBezTo>
                  <a:cubicBezTo>
                    <a:pt x="31889" y="5721"/>
                    <a:pt x="31810" y="5730"/>
                    <a:pt x="31731" y="5744"/>
                  </a:cubicBezTo>
                  <a:lnTo>
                    <a:pt x="31707" y="5744"/>
                  </a:lnTo>
                  <a:cubicBezTo>
                    <a:pt x="31683" y="5744"/>
                    <a:pt x="31659" y="5737"/>
                    <a:pt x="31635" y="5737"/>
                  </a:cubicBezTo>
                  <a:cubicBezTo>
                    <a:pt x="31552" y="5747"/>
                    <a:pt x="31465" y="5757"/>
                    <a:pt x="31382" y="5768"/>
                  </a:cubicBezTo>
                  <a:cubicBezTo>
                    <a:pt x="31371" y="5768"/>
                    <a:pt x="31360" y="5769"/>
                    <a:pt x="31350" y="5769"/>
                  </a:cubicBezTo>
                  <a:cubicBezTo>
                    <a:pt x="31246" y="5769"/>
                    <a:pt x="31144" y="5758"/>
                    <a:pt x="31042" y="5758"/>
                  </a:cubicBezTo>
                  <a:cubicBezTo>
                    <a:pt x="31014" y="5758"/>
                    <a:pt x="30986" y="5759"/>
                    <a:pt x="30958" y="5761"/>
                  </a:cubicBezTo>
                  <a:cubicBezTo>
                    <a:pt x="30986" y="5751"/>
                    <a:pt x="31014" y="5761"/>
                    <a:pt x="31049" y="5744"/>
                  </a:cubicBezTo>
                  <a:lnTo>
                    <a:pt x="31049" y="5744"/>
                  </a:lnTo>
                  <a:cubicBezTo>
                    <a:pt x="31025" y="5746"/>
                    <a:pt x="31001" y="5747"/>
                    <a:pt x="30979" y="5747"/>
                  </a:cubicBezTo>
                  <a:cubicBezTo>
                    <a:pt x="30916" y="5747"/>
                    <a:pt x="30858" y="5740"/>
                    <a:pt x="30802" y="5730"/>
                  </a:cubicBezTo>
                  <a:cubicBezTo>
                    <a:pt x="30743" y="5716"/>
                    <a:pt x="30687" y="5709"/>
                    <a:pt x="30625" y="5709"/>
                  </a:cubicBezTo>
                  <a:lnTo>
                    <a:pt x="30625" y="5702"/>
                  </a:lnTo>
                  <a:cubicBezTo>
                    <a:pt x="30625" y="5695"/>
                    <a:pt x="30594" y="5685"/>
                    <a:pt x="30612" y="5682"/>
                  </a:cubicBezTo>
                  <a:cubicBezTo>
                    <a:pt x="30631" y="5674"/>
                    <a:pt x="30653" y="5661"/>
                    <a:pt x="30678" y="5661"/>
                  </a:cubicBezTo>
                  <a:cubicBezTo>
                    <a:pt x="30688" y="5661"/>
                    <a:pt x="30698" y="5663"/>
                    <a:pt x="30708" y="5667"/>
                  </a:cubicBezTo>
                  <a:cubicBezTo>
                    <a:pt x="30717" y="5669"/>
                    <a:pt x="30726" y="5669"/>
                    <a:pt x="30734" y="5669"/>
                  </a:cubicBezTo>
                  <a:cubicBezTo>
                    <a:pt x="30754" y="5669"/>
                    <a:pt x="30773" y="5666"/>
                    <a:pt x="30785" y="5653"/>
                  </a:cubicBezTo>
                  <a:cubicBezTo>
                    <a:pt x="30791" y="5643"/>
                    <a:pt x="30778" y="5636"/>
                    <a:pt x="30767" y="5633"/>
                  </a:cubicBezTo>
                  <a:cubicBezTo>
                    <a:pt x="30757" y="5629"/>
                    <a:pt x="30748" y="5627"/>
                    <a:pt x="30739" y="5627"/>
                  </a:cubicBezTo>
                  <a:cubicBezTo>
                    <a:pt x="30725" y="5627"/>
                    <a:pt x="30714" y="5632"/>
                    <a:pt x="30705" y="5643"/>
                  </a:cubicBezTo>
                  <a:cubicBezTo>
                    <a:pt x="30700" y="5646"/>
                    <a:pt x="30693" y="5648"/>
                    <a:pt x="30686" y="5648"/>
                  </a:cubicBezTo>
                  <a:cubicBezTo>
                    <a:pt x="30683" y="5648"/>
                    <a:pt x="30680" y="5648"/>
                    <a:pt x="30677" y="5647"/>
                  </a:cubicBezTo>
                  <a:cubicBezTo>
                    <a:pt x="30667" y="5640"/>
                    <a:pt x="30677" y="5633"/>
                    <a:pt x="30681" y="5626"/>
                  </a:cubicBezTo>
                  <a:cubicBezTo>
                    <a:pt x="30684" y="5620"/>
                    <a:pt x="30681" y="5605"/>
                    <a:pt x="30694" y="5605"/>
                  </a:cubicBezTo>
                  <a:cubicBezTo>
                    <a:pt x="30695" y="5605"/>
                    <a:pt x="30697" y="5605"/>
                    <a:pt x="30698" y="5605"/>
                  </a:cubicBezTo>
                  <a:cubicBezTo>
                    <a:pt x="30714" y="5607"/>
                    <a:pt x="30730" y="5608"/>
                    <a:pt x="30746" y="5608"/>
                  </a:cubicBezTo>
                  <a:cubicBezTo>
                    <a:pt x="30791" y="5608"/>
                    <a:pt x="30833" y="5601"/>
                    <a:pt x="30877" y="5601"/>
                  </a:cubicBezTo>
                  <a:cubicBezTo>
                    <a:pt x="30883" y="5601"/>
                    <a:pt x="30889" y="5601"/>
                    <a:pt x="30895" y="5602"/>
                  </a:cubicBezTo>
                  <a:cubicBezTo>
                    <a:pt x="30924" y="5598"/>
                    <a:pt x="30948" y="5598"/>
                    <a:pt x="30975" y="5598"/>
                  </a:cubicBezTo>
                  <a:cubicBezTo>
                    <a:pt x="30996" y="5567"/>
                    <a:pt x="30958" y="5543"/>
                    <a:pt x="30951" y="5515"/>
                  </a:cubicBezTo>
                  <a:cubicBezTo>
                    <a:pt x="30969" y="5515"/>
                    <a:pt x="30986" y="5511"/>
                    <a:pt x="31003" y="5504"/>
                  </a:cubicBezTo>
                  <a:cubicBezTo>
                    <a:pt x="31015" y="5498"/>
                    <a:pt x="31030" y="5492"/>
                    <a:pt x="31044" y="5492"/>
                  </a:cubicBezTo>
                  <a:cubicBezTo>
                    <a:pt x="31054" y="5492"/>
                    <a:pt x="31064" y="5496"/>
                    <a:pt x="31073" y="5504"/>
                  </a:cubicBezTo>
                  <a:cubicBezTo>
                    <a:pt x="31090" y="5528"/>
                    <a:pt x="31149" y="5549"/>
                    <a:pt x="31076" y="5573"/>
                  </a:cubicBezTo>
                  <a:cubicBezTo>
                    <a:pt x="31062" y="5578"/>
                    <a:pt x="31073" y="5591"/>
                    <a:pt x="31073" y="5602"/>
                  </a:cubicBezTo>
                  <a:cubicBezTo>
                    <a:pt x="31121" y="5605"/>
                    <a:pt x="31076" y="5633"/>
                    <a:pt x="31100" y="5643"/>
                  </a:cubicBezTo>
                  <a:lnTo>
                    <a:pt x="31100" y="5653"/>
                  </a:lnTo>
                  <a:lnTo>
                    <a:pt x="31097" y="5650"/>
                  </a:lnTo>
                  <a:cubicBezTo>
                    <a:pt x="31083" y="5647"/>
                    <a:pt x="31065" y="5643"/>
                    <a:pt x="31045" y="5640"/>
                  </a:cubicBezTo>
                  <a:lnTo>
                    <a:pt x="31045" y="5640"/>
                  </a:lnTo>
                  <a:cubicBezTo>
                    <a:pt x="31045" y="5661"/>
                    <a:pt x="31045" y="5677"/>
                    <a:pt x="31086" y="5677"/>
                  </a:cubicBezTo>
                  <a:cubicBezTo>
                    <a:pt x="31100" y="5677"/>
                    <a:pt x="31114" y="5684"/>
                    <a:pt x="31128" y="5684"/>
                  </a:cubicBezTo>
                  <a:cubicBezTo>
                    <a:pt x="31135" y="5684"/>
                    <a:pt x="31142" y="5682"/>
                    <a:pt x="31149" y="5677"/>
                  </a:cubicBezTo>
                  <a:cubicBezTo>
                    <a:pt x="31174" y="5683"/>
                    <a:pt x="31198" y="5687"/>
                    <a:pt x="31221" y="5687"/>
                  </a:cubicBezTo>
                  <a:cubicBezTo>
                    <a:pt x="31246" y="5687"/>
                    <a:pt x="31271" y="5682"/>
                    <a:pt x="31294" y="5667"/>
                  </a:cubicBezTo>
                  <a:cubicBezTo>
                    <a:pt x="31302" y="5664"/>
                    <a:pt x="31310" y="5661"/>
                    <a:pt x="31319" y="5661"/>
                  </a:cubicBezTo>
                  <a:cubicBezTo>
                    <a:pt x="31325" y="5661"/>
                    <a:pt x="31332" y="5663"/>
                    <a:pt x="31340" y="5667"/>
                  </a:cubicBezTo>
                  <a:cubicBezTo>
                    <a:pt x="31366" y="5683"/>
                    <a:pt x="31396" y="5687"/>
                    <a:pt x="31426" y="5687"/>
                  </a:cubicBezTo>
                  <a:cubicBezTo>
                    <a:pt x="31448" y="5687"/>
                    <a:pt x="31470" y="5685"/>
                    <a:pt x="31492" y="5685"/>
                  </a:cubicBezTo>
                  <a:cubicBezTo>
                    <a:pt x="31513" y="5685"/>
                    <a:pt x="31534" y="5677"/>
                    <a:pt x="31531" y="5664"/>
                  </a:cubicBezTo>
                  <a:cubicBezTo>
                    <a:pt x="31529" y="5656"/>
                    <a:pt x="31524" y="5654"/>
                    <a:pt x="31517" y="5654"/>
                  </a:cubicBezTo>
                  <a:cubicBezTo>
                    <a:pt x="31509" y="5654"/>
                    <a:pt x="31498" y="5657"/>
                    <a:pt x="31489" y="5657"/>
                  </a:cubicBezTo>
                  <a:cubicBezTo>
                    <a:pt x="31440" y="5650"/>
                    <a:pt x="31385" y="5647"/>
                    <a:pt x="31382" y="5602"/>
                  </a:cubicBezTo>
                  <a:cubicBezTo>
                    <a:pt x="31382" y="5584"/>
                    <a:pt x="31370" y="5572"/>
                    <a:pt x="31346" y="5572"/>
                  </a:cubicBezTo>
                  <a:cubicBezTo>
                    <a:pt x="31341" y="5572"/>
                    <a:pt x="31335" y="5572"/>
                    <a:pt x="31329" y="5573"/>
                  </a:cubicBezTo>
                  <a:cubicBezTo>
                    <a:pt x="31321" y="5576"/>
                    <a:pt x="31313" y="5577"/>
                    <a:pt x="31306" y="5577"/>
                  </a:cubicBezTo>
                  <a:cubicBezTo>
                    <a:pt x="31285" y="5577"/>
                    <a:pt x="31266" y="5569"/>
                    <a:pt x="31246" y="5567"/>
                  </a:cubicBezTo>
                  <a:cubicBezTo>
                    <a:pt x="31198" y="5560"/>
                    <a:pt x="31190" y="5539"/>
                    <a:pt x="31225" y="5518"/>
                  </a:cubicBezTo>
                  <a:cubicBezTo>
                    <a:pt x="31239" y="5511"/>
                    <a:pt x="31264" y="5504"/>
                    <a:pt x="31257" y="5490"/>
                  </a:cubicBezTo>
                  <a:cubicBezTo>
                    <a:pt x="31243" y="5463"/>
                    <a:pt x="31270" y="5445"/>
                    <a:pt x="31305" y="5445"/>
                  </a:cubicBezTo>
                  <a:cubicBezTo>
                    <a:pt x="31351" y="5445"/>
                    <a:pt x="31396" y="5423"/>
                    <a:pt x="31442" y="5423"/>
                  </a:cubicBezTo>
                  <a:cubicBezTo>
                    <a:pt x="31462" y="5423"/>
                    <a:pt x="31482" y="5427"/>
                    <a:pt x="31502" y="5439"/>
                  </a:cubicBezTo>
                  <a:cubicBezTo>
                    <a:pt x="31492" y="5453"/>
                    <a:pt x="31444" y="5439"/>
                    <a:pt x="31454" y="5463"/>
                  </a:cubicBezTo>
                  <a:cubicBezTo>
                    <a:pt x="31457" y="5472"/>
                    <a:pt x="31466" y="5474"/>
                    <a:pt x="31477" y="5474"/>
                  </a:cubicBezTo>
                  <a:cubicBezTo>
                    <a:pt x="31486" y="5474"/>
                    <a:pt x="31497" y="5473"/>
                    <a:pt x="31507" y="5473"/>
                  </a:cubicBezTo>
                  <a:cubicBezTo>
                    <a:pt x="31510" y="5473"/>
                    <a:pt x="31514" y="5473"/>
                    <a:pt x="31517" y="5473"/>
                  </a:cubicBezTo>
                  <a:cubicBezTo>
                    <a:pt x="31527" y="5483"/>
                    <a:pt x="31513" y="5494"/>
                    <a:pt x="31517" y="5501"/>
                  </a:cubicBezTo>
                  <a:cubicBezTo>
                    <a:pt x="31520" y="5511"/>
                    <a:pt x="31530" y="5516"/>
                    <a:pt x="31540" y="5516"/>
                  </a:cubicBezTo>
                  <a:cubicBezTo>
                    <a:pt x="31547" y="5516"/>
                    <a:pt x="31554" y="5514"/>
                    <a:pt x="31558" y="5508"/>
                  </a:cubicBezTo>
                  <a:cubicBezTo>
                    <a:pt x="31569" y="5498"/>
                    <a:pt x="31590" y="5480"/>
                    <a:pt x="31572" y="5463"/>
                  </a:cubicBezTo>
                  <a:cubicBezTo>
                    <a:pt x="31555" y="5456"/>
                    <a:pt x="31537" y="5449"/>
                    <a:pt x="31520" y="5439"/>
                  </a:cubicBezTo>
                  <a:cubicBezTo>
                    <a:pt x="31544" y="5421"/>
                    <a:pt x="31544" y="5421"/>
                    <a:pt x="31475" y="5394"/>
                  </a:cubicBezTo>
                  <a:cubicBezTo>
                    <a:pt x="31489" y="5379"/>
                    <a:pt x="31517" y="5373"/>
                    <a:pt x="31502" y="5355"/>
                  </a:cubicBezTo>
                  <a:cubicBezTo>
                    <a:pt x="31510" y="5351"/>
                    <a:pt x="31516" y="5349"/>
                    <a:pt x="31519" y="5349"/>
                  </a:cubicBezTo>
                  <a:cubicBezTo>
                    <a:pt x="31533" y="5349"/>
                    <a:pt x="31527" y="5370"/>
                    <a:pt x="31543" y="5370"/>
                  </a:cubicBezTo>
                  <a:cubicBezTo>
                    <a:pt x="31544" y="5370"/>
                    <a:pt x="31546" y="5370"/>
                    <a:pt x="31548" y="5369"/>
                  </a:cubicBezTo>
                  <a:cubicBezTo>
                    <a:pt x="31553" y="5402"/>
                    <a:pt x="31580" y="5409"/>
                    <a:pt x="31614" y="5409"/>
                  </a:cubicBezTo>
                  <a:cubicBezTo>
                    <a:pt x="31627" y="5409"/>
                    <a:pt x="31641" y="5408"/>
                    <a:pt x="31656" y="5407"/>
                  </a:cubicBezTo>
                  <a:lnTo>
                    <a:pt x="31656" y="5407"/>
                  </a:lnTo>
                  <a:cubicBezTo>
                    <a:pt x="31642" y="5424"/>
                    <a:pt x="31652" y="5435"/>
                    <a:pt x="31680" y="5435"/>
                  </a:cubicBezTo>
                  <a:cubicBezTo>
                    <a:pt x="31721" y="5435"/>
                    <a:pt x="31731" y="5456"/>
                    <a:pt x="31749" y="5473"/>
                  </a:cubicBezTo>
                  <a:cubicBezTo>
                    <a:pt x="31749" y="5480"/>
                    <a:pt x="31711" y="5487"/>
                    <a:pt x="31742" y="5498"/>
                  </a:cubicBezTo>
                  <a:cubicBezTo>
                    <a:pt x="31777" y="5511"/>
                    <a:pt x="31794" y="5532"/>
                    <a:pt x="31811" y="5553"/>
                  </a:cubicBezTo>
                  <a:cubicBezTo>
                    <a:pt x="31818" y="5556"/>
                    <a:pt x="31826" y="5564"/>
                    <a:pt x="31830" y="5564"/>
                  </a:cubicBezTo>
                  <a:cubicBezTo>
                    <a:pt x="31831" y="5564"/>
                    <a:pt x="31832" y="5564"/>
                    <a:pt x="31832" y="5563"/>
                  </a:cubicBezTo>
                  <a:cubicBezTo>
                    <a:pt x="31867" y="5539"/>
                    <a:pt x="31923" y="5546"/>
                    <a:pt x="31954" y="5532"/>
                  </a:cubicBezTo>
                  <a:cubicBezTo>
                    <a:pt x="31972" y="5522"/>
                    <a:pt x="31986" y="5517"/>
                    <a:pt x="32000" y="5517"/>
                  </a:cubicBezTo>
                  <a:cubicBezTo>
                    <a:pt x="32010" y="5517"/>
                    <a:pt x="32021" y="5519"/>
                    <a:pt x="32034" y="5525"/>
                  </a:cubicBezTo>
                  <a:cubicBezTo>
                    <a:pt x="32046" y="5531"/>
                    <a:pt x="32058" y="5540"/>
                    <a:pt x="32074" y="5540"/>
                  </a:cubicBezTo>
                  <a:cubicBezTo>
                    <a:pt x="32077" y="5540"/>
                    <a:pt x="32079" y="5540"/>
                    <a:pt x="32082" y="5539"/>
                  </a:cubicBezTo>
                  <a:cubicBezTo>
                    <a:pt x="32124" y="5546"/>
                    <a:pt x="32179" y="5539"/>
                    <a:pt x="32169" y="5584"/>
                  </a:cubicBezTo>
                  <a:cubicBezTo>
                    <a:pt x="32169" y="5591"/>
                    <a:pt x="32176" y="5594"/>
                    <a:pt x="32186" y="5594"/>
                  </a:cubicBezTo>
                  <a:cubicBezTo>
                    <a:pt x="32189" y="5595"/>
                    <a:pt x="32191" y="5595"/>
                    <a:pt x="32194" y="5595"/>
                  </a:cubicBezTo>
                  <a:cubicBezTo>
                    <a:pt x="32203" y="5595"/>
                    <a:pt x="32207" y="5590"/>
                    <a:pt x="32207" y="5584"/>
                  </a:cubicBezTo>
                  <a:cubicBezTo>
                    <a:pt x="32207" y="5560"/>
                    <a:pt x="32235" y="5567"/>
                    <a:pt x="32252" y="5560"/>
                  </a:cubicBezTo>
                  <a:cubicBezTo>
                    <a:pt x="32282" y="5549"/>
                    <a:pt x="32312" y="5545"/>
                    <a:pt x="32340" y="5545"/>
                  </a:cubicBezTo>
                  <a:cubicBezTo>
                    <a:pt x="32375" y="5545"/>
                    <a:pt x="32409" y="5551"/>
                    <a:pt x="32443" y="5557"/>
                  </a:cubicBezTo>
                  <a:cubicBezTo>
                    <a:pt x="32445" y="5557"/>
                    <a:pt x="32446" y="5558"/>
                    <a:pt x="32447" y="5558"/>
                  </a:cubicBezTo>
                  <a:cubicBezTo>
                    <a:pt x="32452" y="5558"/>
                    <a:pt x="32458" y="5552"/>
                    <a:pt x="32464" y="5549"/>
                  </a:cubicBezTo>
                  <a:cubicBezTo>
                    <a:pt x="32472" y="5547"/>
                    <a:pt x="32479" y="5546"/>
                    <a:pt x="32486" y="5546"/>
                  </a:cubicBezTo>
                  <a:cubicBezTo>
                    <a:pt x="32513" y="5546"/>
                    <a:pt x="32535" y="5561"/>
                    <a:pt x="32563" y="5561"/>
                  </a:cubicBezTo>
                  <a:cubicBezTo>
                    <a:pt x="32567" y="5561"/>
                    <a:pt x="32571" y="5561"/>
                    <a:pt x="32575" y="5560"/>
                  </a:cubicBezTo>
                  <a:cubicBezTo>
                    <a:pt x="32577" y="5560"/>
                    <a:pt x="32579" y="5561"/>
                    <a:pt x="32582" y="5561"/>
                  </a:cubicBezTo>
                  <a:cubicBezTo>
                    <a:pt x="32600" y="5561"/>
                    <a:pt x="32619" y="5549"/>
                    <a:pt x="32644" y="5549"/>
                  </a:cubicBezTo>
                  <a:lnTo>
                    <a:pt x="32644" y="5549"/>
                  </a:lnTo>
                  <a:cubicBezTo>
                    <a:pt x="32634" y="5573"/>
                    <a:pt x="32582" y="5581"/>
                    <a:pt x="32599" y="5608"/>
                  </a:cubicBezTo>
                  <a:lnTo>
                    <a:pt x="32596" y="5612"/>
                  </a:lnTo>
                  <a:lnTo>
                    <a:pt x="32589" y="5612"/>
                  </a:lnTo>
                  <a:cubicBezTo>
                    <a:pt x="32581" y="5612"/>
                    <a:pt x="32569" y="5606"/>
                    <a:pt x="32560" y="5606"/>
                  </a:cubicBezTo>
                  <a:cubicBezTo>
                    <a:pt x="32554" y="5606"/>
                    <a:pt x="32549" y="5609"/>
                    <a:pt x="32547" y="5619"/>
                  </a:cubicBezTo>
                  <a:cubicBezTo>
                    <a:pt x="32543" y="5647"/>
                    <a:pt x="32596" y="5685"/>
                    <a:pt x="32637" y="5685"/>
                  </a:cubicBezTo>
                  <a:cubicBezTo>
                    <a:pt x="32642" y="5686"/>
                    <a:pt x="32646" y="5686"/>
                    <a:pt x="32650" y="5686"/>
                  </a:cubicBezTo>
                  <a:cubicBezTo>
                    <a:pt x="32668" y="5686"/>
                    <a:pt x="32676" y="5679"/>
                    <a:pt x="32676" y="5664"/>
                  </a:cubicBezTo>
                  <a:cubicBezTo>
                    <a:pt x="32672" y="5629"/>
                    <a:pt x="32623" y="5591"/>
                    <a:pt x="32700" y="5563"/>
                  </a:cubicBezTo>
                  <a:cubicBezTo>
                    <a:pt x="32710" y="5560"/>
                    <a:pt x="32682" y="5553"/>
                    <a:pt x="32696" y="5543"/>
                  </a:cubicBezTo>
                  <a:lnTo>
                    <a:pt x="32696" y="5543"/>
                  </a:lnTo>
                  <a:cubicBezTo>
                    <a:pt x="32731" y="5569"/>
                    <a:pt x="32749" y="5580"/>
                    <a:pt x="32777" y="5580"/>
                  </a:cubicBezTo>
                  <a:cubicBezTo>
                    <a:pt x="32798" y="5580"/>
                    <a:pt x="32823" y="5574"/>
                    <a:pt x="32863" y="5563"/>
                  </a:cubicBezTo>
                  <a:cubicBezTo>
                    <a:pt x="32876" y="5560"/>
                    <a:pt x="32888" y="5559"/>
                    <a:pt x="32899" y="5559"/>
                  </a:cubicBezTo>
                  <a:cubicBezTo>
                    <a:pt x="32928" y="5559"/>
                    <a:pt x="32951" y="5570"/>
                    <a:pt x="32964" y="5594"/>
                  </a:cubicBezTo>
                  <a:lnTo>
                    <a:pt x="32863" y="5594"/>
                  </a:lnTo>
                  <a:cubicBezTo>
                    <a:pt x="32887" y="5605"/>
                    <a:pt x="32915" y="5608"/>
                    <a:pt x="32908" y="5626"/>
                  </a:cubicBezTo>
                  <a:cubicBezTo>
                    <a:pt x="32884" y="5677"/>
                    <a:pt x="32964" y="5674"/>
                    <a:pt x="33005" y="5695"/>
                  </a:cubicBezTo>
                  <a:cubicBezTo>
                    <a:pt x="32991" y="5677"/>
                    <a:pt x="33012" y="5661"/>
                    <a:pt x="33005" y="5643"/>
                  </a:cubicBezTo>
                  <a:lnTo>
                    <a:pt x="33005" y="5619"/>
                  </a:lnTo>
                  <a:cubicBezTo>
                    <a:pt x="32995" y="5591"/>
                    <a:pt x="33019" y="5588"/>
                    <a:pt x="33050" y="5588"/>
                  </a:cubicBezTo>
                  <a:cubicBezTo>
                    <a:pt x="33060" y="5602"/>
                    <a:pt x="33022" y="5602"/>
                    <a:pt x="33033" y="5615"/>
                  </a:cubicBezTo>
                  <a:cubicBezTo>
                    <a:pt x="33164" y="5605"/>
                    <a:pt x="33164" y="5605"/>
                    <a:pt x="33168" y="5588"/>
                  </a:cubicBezTo>
                  <a:cubicBezTo>
                    <a:pt x="33163" y="5586"/>
                    <a:pt x="33158" y="5585"/>
                    <a:pt x="33154" y="5585"/>
                  </a:cubicBezTo>
                  <a:cubicBezTo>
                    <a:pt x="33137" y="5585"/>
                    <a:pt x="33123" y="5596"/>
                    <a:pt x="33104" y="5596"/>
                  </a:cubicBezTo>
                  <a:cubicBezTo>
                    <a:pt x="33100" y="5596"/>
                    <a:pt x="33096" y="5595"/>
                    <a:pt x="33092" y="5594"/>
                  </a:cubicBezTo>
                  <a:cubicBezTo>
                    <a:pt x="33109" y="5578"/>
                    <a:pt x="33126" y="5563"/>
                    <a:pt x="33144" y="5543"/>
                  </a:cubicBezTo>
                  <a:cubicBezTo>
                    <a:pt x="33158" y="5562"/>
                    <a:pt x="33191" y="5580"/>
                    <a:pt x="33210" y="5580"/>
                  </a:cubicBezTo>
                  <a:cubicBezTo>
                    <a:pt x="33214" y="5580"/>
                    <a:pt x="33218" y="5579"/>
                    <a:pt x="33220" y="5578"/>
                  </a:cubicBezTo>
                  <a:cubicBezTo>
                    <a:pt x="33255" y="5557"/>
                    <a:pt x="33334" y="5573"/>
                    <a:pt x="33331" y="5525"/>
                  </a:cubicBezTo>
                  <a:cubicBezTo>
                    <a:pt x="33342" y="5501"/>
                    <a:pt x="33293" y="5494"/>
                    <a:pt x="33289" y="5473"/>
                  </a:cubicBezTo>
                  <a:cubicBezTo>
                    <a:pt x="33286" y="5469"/>
                    <a:pt x="33269" y="5466"/>
                    <a:pt x="33276" y="5466"/>
                  </a:cubicBezTo>
                  <a:cubicBezTo>
                    <a:pt x="33310" y="5463"/>
                    <a:pt x="33325" y="5438"/>
                    <a:pt x="33363" y="5438"/>
                  </a:cubicBezTo>
                  <a:cubicBezTo>
                    <a:pt x="33367" y="5438"/>
                    <a:pt x="33371" y="5438"/>
                    <a:pt x="33376" y="5439"/>
                  </a:cubicBezTo>
                  <a:cubicBezTo>
                    <a:pt x="33404" y="5442"/>
                    <a:pt x="33435" y="5450"/>
                    <a:pt x="33465" y="5450"/>
                  </a:cubicBezTo>
                  <a:cubicBezTo>
                    <a:pt x="33488" y="5450"/>
                    <a:pt x="33511" y="5445"/>
                    <a:pt x="33532" y="5432"/>
                  </a:cubicBezTo>
                  <a:cubicBezTo>
                    <a:pt x="33550" y="5428"/>
                    <a:pt x="33563" y="5428"/>
                    <a:pt x="33577" y="5424"/>
                  </a:cubicBezTo>
                  <a:cubicBezTo>
                    <a:pt x="33588" y="5421"/>
                    <a:pt x="33602" y="5418"/>
                    <a:pt x="33595" y="5411"/>
                  </a:cubicBezTo>
                  <a:cubicBezTo>
                    <a:pt x="33593" y="5405"/>
                    <a:pt x="33588" y="5404"/>
                    <a:pt x="33581" y="5404"/>
                  </a:cubicBezTo>
                  <a:cubicBezTo>
                    <a:pt x="33574" y="5404"/>
                    <a:pt x="33567" y="5405"/>
                    <a:pt x="33560" y="5407"/>
                  </a:cubicBezTo>
                  <a:cubicBezTo>
                    <a:pt x="33571" y="5365"/>
                    <a:pt x="33571" y="5365"/>
                    <a:pt x="33532" y="5362"/>
                  </a:cubicBezTo>
                  <a:cubicBezTo>
                    <a:pt x="33522" y="5353"/>
                    <a:pt x="33509" y="5351"/>
                    <a:pt x="33495" y="5351"/>
                  </a:cubicBezTo>
                  <a:cubicBezTo>
                    <a:pt x="33485" y="5351"/>
                    <a:pt x="33475" y="5352"/>
                    <a:pt x="33465" y="5352"/>
                  </a:cubicBezTo>
                  <a:cubicBezTo>
                    <a:pt x="33451" y="5352"/>
                    <a:pt x="33437" y="5350"/>
                    <a:pt x="33425" y="5341"/>
                  </a:cubicBezTo>
                  <a:cubicBezTo>
                    <a:pt x="33411" y="5314"/>
                    <a:pt x="33363" y="5314"/>
                    <a:pt x="33328" y="5299"/>
                  </a:cubicBezTo>
                  <a:cubicBezTo>
                    <a:pt x="33286" y="5282"/>
                    <a:pt x="33283" y="5272"/>
                    <a:pt x="33328" y="5261"/>
                  </a:cubicBezTo>
                  <a:cubicBezTo>
                    <a:pt x="33331" y="5282"/>
                    <a:pt x="33359" y="5289"/>
                    <a:pt x="33383" y="5293"/>
                  </a:cubicBezTo>
                  <a:cubicBezTo>
                    <a:pt x="33387" y="5293"/>
                    <a:pt x="33391" y="5294"/>
                    <a:pt x="33394" y="5294"/>
                  </a:cubicBezTo>
                  <a:cubicBezTo>
                    <a:pt x="33411" y="5294"/>
                    <a:pt x="33427" y="5288"/>
                    <a:pt x="33435" y="5279"/>
                  </a:cubicBezTo>
                  <a:cubicBezTo>
                    <a:pt x="33438" y="5269"/>
                    <a:pt x="33443" y="5251"/>
                    <a:pt x="33435" y="5245"/>
                  </a:cubicBezTo>
                  <a:cubicBezTo>
                    <a:pt x="33429" y="5240"/>
                    <a:pt x="33419" y="5236"/>
                    <a:pt x="33408" y="5236"/>
                  </a:cubicBezTo>
                  <a:cubicBezTo>
                    <a:pt x="33400" y="5236"/>
                    <a:pt x="33391" y="5238"/>
                    <a:pt x="33383" y="5245"/>
                  </a:cubicBezTo>
                  <a:lnTo>
                    <a:pt x="33369" y="5245"/>
                  </a:lnTo>
                  <a:cubicBezTo>
                    <a:pt x="33372" y="5232"/>
                    <a:pt x="33379" y="5219"/>
                    <a:pt x="33400" y="5219"/>
                  </a:cubicBezTo>
                  <a:cubicBezTo>
                    <a:pt x="33402" y="5219"/>
                    <a:pt x="33405" y="5219"/>
                    <a:pt x="33408" y="5220"/>
                  </a:cubicBezTo>
                  <a:cubicBezTo>
                    <a:pt x="33413" y="5222"/>
                    <a:pt x="33419" y="5223"/>
                    <a:pt x="33424" y="5223"/>
                  </a:cubicBezTo>
                  <a:cubicBezTo>
                    <a:pt x="33429" y="5223"/>
                    <a:pt x="33432" y="5222"/>
                    <a:pt x="33428" y="5216"/>
                  </a:cubicBezTo>
                  <a:cubicBezTo>
                    <a:pt x="33401" y="5182"/>
                    <a:pt x="33446" y="5185"/>
                    <a:pt x="33473" y="5175"/>
                  </a:cubicBezTo>
                  <a:cubicBezTo>
                    <a:pt x="33508" y="5161"/>
                    <a:pt x="33550" y="5147"/>
                    <a:pt x="33560" y="5115"/>
                  </a:cubicBezTo>
                  <a:lnTo>
                    <a:pt x="33588" y="5115"/>
                  </a:lnTo>
                  <a:cubicBezTo>
                    <a:pt x="33593" y="5122"/>
                    <a:pt x="33602" y="5123"/>
                    <a:pt x="33611" y="5123"/>
                  </a:cubicBezTo>
                  <a:cubicBezTo>
                    <a:pt x="33617" y="5123"/>
                    <a:pt x="33622" y="5123"/>
                    <a:pt x="33628" y="5123"/>
                  </a:cubicBezTo>
                  <a:cubicBezTo>
                    <a:pt x="33639" y="5123"/>
                    <a:pt x="33650" y="5124"/>
                    <a:pt x="33657" y="5133"/>
                  </a:cubicBezTo>
                  <a:cubicBezTo>
                    <a:pt x="33652" y="5147"/>
                    <a:pt x="33659" y="5160"/>
                    <a:pt x="33678" y="5160"/>
                  </a:cubicBezTo>
                  <a:cubicBezTo>
                    <a:pt x="33683" y="5160"/>
                    <a:pt x="33689" y="5159"/>
                    <a:pt x="33696" y="5157"/>
                  </a:cubicBezTo>
                  <a:cubicBezTo>
                    <a:pt x="33716" y="5147"/>
                    <a:pt x="33747" y="5147"/>
                    <a:pt x="33761" y="5133"/>
                  </a:cubicBezTo>
                  <a:cubicBezTo>
                    <a:pt x="33768" y="5123"/>
                    <a:pt x="33771" y="5112"/>
                    <a:pt x="33761" y="5102"/>
                  </a:cubicBezTo>
                  <a:cubicBezTo>
                    <a:pt x="33759" y="5093"/>
                    <a:pt x="33758" y="5084"/>
                    <a:pt x="33774" y="5084"/>
                  </a:cubicBezTo>
                  <a:cubicBezTo>
                    <a:pt x="33776" y="5084"/>
                    <a:pt x="33779" y="5084"/>
                    <a:pt x="33782" y="5085"/>
                  </a:cubicBezTo>
                  <a:cubicBezTo>
                    <a:pt x="33803" y="5085"/>
                    <a:pt x="33824" y="5081"/>
                    <a:pt x="33845" y="5081"/>
                  </a:cubicBezTo>
                  <a:cubicBezTo>
                    <a:pt x="33851" y="5085"/>
                    <a:pt x="33862" y="5085"/>
                    <a:pt x="33869" y="5088"/>
                  </a:cubicBezTo>
                  <a:cubicBezTo>
                    <a:pt x="33907" y="5088"/>
                    <a:pt x="33943" y="5112"/>
                    <a:pt x="33979" y="5112"/>
                  </a:cubicBezTo>
                  <a:cubicBezTo>
                    <a:pt x="33989" y="5112"/>
                    <a:pt x="33998" y="5110"/>
                    <a:pt x="34008" y="5105"/>
                  </a:cubicBezTo>
                  <a:cubicBezTo>
                    <a:pt x="34050" y="5085"/>
                    <a:pt x="34098" y="5070"/>
                    <a:pt x="34139" y="5064"/>
                  </a:cubicBezTo>
                  <a:cubicBezTo>
                    <a:pt x="34170" y="5058"/>
                    <a:pt x="34155" y="5030"/>
                    <a:pt x="34179" y="5030"/>
                  </a:cubicBezTo>
                  <a:cubicBezTo>
                    <a:pt x="34183" y="5030"/>
                    <a:pt x="34187" y="5031"/>
                    <a:pt x="34192" y="5032"/>
                  </a:cubicBezTo>
                  <a:cubicBezTo>
                    <a:pt x="34216" y="5053"/>
                    <a:pt x="34164" y="5060"/>
                    <a:pt x="34171" y="5078"/>
                  </a:cubicBezTo>
                  <a:cubicBezTo>
                    <a:pt x="34129" y="5102"/>
                    <a:pt x="34184" y="5099"/>
                    <a:pt x="34195" y="5105"/>
                  </a:cubicBezTo>
                  <a:cubicBezTo>
                    <a:pt x="34207" y="5107"/>
                    <a:pt x="34219" y="5107"/>
                    <a:pt x="34231" y="5107"/>
                  </a:cubicBezTo>
                  <a:cubicBezTo>
                    <a:pt x="34244" y="5107"/>
                    <a:pt x="34256" y="5107"/>
                    <a:pt x="34268" y="5109"/>
                  </a:cubicBezTo>
                  <a:cubicBezTo>
                    <a:pt x="34276" y="5110"/>
                    <a:pt x="34283" y="5111"/>
                    <a:pt x="34291" y="5111"/>
                  </a:cubicBezTo>
                  <a:cubicBezTo>
                    <a:pt x="34324" y="5111"/>
                    <a:pt x="34354" y="5101"/>
                    <a:pt x="34383" y="5095"/>
                  </a:cubicBezTo>
                  <a:cubicBezTo>
                    <a:pt x="34442" y="5081"/>
                    <a:pt x="34400" y="5053"/>
                    <a:pt x="34400" y="5032"/>
                  </a:cubicBezTo>
                  <a:cubicBezTo>
                    <a:pt x="34400" y="5029"/>
                    <a:pt x="34396" y="5022"/>
                    <a:pt x="34410" y="5019"/>
                  </a:cubicBezTo>
                  <a:cubicBezTo>
                    <a:pt x="34428" y="5032"/>
                    <a:pt x="34428" y="5057"/>
                    <a:pt x="34469" y="5057"/>
                  </a:cubicBezTo>
                  <a:cubicBezTo>
                    <a:pt x="34480" y="5059"/>
                    <a:pt x="34491" y="5064"/>
                    <a:pt x="34502" y="5064"/>
                  </a:cubicBezTo>
                  <a:cubicBezTo>
                    <a:pt x="34508" y="5064"/>
                    <a:pt x="34515" y="5062"/>
                    <a:pt x="34521" y="5057"/>
                  </a:cubicBezTo>
                  <a:cubicBezTo>
                    <a:pt x="34552" y="5060"/>
                    <a:pt x="34583" y="5064"/>
                    <a:pt x="34615" y="5067"/>
                  </a:cubicBezTo>
                  <a:cubicBezTo>
                    <a:pt x="34618" y="5085"/>
                    <a:pt x="34601" y="5109"/>
                    <a:pt x="34653" y="5109"/>
                  </a:cubicBezTo>
                  <a:cubicBezTo>
                    <a:pt x="34660" y="5115"/>
                    <a:pt x="34671" y="5115"/>
                    <a:pt x="34684" y="5115"/>
                  </a:cubicBezTo>
                  <a:cubicBezTo>
                    <a:pt x="34702" y="5126"/>
                    <a:pt x="34718" y="5130"/>
                    <a:pt x="34731" y="5130"/>
                  </a:cubicBezTo>
                  <a:cubicBezTo>
                    <a:pt x="34758" y="5130"/>
                    <a:pt x="34775" y="5112"/>
                    <a:pt x="34791" y="5091"/>
                  </a:cubicBezTo>
                  <a:cubicBezTo>
                    <a:pt x="34809" y="5088"/>
                    <a:pt x="34826" y="5085"/>
                    <a:pt x="34844" y="5081"/>
                  </a:cubicBezTo>
                  <a:cubicBezTo>
                    <a:pt x="34958" y="5078"/>
                    <a:pt x="35041" y="5046"/>
                    <a:pt x="35062" y="5001"/>
                  </a:cubicBezTo>
                  <a:cubicBezTo>
                    <a:pt x="35100" y="5008"/>
                    <a:pt x="35132" y="5026"/>
                    <a:pt x="35156" y="5046"/>
                  </a:cubicBezTo>
                  <a:cubicBezTo>
                    <a:pt x="35177" y="5032"/>
                    <a:pt x="35166" y="5022"/>
                    <a:pt x="35159" y="5008"/>
                  </a:cubicBezTo>
                  <a:cubicBezTo>
                    <a:pt x="35149" y="4995"/>
                    <a:pt x="35159" y="4991"/>
                    <a:pt x="35187" y="4991"/>
                  </a:cubicBezTo>
                  <a:cubicBezTo>
                    <a:pt x="35194" y="4991"/>
                    <a:pt x="35200" y="4991"/>
                    <a:pt x="35207" y="4991"/>
                  </a:cubicBezTo>
                  <a:cubicBezTo>
                    <a:pt x="35247" y="4991"/>
                    <a:pt x="35287" y="4988"/>
                    <a:pt x="35281" y="4946"/>
                  </a:cubicBezTo>
                  <a:cubicBezTo>
                    <a:pt x="35278" y="4925"/>
                    <a:pt x="35312" y="4936"/>
                    <a:pt x="35323" y="4921"/>
                  </a:cubicBezTo>
                  <a:cubicBezTo>
                    <a:pt x="35306" y="4912"/>
                    <a:pt x="35291" y="4898"/>
                    <a:pt x="35270" y="4898"/>
                  </a:cubicBezTo>
                  <a:cubicBezTo>
                    <a:pt x="35261" y="4898"/>
                    <a:pt x="35251" y="4901"/>
                    <a:pt x="35239" y="4907"/>
                  </a:cubicBezTo>
                  <a:cubicBezTo>
                    <a:pt x="35232" y="4910"/>
                    <a:pt x="35225" y="4912"/>
                    <a:pt x="35218" y="4912"/>
                  </a:cubicBezTo>
                  <a:cubicBezTo>
                    <a:pt x="35209" y="4912"/>
                    <a:pt x="35202" y="4909"/>
                    <a:pt x="35198" y="4901"/>
                  </a:cubicBezTo>
                  <a:cubicBezTo>
                    <a:pt x="35193" y="4894"/>
                    <a:pt x="35187" y="4890"/>
                    <a:pt x="35182" y="4890"/>
                  </a:cubicBezTo>
                  <a:cubicBezTo>
                    <a:pt x="35179" y="4890"/>
                    <a:pt x="35176" y="4891"/>
                    <a:pt x="35174" y="4894"/>
                  </a:cubicBezTo>
                  <a:cubicBezTo>
                    <a:pt x="35163" y="4910"/>
                    <a:pt x="35145" y="4915"/>
                    <a:pt x="35127" y="4915"/>
                  </a:cubicBezTo>
                  <a:cubicBezTo>
                    <a:pt x="35115" y="4915"/>
                    <a:pt x="35103" y="4913"/>
                    <a:pt x="35094" y="4911"/>
                  </a:cubicBezTo>
                  <a:cubicBezTo>
                    <a:pt x="35007" y="4894"/>
                    <a:pt x="34921" y="4883"/>
                    <a:pt x="34830" y="4873"/>
                  </a:cubicBezTo>
                  <a:cubicBezTo>
                    <a:pt x="34820" y="4873"/>
                    <a:pt x="34799" y="4873"/>
                    <a:pt x="34799" y="4859"/>
                  </a:cubicBezTo>
                  <a:cubicBezTo>
                    <a:pt x="34795" y="4838"/>
                    <a:pt x="34793" y="4828"/>
                    <a:pt x="34783" y="4828"/>
                  </a:cubicBezTo>
                  <a:cubicBezTo>
                    <a:pt x="34774" y="4828"/>
                    <a:pt x="34761" y="4834"/>
                    <a:pt x="34736" y="4845"/>
                  </a:cubicBezTo>
                  <a:lnTo>
                    <a:pt x="34722" y="4845"/>
                  </a:lnTo>
                  <a:cubicBezTo>
                    <a:pt x="34716" y="4845"/>
                    <a:pt x="34712" y="4842"/>
                    <a:pt x="34708" y="4842"/>
                  </a:cubicBezTo>
                  <a:cubicBezTo>
                    <a:pt x="34686" y="4835"/>
                    <a:pt x="34669" y="4817"/>
                    <a:pt x="34642" y="4817"/>
                  </a:cubicBezTo>
                  <a:cubicBezTo>
                    <a:pt x="34640" y="4817"/>
                    <a:pt x="34638" y="4817"/>
                    <a:pt x="34636" y="4817"/>
                  </a:cubicBezTo>
                  <a:cubicBezTo>
                    <a:pt x="34627" y="4819"/>
                    <a:pt x="34619" y="4820"/>
                    <a:pt x="34612" y="4820"/>
                  </a:cubicBezTo>
                  <a:cubicBezTo>
                    <a:pt x="34604" y="4820"/>
                    <a:pt x="34597" y="4819"/>
                    <a:pt x="34591" y="4817"/>
                  </a:cubicBezTo>
                  <a:cubicBezTo>
                    <a:pt x="34580" y="4814"/>
                    <a:pt x="34567" y="4814"/>
                    <a:pt x="34556" y="4811"/>
                  </a:cubicBezTo>
                  <a:cubicBezTo>
                    <a:pt x="34535" y="4803"/>
                    <a:pt x="34521" y="4793"/>
                    <a:pt x="34508" y="4787"/>
                  </a:cubicBezTo>
                  <a:cubicBezTo>
                    <a:pt x="34455" y="4752"/>
                    <a:pt x="34389" y="4755"/>
                    <a:pt x="34330" y="4741"/>
                  </a:cubicBezTo>
                  <a:cubicBezTo>
                    <a:pt x="34292" y="4741"/>
                    <a:pt x="34258" y="4734"/>
                    <a:pt x="34226" y="4720"/>
                  </a:cubicBezTo>
                  <a:cubicBezTo>
                    <a:pt x="34201" y="4712"/>
                    <a:pt x="34176" y="4708"/>
                    <a:pt x="34150" y="4708"/>
                  </a:cubicBezTo>
                  <a:cubicBezTo>
                    <a:pt x="34130" y="4708"/>
                    <a:pt x="34109" y="4711"/>
                    <a:pt x="34088" y="4717"/>
                  </a:cubicBezTo>
                  <a:cubicBezTo>
                    <a:pt x="34070" y="4720"/>
                    <a:pt x="34050" y="4724"/>
                    <a:pt x="34032" y="4727"/>
                  </a:cubicBezTo>
                  <a:cubicBezTo>
                    <a:pt x="33980" y="4720"/>
                    <a:pt x="33928" y="4713"/>
                    <a:pt x="33872" y="4707"/>
                  </a:cubicBezTo>
                  <a:cubicBezTo>
                    <a:pt x="33907" y="4675"/>
                    <a:pt x="33855" y="4675"/>
                    <a:pt x="33831" y="4665"/>
                  </a:cubicBezTo>
                  <a:cubicBezTo>
                    <a:pt x="33827" y="4644"/>
                    <a:pt x="33862" y="4651"/>
                    <a:pt x="33872" y="4641"/>
                  </a:cubicBezTo>
                  <a:cubicBezTo>
                    <a:pt x="33886" y="4633"/>
                    <a:pt x="33901" y="4630"/>
                    <a:pt x="33914" y="4623"/>
                  </a:cubicBezTo>
                  <a:cubicBezTo>
                    <a:pt x="33955" y="4623"/>
                    <a:pt x="33980" y="4606"/>
                    <a:pt x="34008" y="4588"/>
                  </a:cubicBezTo>
                  <a:cubicBezTo>
                    <a:pt x="34012" y="4589"/>
                    <a:pt x="34016" y="4589"/>
                    <a:pt x="34020" y="4589"/>
                  </a:cubicBezTo>
                  <a:cubicBezTo>
                    <a:pt x="34088" y="4589"/>
                    <a:pt x="34123" y="4562"/>
                    <a:pt x="34143" y="4523"/>
                  </a:cubicBezTo>
                  <a:cubicBezTo>
                    <a:pt x="34192" y="4508"/>
                    <a:pt x="34188" y="4463"/>
                    <a:pt x="34240" y="4453"/>
                  </a:cubicBezTo>
                  <a:cubicBezTo>
                    <a:pt x="34247" y="4449"/>
                    <a:pt x="34237" y="4436"/>
                    <a:pt x="34229" y="4436"/>
                  </a:cubicBezTo>
                  <a:cubicBezTo>
                    <a:pt x="34177" y="4433"/>
                    <a:pt x="34148" y="4394"/>
                    <a:pt x="34094" y="4394"/>
                  </a:cubicBezTo>
                  <a:cubicBezTo>
                    <a:pt x="34092" y="4394"/>
                    <a:pt x="34090" y="4394"/>
                    <a:pt x="34088" y="4394"/>
                  </a:cubicBezTo>
                  <a:cubicBezTo>
                    <a:pt x="34080" y="4391"/>
                    <a:pt x="34060" y="4391"/>
                    <a:pt x="34067" y="4380"/>
                  </a:cubicBezTo>
                  <a:cubicBezTo>
                    <a:pt x="34091" y="4353"/>
                    <a:pt x="34070" y="4335"/>
                    <a:pt x="34025" y="4324"/>
                  </a:cubicBezTo>
                  <a:cubicBezTo>
                    <a:pt x="34015" y="4324"/>
                    <a:pt x="34008" y="4314"/>
                    <a:pt x="33997" y="4308"/>
                  </a:cubicBezTo>
                  <a:cubicBezTo>
                    <a:pt x="34029" y="4300"/>
                    <a:pt x="34056" y="4290"/>
                    <a:pt x="34088" y="4279"/>
                  </a:cubicBezTo>
                  <a:cubicBezTo>
                    <a:pt x="34122" y="4273"/>
                    <a:pt x="34167" y="4273"/>
                    <a:pt x="34178" y="4252"/>
                  </a:cubicBezTo>
                  <a:cubicBezTo>
                    <a:pt x="34186" y="4236"/>
                    <a:pt x="34198" y="4233"/>
                    <a:pt x="34210" y="4233"/>
                  </a:cubicBezTo>
                  <a:cubicBezTo>
                    <a:pt x="34220" y="4233"/>
                    <a:pt x="34230" y="4235"/>
                    <a:pt x="34240" y="4235"/>
                  </a:cubicBezTo>
                  <a:cubicBezTo>
                    <a:pt x="34251" y="4237"/>
                    <a:pt x="34260" y="4242"/>
                    <a:pt x="34273" y="4242"/>
                  </a:cubicBezTo>
                  <a:cubicBezTo>
                    <a:pt x="34277" y="4242"/>
                    <a:pt x="34281" y="4242"/>
                    <a:pt x="34285" y="4241"/>
                  </a:cubicBezTo>
                  <a:cubicBezTo>
                    <a:pt x="34393" y="4235"/>
                    <a:pt x="34508" y="4241"/>
                    <a:pt x="34615" y="4217"/>
                  </a:cubicBezTo>
                  <a:lnTo>
                    <a:pt x="34615" y="4217"/>
                  </a:lnTo>
                  <a:cubicBezTo>
                    <a:pt x="34618" y="4231"/>
                    <a:pt x="34587" y="4231"/>
                    <a:pt x="34583" y="4255"/>
                  </a:cubicBezTo>
                  <a:cubicBezTo>
                    <a:pt x="34589" y="4248"/>
                    <a:pt x="34596" y="4247"/>
                    <a:pt x="34603" y="4247"/>
                  </a:cubicBezTo>
                  <a:cubicBezTo>
                    <a:pt x="34609" y="4247"/>
                    <a:pt x="34614" y="4248"/>
                    <a:pt x="34619" y="4248"/>
                  </a:cubicBezTo>
                  <a:cubicBezTo>
                    <a:pt x="34627" y="4248"/>
                    <a:pt x="34633" y="4246"/>
                    <a:pt x="34636" y="4235"/>
                  </a:cubicBezTo>
                  <a:cubicBezTo>
                    <a:pt x="34639" y="4228"/>
                    <a:pt x="34657" y="4225"/>
                    <a:pt x="34674" y="4225"/>
                  </a:cubicBezTo>
                  <a:cubicBezTo>
                    <a:pt x="34687" y="4225"/>
                    <a:pt x="34699" y="4226"/>
                    <a:pt x="34712" y="4226"/>
                  </a:cubicBezTo>
                  <a:cubicBezTo>
                    <a:pt x="34760" y="4226"/>
                    <a:pt x="34807" y="4219"/>
                    <a:pt x="34851" y="4200"/>
                  </a:cubicBezTo>
                  <a:cubicBezTo>
                    <a:pt x="34871" y="4192"/>
                    <a:pt x="34903" y="4181"/>
                    <a:pt x="34924" y="4181"/>
                  </a:cubicBezTo>
                  <a:cubicBezTo>
                    <a:pt x="34931" y="4181"/>
                    <a:pt x="34938" y="4182"/>
                    <a:pt x="34941" y="4186"/>
                  </a:cubicBezTo>
                  <a:cubicBezTo>
                    <a:pt x="34957" y="4200"/>
                    <a:pt x="34971" y="4205"/>
                    <a:pt x="34984" y="4205"/>
                  </a:cubicBezTo>
                  <a:cubicBezTo>
                    <a:pt x="35003" y="4205"/>
                    <a:pt x="35021" y="4195"/>
                    <a:pt x="35041" y="4190"/>
                  </a:cubicBezTo>
                  <a:cubicBezTo>
                    <a:pt x="35049" y="4188"/>
                    <a:pt x="35056" y="4187"/>
                    <a:pt x="35062" y="4187"/>
                  </a:cubicBezTo>
                  <a:cubicBezTo>
                    <a:pt x="35069" y="4187"/>
                    <a:pt x="35076" y="4189"/>
                    <a:pt x="35083" y="4196"/>
                  </a:cubicBezTo>
                  <a:cubicBezTo>
                    <a:pt x="35085" y="4200"/>
                    <a:pt x="35089" y="4202"/>
                    <a:pt x="35094" y="4202"/>
                  </a:cubicBezTo>
                  <a:cubicBezTo>
                    <a:pt x="35099" y="4202"/>
                    <a:pt x="35104" y="4200"/>
                    <a:pt x="35108" y="4196"/>
                  </a:cubicBezTo>
                  <a:cubicBezTo>
                    <a:pt x="35115" y="4190"/>
                    <a:pt x="35111" y="4183"/>
                    <a:pt x="35097" y="4179"/>
                  </a:cubicBezTo>
                  <a:cubicBezTo>
                    <a:pt x="35066" y="4172"/>
                    <a:pt x="35059" y="4158"/>
                    <a:pt x="35062" y="4141"/>
                  </a:cubicBezTo>
                  <a:cubicBezTo>
                    <a:pt x="35090" y="4134"/>
                    <a:pt x="35104" y="4120"/>
                    <a:pt x="35129" y="4113"/>
                  </a:cubicBezTo>
                  <a:cubicBezTo>
                    <a:pt x="35170" y="4106"/>
                    <a:pt x="35215" y="4106"/>
                    <a:pt x="35249" y="4085"/>
                  </a:cubicBezTo>
                  <a:cubicBezTo>
                    <a:pt x="35257" y="4082"/>
                    <a:pt x="35260" y="4082"/>
                    <a:pt x="35264" y="4079"/>
                  </a:cubicBezTo>
                  <a:cubicBezTo>
                    <a:pt x="35289" y="4079"/>
                    <a:pt x="35303" y="4058"/>
                    <a:pt x="35328" y="4058"/>
                  </a:cubicBezTo>
                  <a:cubicBezTo>
                    <a:pt x="35334" y="4058"/>
                    <a:pt x="35340" y="4059"/>
                    <a:pt x="35347" y="4061"/>
                  </a:cubicBezTo>
                  <a:cubicBezTo>
                    <a:pt x="35372" y="4059"/>
                    <a:pt x="35398" y="4042"/>
                    <a:pt x="35425" y="4042"/>
                  </a:cubicBezTo>
                  <a:cubicBezTo>
                    <a:pt x="35439" y="4042"/>
                    <a:pt x="35454" y="4047"/>
                    <a:pt x="35468" y="4061"/>
                  </a:cubicBezTo>
                  <a:lnTo>
                    <a:pt x="35475" y="4061"/>
                  </a:lnTo>
                  <a:cubicBezTo>
                    <a:pt x="35484" y="4056"/>
                    <a:pt x="35491" y="4054"/>
                    <a:pt x="35498" y="4054"/>
                  </a:cubicBezTo>
                  <a:cubicBezTo>
                    <a:pt x="35514" y="4054"/>
                    <a:pt x="35528" y="4064"/>
                    <a:pt x="35545" y="4071"/>
                  </a:cubicBezTo>
                  <a:cubicBezTo>
                    <a:pt x="35562" y="4078"/>
                    <a:pt x="35580" y="4082"/>
                    <a:pt x="35597" y="4082"/>
                  </a:cubicBezTo>
                  <a:cubicBezTo>
                    <a:pt x="35638" y="4082"/>
                    <a:pt x="35675" y="4063"/>
                    <a:pt x="35687" y="4033"/>
                  </a:cubicBezTo>
                  <a:cubicBezTo>
                    <a:pt x="35694" y="4012"/>
                    <a:pt x="35691" y="3991"/>
                    <a:pt x="35712" y="3978"/>
                  </a:cubicBezTo>
                  <a:cubicBezTo>
                    <a:pt x="35766" y="3946"/>
                    <a:pt x="35777" y="3926"/>
                    <a:pt x="35728" y="3916"/>
                  </a:cubicBezTo>
                  <a:cubicBezTo>
                    <a:pt x="35697" y="3908"/>
                    <a:pt x="35663" y="3893"/>
                    <a:pt x="35628" y="3893"/>
                  </a:cubicBezTo>
                  <a:cubicBezTo>
                    <a:pt x="35612" y="3893"/>
                    <a:pt x="35596" y="3896"/>
                    <a:pt x="35579" y="3905"/>
                  </a:cubicBezTo>
                  <a:cubicBezTo>
                    <a:pt x="35486" y="3874"/>
                    <a:pt x="35478" y="3881"/>
                    <a:pt x="35462" y="3877"/>
                  </a:cubicBezTo>
                  <a:cubicBezTo>
                    <a:pt x="35433" y="3873"/>
                    <a:pt x="35408" y="3859"/>
                    <a:pt x="35382" y="3859"/>
                  </a:cubicBezTo>
                  <a:cubicBezTo>
                    <a:pt x="35366" y="3859"/>
                    <a:pt x="35351" y="3863"/>
                    <a:pt x="35333" y="3877"/>
                  </a:cubicBezTo>
                  <a:cubicBezTo>
                    <a:pt x="35330" y="3850"/>
                    <a:pt x="35330" y="3842"/>
                    <a:pt x="35315" y="3842"/>
                  </a:cubicBezTo>
                  <a:cubicBezTo>
                    <a:pt x="35309" y="3842"/>
                    <a:pt x="35300" y="3844"/>
                    <a:pt x="35288" y="3846"/>
                  </a:cubicBezTo>
                  <a:cubicBezTo>
                    <a:pt x="35275" y="3848"/>
                    <a:pt x="35263" y="3851"/>
                    <a:pt x="35254" y="3851"/>
                  </a:cubicBezTo>
                  <a:cubicBezTo>
                    <a:pt x="35239" y="3851"/>
                    <a:pt x="35231" y="3845"/>
                    <a:pt x="35236" y="3825"/>
                  </a:cubicBezTo>
                  <a:cubicBezTo>
                    <a:pt x="35239" y="3815"/>
                    <a:pt x="35225" y="3812"/>
                    <a:pt x="35219" y="3804"/>
                  </a:cubicBezTo>
                  <a:cubicBezTo>
                    <a:pt x="35180" y="3780"/>
                    <a:pt x="35135" y="3773"/>
                    <a:pt x="35087" y="3773"/>
                  </a:cubicBezTo>
                  <a:lnTo>
                    <a:pt x="35073" y="3773"/>
                  </a:lnTo>
                  <a:cubicBezTo>
                    <a:pt x="35071" y="3773"/>
                    <a:pt x="35069" y="3774"/>
                    <a:pt x="35067" y="3774"/>
                  </a:cubicBezTo>
                  <a:cubicBezTo>
                    <a:pt x="35040" y="3774"/>
                    <a:pt x="35033" y="3752"/>
                    <a:pt x="35010" y="3746"/>
                  </a:cubicBezTo>
                  <a:cubicBezTo>
                    <a:pt x="34972" y="3732"/>
                    <a:pt x="34937" y="3714"/>
                    <a:pt x="34900" y="3697"/>
                  </a:cubicBezTo>
                  <a:cubicBezTo>
                    <a:pt x="34868" y="3687"/>
                    <a:pt x="34879" y="3679"/>
                    <a:pt x="34903" y="3669"/>
                  </a:cubicBezTo>
                  <a:cubicBezTo>
                    <a:pt x="34934" y="3655"/>
                    <a:pt x="34975" y="3672"/>
                    <a:pt x="35007" y="3645"/>
                  </a:cubicBezTo>
                  <a:cubicBezTo>
                    <a:pt x="34930" y="3634"/>
                    <a:pt x="34861" y="3621"/>
                    <a:pt x="34799" y="3617"/>
                  </a:cubicBezTo>
                  <a:cubicBezTo>
                    <a:pt x="34748" y="3615"/>
                    <a:pt x="34696" y="3615"/>
                    <a:pt x="34645" y="3615"/>
                  </a:cubicBezTo>
                  <a:cubicBezTo>
                    <a:pt x="34568" y="3615"/>
                    <a:pt x="34490" y="3616"/>
                    <a:pt x="34413" y="3621"/>
                  </a:cubicBezTo>
                  <a:cubicBezTo>
                    <a:pt x="34396" y="3623"/>
                    <a:pt x="34378" y="3623"/>
                    <a:pt x="34360" y="3623"/>
                  </a:cubicBezTo>
                  <a:cubicBezTo>
                    <a:pt x="34342" y="3623"/>
                    <a:pt x="34323" y="3623"/>
                    <a:pt x="34306" y="3621"/>
                  </a:cubicBezTo>
                  <a:cubicBezTo>
                    <a:pt x="34285" y="3621"/>
                    <a:pt x="34279" y="3617"/>
                    <a:pt x="34296" y="3603"/>
                  </a:cubicBezTo>
                  <a:cubicBezTo>
                    <a:pt x="34311" y="3601"/>
                    <a:pt x="34323" y="3598"/>
                    <a:pt x="34338" y="3598"/>
                  </a:cubicBezTo>
                  <a:cubicBezTo>
                    <a:pt x="34344" y="3598"/>
                    <a:pt x="34351" y="3599"/>
                    <a:pt x="34358" y="3600"/>
                  </a:cubicBezTo>
                  <a:cubicBezTo>
                    <a:pt x="34361" y="3600"/>
                    <a:pt x="34364" y="3601"/>
                    <a:pt x="34367" y="3601"/>
                  </a:cubicBezTo>
                  <a:cubicBezTo>
                    <a:pt x="34384" y="3601"/>
                    <a:pt x="34389" y="3591"/>
                    <a:pt x="34386" y="3579"/>
                  </a:cubicBezTo>
                  <a:cubicBezTo>
                    <a:pt x="34407" y="3541"/>
                    <a:pt x="34275" y="3562"/>
                    <a:pt x="34320" y="3513"/>
                  </a:cubicBezTo>
                  <a:cubicBezTo>
                    <a:pt x="34313" y="3513"/>
                    <a:pt x="34309" y="3509"/>
                    <a:pt x="34303" y="3509"/>
                  </a:cubicBezTo>
                  <a:cubicBezTo>
                    <a:pt x="34282" y="3509"/>
                    <a:pt x="34264" y="3513"/>
                    <a:pt x="34244" y="3517"/>
                  </a:cubicBezTo>
                  <a:cubicBezTo>
                    <a:pt x="34227" y="3519"/>
                    <a:pt x="34211" y="3521"/>
                    <a:pt x="34195" y="3521"/>
                  </a:cubicBezTo>
                  <a:cubicBezTo>
                    <a:pt x="34167" y="3521"/>
                    <a:pt x="34140" y="3516"/>
                    <a:pt x="34115" y="3503"/>
                  </a:cubicBezTo>
                  <a:cubicBezTo>
                    <a:pt x="34119" y="3499"/>
                    <a:pt x="34122" y="3499"/>
                    <a:pt x="34129" y="3499"/>
                  </a:cubicBezTo>
                  <a:cubicBezTo>
                    <a:pt x="34135" y="3500"/>
                    <a:pt x="34141" y="3500"/>
                    <a:pt x="34146" y="3500"/>
                  </a:cubicBezTo>
                  <a:cubicBezTo>
                    <a:pt x="34166" y="3500"/>
                    <a:pt x="34182" y="3495"/>
                    <a:pt x="34195" y="3478"/>
                  </a:cubicBezTo>
                  <a:cubicBezTo>
                    <a:pt x="34166" y="3476"/>
                    <a:pt x="34143" y="3463"/>
                    <a:pt x="34116" y="3463"/>
                  </a:cubicBezTo>
                  <a:cubicBezTo>
                    <a:pt x="34107" y="3463"/>
                    <a:pt x="34098" y="3464"/>
                    <a:pt x="34088" y="3468"/>
                  </a:cubicBezTo>
                  <a:lnTo>
                    <a:pt x="33980" y="3468"/>
                  </a:lnTo>
                  <a:cubicBezTo>
                    <a:pt x="33970" y="3464"/>
                    <a:pt x="33963" y="3461"/>
                    <a:pt x="33952" y="3458"/>
                  </a:cubicBezTo>
                  <a:cubicBezTo>
                    <a:pt x="33938" y="3443"/>
                    <a:pt x="33893" y="3454"/>
                    <a:pt x="33886" y="3433"/>
                  </a:cubicBezTo>
                  <a:cubicBezTo>
                    <a:pt x="33875" y="3436"/>
                    <a:pt x="33861" y="3441"/>
                    <a:pt x="33849" y="3441"/>
                  </a:cubicBezTo>
                  <a:cubicBezTo>
                    <a:pt x="33847" y="3441"/>
                    <a:pt x="33844" y="3441"/>
                    <a:pt x="33841" y="3440"/>
                  </a:cubicBezTo>
                  <a:cubicBezTo>
                    <a:pt x="33814" y="3428"/>
                    <a:pt x="33787" y="3422"/>
                    <a:pt x="33759" y="3422"/>
                  </a:cubicBezTo>
                  <a:cubicBezTo>
                    <a:pt x="33734" y="3422"/>
                    <a:pt x="33708" y="3427"/>
                    <a:pt x="33682" y="3433"/>
                  </a:cubicBezTo>
                  <a:cubicBezTo>
                    <a:pt x="33542" y="3433"/>
                    <a:pt x="33408" y="3416"/>
                    <a:pt x="33269" y="3416"/>
                  </a:cubicBezTo>
                  <a:cubicBezTo>
                    <a:pt x="33182" y="3416"/>
                    <a:pt x="33092" y="3413"/>
                    <a:pt x="33009" y="3402"/>
                  </a:cubicBezTo>
                  <a:cubicBezTo>
                    <a:pt x="32828" y="3378"/>
                    <a:pt x="32647" y="3367"/>
                    <a:pt x="32464" y="3367"/>
                  </a:cubicBezTo>
                  <a:cubicBezTo>
                    <a:pt x="32415" y="3364"/>
                    <a:pt x="32363" y="3364"/>
                    <a:pt x="32314" y="3364"/>
                  </a:cubicBezTo>
                  <a:cubicBezTo>
                    <a:pt x="32304" y="3360"/>
                    <a:pt x="32290" y="3364"/>
                    <a:pt x="32277" y="3357"/>
                  </a:cubicBezTo>
                  <a:cubicBezTo>
                    <a:pt x="32227" y="3328"/>
                    <a:pt x="32165" y="3325"/>
                    <a:pt x="32104" y="3325"/>
                  </a:cubicBezTo>
                  <a:cubicBezTo>
                    <a:pt x="32092" y="3325"/>
                    <a:pt x="32080" y="3325"/>
                    <a:pt x="32069" y="3325"/>
                  </a:cubicBezTo>
                  <a:cubicBezTo>
                    <a:pt x="32037" y="3328"/>
                    <a:pt x="32005" y="3332"/>
                    <a:pt x="31975" y="3332"/>
                  </a:cubicBezTo>
                  <a:cubicBezTo>
                    <a:pt x="31962" y="3332"/>
                    <a:pt x="31949" y="3331"/>
                    <a:pt x="31936" y="3329"/>
                  </a:cubicBezTo>
                  <a:cubicBezTo>
                    <a:pt x="31801" y="3312"/>
                    <a:pt x="31659" y="3319"/>
                    <a:pt x="31523" y="3304"/>
                  </a:cubicBezTo>
                  <a:cubicBezTo>
                    <a:pt x="31482" y="3301"/>
                    <a:pt x="31437" y="3301"/>
                    <a:pt x="31395" y="3301"/>
                  </a:cubicBezTo>
                  <a:cubicBezTo>
                    <a:pt x="31375" y="3303"/>
                    <a:pt x="31355" y="3304"/>
                    <a:pt x="31336" y="3304"/>
                  </a:cubicBezTo>
                  <a:cubicBezTo>
                    <a:pt x="31274" y="3304"/>
                    <a:pt x="31213" y="3296"/>
                    <a:pt x="31153" y="3291"/>
                  </a:cubicBezTo>
                  <a:cubicBezTo>
                    <a:pt x="31145" y="3288"/>
                    <a:pt x="31139" y="3280"/>
                    <a:pt x="31132" y="3280"/>
                  </a:cubicBezTo>
                  <a:cubicBezTo>
                    <a:pt x="31090" y="3274"/>
                    <a:pt x="31041" y="3277"/>
                    <a:pt x="31038" y="3235"/>
                  </a:cubicBezTo>
                  <a:cubicBezTo>
                    <a:pt x="31036" y="3222"/>
                    <a:pt x="31025" y="3211"/>
                    <a:pt x="31007" y="3211"/>
                  </a:cubicBezTo>
                  <a:cubicBezTo>
                    <a:pt x="30998" y="3211"/>
                    <a:pt x="30988" y="3214"/>
                    <a:pt x="30975" y="3221"/>
                  </a:cubicBezTo>
                  <a:cubicBezTo>
                    <a:pt x="30959" y="3232"/>
                    <a:pt x="30940" y="3237"/>
                    <a:pt x="30917" y="3237"/>
                  </a:cubicBezTo>
                  <a:cubicBezTo>
                    <a:pt x="30910" y="3237"/>
                    <a:pt x="30903" y="3236"/>
                    <a:pt x="30895" y="3235"/>
                  </a:cubicBezTo>
                  <a:lnTo>
                    <a:pt x="30895" y="3221"/>
                  </a:lnTo>
                  <a:cubicBezTo>
                    <a:pt x="30914" y="3194"/>
                    <a:pt x="30968" y="3175"/>
                    <a:pt x="31017" y="3175"/>
                  </a:cubicBezTo>
                  <a:cubicBezTo>
                    <a:pt x="31042" y="3175"/>
                    <a:pt x="31066" y="3180"/>
                    <a:pt x="31083" y="3190"/>
                  </a:cubicBezTo>
                  <a:cubicBezTo>
                    <a:pt x="31107" y="3200"/>
                    <a:pt x="31132" y="3200"/>
                    <a:pt x="31159" y="3205"/>
                  </a:cubicBezTo>
                  <a:cubicBezTo>
                    <a:pt x="31142" y="3211"/>
                    <a:pt x="31142" y="3225"/>
                    <a:pt x="31118" y="3225"/>
                  </a:cubicBezTo>
                  <a:cubicBezTo>
                    <a:pt x="31114" y="3225"/>
                    <a:pt x="31108" y="3223"/>
                    <a:pt x="31103" y="3223"/>
                  </a:cubicBezTo>
                  <a:cubicBezTo>
                    <a:pt x="31099" y="3223"/>
                    <a:pt x="31097" y="3224"/>
                    <a:pt x="31097" y="3229"/>
                  </a:cubicBezTo>
                  <a:cubicBezTo>
                    <a:pt x="31097" y="3234"/>
                    <a:pt x="31104" y="3243"/>
                    <a:pt x="31111" y="3243"/>
                  </a:cubicBezTo>
                  <a:cubicBezTo>
                    <a:pt x="31112" y="3243"/>
                    <a:pt x="31113" y="3243"/>
                    <a:pt x="31114" y="3242"/>
                  </a:cubicBezTo>
                  <a:cubicBezTo>
                    <a:pt x="31130" y="3242"/>
                    <a:pt x="31146" y="3243"/>
                    <a:pt x="31161" y="3243"/>
                  </a:cubicBezTo>
                  <a:cubicBezTo>
                    <a:pt x="31197" y="3243"/>
                    <a:pt x="31231" y="3239"/>
                    <a:pt x="31253" y="3215"/>
                  </a:cubicBezTo>
                  <a:cubicBezTo>
                    <a:pt x="31266" y="3204"/>
                    <a:pt x="31273" y="3198"/>
                    <a:pt x="31288" y="3198"/>
                  </a:cubicBezTo>
                  <a:cubicBezTo>
                    <a:pt x="31294" y="3198"/>
                    <a:pt x="31300" y="3199"/>
                    <a:pt x="31308" y="3200"/>
                  </a:cubicBezTo>
                  <a:cubicBezTo>
                    <a:pt x="31312" y="3201"/>
                    <a:pt x="31315" y="3202"/>
                    <a:pt x="31319" y="3202"/>
                  </a:cubicBezTo>
                  <a:cubicBezTo>
                    <a:pt x="31332" y="3202"/>
                    <a:pt x="31345" y="3195"/>
                    <a:pt x="31353" y="3187"/>
                  </a:cubicBezTo>
                  <a:cubicBezTo>
                    <a:pt x="31363" y="3184"/>
                    <a:pt x="31373" y="3183"/>
                    <a:pt x="31382" y="3183"/>
                  </a:cubicBezTo>
                  <a:cubicBezTo>
                    <a:pt x="31408" y="3183"/>
                    <a:pt x="31431" y="3192"/>
                    <a:pt x="31451" y="3197"/>
                  </a:cubicBezTo>
                  <a:cubicBezTo>
                    <a:pt x="31459" y="3199"/>
                    <a:pt x="31466" y="3200"/>
                    <a:pt x="31473" y="3200"/>
                  </a:cubicBezTo>
                  <a:cubicBezTo>
                    <a:pt x="31505" y="3200"/>
                    <a:pt x="31526" y="3182"/>
                    <a:pt x="31541" y="3173"/>
                  </a:cubicBezTo>
                  <a:cubicBezTo>
                    <a:pt x="31565" y="3159"/>
                    <a:pt x="31510" y="3155"/>
                    <a:pt x="31499" y="3138"/>
                  </a:cubicBezTo>
                  <a:cubicBezTo>
                    <a:pt x="31503" y="3138"/>
                    <a:pt x="31508" y="3138"/>
                    <a:pt x="31512" y="3138"/>
                  </a:cubicBezTo>
                  <a:cubicBezTo>
                    <a:pt x="31572" y="3138"/>
                    <a:pt x="31621" y="3159"/>
                    <a:pt x="31680" y="3163"/>
                  </a:cubicBezTo>
                  <a:cubicBezTo>
                    <a:pt x="31697" y="3173"/>
                    <a:pt x="31711" y="3184"/>
                    <a:pt x="31731" y="3194"/>
                  </a:cubicBezTo>
                  <a:cubicBezTo>
                    <a:pt x="31752" y="3202"/>
                    <a:pt x="31775" y="3218"/>
                    <a:pt x="31793" y="3218"/>
                  </a:cubicBezTo>
                  <a:cubicBezTo>
                    <a:pt x="31797" y="3218"/>
                    <a:pt x="31801" y="3217"/>
                    <a:pt x="31805" y="3215"/>
                  </a:cubicBezTo>
                  <a:cubicBezTo>
                    <a:pt x="31821" y="3206"/>
                    <a:pt x="31837" y="3204"/>
                    <a:pt x="31852" y="3204"/>
                  </a:cubicBezTo>
                  <a:cubicBezTo>
                    <a:pt x="31878" y="3204"/>
                    <a:pt x="31903" y="3211"/>
                    <a:pt x="31928" y="3211"/>
                  </a:cubicBezTo>
                  <a:cubicBezTo>
                    <a:pt x="31931" y="3211"/>
                    <a:pt x="31934" y="3211"/>
                    <a:pt x="31936" y="3211"/>
                  </a:cubicBezTo>
                  <a:lnTo>
                    <a:pt x="31960" y="3211"/>
                  </a:lnTo>
                  <a:cubicBezTo>
                    <a:pt x="31973" y="3217"/>
                    <a:pt x="31986" y="3219"/>
                    <a:pt x="31999" y="3219"/>
                  </a:cubicBezTo>
                  <a:cubicBezTo>
                    <a:pt x="32029" y="3219"/>
                    <a:pt x="32061" y="3208"/>
                    <a:pt x="32091" y="3208"/>
                  </a:cubicBezTo>
                  <a:cubicBezTo>
                    <a:pt x="32103" y="3208"/>
                    <a:pt x="32115" y="3210"/>
                    <a:pt x="32127" y="3215"/>
                  </a:cubicBezTo>
                  <a:cubicBezTo>
                    <a:pt x="32128" y="3215"/>
                    <a:pt x="32129" y="3216"/>
                    <a:pt x="32131" y="3216"/>
                  </a:cubicBezTo>
                  <a:cubicBezTo>
                    <a:pt x="32139" y="3216"/>
                    <a:pt x="32143" y="3196"/>
                    <a:pt x="32134" y="3190"/>
                  </a:cubicBezTo>
                  <a:cubicBezTo>
                    <a:pt x="32117" y="3176"/>
                    <a:pt x="32103" y="3163"/>
                    <a:pt x="32072" y="3159"/>
                  </a:cubicBezTo>
                  <a:lnTo>
                    <a:pt x="32072" y="3142"/>
                  </a:lnTo>
                  <a:cubicBezTo>
                    <a:pt x="32091" y="3131"/>
                    <a:pt x="32119" y="3125"/>
                    <a:pt x="32142" y="3125"/>
                  </a:cubicBezTo>
                  <a:cubicBezTo>
                    <a:pt x="32161" y="3125"/>
                    <a:pt x="32176" y="3129"/>
                    <a:pt x="32183" y="3135"/>
                  </a:cubicBezTo>
                  <a:cubicBezTo>
                    <a:pt x="32207" y="3159"/>
                    <a:pt x="32235" y="3159"/>
                    <a:pt x="32263" y="3170"/>
                  </a:cubicBezTo>
                  <a:cubicBezTo>
                    <a:pt x="32284" y="3173"/>
                    <a:pt x="32304" y="3180"/>
                    <a:pt x="32325" y="3184"/>
                  </a:cubicBezTo>
                  <a:cubicBezTo>
                    <a:pt x="32314" y="3205"/>
                    <a:pt x="32273" y="3200"/>
                    <a:pt x="32256" y="3218"/>
                  </a:cubicBezTo>
                  <a:cubicBezTo>
                    <a:pt x="32269" y="3227"/>
                    <a:pt x="32282" y="3231"/>
                    <a:pt x="32294" y="3231"/>
                  </a:cubicBezTo>
                  <a:cubicBezTo>
                    <a:pt x="32312" y="3231"/>
                    <a:pt x="32329" y="3222"/>
                    <a:pt x="32346" y="3211"/>
                  </a:cubicBezTo>
                  <a:cubicBezTo>
                    <a:pt x="32361" y="3202"/>
                    <a:pt x="32370" y="3185"/>
                    <a:pt x="32394" y="3185"/>
                  </a:cubicBezTo>
                  <a:cubicBezTo>
                    <a:pt x="32399" y="3185"/>
                    <a:pt x="32403" y="3186"/>
                    <a:pt x="32408" y="3187"/>
                  </a:cubicBezTo>
                  <a:cubicBezTo>
                    <a:pt x="32408" y="3208"/>
                    <a:pt x="32388" y="3235"/>
                    <a:pt x="32439" y="3242"/>
                  </a:cubicBezTo>
                  <a:cubicBezTo>
                    <a:pt x="32457" y="3246"/>
                    <a:pt x="32476" y="3249"/>
                    <a:pt x="32493" y="3249"/>
                  </a:cubicBezTo>
                  <a:cubicBezTo>
                    <a:pt x="32525" y="3249"/>
                    <a:pt x="32552" y="3238"/>
                    <a:pt x="32561" y="3205"/>
                  </a:cubicBezTo>
                  <a:cubicBezTo>
                    <a:pt x="32573" y="3216"/>
                    <a:pt x="32581" y="3227"/>
                    <a:pt x="32593" y="3227"/>
                  </a:cubicBezTo>
                  <a:cubicBezTo>
                    <a:pt x="32599" y="3227"/>
                    <a:pt x="32605" y="3225"/>
                    <a:pt x="32613" y="3218"/>
                  </a:cubicBezTo>
                  <a:cubicBezTo>
                    <a:pt x="32625" y="3209"/>
                    <a:pt x="32636" y="3204"/>
                    <a:pt x="32646" y="3204"/>
                  </a:cubicBezTo>
                  <a:cubicBezTo>
                    <a:pt x="32656" y="3204"/>
                    <a:pt x="32667" y="3211"/>
                    <a:pt x="32676" y="3225"/>
                  </a:cubicBezTo>
                  <a:cubicBezTo>
                    <a:pt x="32677" y="3227"/>
                    <a:pt x="32682" y="3227"/>
                    <a:pt x="32687" y="3227"/>
                  </a:cubicBezTo>
                  <a:cubicBezTo>
                    <a:pt x="32694" y="3227"/>
                    <a:pt x="32702" y="3226"/>
                    <a:pt x="32700" y="3221"/>
                  </a:cubicBezTo>
                  <a:cubicBezTo>
                    <a:pt x="32694" y="3206"/>
                    <a:pt x="32699" y="3202"/>
                    <a:pt x="32708" y="3202"/>
                  </a:cubicBezTo>
                  <a:cubicBezTo>
                    <a:pt x="32718" y="3202"/>
                    <a:pt x="32732" y="3207"/>
                    <a:pt x="32741" y="3207"/>
                  </a:cubicBezTo>
                  <a:cubicBezTo>
                    <a:pt x="32744" y="3207"/>
                    <a:pt x="32747" y="3206"/>
                    <a:pt x="32748" y="3205"/>
                  </a:cubicBezTo>
                  <a:lnTo>
                    <a:pt x="32790" y="3205"/>
                  </a:lnTo>
                  <a:cubicBezTo>
                    <a:pt x="32794" y="3219"/>
                    <a:pt x="32808" y="3222"/>
                    <a:pt x="32822" y="3222"/>
                  </a:cubicBezTo>
                  <a:cubicBezTo>
                    <a:pt x="32831" y="3222"/>
                    <a:pt x="32841" y="3221"/>
                    <a:pt x="32849" y="3221"/>
                  </a:cubicBezTo>
                  <a:cubicBezTo>
                    <a:pt x="32873" y="3223"/>
                    <a:pt x="32897" y="3223"/>
                    <a:pt x="32922" y="3223"/>
                  </a:cubicBezTo>
                  <a:cubicBezTo>
                    <a:pt x="32946" y="3223"/>
                    <a:pt x="32970" y="3223"/>
                    <a:pt x="32995" y="3225"/>
                  </a:cubicBezTo>
                  <a:cubicBezTo>
                    <a:pt x="33000" y="3226"/>
                    <a:pt x="33006" y="3226"/>
                    <a:pt x="33011" y="3226"/>
                  </a:cubicBezTo>
                  <a:cubicBezTo>
                    <a:pt x="33043" y="3226"/>
                    <a:pt x="33071" y="3217"/>
                    <a:pt x="33071" y="3194"/>
                  </a:cubicBezTo>
                  <a:cubicBezTo>
                    <a:pt x="33071" y="3172"/>
                    <a:pt x="33047" y="3165"/>
                    <a:pt x="33015" y="3165"/>
                  </a:cubicBezTo>
                  <a:cubicBezTo>
                    <a:pt x="33008" y="3165"/>
                    <a:pt x="33000" y="3166"/>
                    <a:pt x="32991" y="3166"/>
                  </a:cubicBezTo>
                  <a:cubicBezTo>
                    <a:pt x="32988" y="3170"/>
                    <a:pt x="32985" y="3170"/>
                    <a:pt x="32980" y="3170"/>
                  </a:cubicBezTo>
                  <a:cubicBezTo>
                    <a:pt x="32974" y="3142"/>
                    <a:pt x="32918" y="3152"/>
                    <a:pt x="32905" y="3131"/>
                  </a:cubicBezTo>
                  <a:cubicBezTo>
                    <a:pt x="32892" y="3114"/>
                    <a:pt x="32879" y="3108"/>
                    <a:pt x="32865" y="3108"/>
                  </a:cubicBezTo>
                  <a:cubicBezTo>
                    <a:pt x="32847" y="3108"/>
                    <a:pt x="32830" y="3118"/>
                    <a:pt x="32814" y="3128"/>
                  </a:cubicBezTo>
                  <a:cubicBezTo>
                    <a:pt x="32797" y="3140"/>
                    <a:pt x="32780" y="3144"/>
                    <a:pt x="32762" y="3144"/>
                  </a:cubicBezTo>
                  <a:cubicBezTo>
                    <a:pt x="32755" y="3144"/>
                    <a:pt x="32746" y="3143"/>
                    <a:pt x="32738" y="3142"/>
                  </a:cubicBezTo>
                  <a:cubicBezTo>
                    <a:pt x="32710" y="3135"/>
                    <a:pt x="32679" y="3138"/>
                    <a:pt x="32655" y="3131"/>
                  </a:cubicBezTo>
                  <a:cubicBezTo>
                    <a:pt x="32589" y="3117"/>
                    <a:pt x="32509" y="3128"/>
                    <a:pt x="32453" y="3093"/>
                  </a:cubicBezTo>
                  <a:cubicBezTo>
                    <a:pt x="32468" y="3090"/>
                    <a:pt x="32481" y="3090"/>
                    <a:pt x="32495" y="3086"/>
                  </a:cubicBezTo>
                  <a:cubicBezTo>
                    <a:pt x="32665" y="3083"/>
                    <a:pt x="32835" y="3080"/>
                    <a:pt x="33005" y="3075"/>
                  </a:cubicBezTo>
                  <a:cubicBezTo>
                    <a:pt x="33021" y="3077"/>
                    <a:pt x="33037" y="3077"/>
                    <a:pt x="33053" y="3077"/>
                  </a:cubicBezTo>
                  <a:cubicBezTo>
                    <a:pt x="33127" y="3077"/>
                    <a:pt x="33201" y="3065"/>
                    <a:pt x="33276" y="3065"/>
                  </a:cubicBezTo>
                  <a:cubicBezTo>
                    <a:pt x="33286" y="3065"/>
                    <a:pt x="33297" y="3065"/>
                    <a:pt x="33307" y="3069"/>
                  </a:cubicBezTo>
                  <a:cubicBezTo>
                    <a:pt x="33324" y="3071"/>
                    <a:pt x="33341" y="3072"/>
                    <a:pt x="33358" y="3072"/>
                  </a:cubicBezTo>
                  <a:cubicBezTo>
                    <a:pt x="33452" y="3072"/>
                    <a:pt x="33543" y="3047"/>
                    <a:pt x="33635" y="3047"/>
                  </a:cubicBezTo>
                  <a:cubicBezTo>
                    <a:pt x="33647" y="3047"/>
                    <a:pt x="33659" y="3047"/>
                    <a:pt x="33672" y="3048"/>
                  </a:cubicBezTo>
                  <a:cubicBezTo>
                    <a:pt x="33685" y="3048"/>
                    <a:pt x="33709" y="3034"/>
                    <a:pt x="33696" y="3027"/>
                  </a:cubicBezTo>
                  <a:cubicBezTo>
                    <a:pt x="33647" y="3000"/>
                    <a:pt x="33678" y="2982"/>
                    <a:pt x="33702" y="2958"/>
                  </a:cubicBezTo>
                  <a:cubicBezTo>
                    <a:pt x="33716" y="2947"/>
                    <a:pt x="33713" y="2930"/>
                    <a:pt x="33702" y="2913"/>
                  </a:cubicBezTo>
                  <a:cubicBezTo>
                    <a:pt x="33689" y="2899"/>
                    <a:pt x="33669" y="2896"/>
                    <a:pt x="33649" y="2896"/>
                  </a:cubicBezTo>
                  <a:cubicBezTo>
                    <a:pt x="33637" y="2896"/>
                    <a:pt x="33624" y="2897"/>
                    <a:pt x="33612" y="2897"/>
                  </a:cubicBezTo>
                  <a:cubicBezTo>
                    <a:pt x="33605" y="2897"/>
                    <a:pt x="33598" y="2897"/>
                    <a:pt x="33592" y="2896"/>
                  </a:cubicBezTo>
                  <a:cubicBezTo>
                    <a:pt x="33588" y="2896"/>
                    <a:pt x="33588" y="2892"/>
                    <a:pt x="33584" y="2888"/>
                  </a:cubicBezTo>
                  <a:cubicBezTo>
                    <a:pt x="33616" y="2861"/>
                    <a:pt x="33542" y="2867"/>
                    <a:pt x="33547" y="2846"/>
                  </a:cubicBezTo>
                  <a:cubicBezTo>
                    <a:pt x="33567" y="2846"/>
                    <a:pt x="33584" y="2843"/>
                    <a:pt x="33598" y="2836"/>
                  </a:cubicBezTo>
                  <a:cubicBezTo>
                    <a:pt x="33609" y="2833"/>
                    <a:pt x="33616" y="2830"/>
                    <a:pt x="33619" y="2826"/>
                  </a:cubicBezTo>
                  <a:cubicBezTo>
                    <a:pt x="33657" y="2805"/>
                    <a:pt x="33696" y="2788"/>
                    <a:pt x="33696" y="2753"/>
                  </a:cubicBezTo>
                  <a:cubicBezTo>
                    <a:pt x="33776" y="2726"/>
                    <a:pt x="33869" y="2712"/>
                    <a:pt x="33942" y="2670"/>
                  </a:cubicBezTo>
                  <a:cubicBezTo>
                    <a:pt x="33959" y="2659"/>
                    <a:pt x="33990" y="2659"/>
                    <a:pt x="34018" y="2659"/>
                  </a:cubicBezTo>
                  <a:cubicBezTo>
                    <a:pt x="34133" y="2659"/>
                    <a:pt x="34133" y="2656"/>
                    <a:pt x="34223" y="2614"/>
                  </a:cubicBezTo>
                  <a:cubicBezTo>
                    <a:pt x="34240" y="2608"/>
                    <a:pt x="34258" y="2601"/>
                    <a:pt x="34275" y="2593"/>
                  </a:cubicBezTo>
                  <a:cubicBezTo>
                    <a:pt x="34379" y="2555"/>
                    <a:pt x="34487" y="2521"/>
                    <a:pt x="34577" y="2468"/>
                  </a:cubicBezTo>
                  <a:cubicBezTo>
                    <a:pt x="34597" y="2455"/>
                    <a:pt x="34618" y="2441"/>
                    <a:pt x="34646" y="2430"/>
                  </a:cubicBezTo>
                  <a:cubicBezTo>
                    <a:pt x="34687" y="2420"/>
                    <a:pt x="34702" y="2409"/>
                    <a:pt x="34674" y="2382"/>
                  </a:cubicBezTo>
                  <a:cubicBezTo>
                    <a:pt x="34646" y="2358"/>
                    <a:pt x="34650" y="2337"/>
                    <a:pt x="34708" y="2334"/>
                  </a:cubicBezTo>
                  <a:cubicBezTo>
                    <a:pt x="34733" y="2334"/>
                    <a:pt x="34757" y="2334"/>
                    <a:pt x="34754" y="2309"/>
                  </a:cubicBezTo>
                  <a:cubicBezTo>
                    <a:pt x="34749" y="2279"/>
                    <a:pt x="34745" y="2266"/>
                    <a:pt x="34727" y="2266"/>
                  </a:cubicBezTo>
                  <a:cubicBezTo>
                    <a:pt x="34716" y="2266"/>
                    <a:pt x="34700" y="2272"/>
                    <a:pt x="34674" y="2281"/>
                  </a:cubicBezTo>
                  <a:cubicBezTo>
                    <a:pt x="34671" y="2250"/>
                    <a:pt x="34712" y="2226"/>
                    <a:pt x="34705" y="2198"/>
                  </a:cubicBezTo>
                  <a:cubicBezTo>
                    <a:pt x="34695" y="2129"/>
                    <a:pt x="34775" y="2073"/>
                    <a:pt x="34785" y="2007"/>
                  </a:cubicBezTo>
                  <a:cubicBezTo>
                    <a:pt x="34788" y="1980"/>
                    <a:pt x="34788" y="1966"/>
                    <a:pt x="34743" y="1966"/>
                  </a:cubicBezTo>
                  <a:cubicBezTo>
                    <a:pt x="34739" y="1966"/>
                    <a:pt x="34736" y="1966"/>
                    <a:pt x="34733" y="1966"/>
                  </a:cubicBezTo>
                  <a:cubicBezTo>
                    <a:pt x="34714" y="1966"/>
                    <a:pt x="34707" y="1957"/>
                    <a:pt x="34702" y="1948"/>
                  </a:cubicBezTo>
                  <a:cubicBezTo>
                    <a:pt x="34692" y="1935"/>
                    <a:pt x="34712" y="1931"/>
                    <a:pt x="34726" y="1927"/>
                  </a:cubicBezTo>
                  <a:cubicBezTo>
                    <a:pt x="34781" y="1914"/>
                    <a:pt x="34802" y="1896"/>
                    <a:pt x="34761" y="1861"/>
                  </a:cubicBezTo>
                  <a:cubicBezTo>
                    <a:pt x="34746" y="1847"/>
                    <a:pt x="34750" y="1820"/>
                    <a:pt x="34761" y="1806"/>
                  </a:cubicBezTo>
                  <a:cubicBezTo>
                    <a:pt x="34781" y="1782"/>
                    <a:pt x="34764" y="1778"/>
                    <a:pt x="34736" y="1778"/>
                  </a:cubicBezTo>
                  <a:cubicBezTo>
                    <a:pt x="34708" y="1775"/>
                    <a:pt x="34681" y="1775"/>
                    <a:pt x="34657" y="1775"/>
                  </a:cubicBezTo>
                  <a:cubicBezTo>
                    <a:pt x="34640" y="1777"/>
                    <a:pt x="34624" y="1778"/>
                    <a:pt x="34608" y="1778"/>
                  </a:cubicBezTo>
                  <a:cubicBezTo>
                    <a:pt x="34567" y="1778"/>
                    <a:pt x="34527" y="1772"/>
                    <a:pt x="34490" y="1764"/>
                  </a:cubicBezTo>
                  <a:cubicBezTo>
                    <a:pt x="34431" y="1754"/>
                    <a:pt x="34372" y="1751"/>
                    <a:pt x="34309" y="1751"/>
                  </a:cubicBezTo>
                  <a:cubicBezTo>
                    <a:pt x="34249" y="1751"/>
                    <a:pt x="34188" y="1760"/>
                    <a:pt x="34125" y="1760"/>
                  </a:cubicBezTo>
                  <a:cubicBezTo>
                    <a:pt x="34094" y="1760"/>
                    <a:pt x="34063" y="1758"/>
                    <a:pt x="34032" y="1751"/>
                  </a:cubicBezTo>
                  <a:cubicBezTo>
                    <a:pt x="34042" y="1740"/>
                    <a:pt x="33976" y="1743"/>
                    <a:pt x="34025" y="1730"/>
                  </a:cubicBezTo>
                  <a:cubicBezTo>
                    <a:pt x="34042" y="1727"/>
                    <a:pt x="34053" y="1719"/>
                    <a:pt x="34063" y="1709"/>
                  </a:cubicBezTo>
                  <a:cubicBezTo>
                    <a:pt x="34095" y="1686"/>
                    <a:pt x="34129" y="1672"/>
                    <a:pt x="34177" y="1672"/>
                  </a:cubicBezTo>
                  <a:cubicBezTo>
                    <a:pt x="34187" y="1672"/>
                    <a:pt x="34197" y="1673"/>
                    <a:pt x="34209" y="1674"/>
                  </a:cubicBezTo>
                  <a:cubicBezTo>
                    <a:pt x="34309" y="1681"/>
                    <a:pt x="34417" y="1677"/>
                    <a:pt x="34518" y="1681"/>
                  </a:cubicBezTo>
                  <a:cubicBezTo>
                    <a:pt x="34580" y="1681"/>
                    <a:pt x="34663" y="1615"/>
                    <a:pt x="34636" y="1591"/>
                  </a:cubicBezTo>
                  <a:cubicBezTo>
                    <a:pt x="34597" y="1563"/>
                    <a:pt x="34622" y="1549"/>
                    <a:pt x="34642" y="1528"/>
                  </a:cubicBezTo>
                  <a:cubicBezTo>
                    <a:pt x="34660" y="1518"/>
                    <a:pt x="34687" y="1511"/>
                    <a:pt x="34684" y="1493"/>
                  </a:cubicBezTo>
                  <a:cubicBezTo>
                    <a:pt x="34677" y="1445"/>
                    <a:pt x="34729" y="1438"/>
                    <a:pt x="34785" y="1435"/>
                  </a:cubicBezTo>
                  <a:cubicBezTo>
                    <a:pt x="34816" y="1431"/>
                    <a:pt x="34837" y="1424"/>
                    <a:pt x="34830" y="1403"/>
                  </a:cubicBezTo>
                  <a:cubicBezTo>
                    <a:pt x="34847" y="1355"/>
                    <a:pt x="34816" y="1324"/>
                    <a:pt x="34736" y="1310"/>
                  </a:cubicBezTo>
                  <a:cubicBezTo>
                    <a:pt x="34861" y="1289"/>
                    <a:pt x="34875" y="1234"/>
                    <a:pt x="34875" y="1175"/>
                  </a:cubicBezTo>
                  <a:cubicBezTo>
                    <a:pt x="34875" y="1152"/>
                    <a:pt x="34881" y="1126"/>
                    <a:pt x="34827" y="1126"/>
                  </a:cubicBezTo>
                  <a:cubicBezTo>
                    <a:pt x="34824" y="1126"/>
                    <a:pt x="34820" y="1126"/>
                    <a:pt x="34816" y="1126"/>
                  </a:cubicBezTo>
                  <a:cubicBezTo>
                    <a:pt x="34814" y="1126"/>
                    <a:pt x="34812" y="1127"/>
                    <a:pt x="34810" y="1127"/>
                  </a:cubicBezTo>
                  <a:cubicBezTo>
                    <a:pt x="34786" y="1127"/>
                    <a:pt x="34775" y="1108"/>
                    <a:pt x="34775" y="1098"/>
                  </a:cubicBezTo>
                  <a:cubicBezTo>
                    <a:pt x="34776" y="1090"/>
                    <a:pt x="34784" y="1087"/>
                    <a:pt x="34794" y="1087"/>
                  </a:cubicBezTo>
                  <a:cubicBezTo>
                    <a:pt x="34803" y="1087"/>
                    <a:pt x="34814" y="1090"/>
                    <a:pt x="34823" y="1091"/>
                  </a:cubicBezTo>
                  <a:cubicBezTo>
                    <a:pt x="34835" y="1093"/>
                    <a:pt x="34847" y="1095"/>
                    <a:pt x="34858" y="1095"/>
                  </a:cubicBezTo>
                  <a:cubicBezTo>
                    <a:pt x="34872" y="1095"/>
                    <a:pt x="34882" y="1090"/>
                    <a:pt x="34882" y="1070"/>
                  </a:cubicBezTo>
                  <a:cubicBezTo>
                    <a:pt x="34882" y="1056"/>
                    <a:pt x="34910" y="1050"/>
                    <a:pt x="34934" y="1046"/>
                  </a:cubicBezTo>
                  <a:cubicBezTo>
                    <a:pt x="34958" y="1043"/>
                    <a:pt x="34986" y="1035"/>
                    <a:pt x="34979" y="1015"/>
                  </a:cubicBezTo>
                  <a:cubicBezTo>
                    <a:pt x="34974" y="996"/>
                    <a:pt x="34959" y="992"/>
                    <a:pt x="34940" y="992"/>
                  </a:cubicBezTo>
                  <a:cubicBezTo>
                    <a:pt x="34930" y="992"/>
                    <a:pt x="34920" y="993"/>
                    <a:pt x="34910" y="994"/>
                  </a:cubicBezTo>
                  <a:cubicBezTo>
                    <a:pt x="34895" y="988"/>
                    <a:pt x="34879" y="983"/>
                    <a:pt x="34860" y="983"/>
                  </a:cubicBezTo>
                  <a:cubicBezTo>
                    <a:pt x="34856" y="983"/>
                    <a:pt x="34852" y="983"/>
                    <a:pt x="34847" y="984"/>
                  </a:cubicBezTo>
                  <a:cubicBezTo>
                    <a:pt x="34847" y="970"/>
                    <a:pt x="34826" y="966"/>
                    <a:pt x="34820" y="956"/>
                  </a:cubicBezTo>
                  <a:cubicBezTo>
                    <a:pt x="34791" y="921"/>
                    <a:pt x="34740" y="894"/>
                    <a:pt x="34736" y="848"/>
                  </a:cubicBezTo>
                  <a:lnTo>
                    <a:pt x="34750" y="848"/>
                  </a:lnTo>
                  <a:cubicBezTo>
                    <a:pt x="34753" y="848"/>
                    <a:pt x="34756" y="848"/>
                    <a:pt x="34758" y="848"/>
                  </a:cubicBezTo>
                  <a:cubicBezTo>
                    <a:pt x="34805" y="848"/>
                    <a:pt x="34850" y="867"/>
                    <a:pt x="34898" y="867"/>
                  </a:cubicBezTo>
                  <a:cubicBezTo>
                    <a:pt x="34911" y="867"/>
                    <a:pt x="34924" y="866"/>
                    <a:pt x="34937" y="862"/>
                  </a:cubicBezTo>
                  <a:cubicBezTo>
                    <a:pt x="34993" y="852"/>
                    <a:pt x="35055" y="866"/>
                    <a:pt x="35104" y="835"/>
                  </a:cubicBezTo>
                  <a:cubicBezTo>
                    <a:pt x="35107" y="833"/>
                    <a:pt x="35110" y="832"/>
                    <a:pt x="35113" y="832"/>
                  </a:cubicBezTo>
                  <a:cubicBezTo>
                    <a:pt x="35121" y="832"/>
                    <a:pt x="35129" y="837"/>
                    <a:pt x="35139" y="841"/>
                  </a:cubicBezTo>
                  <a:cubicBezTo>
                    <a:pt x="35151" y="845"/>
                    <a:pt x="35166" y="851"/>
                    <a:pt x="35175" y="851"/>
                  </a:cubicBezTo>
                  <a:cubicBezTo>
                    <a:pt x="35185" y="851"/>
                    <a:pt x="35189" y="845"/>
                    <a:pt x="35180" y="824"/>
                  </a:cubicBezTo>
                  <a:cubicBezTo>
                    <a:pt x="35177" y="821"/>
                    <a:pt x="35194" y="811"/>
                    <a:pt x="35204" y="806"/>
                  </a:cubicBezTo>
                  <a:cubicBezTo>
                    <a:pt x="35209" y="806"/>
                    <a:pt x="35213" y="805"/>
                    <a:pt x="35217" y="805"/>
                  </a:cubicBezTo>
                  <a:cubicBezTo>
                    <a:pt x="35241" y="805"/>
                    <a:pt x="35261" y="816"/>
                    <a:pt x="35286" y="816"/>
                  </a:cubicBezTo>
                  <a:cubicBezTo>
                    <a:pt x="35292" y="816"/>
                    <a:pt x="35298" y="816"/>
                    <a:pt x="35305" y="814"/>
                  </a:cubicBezTo>
                  <a:cubicBezTo>
                    <a:pt x="35307" y="813"/>
                    <a:pt x="35308" y="813"/>
                    <a:pt x="35310" y="813"/>
                  </a:cubicBezTo>
                  <a:lnTo>
                    <a:pt x="35310" y="813"/>
                  </a:lnTo>
                  <a:cubicBezTo>
                    <a:pt x="35320" y="813"/>
                    <a:pt x="35308" y="839"/>
                    <a:pt x="35337" y="845"/>
                  </a:cubicBezTo>
                  <a:cubicBezTo>
                    <a:pt x="35351" y="828"/>
                    <a:pt x="35370" y="824"/>
                    <a:pt x="35392" y="824"/>
                  </a:cubicBezTo>
                  <a:cubicBezTo>
                    <a:pt x="35406" y="824"/>
                    <a:pt x="35420" y="826"/>
                    <a:pt x="35434" y="826"/>
                  </a:cubicBezTo>
                  <a:cubicBezTo>
                    <a:pt x="35442" y="826"/>
                    <a:pt x="35450" y="825"/>
                    <a:pt x="35458" y="824"/>
                  </a:cubicBezTo>
                  <a:cubicBezTo>
                    <a:pt x="35469" y="822"/>
                    <a:pt x="35480" y="822"/>
                    <a:pt x="35490" y="822"/>
                  </a:cubicBezTo>
                  <a:cubicBezTo>
                    <a:pt x="35521" y="822"/>
                    <a:pt x="35543" y="830"/>
                    <a:pt x="35562" y="848"/>
                  </a:cubicBezTo>
                  <a:cubicBezTo>
                    <a:pt x="35570" y="850"/>
                    <a:pt x="35577" y="850"/>
                    <a:pt x="35584" y="850"/>
                  </a:cubicBezTo>
                  <a:cubicBezTo>
                    <a:pt x="35628" y="850"/>
                    <a:pt x="35659" y="826"/>
                    <a:pt x="35697" y="817"/>
                  </a:cubicBezTo>
                  <a:cubicBezTo>
                    <a:pt x="35722" y="814"/>
                    <a:pt x="35712" y="796"/>
                    <a:pt x="35707" y="782"/>
                  </a:cubicBezTo>
                  <a:cubicBezTo>
                    <a:pt x="35704" y="772"/>
                    <a:pt x="35687" y="772"/>
                    <a:pt x="35673" y="772"/>
                  </a:cubicBezTo>
                  <a:cubicBezTo>
                    <a:pt x="35670" y="772"/>
                    <a:pt x="35667" y="772"/>
                    <a:pt x="35664" y="772"/>
                  </a:cubicBezTo>
                  <a:cubicBezTo>
                    <a:pt x="35640" y="772"/>
                    <a:pt x="35619" y="782"/>
                    <a:pt x="35582" y="782"/>
                  </a:cubicBezTo>
                  <a:cubicBezTo>
                    <a:pt x="35615" y="764"/>
                    <a:pt x="35645" y="755"/>
                    <a:pt x="35675" y="755"/>
                  </a:cubicBezTo>
                  <a:cubicBezTo>
                    <a:pt x="35690" y="755"/>
                    <a:pt x="35706" y="757"/>
                    <a:pt x="35722" y="762"/>
                  </a:cubicBezTo>
                  <a:cubicBezTo>
                    <a:pt x="35727" y="763"/>
                    <a:pt x="35733" y="763"/>
                    <a:pt x="35738" y="763"/>
                  </a:cubicBezTo>
                  <a:cubicBezTo>
                    <a:pt x="35750" y="763"/>
                    <a:pt x="35761" y="760"/>
                    <a:pt x="35763" y="748"/>
                  </a:cubicBezTo>
                  <a:cubicBezTo>
                    <a:pt x="35766" y="736"/>
                    <a:pt x="35757" y="730"/>
                    <a:pt x="35742" y="730"/>
                  </a:cubicBezTo>
                  <a:cubicBezTo>
                    <a:pt x="35739" y="730"/>
                    <a:pt x="35736" y="730"/>
                    <a:pt x="35732" y="731"/>
                  </a:cubicBezTo>
                  <a:cubicBezTo>
                    <a:pt x="35725" y="731"/>
                    <a:pt x="35717" y="732"/>
                    <a:pt x="35711" y="732"/>
                  </a:cubicBezTo>
                  <a:cubicBezTo>
                    <a:pt x="35703" y="732"/>
                    <a:pt x="35697" y="730"/>
                    <a:pt x="35697" y="720"/>
                  </a:cubicBezTo>
                  <a:cubicBezTo>
                    <a:pt x="35697" y="717"/>
                    <a:pt x="35697" y="717"/>
                    <a:pt x="35701" y="713"/>
                  </a:cubicBezTo>
                  <a:cubicBezTo>
                    <a:pt x="35704" y="713"/>
                    <a:pt x="35707" y="712"/>
                    <a:pt x="35711" y="712"/>
                  </a:cubicBezTo>
                  <a:cubicBezTo>
                    <a:pt x="35718" y="712"/>
                    <a:pt x="35726" y="713"/>
                    <a:pt x="35733" y="713"/>
                  </a:cubicBezTo>
                  <a:cubicBezTo>
                    <a:pt x="35745" y="713"/>
                    <a:pt x="35755" y="711"/>
                    <a:pt x="35756" y="702"/>
                  </a:cubicBezTo>
                  <a:cubicBezTo>
                    <a:pt x="35763" y="689"/>
                    <a:pt x="35736" y="682"/>
                    <a:pt x="35715" y="678"/>
                  </a:cubicBezTo>
                  <a:cubicBezTo>
                    <a:pt x="35701" y="675"/>
                    <a:pt x="35694" y="668"/>
                    <a:pt x="35683" y="661"/>
                  </a:cubicBezTo>
                  <a:cubicBezTo>
                    <a:pt x="35672" y="666"/>
                    <a:pt x="35661" y="667"/>
                    <a:pt x="35649" y="667"/>
                  </a:cubicBezTo>
                  <a:cubicBezTo>
                    <a:pt x="35628" y="667"/>
                    <a:pt x="35606" y="662"/>
                    <a:pt x="35585" y="662"/>
                  </a:cubicBezTo>
                  <a:cubicBezTo>
                    <a:pt x="35577" y="662"/>
                    <a:pt x="35569" y="663"/>
                    <a:pt x="35562" y="665"/>
                  </a:cubicBezTo>
                  <a:cubicBezTo>
                    <a:pt x="35543" y="670"/>
                    <a:pt x="35525" y="672"/>
                    <a:pt x="35507" y="672"/>
                  </a:cubicBezTo>
                  <a:cubicBezTo>
                    <a:pt x="35458" y="672"/>
                    <a:pt x="35413" y="656"/>
                    <a:pt x="35364" y="651"/>
                  </a:cubicBezTo>
                  <a:cubicBezTo>
                    <a:pt x="35349" y="651"/>
                    <a:pt x="35330" y="653"/>
                    <a:pt x="35310" y="653"/>
                  </a:cubicBezTo>
                  <a:cubicBezTo>
                    <a:pt x="35283" y="653"/>
                    <a:pt x="35257" y="649"/>
                    <a:pt x="35243" y="627"/>
                  </a:cubicBezTo>
                  <a:cubicBezTo>
                    <a:pt x="35243" y="627"/>
                    <a:pt x="35222" y="627"/>
                    <a:pt x="35219" y="630"/>
                  </a:cubicBezTo>
                  <a:cubicBezTo>
                    <a:pt x="35191" y="661"/>
                    <a:pt x="35125" y="647"/>
                    <a:pt x="35097" y="678"/>
                  </a:cubicBezTo>
                  <a:cubicBezTo>
                    <a:pt x="35092" y="682"/>
                    <a:pt x="35084" y="684"/>
                    <a:pt x="35077" y="684"/>
                  </a:cubicBezTo>
                  <a:cubicBezTo>
                    <a:pt x="35069" y="684"/>
                    <a:pt x="35062" y="681"/>
                    <a:pt x="35062" y="672"/>
                  </a:cubicBezTo>
                  <a:cubicBezTo>
                    <a:pt x="35065" y="645"/>
                    <a:pt x="35044" y="645"/>
                    <a:pt x="35020" y="645"/>
                  </a:cubicBezTo>
                  <a:cubicBezTo>
                    <a:pt x="35020" y="645"/>
                    <a:pt x="35019" y="645"/>
                    <a:pt x="35018" y="645"/>
                  </a:cubicBezTo>
                  <a:cubicBezTo>
                    <a:pt x="35011" y="645"/>
                    <a:pt x="35003" y="645"/>
                    <a:pt x="34996" y="644"/>
                  </a:cubicBezTo>
                  <a:cubicBezTo>
                    <a:pt x="34990" y="643"/>
                    <a:pt x="34982" y="642"/>
                    <a:pt x="34974" y="642"/>
                  </a:cubicBezTo>
                  <a:cubicBezTo>
                    <a:pt x="34968" y="642"/>
                    <a:pt x="34961" y="642"/>
                    <a:pt x="34954" y="642"/>
                  </a:cubicBezTo>
                  <a:cubicBezTo>
                    <a:pt x="34930" y="642"/>
                    <a:pt x="34910" y="639"/>
                    <a:pt x="34921" y="609"/>
                  </a:cubicBezTo>
                  <a:cubicBezTo>
                    <a:pt x="34921" y="606"/>
                    <a:pt x="34917" y="605"/>
                    <a:pt x="34913" y="605"/>
                  </a:cubicBezTo>
                  <a:cubicBezTo>
                    <a:pt x="34908" y="605"/>
                    <a:pt x="34903" y="606"/>
                    <a:pt x="34900" y="606"/>
                  </a:cubicBezTo>
                  <a:cubicBezTo>
                    <a:pt x="34897" y="606"/>
                    <a:pt x="34894" y="606"/>
                    <a:pt x="34892" y="606"/>
                  </a:cubicBezTo>
                  <a:cubicBezTo>
                    <a:pt x="34867" y="606"/>
                    <a:pt x="34860" y="591"/>
                    <a:pt x="34844" y="585"/>
                  </a:cubicBezTo>
                  <a:cubicBezTo>
                    <a:pt x="34824" y="580"/>
                    <a:pt x="34818" y="547"/>
                    <a:pt x="34794" y="547"/>
                  </a:cubicBezTo>
                  <a:cubicBezTo>
                    <a:pt x="34785" y="547"/>
                    <a:pt x="34773" y="552"/>
                    <a:pt x="34757" y="564"/>
                  </a:cubicBezTo>
                  <a:cubicBezTo>
                    <a:pt x="34753" y="566"/>
                    <a:pt x="34748" y="566"/>
                    <a:pt x="34743" y="566"/>
                  </a:cubicBezTo>
                  <a:cubicBezTo>
                    <a:pt x="34736" y="566"/>
                    <a:pt x="34730" y="565"/>
                    <a:pt x="34726" y="561"/>
                  </a:cubicBezTo>
                  <a:cubicBezTo>
                    <a:pt x="34695" y="543"/>
                    <a:pt x="34653" y="540"/>
                    <a:pt x="34615" y="533"/>
                  </a:cubicBezTo>
                  <a:cubicBezTo>
                    <a:pt x="34525" y="514"/>
                    <a:pt x="34438" y="506"/>
                    <a:pt x="34348" y="506"/>
                  </a:cubicBezTo>
                  <a:cubicBezTo>
                    <a:pt x="34319" y="506"/>
                    <a:pt x="34290" y="507"/>
                    <a:pt x="34261" y="508"/>
                  </a:cubicBezTo>
                  <a:cubicBezTo>
                    <a:pt x="34213" y="491"/>
                    <a:pt x="34157" y="494"/>
                    <a:pt x="34105" y="491"/>
                  </a:cubicBezTo>
                  <a:cubicBezTo>
                    <a:pt x="34098" y="488"/>
                    <a:pt x="34095" y="484"/>
                    <a:pt x="34088" y="484"/>
                  </a:cubicBezTo>
                  <a:cubicBezTo>
                    <a:pt x="34017" y="467"/>
                    <a:pt x="33945" y="459"/>
                    <a:pt x="33872" y="459"/>
                  </a:cubicBezTo>
                  <a:cubicBezTo>
                    <a:pt x="33841" y="459"/>
                    <a:pt x="33810" y="460"/>
                    <a:pt x="33779" y="463"/>
                  </a:cubicBezTo>
                  <a:cubicBezTo>
                    <a:pt x="33806" y="453"/>
                    <a:pt x="33848" y="453"/>
                    <a:pt x="33848" y="425"/>
                  </a:cubicBezTo>
                  <a:cubicBezTo>
                    <a:pt x="33846" y="425"/>
                    <a:pt x="33846" y="424"/>
                    <a:pt x="33845" y="423"/>
                  </a:cubicBezTo>
                  <a:lnTo>
                    <a:pt x="33845" y="423"/>
                  </a:lnTo>
                  <a:lnTo>
                    <a:pt x="33848" y="425"/>
                  </a:lnTo>
                  <a:cubicBezTo>
                    <a:pt x="33852" y="425"/>
                    <a:pt x="33856" y="424"/>
                    <a:pt x="33860" y="424"/>
                  </a:cubicBezTo>
                  <a:cubicBezTo>
                    <a:pt x="33883" y="424"/>
                    <a:pt x="33907" y="433"/>
                    <a:pt x="33931" y="433"/>
                  </a:cubicBezTo>
                  <a:cubicBezTo>
                    <a:pt x="33947" y="433"/>
                    <a:pt x="33962" y="429"/>
                    <a:pt x="33976" y="415"/>
                  </a:cubicBezTo>
                  <a:cubicBezTo>
                    <a:pt x="33979" y="413"/>
                    <a:pt x="33981" y="412"/>
                    <a:pt x="33982" y="412"/>
                  </a:cubicBezTo>
                  <a:cubicBezTo>
                    <a:pt x="33989" y="412"/>
                    <a:pt x="33991" y="427"/>
                    <a:pt x="34003" y="427"/>
                  </a:cubicBezTo>
                  <a:cubicBezTo>
                    <a:pt x="34005" y="427"/>
                    <a:pt x="34008" y="427"/>
                    <a:pt x="34011" y="425"/>
                  </a:cubicBezTo>
                  <a:cubicBezTo>
                    <a:pt x="34029" y="369"/>
                    <a:pt x="34029" y="369"/>
                    <a:pt x="33935" y="369"/>
                  </a:cubicBezTo>
                  <a:cubicBezTo>
                    <a:pt x="33904" y="369"/>
                    <a:pt x="33872" y="374"/>
                    <a:pt x="33845" y="380"/>
                  </a:cubicBezTo>
                  <a:cubicBezTo>
                    <a:pt x="33776" y="363"/>
                    <a:pt x="33696" y="380"/>
                    <a:pt x="33630" y="356"/>
                  </a:cubicBezTo>
                  <a:cubicBezTo>
                    <a:pt x="33622" y="356"/>
                    <a:pt x="33609" y="359"/>
                    <a:pt x="33602" y="366"/>
                  </a:cubicBezTo>
                  <a:cubicBezTo>
                    <a:pt x="33581" y="377"/>
                    <a:pt x="33557" y="380"/>
                    <a:pt x="33532" y="380"/>
                  </a:cubicBezTo>
                  <a:cubicBezTo>
                    <a:pt x="33513" y="381"/>
                    <a:pt x="33493" y="382"/>
                    <a:pt x="33473" y="382"/>
                  </a:cubicBezTo>
                  <a:cubicBezTo>
                    <a:pt x="33441" y="382"/>
                    <a:pt x="33409" y="381"/>
                    <a:pt x="33377" y="381"/>
                  </a:cubicBezTo>
                  <a:cubicBezTo>
                    <a:pt x="33325" y="381"/>
                    <a:pt x="33274" y="383"/>
                    <a:pt x="33224" y="398"/>
                  </a:cubicBezTo>
                  <a:cubicBezTo>
                    <a:pt x="33220" y="394"/>
                    <a:pt x="33217" y="390"/>
                    <a:pt x="33214" y="390"/>
                  </a:cubicBezTo>
                  <a:cubicBezTo>
                    <a:pt x="33047" y="408"/>
                    <a:pt x="32876" y="404"/>
                    <a:pt x="32706" y="408"/>
                  </a:cubicBezTo>
                  <a:cubicBezTo>
                    <a:pt x="32540" y="411"/>
                    <a:pt x="32370" y="418"/>
                    <a:pt x="32204" y="428"/>
                  </a:cubicBezTo>
                  <a:cubicBezTo>
                    <a:pt x="32191" y="428"/>
                    <a:pt x="32178" y="429"/>
                    <a:pt x="32165" y="429"/>
                  </a:cubicBezTo>
                  <a:cubicBezTo>
                    <a:pt x="32145" y="429"/>
                    <a:pt x="32125" y="428"/>
                    <a:pt x="32106" y="422"/>
                  </a:cubicBezTo>
                  <a:cubicBezTo>
                    <a:pt x="32075" y="407"/>
                    <a:pt x="32039" y="403"/>
                    <a:pt x="32004" y="403"/>
                  </a:cubicBezTo>
                  <a:cubicBezTo>
                    <a:pt x="31981" y="403"/>
                    <a:pt x="31958" y="405"/>
                    <a:pt x="31940" y="408"/>
                  </a:cubicBezTo>
                  <a:cubicBezTo>
                    <a:pt x="31850" y="422"/>
                    <a:pt x="31760" y="425"/>
                    <a:pt x="31669" y="425"/>
                  </a:cubicBezTo>
                  <a:cubicBezTo>
                    <a:pt x="31648" y="421"/>
                    <a:pt x="31627" y="420"/>
                    <a:pt x="31607" y="420"/>
                  </a:cubicBezTo>
                  <a:cubicBezTo>
                    <a:pt x="31560" y="420"/>
                    <a:pt x="31515" y="426"/>
                    <a:pt x="31468" y="426"/>
                  </a:cubicBezTo>
                  <a:cubicBezTo>
                    <a:pt x="31457" y="426"/>
                    <a:pt x="31445" y="426"/>
                    <a:pt x="31433" y="425"/>
                  </a:cubicBezTo>
                  <a:cubicBezTo>
                    <a:pt x="31430" y="425"/>
                    <a:pt x="31428" y="424"/>
                    <a:pt x="31425" y="424"/>
                  </a:cubicBezTo>
                  <a:cubicBezTo>
                    <a:pt x="31414" y="424"/>
                    <a:pt x="31409" y="430"/>
                    <a:pt x="31409" y="439"/>
                  </a:cubicBezTo>
                  <a:cubicBezTo>
                    <a:pt x="31378" y="439"/>
                    <a:pt x="31347" y="439"/>
                    <a:pt x="31315" y="443"/>
                  </a:cubicBezTo>
                  <a:cubicBezTo>
                    <a:pt x="31104" y="446"/>
                    <a:pt x="30889" y="449"/>
                    <a:pt x="30677" y="463"/>
                  </a:cubicBezTo>
                  <a:cubicBezTo>
                    <a:pt x="30667" y="436"/>
                    <a:pt x="30767" y="439"/>
                    <a:pt x="30711" y="404"/>
                  </a:cubicBezTo>
                  <a:cubicBezTo>
                    <a:pt x="30699" y="396"/>
                    <a:pt x="30689" y="390"/>
                    <a:pt x="30677" y="390"/>
                  </a:cubicBezTo>
                  <a:cubicBezTo>
                    <a:pt x="30670" y="390"/>
                    <a:pt x="30663" y="392"/>
                    <a:pt x="30653" y="398"/>
                  </a:cubicBezTo>
                  <a:cubicBezTo>
                    <a:pt x="30622" y="390"/>
                    <a:pt x="30649" y="366"/>
                    <a:pt x="30618" y="363"/>
                  </a:cubicBezTo>
                  <a:cubicBezTo>
                    <a:pt x="30629" y="357"/>
                    <a:pt x="30640" y="355"/>
                    <a:pt x="30653" y="355"/>
                  </a:cubicBezTo>
                  <a:cubicBezTo>
                    <a:pt x="30661" y="355"/>
                    <a:pt x="30669" y="356"/>
                    <a:pt x="30677" y="356"/>
                  </a:cubicBezTo>
                  <a:cubicBezTo>
                    <a:pt x="30697" y="357"/>
                    <a:pt x="30716" y="358"/>
                    <a:pt x="30735" y="358"/>
                  </a:cubicBezTo>
                  <a:cubicBezTo>
                    <a:pt x="30770" y="358"/>
                    <a:pt x="30805" y="355"/>
                    <a:pt x="30841" y="349"/>
                  </a:cubicBezTo>
                  <a:cubicBezTo>
                    <a:pt x="30852" y="347"/>
                    <a:pt x="30872" y="344"/>
                    <a:pt x="30888" y="344"/>
                  </a:cubicBezTo>
                  <a:cubicBezTo>
                    <a:pt x="30905" y="344"/>
                    <a:pt x="30920" y="347"/>
                    <a:pt x="30920" y="356"/>
                  </a:cubicBezTo>
                  <a:cubicBezTo>
                    <a:pt x="30922" y="370"/>
                    <a:pt x="30929" y="374"/>
                    <a:pt x="30937" y="374"/>
                  </a:cubicBezTo>
                  <a:cubicBezTo>
                    <a:pt x="30947" y="374"/>
                    <a:pt x="30959" y="369"/>
                    <a:pt x="30969" y="369"/>
                  </a:cubicBezTo>
                  <a:cubicBezTo>
                    <a:pt x="31051" y="354"/>
                    <a:pt x="31134" y="338"/>
                    <a:pt x="31222" y="338"/>
                  </a:cubicBezTo>
                  <a:cubicBezTo>
                    <a:pt x="31230" y="338"/>
                    <a:pt x="31238" y="338"/>
                    <a:pt x="31246" y="339"/>
                  </a:cubicBezTo>
                  <a:cubicBezTo>
                    <a:pt x="31270" y="349"/>
                    <a:pt x="31305" y="349"/>
                    <a:pt x="31323" y="374"/>
                  </a:cubicBezTo>
                  <a:cubicBezTo>
                    <a:pt x="31314" y="343"/>
                    <a:pt x="31321" y="330"/>
                    <a:pt x="31354" y="330"/>
                  </a:cubicBezTo>
                  <a:cubicBezTo>
                    <a:pt x="31362" y="330"/>
                    <a:pt x="31371" y="330"/>
                    <a:pt x="31382" y="332"/>
                  </a:cubicBezTo>
                  <a:cubicBezTo>
                    <a:pt x="31389" y="333"/>
                    <a:pt x="31397" y="334"/>
                    <a:pt x="31404" y="334"/>
                  </a:cubicBezTo>
                  <a:cubicBezTo>
                    <a:pt x="31447" y="334"/>
                    <a:pt x="31491" y="316"/>
                    <a:pt x="31535" y="316"/>
                  </a:cubicBezTo>
                  <a:cubicBezTo>
                    <a:pt x="31547" y="316"/>
                    <a:pt x="31560" y="318"/>
                    <a:pt x="31572" y="321"/>
                  </a:cubicBezTo>
                  <a:cubicBezTo>
                    <a:pt x="31583" y="324"/>
                    <a:pt x="31593" y="326"/>
                    <a:pt x="31602" y="326"/>
                  </a:cubicBezTo>
                  <a:cubicBezTo>
                    <a:pt x="31614" y="326"/>
                    <a:pt x="31625" y="323"/>
                    <a:pt x="31638" y="318"/>
                  </a:cubicBezTo>
                  <a:cubicBezTo>
                    <a:pt x="31668" y="305"/>
                    <a:pt x="31701" y="302"/>
                    <a:pt x="31735" y="302"/>
                  </a:cubicBezTo>
                  <a:cubicBezTo>
                    <a:pt x="31760" y="302"/>
                    <a:pt x="31785" y="303"/>
                    <a:pt x="31810" y="303"/>
                  </a:cubicBezTo>
                  <a:cubicBezTo>
                    <a:pt x="31841" y="303"/>
                    <a:pt x="31871" y="301"/>
                    <a:pt x="31898" y="290"/>
                  </a:cubicBezTo>
                  <a:cubicBezTo>
                    <a:pt x="31902" y="290"/>
                    <a:pt x="31905" y="294"/>
                    <a:pt x="31909" y="294"/>
                  </a:cubicBezTo>
                  <a:cubicBezTo>
                    <a:pt x="31916" y="299"/>
                    <a:pt x="31924" y="302"/>
                    <a:pt x="31931" y="302"/>
                  </a:cubicBezTo>
                  <a:cubicBezTo>
                    <a:pt x="31937" y="302"/>
                    <a:pt x="31942" y="300"/>
                    <a:pt x="31947" y="294"/>
                  </a:cubicBezTo>
                  <a:cubicBezTo>
                    <a:pt x="31954" y="283"/>
                    <a:pt x="31947" y="276"/>
                    <a:pt x="31933" y="269"/>
                  </a:cubicBezTo>
                  <a:cubicBezTo>
                    <a:pt x="31918" y="264"/>
                    <a:pt x="31905" y="261"/>
                    <a:pt x="31893" y="261"/>
                  </a:cubicBezTo>
                  <a:cubicBezTo>
                    <a:pt x="31868" y="261"/>
                    <a:pt x="31846" y="272"/>
                    <a:pt x="31826" y="286"/>
                  </a:cubicBezTo>
                  <a:cubicBezTo>
                    <a:pt x="31808" y="269"/>
                    <a:pt x="31787" y="255"/>
                    <a:pt x="31840" y="249"/>
                  </a:cubicBezTo>
                  <a:cubicBezTo>
                    <a:pt x="31846" y="249"/>
                    <a:pt x="31853" y="241"/>
                    <a:pt x="31861" y="238"/>
                  </a:cubicBezTo>
                  <a:cubicBezTo>
                    <a:pt x="31880" y="232"/>
                    <a:pt x="31898" y="224"/>
                    <a:pt x="31918" y="224"/>
                  </a:cubicBezTo>
                  <a:cubicBezTo>
                    <a:pt x="31931" y="224"/>
                    <a:pt x="31945" y="227"/>
                    <a:pt x="31960" y="234"/>
                  </a:cubicBezTo>
                  <a:cubicBezTo>
                    <a:pt x="31966" y="237"/>
                    <a:pt x="31974" y="237"/>
                    <a:pt x="31982" y="237"/>
                  </a:cubicBezTo>
                  <a:cubicBezTo>
                    <a:pt x="31998" y="237"/>
                    <a:pt x="32018" y="234"/>
                    <a:pt x="32034" y="234"/>
                  </a:cubicBezTo>
                  <a:cubicBezTo>
                    <a:pt x="32051" y="234"/>
                    <a:pt x="32069" y="234"/>
                    <a:pt x="32085" y="238"/>
                  </a:cubicBezTo>
                  <a:cubicBezTo>
                    <a:pt x="32096" y="249"/>
                    <a:pt x="32138" y="238"/>
                    <a:pt x="32134" y="259"/>
                  </a:cubicBezTo>
                  <a:cubicBezTo>
                    <a:pt x="32131" y="276"/>
                    <a:pt x="32096" y="265"/>
                    <a:pt x="32079" y="276"/>
                  </a:cubicBezTo>
                  <a:cubicBezTo>
                    <a:pt x="32069" y="283"/>
                    <a:pt x="32048" y="276"/>
                    <a:pt x="32040" y="286"/>
                  </a:cubicBezTo>
                  <a:cubicBezTo>
                    <a:pt x="32076" y="296"/>
                    <a:pt x="32098" y="303"/>
                    <a:pt x="32115" y="303"/>
                  </a:cubicBezTo>
                  <a:cubicBezTo>
                    <a:pt x="32138" y="303"/>
                    <a:pt x="32150" y="291"/>
                    <a:pt x="32176" y="262"/>
                  </a:cubicBezTo>
                  <a:cubicBezTo>
                    <a:pt x="32187" y="251"/>
                    <a:pt x="32195" y="247"/>
                    <a:pt x="32201" y="247"/>
                  </a:cubicBezTo>
                  <a:cubicBezTo>
                    <a:pt x="32209" y="247"/>
                    <a:pt x="32214" y="254"/>
                    <a:pt x="32218" y="265"/>
                  </a:cubicBezTo>
                  <a:cubicBezTo>
                    <a:pt x="32227" y="293"/>
                    <a:pt x="32252" y="299"/>
                    <a:pt x="32280" y="299"/>
                  </a:cubicBezTo>
                  <a:cubicBezTo>
                    <a:pt x="32294" y="299"/>
                    <a:pt x="32308" y="298"/>
                    <a:pt x="32322" y="297"/>
                  </a:cubicBezTo>
                  <a:cubicBezTo>
                    <a:pt x="32373" y="291"/>
                    <a:pt x="32408" y="256"/>
                    <a:pt x="32464" y="256"/>
                  </a:cubicBezTo>
                  <a:cubicBezTo>
                    <a:pt x="32473" y="256"/>
                    <a:pt x="32482" y="257"/>
                    <a:pt x="32492" y="259"/>
                  </a:cubicBezTo>
                  <a:lnTo>
                    <a:pt x="32495" y="255"/>
                  </a:lnTo>
                  <a:cubicBezTo>
                    <a:pt x="32516" y="238"/>
                    <a:pt x="32547" y="238"/>
                    <a:pt x="32575" y="234"/>
                  </a:cubicBezTo>
                  <a:cubicBezTo>
                    <a:pt x="32606" y="242"/>
                    <a:pt x="32637" y="246"/>
                    <a:pt x="32668" y="246"/>
                  </a:cubicBezTo>
                  <a:cubicBezTo>
                    <a:pt x="32730" y="246"/>
                    <a:pt x="32792" y="233"/>
                    <a:pt x="32852" y="224"/>
                  </a:cubicBezTo>
                  <a:cubicBezTo>
                    <a:pt x="32891" y="217"/>
                    <a:pt x="32891" y="196"/>
                    <a:pt x="32852" y="179"/>
                  </a:cubicBezTo>
                  <a:cubicBezTo>
                    <a:pt x="32835" y="172"/>
                    <a:pt x="32814" y="169"/>
                    <a:pt x="32790" y="169"/>
                  </a:cubicBezTo>
                  <a:cubicBezTo>
                    <a:pt x="32756" y="161"/>
                    <a:pt x="32714" y="165"/>
                    <a:pt x="32689" y="148"/>
                  </a:cubicBezTo>
                  <a:cubicBezTo>
                    <a:pt x="32672" y="131"/>
                    <a:pt x="32659" y="124"/>
                    <a:pt x="32647" y="124"/>
                  </a:cubicBezTo>
                  <a:cubicBezTo>
                    <a:pt x="32629" y="124"/>
                    <a:pt x="32615" y="138"/>
                    <a:pt x="32599" y="155"/>
                  </a:cubicBezTo>
                  <a:cubicBezTo>
                    <a:pt x="32591" y="164"/>
                    <a:pt x="32584" y="177"/>
                    <a:pt x="32562" y="177"/>
                  </a:cubicBezTo>
                  <a:cubicBezTo>
                    <a:pt x="32558" y="177"/>
                    <a:pt x="32553" y="176"/>
                    <a:pt x="32547" y="175"/>
                  </a:cubicBezTo>
                  <a:cubicBezTo>
                    <a:pt x="32528" y="169"/>
                    <a:pt x="32509" y="167"/>
                    <a:pt x="32490" y="167"/>
                  </a:cubicBezTo>
                  <a:cubicBezTo>
                    <a:pt x="32464" y="167"/>
                    <a:pt x="32438" y="171"/>
                    <a:pt x="32412" y="175"/>
                  </a:cubicBezTo>
                  <a:cubicBezTo>
                    <a:pt x="32395" y="177"/>
                    <a:pt x="32379" y="178"/>
                    <a:pt x="32363" y="178"/>
                  </a:cubicBezTo>
                  <a:cubicBezTo>
                    <a:pt x="32324" y="178"/>
                    <a:pt x="32286" y="173"/>
                    <a:pt x="32249" y="169"/>
                  </a:cubicBezTo>
                  <a:cubicBezTo>
                    <a:pt x="32241" y="150"/>
                    <a:pt x="32229" y="145"/>
                    <a:pt x="32217" y="145"/>
                  </a:cubicBezTo>
                  <a:cubicBezTo>
                    <a:pt x="32197" y="145"/>
                    <a:pt x="32174" y="158"/>
                    <a:pt x="32156" y="158"/>
                  </a:cubicBezTo>
                  <a:cubicBezTo>
                    <a:pt x="32154" y="158"/>
                    <a:pt x="32153" y="158"/>
                    <a:pt x="32152" y="158"/>
                  </a:cubicBezTo>
                  <a:cubicBezTo>
                    <a:pt x="32131" y="158"/>
                    <a:pt x="32120" y="186"/>
                    <a:pt x="32103" y="189"/>
                  </a:cubicBezTo>
                  <a:cubicBezTo>
                    <a:pt x="32097" y="191"/>
                    <a:pt x="32092" y="191"/>
                    <a:pt x="32089" y="191"/>
                  </a:cubicBezTo>
                  <a:cubicBezTo>
                    <a:pt x="32065" y="191"/>
                    <a:pt x="32096" y="164"/>
                    <a:pt x="32069" y="158"/>
                  </a:cubicBezTo>
                  <a:cubicBezTo>
                    <a:pt x="32051" y="153"/>
                    <a:pt x="32026" y="151"/>
                    <a:pt x="31998" y="151"/>
                  </a:cubicBezTo>
                  <a:cubicBezTo>
                    <a:pt x="31942" y="151"/>
                    <a:pt x="31876" y="160"/>
                    <a:pt x="31846" y="179"/>
                  </a:cubicBezTo>
                  <a:cubicBezTo>
                    <a:pt x="31843" y="179"/>
                    <a:pt x="31843" y="182"/>
                    <a:pt x="31843" y="186"/>
                  </a:cubicBezTo>
                  <a:cubicBezTo>
                    <a:pt x="31832" y="189"/>
                    <a:pt x="31826" y="193"/>
                    <a:pt x="31819" y="196"/>
                  </a:cubicBezTo>
                  <a:cubicBezTo>
                    <a:pt x="31811" y="193"/>
                    <a:pt x="31808" y="186"/>
                    <a:pt x="31805" y="182"/>
                  </a:cubicBezTo>
                  <a:cubicBezTo>
                    <a:pt x="31798" y="172"/>
                    <a:pt x="31826" y="161"/>
                    <a:pt x="31801" y="155"/>
                  </a:cubicBezTo>
                  <a:cubicBezTo>
                    <a:pt x="31797" y="153"/>
                    <a:pt x="31793" y="153"/>
                    <a:pt x="31789" y="153"/>
                  </a:cubicBezTo>
                  <a:cubicBezTo>
                    <a:pt x="31772" y="153"/>
                    <a:pt x="31761" y="163"/>
                    <a:pt x="31752" y="169"/>
                  </a:cubicBezTo>
                  <a:cubicBezTo>
                    <a:pt x="31737" y="181"/>
                    <a:pt x="31727" y="193"/>
                    <a:pt x="31703" y="193"/>
                  </a:cubicBezTo>
                  <a:cubicBezTo>
                    <a:pt x="31700" y="193"/>
                    <a:pt x="31697" y="193"/>
                    <a:pt x="31694" y="193"/>
                  </a:cubicBezTo>
                  <a:cubicBezTo>
                    <a:pt x="31684" y="183"/>
                    <a:pt x="31680" y="168"/>
                    <a:pt x="31662" y="168"/>
                  </a:cubicBezTo>
                  <a:cubicBezTo>
                    <a:pt x="31660" y="168"/>
                    <a:pt x="31658" y="168"/>
                    <a:pt x="31656" y="169"/>
                  </a:cubicBezTo>
                  <a:cubicBezTo>
                    <a:pt x="31586" y="186"/>
                    <a:pt x="31496" y="165"/>
                    <a:pt x="31451" y="217"/>
                  </a:cubicBezTo>
                  <a:cubicBezTo>
                    <a:pt x="31448" y="210"/>
                    <a:pt x="31454" y="199"/>
                    <a:pt x="31437" y="196"/>
                  </a:cubicBezTo>
                  <a:cubicBezTo>
                    <a:pt x="31435" y="196"/>
                    <a:pt x="31432" y="196"/>
                    <a:pt x="31430" y="196"/>
                  </a:cubicBezTo>
                  <a:cubicBezTo>
                    <a:pt x="31415" y="196"/>
                    <a:pt x="31397" y="192"/>
                    <a:pt x="31382" y="192"/>
                  </a:cubicBezTo>
                  <a:cubicBezTo>
                    <a:pt x="31366" y="192"/>
                    <a:pt x="31353" y="197"/>
                    <a:pt x="31350" y="217"/>
                  </a:cubicBezTo>
                  <a:cubicBezTo>
                    <a:pt x="31349" y="221"/>
                    <a:pt x="31346" y="223"/>
                    <a:pt x="31342" y="223"/>
                  </a:cubicBezTo>
                  <a:cubicBezTo>
                    <a:pt x="31336" y="223"/>
                    <a:pt x="31329" y="219"/>
                    <a:pt x="31323" y="217"/>
                  </a:cubicBezTo>
                  <a:cubicBezTo>
                    <a:pt x="31308" y="214"/>
                    <a:pt x="31291" y="207"/>
                    <a:pt x="31278" y="199"/>
                  </a:cubicBezTo>
                  <a:cubicBezTo>
                    <a:pt x="31204" y="189"/>
                    <a:pt x="31124" y="199"/>
                    <a:pt x="31059" y="169"/>
                  </a:cubicBezTo>
                  <a:cubicBezTo>
                    <a:pt x="31056" y="169"/>
                    <a:pt x="31054" y="169"/>
                    <a:pt x="31051" y="169"/>
                  </a:cubicBezTo>
                  <a:cubicBezTo>
                    <a:pt x="31041" y="169"/>
                    <a:pt x="31029" y="167"/>
                    <a:pt x="31018" y="167"/>
                  </a:cubicBezTo>
                  <a:cubicBezTo>
                    <a:pt x="31005" y="167"/>
                    <a:pt x="30995" y="170"/>
                    <a:pt x="30993" y="186"/>
                  </a:cubicBezTo>
                  <a:cubicBezTo>
                    <a:pt x="30991" y="214"/>
                    <a:pt x="30973" y="229"/>
                    <a:pt x="30945" y="229"/>
                  </a:cubicBezTo>
                  <a:cubicBezTo>
                    <a:pt x="30931" y="229"/>
                    <a:pt x="30914" y="225"/>
                    <a:pt x="30895" y="217"/>
                  </a:cubicBezTo>
                  <a:cubicBezTo>
                    <a:pt x="30882" y="210"/>
                    <a:pt x="30868" y="205"/>
                    <a:pt x="30854" y="205"/>
                  </a:cubicBezTo>
                  <a:cubicBezTo>
                    <a:pt x="30846" y="205"/>
                    <a:pt x="30838" y="207"/>
                    <a:pt x="30830" y="210"/>
                  </a:cubicBezTo>
                  <a:cubicBezTo>
                    <a:pt x="30802" y="204"/>
                    <a:pt x="30773" y="184"/>
                    <a:pt x="30745" y="184"/>
                  </a:cubicBezTo>
                  <a:cubicBezTo>
                    <a:pt x="30727" y="184"/>
                    <a:pt x="30711" y="191"/>
                    <a:pt x="30695" y="214"/>
                  </a:cubicBezTo>
                  <a:lnTo>
                    <a:pt x="30687" y="214"/>
                  </a:lnTo>
                  <a:cubicBezTo>
                    <a:pt x="30628" y="210"/>
                    <a:pt x="30570" y="210"/>
                    <a:pt x="30511" y="196"/>
                  </a:cubicBezTo>
                  <a:cubicBezTo>
                    <a:pt x="30500" y="194"/>
                    <a:pt x="30494" y="181"/>
                    <a:pt x="30481" y="181"/>
                  </a:cubicBezTo>
                  <a:cubicBezTo>
                    <a:pt x="30477" y="181"/>
                    <a:pt x="30472" y="183"/>
                    <a:pt x="30466" y="186"/>
                  </a:cubicBezTo>
                  <a:cubicBezTo>
                    <a:pt x="30441" y="196"/>
                    <a:pt x="30472" y="207"/>
                    <a:pt x="30472" y="224"/>
                  </a:cubicBezTo>
                  <a:cubicBezTo>
                    <a:pt x="30455" y="220"/>
                    <a:pt x="30431" y="220"/>
                    <a:pt x="30420" y="214"/>
                  </a:cubicBezTo>
                  <a:cubicBezTo>
                    <a:pt x="30407" y="205"/>
                    <a:pt x="30399" y="201"/>
                    <a:pt x="30394" y="201"/>
                  </a:cubicBezTo>
                  <a:cubicBezTo>
                    <a:pt x="30389" y="201"/>
                    <a:pt x="30386" y="206"/>
                    <a:pt x="30383" y="217"/>
                  </a:cubicBezTo>
                  <a:cubicBezTo>
                    <a:pt x="30375" y="244"/>
                    <a:pt x="30344" y="259"/>
                    <a:pt x="30316" y="273"/>
                  </a:cubicBezTo>
                  <a:cubicBezTo>
                    <a:pt x="30292" y="262"/>
                    <a:pt x="30320" y="249"/>
                    <a:pt x="30306" y="234"/>
                  </a:cubicBezTo>
                  <a:cubicBezTo>
                    <a:pt x="30295" y="228"/>
                    <a:pt x="30309" y="207"/>
                    <a:pt x="30282" y="203"/>
                  </a:cubicBezTo>
                  <a:cubicBezTo>
                    <a:pt x="30280" y="202"/>
                    <a:pt x="30278" y="202"/>
                    <a:pt x="30276" y="202"/>
                  </a:cubicBezTo>
                  <a:cubicBezTo>
                    <a:pt x="30259" y="202"/>
                    <a:pt x="30252" y="215"/>
                    <a:pt x="30244" y="224"/>
                  </a:cubicBezTo>
                  <a:cubicBezTo>
                    <a:pt x="30235" y="232"/>
                    <a:pt x="30227" y="236"/>
                    <a:pt x="30218" y="236"/>
                  </a:cubicBezTo>
                  <a:cubicBezTo>
                    <a:pt x="30209" y="236"/>
                    <a:pt x="30199" y="231"/>
                    <a:pt x="30188" y="224"/>
                  </a:cubicBezTo>
                  <a:cubicBezTo>
                    <a:pt x="30163" y="206"/>
                    <a:pt x="30142" y="198"/>
                    <a:pt x="30122" y="198"/>
                  </a:cubicBezTo>
                  <a:cubicBezTo>
                    <a:pt x="30099" y="198"/>
                    <a:pt x="30079" y="210"/>
                    <a:pt x="30056" y="234"/>
                  </a:cubicBezTo>
                  <a:lnTo>
                    <a:pt x="30060" y="238"/>
                  </a:lnTo>
                  <a:lnTo>
                    <a:pt x="30056" y="238"/>
                  </a:lnTo>
                  <a:lnTo>
                    <a:pt x="30056" y="234"/>
                  </a:lnTo>
                  <a:cubicBezTo>
                    <a:pt x="30021" y="241"/>
                    <a:pt x="30000" y="262"/>
                    <a:pt x="30032" y="273"/>
                  </a:cubicBezTo>
                  <a:cubicBezTo>
                    <a:pt x="30098" y="294"/>
                    <a:pt x="30050" y="300"/>
                    <a:pt x="30025" y="311"/>
                  </a:cubicBezTo>
                  <a:cubicBezTo>
                    <a:pt x="29990" y="300"/>
                    <a:pt x="29970" y="286"/>
                    <a:pt x="29987" y="259"/>
                  </a:cubicBezTo>
                  <a:cubicBezTo>
                    <a:pt x="29997" y="238"/>
                    <a:pt x="29987" y="217"/>
                    <a:pt x="29955" y="203"/>
                  </a:cubicBezTo>
                  <a:cubicBezTo>
                    <a:pt x="29947" y="199"/>
                    <a:pt x="29938" y="197"/>
                    <a:pt x="29930" y="197"/>
                  </a:cubicBezTo>
                  <a:cubicBezTo>
                    <a:pt x="29918" y="197"/>
                    <a:pt x="29910" y="202"/>
                    <a:pt x="29914" y="210"/>
                  </a:cubicBezTo>
                  <a:cubicBezTo>
                    <a:pt x="29920" y="238"/>
                    <a:pt x="29879" y="231"/>
                    <a:pt x="29865" y="244"/>
                  </a:cubicBezTo>
                  <a:cubicBezTo>
                    <a:pt x="29796" y="234"/>
                    <a:pt x="29720" y="238"/>
                    <a:pt x="29654" y="217"/>
                  </a:cubicBezTo>
                  <a:cubicBezTo>
                    <a:pt x="29645" y="211"/>
                    <a:pt x="29636" y="202"/>
                    <a:pt x="29620" y="202"/>
                  </a:cubicBezTo>
                  <a:cubicBezTo>
                    <a:pt x="29618" y="202"/>
                    <a:pt x="29615" y="202"/>
                    <a:pt x="29612" y="203"/>
                  </a:cubicBezTo>
                  <a:cubicBezTo>
                    <a:pt x="29609" y="203"/>
                    <a:pt x="29605" y="204"/>
                    <a:pt x="29600" y="204"/>
                  </a:cubicBezTo>
                  <a:cubicBezTo>
                    <a:pt x="29590" y="204"/>
                    <a:pt x="29578" y="202"/>
                    <a:pt x="29569" y="202"/>
                  </a:cubicBezTo>
                  <a:cubicBezTo>
                    <a:pt x="29556" y="202"/>
                    <a:pt x="29546" y="205"/>
                    <a:pt x="29550" y="217"/>
                  </a:cubicBezTo>
                  <a:cubicBezTo>
                    <a:pt x="29553" y="236"/>
                    <a:pt x="29545" y="242"/>
                    <a:pt x="29534" y="242"/>
                  </a:cubicBezTo>
                  <a:cubicBezTo>
                    <a:pt x="29521" y="242"/>
                    <a:pt x="29503" y="234"/>
                    <a:pt x="29491" y="234"/>
                  </a:cubicBezTo>
                  <a:cubicBezTo>
                    <a:pt x="29490" y="234"/>
                    <a:pt x="29489" y="234"/>
                    <a:pt x="29487" y="234"/>
                  </a:cubicBezTo>
                  <a:cubicBezTo>
                    <a:pt x="29467" y="234"/>
                    <a:pt x="29446" y="234"/>
                    <a:pt x="29428" y="220"/>
                  </a:cubicBezTo>
                  <a:cubicBezTo>
                    <a:pt x="29412" y="206"/>
                    <a:pt x="29392" y="201"/>
                    <a:pt x="29371" y="201"/>
                  </a:cubicBezTo>
                  <a:cubicBezTo>
                    <a:pt x="29348" y="201"/>
                    <a:pt x="29324" y="206"/>
                    <a:pt x="29300" y="210"/>
                  </a:cubicBezTo>
                  <a:cubicBezTo>
                    <a:pt x="29254" y="229"/>
                    <a:pt x="29210" y="250"/>
                    <a:pt x="29157" y="250"/>
                  </a:cubicBezTo>
                  <a:cubicBezTo>
                    <a:pt x="29141" y="250"/>
                    <a:pt x="29126" y="248"/>
                    <a:pt x="29109" y="244"/>
                  </a:cubicBezTo>
                  <a:lnTo>
                    <a:pt x="29109" y="244"/>
                  </a:lnTo>
                  <a:cubicBezTo>
                    <a:pt x="29092" y="255"/>
                    <a:pt x="29088" y="273"/>
                    <a:pt x="29116" y="276"/>
                  </a:cubicBezTo>
                  <a:cubicBezTo>
                    <a:pt x="29199" y="286"/>
                    <a:pt x="29171" y="324"/>
                    <a:pt x="29179" y="356"/>
                  </a:cubicBezTo>
                  <a:cubicBezTo>
                    <a:pt x="29161" y="358"/>
                    <a:pt x="29138" y="359"/>
                    <a:pt x="29118" y="359"/>
                  </a:cubicBezTo>
                  <a:cubicBezTo>
                    <a:pt x="29098" y="359"/>
                    <a:pt x="29083" y="358"/>
                    <a:pt x="29081" y="353"/>
                  </a:cubicBezTo>
                  <a:cubicBezTo>
                    <a:pt x="29081" y="311"/>
                    <a:pt x="28998" y="304"/>
                    <a:pt x="29001" y="262"/>
                  </a:cubicBezTo>
                  <a:cubicBezTo>
                    <a:pt x="29001" y="243"/>
                    <a:pt x="28987" y="227"/>
                    <a:pt x="28960" y="227"/>
                  </a:cubicBezTo>
                  <a:cubicBezTo>
                    <a:pt x="28948" y="227"/>
                    <a:pt x="28934" y="230"/>
                    <a:pt x="28918" y="238"/>
                  </a:cubicBezTo>
                  <a:cubicBezTo>
                    <a:pt x="28901" y="245"/>
                    <a:pt x="28882" y="248"/>
                    <a:pt x="28862" y="248"/>
                  </a:cubicBezTo>
                  <a:cubicBezTo>
                    <a:pt x="28843" y="248"/>
                    <a:pt x="28823" y="245"/>
                    <a:pt x="28804" y="241"/>
                  </a:cubicBezTo>
                  <a:cubicBezTo>
                    <a:pt x="28781" y="239"/>
                    <a:pt x="28758" y="239"/>
                    <a:pt x="28735" y="239"/>
                  </a:cubicBezTo>
                  <a:cubicBezTo>
                    <a:pt x="28710" y="239"/>
                    <a:pt x="28686" y="239"/>
                    <a:pt x="28661" y="239"/>
                  </a:cubicBezTo>
                  <a:cubicBezTo>
                    <a:pt x="28631" y="239"/>
                    <a:pt x="28601" y="238"/>
                    <a:pt x="28572" y="234"/>
                  </a:cubicBezTo>
                  <a:cubicBezTo>
                    <a:pt x="28564" y="231"/>
                    <a:pt x="28561" y="224"/>
                    <a:pt x="28554" y="220"/>
                  </a:cubicBezTo>
                  <a:cubicBezTo>
                    <a:pt x="28533" y="224"/>
                    <a:pt x="28509" y="228"/>
                    <a:pt x="28488" y="228"/>
                  </a:cubicBezTo>
                  <a:cubicBezTo>
                    <a:pt x="28478" y="233"/>
                    <a:pt x="28465" y="234"/>
                    <a:pt x="28452" y="234"/>
                  </a:cubicBezTo>
                  <a:cubicBezTo>
                    <a:pt x="28439" y="234"/>
                    <a:pt x="28426" y="233"/>
                    <a:pt x="28413" y="233"/>
                  </a:cubicBezTo>
                  <a:cubicBezTo>
                    <a:pt x="28396" y="233"/>
                    <a:pt x="28380" y="235"/>
                    <a:pt x="28367" y="244"/>
                  </a:cubicBezTo>
                  <a:cubicBezTo>
                    <a:pt x="28359" y="256"/>
                    <a:pt x="28349" y="259"/>
                    <a:pt x="28338" y="259"/>
                  </a:cubicBezTo>
                  <a:cubicBezTo>
                    <a:pt x="28328" y="259"/>
                    <a:pt x="28317" y="257"/>
                    <a:pt x="28304" y="255"/>
                  </a:cubicBezTo>
                  <a:cubicBezTo>
                    <a:pt x="28280" y="249"/>
                    <a:pt x="28253" y="233"/>
                    <a:pt x="28226" y="233"/>
                  </a:cubicBezTo>
                  <a:cubicBezTo>
                    <a:pt x="28210" y="233"/>
                    <a:pt x="28194" y="238"/>
                    <a:pt x="28179" y="255"/>
                  </a:cubicBezTo>
                  <a:cubicBezTo>
                    <a:pt x="28165" y="259"/>
                    <a:pt x="28151" y="262"/>
                    <a:pt x="28134" y="265"/>
                  </a:cubicBezTo>
                  <a:cubicBezTo>
                    <a:pt x="28054" y="269"/>
                    <a:pt x="28047" y="276"/>
                    <a:pt x="28085" y="318"/>
                  </a:cubicBezTo>
                  <a:cubicBezTo>
                    <a:pt x="28085" y="324"/>
                    <a:pt x="28075" y="328"/>
                    <a:pt x="28064" y="332"/>
                  </a:cubicBezTo>
                  <a:lnTo>
                    <a:pt x="28051" y="332"/>
                  </a:lnTo>
                  <a:cubicBezTo>
                    <a:pt x="28040" y="324"/>
                    <a:pt x="28040" y="311"/>
                    <a:pt x="28026" y="304"/>
                  </a:cubicBezTo>
                  <a:cubicBezTo>
                    <a:pt x="28010" y="283"/>
                    <a:pt x="27981" y="279"/>
                    <a:pt x="27947" y="279"/>
                  </a:cubicBezTo>
                  <a:lnTo>
                    <a:pt x="27787" y="279"/>
                  </a:lnTo>
                  <a:cubicBezTo>
                    <a:pt x="27781" y="276"/>
                    <a:pt x="27773" y="276"/>
                    <a:pt x="27770" y="276"/>
                  </a:cubicBezTo>
                  <a:lnTo>
                    <a:pt x="27711" y="276"/>
                  </a:lnTo>
                  <a:cubicBezTo>
                    <a:pt x="27700" y="274"/>
                    <a:pt x="27690" y="274"/>
                    <a:pt x="27679" y="274"/>
                  </a:cubicBezTo>
                  <a:cubicBezTo>
                    <a:pt x="27669" y="274"/>
                    <a:pt x="27659" y="274"/>
                    <a:pt x="27648" y="276"/>
                  </a:cubicBezTo>
                  <a:lnTo>
                    <a:pt x="27621" y="276"/>
                  </a:lnTo>
                  <a:cubicBezTo>
                    <a:pt x="27572" y="276"/>
                    <a:pt x="27523" y="265"/>
                    <a:pt x="27475" y="265"/>
                  </a:cubicBezTo>
                  <a:cubicBezTo>
                    <a:pt x="27451" y="266"/>
                    <a:pt x="27427" y="267"/>
                    <a:pt x="27403" y="267"/>
                  </a:cubicBezTo>
                  <a:cubicBezTo>
                    <a:pt x="27303" y="267"/>
                    <a:pt x="27202" y="259"/>
                    <a:pt x="27100" y="259"/>
                  </a:cubicBezTo>
                  <a:cubicBezTo>
                    <a:pt x="27054" y="259"/>
                    <a:pt x="27008" y="261"/>
                    <a:pt x="26961" y="265"/>
                  </a:cubicBezTo>
                  <a:cubicBezTo>
                    <a:pt x="26951" y="267"/>
                    <a:pt x="26941" y="268"/>
                    <a:pt x="26932" y="268"/>
                  </a:cubicBezTo>
                  <a:cubicBezTo>
                    <a:pt x="26902" y="268"/>
                    <a:pt x="26875" y="259"/>
                    <a:pt x="26857" y="238"/>
                  </a:cubicBezTo>
                  <a:cubicBezTo>
                    <a:pt x="26854" y="238"/>
                    <a:pt x="26854" y="234"/>
                    <a:pt x="26850" y="231"/>
                  </a:cubicBezTo>
                  <a:cubicBezTo>
                    <a:pt x="26857" y="228"/>
                    <a:pt x="26854" y="220"/>
                    <a:pt x="26844" y="214"/>
                  </a:cubicBezTo>
                  <a:cubicBezTo>
                    <a:pt x="26795" y="193"/>
                    <a:pt x="26836" y="189"/>
                    <a:pt x="26860" y="186"/>
                  </a:cubicBezTo>
                  <a:cubicBezTo>
                    <a:pt x="26868" y="186"/>
                    <a:pt x="26875" y="182"/>
                    <a:pt x="26881" y="182"/>
                  </a:cubicBezTo>
                  <a:cubicBezTo>
                    <a:pt x="26899" y="186"/>
                    <a:pt x="26916" y="186"/>
                    <a:pt x="26934" y="186"/>
                  </a:cubicBezTo>
                  <a:cubicBezTo>
                    <a:pt x="26942" y="187"/>
                    <a:pt x="26950" y="188"/>
                    <a:pt x="26958" y="188"/>
                  </a:cubicBezTo>
                  <a:cubicBezTo>
                    <a:pt x="26974" y="188"/>
                    <a:pt x="26990" y="186"/>
                    <a:pt x="27006" y="186"/>
                  </a:cubicBezTo>
                  <a:cubicBezTo>
                    <a:pt x="27010" y="186"/>
                    <a:pt x="27014" y="186"/>
                    <a:pt x="27017" y="189"/>
                  </a:cubicBezTo>
                  <a:cubicBezTo>
                    <a:pt x="27048" y="189"/>
                    <a:pt x="27076" y="193"/>
                    <a:pt x="27107" y="193"/>
                  </a:cubicBezTo>
                  <a:cubicBezTo>
                    <a:pt x="27135" y="199"/>
                    <a:pt x="27163" y="210"/>
                    <a:pt x="27184" y="228"/>
                  </a:cubicBezTo>
                  <a:cubicBezTo>
                    <a:pt x="27191" y="233"/>
                    <a:pt x="27200" y="236"/>
                    <a:pt x="27212" y="236"/>
                  </a:cubicBezTo>
                  <a:cubicBezTo>
                    <a:pt x="27216" y="236"/>
                    <a:pt x="27220" y="235"/>
                    <a:pt x="27225" y="234"/>
                  </a:cubicBezTo>
                  <a:cubicBezTo>
                    <a:pt x="27228" y="238"/>
                    <a:pt x="27232" y="238"/>
                    <a:pt x="27235" y="238"/>
                  </a:cubicBezTo>
                  <a:lnTo>
                    <a:pt x="27243" y="238"/>
                  </a:lnTo>
                  <a:cubicBezTo>
                    <a:pt x="27268" y="240"/>
                    <a:pt x="27294" y="247"/>
                    <a:pt x="27321" y="247"/>
                  </a:cubicBezTo>
                  <a:cubicBezTo>
                    <a:pt x="27329" y="247"/>
                    <a:pt x="27338" y="246"/>
                    <a:pt x="27347" y="244"/>
                  </a:cubicBezTo>
                  <a:cubicBezTo>
                    <a:pt x="27443" y="231"/>
                    <a:pt x="27541" y="231"/>
                    <a:pt x="27638" y="228"/>
                  </a:cubicBezTo>
                  <a:lnTo>
                    <a:pt x="27641" y="228"/>
                  </a:lnTo>
                  <a:cubicBezTo>
                    <a:pt x="27648" y="232"/>
                    <a:pt x="27655" y="233"/>
                    <a:pt x="27661" y="233"/>
                  </a:cubicBezTo>
                  <a:cubicBezTo>
                    <a:pt x="27677" y="233"/>
                    <a:pt x="27693" y="225"/>
                    <a:pt x="27707" y="220"/>
                  </a:cubicBezTo>
                  <a:cubicBezTo>
                    <a:pt x="27721" y="217"/>
                    <a:pt x="27735" y="217"/>
                    <a:pt x="27749" y="214"/>
                  </a:cubicBezTo>
                  <a:cubicBezTo>
                    <a:pt x="27776" y="214"/>
                    <a:pt x="27808" y="210"/>
                    <a:pt x="27832" y="199"/>
                  </a:cubicBezTo>
                  <a:cubicBezTo>
                    <a:pt x="27880" y="182"/>
                    <a:pt x="27933" y="179"/>
                    <a:pt x="27985" y="175"/>
                  </a:cubicBezTo>
                  <a:cubicBezTo>
                    <a:pt x="27995" y="179"/>
                    <a:pt x="28005" y="182"/>
                    <a:pt x="28016" y="186"/>
                  </a:cubicBezTo>
                  <a:cubicBezTo>
                    <a:pt x="28027" y="205"/>
                    <a:pt x="28047" y="211"/>
                    <a:pt x="28072" y="211"/>
                  </a:cubicBezTo>
                  <a:cubicBezTo>
                    <a:pt x="28079" y="211"/>
                    <a:pt x="28086" y="211"/>
                    <a:pt x="28093" y="210"/>
                  </a:cubicBezTo>
                  <a:cubicBezTo>
                    <a:pt x="28105" y="208"/>
                    <a:pt x="28117" y="206"/>
                    <a:pt x="28129" y="206"/>
                  </a:cubicBezTo>
                  <a:cubicBezTo>
                    <a:pt x="28137" y="206"/>
                    <a:pt x="28144" y="207"/>
                    <a:pt x="28151" y="210"/>
                  </a:cubicBezTo>
                  <a:cubicBezTo>
                    <a:pt x="28171" y="217"/>
                    <a:pt x="28189" y="220"/>
                    <a:pt x="28204" y="220"/>
                  </a:cubicBezTo>
                  <a:cubicBezTo>
                    <a:pt x="28235" y="220"/>
                    <a:pt x="28257" y="207"/>
                    <a:pt x="28276" y="186"/>
                  </a:cubicBezTo>
                  <a:lnTo>
                    <a:pt x="28276" y="189"/>
                  </a:lnTo>
                  <a:cubicBezTo>
                    <a:pt x="28283" y="189"/>
                    <a:pt x="28290" y="193"/>
                    <a:pt x="28297" y="193"/>
                  </a:cubicBezTo>
                  <a:cubicBezTo>
                    <a:pt x="28342" y="203"/>
                    <a:pt x="28389" y="214"/>
                    <a:pt x="28437" y="214"/>
                  </a:cubicBezTo>
                  <a:cubicBezTo>
                    <a:pt x="28469" y="214"/>
                    <a:pt x="28501" y="209"/>
                    <a:pt x="28533" y="196"/>
                  </a:cubicBezTo>
                  <a:cubicBezTo>
                    <a:pt x="28535" y="194"/>
                    <a:pt x="28537" y="194"/>
                    <a:pt x="28540" y="194"/>
                  </a:cubicBezTo>
                  <a:cubicBezTo>
                    <a:pt x="28542" y="194"/>
                    <a:pt x="28545" y="194"/>
                    <a:pt x="28547" y="196"/>
                  </a:cubicBezTo>
                  <a:cubicBezTo>
                    <a:pt x="28580" y="203"/>
                    <a:pt x="28613" y="206"/>
                    <a:pt x="28645" y="206"/>
                  </a:cubicBezTo>
                  <a:cubicBezTo>
                    <a:pt x="28710" y="206"/>
                    <a:pt x="28774" y="195"/>
                    <a:pt x="28838" y="186"/>
                  </a:cubicBezTo>
                  <a:cubicBezTo>
                    <a:pt x="28855" y="182"/>
                    <a:pt x="28873" y="179"/>
                    <a:pt x="28890" y="179"/>
                  </a:cubicBezTo>
                  <a:cubicBezTo>
                    <a:pt x="28900" y="179"/>
                    <a:pt x="28910" y="180"/>
                    <a:pt x="28921" y="180"/>
                  </a:cubicBezTo>
                  <a:cubicBezTo>
                    <a:pt x="28926" y="180"/>
                    <a:pt x="28931" y="180"/>
                    <a:pt x="28935" y="179"/>
                  </a:cubicBezTo>
                  <a:cubicBezTo>
                    <a:pt x="28956" y="177"/>
                    <a:pt x="28976" y="175"/>
                    <a:pt x="28996" y="175"/>
                  </a:cubicBezTo>
                  <a:cubicBezTo>
                    <a:pt x="29017" y="175"/>
                    <a:pt x="29037" y="177"/>
                    <a:pt x="29057" y="186"/>
                  </a:cubicBezTo>
                  <a:cubicBezTo>
                    <a:pt x="29074" y="186"/>
                    <a:pt x="29102" y="186"/>
                    <a:pt x="29109" y="172"/>
                  </a:cubicBezTo>
                  <a:cubicBezTo>
                    <a:pt x="29116" y="155"/>
                    <a:pt x="29081" y="161"/>
                    <a:pt x="29071" y="155"/>
                  </a:cubicBezTo>
                  <a:cubicBezTo>
                    <a:pt x="29057" y="145"/>
                    <a:pt x="29040" y="134"/>
                    <a:pt x="29057" y="116"/>
                  </a:cubicBezTo>
                  <a:cubicBezTo>
                    <a:pt x="29105" y="116"/>
                    <a:pt x="29154" y="113"/>
                    <a:pt x="29203" y="113"/>
                  </a:cubicBezTo>
                  <a:cubicBezTo>
                    <a:pt x="29217" y="120"/>
                    <a:pt x="29230" y="127"/>
                    <a:pt x="29248" y="134"/>
                  </a:cubicBezTo>
                  <a:cubicBezTo>
                    <a:pt x="29241" y="162"/>
                    <a:pt x="29265" y="166"/>
                    <a:pt x="29291" y="166"/>
                  </a:cubicBezTo>
                  <a:cubicBezTo>
                    <a:pt x="29303" y="166"/>
                    <a:pt x="29315" y="165"/>
                    <a:pt x="29324" y="165"/>
                  </a:cubicBezTo>
                  <a:cubicBezTo>
                    <a:pt x="29340" y="167"/>
                    <a:pt x="29356" y="167"/>
                    <a:pt x="29372" y="167"/>
                  </a:cubicBezTo>
                  <a:cubicBezTo>
                    <a:pt x="29410" y="167"/>
                    <a:pt x="29449" y="164"/>
                    <a:pt x="29487" y="164"/>
                  </a:cubicBezTo>
                  <a:cubicBezTo>
                    <a:pt x="29511" y="164"/>
                    <a:pt x="29534" y="165"/>
                    <a:pt x="29557" y="169"/>
                  </a:cubicBezTo>
                  <a:cubicBezTo>
                    <a:pt x="29571" y="169"/>
                    <a:pt x="29592" y="169"/>
                    <a:pt x="29592" y="161"/>
                  </a:cubicBezTo>
                  <a:cubicBezTo>
                    <a:pt x="29592" y="145"/>
                    <a:pt x="29567" y="134"/>
                    <a:pt x="29542" y="127"/>
                  </a:cubicBezTo>
                  <a:cubicBezTo>
                    <a:pt x="29539" y="123"/>
                    <a:pt x="29534" y="123"/>
                    <a:pt x="29529" y="123"/>
                  </a:cubicBezTo>
                  <a:cubicBezTo>
                    <a:pt x="29524" y="123"/>
                    <a:pt x="29520" y="123"/>
                    <a:pt x="29518" y="120"/>
                  </a:cubicBezTo>
                  <a:cubicBezTo>
                    <a:pt x="29522" y="118"/>
                    <a:pt x="29525" y="118"/>
                    <a:pt x="29529" y="118"/>
                  </a:cubicBezTo>
                  <a:cubicBezTo>
                    <a:pt x="29532" y="118"/>
                    <a:pt x="29536" y="118"/>
                    <a:pt x="29539" y="116"/>
                  </a:cubicBezTo>
                  <a:cubicBezTo>
                    <a:pt x="29557" y="106"/>
                    <a:pt x="29592" y="106"/>
                    <a:pt x="29592" y="89"/>
                  </a:cubicBezTo>
                  <a:cubicBezTo>
                    <a:pt x="29592" y="78"/>
                    <a:pt x="29577" y="73"/>
                    <a:pt x="29562" y="73"/>
                  </a:cubicBezTo>
                  <a:cubicBezTo>
                    <a:pt x="29558" y="73"/>
                    <a:pt x="29554" y="74"/>
                    <a:pt x="29550" y="75"/>
                  </a:cubicBezTo>
                  <a:cubicBezTo>
                    <a:pt x="29477" y="85"/>
                    <a:pt x="29400" y="78"/>
                    <a:pt x="29328" y="85"/>
                  </a:cubicBezTo>
                  <a:cubicBezTo>
                    <a:pt x="29310" y="82"/>
                    <a:pt x="29286" y="85"/>
                    <a:pt x="29286" y="68"/>
                  </a:cubicBezTo>
                  <a:cubicBezTo>
                    <a:pt x="29296" y="62"/>
                    <a:pt x="29304" y="60"/>
                    <a:pt x="29312" y="60"/>
                  </a:cubicBezTo>
                  <a:cubicBezTo>
                    <a:pt x="29324" y="60"/>
                    <a:pt x="29335" y="65"/>
                    <a:pt x="29345" y="71"/>
                  </a:cubicBezTo>
                  <a:cubicBezTo>
                    <a:pt x="29349" y="73"/>
                    <a:pt x="29353" y="74"/>
                    <a:pt x="29358" y="74"/>
                  </a:cubicBezTo>
                  <a:cubicBezTo>
                    <a:pt x="29368" y="74"/>
                    <a:pt x="29379" y="69"/>
                    <a:pt x="29387" y="65"/>
                  </a:cubicBezTo>
                  <a:cubicBezTo>
                    <a:pt x="29393" y="61"/>
                    <a:pt x="29408" y="57"/>
                    <a:pt x="29397" y="47"/>
                  </a:cubicBezTo>
                  <a:cubicBezTo>
                    <a:pt x="29390" y="40"/>
                    <a:pt x="29379" y="33"/>
                    <a:pt x="29358" y="33"/>
                  </a:cubicBezTo>
                  <a:cubicBezTo>
                    <a:pt x="29328" y="34"/>
                    <a:pt x="29297" y="34"/>
                    <a:pt x="29267" y="34"/>
                  </a:cubicBezTo>
                  <a:cubicBezTo>
                    <a:pt x="29242" y="34"/>
                    <a:pt x="29217" y="34"/>
                    <a:pt x="29191" y="34"/>
                  </a:cubicBezTo>
                  <a:cubicBezTo>
                    <a:pt x="29128" y="34"/>
                    <a:pt x="29064" y="35"/>
                    <a:pt x="29001" y="40"/>
                  </a:cubicBezTo>
                  <a:cubicBezTo>
                    <a:pt x="28997" y="41"/>
                    <a:pt x="28994" y="41"/>
                    <a:pt x="28990" y="41"/>
                  </a:cubicBezTo>
                  <a:cubicBezTo>
                    <a:pt x="28974" y="41"/>
                    <a:pt x="28959" y="38"/>
                    <a:pt x="28943" y="38"/>
                  </a:cubicBezTo>
                  <a:cubicBezTo>
                    <a:pt x="28936" y="38"/>
                    <a:pt x="28929" y="38"/>
                    <a:pt x="28921" y="40"/>
                  </a:cubicBezTo>
                  <a:cubicBezTo>
                    <a:pt x="28910" y="40"/>
                    <a:pt x="28897" y="39"/>
                    <a:pt x="28885" y="39"/>
                  </a:cubicBezTo>
                  <a:cubicBezTo>
                    <a:pt x="28878" y="39"/>
                    <a:pt x="28872" y="39"/>
                    <a:pt x="28866" y="40"/>
                  </a:cubicBezTo>
                  <a:cubicBezTo>
                    <a:pt x="28860" y="41"/>
                    <a:pt x="28854" y="41"/>
                    <a:pt x="28848" y="41"/>
                  </a:cubicBezTo>
                  <a:cubicBezTo>
                    <a:pt x="28816" y="41"/>
                    <a:pt x="28783" y="37"/>
                    <a:pt x="28751" y="37"/>
                  </a:cubicBezTo>
                  <a:cubicBezTo>
                    <a:pt x="28722" y="37"/>
                    <a:pt x="28693" y="40"/>
                    <a:pt x="28665" y="50"/>
                  </a:cubicBezTo>
                  <a:cubicBezTo>
                    <a:pt x="28630" y="47"/>
                    <a:pt x="28599" y="44"/>
                    <a:pt x="28564" y="44"/>
                  </a:cubicBezTo>
                  <a:cubicBezTo>
                    <a:pt x="28535" y="46"/>
                    <a:pt x="28503" y="49"/>
                    <a:pt x="28473" y="49"/>
                  </a:cubicBezTo>
                  <a:cubicBezTo>
                    <a:pt x="28453" y="49"/>
                    <a:pt x="28435" y="48"/>
                    <a:pt x="28418" y="44"/>
                  </a:cubicBezTo>
                  <a:cubicBezTo>
                    <a:pt x="28404" y="40"/>
                    <a:pt x="28390" y="38"/>
                    <a:pt x="28377" y="38"/>
                  </a:cubicBezTo>
                  <a:cubicBezTo>
                    <a:pt x="28356" y="38"/>
                    <a:pt x="28336" y="42"/>
                    <a:pt x="28314" y="44"/>
                  </a:cubicBezTo>
                  <a:lnTo>
                    <a:pt x="28276" y="44"/>
                  </a:lnTo>
                  <a:cubicBezTo>
                    <a:pt x="28266" y="44"/>
                    <a:pt x="28255" y="44"/>
                    <a:pt x="28245" y="40"/>
                  </a:cubicBezTo>
                  <a:cubicBezTo>
                    <a:pt x="28234" y="40"/>
                    <a:pt x="28221" y="47"/>
                    <a:pt x="28218" y="57"/>
                  </a:cubicBezTo>
                  <a:cubicBezTo>
                    <a:pt x="28207" y="57"/>
                    <a:pt x="28197" y="61"/>
                    <a:pt x="28189" y="65"/>
                  </a:cubicBezTo>
                  <a:cubicBezTo>
                    <a:pt x="28185" y="65"/>
                    <a:pt x="28181" y="66"/>
                    <a:pt x="28176" y="66"/>
                  </a:cubicBezTo>
                  <a:cubicBezTo>
                    <a:pt x="28162" y="66"/>
                    <a:pt x="28145" y="63"/>
                    <a:pt x="28131" y="63"/>
                  </a:cubicBezTo>
                  <a:cubicBezTo>
                    <a:pt x="28113" y="63"/>
                    <a:pt x="28098" y="68"/>
                    <a:pt x="28096" y="92"/>
                  </a:cubicBezTo>
                  <a:cubicBezTo>
                    <a:pt x="28093" y="110"/>
                    <a:pt x="28127" y="106"/>
                    <a:pt x="28138" y="116"/>
                  </a:cubicBezTo>
                  <a:cubicBezTo>
                    <a:pt x="28130" y="120"/>
                    <a:pt x="28127" y="124"/>
                    <a:pt x="28120" y="124"/>
                  </a:cubicBezTo>
                  <a:cubicBezTo>
                    <a:pt x="28116" y="125"/>
                    <a:pt x="28111" y="125"/>
                    <a:pt x="28106" y="125"/>
                  </a:cubicBezTo>
                  <a:cubicBezTo>
                    <a:pt x="28094" y="125"/>
                    <a:pt x="28081" y="122"/>
                    <a:pt x="28068" y="116"/>
                  </a:cubicBezTo>
                  <a:cubicBezTo>
                    <a:pt x="28058" y="92"/>
                    <a:pt x="28058" y="61"/>
                    <a:pt x="28005" y="57"/>
                  </a:cubicBezTo>
                  <a:cubicBezTo>
                    <a:pt x="27930" y="57"/>
                    <a:pt x="27856" y="50"/>
                    <a:pt x="27781" y="50"/>
                  </a:cubicBezTo>
                  <a:cubicBezTo>
                    <a:pt x="27772" y="49"/>
                    <a:pt x="27763" y="48"/>
                    <a:pt x="27753" y="48"/>
                  </a:cubicBezTo>
                  <a:cubicBezTo>
                    <a:pt x="27738" y="48"/>
                    <a:pt x="27723" y="51"/>
                    <a:pt x="27711" y="61"/>
                  </a:cubicBezTo>
                  <a:cubicBezTo>
                    <a:pt x="27707" y="63"/>
                    <a:pt x="27702" y="65"/>
                    <a:pt x="27696" y="65"/>
                  </a:cubicBezTo>
                  <a:cubicBezTo>
                    <a:pt x="27692" y="65"/>
                    <a:pt x="27687" y="64"/>
                    <a:pt x="27683" y="61"/>
                  </a:cubicBezTo>
                  <a:cubicBezTo>
                    <a:pt x="27662" y="46"/>
                    <a:pt x="27647" y="39"/>
                    <a:pt x="27629" y="39"/>
                  </a:cubicBezTo>
                  <a:cubicBezTo>
                    <a:pt x="27618" y="39"/>
                    <a:pt x="27605" y="42"/>
                    <a:pt x="27589" y="47"/>
                  </a:cubicBezTo>
                  <a:cubicBezTo>
                    <a:pt x="27499" y="82"/>
                    <a:pt x="27398" y="65"/>
                    <a:pt x="27305" y="75"/>
                  </a:cubicBezTo>
                  <a:cubicBezTo>
                    <a:pt x="27281" y="75"/>
                    <a:pt x="27267" y="60"/>
                    <a:pt x="27246" y="60"/>
                  </a:cubicBezTo>
                  <a:cubicBezTo>
                    <a:pt x="27240" y="60"/>
                    <a:pt x="27233" y="61"/>
                    <a:pt x="27225" y="65"/>
                  </a:cubicBezTo>
                  <a:cubicBezTo>
                    <a:pt x="27214" y="69"/>
                    <a:pt x="27206" y="71"/>
                    <a:pt x="27200" y="71"/>
                  </a:cubicBezTo>
                  <a:cubicBezTo>
                    <a:pt x="27182" y="71"/>
                    <a:pt x="27182" y="56"/>
                    <a:pt x="27187" y="40"/>
                  </a:cubicBezTo>
                  <a:cubicBezTo>
                    <a:pt x="27194" y="30"/>
                    <a:pt x="27208" y="20"/>
                    <a:pt x="27187" y="12"/>
                  </a:cubicBezTo>
                  <a:cubicBezTo>
                    <a:pt x="27186" y="11"/>
                    <a:pt x="27183" y="11"/>
                    <a:pt x="27181" y="11"/>
                  </a:cubicBezTo>
                  <a:cubicBezTo>
                    <a:pt x="27176" y="11"/>
                    <a:pt x="27169" y="12"/>
                    <a:pt x="27169" y="12"/>
                  </a:cubicBezTo>
                  <a:cubicBezTo>
                    <a:pt x="27169" y="23"/>
                    <a:pt x="27135" y="30"/>
                    <a:pt x="27149" y="44"/>
                  </a:cubicBezTo>
                  <a:cubicBezTo>
                    <a:pt x="27159" y="54"/>
                    <a:pt x="27163" y="65"/>
                    <a:pt x="27135" y="65"/>
                  </a:cubicBezTo>
                  <a:cubicBezTo>
                    <a:pt x="27076" y="65"/>
                    <a:pt x="27014" y="76"/>
                    <a:pt x="26952" y="76"/>
                  </a:cubicBezTo>
                  <a:cubicBezTo>
                    <a:pt x="26931" y="76"/>
                    <a:pt x="26910" y="75"/>
                    <a:pt x="26889" y="71"/>
                  </a:cubicBezTo>
                  <a:cubicBezTo>
                    <a:pt x="26857" y="65"/>
                    <a:pt x="26823" y="65"/>
                    <a:pt x="26830" y="33"/>
                  </a:cubicBezTo>
                  <a:cubicBezTo>
                    <a:pt x="26832" y="24"/>
                    <a:pt x="26822" y="23"/>
                    <a:pt x="26811" y="23"/>
                  </a:cubicBezTo>
                  <a:cubicBezTo>
                    <a:pt x="26805" y="23"/>
                    <a:pt x="26799" y="23"/>
                    <a:pt x="26795" y="23"/>
                  </a:cubicBezTo>
                  <a:cubicBezTo>
                    <a:pt x="26791" y="23"/>
                    <a:pt x="26787" y="24"/>
                    <a:pt x="26783" y="24"/>
                  </a:cubicBezTo>
                  <a:cubicBezTo>
                    <a:pt x="26774" y="24"/>
                    <a:pt x="26766" y="23"/>
                    <a:pt x="26758" y="23"/>
                  </a:cubicBezTo>
                  <a:cubicBezTo>
                    <a:pt x="26743" y="23"/>
                    <a:pt x="26729" y="25"/>
                    <a:pt x="26722" y="36"/>
                  </a:cubicBezTo>
                  <a:cubicBezTo>
                    <a:pt x="26711" y="47"/>
                    <a:pt x="26743" y="50"/>
                    <a:pt x="26756" y="57"/>
                  </a:cubicBezTo>
                  <a:cubicBezTo>
                    <a:pt x="26756" y="68"/>
                    <a:pt x="26802" y="65"/>
                    <a:pt x="26785" y="82"/>
                  </a:cubicBezTo>
                  <a:cubicBezTo>
                    <a:pt x="26774" y="86"/>
                    <a:pt x="26762" y="87"/>
                    <a:pt x="26750" y="87"/>
                  </a:cubicBezTo>
                  <a:cubicBezTo>
                    <a:pt x="26736" y="87"/>
                    <a:pt x="26723" y="86"/>
                    <a:pt x="26710" y="86"/>
                  </a:cubicBezTo>
                  <a:cubicBezTo>
                    <a:pt x="26697" y="86"/>
                    <a:pt x="26685" y="87"/>
                    <a:pt x="26673" y="92"/>
                  </a:cubicBezTo>
                  <a:cubicBezTo>
                    <a:pt x="26607" y="95"/>
                    <a:pt x="26542" y="99"/>
                    <a:pt x="26476" y="103"/>
                  </a:cubicBezTo>
                  <a:cubicBezTo>
                    <a:pt x="26389" y="85"/>
                    <a:pt x="26375" y="71"/>
                    <a:pt x="26396" y="23"/>
                  </a:cubicBezTo>
                  <a:cubicBezTo>
                    <a:pt x="26399" y="9"/>
                    <a:pt x="26389" y="5"/>
                    <a:pt x="26375" y="5"/>
                  </a:cubicBezTo>
                  <a:cubicBezTo>
                    <a:pt x="26358" y="9"/>
                    <a:pt x="26337" y="9"/>
                    <a:pt x="26316" y="9"/>
                  </a:cubicBezTo>
                  <a:lnTo>
                    <a:pt x="26219" y="9"/>
                  </a:lnTo>
                  <a:cubicBezTo>
                    <a:pt x="26184" y="23"/>
                    <a:pt x="26184" y="33"/>
                    <a:pt x="26219" y="44"/>
                  </a:cubicBezTo>
                  <a:cubicBezTo>
                    <a:pt x="26250" y="54"/>
                    <a:pt x="26282" y="61"/>
                    <a:pt x="26323" y="71"/>
                  </a:cubicBezTo>
                  <a:cubicBezTo>
                    <a:pt x="26305" y="76"/>
                    <a:pt x="26286" y="77"/>
                    <a:pt x="26269" y="77"/>
                  </a:cubicBezTo>
                  <a:cubicBezTo>
                    <a:pt x="26257" y="77"/>
                    <a:pt x="26247" y="77"/>
                    <a:pt x="26236" y="77"/>
                  </a:cubicBezTo>
                  <a:cubicBezTo>
                    <a:pt x="26217" y="77"/>
                    <a:pt x="26200" y="78"/>
                    <a:pt x="26184" y="85"/>
                  </a:cubicBezTo>
                  <a:cubicBezTo>
                    <a:pt x="26174" y="83"/>
                    <a:pt x="26166" y="82"/>
                    <a:pt x="26157" y="82"/>
                  </a:cubicBezTo>
                  <a:cubicBezTo>
                    <a:pt x="26120" y="82"/>
                    <a:pt x="26098" y="105"/>
                    <a:pt x="26066" y="113"/>
                  </a:cubicBezTo>
                  <a:cubicBezTo>
                    <a:pt x="26062" y="114"/>
                    <a:pt x="26058" y="115"/>
                    <a:pt x="26053" y="115"/>
                  </a:cubicBezTo>
                  <a:cubicBezTo>
                    <a:pt x="26047" y="115"/>
                    <a:pt x="26041" y="113"/>
                    <a:pt x="26035" y="110"/>
                  </a:cubicBezTo>
                  <a:cubicBezTo>
                    <a:pt x="26011" y="85"/>
                    <a:pt x="26039" y="57"/>
                    <a:pt x="26011" y="33"/>
                  </a:cubicBezTo>
                  <a:cubicBezTo>
                    <a:pt x="25993" y="27"/>
                    <a:pt x="25991" y="1"/>
                    <a:pt x="259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4"/>
            <p:cNvSpPr/>
            <p:nvPr/>
          </p:nvSpPr>
          <p:spPr>
            <a:xfrm>
              <a:off x="6222275" y="663550"/>
              <a:ext cx="11325" cy="1850"/>
            </a:xfrm>
            <a:custGeom>
              <a:avLst/>
              <a:gdLst/>
              <a:ahLst/>
              <a:cxnLst/>
              <a:rect l="l" t="t" r="r" b="b"/>
              <a:pathLst>
                <a:path w="453" h="74" extrusionOk="0">
                  <a:moveTo>
                    <a:pt x="207" y="0"/>
                  </a:moveTo>
                  <a:cubicBezTo>
                    <a:pt x="189" y="0"/>
                    <a:pt x="170" y="3"/>
                    <a:pt x="157" y="7"/>
                  </a:cubicBezTo>
                  <a:cubicBezTo>
                    <a:pt x="141" y="16"/>
                    <a:pt x="126" y="18"/>
                    <a:pt x="110" y="18"/>
                  </a:cubicBezTo>
                  <a:cubicBezTo>
                    <a:pt x="101" y="18"/>
                    <a:pt x="91" y="17"/>
                    <a:pt x="81" y="17"/>
                  </a:cubicBezTo>
                  <a:lnTo>
                    <a:pt x="49" y="17"/>
                  </a:lnTo>
                  <a:cubicBezTo>
                    <a:pt x="25" y="17"/>
                    <a:pt x="8" y="25"/>
                    <a:pt x="4" y="38"/>
                  </a:cubicBezTo>
                  <a:cubicBezTo>
                    <a:pt x="1" y="52"/>
                    <a:pt x="18" y="59"/>
                    <a:pt x="36" y="63"/>
                  </a:cubicBezTo>
                  <a:cubicBezTo>
                    <a:pt x="52" y="67"/>
                    <a:pt x="67" y="70"/>
                    <a:pt x="81" y="70"/>
                  </a:cubicBezTo>
                  <a:cubicBezTo>
                    <a:pt x="192" y="63"/>
                    <a:pt x="302" y="73"/>
                    <a:pt x="406" y="46"/>
                  </a:cubicBezTo>
                  <a:cubicBezTo>
                    <a:pt x="424" y="38"/>
                    <a:pt x="452" y="42"/>
                    <a:pt x="441" y="22"/>
                  </a:cubicBezTo>
                  <a:cubicBezTo>
                    <a:pt x="436" y="11"/>
                    <a:pt x="423" y="2"/>
                    <a:pt x="405" y="2"/>
                  </a:cubicBezTo>
                  <a:cubicBezTo>
                    <a:pt x="400" y="2"/>
                    <a:pt x="395" y="2"/>
                    <a:pt x="390" y="4"/>
                  </a:cubicBezTo>
                  <a:cubicBezTo>
                    <a:pt x="362" y="11"/>
                    <a:pt x="335" y="16"/>
                    <a:pt x="308" y="16"/>
                  </a:cubicBezTo>
                  <a:cubicBezTo>
                    <a:pt x="285" y="16"/>
                    <a:pt x="261" y="12"/>
                    <a:pt x="236" y="4"/>
                  </a:cubicBezTo>
                  <a:cubicBezTo>
                    <a:pt x="229" y="1"/>
                    <a:pt x="218" y="0"/>
                    <a:pt x="2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4"/>
            <p:cNvSpPr/>
            <p:nvPr/>
          </p:nvSpPr>
          <p:spPr>
            <a:xfrm>
              <a:off x="6100675" y="846750"/>
              <a:ext cx="13825" cy="4200"/>
            </a:xfrm>
            <a:custGeom>
              <a:avLst/>
              <a:gdLst/>
              <a:ahLst/>
              <a:cxnLst/>
              <a:rect l="l" t="t" r="r" b="b"/>
              <a:pathLst>
                <a:path w="553" h="168" extrusionOk="0">
                  <a:moveTo>
                    <a:pt x="164" y="0"/>
                  </a:moveTo>
                  <a:cubicBezTo>
                    <a:pt x="147" y="0"/>
                    <a:pt x="131" y="4"/>
                    <a:pt x="115" y="13"/>
                  </a:cubicBezTo>
                  <a:cubicBezTo>
                    <a:pt x="105" y="21"/>
                    <a:pt x="91" y="31"/>
                    <a:pt x="77" y="34"/>
                  </a:cubicBezTo>
                  <a:cubicBezTo>
                    <a:pt x="21" y="52"/>
                    <a:pt x="15" y="72"/>
                    <a:pt x="50" y="114"/>
                  </a:cubicBezTo>
                  <a:cubicBezTo>
                    <a:pt x="53" y="125"/>
                    <a:pt x="45" y="132"/>
                    <a:pt x="29" y="135"/>
                  </a:cubicBezTo>
                  <a:cubicBezTo>
                    <a:pt x="15" y="138"/>
                    <a:pt x="1" y="142"/>
                    <a:pt x="4" y="152"/>
                  </a:cubicBezTo>
                  <a:cubicBezTo>
                    <a:pt x="8" y="162"/>
                    <a:pt x="21" y="162"/>
                    <a:pt x="35" y="167"/>
                  </a:cubicBezTo>
                  <a:cubicBezTo>
                    <a:pt x="40" y="167"/>
                    <a:pt x="44" y="168"/>
                    <a:pt x="47" y="168"/>
                  </a:cubicBezTo>
                  <a:cubicBezTo>
                    <a:pt x="58" y="168"/>
                    <a:pt x="66" y="164"/>
                    <a:pt x="74" y="156"/>
                  </a:cubicBezTo>
                  <a:cubicBezTo>
                    <a:pt x="80" y="149"/>
                    <a:pt x="60" y="138"/>
                    <a:pt x="87" y="132"/>
                  </a:cubicBezTo>
                  <a:cubicBezTo>
                    <a:pt x="103" y="152"/>
                    <a:pt x="122" y="160"/>
                    <a:pt x="143" y="160"/>
                  </a:cubicBezTo>
                  <a:cubicBezTo>
                    <a:pt x="164" y="160"/>
                    <a:pt x="188" y="152"/>
                    <a:pt x="212" y="142"/>
                  </a:cubicBezTo>
                  <a:cubicBezTo>
                    <a:pt x="261" y="120"/>
                    <a:pt x="318" y="103"/>
                    <a:pt x="372" y="103"/>
                  </a:cubicBezTo>
                  <a:cubicBezTo>
                    <a:pt x="387" y="103"/>
                    <a:pt x="402" y="104"/>
                    <a:pt x="417" y="107"/>
                  </a:cubicBezTo>
                  <a:cubicBezTo>
                    <a:pt x="429" y="110"/>
                    <a:pt x="440" y="111"/>
                    <a:pt x="449" y="111"/>
                  </a:cubicBezTo>
                  <a:cubicBezTo>
                    <a:pt x="490" y="111"/>
                    <a:pt x="513" y="93"/>
                    <a:pt x="553" y="93"/>
                  </a:cubicBezTo>
                  <a:cubicBezTo>
                    <a:pt x="500" y="87"/>
                    <a:pt x="445" y="90"/>
                    <a:pt x="428" y="48"/>
                  </a:cubicBezTo>
                  <a:lnTo>
                    <a:pt x="414" y="48"/>
                  </a:lnTo>
                  <a:cubicBezTo>
                    <a:pt x="401" y="66"/>
                    <a:pt x="387" y="72"/>
                    <a:pt x="372" y="72"/>
                  </a:cubicBezTo>
                  <a:cubicBezTo>
                    <a:pt x="350" y="72"/>
                    <a:pt x="326" y="59"/>
                    <a:pt x="303" y="55"/>
                  </a:cubicBezTo>
                  <a:cubicBezTo>
                    <a:pt x="297" y="53"/>
                    <a:pt x="290" y="52"/>
                    <a:pt x="284" y="52"/>
                  </a:cubicBezTo>
                  <a:cubicBezTo>
                    <a:pt x="272" y="52"/>
                    <a:pt x="260" y="55"/>
                    <a:pt x="250" y="63"/>
                  </a:cubicBezTo>
                  <a:cubicBezTo>
                    <a:pt x="248" y="62"/>
                    <a:pt x="246" y="62"/>
                    <a:pt x="244" y="62"/>
                  </a:cubicBezTo>
                  <a:cubicBezTo>
                    <a:pt x="225" y="62"/>
                    <a:pt x="205" y="74"/>
                    <a:pt x="178" y="74"/>
                  </a:cubicBezTo>
                  <a:cubicBezTo>
                    <a:pt x="169" y="74"/>
                    <a:pt x="160" y="72"/>
                    <a:pt x="150" y="69"/>
                  </a:cubicBezTo>
                  <a:cubicBezTo>
                    <a:pt x="188" y="63"/>
                    <a:pt x="212" y="55"/>
                    <a:pt x="229" y="42"/>
                  </a:cubicBezTo>
                  <a:cubicBezTo>
                    <a:pt x="247" y="28"/>
                    <a:pt x="254" y="17"/>
                    <a:pt x="220" y="10"/>
                  </a:cubicBezTo>
                  <a:cubicBezTo>
                    <a:pt x="201" y="5"/>
                    <a:pt x="182" y="0"/>
                    <a:pt x="1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4"/>
            <p:cNvSpPr/>
            <p:nvPr/>
          </p:nvSpPr>
          <p:spPr>
            <a:xfrm>
              <a:off x="6209200" y="669525"/>
              <a:ext cx="10600" cy="3950"/>
            </a:xfrm>
            <a:custGeom>
              <a:avLst/>
              <a:gdLst/>
              <a:ahLst/>
              <a:cxnLst/>
              <a:rect l="l" t="t" r="r" b="b"/>
              <a:pathLst>
                <a:path w="424" h="158" extrusionOk="0">
                  <a:moveTo>
                    <a:pt x="302" y="1"/>
                  </a:moveTo>
                  <a:cubicBezTo>
                    <a:pt x="247" y="1"/>
                    <a:pt x="191" y="7"/>
                    <a:pt x="146" y="36"/>
                  </a:cubicBezTo>
                  <a:lnTo>
                    <a:pt x="31" y="36"/>
                  </a:lnTo>
                  <a:cubicBezTo>
                    <a:pt x="13" y="36"/>
                    <a:pt x="0" y="36"/>
                    <a:pt x="0" y="49"/>
                  </a:cubicBezTo>
                  <a:cubicBezTo>
                    <a:pt x="0" y="61"/>
                    <a:pt x="12" y="67"/>
                    <a:pt x="24" y="67"/>
                  </a:cubicBezTo>
                  <a:cubicBezTo>
                    <a:pt x="26" y="67"/>
                    <a:pt x="29" y="67"/>
                    <a:pt x="31" y="66"/>
                  </a:cubicBezTo>
                  <a:cubicBezTo>
                    <a:pt x="34" y="66"/>
                    <a:pt x="38" y="66"/>
                    <a:pt x="41" y="66"/>
                  </a:cubicBezTo>
                  <a:cubicBezTo>
                    <a:pt x="56" y="66"/>
                    <a:pt x="70" y="69"/>
                    <a:pt x="86" y="69"/>
                  </a:cubicBezTo>
                  <a:cubicBezTo>
                    <a:pt x="93" y="69"/>
                    <a:pt x="100" y="68"/>
                    <a:pt x="108" y="66"/>
                  </a:cubicBezTo>
                  <a:cubicBezTo>
                    <a:pt x="111" y="66"/>
                    <a:pt x="115" y="66"/>
                    <a:pt x="119" y="66"/>
                  </a:cubicBezTo>
                  <a:cubicBezTo>
                    <a:pt x="161" y="66"/>
                    <a:pt x="205" y="97"/>
                    <a:pt x="201" y="126"/>
                  </a:cubicBezTo>
                  <a:cubicBezTo>
                    <a:pt x="201" y="136"/>
                    <a:pt x="197" y="153"/>
                    <a:pt x="218" y="157"/>
                  </a:cubicBezTo>
                  <a:cubicBezTo>
                    <a:pt x="221" y="158"/>
                    <a:pt x="223" y="158"/>
                    <a:pt x="225" y="158"/>
                  </a:cubicBezTo>
                  <a:cubicBezTo>
                    <a:pt x="244" y="158"/>
                    <a:pt x="251" y="145"/>
                    <a:pt x="260" y="136"/>
                  </a:cubicBezTo>
                  <a:cubicBezTo>
                    <a:pt x="277" y="108"/>
                    <a:pt x="295" y="84"/>
                    <a:pt x="354" y="81"/>
                  </a:cubicBezTo>
                  <a:cubicBezTo>
                    <a:pt x="385" y="81"/>
                    <a:pt x="423" y="56"/>
                    <a:pt x="364" y="36"/>
                  </a:cubicBezTo>
                  <a:cubicBezTo>
                    <a:pt x="364" y="32"/>
                    <a:pt x="361" y="32"/>
                    <a:pt x="361" y="32"/>
                  </a:cubicBezTo>
                  <a:cubicBezTo>
                    <a:pt x="336" y="25"/>
                    <a:pt x="330" y="1"/>
                    <a:pt x="30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4"/>
            <p:cNvSpPr/>
            <p:nvPr/>
          </p:nvSpPr>
          <p:spPr>
            <a:xfrm>
              <a:off x="5938750" y="854025"/>
              <a:ext cx="6625" cy="2450"/>
            </a:xfrm>
            <a:custGeom>
              <a:avLst/>
              <a:gdLst/>
              <a:ahLst/>
              <a:cxnLst/>
              <a:rect l="l" t="t" r="r" b="b"/>
              <a:pathLst>
                <a:path w="265" h="98" extrusionOk="0">
                  <a:moveTo>
                    <a:pt x="132" y="0"/>
                  </a:moveTo>
                  <a:cubicBezTo>
                    <a:pt x="69" y="0"/>
                    <a:pt x="42" y="14"/>
                    <a:pt x="45" y="52"/>
                  </a:cubicBezTo>
                  <a:lnTo>
                    <a:pt x="39" y="52"/>
                  </a:lnTo>
                  <a:cubicBezTo>
                    <a:pt x="15" y="52"/>
                    <a:pt x="0" y="59"/>
                    <a:pt x="4" y="73"/>
                  </a:cubicBezTo>
                  <a:cubicBezTo>
                    <a:pt x="10" y="84"/>
                    <a:pt x="19" y="93"/>
                    <a:pt x="34" y="93"/>
                  </a:cubicBezTo>
                  <a:cubicBezTo>
                    <a:pt x="39" y="93"/>
                    <a:pt x="43" y="92"/>
                    <a:pt x="49" y="90"/>
                  </a:cubicBezTo>
                  <a:cubicBezTo>
                    <a:pt x="58" y="88"/>
                    <a:pt x="66" y="87"/>
                    <a:pt x="73" y="87"/>
                  </a:cubicBezTo>
                  <a:cubicBezTo>
                    <a:pt x="84" y="87"/>
                    <a:pt x="94" y="90"/>
                    <a:pt x="104" y="94"/>
                  </a:cubicBezTo>
                  <a:cubicBezTo>
                    <a:pt x="129" y="94"/>
                    <a:pt x="149" y="97"/>
                    <a:pt x="174" y="97"/>
                  </a:cubicBezTo>
                  <a:cubicBezTo>
                    <a:pt x="191" y="97"/>
                    <a:pt x="219" y="97"/>
                    <a:pt x="223" y="90"/>
                  </a:cubicBezTo>
                  <a:cubicBezTo>
                    <a:pt x="229" y="76"/>
                    <a:pt x="209" y="70"/>
                    <a:pt x="188" y="66"/>
                  </a:cubicBezTo>
                  <a:cubicBezTo>
                    <a:pt x="181" y="59"/>
                    <a:pt x="170" y="55"/>
                    <a:pt x="160" y="52"/>
                  </a:cubicBezTo>
                  <a:lnTo>
                    <a:pt x="157" y="52"/>
                  </a:lnTo>
                  <a:cubicBezTo>
                    <a:pt x="153" y="49"/>
                    <a:pt x="149" y="45"/>
                    <a:pt x="149" y="45"/>
                  </a:cubicBezTo>
                  <a:cubicBezTo>
                    <a:pt x="163" y="36"/>
                    <a:pt x="178" y="33"/>
                    <a:pt x="194" y="33"/>
                  </a:cubicBezTo>
                  <a:cubicBezTo>
                    <a:pt x="206" y="33"/>
                    <a:pt x="219" y="35"/>
                    <a:pt x="233" y="35"/>
                  </a:cubicBezTo>
                  <a:cubicBezTo>
                    <a:pt x="253" y="35"/>
                    <a:pt x="264" y="28"/>
                    <a:pt x="264" y="14"/>
                  </a:cubicBezTo>
                  <a:cubicBezTo>
                    <a:pt x="264" y="0"/>
                    <a:pt x="247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4"/>
            <p:cNvSpPr/>
            <p:nvPr/>
          </p:nvSpPr>
          <p:spPr>
            <a:xfrm>
              <a:off x="6248650" y="753775"/>
              <a:ext cx="7850" cy="1300"/>
            </a:xfrm>
            <a:custGeom>
              <a:avLst/>
              <a:gdLst/>
              <a:ahLst/>
              <a:cxnLst/>
              <a:rect l="l" t="t" r="r" b="b"/>
              <a:pathLst>
                <a:path w="314" h="52" extrusionOk="0">
                  <a:moveTo>
                    <a:pt x="231" y="0"/>
                  </a:moveTo>
                  <a:cubicBezTo>
                    <a:pt x="188" y="0"/>
                    <a:pt x="146" y="5"/>
                    <a:pt x="105" y="10"/>
                  </a:cubicBezTo>
                  <a:cubicBezTo>
                    <a:pt x="70" y="17"/>
                    <a:pt x="32" y="20"/>
                    <a:pt x="1" y="51"/>
                  </a:cubicBezTo>
                  <a:cubicBezTo>
                    <a:pt x="105" y="45"/>
                    <a:pt x="195" y="38"/>
                    <a:pt x="288" y="35"/>
                  </a:cubicBezTo>
                  <a:cubicBezTo>
                    <a:pt x="302" y="30"/>
                    <a:pt x="313" y="24"/>
                    <a:pt x="313" y="17"/>
                  </a:cubicBezTo>
                  <a:cubicBezTo>
                    <a:pt x="313" y="6"/>
                    <a:pt x="299" y="3"/>
                    <a:pt x="285" y="3"/>
                  </a:cubicBezTo>
                  <a:cubicBezTo>
                    <a:pt x="266" y="1"/>
                    <a:pt x="248" y="0"/>
                    <a:pt x="2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4"/>
            <p:cNvSpPr/>
            <p:nvPr/>
          </p:nvSpPr>
          <p:spPr>
            <a:xfrm>
              <a:off x="6228700" y="7405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31" y="1"/>
                  </a:moveTo>
                  <a:cubicBezTo>
                    <a:pt x="22" y="1"/>
                    <a:pt x="15" y="3"/>
                    <a:pt x="11" y="11"/>
                  </a:cubicBezTo>
                  <a:cubicBezTo>
                    <a:pt x="0" y="28"/>
                    <a:pt x="18" y="35"/>
                    <a:pt x="42" y="38"/>
                  </a:cubicBezTo>
                  <a:cubicBezTo>
                    <a:pt x="72" y="43"/>
                    <a:pt x="101" y="48"/>
                    <a:pt x="131" y="48"/>
                  </a:cubicBezTo>
                  <a:cubicBezTo>
                    <a:pt x="143" y="48"/>
                    <a:pt x="155" y="47"/>
                    <a:pt x="167" y="45"/>
                  </a:cubicBezTo>
                  <a:cubicBezTo>
                    <a:pt x="181" y="45"/>
                    <a:pt x="191" y="45"/>
                    <a:pt x="202" y="49"/>
                  </a:cubicBezTo>
                  <a:cubicBezTo>
                    <a:pt x="209" y="49"/>
                    <a:pt x="218" y="49"/>
                    <a:pt x="225" y="49"/>
                  </a:cubicBezTo>
                  <a:cubicBezTo>
                    <a:pt x="246" y="49"/>
                    <a:pt x="265" y="47"/>
                    <a:pt x="268" y="35"/>
                  </a:cubicBezTo>
                  <a:cubicBezTo>
                    <a:pt x="274" y="14"/>
                    <a:pt x="233" y="14"/>
                    <a:pt x="212" y="7"/>
                  </a:cubicBezTo>
                  <a:cubicBezTo>
                    <a:pt x="203" y="7"/>
                    <a:pt x="192" y="6"/>
                    <a:pt x="183" y="6"/>
                  </a:cubicBezTo>
                  <a:cubicBezTo>
                    <a:pt x="178" y="6"/>
                    <a:pt x="174" y="6"/>
                    <a:pt x="170" y="7"/>
                  </a:cubicBezTo>
                  <a:cubicBezTo>
                    <a:pt x="154" y="11"/>
                    <a:pt x="139" y="13"/>
                    <a:pt x="123" y="13"/>
                  </a:cubicBezTo>
                  <a:cubicBezTo>
                    <a:pt x="101" y="13"/>
                    <a:pt x="78" y="10"/>
                    <a:pt x="56" y="4"/>
                  </a:cubicBezTo>
                  <a:cubicBezTo>
                    <a:pt x="48" y="2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4"/>
            <p:cNvSpPr/>
            <p:nvPr/>
          </p:nvSpPr>
          <p:spPr>
            <a:xfrm>
              <a:off x="6213950" y="745225"/>
              <a:ext cx="9825" cy="4350"/>
            </a:xfrm>
            <a:custGeom>
              <a:avLst/>
              <a:gdLst/>
              <a:ahLst/>
              <a:cxnLst/>
              <a:rect l="l" t="t" r="r" b="b"/>
              <a:pathLst>
                <a:path w="393" h="174" extrusionOk="0">
                  <a:moveTo>
                    <a:pt x="269" y="0"/>
                  </a:moveTo>
                  <a:cubicBezTo>
                    <a:pt x="234" y="0"/>
                    <a:pt x="196" y="11"/>
                    <a:pt x="156" y="33"/>
                  </a:cubicBezTo>
                  <a:cubicBezTo>
                    <a:pt x="119" y="33"/>
                    <a:pt x="84" y="23"/>
                    <a:pt x="49" y="15"/>
                  </a:cubicBezTo>
                  <a:cubicBezTo>
                    <a:pt x="25" y="15"/>
                    <a:pt x="4" y="15"/>
                    <a:pt x="4" y="33"/>
                  </a:cubicBezTo>
                  <a:cubicBezTo>
                    <a:pt x="1" y="47"/>
                    <a:pt x="22" y="50"/>
                    <a:pt x="39" y="50"/>
                  </a:cubicBezTo>
                  <a:cubicBezTo>
                    <a:pt x="87" y="50"/>
                    <a:pt x="132" y="57"/>
                    <a:pt x="174" y="68"/>
                  </a:cubicBezTo>
                  <a:cubicBezTo>
                    <a:pt x="185" y="92"/>
                    <a:pt x="216" y="116"/>
                    <a:pt x="174" y="143"/>
                  </a:cubicBezTo>
                  <a:cubicBezTo>
                    <a:pt x="164" y="151"/>
                    <a:pt x="181" y="164"/>
                    <a:pt x="198" y="172"/>
                  </a:cubicBezTo>
                  <a:cubicBezTo>
                    <a:pt x="201" y="173"/>
                    <a:pt x="204" y="173"/>
                    <a:pt x="206" y="173"/>
                  </a:cubicBezTo>
                  <a:cubicBezTo>
                    <a:pt x="214" y="173"/>
                    <a:pt x="220" y="170"/>
                    <a:pt x="223" y="164"/>
                  </a:cubicBezTo>
                  <a:cubicBezTo>
                    <a:pt x="251" y="123"/>
                    <a:pt x="292" y="95"/>
                    <a:pt x="369" y="92"/>
                  </a:cubicBezTo>
                  <a:cubicBezTo>
                    <a:pt x="385" y="88"/>
                    <a:pt x="393" y="78"/>
                    <a:pt x="390" y="68"/>
                  </a:cubicBezTo>
                  <a:cubicBezTo>
                    <a:pt x="390" y="64"/>
                    <a:pt x="385" y="64"/>
                    <a:pt x="390" y="60"/>
                  </a:cubicBezTo>
                  <a:cubicBezTo>
                    <a:pt x="357" y="20"/>
                    <a:pt x="316" y="0"/>
                    <a:pt x="2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4"/>
            <p:cNvSpPr/>
            <p:nvPr/>
          </p:nvSpPr>
          <p:spPr>
            <a:xfrm>
              <a:off x="6192625" y="835300"/>
              <a:ext cx="6525" cy="1650"/>
            </a:xfrm>
            <a:custGeom>
              <a:avLst/>
              <a:gdLst/>
              <a:ahLst/>
              <a:cxnLst/>
              <a:rect l="l" t="t" r="r" b="b"/>
              <a:pathLst>
                <a:path w="261" h="66" extrusionOk="0">
                  <a:moveTo>
                    <a:pt x="171" y="1"/>
                  </a:moveTo>
                  <a:cubicBezTo>
                    <a:pt x="154" y="1"/>
                    <a:pt x="137" y="6"/>
                    <a:pt x="122" y="21"/>
                  </a:cubicBezTo>
                  <a:cubicBezTo>
                    <a:pt x="116" y="23"/>
                    <a:pt x="110" y="24"/>
                    <a:pt x="104" y="24"/>
                  </a:cubicBezTo>
                  <a:cubicBezTo>
                    <a:pt x="82" y="24"/>
                    <a:pt x="60" y="14"/>
                    <a:pt x="37" y="14"/>
                  </a:cubicBezTo>
                  <a:cubicBezTo>
                    <a:pt x="25" y="14"/>
                    <a:pt x="13" y="16"/>
                    <a:pt x="0" y="24"/>
                  </a:cubicBezTo>
                  <a:cubicBezTo>
                    <a:pt x="6" y="24"/>
                    <a:pt x="10" y="23"/>
                    <a:pt x="15" y="23"/>
                  </a:cubicBezTo>
                  <a:cubicBezTo>
                    <a:pt x="57" y="23"/>
                    <a:pt x="63" y="53"/>
                    <a:pt x="94" y="63"/>
                  </a:cubicBezTo>
                  <a:cubicBezTo>
                    <a:pt x="102" y="64"/>
                    <a:pt x="110" y="65"/>
                    <a:pt x="117" y="65"/>
                  </a:cubicBezTo>
                  <a:cubicBezTo>
                    <a:pt x="162" y="65"/>
                    <a:pt x="196" y="37"/>
                    <a:pt x="240" y="37"/>
                  </a:cubicBezTo>
                  <a:cubicBezTo>
                    <a:pt x="242" y="37"/>
                    <a:pt x="245" y="37"/>
                    <a:pt x="247" y="38"/>
                  </a:cubicBezTo>
                  <a:cubicBezTo>
                    <a:pt x="257" y="38"/>
                    <a:pt x="260" y="13"/>
                    <a:pt x="247" y="13"/>
                  </a:cubicBezTo>
                  <a:cubicBezTo>
                    <a:pt x="222" y="11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4"/>
            <p:cNvSpPr/>
            <p:nvPr/>
          </p:nvSpPr>
          <p:spPr>
            <a:xfrm>
              <a:off x="6135025" y="666300"/>
              <a:ext cx="10100" cy="3725"/>
            </a:xfrm>
            <a:custGeom>
              <a:avLst/>
              <a:gdLst/>
              <a:ahLst/>
              <a:cxnLst/>
              <a:rect l="l" t="t" r="r" b="b"/>
              <a:pathLst>
                <a:path w="404" h="149" extrusionOk="0">
                  <a:moveTo>
                    <a:pt x="259" y="1"/>
                  </a:moveTo>
                  <a:cubicBezTo>
                    <a:pt x="243" y="1"/>
                    <a:pt x="230" y="6"/>
                    <a:pt x="223" y="22"/>
                  </a:cubicBezTo>
                  <a:cubicBezTo>
                    <a:pt x="212" y="43"/>
                    <a:pt x="195" y="71"/>
                    <a:pt x="258" y="78"/>
                  </a:cubicBezTo>
                  <a:cubicBezTo>
                    <a:pt x="268" y="78"/>
                    <a:pt x="295" y="81"/>
                    <a:pt x="288" y="99"/>
                  </a:cubicBezTo>
                  <a:cubicBezTo>
                    <a:pt x="219" y="95"/>
                    <a:pt x="216" y="95"/>
                    <a:pt x="195" y="67"/>
                  </a:cubicBezTo>
                  <a:cubicBezTo>
                    <a:pt x="184" y="61"/>
                    <a:pt x="181" y="53"/>
                    <a:pt x="164" y="53"/>
                  </a:cubicBezTo>
                  <a:cubicBezTo>
                    <a:pt x="149" y="57"/>
                    <a:pt x="136" y="64"/>
                    <a:pt x="133" y="74"/>
                  </a:cubicBezTo>
                  <a:cubicBezTo>
                    <a:pt x="133" y="81"/>
                    <a:pt x="139" y="91"/>
                    <a:pt x="154" y="95"/>
                  </a:cubicBezTo>
                  <a:cubicBezTo>
                    <a:pt x="157" y="96"/>
                    <a:pt x="162" y="96"/>
                    <a:pt x="166" y="96"/>
                  </a:cubicBezTo>
                  <a:cubicBezTo>
                    <a:pt x="170" y="96"/>
                    <a:pt x="174" y="96"/>
                    <a:pt x="177" y="96"/>
                  </a:cubicBezTo>
                  <a:cubicBezTo>
                    <a:pt x="186" y="96"/>
                    <a:pt x="195" y="97"/>
                    <a:pt x="202" y="102"/>
                  </a:cubicBezTo>
                  <a:cubicBezTo>
                    <a:pt x="199" y="102"/>
                    <a:pt x="195" y="102"/>
                    <a:pt x="192" y="102"/>
                  </a:cubicBezTo>
                  <a:cubicBezTo>
                    <a:pt x="166" y="102"/>
                    <a:pt x="139" y="109"/>
                    <a:pt x="112" y="109"/>
                  </a:cubicBezTo>
                  <a:cubicBezTo>
                    <a:pt x="99" y="109"/>
                    <a:pt x="86" y="108"/>
                    <a:pt x="74" y="102"/>
                  </a:cubicBezTo>
                  <a:cubicBezTo>
                    <a:pt x="65" y="98"/>
                    <a:pt x="57" y="97"/>
                    <a:pt x="50" y="97"/>
                  </a:cubicBezTo>
                  <a:cubicBezTo>
                    <a:pt x="35" y="97"/>
                    <a:pt x="23" y="102"/>
                    <a:pt x="11" y="109"/>
                  </a:cubicBezTo>
                  <a:cubicBezTo>
                    <a:pt x="0" y="112"/>
                    <a:pt x="0" y="120"/>
                    <a:pt x="8" y="126"/>
                  </a:cubicBezTo>
                  <a:cubicBezTo>
                    <a:pt x="21" y="138"/>
                    <a:pt x="47" y="149"/>
                    <a:pt x="62" y="149"/>
                  </a:cubicBezTo>
                  <a:cubicBezTo>
                    <a:pt x="66" y="149"/>
                    <a:pt x="68" y="148"/>
                    <a:pt x="70" y="147"/>
                  </a:cubicBezTo>
                  <a:cubicBezTo>
                    <a:pt x="87" y="136"/>
                    <a:pt x="104" y="133"/>
                    <a:pt x="121" y="133"/>
                  </a:cubicBezTo>
                  <a:cubicBezTo>
                    <a:pt x="147" y="133"/>
                    <a:pt x="174" y="141"/>
                    <a:pt x="201" y="141"/>
                  </a:cubicBezTo>
                  <a:cubicBezTo>
                    <a:pt x="206" y="141"/>
                    <a:pt x="211" y="141"/>
                    <a:pt x="216" y="141"/>
                  </a:cubicBezTo>
                  <a:cubicBezTo>
                    <a:pt x="232" y="144"/>
                    <a:pt x="250" y="148"/>
                    <a:pt x="266" y="148"/>
                  </a:cubicBezTo>
                  <a:cubicBezTo>
                    <a:pt x="280" y="148"/>
                    <a:pt x="293" y="145"/>
                    <a:pt x="299" y="133"/>
                  </a:cubicBezTo>
                  <a:cubicBezTo>
                    <a:pt x="320" y="99"/>
                    <a:pt x="403" y="85"/>
                    <a:pt x="375" y="36"/>
                  </a:cubicBezTo>
                  <a:cubicBezTo>
                    <a:pt x="375" y="32"/>
                    <a:pt x="389" y="29"/>
                    <a:pt x="399" y="22"/>
                  </a:cubicBezTo>
                  <a:cubicBezTo>
                    <a:pt x="368" y="11"/>
                    <a:pt x="337" y="11"/>
                    <a:pt x="306" y="8"/>
                  </a:cubicBezTo>
                  <a:cubicBezTo>
                    <a:pt x="289" y="5"/>
                    <a:pt x="273" y="1"/>
                    <a:pt x="2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4"/>
            <p:cNvSpPr/>
            <p:nvPr/>
          </p:nvSpPr>
          <p:spPr>
            <a:xfrm>
              <a:off x="5759725" y="678550"/>
              <a:ext cx="2975" cy="1375"/>
            </a:xfrm>
            <a:custGeom>
              <a:avLst/>
              <a:gdLst/>
              <a:ahLst/>
              <a:cxnLst/>
              <a:rect l="l" t="t" r="r" b="b"/>
              <a:pathLst>
                <a:path w="119" h="55" extrusionOk="0">
                  <a:moveTo>
                    <a:pt x="49" y="0"/>
                  </a:moveTo>
                  <a:cubicBezTo>
                    <a:pt x="25" y="0"/>
                    <a:pt x="1" y="8"/>
                    <a:pt x="4" y="29"/>
                  </a:cubicBezTo>
                  <a:cubicBezTo>
                    <a:pt x="7" y="40"/>
                    <a:pt x="13" y="54"/>
                    <a:pt x="44" y="54"/>
                  </a:cubicBezTo>
                  <a:cubicBezTo>
                    <a:pt x="49" y="54"/>
                    <a:pt x="56" y="54"/>
                    <a:pt x="63" y="53"/>
                  </a:cubicBezTo>
                  <a:cubicBezTo>
                    <a:pt x="67" y="53"/>
                    <a:pt x="73" y="53"/>
                    <a:pt x="80" y="53"/>
                  </a:cubicBezTo>
                  <a:cubicBezTo>
                    <a:pt x="97" y="53"/>
                    <a:pt x="119" y="51"/>
                    <a:pt x="119" y="39"/>
                  </a:cubicBezTo>
                  <a:cubicBezTo>
                    <a:pt x="119" y="18"/>
                    <a:pt x="81" y="4"/>
                    <a:pt x="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4"/>
            <p:cNvSpPr/>
            <p:nvPr/>
          </p:nvSpPr>
          <p:spPr>
            <a:xfrm>
              <a:off x="5950275" y="854150"/>
              <a:ext cx="5950" cy="1025"/>
            </a:xfrm>
            <a:custGeom>
              <a:avLst/>
              <a:gdLst/>
              <a:ahLst/>
              <a:cxnLst/>
              <a:rect l="l" t="t" r="r" b="b"/>
              <a:pathLst>
                <a:path w="238" h="41" extrusionOk="0">
                  <a:moveTo>
                    <a:pt x="53" y="0"/>
                  </a:moveTo>
                  <a:cubicBezTo>
                    <a:pt x="41" y="0"/>
                    <a:pt x="29" y="2"/>
                    <a:pt x="18" y="5"/>
                  </a:cubicBezTo>
                  <a:cubicBezTo>
                    <a:pt x="4" y="9"/>
                    <a:pt x="1" y="20"/>
                    <a:pt x="8" y="26"/>
                  </a:cubicBezTo>
                  <a:cubicBezTo>
                    <a:pt x="18" y="39"/>
                    <a:pt x="33" y="41"/>
                    <a:pt x="49" y="41"/>
                  </a:cubicBezTo>
                  <a:cubicBezTo>
                    <a:pt x="55" y="41"/>
                    <a:pt x="61" y="40"/>
                    <a:pt x="66" y="40"/>
                  </a:cubicBezTo>
                  <a:cubicBezTo>
                    <a:pt x="107" y="38"/>
                    <a:pt x="146" y="27"/>
                    <a:pt x="194" y="27"/>
                  </a:cubicBezTo>
                  <a:cubicBezTo>
                    <a:pt x="208" y="27"/>
                    <a:pt x="222" y="27"/>
                    <a:pt x="237" y="30"/>
                  </a:cubicBezTo>
                  <a:cubicBezTo>
                    <a:pt x="200" y="11"/>
                    <a:pt x="169" y="0"/>
                    <a:pt x="140" y="0"/>
                  </a:cubicBezTo>
                  <a:cubicBezTo>
                    <a:pt x="122" y="0"/>
                    <a:pt x="105" y="4"/>
                    <a:pt x="87" y="12"/>
                  </a:cubicBezTo>
                  <a:cubicBezTo>
                    <a:pt x="78" y="3"/>
                    <a:pt x="66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4"/>
            <p:cNvSpPr/>
            <p:nvPr/>
          </p:nvSpPr>
          <p:spPr>
            <a:xfrm>
              <a:off x="6172900" y="804875"/>
              <a:ext cx="4375" cy="1625"/>
            </a:xfrm>
            <a:custGeom>
              <a:avLst/>
              <a:gdLst/>
              <a:ahLst/>
              <a:cxnLst/>
              <a:rect l="l" t="t" r="r" b="b"/>
              <a:pathLst>
                <a:path w="175" h="65" extrusionOk="0">
                  <a:moveTo>
                    <a:pt x="87" y="1"/>
                  </a:moveTo>
                  <a:cubicBezTo>
                    <a:pt x="75" y="1"/>
                    <a:pt x="62" y="3"/>
                    <a:pt x="49" y="3"/>
                  </a:cubicBezTo>
                  <a:cubicBezTo>
                    <a:pt x="46" y="3"/>
                    <a:pt x="43" y="3"/>
                    <a:pt x="40" y="2"/>
                  </a:cubicBezTo>
                  <a:cubicBezTo>
                    <a:pt x="12" y="2"/>
                    <a:pt x="19" y="16"/>
                    <a:pt x="19" y="26"/>
                  </a:cubicBezTo>
                  <a:cubicBezTo>
                    <a:pt x="19" y="38"/>
                    <a:pt x="0" y="62"/>
                    <a:pt x="25" y="62"/>
                  </a:cubicBezTo>
                  <a:cubicBezTo>
                    <a:pt x="30" y="62"/>
                    <a:pt x="37" y="61"/>
                    <a:pt x="47" y="58"/>
                  </a:cubicBezTo>
                  <a:cubicBezTo>
                    <a:pt x="60" y="54"/>
                    <a:pt x="69" y="52"/>
                    <a:pt x="77" y="52"/>
                  </a:cubicBezTo>
                  <a:cubicBezTo>
                    <a:pt x="89" y="52"/>
                    <a:pt x="98" y="56"/>
                    <a:pt x="112" y="61"/>
                  </a:cubicBezTo>
                  <a:cubicBezTo>
                    <a:pt x="118" y="63"/>
                    <a:pt x="126" y="64"/>
                    <a:pt x="134" y="64"/>
                  </a:cubicBezTo>
                  <a:cubicBezTo>
                    <a:pt x="146" y="64"/>
                    <a:pt x="158" y="61"/>
                    <a:pt x="165" y="51"/>
                  </a:cubicBezTo>
                  <a:cubicBezTo>
                    <a:pt x="175" y="37"/>
                    <a:pt x="158" y="31"/>
                    <a:pt x="133" y="31"/>
                  </a:cubicBezTo>
                  <a:cubicBezTo>
                    <a:pt x="130" y="31"/>
                    <a:pt x="127" y="23"/>
                    <a:pt x="123" y="20"/>
                  </a:cubicBezTo>
                  <a:cubicBezTo>
                    <a:pt x="116" y="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4"/>
            <p:cNvSpPr/>
            <p:nvPr/>
          </p:nvSpPr>
          <p:spPr>
            <a:xfrm>
              <a:off x="6259825" y="815125"/>
              <a:ext cx="6550" cy="450"/>
            </a:xfrm>
            <a:custGeom>
              <a:avLst/>
              <a:gdLst/>
              <a:ahLst/>
              <a:cxnLst/>
              <a:rect l="l" t="t" r="r" b="b"/>
              <a:pathLst>
                <a:path w="262" h="18" extrusionOk="0">
                  <a:moveTo>
                    <a:pt x="151" y="1"/>
                  </a:moveTo>
                  <a:cubicBezTo>
                    <a:pt x="101" y="1"/>
                    <a:pt x="51" y="5"/>
                    <a:pt x="1" y="9"/>
                  </a:cubicBezTo>
                  <a:cubicBezTo>
                    <a:pt x="47" y="14"/>
                    <a:pt x="93" y="18"/>
                    <a:pt x="140" y="18"/>
                  </a:cubicBezTo>
                  <a:cubicBezTo>
                    <a:pt x="180" y="18"/>
                    <a:pt x="221" y="15"/>
                    <a:pt x="262" y="9"/>
                  </a:cubicBezTo>
                  <a:cubicBezTo>
                    <a:pt x="225" y="3"/>
                    <a:pt x="188" y="1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4"/>
            <p:cNvSpPr/>
            <p:nvPr/>
          </p:nvSpPr>
          <p:spPr>
            <a:xfrm>
              <a:off x="6223400" y="797475"/>
              <a:ext cx="4200" cy="1150"/>
            </a:xfrm>
            <a:custGeom>
              <a:avLst/>
              <a:gdLst/>
              <a:ahLst/>
              <a:cxnLst/>
              <a:rect l="l" t="t" r="r" b="b"/>
              <a:pathLst>
                <a:path w="168" h="46" extrusionOk="0">
                  <a:moveTo>
                    <a:pt x="81" y="0"/>
                  </a:moveTo>
                  <a:cubicBezTo>
                    <a:pt x="74" y="4"/>
                    <a:pt x="60" y="4"/>
                    <a:pt x="53" y="7"/>
                  </a:cubicBezTo>
                  <a:cubicBezTo>
                    <a:pt x="36" y="18"/>
                    <a:pt x="1" y="18"/>
                    <a:pt x="12" y="35"/>
                  </a:cubicBezTo>
                  <a:cubicBezTo>
                    <a:pt x="16" y="43"/>
                    <a:pt x="26" y="46"/>
                    <a:pt x="36" y="46"/>
                  </a:cubicBezTo>
                  <a:cubicBezTo>
                    <a:pt x="49" y="46"/>
                    <a:pt x="63" y="42"/>
                    <a:pt x="74" y="38"/>
                  </a:cubicBezTo>
                  <a:cubicBezTo>
                    <a:pt x="87" y="35"/>
                    <a:pt x="102" y="24"/>
                    <a:pt x="112" y="24"/>
                  </a:cubicBezTo>
                  <a:cubicBezTo>
                    <a:pt x="124" y="26"/>
                    <a:pt x="139" y="32"/>
                    <a:pt x="150" y="32"/>
                  </a:cubicBezTo>
                  <a:cubicBezTo>
                    <a:pt x="157" y="32"/>
                    <a:pt x="163" y="29"/>
                    <a:pt x="164" y="21"/>
                  </a:cubicBezTo>
                  <a:cubicBezTo>
                    <a:pt x="167" y="10"/>
                    <a:pt x="159" y="8"/>
                    <a:pt x="148" y="8"/>
                  </a:cubicBezTo>
                  <a:cubicBezTo>
                    <a:pt x="140" y="8"/>
                    <a:pt x="130" y="9"/>
                    <a:pt x="122" y="9"/>
                  </a:cubicBezTo>
                  <a:cubicBezTo>
                    <a:pt x="117" y="9"/>
                    <a:pt x="112" y="8"/>
                    <a:pt x="108" y="7"/>
                  </a:cubicBezTo>
                  <a:cubicBezTo>
                    <a:pt x="102" y="4"/>
                    <a:pt x="91" y="4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4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4"/>
            <p:cNvSpPr/>
            <p:nvPr/>
          </p:nvSpPr>
          <p:spPr>
            <a:xfrm>
              <a:off x="6130775" y="667925"/>
              <a:ext cx="4350" cy="825"/>
            </a:xfrm>
            <a:custGeom>
              <a:avLst/>
              <a:gdLst/>
              <a:ahLst/>
              <a:cxnLst/>
              <a:rect l="l" t="t" r="r" b="b"/>
              <a:pathLst>
                <a:path w="174" h="33" extrusionOk="0">
                  <a:moveTo>
                    <a:pt x="156" y="0"/>
                  </a:moveTo>
                  <a:cubicBezTo>
                    <a:pt x="152" y="0"/>
                    <a:pt x="147" y="1"/>
                    <a:pt x="143" y="2"/>
                  </a:cubicBezTo>
                  <a:cubicBezTo>
                    <a:pt x="127" y="6"/>
                    <a:pt x="111" y="6"/>
                    <a:pt x="96" y="6"/>
                  </a:cubicBezTo>
                  <a:cubicBezTo>
                    <a:pt x="80" y="6"/>
                    <a:pt x="65" y="6"/>
                    <a:pt x="49" y="6"/>
                  </a:cubicBezTo>
                  <a:cubicBezTo>
                    <a:pt x="43" y="3"/>
                    <a:pt x="38" y="2"/>
                    <a:pt x="32" y="2"/>
                  </a:cubicBezTo>
                  <a:cubicBezTo>
                    <a:pt x="23" y="2"/>
                    <a:pt x="14" y="6"/>
                    <a:pt x="7" y="13"/>
                  </a:cubicBezTo>
                  <a:cubicBezTo>
                    <a:pt x="4" y="16"/>
                    <a:pt x="1" y="23"/>
                    <a:pt x="7" y="26"/>
                  </a:cubicBezTo>
                  <a:cubicBezTo>
                    <a:pt x="13" y="31"/>
                    <a:pt x="23" y="33"/>
                    <a:pt x="32" y="33"/>
                  </a:cubicBezTo>
                  <a:cubicBezTo>
                    <a:pt x="40" y="33"/>
                    <a:pt x="47" y="32"/>
                    <a:pt x="53" y="30"/>
                  </a:cubicBezTo>
                  <a:cubicBezTo>
                    <a:pt x="80" y="23"/>
                    <a:pt x="111" y="23"/>
                    <a:pt x="143" y="23"/>
                  </a:cubicBezTo>
                  <a:cubicBezTo>
                    <a:pt x="157" y="20"/>
                    <a:pt x="174" y="20"/>
                    <a:pt x="170" y="6"/>
                  </a:cubicBezTo>
                  <a:cubicBezTo>
                    <a:pt x="168" y="2"/>
                    <a:pt x="163" y="0"/>
                    <a:pt x="1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4"/>
            <p:cNvSpPr/>
            <p:nvPr/>
          </p:nvSpPr>
          <p:spPr>
            <a:xfrm>
              <a:off x="6120025" y="848275"/>
              <a:ext cx="2625" cy="1175"/>
            </a:xfrm>
            <a:custGeom>
              <a:avLst/>
              <a:gdLst/>
              <a:ahLst/>
              <a:cxnLst/>
              <a:rect l="l" t="t" r="r" b="b"/>
              <a:pathLst>
                <a:path w="105" h="47" extrusionOk="0">
                  <a:moveTo>
                    <a:pt x="29" y="0"/>
                  </a:moveTo>
                  <a:cubicBezTo>
                    <a:pt x="17" y="0"/>
                    <a:pt x="1" y="6"/>
                    <a:pt x="4" y="22"/>
                  </a:cubicBezTo>
                  <a:cubicBezTo>
                    <a:pt x="7" y="31"/>
                    <a:pt x="5" y="47"/>
                    <a:pt x="28" y="47"/>
                  </a:cubicBezTo>
                  <a:cubicBezTo>
                    <a:pt x="30" y="47"/>
                    <a:pt x="32" y="47"/>
                    <a:pt x="35" y="46"/>
                  </a:cubicBezTo>
                  <a:cubicBezTo>
                    <a:pt x="59" y="43"/>
                    <a:pt x="97" y="43"/>
                    <a:pt x="101" y="26"/>
                  </a:cubicBezTo>
                  <a:cubicBezTo>
                    <a:pt x="104" y="2"/>
                    <a:pt x="62" y="8"/>
                    <a:pt x="38" y="2"/>
                  </a:cubicBezTo>
                  <a:cubicBezTo>
                    <a:pt x="36" y="1"/>
                    <a:pt x="33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4"/>
            <p:cNvSpPr/>
            <p:nvPr/>
          </p:nvSpPr>
          <p:spPr>
            <a:xfrm>
              <a:off x="5842225" y="675225"/>
              <a:ext cx="2875" cy="950"/>
            </a:xfrm>
            <a:custGeom>
              <a:avLst/>
              <a:gdLst/>
              <a:ahLst/>
              <a:cxnLst/>
              <a:rect l="l" t="t" r="r" b="b"/>
              <a:pathLst>
                <a:path w="115" h="38" extrusionOk="0">
                  <a:moveTo>
                    <a:pt x="92" y="1"/>
                  </a:moveTo>
                  <a:cubicBezTo>
                    <a:pt x="84" y="1"/>
                    <a:pt x="75" y="2"/>
                    <a:pt x="67" y="2"/>
                  </a:cubicBezTo>
                  <a:cubicBezTo>
                    <a:pt x="64" y="2"/>
                    <a:pt x="61" y="2"/>
                    <a:pt x="59" y="2"/>
                  </a:cubicBezTo>
                  <a:cubicBezTo>
                    <a:pt x="55" y="3"/>
                    <a:pt x="52" y="3"/>
                    <a:pt x="47" y="3"/>
                  </a:cubicBezTo>
                  <a:cubicBezTo>
                    <a:pt x="38" y="3"/>
                    <a:pt x="28" y="2"/>
                    <a:pt x="19" y="2"/>
                  </a:cubicBezTo>
                  <a:cubicBezTo>
                    <a:pt x="9" y="2"/>
                    <a:pt x="2" y="4"/>
                    <a:pt x="0" y="13"/>
                  </a:cubicBezTo>
                  <a:cubicBezTo>
                    <a:pt x="0" y="37"/>
                    <a:pt x="42" y="33"/>
                    <a:pt x="66" y="37"/>
                  </a:cubicBezTo>
                  <a:cubicBezTo>
                    <a:pt x="69" y="37"/>
                    <a:pt x="71" y="37"/>
                    <a:pt x="74" y="37"/>
                  </a:cubicBezTo>
                  <a:cubicBezTo>
                    <a:pt x="93" y="37"/>
                    <a:pt x="114" y="28"/>
                    <a:pt x="114" y="16"/>
                  </a:cubicBezTo>
                  <a:cubicBezTo>
                    <a:pt x="113" y="4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4"/>
            <p:cNvSpPr/>
            <p:nvPr/>
          </p:nvSpPr>
          <p:spPr>
            <a:xfrm>
              <a:off x="6091400" y="850800"/>
              <a:ext cx="2100" cy="1325"/>
            </a:xfrm>
            <a:custGeom>
              <a:avLst/>
              <a:gdLst/>
              <a:ahLst/>
              <a:cxnLst/>
              <a:rect l="l" t="t" r="r" b="b"/>
              <a:pathLst>
                <a:path w="84" h="53" extrusionOk="0">
                  <a:moveTo>
                    <a:pt x="35" y="0"/>
                  </a:moveTo>
                  <a:cubicBezTo>
                    <a:pt x="21" y="0"/>
                    <a:pt x="0" y="8"/>
                    <a:pt x="8" y="18"/>
                  </a:cubicBezTo>
                  <a:cubicBezTo>
                    <a:pt x="14" y="32"/>
                    <a:pt x="25" y="50"/>
                    <a:pt x="53" y="53"/>
                  </a:cubicBezTo>
                  <a:cubicBezTo>
                    <a:pt x="70" y="53"/>
                    <a:pt x="83" y="50"/>
                    <a:pt x="77" y="39"/>
                  </a:cubicBezTo>
                  <a:cubicBezTo>
                    <a:pt x="67" y="25"/>
                    <a:pt x="70" y="5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4"/>
            <p:cNvSpPr/>
            <p:nvPr/>
          </p:nvSpPr>
          <p:spPr>
            <a:xfrm>
              <a:off x="6055825" y="852800"/>
              <a:ext cx="2400" cy="1150"/>
            </a:xfrm>
            <a:custGeom>
              <a:avLst/>
              <a:gdLst/>
              <a:ahLst/>
              <a:cxnLst/>
              <a:rect l="l" t="t" r="r" b="b"/>
              <a:pathLst>
                <a:path w="96" h="46" extrusionOk="0">
                  <a:moveTo>
                    <a:pt x="74" y="0"/>
                  </a:moveTo>
                  <a:cubicBezTo>
                    <a:pt x="43" y="11"/>
                    <a:pt x="1" y="11"/>
                    <a:pt x="4" y="45"/>
                  </a:cubicBezTo>
                  <a:cubicBezTo>
                    <a:pt x="33" y="42"/>
                    <a:pt x="53" y="39"/>
                    <a:pt x="74" y="35"/>
                  </a:cubicBezTo>
                  <a:cubicBezTo>
                    <a:pt x="88" y="32"/>
                    <a:pt x="95" y="25"/>
                    <a:pt x="95" y="15"/>
                  </a:cubicBezTo>
                  <a:cubicBezTo>
                    <a:pt x="95" y="8"/>
                    <a:pt x="84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4"/>
            <p:cNvSpPr/>
            <p:nvPr/>
          </p:nvSpPr>
          <p:spPr>
            <a:xfrm>
              <a:off x="6232100" y="750275"/>
              <a:ext cx="1575" cy="1775"/>
            </a:xfrm>
            <a:custGeom>
              <a:avLst/>
              <a:gdLst/>
              <a:ahLst/>
              <a:cxnLst/>
              <a:rect l="l" t="t" r="r" b="b"/>
              <a:pathLst>
                <a:path w="63" h="71" extrusionOk="0">
                  <a:moveTo>
                    <a:pt x="21" y="1"/>
                  </a:moveTo>
                  <a:cubicBezTo>
                    <a:pt x="18" y="29"/>
                    <a:pt x="0" y="46"/>
                    <a:pt x="3" y="70"/>
                  </a:cubicBezTo>
                  <a:cubicBezTo>
                    <a:pt x="55" y="63"/>
                    <a:pt x="62" y="50"/>
                    <a:pt x="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4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4"/>
            <p:cNvSpPr/>
            <p:nvPr/>
          </p:nvSpPr>
          <p:spPr>
            <a:xfrm>
              <a:off x="6143175" y="848300"/>
              <a:ext cx="2125" cy="950"/>
            </a:xfrm>
            <a:custGeom>
              <a:avLst/>
              <a:gdLst/>
              <a:ahLst/>
              <a:cxnLst/>
              <a:rect l="l" t="t" r="r" b="b"/>
              <a:pathLst>
                <a:path w="85" h="38" extrusionOk="0">
                  <a:moveTo>
                    <a:pt x="49" y="1"/>
                  </a:moveTo>
                  <a:cubicBezTo>
                    <a:pt x="28" y="1"/>
                    <a:pt x="4" y="7"/>
                    <a:pt x="4" y="21"/>
                  </a:cubicBezTo>
                  <a:cubicBezTo>
                    <a:pt x="1" y="35"/>
                    <a:pt x="25" y="35"/>
                    <a:pt x="42" y="38"/>
                  </a:cubicBezTo>
                  <a:cubicBezTo>
                    <a:pt x="60" y="35"/>
                    <a:pt x="84" y="31"/>
                    <a:pt x="84" y="14"/>
                  </a:cubicBezTo>
                  <a:cubicBezTo>
                    <a:pt x="81" y="4"/>
                    <a:pt x="67" y="1"/>
                    <a:pt x="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4"/>
            <p:cNvSpPr/>
            <p:nvPr/>
          </p:nvSpPr>
          <p:spPr>
            <a:xfrm>
              <a:off x="6178475" y="747500"/>
              <a:ext cx="1925" cy="925"/>
            </a:xfrm>
            <a:custGeom>
              <a:avLst/>
              <a:gdLst/>
              <a:ahLst/>
              <a:cxnLst/>
              <a:rect l="l" t="t" r="r" b="b"/>
              <a:pathLst>
                <a:path w="77" h="37" extrusionOk="0">
                  <a:moveTo>
                    <a:pt x="32" y="1"/>
                  </a:moveTo>
                  <a:cubicBezTo>
                    <a:pt x="14" y="4"/>
                    <a:pt x="4" y="7"/>
                    <a:pt x="1" y="22"/>
                  </a:cubicBezTo>
                  <a:cubicBezTo>
                    <a:pt x="6" y="32"/>
                    <a:pt x="16" y="37"/>
                    <a:pt x="29" y="37"/>
                  </a:cubicBezTo>
                  <a:cubicBezTo>
                    <a:pt x="33" y="37"/>
                    <a:pt x="38" y="37"/>
                    <a:pt x="43" y="36"/>
                  </a:cubicBezTo>
                  <a:cubicBezTo>
                    <a:pt x="56" y="36"/>
                    <a:pt x="77" y="36"/>
                    <a:pt x="77" y="22"/>
                  </a:cubicBezTo>
                  <a:cubicBezTo>
                    <a:pt x="73" y="4"/>
                    <a:pt x="53" y="1"/>
                    <a:pt x="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4"/>
            <p:cNvSpPr/>
            <p:nvPr/>
          </p:nvSpPr>
          <p:spPr>
            <a:xfrm>
              <a:off x="6174250" y="807600"/>
              <a:ext cx="1900" cy="850"/>
            </a:xfrm>
            <a:custGeom>
              <a:avLst/>
              <a:gdLst/>
              <a:ahLst/>
              <a:cxnLst/>
              <a:rect l="l" t="t" r="r" b="b"/>
              <a:pathLst>
                <a:path w="76" h="34" extrusionOk="0">
                  <a:moveTo>
                    <a:pt x="38" y="1"/>
                  </a:moveTo>
                  <a:cubicBezTo>
                    <a:pt x="21" y="1"/>
                    <a:pt x="0" y="5"/>
                    <a:pt x="0" y="18"/>
                  </a:cubicBezTo>
                  <a:cubicBezTo>
                    <a:pt x="0" y="32"/>
                    <a:pt x="24" y="32"/>
                    <a:pt x="34" y="32"/>
                  </a:cubicBezTo>
                  <a:cubicBezTo>
                    <a:pt x="38" y="33"/>
                    <a:pt x="41" y="33"/>
                    <a:pt x="45" y="33"/>
                  </a:cubicBezTo>
                  <a:cubicBezTo>
                    <a:pt x="61" y="33"/>
                    <a:pt x="75" y="27"/>
                    <a:pt x="73" y="15"/>
                  </a:cubicBezTo>
                  <a:cubicBezTo>
                    <a:pt x="73" y="5"/>
                    <a:pt x="52" y="5"/>
                    <a:pt x="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4"/>
            <p:cNvSpPr/>
            <p:nvPr/>
          </p:nvSpPr>
          <p:spPr>
            <a:xfrm>
              <a:off x="6174400" y="675425"/>
              <a:ext cx="1950" cy="800"/>
            </a:xfrm>
            <a:custGeom>
              <a:avLst/>
              <a:gdLst/>
              <a:ahLst/>
              <a:cxnLst/>
              <a:rect l="l" t="t" r="r" b="b"/>
              <a:pathLst>
                <a:path w="78" h="32" extrusionOk="0">
                  <a:moveTo>
                    <a:pt x="39" y="0"/>
                  </a:moveTo>
                  <a:cubicBezTo>
                    <a:pt x="22" y="0"/>
                    <a:pt x="1" y="0"/>
                    <a:pt x="1" y="18"/>
                  </a:cubicBezTo>
                  <a:cubicBezTo>
                    <a:pt x="1" y="29"/>
                    <a:pt x="15" y="32"/>
                    <a:pt x="28" y="32"/>
                  </a:cubicBezTo>
                  <a:cubicBezTo>
                    <a:pt x="46" y="32"/>
                    <a:pt x="70" y="25"/>
                    <a:pt x="73" y="14"/>
                  </a:cubicBezTo>
                  <a:cubicBezTo>
                    <a:pt x="77" y="0"/>
                    <a:pt x="52" y="0"/>
                    <a:pt x="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4"/>
            <p:cNvSpPr/>
            <p:nvPr/>
          </p:nvSpPr>
          <p:spPr>
            <a:xfrm>
              <a:off x="6236500" y="827650"/>
              <a:ext cx="2025" cy="700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19"/>
                    <a:pt x="3" y="28"/>
                    <a:pt x="15" y="28"/>
                  </a:cubicBezTo>
                  <a:cubicBezTo>
                    <a:pt x="25" y="28"/>
                    <a:pt x="44" y="21"/>
                    <a:pt x="80" y="7"/>
                  </a:cubicBezTo>
                  <a:cubicBezTo>
                    <a:pt x="67" y="2"/>
                    <a:pt x="54" y="1"/>
                    <a:pt x="41" y="1"/>
                  </a:cubicBezTo>
                  <a:cubicBezTo>
                    <a:pt x="34" y="1"/>
                    <a:pt x="28" y="2"/>
                    <a:pt x="21" y="2"/>
                  </a:cubicBezTo>
                  <a:cubicBezTo>
                    <a:pt x="14" y="2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4"/>
            <p:cNvSpPr/>
            <p:nvPr/>
          </p:nvSpPr>
          <p:spPr>
            <a:xfrm>
              <a:off x="6236500" y="82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4"/>
            <p:cNvSpPr/>
            <p:nvPr/>
          </p:nvSpPr>
          <p:spPr>
            <a:xfrm>
              <a:off x="6158100" y="806675"/>
              <a:ext cx="2400" cy="1275"/>
            </a:xfrm>
            <a:custGeom>
              <a:avLst/>
              <a:gdLst/>
              <a:ahLst/>
              <a:cxnLst/>
              <a:rect l="l" t="t" r="r" b="b"/>
              <a:pathLst>
                <a:path w="96" h="51" extrusionOk="0">
                  <a:moveTo>
                    <a:pt x="35" y="0"/>
                  </a:moveTo>
                  <a:cubicBezTo>
                    <a:pt x="7" y="0"/>
                    <a:pt x="4" y="14"/>
                    <a:pt x="4" y="28"/>
                  </a:cubicBezTo>
                  <a:cubicBezTo>
                    <a:pt x="1" y="38"/>
                    <a:pt x="11" y="45"/>
                    <a:pt x="28" y="48"/>
                  </a:cubicBezTo>
                  <a:cubicBezTo>
                    <a:pt x="40" y="48"/>
                    <a:pt x="54" y="51"/>
                    <a:pt x="65" y="51"/>
                  </a:cubicBezTo>
                  <a:cubicBezTo>
                    <a:pt x="77" y="51"/>
                    <a:pt x="87" y="48"/>
                    <a:pt x="91" y="38"/>
                  </a:cubicBezTo>
                  <a:cubicBezTo>
                    <a:pt x="95" y="26"/>
                    <a:pt x="85" y="24"/>
                    <a:pt x="70" y="24"/>
                  </a:cubicBezTo>
                  <a:cubicBezTo>
                    <a:pt x="65" y="24"/>
                    <a:pt x="58" y="24"/>
                    <a:pt x="52" y="24"/>
                  </a:cubicBezTo>
                  <a:cubicBezTo>
                    <a:pt x="38" y="21"/>
                    <a:pt x="63" y="0"/>
                    <a:pt x="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4"/>
            <p:cNvSpPr/>
            <p:nvPr/>
          </p:nvSpPr>
          <p:spPr>
            <a:xfrm>
              <a:off x="6253425" y="785300"/>
              <a:ext cx="2100" cy="725"/>
            </a:xfrm>
            <a:custGeom>
              <a:avLst/>
              <a:gdLst/>
              <a:ahLst/>
              <a:cxnLst/>
              <a:rect l="l" t="t" r="r" b="b"/>
              <a:pathLst>
                <a:path w="84" h="29" extrusionOk="0">
                  <a:moveTo>
                    <a:pt x="40" y="1"/>
                  </a:moveTo>
                  <a:cubicBezTo>
                    <a:pt x="28" y="1"/>
                    <a:pt x="15" y="3"/>
                    <a:pt x="0" y="8"/>
                  </a:cubicBezTo>
                  <a:cubicBezTo>
                    <a:pt x="18" y="21"/>
                    <a:pt x="35" y="28"/>
                    <a:pt x="52" y="28"/>
                  </a:cubicBezTo>
                  <a:cubicBezTo>
                    <a:pt x="57" y="28"/>
                    <a:pt x="63" y="28"/>
                    <a:pt x="70" y="26"/>
                  </a:cubicBezTo>
                  <a:cubicBezTo>
                    <a:pt x="80" y="23"/>
                    <a:pt x="84" y="15"/>
                    <a:pt x="76" y="12"/>
                  </a:cubicBezTo>
                  <a:cubicBezTo>
                    <a:pt x="65" y="4"/>
                    <a:pt x="53" y="1"/>
                    <a:pt x="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4"/>
            <p:cNvSpPr/>
            <p:nvPr/>
          </p:nvSpPr>
          <p:spPr>
            <a:xfrm>
              <a:off x="6212650" y="8079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8" y="1"/>
                  </a:moveTo>
                  <a:cubicBezTo>
                    <a:pt x="32" y="1"/>
                    <a:pt x="17" y="5"/>
                    <a:pt x="0" y="14"/>
                  </a:cubicBezTo>
                  <a:cubicBezTo>
                    <a:pt x="16" y="19"/>
                    <a:pt x="30" y="21"/>
                    <a:pt x="44" y="21"/>
                  </a:cubicBezTo>
                  <a:cubicBezTo>
                    <a:pt x="66" y="21"/>
                    <a:pt x="87" y="17"/>
                    <a:pt x="112" y="17"/>
                  </a:cubicBezTo>
                  <a:cubicBezTo>
                    <a:pt x="88" y="7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4"/>
            <p:cNvSpPr/>
            <p:nvPr/>
          </p:nvSpPr>
          <p:spPr>
            <a:xfrm>
              <a:off x="6160350" y="806000"/>
              <a:ext cx="1850" cy="775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24" y="0"/>
                  </a:moveTo>
                  <a:cubicBezTo>
                    <a:pt x="17" y="0"/>
                    <a:pt x="12" y="4"/>
                    <a:pt x="7" y="13"/>
                  </a:cubicBezTo>
                  <a:cubicBezTo>
                    <a:pt x="1" y="20"/>
                    <a:pt x="11" y="31"/>
                    <a:pt x="25" y="31"/>
                  </a:cubicBezTo>
                  <a:cubicBezTo>
                    <a:pt x="46" y="31"/>
                    <a:pt x="73" y="31"/>
                    <a:pt x="60" y="10"/>
                  </a:cubicBezTo>
                  <a:cubicBezTo>
                    <a:pt x="47" y="8"/>
                    <a:pt x="35" y="0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4"/>
            <p:cNvSpPr/>
            <p:nvPr/>
          </p:nvSpPr>
          <p:spPr>
            <a:xfrm>
              <a:off x="6161825" y="80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4"/>
            <p:cNvSpPr/>
            <p:nvPr/>
          </p:nvSpPr>
          <p:spPr>
            <a:xfrm>
              <a:off x="6174500" y="74550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9"/>
                    <a:pt x="38" y="24"/>
                    <a:pt x="54" y="24"/>
                  </a:cubicBezTo>
                  <a:cubicBezTo>
                    <a:pt x="66" y="24"/>
                    <a:pt x="78" y="21"/>
                    <a:pt x="90" y="18"/>
                  </a:cubicBezTo>
                  <a:cubicBezTo>
                    <a:pt x="90" y="15"/>
                    <a:pt x="94" y="12"/>
                    <a:pt x="94" y="8"/>
                  </a:cubicBezTo>
                  <a:cubicBezTo>
                    <a:pt x="66" y="4"/>
                    <a:pt x="38" y="4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4"/>
            <p:cNvSpPr/>
            <p:nvPr/>
          </p:nvSpPr>
          <p:spPr>
            <a:xfrm>
              <a:off x="6248825" y="773525"/>
              <a:ext cx="1950" cy="825"/>
            </a:xfrm>
            <a:custGeom>
              <a:avLst/>
              <a:gdLst/>
              <a:ahLst/>
              <a:cxnLst/>
              <a:rect l="l" t="t" r="r" b="b"/>
              <a:pathLst>
                <a:path w="78" h="33" extrusionOk="0">
                  <a:moveTo>
                    <a:pt x="60" y="1"/>
                  </a:moveTo>
                  <a:cubicBezTo>
                    <a:pt x="31" y="1"/>
                    <a:pt x="28" y="18"/>
                    <a:pt x="0" y="28"/>
                  </a:cubicBezTo>
                  <a:cubicBezTo>
                    <a:pt x="18" y="30"/>
                    <a:pt x="32" y="33"/>
                    <a:pt x="44" y="33"/>
                  </a:cubicBezTo>
                  <a:cubicBezTo>
                    <a:pt x="55" y="33"/>
                    <a:pt x="63" y="30"/>
                    <a:pt x="70" y="21"/>
                  </a:cubicBezTo>
                  <a:cubicBezTo>
                    <a:pt x="77" y="15"/>
                    <a:pt x="70" y="4"/>
                    <a:pt x="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4"/>
            <p:cNvSpPr/>
            <p:nvPr/>
          </p:nvSpPr>
          <p:spPr>
            <a:xfrm>
              <a:off x="6048425" y="666725"/>
              <a:ext cx="3275" cy="875"/>
            </a:xfrm>
            <a:custGeom>
              <a:avLst/>
              <a:gdLst/>
              <a:ahLst/>
              <a:cxnLst/>
              <a:rect l="l" t="t" r="r" b="b"/>
              <a:pathLst>
                <a:path w="131" h="35" extrusionOk="0">
                  <a:moveTo>
                    <a:pt x="103" y="1"/>
                  </a:moveTo>
                  <a:cubicBezTo>
                    <a:pt x="91" y="1"/>
                    <a:pt x="82" y="7"/>
                    <a:pt x="75" y="12"/>
                  </a:cubicBezTo>
                  <a:cubicBezTo>
                    <a:pt x="62" y="12"/>
                    <a:pt x="46" y="10"/>
                    <a:pt x="31" y="10"/>
                  </a:cubicBezTo>
                  <a:cubicBezTo>
                    <a:pt x="14" y="10"/>
                    <a:pt x="0" y="13"/>
                    <a:pt x="2" y="26"/>
                  </a:cubicBezTo>
                  <a:cubicBezTo>
                    <a:pt x="3" y="32"/>
                    <a:pt x="7" y="34"/>
                    <a:pt x="13" y="34"/>
                  </a:cubicBezTo>
                  <a:cubicBezTo>
                    <a:pt x="25" y="34"/>
                    <a:pt x="42" y="27"/>
                    <a:pt x="56" y="27"/>
                  </a:cubicBezTo>
                  <a:cubicBezTo>
                    <a:pt x="61" y="27"/>
                    <a:pt x="65" y="28"/>
                    <a:pt x="68" y="29"/>
                  </a:cubicBezTo>
                  <a:lnTo>
                    <a:pt x="82" y="29"/>
                  </a:lnTo>
                  <a:cubicBezTo>
                    <a:pt x="91" y="31"/>
                    <a:pt x="99" y="33"/>
                    <a:pt x="105" y="33"/>
                  </a:cubicBezTo>
                  <a:cubicBezTo>
                    <a:pt x="112" y="33"/>
                    <a:pt x="118" y="31"/>
                    <a:pt x="124" y="26"/>
                  </a:cubicBezTo>
                  <a:cubicBezTo>
                    <a:pt x="130" y="19"/>
                    <a:pt x="127" y="12"/>
                    <a:pt x="120" y="5"/>
                  </a:cubicBezTo>
                  <a:cubicBezTo>
                    <a:pt x="114" y="2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4"/>
            <p:cNvSpPr/>
            <p:nvPr/>
          </p:nvSpPr>
          <p:spPr>
            <a:xfrm>
              <a:off x="6017675" y="666925"/>
              <a:ext cx="1675" cy="725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28" y="1"/>
                  </a:moveTo>
                  <a:cubicBezTo>
                    <a:pt x="22" y="4"/>
                    <a:pt x="1" y="1"/>
                    <a:pt x="7" y="15"/>
                  </a:cubicBezTo>
                  <a:cubicBezTo>
                    <a:pt x="11" y="21"/>
                    <a:pt x="22" y="28"/>
                    <a:pt x="35" y="28"/>
                  </a:cubicBezTo>
                  <a:cubicBezTo>
                    <a:pt x="49" y="28"/>
                    <a:pt x="63" y="25"/>
                    <a:pt x="63" y="15"/>
                  </a:cubicBezTo>
                  <a:cubicBezTo>
                    <a:pt x="67" y="1"/>
                    <a:pt x="46" y="4"/>
                    <a:pt x="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4"/>
            <p:cNvSpPr/>
            <p:nvPr/>
          </p:nvSpPr>
          <p:spPr>
            <a:xfrm>
              <a:off x="6171650" y="67560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31" y="1"/>
                  </a:moveTo>
                  <a:cubicBezTo>
                    <a:pt x="17" y="4"/>
                    <a:pt x="3" y="11"/>
                    <a:pt x="0" y="25"/>
                  </a:cubicBezTo>
                  <a:cubicBezTo>
                    <a:pt x="7" y="25"/>
                    <a:pt x="10" y="32"/>
                    <a:pt x="17" y="32"/>
                  </a:cubicBezTo>
                  <a:cubicBezTo>
                    <a:pt x="34" y="32"/>
                    <a:pt x="45" y="25"/>
                    <a:pt x="48" y="14"/>
                  </a:cubicBezTo>
                  <a:cubicBezTo>
                    <a:pt x="52" y="7"/>
                    <a:pt x="42" y="1"/>
                    <a:pt x="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4"/>
            <p:cNvSpPr/>
            <p:nvPr/>
          </p:nvSpPr>
          <p:spPr>
            <a:xfrm>
              <a:off x="6176050" y="803700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25" y="1"/>
                  </a:moveTo>
                  <a:cubicBezTo>
                    <a:pt x="11" y="4"/>
                    <a:pt x="1" y="8"/>
                    <a:pt x="1" y="18"/>
                  </a:cubicBezTo>
                  <a:cubicBezTo>
                    <a:pt x="6" y="24"/>
                    <a:pt x="12" y="29"/>
                    <a:pt x="24" y="29"/>
                  </a:cubicBezTo>
                  <a:cubicBezTo>
                    <a:pt x="26" y="29"/>
                    <a:pt x="29" y="29"/>
                    <a:pt x="32" y="28"/>
                  </a:cubicBezTo>
                  <a:cubicBezTo>
                    <a:pt x="45" y="28"/>
                    <a:pt x="53" y="22"/>
                    <a:pt x="49" y="11"/>
                  </a:cubicBezTo>
                  <a:cubicBezTo>
                    <a:pt x="45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4"/>
            <p:cNvSpPr/>
            <p:nvPr/>
          </p:nvSpPr>
          <p:spPr>
            <a:xfrm>
              <a:off x="6262350" y="681450"/>
              <a:ext cx="1225" cy="600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30" y="0"/>
                  </a:moveTo>
                  <a:cubicBezTo>
                    <a:pt x="26" y="0"/>
                    <a:pt x="22" y="1"/>
                    <a:pt x="18" y="2"/>
                  </a:cubicBezTo>
                  <a:cubicBezTo>
                    <a:pt x="7" y="2"/>
                    <a:pt x="1" y="6"/>
                    <a:pt x="1" y="13"/>
                  </a:cubicBezTo>
                  <a:cubicBezTo>
                    <a:pt x="4" y="20"/>
                    <a:pt x="15" y="23"/>
                    <a:pt x="25" y="23"/>
                  </a:cubicBezTo>
                  <a:cubicBezTo>
                    <a:pt x="39" y="20"/>
                    <a:pt x="49" y="17"/>
                    <a:pt x="46" y="9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4"/>
            <p:cNvSpPr/>
            <p:nvPr/>
          </p:nvSpPr>
          <p:spPr>
            <a:xfrm>
              <a:off x="6064950" y="852600"/>
              <a:ext cx="1400" cy="825"/>
            </a:xfrm>
            <a:custGeom>
              <a:avLst/>
              <a:gdLst/>
              <a:ahLst/>
              <a:cxnLst/>
              <a:rect l="l" t="t" r="r" b="b"/>
              <a:pathLst>
                <a:path w="56" h="33" extrusionOk="0">
                  <a:moveTo>
                    <a:pt x="29" y="0"/>
                  </a:moveTo>
                  <a:cubicBezTo>
                    <a:pt x="23" y="0"/>
                    <a:pt x="16" y="3"/>
                    <a:pt x="14" y="8"/>
                  </a:cubicBezTo>
                  <a:cubicBezTo>
                    <a:pt x="1" y="23"/>
                    <a:pt x="17" y="26"/>
                    <a:pt x="31" y="33"/>
                  </a:cubicBezTo>
                  <a:lnTo>
                    <a:pt x="46" y="33"/>
                  </a:lnTo>
                  <a:cubicBezTo>
                    <a:pt x="46" y="23"/>
                    <a:pt x="56" y="8"/>
                    <a:pt x="35" y="2"/>
                  </a:cubicBezTo>
                  <a:cubicBezTo>
                    <a:pt x="33" y="1"/>
                    <a:pt x="31" y="0"/>
                    <a:pt x="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4"/>
            <p:cNvSpPr/>
            <p:nvPr/>
          </p:nvSpPr>
          <p:spPr>
            <a:xfrm>
              <a:off x="6138050" y="849850"/>
              <a:ext cx="1150" cy="725"/>
            </a:xfrm>
            <a:custGeom>
              <a:avLst/>
              <a:gdLst/>
              <a:ahLst/>
              <a:cxnLst/>
              <a:rect l="l" t="t" r="r" b="b"/>
              <a:pathLst>
                <a:path w="46" h="29" extrusionOk="0">
                  <a:moveTo>
                    <a:pt x="25" y="1"/>
                  </a:moveTo>
                  <a:cubicBezTo>
                    <a:pt x="8" y="1"/>
                    <a:pt x="1" y="4"/>
                    <a:pt x="1" y="11"/>
                  </a:cubicBezTo>
                  <a:cubicBezTo>
                    <a:pt x="1" y="22"/>
                    <a:pt x="8" y="28"/>
                    <a:pt x="22" y="28"/>
                  </a:cubicBezTo>
                  <a:cubicBezTo>
                    <a:pt x="33" y="25"/>
                    <a:pt x="46" y="22"/>
                    <a:pt x="46" y="11"/>
                  </a:cubicBezTo>
                  <a:cubicBezTo>
                    <a:pt x="46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4"/>
            <p:cNvSpPr/>
            <p:nvPr/>
          </p:nvSpPr>
          <p:spPr>
            <a:xfrm>
              <a:off x="6105200" y="845350"/>
              <a:ext cx="1300" cy="700"/>
            </a:xfrm>
            <a:custGeom>
              <a:avLst/>
              <a:gdLst/>
              <a:ahLst/>
              <a:cxnLst/>
              <a:rect l="l" t="t" r="r" b="b"/>
              <a:pathLst>
                <a:path w="52" h="28" extrusionOk="0">
                  <a:moveTo>
                    <a:pt x="24" y="0"/>
                  </a:moveTo>
                  <a:cubicBezTo>
                    <a:pt x="10" y="0"/>
                    <a:pt x="0" y="4"/>
                    <a:pt x="0" y="14"/>
                  </a:cubicBezTo>
                  <a:cubicBezTo>
                    <a:pt x="0" y="24"/>
                    <a:pt x="7" y="28"/>
                    <a:pt x="24" y="28"/>
                  </a:cubicBezTo>
                  <a:cubicBezTo>
                    <a:pt x="35" y="24"/>
                    <a:pt x="48" y="24"/>
                    <a:pt x="48" y="14"/>
                  </a:cubicBezTo>
                  <a:cubicBezTo>
                    <a:pt x="52" y="7"/>
                    <a:pt x="39" y="4"/>
                    <a:pt x="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4"/>
            <p:cNvSpPr/>
            <p:nvPr/>
          </p:nvSpPr>
          <p:spPr>
            <a:xfrm>
              <a:off x="6098875" y="67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4"/>
            <p:cNvSpPr/>
            <p:nvPr/>
          </p:nvSpPr>
          <p:spPr>
            <a:xfrm>
              <a:off x="6202075" y="6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4"/>
            <p:cNvSpPr/>
            <p:nvPr/>
          </p:nvSpPr>
          <p:spPr>
            <a:xfrm>
              <a:off x="6094525" y="847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4"/>
            <p:cNvSpPr/>
            <p:nvPr/>
          </p:nvSpPr>
          <p:spPr>
            <a:xfrm>
              <a:off x="5982900" y="67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4"/>
            <p:cNvSpPr/>
            <p:nvPr/>
          </p:nvSpPr>
          <p:spPr>
            <a:xfrm>
              <a:off x="6109950" y="678025"/>
              <a:ext cx="2800" cy="875"/>
            </a:xfrm>
            <a:custGeom>
              <a:avLst/>
              <a:gdLst/>
              <a:ahLst/>
              <a:cxnLst/>
              <a:rect l="l" t="t" r="r" b="b"/>
              <a:pathLst>
                <a:path w="112" h="35" extrusionOk="0">
                  <a:moveTo>
                    <a:pt x="53" y="0"/>
                  </a:moveTo>
                  <a:cubicBezTo>
                    <a:pt x="38" y="0"/>
                    <a:pt x="23" y="3"/>
                    <a:pt x="8" y="11"/>
                  </a:cubicBezTo>
                  <a:cubicBezTo>
                    <a:pt x="1" y="15"/>
                    <a:pt x="8" y="25"/>
                    <a:pt x="18" y="29"/>
                  </a:cubicBezTo>
                  <a:cubicBezTo>
                    <a:pt x="30" y="32"/>
                    <a:pt x="42" y="34"/>
                    <a:pt x="53" y="34"/>
                  </a:cubicBezTo>
                  <a:cubicBezTo>
                    <a:pt x="74" y="34"/>
                    <a:pt x="94" y="27"/>
                    <a:pt x="112" y="11"/>
                  </a:cubicBezTo>
                  <a:cubicBezTo>
                    <a:pt x="91" y="5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4"/>
            <p:cNvSpPr/>
            <p:nvPr/>
          </p:nvSpPr>
          <p:spPr>
            <a:xfrm>
              <a:off x="6082825" y="670850"/>
              <a:ext cx="1150" cy="800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1" y="0"/>
                  </a:moveTo>
                  <a:cubicBezTo>
                    <a:pt x="10" y="0"/>
                    <a:pt x="3" y="7"/>
                    <a:pt x="0" y="13"/>
                  </a:cubicBezTo>
                  <a:cubicBezTo>
                    <a:pt x="3" y="21"/>
                    <a:pt x="3" y="31"/>
                    <a:pt x="21" y="31"/>
                  </a:cubicBezTo>
                  <a:cubicBezTo>
                    <a:pt x="23" y="32"/>
                    <a:pt x="26" y="32"/>
                    <a:pt x="28" y="32"/>
                  </a:cubicBezTo>
                  <a:cubicBezTo>
                    <a:pt x="38" y="32"/>
                    <a:pt x="45" y="26"/>
                    <a:pt x="45" y="17"/>
                  </a:cubicBezTo>
                  <a:cubicBezTo>
                    <a:pt x="45" y="10"/>
                    <a:pt x="38" y="3"/>
                    <a:pt x="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4"/>
            <p:cNvSpPr/>
            <p:nvPr/>
          </p:nvSpPr>
          <p:spPr>
            <a:xfrm>
              <a:off x="5917400" y="675675"/>
              <a:ext cx="1875" cy="675"/>
            </a:xfrm>
            <a:custGeom>
              <a:avLst/>
              <a:gdLst/>
              <a:ahLst/>
              <a:cxnLst/>
              <a:rect l="l" t="t" r="r" b="b"/>
              <a:pathLst>
                <a:path w="75" h="27" extrusionOk="0">
                  <a:moveTo>
                    <a:pt x="45" y="1"/>
                  </a:moveTo>
                  <a:cubicBezTo>
                    <a:pt x="39" y="1"/>
                    <a:pt x="33" y="1"/>
                    <a:pt x="28" y="1"/>
                  </a:cubicBezTo>
                  <a:cubicBezTo>
                    <a:pt x="15" y="1"/>
                    <a:pt x="1" y="1"/>
                    <a:pt x="1" y="15"/>
                  </a:cubicBezTo>
                  <a:cubicBezTo>
                    <a:pt x="6" y="23"/>
                    <a:pt x="17" y="27"/>
                    <a:pt x="31" y="27"/>
                  </a:cubicBezTo>
                  <a:cubicBezTo>
                    <a:pt x="36" y="27"/>
                    <a:pt x="41" y="26"/>
                    <a:pt x="46" y="25"/>
                  </a:cubicBezTo>
                  <a:cubicBezTo>
                    <a:pt x="57" y="25"/>
                    <a:pt x="74" y="22"/>
                    <a:pt x="70" y="11"/>
                  </a:cubicBezTo>
                  <a:cubicBezTo>
                    <a:pt x="68" y="2"/>
                    <a:pt x="56" y="1"/>
                    <a:pt x="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4"/>
            <p:cNvSpPr/>
            <p:nvPr/>
          </p:nvSpPr>
          <p:spPr>
            <a:xfrm>
              <a:off x="6203550" y="793825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28" y="0"/>
                  </a:moveTo>
                  <a:cubicBezTo>
                    <a:pt x="10" y="0"/>
                    <a:pt x="0" y="7"/>
                    <a:pt x="0" y="18"/>
                  </a:cubicBezTo>
                  <a:cubicBezTo>
                    <a:pt x="4" y="28"/>
                    <a:pt x="15" y="39"/>
                    <a:pt x="35" y="39"/>
                  </a:cubicBezTo>
                  <a:cubicBezTo>
                    <a:pt x="52" y="39"/>
                    <a:pt x="63" y="28"/>
                    <a:pt x="60" y="18"/>
                  </a:cubicBezTo>
                  <a:cubicBezTo>
                    <a:pt x="60" y="7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4"/>
            <p:cNvSpPr/>
            <p:nvPr/>
          </p:nvSpPr>
          <p:spPr>
            <a:xfrm>
              <a:off x="6137175" y="676975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68" y="1"/>
                  </a:moveTo>
                  <a:cubicBezTo>
                    <a:pt x="39" y="1"/>
                    <a:pt x="15" y="1"/>
                    <a:pt x="1" y="18"/>
                  </a:cubicBezTo>
                  <a:cubicBezTo>
                    <a:pt x="17" y="21"/>
                    <a:pt x="28" y="23"/>
                    <a:pt x="35" y="23"/>
                  </a:cubicBezTo>
                  <a:cubicBezTo>
                    <a:pt x="49" y="23"/>
                    <a:pt x="54" y="17"/>
                    <a:pt x="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0" name="Google Shape;9410;p34"/>
          <p:cNvGrpSpPr/>
          <p:nvPr/>
        </p:nvGrpSpPr>
        <p:grpSpPr>
          <a:xfrm rot="-858234">
            <a:off x="3185116" y="1394744"/>
            <a:ext cx="724422" cy="593412"/>
            <a:chOff x="5385025" y="663550"/>
            <a:chExt cx="894450" cy="205850"/>
          </a:xfrm>
        </p:grpSpPr>
        <p:sp>
          <p:nvSpPr>
            <p:cNvPr id="9411" name="Google Shape;9411;p34"/>
            <p:cNvSpPr/>
            <p:nvPr/>
          </p:nvSpPr>
          <p:spPr>
            <a:xfrm>
              <a:off x="5851675" y="857100"/>
              <a:ext cx="47200" cy="4325"/>
            </a:xfrm>
            <a:custGeom>
              <a:avLst/>
              <a:gdLst/>
              <a:ahLst/>
              <a:cxnLst/>
              <a:rect l="l" t="t" r="r" b="b"/>
              <a:pathLst>
                <a:path w="1888" h="173" extrusionOk="0">
                  <a:moveTo>
                    <a:pt x="1388" y="1"/>
                  </a:moveTo>
                  <a:cubicBezTo>
                    <a:pt x="1372" y="1"/>
                    <a:pt x="1360" y="4"/>
                    <a:pt x="1343" y="9"/>
                  </a:cubicBezTo>
                  <a:cubicBezTo>
                    <a:pt x="1273" y="33"/>
                    <a:pt x="1214" y="65"/>
                    <a:pt x="1124" y="68"/>
                  </a:cubicBezTo>
                  <a:cubicBezTo>
                    <a:pt x="1112" y="68"/>
                    <a:pt x="1101" y="69"/>
                    <a:pt x="1090" y="69"/>
                  </a:cubicBezTo>
                  <a:cubicBezTo>
                    <a:pt x="1072" y="69"/>
                    <a:pt x="1056" y="67"/>
                    <a:pt x="1041" y="61"/>
                  </a:cubicBezTo>
                  <a:cubicBezTo>
                    <a:pt x="1008" y="48"/>
                    <a:pt x="976" y="42"/>
                    <a:pt x="945" y="42"/>
                  </a:cubicBezTo>
                  <a:cubicBezTo>
                    <a:pt x="907" y="42"/>
                    <a:pt x="871" y="51"/>
                    <a:pt x="833" y="68"/>
                  </a:cubicBezTo>
                  <a:cubicBezTo>
                    <a:pt x="789" y="89"/>
                    <a:pt x="747" y="100"/>
                    <a:pt x="705" y="100"/>
                  </a:cubicBezTo>
                  <a:cubicBezTo>
                    <a:pt x="670" y="100"/>
                    <a:pt x="634" y="92"/>
                    <a:pt x="597" y="78"/>
                  </a:cubicBezTo>
                  <a:cubicBezTo>
                    <a:pt x="542" y="54"/>
                    <a:pt x="484" y="44"/>
                    <a:pt x="422" y="44"/>
                  </a:cubicBezTo>
                  <a:cubicBezTo>
                    <a:pt x="386" y="44"/>
                    <a:pt x="348" y="47"/>
                    <a:pt x="309" y="54"/>
                  </a:cubicBezTo>
                  <a:cubicBezTo>
                    <a:pt x="278" y="57"/>
                    <a:pt x="236" y="54"/>
                    <a:pt x="229" y="78"/>
                  </a:cubicBezTo>
                  <a:cubicBezTo>
                    <a:pt x="211" y="84"/>
                    <a:pt x="207" y="101"/>
                    <a:pt x="187" y="101"/>
                  </a:cubicBezTo>
                  <a:cubicBezTo>
                    <a:pt x="181" y="101"/>
                    <a:pt x="173" y="100"/>
                    <a:pt x="164" y="96"/>
                  </a:cubicBezTo>
                  <a:cubicBezTo>
                    <a:pt x="156" y="71"/>
                    <a:pt x="87" y="89"/>
                    <a:pt x="76" y="65"/>
                  </a:cubicBezTo>
                  <a:cubicBezTo>
                    <a:pt x="74" y="60"/>
                    <a:pt x="64" y="55"/>
                    <a:pt x="55" y="55"/>
                  </a:cubicBezTo>
                  <a:cubicBezTo>
                    <a:pt x="52" y="55"/>
                    <a:pt x="48" y="55"/>
                    <a:pt x="45" y="57"/>
                  </a:cubicBezTo>
                  <a:cubicBezTo>
                    <a:pt x="28" y="65"/>
                    <a:pt x="35" y="75"/>
                    <a:pt x="45" y="78"/>
                  </a:cubicBezTo>
                  <a:cubicBezTo>
                    <a:pt x="87" y="89"/>
                    <a:pt x="97" y="110"/>
                    <a:pt x="129" y="123"/>
                  </a:cubicBezTo>
                  <a:cubicBezTo>
                    <a:pt x="135" y="127"/>
                    <a:pt x="146" y="137"/>
                    <a:pt x="139" y="141"/>
                  </a:cubicBezTo>
                  <a:cubicBezTo>
                    <a:pt x="129" y="148"/>
                    <a:pt x="108" y="148"/>
                    <a:pt x="94" y="148"/>
                  </a:cubicBezTo>
                  <a:cubicBezTo>
                    <a:pt x="73" y="148"/>
                    <a:pt x="69" y="137"/>
                    <a:pt x="55" y="134"/>
                  </a:cubicBezTo>
                  <a:cubicBezTo>
                    <a:pt x="49" y="130"/>
                    <a:pt x="41" y="127"/>
                    <a:pt x="32" y="127"/>
                  </a:cubicBezTo>
                  <a:cubicBezTo>
                    <a:pt x="26" y="127"/>
                    <a:pt x="20" y="128"/>
                    <a:pt x="14" y="131"/>
                  </a:cubicBezTo>
                  <a:cubicBezTo>
                    <a:pt x="0" y="137"/>
                    <a:pt x="4" y="144"/>
                    <a:pt x="7" y="155"/>
                  </a:cubicBezTo>
                  <a:cubicBezTo>
                    <a:pt x="21" y="172"/>
                    <a:pt x="49" y="172"/>
                    <a:pt x="80" y="172"/>
                  </a:cubicBezTo>
                  <a:cubicBezTo>
                    <a:pt x="84" y="172"/>
                    <a:pt x="88" y="173"/>
                    <a:pt x="91" y="173"/>
                  </a:cubicBezTo>
                  <a:cubicBezTo>
                    <a:pt x="144" y="173"/>
                    <a:pt x="180" y="151"/>
                    <a:pt x="233" y="148"/>
                  </a:cubicBezTo>
                  <a:cubicBezTo>
                    <a:pt x="240" y="148"/>
                    <a:pt x="246" y="148"/>
                    <a:pt x="253" y="148"/>
                  </a:cubicBezTo>
                  <a:cubicBezTo>
                    <a:pt x="320" y="148"/>
                    <a:pt x="385" y="161"/>
                    <a:pt x="451" y="161"/>
                  </a:cubicBezTo>
                  <a:cubicBezTo>
                    <a:pt x="474" y="161"/>
                    <a:pt x="497" y="159"/>
                    <a:pt x="521" y="155"/>
                  </a:cubicBezTo>
                  <a:cubicBezTo>
                    <a:pt x="547" y="156"/>
                    <a:pt x="573" y="157"/>
                    <a:pt x="599" y="157"/>
                  </a:cubicBezTo>
                  <a:cubicBezTo>
                    <a:pt x="644" y="157"/>
                    <a:pt x="688" y="154"/>
                    <a:pt x="732" y="148"/>
                  </a:cubicBezTo>
                  <a:cubicBezTo>
                    <a:pt x="833" y="134"/>
                    <a:pt x="947" y="148"/>
                    <a:pt x="1038" y="113"/>
                  </a:cubicBezTo>
                  <a:lnTo>
                    <a:pt x="1048" y="113"/>
                  </a:lnTo>
                  <a:cubicBezTo>
                    <a:pt x="1092" y="114"/>
                    <a:pt x="1137" y="116"/>
                    <a:pt x="1182" y="116"/>
                  </a:cubicBezTo>
                  <a:cubicBezTo>
                    <a:pt x="1250" y="116"/>
                    <a:pt x="1318" y="113"/>
                    <a:pt x="1384" y="102"/>
                  </a:cubicBezTo>
                  <a:cubicBezTo>
                    <a:pt x="1424" y="96"/>
                    <a:pt x="1456" y="77"/>
                    <a:pt x="1501" y="77"/>
                  </a:cubicBezTo>
                  <a:cubicBezTo>
                    <a:pt x="1507" y="77"/>
                    <a:pt x="1513" y="77"/>
                    <a:pt x="1520" y="78"/>
                  </a:cubicBezTo>
                  <a:cubicBezTo>
                    <a:pt x="1531" y="80"/>
                    <a:pt x="1540" y="81"/>
                    <a:pt x="1549" y="81"/>
                  </a:cubicBezTo>
                  <a:cubicBezTo>
                    <a:pt x="1574" y="81"/>
                    <a:pt x="1592" y="73"/>
                    <a:pt x="1610" y="57"/>
                  </a:cubicBezTo>
                  <a:cubicBezTo>
                    <a:pt x="1622" y="47"/>
                    <a:pt x="1635" y="41"/>
                    <a:pt x="1646" y="41"/>
                  </a:cubicBezTo>
                  <a:cubicBezTo>
                    <a:pt x="1661" y="41"/>
                    <a:pt x="1674" y="49"/>
                    <a:pt x="1683" y="65"/>
                  </a:cubicBezTo>
                  <a:cubicBezTo>
                    <a:pt x="1686" y="70"/>
                    <a:pt x="1693" y="73"/>
                    <a:pt x="1703" y="73"/>
                  </a:cubicBezTo>
                  <a:cubicBezTo>
                    <a:pt x="1706" y="73"/>
                    <a:pt x="1710" y="72"/>
                    <a:pt x="1714" y="71"/>
                  </a:cubicBezTo>
                  <a:cubicBezTo>
                    <a:pt x="1752" y="71"/>
                    <a:pt x="1794" y="71"/>
                    <a:pt x="1832" y="68"/>
                  </a:cubicBezTo>
                  <a:cubicBezTo>
                    <a:pt x="1837" y="68"/>
                    <a:pt x="1843" y="68"/>
                    <a:pt x="1849" y="68"/>
                  </a:cubicBezTo>
                  <a:cubicBezTo>
                    <a:pt x="1868" y="68"/>
                    <a:pt x="1887" y="66"/>
                    <a:pt x="1887" y="51"/>
                  </a:cubicBezTo>
                  <a:cubicBezTo>
                    <a:pt x="1884" y="37"/>
                    <a:pt x="1887" y="16"/>
                    <a:pt x="1846" y="9"/>
                  </a:cubicBezTo>
                  <a:cubicBezTo>
                    <a:pt x="1818" y="4"/>
                    <a:pt x="1791" y="1"/>
                    <a:pt x="1762" y="1"/>
                  </a:cubicBezTo>
                  <a:cubicBezTo>
                    <a:pt x="1751" y="1"/>
                    <a:pt x="1740" y="1"/>
                    <a:pt x="1728" y="2"/>
                  </a:cubicBezTo>
                  <a:cubicBezTo>
                    <a:pt x="1678" y="9"/>
                    <a:pt x="1628" y="11"/>
                    <a:pt x="1578" y="11"/>
                  </a:cubicBezTo>
                  <a:cubicBezTo>
                    <a:pt x="1521" y="11"/>
                    <a:pt x="1464" y="8"/>
                    <a:pt x="1408" y="2"/>
                  </a:cubicBezTo>
                  <a:cubicBezTo>
                    <a:pt x="1401" y="1"/>
                    <a:pt x="1394" y="1"/>
                    <a:pt x="1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4"/>
            <p:cNvSpPr/>
            <p:nvPr/>
          </p:nvSpPr>
          <p:spPr>
            <a:xfrm>
              <a:off x="5912550" y="855550"/>
              <a:ext cx="20575" cy="2475"/>
            </a:xfrm>
            <a:custGeom>
              <a:avLst/>
              <a:gdLst/>
              <a:ahLst/>
              <a:cxnLst/>
              <a:rect l="l" t="t" r="r" b="b"/>
              <a:pathLst>
                <a:path w="823" h="99" extrusionOk="0">
                  <a:moveTo>
                    <a:pt x="463" y="0"/>
                  </a:moveTo>
                  <a:cubicBezTo>
                    <a:pt x="423" y="0"/>
                    <a:pt x="382" y="2"/>
                    <a:pt x="341" y="9"/>
                  </a:cubicBezTo>
                  <a:cubicBezTo>
                    <a:pt x="312" y="13"/>
                    <a:pt x="283" y="14"/>
                    <a:pt x="254" y="14"/>
                  </a:cubicBezTo>
                  <a:cubicBezTo>
                    <a:pt x="240" y="14"/>
                    <a:pt x="226" y="14"/>
                    <a:pt x="213" y="14"/>
                  </a:cubicBezTo>
                  <a:cubicBezTo>
                    <a:pt x="171" y="14"/>
                    <a:pt x="131" y="16"/>
                    <a:pt x="97" y="29"/>
                  </a:cubicBezTo>
                  <a:cubicBezTo>
                    <a:pt x="79" y="29"/>
                    <a:pt x="63" y="28"/>
                    <a:pt x="49" y="28"/>
                  </a:cubicBezTo>
                  <a:cubicBezTo>
                    <a:pt x="31" y="28"/>
                    <a:pt x="17" y="30"/>
                    <a:pt x="8" y="39"/>
                  </a:cubicBezTo>
                  <a:cubicBezTo>
                    <a:pt x="1" y="47"/>
                    <a:pt x="11" y="50"/>
                    <a:pt x="22" y="57"/>
                  </a:cubicBezTo>
                  <a:cubicBezTo>
                    <a:pt x="72" y="79"/>
                    <a:pt x="121" y="99"/>
                    <a:pt x="178" y="99"/>
                  </a:cubicBezTo>
                  <a:cubicBezTo>
                    <a:pt x="204" y="99"/>
                    <a:pt x="231" y="95"/>
                    <a:pt x="261" y="85"/>
                  </a:cubicBezTo>
                  <a:cubicBezTo>
                    <a:pt x="268" y="81"/>
                    <a:pt x="278" y="80"/>
                    <a:pt x="289" y="80"/>
                  </a:cubicBezTo>
                  <a:cubicBezTo>
                    <a:pt x="299" y="80"/>
                    <a:pt x="308" y="81"/>
                    <a:pt x="316" y="81"/>
                  </a:cubicBezTo>
                  <a:cubicBezTo>
                    <a:pt x="330" y="81"/>
                    <a:pt x="343" y="82"/>
                    <a:pt x="357" y="82"/>
                  </a:cubicBezTo>
                  <a:cubicBezTo>
                    <a:pt x="491" y="82"/>
                    <a:pt x="621" y="64"/>
                    <a:pt x="754" y="64"/>
                  </a:cubicBezTo>
                  <a:cubicBezTo>
                    <a:pt x="759" y="65"/>
                    <a:pt x="765" y="66"/>
                    <a:pt x="771" y="66"/>
                  </a:cubicBezTo>
                  <a:cubicBezTo>
                    <a:pt x="795" y="66"/>
                    <a:pt x="823" y="60"/>
                    <a:pt x="823" y="44"/>
                  </a:cubicBezTo>
                  <a:cubicBezTo>
                    <a:pt x="823" y="26"/>
                    <a:pt x="781" y="15"/>
                    <a:pt x="754" y="15"/>
                  </a:cubicBezTo>
                  <a:cubicBezTo>
                    <a:pt x="658" y="13"/>
                    <a:pt x="561" y="0"/>
                    <a:pt x="4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4"/>
            <p:cNvSpPr/>
            <p:nvPr/>
          </p:nvSpPr>
          <p:spPr>
            <a:xfrm>
              <a:off x="5440025" y="867550"/>
              <a:ext cx="13550" cy="1850"/>
            </a:xfrm>
            <a:custGeom>
              <a:avLst/>
              <a:gdLst/>
              <a:ahLst/>
              <a:cxnLst/>
              <a:rect l="l" t="t" r="r" b="b"/>
              <a:pathLst>
                <a:path w="542" h="74" extrusionOk="0">
                  <a:moveTo>
                    <a:pt x="455" y="3"/>
                  </a:moveTo>
                  <a:cubicBezTo>
                    <a:pt x="451" y="3"/>
                    <a:pt x="448" y="3"/>
                    <a:pt x="445" y="4"/>
                  </a:cubicBezTo>
                  <a:cubicBezTo>
                    <a:pt x="316" y="7"/>
                    <a:pt x="181" y="1"/>
                    <a:pt x="56" y="28"/>
                  </a:cubicBezTo>
                  <a:cubicBezTo>
                    <a:pt x="35" y="32"/>
                    <a:pt x="1" y="32"/>
                    <a:pt x="14" y="49"/>
                  </a:cubicBezTo>
                  <a:cubicBezTo>
                    <a:pt x="20" y="60"/>
                    <a:pt x="36" y="69"/>
                    <a:pt x="57" y="69"/>
                  </a:cubicBezTo>
                  <a:cubicBezTo>
                    <a:pt x="63" y="69"/>
                    <a:pt x="70" y="68"/>
                    <a:pt x="77" y="66"/>
                  </a:cubicBezTo>
                  <a:cubicBezTo>
                    <a:pt x="109" y="61"/>
                    <a:pt x="141" y="56"/>
                    <a:pt x="173" y="56"/>
                  </a:cubicBezTo>
                  <a:cubicBezTo>
                    <a:pt x="202" y="56"/>
                    <a:pt x="231" y="60"/>
                    <a:pt x="261" y="70"/>
                  </a:cubicBezTo>
                  <a:cubicBezTo>
                    <a:pt x="269" y="72"/>
                    <a:pt x="280" y="73"/>
                    <a:pt x="292" y="73"/>
                  </a:cubicBezTo>
                  <a:cubicBezTo>
                    <a:pt x="314" y="73"/>
                    <a:pt x="339" y="70"/>
                    <a:pt x="355" y="63"/>
                  </a:cubicBezTo>
                  <a:cubicBezTo>
                    <a:pt x="385" y="52"/>
                    <a:pt x="414" y="52"/>
                    <a:pt x="445" y="52"/>
                  </a:cubicBezTo>
                  <a:lnTo>
                    <a:pt x="486" y="52"/>
                  </a:lnTo>
                  <a:cubicBezTo>
                    <a:pt x="514" y="52"/>
                    <a:pt x="534" y="49"/>
                    <a:pt x="539" y="32"/>
                  </a:cubicBezTo>
                  <a:cubicBezTo>
                    <a:pt x="542" y="22"/>
                    <a:pt x="521" y="14"/>
                    <a:pt x="500" y="11"/>
                  </a:cubicBezTo>
                  <a:cubicBezTo>
                    <a:pt x="486" y="8"/>
                    <a:pt x="470" y="3"/>
                    <a:pt x="455" y="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4"/>
            <p:cNvSpPr/>
            <p:nvPr/>
          </p:nvSpPr>
          <p:spPr>
            <a:xfrm>
              <a:off x="5582875" y="682000"/>
              <a:ext cx="16500" cy="4200"/>
            </a:xfrm>
            <a:custGeom>
              <a:avLst/>
              <a:gdLst/>
              <a:ahLst/>
              <a:cxnLst/>
              <a:rect l="l" t="t" r="r" b="b"/>
              <a:pathLst>
                <a:path w="660" h="168" extrusionOk="0">
                  <a:moveTo>
                    <a:pt x="604" y="0"/>
                  </a:moveTo>
                  <a:cubicBezTo>
                    <a:pt x="591" y="0"/>
                    <a:pt x="581" y="4"/>
                    <a:pt x="573" y="12"/>
                  </a:cubicBezTo>
                  <a:cubicBezTo>
                    <a:pt x="566" y="19"/>
                    <a:pt x="587" y="29"/>
                    <a:pt x="559" y="33"/>
                  </a:cubicBezTo>
                  <a:cubicBezTo>
                    <a:pt x="540" y="14"/>
                    <a:pt x="517" y="7"/>
                    <a:pt x="491" y="7"/>
                  </a:cubicBezTo>
                  <a:cubicBezTo>
                    <a:pt x="464" y="7"/>
                    <a:pt x="435" y="15"/>
                    <a:pt x="407" y="25"/>
                  </a:cubicBezTo>
                  <a:cubicBezTo>
                    <a:pt x="351" y="44"/>
                    <a:pt x="283" y="63"/>
                    <a:pt x="218" y="63"/>
                  </a:cubicBezTo>
                  <a:cubicBezTo>
                    <a:pt x="198" y="63"/>
                    <a:pt x="179" y="61"/>
                    <a:pt x="160" y="57"/>
                  </a:cubicBezTo>
                  <a:cubicBezTo>
                    <a:pt x="147" y="54"/>
                    <a:pt x="135" y="53"/>
                    <a:pt x="124" y="53"/>
                  </a:cubicBezTo>
                  <a:cubicBezTo>
                    <a:pt x="75" y="53"/>
                    <a:pt x="46" y="75"/>
                    <a:pt x="0" y="75"/>
                  </a:cubicBezTo>
                  <a:cubicBezTo>
                    <a:pt x="63" y="78"/>
                    <a:pt x="129" y="78"/>
                    <a:pt x="149" y="120"/>
                  </a:cubicBezTo>
                  <a:lnTo>
                    <a:pt x="164" y="120"/>
                  </a:lnTo>
                  <a:cubicBezTo>
                    <a:pt x="181" y="101"/>
                    <a:pt x="200" y="95"/>
                    <a:pt x="219" y="95"/>
                  </a:cubicBezTo>
                  <a:cubicBezTo>
                    <a:pt x="245" y="95"/>
                    <a:pt x="273" y="106"/>
                    <a:pt x="299" y="112"/>
                  </a:cubicBezTo>
                  <a:cubicBezTo>
                    <a:pt x="307" y="114"/>
                    <a:pt x="316" y="115"/>
                    <a:pt x="324" y="115"/>
                  </a:cubicBezTo>
                  <a:cubicBezTo>
                    <a:pt x="338" y="115"/>
                    <a:pt x="351" y="112"/>
                    <a:pt x="362" y="105"/>
                  </a:cubicBezTo>
                  <a:cubicBezTo>
                    <a:pt x="387" y="105"/>
                    <a:pt x="411" y="92"/>
                    <a:pt x="443" y="92"/>
                  </a:cubicBezTo>
                  <a:cubicBezTo>
                    <a:pt x="455" y="92"/>
                    <a:pt x="468" y="94"/>
                    <a:pt x="482" y="99"/>
                  </a:cubicBezTo>
                  <a:cubicBezTo>
                    <a:pt x="434" y="105"/>
                    <a:pt x="410" y="112"/>
                    <a:pt x="386" y="126"/>
                  </a:cubicBezTo>
                  <a:cubicBezTo>
                    <a:pt x="365" y="137"/>
                    <a:pt x="358" y="147"/>
                    <a:pt x="396" y="158"/>
                  </a:cubicBezTo>
                  <a:cubicBezTo>
                    <a:pt x="419" y="163"/>
                    <a:pt x="442" y="167"/>
                    <a:pt x="463" y="167"/>
                  </a:cubicBezTo>
                  <a:cubicBezTo>
                    <a:pt x="483" y="167"/>
                    <a:pt x="502" y="164"/>
                    <a:pt x="521" y="154"/>
                  </a:cubicBezTo>
                  <a:cubicBezTo>
                    <a:pt x="538" y="144"/>
                    <a:pt x="552" y="137"/>
                    <a:pt x="570" y="130"/>
                  </a:cubicBezTo>
                  <a:cubicBezTo>
                    <a:pt x="636" y="112"/>
                    <a:pt x="646" y="91"/>
                    <a:pt x="604" y="54"/>
                  </a:cubicBezTo>
                  <a:cubicBezTo>
                    <a:pt x="597" y="40"/>
                    <a:pt x="607" y="36"/>
                    <a:pt x="628" y="33"/>
                  </a:cubicBezTo>
                  <a:cubicBezTo>
                    <a:pt x="646" y="29"/>
                    <a:pt x="660" y="22"/>
                    <a:pt x="657" y="12"/>
                  </a:cubicBezTo>
                  <a:cubicBezTo>
                    <a:pt x="653" y="5"/>
                    <a:pt x="636" y="5"/>
                    <a:pt x="618" y="1"/>
                  </a:cubicBezTo>
                  <a:cubicBezTo>
                    <a:pt x="613" y="0"/>
                    <a:pt x="608" y="0"/>
                    <a:pt x="6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4"/>
            <p:cNvSpPr/>
            <p:nvPr/>
          </p:nvSpPr>
          <p:spPr>
            <a:xfrm>
              <a:off x="5456600" y="859425"/>
              <a:ext cx="12775" cy="4000"/>
            </a:xfrm>
            <a:custGeom>
              <a:avLst/>
              <a:gdLst/>
              <a:ahLst/>
              <a:cxnLst/>
              <a:rect l="l" t="t" r="r" b="b"/>
              <a:pathLst>
                <a:path w="511" h="160" extrusionOk="0">
                  <a:moveTo>
                    <a:pt x="299" y="121"/>
                  </a:moveTo>
                  <a:lnTo>
                    <a:pt x="299" y="124"/>
                  </a:lnTo>
                  <a:lnTo>
                    <a:pt x="295" y="124"/>
                  </a:lnTo>
                  <a:lnTo>
                    <a:pt x="299" y="121"/>
                  </a:lnTo>
                  <a:close/>
                  <a:moveTo>
                    <a:pt x="233" y="1"/>
                  </a:moveTo>
                  <a:cubicBezTo>
                    <a:pt x="215" y="1"/>
                    <a:pt x="207" y="12"/>
                    <a:pt x="198" y="23"/>
                  </a:cubicBezTo>
                  <a:cubicBezTo>
                    <a:pt x="174" y="48"/>
                    <a:pt x="153" y="72"/>
                    <a:pt x="80" y="76"/>
                  </a:cubicBezTo>
                  <a:cubicBezTo>
                    <a:pt x="46" y="79"/>
                    <a:pt x="1" y="103"/>
                    <a:pt x="70" y="124"/>
                  </a:cubicBezTo>
                  <a:lnTo>
                    <a:pt x="76" y="124"/>
                  </a:lnTo>
                  <a:cubicBezTo>
                    <a:pt x="105" y="134"/>
                    <a:pt x="111" y="159"/>
                    <a:pt x="146" y="159"/>
                  </a:cubicBezTo>
                  <a:cubicBezTo>
                    <a:pt x="212" y="155"/>
                    <a:pt x="278" y="148"/>
                    <a:pt x="334" y="124"/>
                  </a:cubicBezTo>
                  <a:lnTo>
                    <a:pt x="468" y="124"/>
                  </a:lnTo>
                  <a:cubicBezTo>
                    <a:pt x="489" y="124"/>
                    <a:pt x="510" y="121"/>
                    <a:pt x="507" y="107"/>
                  </a:cubicBezTo>
                  <a:cubicBezTo>
                    <a:pt x="507" y="98"/>
                    <a:pt x="493" y="89"/>
                    <a:pt x="478" y="89"/>
                  </a:cubicBezTo>
                  <a:cubicBezTo>
                    <a:pt x="476" y="89"/>
                    <a:pt x="474" y="89"/>
                    <a:pt x="472" y="89"/>
                  </a:cubicBezTo>
                  <a:cubicBezTo>
                    <a:pt x="464" y="91"/>
                    <a:pt x="455" y="92"/>
                    <a:pt x="447" y="92"/>
                  </a:cubicBezTo>
                  <a:cubicBezTo>
                    <a:pt x="430" y="92"/>
                    <a:pt x="412" y="89"/>
                    <a:pt x="393" y="89"/>
                  </a:cubicBezTo>
                  <a:cubicBezTo>
                    <a:pt x="388" y="89"/>
                    <a:pt x="383" y="89"/>
                    <a:pt x="379" y="89"/>
                  </a:cubicBezTo>
                  <a:cubicBezTo>
                    <a:pt x="373" y="90"/>
                    <a:pt x="368" y="90"/>
                    <a:pt x="363" y="90"/>
                  </a:cubicBezTo>
                  <a:cubicBezTo>
                    <a:pt x="312" y="90"/>
                    <a:pt x="264" y="59"/>
                    <a:pt x="264" y="30"/>
                  </a:cubicBezTo>
                  <a:cubicBezTo>
                    <a:pt x="267" y="20"/>
                    <a:pt x="271" y="6"/>
                    <a:pt x="246" y="3"/>
                  </a:cubicBezTo>
                  <a:cubicBezTo>
                    <a:pt x="241" y="1"/>
                    <a:pt x="237" y="1"/>
                    <a:pt x="23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4"/>
            <p:cNvSpPr/>
            <p:nvPr/>
          </p:nvSpPr>
          <p:spPr>
            <a:xfrm>
              <a:off x="5641600" y="678200"/>
              <a:ext cx="7300" cy="3675"/>
            </a:xfrm>
            <a:custGeom>
              <a:avLst/>
              <a:gdLst/>
              <a:ahLst/>
              <a:cxnLst/>
              <a:rect l="l" t="t" r="r" b="b"/>
              <a:pathLst>
                <a:path w="292" h="147" extrusionOk="0">
                  <a:moveTo>
                    <a:pt x="205" y="1"/>
                  </a:moveTo>
                  <a:cubicBezTo>
                    <a:pt x="163" y="8"/>
                    <a:pt x="111" y="1"/>
                    <a:pt x="87" y="28"/>
                  </a:cubicBezTo>
                  <a:cubicBezTo>
                    <a:pt x="80" y="32"/>
                    <a:pt x="74" y="32"/>
                    <a:pt x="69" y="35"/>
                  </a:cubicBezTo>
                  <a:lnTo>
                    <a:pt x="35" y="35"/>
                  </a:lnTo>
                  <a:cubicBezTo>
                    <a:pt x="18" y="56"/>
                    <a:pt x="45" y="73"/>
                    <a:pt x="39" y="94"/>
                  </a:cubicBezTo>
                  <a:cubicBezTo>
                    <a:pt x="0" y="122"/>
                    <a:pt x="14" y="136"/>
                    <a:pt x="69" y="147"/>
                  </a:cubicBezTo>
                  <a:cubicBezTo>
                    <a:pt x="143" y="143"/>
                    <a:pt x="139" y="126"/>
                    <a:pt x="98" y="102"/>
                  </a:cubicBezTo>
                  <a:cubicBezTo>
                    <a:pt x="77" y="91"/>
                    <a:pt x="87" y="81"/>
                    <a:pt x="104" y="73"/>
                  </a:cubicBezTo>
                  <a:cubicBezTo>
                    <a:pt x="114" y="67"/>
                    <a:pt x="130" y="60"/>
                    <a:pt x="142" y="60"/>
                  </a:cubicBezTo>
                  <a:cubicBezTo>
                    <a:pt x="149" y="60"/>
                    <a:pt x="154" y="62"/>
                    <a:pt x="157" y="67"/>
                  </a:cubicBezTo>
                  <a:cubicBezTo>
                    <a:pt x="165" y="81"/>
                    <a:pt x="178" y="85"/>
                    <a:pt x="193" y="85"/>
                  </a:cubicBezTo>
                  <a:cubicBezTo>
                    <a:pt x="209" y="85"/>
                    <a:pt x="228" y="80"/>
                    <a:pt x="244" y="80"/>
                  </a:cubicBezTo>
                  <a:cubicBezTo>
                    <a:pt x="249" y="80"/>
                    <a:pt x="253" y="80"/>
                    <a:pt x="257" y="81"/>
                  </a:cubicBezTo>
                  <a:cubicBezTo>
                    <a:pt x="261" y="83"/>
                    <a:pt x="265" y="84"/>
                    <a:pt x="269" y="84"/>
                  </a:cubicBezTo>
                  <a:cubicBezTo>
                    <a:pt x="279" y="84"/>
                    <a:pt x="288" y="78"/>
                    <a:pt x="288" y="70"/>
                  </a:cubicBezTo>
                  <a:cubicBezTo>
                    <a:pt x="291" y="62"/>
                    <a:pt x="282" y="55"/>
                    <a:pt x="266" y="55"/>
                  </a:cubicBezTo>
                  <a:cubicBezTo>
                    <a:pt x="263" y="55"/>
                    <a:pt x="260" y="55"/>
                    <a:pt x="257" y="56"/>
                  </a:cubicBezTo>
                  <a:cubicBezTo>
                    <a:pt x="246" y="57"/>
                    <a:pt x="238" y="58"/>
                    <a:pt x="231" y="58"/>
                  </a:cubicBezTo>
                  <a:cubicBezTo>
                    <a:pt x="199" y="58"/>
                    <a:pt x="218" y="43"/>
                    <a:pt x="233" y="28"/>
                  </a:cubicBezTo>
                  <a:cubicBezTo>
                    <a:pt x="247" y="14"/>
                    <a:pt x="229" y="1"/>
                    <a:pt x="2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4"/>
            <p:cNvSpPr/>
            <p:nvPr/>
          </p:nvSpPr>
          <p:spPr>
            <a:xfrm>
              <a:off x="5412625" y="777775"/>
              <a:ext cx="9375" cy="1350"/>
            </a:xfrm>
            <a:custGeom>
              <a:avLst/>
              <a:gdLst/>
              <a:ahLst/>
              <a:cxnLst/>
              <a:rect l="l" t="t" r="r" b="b"/>
              <a:pathLst>
                <a:path w="375" h="54" extrusionOk="0">
                  <a:moveTo>
                    <a:pt x="375" y="0"/>
                  </a:moveTo>
                  <a:lnTo>
                    <a:pt x="375" y="0"/>
                  </a:lnTo>
                  <a:cubicBezTo>
                    <a:pt x="250" y="7"/>
                    <a:pt x="139" y="15"/>
                    <a:pt x="28" y="21"/>
                  </a:cubicBezTo>
                  <a:cubicBezTo>
                    <a:pt x="11" y="21"/>
                    <a:pt x="0" y="28"/>
                    <a:pt x="0" y="39"/>
                  </a:cubicBezTo>
                  <a:cubicBezTo>
                    <a:pt x="0" y="49"/>
                    <a:pt x="18" y="49"/>
                    <a:pt x="35" y="53"/>
                  </a:cubicBezTo>
                  <a:cubicBezTo>
                    <a:pt x="47" y="54"/>
                    <a:pt x="60" y="54"/>
                    <a:pt x="72" y="54"/>
                  </a:cubicBezTo>
                  <a:cubicBezTo>
                    <a:pt x="131" y="54"/>
                    <a:pt x="190" y="48"/>
                    <a:pt x="250" y="42"/>
                  </a:cubicBezTo>
                  <a:cubicBezTo>
                    <a:pt x="292" y="39"/>
                    <a:pt x="337" y="35"/>
                    <a:pt x="3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4"/>
            <p:cNvSpPr/>
            <p:nvPr/>
          </p:nvSpPr>
          <p:spPr>
            <a:xfrm>
              <a:off x="5437675" y="791075"/>
              <a:ext cx="8200" cy="1250"/>
            </a:xfrm>
            <a:custGeom>
              <a:avLst/>
              <a:gdLst/>
              <a:ahLst/>
              <a:cxnLst/>
              <a:rect l="l" t="t" r="r" b="b"/>
              <a:pathLst>
                <a:path w="328" h="50" extrusionOk="0">
                  <a:moveTo>
                    <a:pt x="165" y="0"/>
                  </a:moveTo>
                  <a:cubicBezTo>
                    <a:pt x="153" y="0"/>
                    <a:pt x="141" y="1"/>
                    <a:pt x="129" y="3"/>
                  </a:cubicBezTo>
                  <a:lnTo>
                    <a:pt x="84" y="3"/>
                  </a:lnTo>
                  <a:cubicBezTo>
                    <a:pt x="75" y="3"/>
                    <a:pt x="64" y="3"/>
                    <a:pt x="54" y="3"/>
                  </a:cubicBezTo>
                  <a:cubicBezTo>
                    <a:pt x="33" y="3"/>
                    <a:pt x="13" y="4"/>
                    <a:pt x="8" y="13"/>
                  </a:cubicBezTo>
                  <a:cubicBezTo>
                    <a:pt x="1" y="37"/>
                    <a:pt x="50" y="34"/>
                    <a:pt x="77" y="41"/>
                  </a:cubicBezTo>
                  <a:cubicBezTo>
                    <a:pt x="87" y="44"/>
                    <a:pt x="101" y="46"/>
                    <a:pt x="111" y="46"/>
                  </a:cubicBezTo>
                  <a:cubicBezTo>
                    <a:pt x="115" y="46"/>
                    <a:pt x="119" y="46"/>
                    <a:pt x="122" y="45"/>
                  </a:cubicBezTo>
                  <a:cubicBezTo>
                    <a:pt x="145" y="38"/>
                    <a:pt x="167" y="35"/>
                    <a:pt x="189" y="35"/>
                  </a:cubicBezTo>
                  <a:cubicBezTo>
                    <a:pt x="214" y="35"/>
                    <a:pt x="239" y="39"/>
                    <a:pt x="265" y="45"/>
                  </a:cubicBezTo>
                  <a:cubicBezTo>
                    <a:pt x="274" y="46"/>
                    <a:pt x="287" y="49"/>
                    <a:pt x="297" y="49"/>
                  </a:cubicBezTo>
                  <a:cubicBezTo>
                    <a:pt x="306" y="49"/>
                    <a:pt x="313" y="47"/>
                    <a:pt x="316" y="41"/>
                  </a:cubicBezTo>
                  <a:cubicBezTo>
                    <a:pt x="327" y="24"/>
                    <a:pt x="310" y="13"/>
                    <a:pt x="275" y="10"/>
                  </a:cubicBezTo>
                  <a:cubicBezTo>
                    <a:pt x="238" y="7"/>
                    <a:pt x="202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4"/>
            <p:cNvSpPr/>
            <p:nvPr/>
          </p:nvSpPr>
          <p:spPr>
            <a:xfrm>
              <a:off x="5451825" y="783325"/>
              <a:ext cx="11725" cy="4325"/>
            </a:xfrm>
            <a:custGeom>
              <a:avLst/>
              <a:gdLst/>
              <a:ahLst/>
              <a:cxnLst/>
              <a:rect l="l" t="t" r="r" b="b"/>
              <a:pathLst>
                <a:path w="469" h="173" extrusionOk="0">
                  <a:moveTo>
                    <a:pt x="220" y="1"/>
                  </a:moveTo>
                  <a:cubicBezTo>
                    <a:pt x="212" y="1"/>
                    <a:pt x="206" y="4"/>
                    <a:pt x="202" y="11"/>
                  </a:cubicBezTo>
                  <a:cubicBezTo>
                    <a:pt x="171" y="52"/>
                    <a:pt x="118" y="81"/>
                    <a:pt x="28" y="84"/>
                  </a:cubicBezTo>
                  <a:cubicBezTo>
                    <a:pt x="11" y="84"/>
                    <a:pt x="0" y="97"/>
                    <a:pt x="4" y="108"/>
                  </a:cubicBezTo>
                  <a:cubicBezTo>
                    <a:pt x="8" y="108"/>
                    <a:pt x="8" y="112"/>
                    <a:pt x="4" y="112"/>
                  </a:cubicBezTo>
                  <a:cubicBezTo>
                    <a:pt x="43" y="152"/>
                    <a:pt x="94" y="173"/>
                    <a:pt x="152" y="173"/>
                  </a:cubicBezTo>
                  <a:cubicBezTo>
                    <a:pt x="192" y="173"/>
                    <a:pt x="236" y="163"/>
                    <a:pt x="281" y="143"/>
                  </a:cubicBezTo>
                  <a:cubicBezTo>
                    <a:pt x="287" y="143"/>
                    <a:pt x="293" y="142"/>
                    <a:pt x="298" y="142"/>
                  </a:cubicBezTo>
                  <a:cubicBezTo>
                    <a:pt x="337" y="142"/>
                    <a:pt x="374" y="154"/>
                    <a:pt x="413" y="157"/>
                  </a:cubicBezTo>
                  <a:cubicBezTo>
                    <a:pt x="419" y="157"/>
                    <a:pt x="425" y="158"/>
                    <a:pt x="431" y="158"/>
                  </a:cubicBezTo>
                  <a:cubicBezTo>
                    <a:pt x="451" y="158"/>
                    <a:pt x="466" y="153"/>
                    <a:pt x="469" y="139"/>
                  </a:cubicBezTo>
                  <a:cubicBezTo>
                    <a:pt x="469" y="126"/>
                    <a:pt x="445" y="122"/>
                    <a:pt x="424" y="122"/>
                  </a:cubicBezTo>
                  <a:cubicBezTo>
                    <a:pt x="414" y="123"/>
                    <a:pt x="405" y="123"/>
                    <a:pt x="395" y="123"/>
                  </a:cubicBezTo>
                  <a:cubicBezTo>
                    <a:pt x="348" y="123"/>
                    <a:pt x="304" y="117"/>
                    <a:pt x="261" y="108"/>
                  </a:cubicBezTo>
                  <a:lnTo>
                    <a:pt x="264" y="105"/>
                  </a:lnTo>
                  <a:cubicBezTo>
                    <a:pt x="247" y="81"/>
                    <a:pt x="208" y="60"/>
                    <a:pt x="261" y="32"/>
                  </a:cubicBezTo>
                  <a:cubicBezTo>
                    <a:pt x="275" y="25"/>
                    <a:pt x="254" y="11"/>
                    <a:pt x="237" y="4"/>
                  </a:cubicBezTo>
                  <a:cubicBezTo>
                    <a:pt x="230" y="2"/>
                    <a:pt x="225" y="1"/>
                    <a:pt x="2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4"/>
            <p:cNvSpPr/>
            <p:nvPr/>
          </p:nvSpPr>
          <p:spPr>
            <a:xfrm>
              <a:off x="5713450" y="677875"/>
              <a:ext cx="4500" cy="2100"/>
            </a:xfrm>
            <a:custGeom>
              <a:avLst/>
              <a:gdLst/>
              <a:ahLst/>
              <a:cxnLst/>
              <a:rect l="l" t="t" r="r" b="b"/>
              <a:pathLst>
                <a:path w="180" h="84" extrusionOk="0">
                  <a:moveTo>
                    <a:pt x="13" y="1"/>
                  </a:moveTo>
                  <a:cubicBezTo>
                    <a:pt x="6" y="1"/>
                    <a:pt x="1" y="4"/>
                    <a:pt x="2" y="14"/>
                  </a:cubicBezTo>
                  <a:cubicBezTo>
                    <a:pt x="5" y="33"/>
                    <a:pt x="0" y="60"/>
                    <a:pt x="56" y="60"/>
                  </a:cubicBezTo>
                  <a:cubicBezTo>
                    <a:pt x="62" y="60"/>
                    <a:pt x="68" y="60"/>
                    <a:pt x="76" y="59"/>
                  </a:cubicBezTo>
                  <a:cubicBezTo>
                    <a:pt x="79" y="59"/>
                    <a:pt x="83" y="58"/>
                    <a:pt x="86" y="58"/>
                  </a:cubicBezTo>
                  <a:cubicBezTo>
                    <a:pt x="112" y="58"/>
                    <a:pt x="122" y="70"/>
                    <a:pt x="138" y="80"/>
                  </a:cubicBezTo>
                  <a:cubicBezTo>
                    <a:pt x="145" y="83"/>
                    <a:pt x="159" y="83"/>
                    <a:pt x="169" y="83"/>
                  </a:cubicBezTo>
                  <a:cubicBezTo>
                    <a:pt x="180" y="80"/>
                    <a:pt x="180" y="73"/>
                    <a:pt x="180" y="69"/>
                  </a:cubicBezTo>
                  <a:cubicBezTo>
                    <a:pt x="176" y="35"/>
                    <a:pt x="117" y="6"/>
                    <a:pt x="51" y="3"/>
                  </a:cubicBezTo>
                  <a:cubicBezTo>
                    <a:pt x="49" y="5"/>
                    <a:pt x="47" y="6"/>
                    <a:pt x="43" y="6"/>
                  </a:cubicBezTo>
                  <a:cubicBezTo>
                    <a:pt x="34" y="6"/>
                    <a:pt x="21" y="1"/>
                    <a:pt x="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4"/>
            <p:cNvSpPr/>
            <p:nvPr/>
          </p:nvSpPr>
          <p:spPr>
            <a:xfrm>
              <a:off x="5481400" y="695975"/>
              <a:ext cx="7750" cy="1600"/>
            </a:xfrm>
            <a:custGeom>
              <a:avLst/>
              <a:gdLst/>
              <a:ahLst/>
              <a:cxnLst/>
              <a:rect l="l" t="t" r="r" b="b"/>
              <a:pathLst>
                <a:path w="310" h="64" extrusionOk="0">
                  <a:moveTo>
                    <a:pt x="165" y="0"/>
                  </a:moveTo>
                  <a:cubicBezTo>
                    <a:pt x="117" y="0"/>
                    <a:pt x="77" y="26"/>
                    <a:pt x="28" y="26"/>
                  </a:cubicBezTo>
                  <a:cubicBezTo>
                    <a:pt x="24" y="26"/>
                    <a:pt x="19" y="26"/>
                    <a:pt x="14" y="25"/>
                  </a:cubicBezTo>
                  <a:cubicBezTo>
                    <a:pt x="4" y="25"/>
                    <a:pt x="0" y="49"/>
                    <a:pt x="14" y="49"/>
                  </a:cubicBezTo>
                  <a:cubicBezTo>
                    <a:pt x="47" y="51"/>
                    <a:pt x="79" y="63"/>
                    <a:pt x="111" y="63"/>
                  </a:cubicBezTo>
                  <a:cubicBezTo>
                    <a:pt x="130" y="63"/>
                    <a:pt x="149" y="59"/>
                    <a:pt x="167" y="46"/>
                  </a:cubicBezTo>
                  <a:cubicBezTo>
                    <a:pt x="176" y="42"/>
                    <a:pt x="185" y="41"/>
                    <a:pt x="194" y="41"/>
                  </a:cubicBezTo>
                  <a:cubicBezTo>
                    <a:pt x="219" y="41"/>
                    <a:pt x="244" y="51"/>
                    <a:pt x="271" y="51"/>
                  </a:cubicBezTo>
                  <a:cubicBezTo>
                    <a:pt x="283" y="51"/>
                    <a:pt x="296" y="49"/>
                    <a:pt x="309" y="43"/>
                  </a:cubicBezTo>
                  <a:lnTo>
                    <a:pt x="309" y="43"/>
                  </a:lnTo>
                  <a:cubicBezTo>
                    <a:pt x="306" y="43"/>
                    <a:pt x="303" y="43"/>
                    <a:pt x="300" y="43"/>
                  </a:cubicBezTo>
                  <a:cubicBezTo>
                    <a:pt x="246" y="43"/>
                    <a:pt x="238" y="15"/>
                    <a:pt x="198" y="4"/>
                  </a:cubicBezTo>
                  <a:cubicBezTo>
                    <a:pt x="187" y="1"/>
                    <a:pt x="176" y="0"/>
                    <a:pt x="16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4"/>
            <p:cNvSpPr/>
            <p:nvPr/>
          </p:nvSpPr>
          <p:spPr>
            <a:xfrm>
              <a:off x="5546200" y="862850"/>
              <a:ext cx="12000" cy="3725"/>
            </a:xfrm>
            <a:custGeom>
              <a:avLst/>
              <a:gdLst/>
              <a:ahLst/>
              <a:cxnLst/>
              <a:rect l="l" t="t" r="r" b="b"/>
              <a:pathLst>
                <a:path w="480" h="149" extrusionOk="0">
                  <a:moveTo>
                    <a:pt x="404" y="1"/>
                  </a:moveTo>
                  <a:cubicBezTo>
                    <a:pt x="402" y="1"/>
                    <a:pt x="400" y="1"/>
                    <a:pt x="399" y="1"/>
                  </a:cubicBezTo>
                  <a:cubicBezTo>
                    <a:pt x="377" y="13"/>
                    <a:pt x="356" y="16"/>
                    <a:pt x="334" y="16"/>
                  </a:cubicBezTo>
                  <a:cubicBezTo>
                    <a:pt x="300" y="16"/>
                    <a:pt x="266" y="8"/>
                    <a:pt x="232" y="8"/>
                  </a:cubicBezTo>
                  <a:cubicBezTo>
                    <a:pt x="229" y="8"/>
                    <a:pt x="225" y="8"/>
                    <a:pt x="222" y="8"/>
                  </a:cubicBezTo>
                  <a:cubicBezTo>
                    <a:pt x="204" y="5"/>
                    <a:pt x="184" y="1"/>
                    <a:pt x="166" y="1"/>
                  </a:cubicBezTo>
                  <a:cubicBezTo>
                    <a:pt x="149" y="1"/>
                    <a:pt x="134" y="4"/>
                    <a:pt x="125" y="15"/>
                  </a:cubicBezTo>
                  <a:cubicBezTo>
                    <a:pt x="101" y="50"/>
                    <a:pt x="0" y="64"/>
                    <a:pt x="28" y="112"/>
                  </a:cubicBezTo>
                  <a:cubicBezTo>
                    <a:pt x="31" y="115"/>
                    <a:pt x="14" y="122"/>
                    <a:pt x="4" y="126"/>
                  </a:cubicBezTo>
                  <a:cubicBezTo>
                    <a:pt x="42" y="136"/>
                    <a:pt x="80" y="136"/>
                    <a:pt x="114" y="143"/>
                  </a:cubicBezTo>
                  <a:cubicBezTo>
                    <a:pt x="132" y="145"/>
                    <a:pt x="152" y="148"/>
                    <a:pt x="170" y="148"/>
                  </a:cubicBezTo>
                  <a:cubicBezTo>
                    <a:pt x="189" y="148"/>
                    <a:pt x="206" y="144"/>
                    <a:pt x="215" y="130"/>
                  </a:cubicBezTo>
                  <a:cubicBezTo>
                    <a:pt x="226" y="109"/>
                    <a:pt x="250" y="80"/>
                    <a:pt x="170" y="74"/>
                  </a:cubicBezTo>
                  <a:cubicBezTo>
                    <a:pt x="159" y="74"/>
                    <a:pt x="128" y="67"/>
                    <a:pt x="135" y="53"/>
                  </a:cubicBezTo>
                  <a:cubicBezTo>
                    <a:pt x="218" y="53"/>
                    <a:pt x="222" y="53"/>
                    <a:pt x="250" y="80"/>
                  </a:cubicBezTo>
                  <a:cubicBezTo>
                    <a:pt x="256" y="89"/>
                    <a:pt x="264" y="95"/>
                    <a:pt x="276" y="95"/>
                  </a:cubicBezTo>
                  <a:cubicBezTo>
                    <a:pt x="279" y="95"/>
                    <a:pt x="281" y="95"/>
                    <a:pt x="284" y="95"/>
                  </a:cubicBezTo>
                  <a:cubicBezTo>
                    <a:pt x="302" y="91"/>
                    <a:pt x="319" y="85"/>
                    <a:pt x="323" y="74"/>
                  </a:cubicBezTo>
                  <a:cubicBezTo>
                    <a:pt x="323" y="67"/>
                    <a:pt x="316" y="60"/>
                    <a:pt x="298" y="56"/>
                  </a:cubicBezTo>
                  <a:cubicBezTo>
                    <a:pt x="278" y="50"/>
                    <a:pt x="253" y="56"/>
                    <a:pt x="239" y="46"/>
                  </a:cubicBezTo>
                  <a:lnTo>
                    <a:pt x="239" y="46"/>
                  </a:lnTo>
                  <a:cubicBezTo>
                    <a:pt x="244" y="47"/>
                    <a:pt x="249" y="47"/>
                    <a:pt x="253" y="47"/>
                  </a:cubicBezTo>
                  <a:cubicBezTo>
                    <a:pt x="285" y="47"/>
                    <a:pt x="317" y="41"/>
                    <a:pt x="348" y="41"/>
                  </a:cubicBezTo>
                  <a:cubicBezTo>
                    <a:pt x="363" y="41"/>
                    <a:pt x="378" y="42"/>
                    <a:pt x="392" y="46"/>
                  </a:cubicBezTo>
                  <a:cubicBezTo>
                    <a:pt x="404" y="50"/>
                    <a:pt x="414" y="51"/>
                    <a:pt x="423" y="51"/>
                  </a:cubicBezTo>
                  <a:cubicBezTo>
                    <a:pt x="439" y="51"/>
                    <a:pt x="453" y="47"/>
                    <a:pt x="468" y="43"/>
                  </a:cubicBezTo>
                  <a:cubicBezTo>
                    <a:pt x="479" y="39"/>
                    <a:pt x="479" y="29"/>
                    <a:pt x="472" y="22"/>
                  </a:cubicBezTo>
                  <a:cubicBezTo>
                    <a:pt x="457" y="13"/>
                    <a:pt x="420" y="1"/>
                    <a:pt x="4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4"/>
            <p:cNvSpPr/>
            <p:nvPr/>
          </p:nvSpPr>
          <p:spPr>
            <a:xfrm>
              <a:off x="6001800" y="852950"/>
              <a:ext cx="6425" cy="2050"/>
            </a:xfrm>
            <a:custGeom>
              <a:avLst/>
              <a:gdLst/>
              <a:ahLst/>
              <a:cxnLst/>
              <a:rect l="l" t="t" r="r" b="b"/>
              <a:pathLst>
                <a:path w="257" h="82" extrusionOk="0">
                  <a:moveTo>
                    <a:pt x="18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0" y="2"/>
                    <a:pt x="0" y="9"/>
                    <a:pt x="0" y="15"/>
                  </a:cubicBezTo>
                  <a:cubicBezTo>
                    <a:pt x="4" y="47"/>
                    <a:pt x="56" y="78"/>
                    <a:pt x="108" y="78"/>
                  </a:cubicBezTo>
                  <a:cubicBezTo>
                    <a:pt x="109" y="77"/>
                    <a:pt x="111" y="76"/>
                    <a:pt x="113" y="76"/>
                  </a:cubicBezTo>
                  <a:cubicBezTo>
                    <a:pt x="121" y="76"/>
                    <a:pt x="133" y="81"/>
                    <a:pt x="141" y="81"/>
                  </a:cubicBezTo>
                  <a:cubicBezTo>
                    <a:pt x="147" y="81"/>
                    <a:pt x="151" y="78"/>
                    <a:pt x="149" y="68"/>
                  </a:cubicBezTo>
                  <a:cubicBezTo>
                    <a:pt x="146" y="60"/>
                    <a:pt x="146" y="50"/>
                    <a:pt x="146" y="43"/>
                  </a:cubicBezTo>
                  <a:lnTo>
                    <a:pt x="146" y="43"/>
                  </a:lnTo>
                  <a:cubicBezTo>
                    <a:pt x="160" y="50"/>
                    <a:pt x="181" y="53"/>
                    <a:pt x="202" y="53"/>
                  </a:cubicBezTo>
                  <a:cubicBezTo>
                    <a:pt x="205" y="54"/>
                    <a:pt x="209" y="54"/>
                    <a:pt x="213" y="54"/>
                  </a:cubicBezTo>
                  <a:cubicBezTo>
                    <a:pt x="236" y="54"/>
                    <a:pt x="257" y="45"/>
                    <a:pt x="250" y="29"/>
                  </a:cubicBezTo>
                  <a:cubicBezTo>
                    <a:pt x="247" y="17"/>
                    <a:pt x="242" y="1"/>
                    <a:pt x="198" y="1"/>
                  </a:cubicBezTo>
                  <a:cubicBezTo>
                    <a:pt x="193" y="1"/>
                    <a:pt x="187" y="1"/>
                    <a:pt x="181" y="2"/>
                  </a:cubicBezTo>
                  <a:cubicBezTo>
                    <a:pt x="164" y="2"/>
                    <a:pt x="115" y="2"/>
                    <a:pt x="115" y="19"/>
                  </a:cubicBezTo>
                  <a:cubicBezTo>
                    <a:pt x="115" y="19"/>
                    <a:pt x="115" y="23"/>
                    <a:pt x="119" y="23"/>
                  </a:cubicBezTo>
                  <a:lnTo>
                    <a:pt x="91" y="23"/>
                  </a:lnTo>
                  <a:cubicBezTo>
                    <a:pt x="87" y="23"/>
                    <a:pt x="84" y="23"/>
                    <a:pt x="80" y="23"/>
                  </a:cubicBezTo>
                  <a:cubicBezTo>
                    <a:pt x="57" y="23"/>
                    <a:pt x="48" y="14"/>
                    <a:pt x="35" y="5"/>
                  </a:cubicBezTo>
                  <a:cubicBezTo>
                    <a:pt x="31" y="3"/>
                    <a:pt x="24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4"/>
            <p:cNvSpPr/>
            <p:nvPr/>
          </p:nvSpPr>
          <p:spPr>
            <a:xfrm>
              <a:off x="5507600" y="726400"/>
              <a:ext cx="5200" cy="1625"/>
            </a:xfrm>
            <a:custGeom>
              <a:avLst/>
              <a:gdLst/>
              <a:ahLst/>
              <a:cxnLst/>
              <a:rect l="l" t="t" r="r" b="b"/>
              <a:pathLst>
                <a:path w="208" h="65" extrusionOk="0">
                  <a:moveTo>
                    <a:pt x="46" y="1"/>
                  </a:moveTo>
                  <a:cubicBezTo>
                    <a:pt x="32" y="1"/>
                    <a:pt x="19" y="4"/>
                    <a:pt x="11" y="12"/>
                  </a:cubicBezTo>
                  <a:cubicBezTo>
                    <a:pt x="1" y="30"/>
                    <a:pt x="21" y="33"/>
                    <a:pt x="49" y="36"/>
                  </a:cubicBezTo>
                  <a:cubicBezTo>
                    <a:pt x="52" y="36"/>
                    <a:pt x="55" y="40"/>
                    <a:pt x="59" y="43"/>
                  </a:cubicBezTo>
                  <a:cubicBezTo>
                    <a:pt x="68" y="60"/>
                    <a:pt x="84" y="65"/>
                    <a:pt x="103" y="65"/>
                  </a:cubicBezTo>
                  <a:cubicBezTo>
                    <a:pt x="122" y="65"/>
                    <a:pt x="143" y="60"/>
                    <a:pt x="160" y="60"/>
                  </a:cubicBezTo>
                  <a:cubicBezTo>
                    <a:pt x="163" y="61"/>
                    <a:pt x="167" y="61"/>
                    <a:pt x="169" y="61"/>
                  </a:cubicBezTo>
                  <a:cubicBezTo>
                    <a:pt x="193" y="61"/>
                    <a:pt x="187" y="49"/>
                    <a:pt x="184" y="40"/>
                  </a:cubicBezTo>
                  <a:cubicBezTo>
                    <a:pt x="184" y="29"/>
                    <a:pt x="207" y="5"/>
                    <a:pt x="179" y="5"/>
                  </a:cubicBezTo>
                  <a:cubicBezTo>
                    <a:pt x="173" y="5"/>
                    <a:pt x="165" y="6"/>
                    <a:pt x="153" y="9"/>
                  </a:cubicBezTo>
                  <a:cubicBezTo>
                    <a:pt x="138" y="11"/>
                    <a:pt x="127" y="12"/>
                    <a:pt x="118" y="12"/>
                  </a:cubicBezTo>
                  <a:cubicBezTo>
                    <a:pt x="102" y="12"/>
                    <a:pt x="90" y="10"/>
                    <a:pt x="73" y="5"/>
                  </a:cubicBezTo>
                  <a:cubicBezTo>
                    <a:pt x="66" y="2"/>
                    <a:pt x="56" y="1"/>
                    <a:pt x="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4"/>
            <p:cNvSpPr/>
            <p:nvPr/>
          </p:nvSpPr>
          <p:spPr>
            <a:xfrm>
              <a:off x="5400725" y="717350"/>
              <a:ext cx="7825" cy="375"/>
            </a:xfrm>
            <a:custGeom>
              <a:avLst/>
              <a:gdLst/>
              <a:ahLst/>
              <a:cxnLst/>
              <a:rect l="l" t="t" r="r" b="b"/>
              <a:pathLst>
                <a:path w="313" h="15" extrusionOk="0">
                  <a:moveTo>
                    <a:pt x="132" y="0"/>
                  </a:moveTo>
                  <a:cubicBezTo>
                    <a:pt x="88" y="0"/>
                    <a:pt x="44" y="2"/>
                    <a:pt x="1" y="6"/>
                  </a:cubicBezTo>
                  <a:cubicBezTo>
                    <a:pt x="48" y="13"/>
                    <a:pt x="96" y="15"/>
                    <a:pt x="143" y="15"/>
                  </a:cubicBezTo>
                  <a:cubicBezTo>
                    <a:pt x="200" y="15"/>
                    <a:pt x="256" y="12"/>
                    <a:pt x="313" y="9"/>
                  </a:cubicBezTo>
                  <a:cubicBezTo>
                    <a:pt x="252" y="4"/>
                    <a:pt x="192" y="0"/>
                    <a:pt x="1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4"/>
            <p:cNvSpPr/>
            <p:nvPr/>
          </p:nvSpPr>
          <p:spPr>
            <a:xfrm>
              <a:off x="5447225" y="734275"/>
              <a:ext cx="5050" cy="1125"/>
            </a:xfrm>
            <a:custGeom>
              <a:avLst/>
              <a:gdLst/>
              <a:ahLst/>
              <a:cxnLst/>
              <a:rect l="l" t="t" r="r" b="b"/>
              <a:pathLst>
                <a:path w="202" h="45" extrusionOk="0">
                  <a:moveTo>
                    <a:pt x="160" y="1"/>
                  </a:moveTo>
                  <a:cubicBezTo>
                    <a:pt x="146" y="1"/>
                    <a:pt x="129" y="6"/>
                    <a:pt x="115" y="9"/>
                  </a:cubicBezTo>
                  <a:cubicBezTo>
                    <a:pt x="100" y="12"/>
                    <a:pt x="83" y="20"/>
                    <a:pt x="72" y="20"/>
                  </a:cubicBezTo>
                  <a:cubicBezTo>
                    <a:pt x="70" y="20"/>
                    <a:pt x="68" y="20"/>
                    <a:pt x="67" y="19"/>
                  </a:cubicBezTo>
                  <a:cubicBezTo>
                    <a:pt x="53" y="17"/>
                    <a:pt x="36" y="12"/>
                    <a:pt x="23" y="12"/>
                  </a:cubicBezTo>
                  <a:cubicBezTo>
                    <a:pt x="14" y="12"/>
                    <a:pt x="7" y="15"/>
                    <a:pt x="4" y="24"/>
                  </a:cubicBezTo>
                  <a:cubicBezTo>
                    <a:pt x="1" y="35"/>
                    <a:pt x="11" y="37"/>
                    <a:pt x="25" y="37"/>
                  </a:cubicBezTo>
                  <a:cubicBezTo>
                    <a:pt x="32" y="37"/>
                    <a:pt x="40" y="37"/>
                    <a:pt x="47" y="37"/>
                  </a:cubicBezTo>
                  <a:cubicBezTo>
                    <a:pt x="56" y="37"/>
                    <a:pt x="64" y="37"/>
                    <a:pt x="70" y="40"/>
                  </a:cubicBezTo>
                  <a:cubicBezTo>
                    <a:pt x="80" y="40"/>
                    <a:pt x="91" y="40"/>
                    <a:pt x="105" y="44"/>
                  </a:cubicBezTo>
                  <a:cubicBezTo>
                    <a:pt x="115" y="44"/>
                    <a:pt x="129" y="40"/>
                    <a:pt x="139" y="37"/>
                  </a:cubicBezTo>
                  <a:cubicBezTo>
                    <a:pt x="157" y="30"/>
                    <a:pt x="202" y="30"/>
                    <a:pt x="188" y="13"/>
                  </a:cubicBezTo>
                  <a:cubicBezTo>
                    <a:pt x="182" y="4"/>
                    <a:pt x="172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4"/>
            <p:cNvSpPr/>
            <p:nvPr/>
          </p:nvSpPr>
          <p:spPr>
            <a:xfrm>
              <a:off x="5558175" y="864125"/>
              <a:ext cx="5225" cy="875"/>
            </a:xfrm>
            <a:custGeom>
              <a:avLst/>
              <a:gdLst/>
              <a:ahLst/>
              <a:cxnLst/>
              <a:rect l="l" t="t" r="r" b="b"/>
              <a:pathLst>
                <a:path w="209" h="35" extrusionOk="0">
                  <a:moveTo>
                    <a:pt x="173" y="0"/>
                  </a:moveTo>
                  <a:cubicBezTo>
                    <a:pt x="164" y="0"/>
                    <a:pt x="154" y="2"/>
                    <a:pt x="146" y="5"/>
                  </a:cubicBezTo>
                  <a:cubicBezTo>
                    <a:pt x="107" y="13"/>
                    <a:pt x="69" y="13"/>
                    <a:pt x="34" y="13"/>
                  </a:cubicBezTo>
                  <a:cubicBezTo>
                    <a:pt x="18" y="13"/>
                    <a:pt x="0" y="16"/>
                    <a:pt x="3" y="26"/>
                  </a:cubicBezTo>
                  <a:cubicBezTo>
                    <a:pt x="5" y="33"/>
                    <a:pt x="12" y="34"/>
                    <a:pt x="19" y="34"/>
                  </a:cubicBezTo>
                  <a:cubicBezTo>
                    <a:pt x="24" y="34"/>
                    <a:pt x="29" y="34"/>
                    <a:pt x="34" y="34"/>
                  </a:cubicBezTo>
                  <a:cubicBezTo>
                    <a:pt x="54" y="30"/>
                    <a:pt x="75" y="29"/>
                    <a:pt x="95" y="29"/>
                  </a:cubicBezTo>
                  <a:cubicBezTo>
                    <a:pt x="113" y="29"/>
                    <a:pt x="131" y="29"/>
                    <a:pt x="149" y="29"/>
                  </a:cubicBezTo>
                  <a:cubicBezTo>
                    <a:pt x="154" y="32"/>
                    <a:pt x="159" y="33"/>
                    <a:pt x="164" y="33"/>
                  </a:cubicBezTo>
                  <a:cubicBezTo>
                    <a:pt x="176" y="33"/>
                    <a:pt x="187" y="27"/>
                    <a:pt x="194" y="23"/>
                  </a:cubicBezTo>
                  <a:cubicBezTo>
                    <a:pt x="205" y="16"/>
                    <a:pt x="208" y="9"/>
                    <a:pt x="197" y="5"/>
                  </a:cubicBezTo>
                  <a:cubicBezTo>
                    <a:pt x="191" y="2"/>
                    <a:pt x="182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4"/>
            <p:cNvSpPr/>
            <p:nvPr/>
          </p:nvSpPr>
          <p:spPr>
            <a:xfrm>
              <a:off x="5573075" y="683475"/>
              <a:ext cx="3200" cy="1125"/>
            </a:xfrm>
            <a:custGeom>
              <a:avLst/>
              <a:gdLst/>
              <a:ahLst/>
              <a:cxnLst/>
              <a:rect l="l" t="t" r="r" b="b"/>
              <a:pathLst>
                <a:path w="128" h="45" extrusionOk="0">
                  <a:moveTo>
                    <a:pt x="93" y="1"/>
                  </a:moveTo>
                  <a:cubicBezTo>
                    <a:pt x="90" y="1"/>
                    <a:pt x="87" y="1"/>
                    <a:pt x="83" y="1"/>
                  </a:cubicBezTo>
                  <a:cubicBezTo>
                    <a:pt x="53" y="5"/>
                    <a:pt x="8" y="1"/>
                    <a:pt x="4" y="22"/>
                  </a:cubicBezTo>
                  <a:cubicBezTo>
                    <a:pt x="0" y="43"/>
                    <a:pt x="53" y="40"/>
                    <a:pt x="77" y="43"/>
                  </a:cubicBezTo>
                  <a:cubicBezTo>
                    <a:pt x="81" y="44"/>
                    <a:pt x="85" y="44"/>
                    <a:pt x="90" y="44"/>
                  </a:cubicBezTo>
                  <a:cubicBezTo>
                    <a:pt x="108" y="44"/>
                    <a:pt x="128" y="39"/>
                    <a:pt x="122" y="26"/>
                  </a:cubicBezTo>
                  <a:cubicBezTo>
                    <a:pt x="116" y="13"/>
                    <a:pt x="118" y="1"/>
                    <a:pt x="9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4"/>
            <p:cNvSpPr/>
            <p:nvPr/>
          </p:nvSpPr>
          <p:spPr>
            <a:xfrm>
              <a:off x="5905875" y="856700"/>
              <a:ext cx="3500" cy="1000"/>
            </a:xfrm>
            <a:custGeom>
              <a:avLst/>
              <a:gdLst/>
              <a:ahLst/>
              <a:cxnLst/>
              <a:rect l="l" t="t" r="r" b="b"/>
              <a:pathLst>
                <a:path w="140" h="40" extrusionOk="0">
                  <a:moveTo>
                    <a:pt x="56" y="1"/>
                  </a:moveTo>
                  <a:cubicBezTo>
                    <a:pt x="31" y="1"/>
                    <a:pt x="1" y="8"/>
                    <a:pt x="1" y="25"/>
                  </a:cubicBezTo>
                  <a:cubicBezTo>
                    <a:pt x="2" y="37"/>
                    <a:pt x="15" y="38"/>
                    <a:pt x="30" y="38"/>
                  </a:cubicBezTo>
                  <a:cubicBezTo>
                    <a:pt x="37" y="38"/>
                    <a:pt x="44" y="38"/>
                    <a:pt x="50" y="38"/>
                  </a:cubicBezTo>
                  <a:cubicBezTo>
                    <a:pt x="56" y="38"/>
                    <a:pt x="61" y="38"/>
                    <a:pt x="66" y="39"/>
                  </a:cubicBezTo>
                  <a:cubicBezTo>
                    <a:pt x="71" y="38"/>
                    <a:pt x="76" y="37"/>
                    <a:pt x="82" y="37"/>
                  </a:cubicBezTo>
                  <a:cubicBezTo>
                    <a:pt x="92" y="37"/>
                    <a:pt x="103" y="38"/>
                    <a:pt x="112" y="38"/>
                  </a:cubicBezTo>
                  <a:cubicBezTo>
                    <a:pt x="125" y="38"/>
                    <a:pt x="135" y="36"/>
                    <a:pt x="135" y="25"/>
                  </a:cubicBezTo>
                  <a:cubicBezTo>
                    <a:pt x="140" y="1"/>
                    <a:pt x="87" y="4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4"/>
            <p:cNvSpPr/>
            <p:nvPr/>
          </p:nvSpPr>
          <p:spPr>
            <a:xfrm>
              <a:off x="5608050" y="680725"/>
              <a:ext cx="2475" cy="1350"/>
            </a:xfrm>
            <a:custGeom>
              <a:avLst/>
              <a:gdLst/>
              <a:ahLst/>
              <a:cxnLst/>
              <a:rect l="l" t="t" r="r" b="b"/>
              <a:pathLst>
                <a:path w="99" h="54" extrusionOk="0">
                  <a:moveTo>
                    <a:pt x="38" y="1"/>
                  </a:moveTo>
                  <a:cubicBezTo>
                    <a:pt x="17" y="1"/>
                    <a:pt x="0" y="4"/>
                    <a:pt x="7" y="14"/>
                  </a:cubicBezTo>
                  <a:cubicBezTo>
                    <a:pt x="21" y="31"/>
                    <a:pt x="13" y="52"/>
                    <a:pt x="58" y="52"/>
                  </a:cubicBezTo>
                  <a:cubicBezTo>
                    <a:pt x="61" y="53"/>
                    <a:pt x="64" y="53"/>
                    <a:pt x="68" y="53"/>
                  </a:cubicBezTo>
                  <a:cubicBezTo>
                    <a:pt x="83" y="53"/>
                    <a:pt x="98" y="47"/>
                    <a:pt x="90" y="35"/>
                  </a:cubicBezTo>
                  <a:cubicBezTo>
                    <a:pt x="79" y="21"/>
                    <a:pt x="69" y="4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4"/>
            <p:cNvSpPr/>
            <p:nvPr/>
          </p:nvSpPr>
          <p:spPr>
            <a:xfrm>
              <a:off x="5650350" y="678900"/>
              <a:ext cx="2875" cy="1175"/>
            </a:xfrm>
            <a:custGeom>
              <a:avLst/>
              <a:gdLst/>
              <a:ahLst/>
              <a:cxnLst/>
              <a:rect l="l" t="t" r="r" b="b"/>
              <a:pathLst>
                <a:path w="115" h="47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3" y="7"/>
                    <a:pt x="49" y="11"/>
                    <a:pt x="25" y="15"/>
                  </a:cubicBezTo>
                  <a:cubicBezTo>
                    <a:pt x="8" y="18"/>
                    <a:pt x="1" y="25"/>
                    <a:pt x="1" y="32"/>
                  </a:cubicBezTo>
                  <a:cubicBezTo>
                    <a:pt x="1" y="40"/>
                    <a:pt x="8" y="46"/>
                    <a:pt x="18" y="46"/>
                  </a:cubicBezTo>
                  <a:cubicBezTo>
                    <a:pt x="20" y="46"/>
                    <a:pt x="22" y="46"/>
                    <a:pt x="25" y="45"/>
                  </a:cubicBezTo>
                  <a:cubicBezTo>
                    <a:pt x="63" y="39"/>
                    <a:pt x="115" y="39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4"/>
            <p:cNvSpPr/>
            <p:nvPr/>
          </p:nvSpPr>
          <p:spPr>
            <a:xfrm>
              <a:off x="5439950" y="780900"/>
              <a:ext cx="1925" cy="1675"/>
            </a:xfrm>
            <a:custGeom>
              <a:avLst/>
              <a:gdLst/>
              <a:ahLst/>
              <a:cxnLst/>
              <a:rect l="l" t="t" r="r" b="b"/>
              <a:pathLst>
                <a:path w="77" h="67" extrusionOk="0">
                  <a:moveTo>
                    <a:pt x="73" y="0"/>
                  </a:moveTo>
                  <a:lnTo>
                    <a:pt x="73" y="0"/>
                  </a:lnTo>
                  <a:cubicBezTo>
                    <a:pt x="7" y="7"/>
                    <a:pt x="0" y="21"/>
                    <a:pt x="49" y="66"/>
                  </a:cubicBezTo>
                  <a:cubicBezTo>
                    <a:pt x="55" y="42"/>
                    <a:pt x="76" y="21"/>
                    <a:pt x="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4"/>
            <p:cNvSpPr/>
            <p:nvPr/>
          </p:nvSpPr>
          <p:spPr>
            <a:xfrm>
              <a:off x="5441750" y="7809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4"/>
            <p:cNvSpPr/>
            <p:nvPr/>
          </p:nvSpPr>
          <p:spPr>
            <a:xfrm>
              <a:off x="5545925" y="683675"/>
              <a:ext cx="2550" cy="925"/>
            </a:xfrm>
            <a:custGeom>
              <a:avLst/>
              <a:gdLst/>
              <a:ahLst/>
              <a:cxnLst/>
              <a:rect l="l" t="t" r="r" b="b"/>
              <a:pathLst>
                <a:path w="102" h="37" extrusionOk="0">
                  <a:moveTo>
                    <a:pt x="53" y="0"/>
                  </a:moveTo>
                  <a:cubicBezTo>
                    <a:pt x="29" y="3"/>
                    <a:pt x="0" y="3"/>
                    <a:pt x="4" y="21"/>
                  </a:cubicBezTo>
                  <a:cubicBezTo>
                    <a:pt x="4" y="32"/>
                    <a:pt x="16" y="36"/>
                    <a:pt x="30" y="36"/>
                  </a:cubicBezTo>
                  <a:cubicBezTo>
                    <a:pt x="34" y="36"/>
                    <a:pt x="38" y="36"/>
                    <a:pt x="42" y="35"/>
                  </a:cubicBezTo>
                  <a:cubicBezTo>
                    <a:pt x="70" y="35"/>
                    <a:pt x="95" y="32"/>
                    <a:pt x="98" y="18"/>
                  </a:cubicBezTo>
                  <a:cubicBezTo>
                    <a:pt x="101" y="3"/>
                    <a:pt x="70" y="3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4"/>
            <p:cNvSpPr/>
            <p:nvPr/>
          </p:nvSpPr>
          <p:spPr>
            <a:xfrm>
              <a:off x="5503775" y="784450"/>
              <a:ext cx="2375" cy="900"/>
            </a:xfrm>
            <a:custGeom>
              <a:avLst/>
              <a:gdLst/>
              <a:ahLst/>
              <a:cxnLst/>
              <a:rect l="l" t="t" r="r" b="b"/>
              <a:pathLst>
                <a:path w="95" h="36" extrusionOk="0">
                  <a:moveTo>
                    <a:pt x="42" y="1"/>
                  </a:moveTo>
                  <a:cubicBezTo>
                    <a:pt x="24" y="1"/>
                    <a:pt x="0" y="4"/>
                    <a:pt x="4" y="15"/>
                  </a:cubicBezTo>
                  <a:cubicBezTo>
                    <a:pt x="4" y="32"/>
                    <a:pt x="29" y="36"/>
                    <a:pt x="56" y="36"/>
                  </a:cubicBezTo>
                  <a:cubicBezTo>
                    <a:pt x="74" y="36"/>
                    <a:pt x="91" y="28"/>
                    <a:pt x="94" y="18"/>
                  </a:cubicBezTo>
                  <a:cubicBezTo>
                    <a:pt x="87" y="4"/>
                    <a:pt x="66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4"/>
            <p:cNvSpPr/>
            <p:nvPr/>
          </p:nvSpPr>
          <p:spPr>
            <a:xfrm>
              <a:off x="5508975" y="724450"/>
              <a:ext cx="2300" cy="875"/>
            </a:xfrm>
            <a:custGeom>
              <a:avLst/>
              <a:gdLst/>
              <a:ahLst/>
              <a:cxnLst/>
              <a:rect l="l" t="t" r="r" b="b"/>
              <a:pathLst>
                <a:path w="92" h="35" extrusionOk="0">
                  <a:moveTo>
                    <a:pt x="45" y="0"/>
                  </a:moveTo>
                  <a:cubicBezTo>
                    <a:pt x="25" y="0"/>
                    <a:pt x="0" y="4"/>
                    <a:pt x="0" y="17"/>
                  </a:cubicBezTo>
                  <a:cubicBezTo>
                    <a:pt x="0" y="28"/>
                    <a:pt x="25" y="31"/>
                    <a:pt x="45" y="34"/>
                  </a:cubicBezTo>
                  <a:cubicBezTo>
                    <a:pt x="66" y="31"/>
                    <a:pt x="91" y="31"/>
                    <a:pt x="91" y="14"/>
                  </a:cubicBezTo>
                  <a:cubicBezTo>
                    <a:pt x="87" y="4"/>
                    <a:pt x="63" y="4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4"/>
            <p:cNvSpPr/>
            <p:nvPr/>
          </p:nvSpPr>
          <p:spPr>
            <a:xfrm>
              <a:off x="5508725" y="856625"/>
              <a:ext cx="2350" cy="800"/>
            </a:xfrm>
            <a:custGeom>
              <a:avLst/>
              <a:gdLst/>
              <a:ahLst/>
              <a:cxnLst/>
              <a:rect l="l" t="t" r="r" b="b"/>
              <a:pathLst>
                <a:path w="94" h="32" extrusionOk="0">
                  <a:moveTo>
                    <a:pt x="60" y="1"/>
                  </a:moveTo>
                  <a:cubicBezTo>
                    <a:pt x="35" y="4"/>
                    <a:pt x="7" y="11"/>
                    <a:pt x="4" y="21"/>
                  </a:cubicBezTo>
                  <a:cubicBezTo>
                    <a:pt x="1" y="31"/>
                    <a:pt x="28" y="31"/>
                    <a:pt x="45" y="31"/>
                  </a:cubicBezTo>
                  <a:cubicBezTo>
                    <a:pt x="66" y="31"/>
                    <a:pt x="90" y="31"/>
                    <a:pt x="94" y="17"/>
                  </a:cubicBezTo>
                  <a:cubicBezTo>
                    <a:pt x="94" y="7"/>
                    <a:pt x="73" y="1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4"/>
            <p:cNvSpPr/>
            <p:nvPr/>
          </p:nvSpPr>
          <p:spPr>
            <a:xfrm>
              <a:off x="5434125" y="704575"/>
              <a:ext cx="2375" cy="650"/>
            </a:xfrm>
            <a:custGeom>
              <a:avLst/>
              <a:gdLst/>
              <a:ahLst/>
              <a:cxnLst/>
              <a:rect l="l" t="t" r="r" b="b"/>
              <a:pathLst>
                <a:path w="95" h="26" extrusionOk="0">
                  <a:moveTo>
                    <a:pt x="78" y="0"/>
                  </a:moveTo>
                  <a:cubicBezTo>
                    <a:pt x="65" y="0"/>
                    <a:pt x="43" y="6"/>
                    <a:pt x="0" y="18"/>
                  </a:cubicBezTo>
                  <a:cubicBezTo>
                    <a:pt x="20" y="24"/>
                    <a:pt x="41" y="26"/>
                    <a:pt x="60" y="26"/>
                  </a:cubicBezTo>
                  <a:cubicBezTo>
                    <a:pt x="72" y="26"/>
                    <a:pt x="84" y="25"/>
                    <a:pt x="94" y="25"/>
                  </a:cubicBezTo>
                  <a:cubicBezTo>
                    <a:pt x="93" y="8"/>
                    <a:pt x="92" y="0"/>
                    <a:pt x="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4"/>
            <p:cNvSpPr/>
            <p:nvPr/>
          </p:nvSpPr>
          <p:spPr>
            <a:xfrm>
              <a:off x="5436475" y="705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4"/>
            <p:cNvSpPr/>
            <p:nvPr/>
          </p:nvSpPr>
          <p:spPr>
            <a:xfrm>
              <a:off x="5527675" y="724950"/>
              <a:ext cx="2925" cy="1325"/>
            </a:xfrm>
            <a:custGeom>
              <a:avLst/>
              <a:gdLst/>
              <a:ahLst/>
              <a:cxnLst/>
              <a:rect l="l" t="t" r="r" b="b"/>
              <a:pathLst>
                <a:path w="117" h="53" extrusionOk="0">
                  <a:moveTo>
                    <a:pt x="40" y="0"/>
                  </a:moveTo>
                  <a:cubicBezTo>
                    <a:pt x="24" y="0"/>
                    <a:pt x="11" y="3"/>
                    <a:pt x="5" y="14"/>
                  </a:cubicBezTo>
                  <a:cubicBezTo>
                    <a:pt x="1" y="24"/>
                    <a:pt x="14" y="27"/>
                    <a:pt x="29" y="27"/>
                  </a:cubicBezTo>
                  <a:cubicBezTo>
                    <a:pt x="36" y="27"/>
                    <a:pt x="44" y="26"/>
                    <a:pt x="51" y="25"/>
                  </a:cubicBezTo>
                  <a:lnTo>
                    <a:pt x="51" y="25"/>
                  </a:lnTo>
                  <a:cubicBezTo>
                    <a:pt x="72" y="32"/>
                    <a:pt x="40" y="53"/>
                    <a:pt x="75" y="53"/>
                  </a:cubicBezTo>
                  <a:cubicBezTo>
                    <a:pt x="106" y="53"/>
                    <a:pt x="109" y="35"/>
                    <a:pt x="113" y="25"/>
                  </a:cubicBezTo>
                  <a:cubicBezTo>
                    <a:pt x="117" y="11"/>
                    <a:pt x="103" y="4"/>
                    <a:pt x="82" y="4"/>
                  </a:cubicBezTo>
                  <a:cubicBezTo>
                    <a:pt x="69" y="3"/>
                    <a:pt x="53" y="0"/>
                    <a:pt x="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4"/>
            <p:cNvSpPr/>
            <p:nvPr/>
          </p:nvSpPr>
          <p:spPr>
            <a:xfrm>
              <a:off x="5413750" y="746925"/>
              <a:ext cx="2450" cy="650"/>
            </a:xfrm>
            <a:custGeom>
              <a:avLst/>
              <a:gdLst/>
              <a:ahLst/>
              <a:cxnLst/>
              <a:rect l="l" t="t" r="r" b="b"/>
              <a:pathLst>
                <a:path w="98" h="26" extrusionOk="0">
                  <a:moveTo>
                    <a:pt x="38" y="0"/>
                  </a:moveTo>
                  <a:cubicBezTo>
                    <a:pt x="30" y="0"/>
                    <a:pt x="22" y="1"/>
                    <a:pt x="14" y="3"/>
                  </a:cubicBezTo>
                  <a:cubicBezTo>
                    <a:pt x="3" y="6"/>
                    <a:pt x="0" y="13"/>
                    <a:pt x="8" y="17"/>
                  </a:cubicBezTo>
                  <a:cubicBezTo>
                    <a:pt x="20" y="23"/>
                    <a:pt x="33" y="26"/>
                    <a:pt x="47" y="26"/>
                  </a:cubicBezTo>
                  <a:cubicBezTo>
                    <a:pt x="62" y="26"/>
                    <a:pt x="79" y="22"/>
                    <a:pt x="98" y="17"/>
                  </a:cubicBezTo>
                  <a:cubicBezTo>
                    <a:pt x="77" y="7"/>
                    <a:pt x="59" y="0"/>
                    <a:pt x="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4"/>
            <p:cNvSpPr/>
            <p:nvPr/>
          </p:nvSpPr>
          <p:spPr>
            <a:xfrm>
              <a:off x="5461800" y="724475"/>
              <a:ext cx="3400" cy="550"/>
            </a:xfrm>
            <a:custGeom>
              <a:avLst/>
              <a:gdLst/>
              <a:ahLst/>
              <a:cxnLst/>
              <a:rect l="l" t="t" r="r" b="b"/>
              <a:pathLst>
                <a:path w="136" h="22" extrusionOk="0">
                  <a:moveTo>
                    <a:pt x="84" y="0"/>
                  </a:moveTo>
                  <a:cubicBezTo>
                    <a:pt x="57" y="0"/>
                    <a:pt x="30" y="4"/>
                    <a:pt x="1" y="6"/>
                  </a:cubicBezTo>
                  <a:cubicBezTo>
                    <a:pt x="27" y="15"/>
                    <a:pt x="50" y="22"/>
                    <a:pt x="73" y="22"/>
                  </a:cubicBezTo>
                  <a:cubicBezTo>
                    <a:pt x="93" y="22"/>
                    <a:pt x="113" y="17"/>
                    <a:pt x="136" y="6"/>
                  </a:cubicBezTo>
                  <a:cubicBezTo>
                    <a:pt x="118" y="2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4"/>
            <p:cNvSpPr/>
            <p:nvPr/>
          </p:nvSpPr>
          <p:spPr>
            <a:xfrm>
              <a:off x="5525625" y="726100"/>
              <a:ext cx="2200" cy="800"/>
            </a:xfrm>
            <a:custGeom>
              <a:avLst/>
              <a:gdLst/>
              <a:ahLst/>
              <a:cxnLst/>
              <a:rect l="l" t="t" r="r" b="b"/>
              <a:pathLst>
                <a:path w="88" h="32" extrusionOk="0">
                  <a:moveTo>
                    <a:pt x="60" y="0"/>
                  </a:moveTo>
                  <a:cubicBezTo>
                    <a:pt x="32" y="0"/>
                    <a:pt x="1" y="0"/>
                    <a:pt x="18" y="24"/>
                  </a:cubicBezTo>
                  <a:cubicBezTo>
                    <a:pt x="32" y="26"/>
                    <a:pt x="47" y="32"/>
                    <a:pt x="60" y="32"/>
                  </a:cubicBezTo>
                  <a:cubicBezTo>
                    <a:pt x="69" y="32"/>
                    <a:pt x="77" y="29"/>
                    <a:pt x="84" y="21"/>
                  </a:cubicBezTo>
                  <a:cubicBezTo>
                    <a:pt x="87" y="10"/>
                    <a:pt x="74" y="3"/>
                    <a:pt x="6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4"/>
            <p:cNvSpPr/>
            <p:nvPr/>
          </p:nvSpPr>
          <p:spPr>
            <a:xfrm>
              <a:off x="5526075" y="726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4"/>
            <p:cNvSpPr/>
            <p:nvPr/>
          </p:nvSpPr>
          <p:spPr>
            <a:xfrm>
              <a:off x="5508125" y="7868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3" y="0"/>
                  </a:moveTo>
                  <a:cubicBezTo>
                    <a:pt x="29" y="0"/>
                    <a:pt x="14" y="2"/>
                    <a:pt x="0" y="4"/>
                  </a:cubicBezTo>
                  <a:lnTo>
                    <a:pt x="0" y="18"/>
                  </a:lnTo>
                  <a:cubicBezTo>
                    <a:pt x="31" y="18"/>
                    <a:pt x="63" y="21"/>
                    <a:pt x="111" y="21"/>
                  </a:cubicBezTo>
                  <a:cubicBezTo>
                    <a:pt x="87" y="5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4"/>
            <p:cNvSpPr/>
            <p:nvPr/>
          </p:nvSpPr>
          <p:spPr>
            <a:xfrm>
              <a:off x="5419475" y="758500"/>
              <a:ext cx="2375" cy="850"/>
            </a:xfrm>
            <a:custGeom>
              <a:avLst/>
              <a:gdLst/>
              <a:ahLst/>
              <a:cxnLst/>
              <a:rect l="l" t="t" r="r" b="b"/>
              <a:pathLst>
                <a:path w="95" h="34" extrusionOk="0">
                  <a:moveTo>
                    <a:pt x="42" y="1"/>
                  </a:moveTo>
                  <a:cubicBezTo>
                    <a:pt x="28" y="1"/>
                    <a:pt x="16" y="3"/>
                    <a:pt x="8" y="12"/>
                  </a:cubicBezTo>
                  <a:cubicBezTo>
                    <a:pt x="0" y="22"/>
                    <a:pt x="8" y="33"/>
                    <a:pt x="21" y="33"/>
                  </a:cubicBezTo>
                  <a:cubicBezTo>
                    <a:pt x="24" y="33"/>
                    <a:pt x="26" y="33"/>
                    <a:pt x="28" y="33"/>
                  </a:cubicBezTo>
                  <a:cubicBezTo>
                    <a:pt x="54" y="33"/>
                    <a:pt x="62" y="18"/>
                    <a:pt x="94" y="5"/>
                  </a:cubicBezTo>
                  <a:cubicBezTo>
                    <a:pt x="74" y="3"/>
                    <a:pt x="57" y="1"/>
                    <a:pt x="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4"/>
            <p:cNvSpPr/>
            <p:nvPr/>
          </p:nvSpPr>
          <p:spPr>
            <a:xfrm>
              <a:off x="5658175" y="865300"/>
              <a:ext cx="3875" cy="875"/>
            </a:xfrm>
            <a:custGeom>
              <a:avLst/>
              <a:gdLst/>
              <a:ahLst/>
              <a:cxnLst/>
              <a:rect l="l" t="t" r="r" b="b"/>
              <a:pathLst>
                <a:path w="155" h="35" extrusionOk="0">
                  <a:moveTo>
                    <a:pt x="138" y="1"/>
                  </a:moveTo>
                  <a:cubicBezTo>
                    <a:pt x="123" y="1"/>
                    <a:pt x="101" y="9"/>
                    <a:pt x="83" y="9"/>
                  </a:cubicBezTo>
                  <a:cubicBezTo>
                    <a:pt x="79" y="9"/>
                    <a:pt x="76" y="8"/>
                    <a:pt x="73" y="7"/>
                  </a:cubicBezTo>
                  <a:lnTo>
                    <a:pt x="56" y="7"/>
                  </a:lnTo>
                  <a:cubicBezTo>
                    <a:pt x="48" y="4"/>
                    <a:pt x="40" y="2"/>
                    <a:pt x="32" y="2"/>
                  </a:cubicBezTo>
                  <a:cubicBezTo>
                    <a:pt x="23" y="2"/>
                    <a:pt x="14" y="5"/>
                    <a:pt x="7" y="11"/>
                  </a:cubicBezTo>
                  <a:cubicBezTo>
                    <a:pt x="0" y="17"/>
                    <a:pt x="3" y="24"/>
                    <a:pt x="14" y="28"/>
                  </a:cubicBezTo>
                  <a:cubicBezTo>
                    <a:pt x="22" y="32"/>
                    <a:pt x="28" y="34"/>
                    <a:pt x="34" y="34"/>
                  </a:cubicBezTo>
                  <a:cubicBezTo>
                    <a:pt x="47" y="34"/>
                    <a:pt x="56" y="27"/>
                    <a:pt x="66" y="24"/>
                  </a:cubicBezTo>
                  <a:cubicBezTo>
                    <a:pt x="70" y="24"/>
                    <a:pt x="74" y="24"/>
                    <a:pt x="79" y="24"/>
                  </a:cubicBezTo>
                  <a:cubicBezTo>
                    <a:pt x="94" y="24"/>
                    <a:pt x="111" y="25"/>
                    <a:pt x="125" y="25"/>
                  </a:cubicBezTo>
                  <a:cubicBezTo>
                    <a:pt x="142" y="25"/>
                    <a:pt x="154" y="23"/>
                    <a:pt x="152" y="11"/>
                  </a:cubicBezTo>
                  <a:cubicBezTo>
                    <a:pt x="151" y="3"/>
                    <a:pt x="146" y="1"/>
                    <a:pt x="1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4"/>
            <p:cNvSpPr/>
            <p:nvPr/>
          </p:nvSpPr>
          <p:spPr>
            <a:xfrm>
              <a:off x="5696950" y="865200"/>
              <a:ext cx="2000" cy="725"/>
            </a:xfrm>
            <a:custGeom>
              <a:avLst/>
              <a:gdLst/>
              <a:ahLst/>
              <a:cxnLst/>
              <a:rect l="l" t="t" r="r" b="b"/>
              <a:pathLst>
                <a:path w="80" h="29" extrusionOk="0">
                  <a:moveTo>
                    <a:pt x="38" y="1"/>
                  </a:moveTo>
                  <a:cubicBezTo>
                    <a:pt x="20" y="1"/>
                    <a:pt x="4" y="7"/>
                    <a:pt x="4" y="15"/>
                  </a:cubicBezTo>
                  <a:cubicBezTo>
                    <a:pt x="1" y="27"/>
                    <a:pt x="11" y="29"/>
                    <a:pt x="25" y="29"/>
                  </a:cubicBezTo>
                  <a:cubicBezTo>
                    <a:pt x="31" y="29"/>
                    <a:pt x="39" y="28"/>
                    <a:pt x="45" y="28"/>
                  </a:cubicBezTo>
                  <a:cubicBezTo>
                    <a:pt x="55" y="28"/>
                    <a:pt x="79" y="28"/>
                    <a:pt x="73" y="18"/>
                  </a:cubicBezTo>
                  <a:cubicBezTo>
                    <a:pt x="69" y="7"/>
                    <a:pt x="55" y="1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4"/>
            <p:cNvSpPr/>
            <p:nvPr/>
          </p:nvSpPr>
          <p:spPr>
            <a:xfrm>
              <a:off x="5651475" y="680900"/>
              <a:ext cx="1425" cy="975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18" y="0"/>
                  </a:moveTo>
                  <a:cubicBezTo>
                    <a:pt x="4" y="0"/>
                    <a:pt x="1" y="10"/>
                    <a:pt x="4" y="18"/>
                  </a:cubicBezTo>
                  <a:cubicBezTo>
                    <a:pt x="4" y="28"/>
                    <a:pt x="7" y="35"/>
                    <a:pt x="32" y="39"/>
                  </a:cubicBezTo>
                  <a:cubicBezTo>
                    <a:pt x="46" y="35"/>
                    <a:pt x="57" y="31"/>
                    <a:pt x="53" y="24"/>
                  </a:cubicBezTo>
                  <a:cubicBezTo>
                    <a:pt x="49" y="14"/>
                    <a:pt x="46" y="0"/>
                    <a:pt x="1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4"/>
            <p:cNvSpPr/>
            <p:nvPr/>
          </p:nvSpPr>
          <p:spPr>
            <a:xfrm>
              <a:off x="5512825" y="856450"/>
              <a:ext cx="1450" cy="825"/>
            </a:xfrm>
            <a:custGeom>
              <a:avLst/>
              <a:gdLst/>
              <a:ahLst/>
              <a:cxnLst/>
              <a:rect l="l" t="t" r="r" b="b"/>
              <a:pathLst>
                <a:path w="58" h="33" extrusionOk="0">
                  <a:moveTo>
                    <a:pt x="37" y="0"/>
                  </a:moveTo>
                  <a:cubicBezTo>
                    <a:pt x="16" y="0"/>
                    <a:pt x="6" y="11"/>
                    <a:pt x="3" y="18"/>
                  </a:cubicBezTo>
                  <a:cubicBezTo>
                    <a:pt x="0" y="26"/>
                    <a:pt x="7" y="33"/>
                    <a:pt x="17" y="33"/>
                  </a:cubicBezTo>
                  <a:cubicBezTo>
                    <a:pt x="19" y="33"/>
                    <a:pt x="21" y="32"/>
                    <a:pt x="24" y="32"/>
                  </a:cubicBezTo>
                  <a:cubicBezTo>
                    <a:pt x="41" y="32"/>
                    <a:pt x="55" y="24"/>
                    <a:pt x="58" y="11"/>
                  </a:cubicBezTo>
                  <a:cubicBezTo>
                    <a:pt x="51" y="8"/>
                    <a:pt x="45" y="0"/>
                    <a:pt x="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4"/>
            <p:cNvSpPr/>
            <p:nvPr/>
          </p:nvSpPr>
          <p:spPr>
            <a:xfrm>
              <a:off x="5507425" y="728425"/>
              <a:ext cx="1575" cy="750"/>
            </a:xfrm>
            <a:custGeom>
              <a:avLst/>
              <a:gdLst/>
              <a:ahLst/>
              <a:cxnLst/>
              <a:rect l="l" t="t" r="r" b="b"/>
              <a:pathLst>
                <a:path w="63" h="30" extrusionOk="0">
                  <a:moveTo>
                    <a:pt x="28" y="0"/>
                  </a:moveTo>
                  <a:cubicBezTo>
                    <a:pt x="11" y="4"/>
                    <a:pt x="0" y="11"/>
                    <a:pt x="3" y="18"/>
                  </a:cubicBezTo>
                  <a:cubicBezTo>
                    <a:pt x="7" y="23"/>
                    <a:pt x="17" y="29"/>
                    <a:pt x="28" y="29"/>
                  </a:cubicBezTo>
                  <a:cubicBezTo>
                    <a:pt x="30" y="29"/>
                    <a:pt x="33" y="29"/>
                    <a:pt x="35" y="29"/>
                  </a:cubicBezTo>
                  <a:cubicBezTo>
                    <a:pt x="53" y="29"/>
                    <a:pt x="62" y="24"/>
                    <a:pt x="62" y="11"/>
                  </a:cubicBezTo>
                  <a:cubicBezTo>
                    <a:pt x="56" y="4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4"/>
            <p:cNvSpPr/>
            <p:nvPr/>
          </p:nvSpPr>
          <p:spPr>
            <a:xfrm>
              <a:off x="5404125" y="850900"/>
              <a:ext cx="1400" cy="550"/>
            </a:xfrm>
            <a:custGeom>
              <a:avLst/>
              <a:gdLst/>
              <a:ahLst/>
              <a:cxnLst/>
              <a:rect l="l" t="t" r="r" b="b"/>
              <a:pathLst>
                <a:path w="56" h="22" extrusionOk="0">
                  <a:moveTo>
                    <a:pt x="25" y="1"/>
                  </a:moveTo>
                  <a:cubicBezTo>
                    <a:pt x="14" y="1"/>
                    <a:pt x="0" y="7"/>
                    <a:pt x="4" y="14"/>
                  </a:cubicBezTo>
                  <a:cubicBezTo>
                    <a:pt x="7" y="21"/>
                    <a:pt x="25" y="21"/>
                    <a:pt x="39" y="21"/>
                  </a:cubicBezTo>
                  <a:cubicBezTo>
                    <a:pt x="49" y="21"/>
                    <a:pt x="55" y="17"/>
                    <a:pt x="55" y="11"/>
                  </a:cubicBezTo>
                  <a:cubicBezTo>
                    <a:pt x="52" y="4"/>
                    <a:pt x="42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4"/>
            <p:cNvSpPr/>
            <p:nvPr/>
          </p:nvSpPr>
          <p:spPr>
            <a:xfrm>
              <a:off x="5640625" y="679500"/>
              <a:ext cx="1600" cy="775"/>
            </a:xfrm>
            <a:custGeom>
              <a:avLst/>
              <a:gdLst/>
              <a:ahLst/>
              <a:cxnLst/>
              <a:rect l="l" t="t" r="r" b="b"/>
              <a:pathLst>
                <a:path w="64" h="31" extrusionOk="0">
                  <a:moveTo>
                    <a:pt x="12" y="1"/>
                  </a:moveTo>
                  <a:cubicBezTo>
                    <a:pt x="12" y="11"/>
                    <a:pt x="1" y="21"/>
                    <a:pt x="22" y="29"/>
                  </a:cubicBezTo>
                  <a:cubicBezTo>
                    <a:pt x="25" y="30"/>
                    <a:pt x="28" y="30"/>
                    <a:pt x="31" y="30"/>
                  </a:cubicBezTo>
                  <a:cubicBezTo>
                    <a:pt x="38" y="30"/>
                    <a:pt x="45" y="28"/>
                    <a:pt x="50" y="25"/>
                  </a:cubicBezTo>
                  <a:cubicBezTo>
                    <a:pt x="63" y="11"/>
                    <a:pt x="46" y="4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4"/>
            <p:cNvSpPr/>
            <p:nvPr/>
          </p:nvSpPr>
          <p:spPr>
            <a:xfrm>
              <a:off x="5553200" y="682375"/>
              <a:ext cx="1425" cy="700"/>
            </a:xfrm>
            <a:custGeom>
              <a:avLst/>
              <a:gdLst/>
              <a:ahLst/>
              <a:cxnLst/>
              <a:rect l="l" t="t" r="r" b="b"/>
              <a:pathLst>
                <a:path w="57" h="28" extrusionOk="0">
                  <a:moveTo>
                    <a:pt x="33" y="0"/>
                  </a:moveTo>
                  <a:cubicBezTo>
                    <a:pt x="15" y="0"/>
                    <a:pt x="1" y="4"/>
                    <a:pt x="1" y="14"/>
                  </a:cubicBezTo>
                  <a:cubicBezTo>
                    <a:pt x="1" y="25"/>
                    <a:pt x="15" y="28"/>
                    <a:pt x="29" y="28"/>
                  </a:cubicBezTo>
                  <a:cubicBezTo>
                    <a:pt x="46" y="28"/>
                    <a:pt x="57" y="21"/>
                    <a:pt x="57" y="18"/>
                  </a:cubicBezTo>
                  <a:cubicBezTo>
                    <a:pt x="57" y="4"/>
                    <a:pt x="46" y="0"/>
                    <a:pt x="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4"/>
            <p:cNvSpPr/>
            <p:nvPr/>
          </p:nvSpPr>
          <p:spPr>
            <a:xfrm>
              <a:off x="5592425" y="686875"/>
              <a:ext cx="1600" cy="675"/>
            </a:xfrm>
            <a:custGeom>
              <a:avLst/>
              <a:gdLst/>
              <a:ahLst/>
              <a:cxnLst/>
              <a:rect l="l" t="t" r="r" b="b"/>
              <a:pathLst>
                <a:path w="64" h="27" extrusionOk="0">
                  <a:moveTo>
                    <a:pt x="35" y="0"/>
                  </a:moveTo>
                  <a:cubicBezTo>
                    <a:pt x="21" y="0"/>
                    <a:pt x="4" y="4"/>
                    <a:pt x="4" y="14"/>
                  </a:cubicBezTo>
                  <a:cubicBezTo>
                    <a:pt x="1" y="21"/>
                    <a:pt x="17" y="25"/>
                    <a:pt x="31" y="25"/>
                  </a:cubicBezTo>
                  <a:cubicBezTo>
                    <a:pt x="35" y="26"/>
                    <a:pt x="38" y="26"/>
                    <a:pt x="41" y="26"/>
                  </a:cubicBezTo>
                  <a:cubicBezTo>
                    <a:pt x="55" y="26"/>
                    <a:pt x="63" y="19"/>
                    <a:pt x="63" y="11"/>
                  </a:cubicBezTo>
                  <a:cubicBezTo>
                    <a:pt x="63" y="4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4"/>
            <p:cNvSpPr/>
            <p:nvPr/>
          </p:nvSpPr>
          <p:spPr>
            <a:xfrm>
              <a:off x="5601600" y="861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4"/>
            <p:cNvSpPr/>
            <p:nvPr/>
          </p:nvSpPr>
          <p:spPr>
            <a:xfrm>
              <a:off x="5477825" y="862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4"/>
            <p:cNvSpPr/>
            <p:nvPr/>
          </p:nvSpPr>
          <p:spPr>
            <a:xfrm>
              <a:off x="5606725" y="685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4"/>
            <p:cNvSpPr/>
            <p:nvPr/>
          </p:nvSpPr>
          <p:spPr>
            <a:xfrm>
              <a:off x="5740650" y="858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4"/>
            <p:cNvSpPr/>
            <p:nvPr/>
          </p:nvSpPr>
          <p:spPr>
            <a:xfrm>
              <a:off x="5584950" y="853975"/>
              <a:ext cx="3350" cy="925"/>
            </a:xfrm>
            <a:custGeom>
              <a:avLst/>
              <a:gdLst/>
              <a:ahLst/>
              <a:cxnLst/>
              <a:rect l="l" t="t" r="r" b="b"/>
              <a:pathLst>
                <a:path w="134" h="37" extrusionOk="0">
                  <a:moveTo>
                    <a:pt x="68" y="1"/>
                  </a:moveTo>
                  <a:cubicBezTo>
                    <a:pt x="43" y="1"/>
                    <a:pt x="20" y="9"/>
                    <a:pt x="1" y="27"/>
                  </a:cubicBezTo>
                  <a:cubicBezTo>
                    <a:pt x="28" y="31"/>
                    <a:pt x="52" y="36"/>
                    <a:pt x="76" y="36"/>
                  </a:cubicBezTo>
                  <a:cubicBezTo>
                    <a:pt x="92" y="36"/>
                    <a:pt x="107" y="34"/>
                    <a:pt x="122" y="27"/>
                  </a:cubicBezTo>
                  <a:cubicBezTo>
                    <a:pt x="133" y="19"/>
                    <a:pt x="126" y="12"/>
                    <a:pt x="116" y="9"/>
                  </a:cubicBezTo>
                  <a:cubicBezTo>
                    <a:pt x="99" y="4"/>
                    <a:pt x="83" y="1"/>
                    <a:pt x="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4"/>
            <p:cNvSpPr/>
            <p:nvPr/>
          </p:nvSpPr>
          <p:spPr>
            <a:xfrm>
              <a:off x="5619375" y="861200"/>
              <a:ext cx="1425" cy="825"/>
            </a:xfrm>
            <a:custGeom>
              <a:avLst/>
              <a:gdLst/>
              <a:ahLst/>
              <a:cxnLst/>
              <a:rect l="l" t="t" r="r" b="b"/>
              <a:pathLst>
                <a:path w="57" h="33" extrusionOk="0">
                  <a:moveTo>
                    <a:pt x="32" y="1"/>
                  </a:moveTo>
                  <a:cubicBezTo>
                    <a:pt x="15" y="1"/>
                    <a:pt x="1" y="5"/>
                    <a:pt x="1" y="15"/>
                  </a:cubicBezTo>
                  <a:cubicBezTo>
                    <a:pt x="5" y="26"/>
                    <a:pt x="12" y="32"/>
                    <a:pt x="32" y="32"/>
                  </a:cubicBezTo>
                  <a:cubicBezTo>
                    <a:pt x="47" y="32"/>
                    <a:pt x="53" y="29"/>
                    <a:pt x="57" y="22"/>
                  </a:cubicBezTo>
                  <a:cubicBezTo>
                    <a:pt x="53" y="12"/>
                    <a:pt x="53" y="5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4"/>
            <p:cNvSpPr/>
            <p:nvPr/>
          </p:nvSpPr>
          <p:spPr>
            <a:xfrm>
              <a:off x="5816975" y="856525"/>
              <a:ext cx="2175" cy="725"/>
            </a:xfrm>
            <a:custGeom>
              <a:avLst/>
              <a:gdLst/>
              <a:ahLst/>
              <a:cxnLst/>
              <a:rect l="l" t="t" r="r" b="b"/>
              <a:pathLst>
                <a:path w="87" h="29" extrusionOk="0">
                  <a:moveTo>
                    <a:pt x="35" y="0"/>
                  </a:moveTo>
                  <a:cubicBezTo>
                    <a:pt x="18" y="5"/>
                    <a:pt x="0" y="8"/>
                    <a:pt x="4" y="15"/>
                  </a:cubicBezTo>
                  <a:cubicBezTo>
                    <a:pt x="6" y="27"/>
                    <a:pt x="22" y="29"/>
                    <a:pt x="38" y="29"/>
                  </a:cubicBezTo>
                  <a:cubicBezTo>
                    <a:pt x="44" y="29"/>
                    <a:pt x="50" y="29"/>
                    <a:pt x="56" y="29"/>
                  </a:cubicBezTo>
                  <a:cubicBezTo>
                    <a:pt x="69" y="25"/>
                    <a:pt x="87" y="25"/>
                    <a:pt x="87" y="15"/>
                  </a:cubicBezTo>
                  <a:cubicBezTo>
                    <a:pt x="77" y="0"/>
                    <a:pt x="56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4"/>
            <p:cNvSpPr/>
            <p:nvPr/>
          </p:nvSpPr>
          <p:spPr>
            <a:xfrm>
              <a:off x="5474100" y="738125"/>
              <a:ext cx="1950" cy="925"/>
            </a:xfrm>
            <a:custGeom>
              <a:avLst/>
              <a:gdLst/>
              <a:ahLst/>
              <a:cxnLst/>
              <a:rect l="l" t="t" r="r" b="b"/>
              <a:pathLst>
                <a:path w="78" h="37" extrusionOk="0">
                  <a:moveTo>
                    <a:pt x="45" y="0"/>
                  </a:moveTo>
                  <a:cubicBezTo>
                    <a:pt x="42" y="0"/>
                    <a:pt x="39" y="1"/>
                    <a:pt x="36" y="1"/>
                  </a:cubicBezTo>
                  <a:cubicBezTo>
                    <a:pt x="15" y="1"/>
                    <a:pt x="1" y="8"/>
                    <a:pt x="4" y="22"/>
                  </a:cubicBezTo>
                  <a:cubicBezTo>
                    <a:pt x="8" y="28"/>
                    <a:pt x="18" y="37"/>
                    <a:pt x="37" y="37"/>
                  </a:cubicBezTo>
                  <a:cubicBezTo>
                    <a:pt x="40" y="37"/>
                    <a:pt x="43" y="37"/>
                    <a:pt x="46" y="36"/>
                  </a:cubicBezTo>
                  <a:cubicBezTo>
                    <a:pt x="63" y="36"/>
                    <a:pt x="77" y="32"/>
                    <a:pt x="77" y="22"/>
                  </a:cubicBezTo>
                  <a:cubicBezTo>
                    <a:pt x="75" y="10"/>
                    <a:pt x="63" y="0"/>
                    <a:pt x="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4"/>
            <p:cNvSpPr/>
            <p:nvPr/>
          </p:nvSpPr>
          <p:spPr>
            <a:xfrm>
              <a:off x="5553650" y="855300"/>
              <a:ext cx="1925" cy="650"/>
            </a:xfrm>
            <a:custGeom>
              <a:avLst/>
              <a:gdLst/>
              <a:ahLst/>
              <a:cxnLst/>
              <a:rect l="l" t="t" r="r" b="b"/>
              <a:pathLst>
                <a:path w="77" h="26" extrusionOk="0">
                  <a:moveTo>
                    <a:pt x="37" y="1"/>
                  </a:moveTo>
                  <a:cubicBezTo>
                    <a:pt x="19" y="1"/>
                    <a:pt x="14" y="7"/>
                    <a:pt x="0" y="25"/>
                  </a:cubicBezTo>
                  <a:cubicBezTo>
                    <a:pt x="32" y="25"/>
                    <a:pt x="59" y="22"/>
                    <a:pt x="77" y="4"/>
                  </a:cubicBezTo>
                  <a:cubicBezTo>
                    <a:pt x="59" y="2"/>
                    <a:pt x="46" y="1"/>
                    <a:pt x="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4"/>
            <p:cNvSpPr/>
            <p:nvPr/>
          </p:nvSpPr>
          <p:spPr>
            <a:xfrm>
              <a:off x="5850875" y="671450"/>
              <a:ext cx="39425" cy="4375"/>
            </a:xfrm>
            <a:custGeom>
              <a:avLst/>
              <a:gdLst/>
              <a:ahLst/>
              <a:cxnLst/>
              <a:rect l="l" t="t" r="r" b="b"/>
              <a:pathLst>
                <a:path w="1577" h="175" extrusionOk="0">
                  <a:moveTo>
                    <a:pt x="1502" y="0"/>
                  </a:moveTo>
                  <a:cubicBezTo>
                    <a:pt x="1458" y="0"/>
                    <a:pt x="1428" y="25"/>
                    <a:pt x="1385" y="28"/>
                  </a:cubicBezTo>
                  <a:cubicBezTo>
                    <a:pt x="1381" y="28"/>
                    <a:pt x="1377" y="28"/>
                    <a:pt x="1372" y="28"/>
                  </a:cubicBezTo>
                  <a:cubicBezTo>
                    <a:pt x="1313" y="28"/>
                    <a:pt x="1256" y="12"/>
                    <a:pt x="1197" y="12"/>
                  </a:cubicBezTo>
                  <a:cubicBezTo>
                    <a:pt x="1179" y="12"/>
                    <a:pt x="1161" y="14"/>
                    <a:pt x="1142" y="18"/>
                  </a:cubicBezTo>
                  <a:cubicBezTo>
                    <a:pt x="1083" y="18"/>
                    <a:pt x="1024" y="18"/>
                    <a:pt x="969" y="28"/>
                  </a:cubicBezTo>
                  <a:cubicBezTo>
                    <a:pt x="883" y="42"/>
                    <a:pt x="788" y="24"/>
                    <a:pt x="712" y="63"/>
                  </a:cubicBezTo>
                  <a:lnTo>
                    <a:pt x="705" y="63"/>
                  </a:lnTo>
                  <a:cubicBezTo>
                    <a:pt x="664" y="61"/>
                    <a:pt x="623" y="60"/>
                    <a:pt x="583" y="60"/>
                  </a:cubicBezTo>
                  <a:cubicBezTo>
                    <a:pt x="529" y="60"/>
                    <a:pt x="475" y="63"/>
                    <a:pt x="420" y="73"/>
                  </a:cubicBezTo>
                  <a:cubicBezTo>
                    <a:pt x="388" y="79"/>
                    <a:pt x="362" y="98"/>
                    <a:pt x="327" y="98"/>
                  </a:cubicBezTo>
                  <a:cubicBezTo>
                    <a:pt x="321" y="98"/>
                    <a:pt x="316" y="98"/>
                    <a:pt x="310" y="97"/>
                  </a:cubicBezTo>
                  <a:cubicBezTo>
                    <a:pt x="301" y="95"/>
                    <a:pt x="293" y="94"/>
                    <a:pt x="286" y="94"/>
                  </a:cubicBezTo>
                  <a:cubicBezTo>
                    <a:pt x="264" y="94"/>
                    <a:pt x="249" y="102"/>
                    <a:pt x="233" y="118"/>
                  </a:cubicBezTo>
                  <a:cubicBezTo>
                    <a:pt x="224" y="128"/>
                    <a:pt x="215" y="133"/>
                    <a:pt x="205" y="133"/>
                  </a:cubicBezTo>
                  <a:cubicBezTo>
                    <a:pt x="193" y="133"/>
                    <a:pt x="182" y="125"/>
                    <a:pt x="175" y="111"/>
                  </a:cubicBezTo>
                  <a:cubicBezTo>
                    <a:pt x="171" y="101"/>
                    <a:pt x="161" y="101"/>
                    <a:pt x="150" y="101"/>
                  </a:cubicBezTo>
                  <a:cubicBezTo>
                    <a:pt x="116" y="101"/>
                    <a:pt x="81" y="101"/>
                    <a:pt x="50" y="104"/>
                  </a:cubicBezTo>
                  <a:cubicBezTo>
                    <a:pt x="32" y="108"/>
                    <a:pt x="1" y="104"/>
                    <a:pt x="4" y="122"/>
                  </a:cubicBezTo>
                  <a:cubicBezTo>
                    <a:pt x="4" y="139"/>
                    <a:pt x="4" y="156"/>
                    <a:pt x="36" y="164"/>
                  </a:cubicBezTo>
                  <a:cubicBezTo>
                    <a:pt x="58" y="170"/>
                    <a:pt x="79" y="174"/>
                    <a:pt x="100" y="174"/>
                  </a:cubicBezTo>
                  <a:cubicBezTo>
                    <a:pt x="112" y="174"/>
                    <a:pt x="124" y="173"/>
                    <a:pt x="136" y="170"/>
                  </a:cubicBezTo>
                  <a:cubicBezTo>
                    <a:pt x="174" y="166"/>
                    <a:pt x="210" y="164"/>
                    <a:pt x="247" y="164"/>
                  </a:cubicBezTo>
                  <a:cubicBezTo>
                    <a:pt x="299" y="164"/>
                    <a:pt x="350" y="168"/>
                    <a:pt x="404" y="173"/>
                  </a:cubicBezTo>
                  <a:cubicBezTo>
                    <a:pt x="409" y="174"/>
                    <a:pt x="414" y="175"/>
                    <a:pt x="419" y="175"/>
                  </a:cubicBezTo>
                  <a:cubicBezTo>
                    <a:pt x="432" y="175"/>
                    <a:pt x="443" y="172"/>
                    <a:pt x="455" y="167"/>
                  </a:cubicBezTo>
                  <a:cubicBezTo>
                    <a:pt x="514" y="143"/>
                    <a:pt x="566" y="111"/>
                    <a:pt x="639" y="104"/>
                  </a:cubicBezTo>
                  <a:cubicBezTo>
                    <a:pt x="649" y="104"/>
                    <a:pt x="659" y="104"/>
                    <a:pt x="668" y="104"/>
                  </a:cubicBezTo>
                  <a:cubicBezTo>
                    <a:pt x="682" y="104"/>
                    <a:pt x="696" y="105"/>
                    <a:pt x="708" y="111"/>
                  </a:cubicBezTo>
                  <a:cubicBezTo>
                    <a:pt x="738" y="124"/>
                    <a:pt x="765" y="131"/>
                    <a:pt x="792" y="131"/>
                  </a:cubicBezTo>
                  <a:cubicBezTo>
                    <a:pt x="822" y="131"/>
                    <a:pt x="851" y="122"/>
                    <a:pt x="883" y="104"/>
                  </a:cubicBezTo>
                  <a:cubicBezTo>
                    <a:pt x="920" y="84"/>
                    <a:pt x="954" y="73"/>
                    <a:pt x="988" y="73"/>
                  </a:cubicBezTo>
                  <a:cubicBezTo>
                    <a:pt x="1018" y="73"/>
                    <a:pt x="1048" y="81"/>
                    <a:pt x="1080" y="97"/>
                  </a:cubicBezTo>
                  <a:cubicBezTo>
                    <a:pt x="1128" y="120"/>
                    <a:pt x="1178" y="129"/>
                    <a:pt x="1232" y="129"/>
                  </a:cubicBezTo>
                  <a:cubicBezTo>
                    <a:pt x="1260" y="129"/>
                    <a:pt x="1289" y="126"/>
                    <a:pt x="1320" y="122"/>
                  </a:cubicBezTo>
                  <a:cubicBezTo>
                    <a:pt x="1347" y="118"/>
                    <a:pt x="1382" y="122"/>
                    <a:pt x="1385" y="94"/>
                  </a:cubicBezTo>
                  <a:cubicBezTo>
                    <a:pt x="1402" y="91"/>
                    <a:pt x="1405" y="72"/>
                    <a:pt x="1424" y="72"/>
                  </a:cubicBezTo>
                  <a:cubicBezTo>
                    <a:pt x="1428" y="72"/>
                    <a:pt x="1434" y="74"/>
                    <a:pt x="1440" y="76"/>
                  </a:cubicBezTo>
                  <a:cubicBezTo>
                    <a:pt x="1448" y="104"/>
                    <a:pt x="1507" y="84"/>
                    <a:pt x="1514" y="111"/>
                  </a:cubicBezTo>
                  <a:cubicBezTo>
                    <a:pt x="1516" y="116"/>
                    <a:pt x="1524" y="119"/>
                    <a:pt x="1532" y="119"/>
                  </a:cubicBezTo>
                  <a:cubicBezTo>
                    <a:pt x="1535" y="119"/>
                    <a:pt x="1538" y="119"/>
                    <a:pt x="1541" y="118"/>
                  </a:cubicBezTo>
                  <a:cubicBezTo>
                    <a:pt x="1555" y="111"/>
                    <a:pt x="1549" y="97"/>
                    <a:pt x="1538" y="97"/>
                  </a:cubicBezTo>
                  <a:cubicBezTo>
                    <a:pt x="1503" y="87"/>
                    <a:pt x="1496" y="63"/>
                    <a:pt x="1472" y="52"/>
                  </a:cubicBezTo>
                  <a:cubicBezTo>
                    <a:pt x="1461" y="45"/>
                    <a:pt x="1455" y="39"/>
                    <a:pt x="1461" y="31"/>
                  </a:cubicBezTo>
                  <a:cubicBezTo>
                    <a:pt x="1472" y="28"/>
                    <a:pt x="1486" y="28"/>
                    <a:pt x="1500" y="28"/>
                  </a:cubicBezTo>
                  <a:cubicBezTo>
                    <a:pt x="1501" y="27"/>
                    <a:pt x="1503" y="27"/>
                    <a:pt x="1505" y="27"/>
                  </a:cubicBezTo>
                  <a:cubicBezTo>
                    <a:pt x="1516" y="27"/>
                    <a:pt x="1522" y="35"/>
                    <a:pt x="1531" y="42"/>
                  </a:cubicBezTo>
                  <a:cubicBezTo>
                    <a:pt x="1538" y="44"/>
                    <a:pt x="1545" y="48"/>
                    <a:pt x="1554" y="48"/>
                  </a:cubicBezTo>
                  <a:cubicBezTo>
                    <a:pt x="1557" y="48"/>
                    <a:pt x="1561" y="47"/>
                    <a:pt x="1565" y="45"/>
                  </a:cubicBezTo>
                  <a:cubicBezTo>
                    <a:pt x="1576" y="39"/>
                    <a:pt x="1576" y="28"/>
                    <a:pt x="1569" y="21"/>
                  </a:cubicBezTo>
                  <a:cubicBezTo>
                    <a:pt x="1559" y="4"/>
                    <a:pt x="1534" y="4"/>
                    <a:pt x="1510" y="0"/>
                  </a:cubicBezTo>
                  <a:cubicBezTo>
                    <a:pt x="1508" y="0"/>
                    <a:pt x="1505" y="0"/>
                    <a:pt x="15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4"/>
            <p:cNvSpPr/>
            <p:nvPr/>
          </p:nvSpPr>
          <p:spPr>
            <a:xfrm>
              <a:off x="5822350" y="674875"/>
              <a:ext cx="17200" cy="2475"/>
            </a:xfrm>
            <a:custGeom>
              <a:avLst/>
              <a:gdLst/>
              <a:ahLst/>
              <a:cxnLst/>
              <a:rect l="l" t="t" r="r" b="b"/>
              <a:pathLst>
                <a:path w="688" h="99" extrusionOk="0">
                  <a:moveTo>
                    <a:pt x="541" y="0"/>
                  </a:moveTo>
                  <a:cubicBezTo>
                    <a:pt x="519" y="0"/>
                    <a:pt x="495" y="5"/>
                    <a:pt x="469" y="16"/>
                  </a:cubicBezTo>
                  <a:cubicBezTo>
                    <a:pt x="465" y="17"/>
                    <a:pt x="461" y="17"/>
                    <a:pt x="455" y="17"/>
                  </a:cubicBezTo>
                  <a:cubicBezTo>
                    <a:pt x="445" y="17"/>
                    <a:pt x="433" y="16"/>
                    <a:pt x="424" y="16"/>
                  </a:cubicBezTo>
                  <a:cubicBezTo>
                    <a:pt x="416" y="15"/>
                    <a:pt x="408" y="15"/>
                    <a:pt x="400" y="15"/>
                  </a:cubicBezTo>
                  <a:cubicBezTo>
                    <a:pt x="292" y="15"/>
                    <a:pt x="188" y="33"/>
                    <a:pt x="83" y="33"/>
                  </a:cubicBezTo>
                  <a:cubicBezTo>
                    <a:pt x="75" y="33"/>
                    <a:pt x="67" y="33"/>
                    <a:pt x="59" y="33"/>
                  </a:cubicBezTo>
                  <a:cubicBezTo>
                    <a:pt x="38" y="33"/>
                    <a:pt x="0" y="33"/>
                    <a:pt x="0" y="54"/>
                  </a:cubicBezTo>
                  <a:cubicBezTo>
                    <a:pt x="4" y="71"/>
                    <a:pt x="35" y="85"/>
                    <a:pt x="59" y="85"/>
                  </a:cubicBezTo>
                  <a:cubicBezTo>
                    <a:pt x="140" y="85"/>
                    <a:pt x="218" y="99"/>
                    <a:pt x="299" y="99"/>
                  </a:cubicBezTo>
                  <a:cubicBezTo>
                    <a:pt x="333" y="99"/>
                    <a:pt x="368" y="96"/>
                    <a:pt x="403" y="89"/>
                  </a:cubicBezTo>
                  <a:cubicBezTo>
                    <a:pt x="423" y="85"/>
                    <a:pt x="443" y="84"/>
                    <a:pt x="463" y="84"/>
                  </a:cubicBezTo>
                  <a:cubicBezTo>
                    <a:pt x="482" y="84"/>
                    <a:pt x="501" y="85"/>
                    <a:pt x="519" y="85"/>
                  </a:cubicBezTo>
                  <a:cubicBezTo>
                    <a:pt x="550" y="85"/>
                    <a:pt x="580" y="82"/>
                    <a:pt x="604" y="68"/>
                  </a:cubicBezTo>
                  <a:cubicBezTo>
                    <a:pt x="621" y="70"/>
                    <a:pt x="635" y="71"/>
                    <a:pt x="646" y="71"/>
                  </a:cubicBezTo>
                  <a:cubicBezTo>
                    <a:pt x="661" y="71"/>
                    <a:pt x="672" y="69"/>
                    <a:pt x="680" y="61"/>
                  </a:cubicBezTo>
                  <a:cubicBezTo>
                    <a:pt x="687" y="54"/>
                    <a:pt x="680" y="47"/>
                    <a:pt x="670" y="43"/>
                  </a:cubicBezTo>
                  <a:cubicBezTo>
                    <a:pt x="630" y="22"/>
                    <a:pt x="589" y="0"/>
                    <a:pt x="54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4"/>
            <p:cNvSpPr/>
            <p:nvPr/>
          </p:nvSpPr>
          <p:spPr>
            <a:xfrm>
              <a:off x="5385025" y="666200"/>
              <a:ext cx="894450" cy="200450"/>
            </a:xfrm>
            <a:custGeom>
              <a:avLst/>
              <a:gdLst/>
              <a:ahLst/>
              <a:cxnLst/>
              <a:rect l="l" t="t" r="r" b="b"/>
              <a:pathLst>
                <a:path w="35778" h="8018" extrusionOk="0">
                  <a:moveTo>
                    <a:pt x="28109" y="85"/>
                  </a:moveTo>
                  <a:cubicBezTo>
                    <a:pt x="28109" y="85"/>
                    <a:pt x="28109" y="89"/>
                    <a:pt x="28114" y="89"/>
                  </a:cubicBezTo>
                  <a:lnTo>
                    <a:pt x="28106" y="89"/>
                  </a:lnTo>
                  <a:lnTo>
                    <a:pt x="28109" y="85"/>
                  </a:lnTo>
                  <a:close/>
                  <a:moveTo>
                    <a:pt x="26625" y="169"/>
                  </a:moveTo>
                  <a:lnTo>
                    <a:pt x="26625" y="172"/>
                  </a:lnTo>
                  <a:cubicBezTo>
                    <a:pt x="26621" y="172"/>
                    <a:pt x="26621" y="172"/>
                    <a:pt x="26621" y="169"/>
                  </a:cubicBezTo>
                  <a:close/>
                  <a:moveTo>
                    <a:pt x="20370" y="238"/>
                  </a:moveTo>
                  <a:lnTo>
                    <a:pt x="20373" y="241"/>
                  </a:lnTo>
                  <a:lnTo>
                    <a:pt x="20370" y="241"/>
                  </a:lnTo>
                  <a:lnTo>
                    <a:pt x="20370" y="238"/>
                  </a:lnTo>
                  <a:close/>
                  <a:moveTo>
                    <a:pt x="21983" y="241"/>
                  </a:moveTo>
                  <a:cubicBezTo>
                    <a:pt x="21986" y="241"/>
                    <a:pt x="21986" y="244"/>
                    <a:pt x="21989" y="244"/>
                  </a:cubicBezTo>
                  <a:lnTo>
                    <a:pt x="21979" y="244"/>
                  </a:lnTo>
                  <a:lnTo>
                    <a:pt x="21983" y="241"/>
                  </a:lnTo>
                  <a:close/>
                  <a:moveTo>
                    <a:pt x="21855" y="214"/>
                  </a:moveTo>
                  <a:cubicBezTo>
                    <a:pt x="21837" y="234"/>
                    <a:pt x="21823" y="252"/>
                    <a:pt x="21827" y="276"/>
                  </a:cubicBezTo>
                  <a:lnTo>
                    <a:pt x="21726" y="276"/>
                  </a:lnTo>
                  <a:cubicBezTo>
                    <a:pt x="21723" y="279"/>
                    <a:pt x="21719" y="279"/>
                    <a:pt x="21716" y="279"/>
                  </a:cubicBezTo>
                  <a:cubicBezTo>
                    <a:pt x="21728" y="264"/>
                    <a:pt x="21724" y="255"/>
                    <a:pt x="21696" y="255"/>
                  </a:cubicBezTo>
                  <a:cubicBezTo>
                    <a:pt x="21692" y="255"/>
                    <a:pt x="21687" y="255"/>
                    <a:pt x="21681" y="255"/>
                  </a:cubicBezTo>
                  <a:cubicBezTo>
                    <a:pt x="21681" y="252"/>
                    <a:pt x="21677" y="252"/>
                    <a:pt x="21674" y="252"/>
                  </a:cubicBezTo>
                  <a:cubicBezTo>
                    <a:pt x="21677" y="249"/>
                    <a:pt x="21681" y="249"/>
                    <a:pt x="21685" y="249"/>
                  </a:cubicBezTo>
                  <a:cubicBezTo>
                    <a:pt x="21685" y="237"/>
                    <a:pt x="21679" y="230"/>
                    <a:pt x="21672" y="226"/>
                  </a:cubicBezTo>
                  <a:lnTo>
                    <a:pt x="21672" y="226"/>
                  </a:lnTo>
                  <a:cubicBezTo>
                    <a:pt x="21677" y="228"/>
                    <a:pt x="21684" y="228"/>
                    <a:pt x="21691" y="228"/>
                  </a:cubicBezTo>
                  <a:cubicBezTo>
                    <a:pt x="21715" y="228"/>
                    <a:pt x="21741" y="231"/>
                    <a:pt x="21766" y="231"/>
                  </a:cubicBezTo>
                  <a:cubicBezTo>
                    <a:pt x="21791" y="231"/>
                    <a:pt x="21816" y="228"/>
                    <a:pt x="21837" y="214"/>
                  </a:cubicBezTo>
                  <a:close/>
                  <a:moveTo>
                    <a:pt x="31507" y="283"/>
                  </a:moveTo>
                  <a:cubicBezTo>
                    <a:pt x="31510" y="283"/>
                    <a:pt x="31513" y="286"/>
                    <a:pt x="31513" y="286"/>
                  </a:cubicBezTo>
                  <a:cubicBezTo>
                    <a:pt x="31510" y="290"/>
                    <a:pt x="31507" y="294"/>
                    <a:pt x="31496" y="294"/>
                  </a:cubicBezTo>
                  <a:cubicBezTo>
                    <a:pt x="31499" y="290"/>
                    <a:pt x="31507" y="286"/>
                    <a:pt x="31507" y="283"/>
                  </a:cubicBezTo>
                  <a:close/>
                  <a:moveTo>
                    <a:pt x="20925" y="238"/>
                  </a:moveTo>
                  <a:cubicBezTo>
                    <a:pt x="20932" y="238"/>
                    <a:pt x="20935" y="241"/>
                    <a:pt x="20932" y="249"/>
                  </a:cubicBezTo>
                  <a:cubicBezTo>
                    <a:pt x="20921" y="265"/>
                    <a:pt x="20921" y="283"/>
                    <a:pt x="20921" y="300"/>
                  </a:cubicBezTo>
                  <a:lnTo>
                    <a:pt x="20921" y="304"/>
                  </a:lnTo>
                  <a:cubicBezTo>
                    <a:pt x="20911" y="311"/>
                    <a:pt x="20900" y="314"/>
                    <a:pt x="20890" y="314"/>
                  </a:cubicBezTo>
                  <a:cubicBezTo>
                    <a:pt x="20880" y="318"/>
                    <a:pt x="20870" y="318"/>
                    <a:pt x="20859" y="321"/>
                  </a:cubicBezTo>
                  <a:cubicBezTo>
                    <a:pt x="20841" y="321"/>
                    <a:pt x="20820" y="321"/>
                    <a:pt x="20803" y="324"/>
                  </a:cubicBezTo>
                  <a:cubicBezTo>
                    <a:pt x="20794" y="324"/>
                    <a:pt x="20785" y="326"/>
                    <a:pt x="20777" y="326"/>
                  </a:cubicBezTo>
                  <a:cubicBezTo>
                    <a:pt x="20773" y="326"/>
                    <a:pt x="20769" y="325"/>
                    <a:pt x="20765" y="324"/>
                  </a:cubicBezTo>
                  <a:cubicBezTo>
                    <a:pt x="20755" y="324"/>
                    <a:pt x="20745" y="324"/>
                    <a:pt x="20734" y="328"/>
                  </a:cubicBezTo>
                  <a:lnTo>
                    <a:pt x="20727" y="328"/>
                  </a:lnTo>
                  <a:cubicBezTo>
                    <a:pt x="20724" y="318"/>
                    <a:pt x="20727" y="307"/>
                    <a:pt x="20716" y="300"/>
                  </a:cubicBezTo>
                  <a:cubicBezTo>
                    <a:pt x="20692" y="279"/>
                    <a:pt x="20703" y="265"/>
                    <a:pt x="20734" y="262"/>
                  </a:cubicBezTo>
                  <a:cubicBezTo>
                    <a:pt x="20750" y="264"/>
                    <a:pt x="20764" y="264"/>
                    <a:pt x="20779" y="264"/>
                  </a:cubicBezTo>
                  <a:cubicBezTo>
                    <a:pt x="20794" y="264"/>
                    <a:pt x="20808" y="264"/>
                    <a:pt x="20824" y="262"/>
                  </a:cubicBezTo>
                  <a:cubicBezTo>
                    <a:pt x="20859" y="262"/>
                    <a:pt x="20886" y="252"/>
                    <a:pt x="20915" y="241"/>
                  </a:cubicBezTo>
                  <a:cubicBezTo>
                    <a:pt x="20918" y="241"/>
                    <a:pt x="20921" y="241"/>
                    <a:pt x="20925" y="238"/>
                  </a:cubicBezTo>
                  <a:close/>
                  <a:moveTo>
                    <a:pt x="23925" y="335"/>
                  </a:moveTo>
                  <a:lnTo>
                    <a:pt x="23925" y="335"/>
                  </a:lnTo>
                  <a:cubicBezTo>
                    <a:pt x="23938" y="338"/>
                    <a:pt x="23952" y="340"/>
                    <a:pt x="23967" y="340"/>
                  </a:cubicBezTo>
                  <a:cubicBezTo>
                    <a:pt x="23974" y="340"/>
                    <a:pt x="23981" y="340"/>
                    <a:pt x="23988" y="339"/>
                  </a:cubicBezTo>
                  <a:lnTo>
                    <a:pt x="23988" y="339"/>
                  </a:lnTo>
                  <a:cubicBezTo>
                    <a:pt x="23985" y="345"/>
                    <a:pt x="23988" y="353"/>
                    <a:pt x="23995" y="356"/>
                  </a:cubicBezTo>
                  <a:cubicBezTo>
                    <a:pt x="23967" y="356"/>
                    <a:pt x="23946" y="345"/>
                    <a:pt x="23925" y="335"/>
                  </a:cubicBezTo>
                  <a:close/>
                  <a:moveTo>
                    <a:pt x="21601" y="356"/>
                  </a:moveTo>
                  <a:cubicBezTo>
                    <a:pt x="21608" y="356"/>
                    <a:pt x="21608" y="359"/>
                    <a:pt x="21605" y="359"/>
                  </a:cubicBezTo>
                  <a:cubicBezTo>
                    <a:pt x="21601" y="359"/>
                    <a:pt x="21594" y="356"/>
                    <a:pt x="21591" y="356"/>
                  </a:cubicBezTo>
                  <a:close/>
                  <a:moveTo>
                    <a:pt x="20287" y="473"/>
                  </a:moveTo>
                  <a:lnTo>
                    <a:pt x="20287" y="473"/>
                  </a:lnTo>
                  <a:cubicBezTo>
                    <a:pt x="20290" y="478"/>
                    <a:pt x="20290" y="484"/>
                    <a:pt x="20293" y="488"/>
                  </a:cubicBezTo>
                  <a:cubicBezTo>
                    <a:pt x="20287" y="481"/>
                    <a:pt x="20283" y="478"/>
                    <a:pt x="20287" y="473"/>
                  </a:cubicBezTo>
                  <a:close/>
                  <a:moveTo>
                    <a:pt x="30531" y="376"/>
                  </a:moveTo>
                  <a:cubicBezTo>
                    <a:pt x="30550" y="376"/>
                    <a:pt x="30563" y="381"/>
                    <a:pt x="30566" y="398"/>
                  </a:cubicBezTo>
                  <a:cubicBezTo>
                    <a:pt x="30532" y="401"/>
                    <a:pt x="30507" y="408"/>
                    <a:pt x="30507" y="436"/>
                  </a:cubicBezTo>
                  <a:cubicBezTo>
                    <a:pt x="30507" y="450"/>
                    <a:pt x="30497" y="458"/>
                    <a:pt x="30478" y="458"/>
                  </a:cubicBezTo>
                  <a:cubicBezTo>
                    <a:pt x="30474" y="458"/>
                    <a:pt x="30470" y="457"/>
                    <a:pt x="30466" y="457"/>
                  </a:cubicBezTo>
                  <a:cubicBezTo>
                    <a:pt x="30452" y="457"/>
                    <a:pt x="30436" y="458"/>
                    <a:pt x="30421" y="458"/>
                  </a:cubicBezTo>
                  <a:cubicBezTo>
                    <a:pt x="30414" y="458"/>
                    <a:pt x="30406" y="458"/>
                    <a:pt x="30399" y="457"/>
                  </a:cubicBezTo>
                  <a:cubicBezTo>
                    <a:pt x="30391" y="457"/>
                    <a:pt x="30383" y="457"/>
                    <a:pt x="30375" y="457"/>
                  </a:cubicBezTo>
                  <a:cubicBezTo>
                    <a:pt x="30356" y="457"/>
                    <a:pt x="30342" y="454"/>
                    <a:pt x="30344" y="432"/>
                  </a:cubicBezTo>
                  <a:cubicBezTo>
                    <a:pt x="30348" y="415"/>
                    <a:pt x="30320" y="411"/>
                    <a:pt x="30295" y="411"/>
                  </a:cubicBezTo>
                  <a:cubicBezTo>
                    <a:pt x="30268" y="411"/>
                    <a:pt x="30244" y="418"/>
                    <a:pt x="30216" y="422"/>
                  </a:cubicBezTo>
                  <a:cubicBezTo>
                    <a:pt x="30195" y="425"/>
                    <a:pt x="30178" y="428"/>
                    <a:pt x="30174" y="446"/>
                  </a:cubicBezTo>
                  <a:cubicBezTo>
                    <a:pt x="30170" y="463"/>
                    <a:pt x="30195" y="463"/>
                    <a:pt x="30212" y="470"/>
                  </a:cubicBezTo>
                  <a:cubicBezTo>
                    <a:pt x="30191" y="478"/>
                    <a:pt x="30164" y="478"/>
                    <a:pt x="30146" y="488"/>
                  </a:cubicBezTo>
                  <a:cubicBezTo>
                    <a:pt x="30143" y="488"/>
                    <a:pt x="30139" y="488"/>
                    <a:pt x="30139" y="484"/>
                  </a:cubicBezTo>
                  <a:cubicBezTo>
                    <a:pt x="30136" y="478"/>
                    <a:pt x="30115" y="478"/>
                    <a:pt x="30104" y="470"/>
                  </a:cubicBezTo>
                  <a:cubicBezTo>
                    <a:pt x="30080" y="460"/>
                    <a:pt x="30077" y="432"/>
                    <a:pt x="30101" y="428"/>
                  </a:cubicBezTo>
                  <a:cubicBezTo>
                    <a:pt x="30146" y="425"/>
                    <a:pt x="30181" y="401"/>
                    <a:pt x="30226" y="401"/>
                  </a:cubicBezTo>
                  <a:cubicBezTo>
                    <a:pt x="30323" y="401"/>
                    <a:pt x="30420" y="390"/>
                    <a:pt x="30514" y="377"/>
                  </a:cubicBezTo>
                  <a:cubicBezTo>
                    <a:pt x="30520" y="376"/>
                    <a:pt x="30526" y="376"/>
                    <a:pt x="30531" y="376"/>
                  </a:cubicBezTo>
                  <a:close/>
                  <a:moveTo>
                    <a:pt x="23501" y="267"/>
                  </a:moveTo>
                  <a:cubicBezTo>
                    <a:pt x="23541" y="267"/>
                    <a:pt x="23577" y="278"/>
                    <a:pt x="23603" y="300"/>
                  </a:cubicBezTo>
                  <a:cubicBezTo>
                    <a:pt x="23606" y="307"/>
                    <a:pt x="23613" y="311"/>
                    <a:pt x="23617" y="314"/>
                  </a:cubicBezTo>
                  <a:cubicBezTo>
                    <a:pt x="23617" y="324"/>
                    <a:pt x="23627" y="335"/>
                    <a:pt x="23648" y="335"/>
                  </a:cubicBezTo>
                  <a:cubicBezTo>
                    <a:pt x="23654" y="336"/>
                    <a:pt x="23660" y="337"/>
                    <a:pt x="23666" y="337"/>
                  </a:cubicBezTo>
                  <a:cubicBezTo>
                    <a:pt x="23694" y="337"/>
                    <a:pt x="23720" y="325"/>
                    <a:pt x="23731" y="311"/>
                  </a:cubicBezTo>
                  <a:cubicBezTo>
                    <a:pt x="23743" y="295"/>
                    <a:pt x="23758" y="290"/>
                    <a:pt x="23773" y="290"/>
                  </a:cubicBezTo>
                  <a:cubicBezTo>
                    <a:pt x="23788" y="290"/>
                    <a:pt x="23803" y="295"/>
                    <a:pt x="23815" y="300"/>
                  </a:cubicBezTo>
                  <a:cubicBezTo>
                    <a:pt x="23829" y="307"/>
                    <a:pt x="23842" y="307"/>
                    <a:pt x="23856" y="311"/>
                  </a:cubicBezTo>
                  <a:cubicBezTo>
                    <a:pt x="23863" y="314"/>
                    <a:pt x="23874" y="314"/>
                    <a:pt x="23884" y="314"/>
                  </a:cubicBezTo>
                  <a:cubicBezTo>
                    <a:pt x="23891" y="314"/>
                    <a:pt x="23898" y="318"/>
                    <a:pt x="23905" y="318"/>
                  </a:cubicBezTo>
                  <a:cubicBezTo>
                    <a:pt x="23909" y="318"/>
                    <a:pt x="23912" y="318"/>
                    <a:pt x="23915" y="321"/>
                  </a:cubicBezTo>
                  <a:lnTo>
                    <a:pt x="23915" y="328"/>
                  </a:lnTo>
                  <a:cubicBezTo>
                    <a:pt x="23877" y="335"/>
                    <a:pt x="23842" y="342"/>
                    <a:pt x="23805" y="345"/>
                  </a:cubicBezTo>
                  <a:cubicBezTo>
                    <a:pt x="23784" y="349"/>
                    <a:pt x="23773" y="359"/>
                    <a:pt x="23773" y="369"/>
                  </a:cubicBezTo>
                  <a:cubicBezTo>
                    <a:pt x="23773" y="379"/>
                    <a:pt x="23783" y="381"/>
                    <a:pt x="23793" y="381"/>
                  </a:cubicBezTo>
                  <a:cubicBezTo>
                    <a:pt x="23798" y="381"/>
                    <a:pt x="23803" y="380"/>
                    <a:pt x="23808" y="380"/>
                  </a:cubicBezTo>
                  <a:cubicBezTo>
                    <a:pt x="23808" y="374"/>
                    <a:pt x="23805" y="366"/>
                    <a:pt x="23818" y="363"/>
                  </a:cubicBezTo>
                  <a:lnTo>
                    <a:pt x="23818" y="363"/>
                  </a:lnTo>
                  <a:cubicBezTo>
                    <a:pt x="23815" y="369"/>
                    <a:pt x="23808" y="374"/>
                    <a:pt x="23808" y="380"/>
                  </a:cubicBezTo>
                  <a:cubicBezTo>
                    <a:pt x="23835" y="390"/>
                    <a:pt x="23860" y="401"/>
                    <a:pt x="23891" y="401"/>
                  </a:cubicBezTo>
                  <a:cubicBezTo>
                    <a:pt x="23901" y="401"/>
                    <a:pt x="23909" y="401"/>
                    <a:pt x="23895" y="411"/>
                  </a:cubicBezTo>
                  <a:cubicBezTo>
                    <a:pt x="23861" y="430"/>
                    <a:pt x="23826" y="439"/>
                    <a:pt x="23787" y="439"/>
                  </a:cubicBezTo>
                  <a:cubicBezTo>
                    <a:pt x="23762" y="439"/>
                    <a:pt x="23736" y="435"/>
                    <a:pt x="23707" y="428"/>
                  </a:cubicBezTo>
                  <a:cubicBezTo>
                    <a:pt x="23680" y="421"/>
                    <a:pt x="23650" y="416"/>
                    <a:pt x="23619" y="416"/>
                  </a:cubicBezTo>
                  <a:cubicBezTo>
                    <a:pt x="23580" y="416"/>
                    <a:pt x="23541" y="423"/>
                    <a:pt x="23506" y="439"/>
                  </a:cubicBezTo>
                  <a:cubicBezTo>
                    <a:pt x="23495" y="445"/>
                    <a:pt x="23483" y="448"/>
                    <a:pt x="23472" y="448"/>
                  </a:cubicBezTo>
                  <a:cubicBezTo>
                    <a:pt x="23459" y="448"/>
                    <a:pt x="23446" y="445"/>
                    <a:pt x="23433" y="439"/>
                  </a:cubicBezTo>
                  <a:cubicBezTo>
                    <a:pt x="23412" y="428"/>
                    <a:pt x="23389" y="423"/>
                    <a:pt x="23366" y="423"/>
                  </a:cubicBezTo>
                  <a:cubicBezTo>
                    <a:pt x="23345" y="423"/>
                    <a:pt x="23323" y="428"/>
                    <a:pt x="23301" y="436"/>
                  </a:cubicBezTo>
                  <a:cubicBezTo>
                    <a:pt x="23287" y="442"/>
                    <a:pt x="23273" y="445"/>
                    <a:pt x="23258" y="445"/>
                  </a:cubicBezTo>
                  <a:cubicBezTo>
                    <a:pt x="23248" y="445"/>
                    <a:pt x="23237" y="443"/>
                    <a:pt x="23225" y="439"/>
                  </a:cubicBezTo>
                  <a:cubicBezTo>
                    <a:pt x="23204" y="434"/>
                    <a:pt x="23184" y="430"/>
                    <a:pt x="23162" y="430"/>
                  </a:cubicBezTo>
                  <a:cubicBezTo>
                    <a:pt x="23155" y="430"/>
                    <a:pt x="23147" y="431"/>
                    <a:pt x="23139" y="432"/>
                  </a:cubicBezTo>
                  <a:cubicBezTo>
                    <a:pt x="23128" y="435"/>
                    <a:pt x="23118" y="436"/>
                    <a:pt x="23109" y="436"/>
                  </a:cubicBezTo>
                  <a:cubicBezTo>
                    <a:pt x="23093" y="436"/>
                    <a:pt x="23077" y="432"/>
                    <a:pt x="23062" y="425"/>
                  </a:cubicBezTo>
                  <a:cubicBezTo>
                    <a:pt x="23031" y="411"/>
                    <a:pt x="23000" y="400"/>
                    <a:pt x="22967" y="400"/>
                  </a:cubicBezTo>
                  <a:cubicBezTo>
                    <a:pt x="22952" y="400"/>
                    <a:pt x="22936" y="402"/>
                    <a:pt x="22920" y="408"/>
                  </a:cubicBezTo>
                  <a:cubicBezTo>
                    <a:pt x="22916" y="409"/>
                    <a:pt x="22913" y="409"/>
                    <a:pt x="22910" y="409"/>
                  </a:cubicBezTo>
                  <a:cubicBezTo>
                    <a:pt x="22904" y="409"/>
                    <a:pt x="22899" y="408"/>
                    <a:pt x="22892" y="408"/>
                  </a:cubicBezTo>
                  <a:cubicBezTo>
                    <a:pt x="22860" y="398"/>
                    <a:pt x="22840" y="392"/>
                    <a:pt x="22826" y="392"/>
                  </a:cubicBezTo>
                  <a:cubicBezTo>
                    <a:pt x="22806" y="392"/>
                    <a:pt x="22799" y="405"/>
                    <a:pt x="22785" y="436"/>
                  </a:cubicBezTo>
                  <a:cubicBezTo>
                    <a:pt x="22777" y="436"/>
                    <a:pt x="22774" y="439"/>
                    <a:pt x="22767" y="439"/>
                  </a:cubicBezTo>
                  <a:cubicBezTo>
                    <a:pt x="22764" y="436"/>
                    <a:pt x="22764" y="425"/>
                    <a:pt x="22767" y="418"/>
                  </a:cubicBezTo>
                  <a:cubicBezTo>
                    <a:pt x="22767" y="408"/>
                    <a:pt x="22777" y="390"/>
                    <a:pt x="22756" y="383"/>
                  </a:cubicBezTo>
                  <a:cubicBezTo>
                    <a:pt x="22754" y="383"/>
                    <a:pt x="22752" y="383"/>
                    <a:pt x="22750" y="383"/>
                  </a:cubicBezTo>
                  <a:cubicBezTo>
                    <a:pt x="22724" y="383"/>
                    <a:pt x="22711" y="402"/>
                    <a:pt x="22708" y="415"/>
                  </a:cubicBezTo>
                  <a:cubicBezTo>
                    <a:pt x="22705" y="428"/>
                    <a:pt x="22697" y="439"/>
                    <a:pt x="22691" y="443"/>
                  </a:cubicBezTo>
                  <a:cubicBezTo>
                    <a:pt x="22681" y="443"/>
                    <a:pt x="22673" y="439"/>
                    <a:pt x="22663" y="436"/>
                  </a:cubicBezTo>
                  <a:cubicBezTo>
                    <a:pt x="22656" y="432"/>
                    <a:pt x="22652" y="425"/>
                    <a:pt x="22646" y="418"/>
                  </a:cubicBezTo>
                  <a:cubicBezTo>
                    <a:pt x="22637" y="410"/>
                    <a:pt x="22624" y="403"/>
                    <a:pt x="22606" y="403"/>
                  </a:cubicBezTo>
                  <a:cubicBezTo>
                    <a:pt x="22602" y="403"/>
                    <a:pt x="22598" y="404"/>
                    <a:pt x="22593" y="404"/>
                  </a:cubicBezTo>
                  <a:cubicBezTo>
                    <a:pt x="22576" y="408"/>
                    <a:pt x="22572" y="415"/>
                    <a:pt x="22572" y="425"/>
                  </a:cubicBezTo>
                  <a:cubicBezTo>
                    <a:pt x="22569" y="436"/>
                    <a:pt x="22566" y="443"/>
                    <a:pt x="22562" y="449"/>
                  </a:cubicBezTo>
                  <a:cubicBezTo>
                    <a:pt x="22558" y="452"/>
                    <a:pt x="22553" y="454"/>
                    <a:pt x="22547" y="454"/>
                  </a:cubicBezTo>
                  <a:cubicBezTo>
                    <a:pt x="22544" y="454"/>
                    <a:pt x="22541" y="454"/>
                    <a:pt x="22538" y="453"/>
                  </a:cubicBezTo>
                  <a:cubicBezTo>
                    <a:pt x="22527" y="449"/>
                    <a:pt x="22517" y="446"/>
                    <a:pt x="22510" y="446"/>
                  </a:cubicBezTo>
                  <a:cubicBezTo>
                    <a:pt x="22507" y="443"/>
                    <a:pt x="22503" y="443"/>
                    <a:pt x="22503" y="443"/>
                  </a:cubicBezTo>
                  <a:cubicBezTo>
                    <a:pt x="22489" y="433"/>
                    <a:pt x="22479" y="428"/>
                    <a:pt x="22472" y="428"/>
                  </a:cubicBezTo>
                  <a:cubicBezTo>
                    <a:pt x="22463" y="428"/>
                    <a:pt x="22458" y="435"/>
                    <a:pt x="22455" y="449"/>
                  </a:cubicBezTo>
                  <a:cubicBezTo>
                    <a:pt x="22452" y="453"/>
                    <a:pt x="22447" y="457"/>
                    <a:pt x="22447" y="460"/>
                  </a:cubicBezTo>
                  <a:cubicBezTo>
                    <a:pt x="22437" y="467"/>
                    <a:pt x="22427" y="473"/>
                    <a:pt x="22417" y="481"/>
                  </a:cubicBezTo>
                  <a:cubicBezTo>
                    <a:pt x="22402" y="485"/>
                    <a:pt x="22387" y="486"/>
                    <a:pt x="22371" y="486"/>
                  </a:cubicBezTo>
                  <a:cubicBezTo>
                    <a:pt x="22360" y="486"/>
                    <a:pt x="22348" y="486"/>
                    <a:pt x="22337" y="484"/>
                  </a:cubicBezTo>
                  <a:cubicBezTo>
                    <a:pt x="22281" y="470"/>
                    <a:pt x="22229" y="453"/>
                    <a:pt x="22177" y="432"/>
                  </a:cubicBezTo>
                  <a:cubicBezTo>
                    <a:pt x="22173" y="428"/>
                    <a:pt x="22170" y="428"/>
                    <a:pt x="22167" y="428"/>
                  </a:cubicBezTo>
                  <a:cubicBezTo>
                    <a:pt x="22156" y="418"/>
                    <a:pt x="22139" y="418"/>
                    <a:pt x="22122" y="415"/>
                  </a:cubicBezTo>
                  <a:lnTo>
                    <a:pt x="22080" y="415"/>
                  </a:lnTo>
                  <a:cubicBezTo>
                    <a:pt x="22071" y="414"/>
                    <a:pt x="22061" y="413"/>
                    <a:pt x="22051" y="413"/>
                  </a:cubicBezTo>
                  <a:cubicBezTo>
                    <a:pt x="22031" y="413"/>
                    <a:pt x="22011" y="415"/>
                    <a:pt x="21989" y="415"/>
                  </a:cubicBezTo>
                  <a:lnTo>
                    <a:pt x="21910" y="415"/>
                  </a:lnTo>
                  <a:cubicBezTo>
                    <a:pt x="21875" y="415"/>
                    <a:pt x="21840" y="415"/>
                    <a:pt x="21806" y="404"/>
                  </a:cubicBezTo>
                  <a:cubicBezTo>
                    <a:pt x="21795" y="415"/>
                    <a:pt x="21778" y="411"/>
                    <a:pt x="21765" y="415"/>
                  </a:cubicBezTo>
                  <a:lnTo>
                    <a:pt x="21754" y="415"/>
                  </a:lnTo>
                  <a:cubicBezTo>
                    <a:pt x="21706" y="432"/>
                    <a:pt x="21706" y="457"/>
                    <a:pt x="21730" y="491"/>
                  </a:cubicBezTo>
                  <a:cubicBezTo>
                    <a:pt x="21694" y="486"/>
                    <a:pt x="21659" y="486"/>
                    <a:pt x="21625" y="486"/>
                  </a:cubicBezTo>
                  <a:cubicBezTo>
                    <a:pt x="21618" y="486"/>
                    <a:pt x="21610" y="486"/>
                    <a:pt x="21602" y="486"/>
                  </a:cubicBezTo>
                  <a:cubicBezTo>
                    <a:pt x="21548" y="486"/>
                    <a:pt x="21496" y="485"/>
                    <a:pt x="21445" y="467"/>
                  </a:cubicBezTo>
                  <a:cubicBezTo>
                    <a:pt x="21419" y="460"/>
                    <a:pt x="21389" y="458"/>
                    <a:pt x="21360" y="458"/>
                  </a:cubicBezTo>
                  <a:cubicBezTo>
                    <a:pt x="21343" y="458"/>
                    <a:pt x="21326" y="459"/>
                    <a:pt x="21310" y="460"/>
                  </a:cubicBezTo>
                  <a:cubicBezTo>
                    <a:pt x="21264" y="468"/>
                    <a:pt x="21219" y="472"/>
                    <a:pt x="21174" y="472"/>
                  </a:cubicBezTo>
                  <a:cubicBezTo>
                    <a:pt x="21113" y="472"/>
                    <a:pt x="21051" y="464"/>
                    <a:pt x="20987" y="446"/>
                  </a:cubicBezTo>
                  <a:lnTo>
                    <a:pt x="20987" y="446"/>
                  </a:lnTo>
                  <a:cubicBezTo>
                    <a:pt x="21004" y="448"/>
                    <a:pt x="21021" y="449"/>
                    <a:pt x="21037" y="449"/>
                  </a:cubicBezTo>
                  <a:cubicBezTo>
                    <a:pt x="21052" y="449"/>
                    <a:pt x="21067" y="448"/>
                    <a:pt x="21081" y="443"/>
                  </a:cubicBezTo>
                  <a:cubicBezTo>
                    <a:pt x="21091" y="439"/>
                    <a:pt x="21099" y="432"/>
                    <a:pt x="21112" y="432"/>
                  </a:cubicBezTo>
                  <a:cubicBezTo>
                    <a:pt x="21125" y="432"/>
                    <a:pt x="21136" y="433"/>
                    <a:pt x="21148" y="433"/>
                  </a:cubicBezTo>
                  <a:cubicBezTo>
                    <a:pt x="21159" y="433"/>
                    <a:pt x="21170" y="432"/>
                    <a:pt x="21182" y="428"/>
                  </a:cubicBezTo>
                  <a:cubicBezTo>
                    <a:pt x="21195" y="422"/>
                    <a:pt x="21219" y="418"/>
                    <a:pt x="21219" y="408"/>
                  </a:cubicBezTo>
                  <a:cubicBezTo>
                    <a:pt x="21217" y="398"/>
                    <a:pt x="21210" y="396"/>
                    <a:pt x="21200" y="396"/>
                  </a:cubicBezTo>
                  <a:cubicBezTo>
                    <a:pt x="21192" y="396"/>
                    <a:pt x="21182" y="398"/>
                    <a:pt x="21174" y="398"/>
                  </a:cubicBezTo>
                  <a:lnTo>
                    <a:pt x="21126" y="398"/>
                  </a:lnTo>
                  <a:cubicBezTo>
                    <a:pt x="21123" y="398"/>
                    <a:pt x="21123" y="398"/>
                    <a:pt x="21119" y="394"/>
                  </a:cubicBezTo>
                  <a:cubicBezTo>
                    <a:pt x="21112" y="394"/>
                    <a:pt x="21105" y="390"/>
                    <a:pt x="21102" y="390"/>
                  </a:cubicBezTo>
                  <a:cubicBezTo>
                    <a:pt x="21074" y="377"/>
                    <a:pt x="21032" y="380"/>
                    <a:pt x="21022" y="353"/>
                  </a:cubicBezTo>
                  <a:cubicBezTo>
                    <a:pt x="21046" y="350"/>
                    <a:pt x="21070" y="346"/>
                    <a:pt x="21094" y="346"/>
                  </a:cubicBezTo>
                  <a:cubicBezTo>
                    <a:pt x="21105" y="346"/>
                    <a:pt x="21115" y="346"/>
                    <a:pt x="21126" y="349"/>
                  </a:cubicBezTo>
                  <a:cubicBezTo>
                    <a:pt x="21171" y="357"/>
                    <a:pt x="21213" y="368"/>
                    <a:pt x="21259" y="368"/>
                  </a:cubicBezTo>
                  <a:cubicBezTo>
                    <a:pt x="21270" y="368"/>
                    <a:pt x="21281" y="367"/>
                    <a:pt x="21293" y="366"/>
                  </a:cubicBezTo>
                  <a:lnTo>
                    <a:pt x="21293" y="363"/>
                  </a:lnTo>
                  <a:cubicBezTo>
                    <a:pt x="21294" y="364"/>
                    <a:pt x="21297" y="365"/>
                    <a:pt x="21300" y="365"/>
                  </a:cubicBezTo>
                  <a:cubicBezTo>
                    <a:pt x="21303" y="365"/>
                    <a:pt x="21306" y="364"/>
                    <a:pt x="21310" y="363"/>
                  </a:cubicBezTo>
                  <a:cubicBezTo>
                    <a:pt x="21376" y="363"/>
                    <a:pt x="21438" y="349"/>
                    <a:pt x="21501" y="349"/>
                  </a:cubicBezTo>
                  <a:lnTo>
                    <a:pt x="21501" y="353"/>
                  </a:lnTo>
                  <a:cubicBezTo>
                    <a:pt x="21519" y="385"/>
                    <a:pt x="21538" y="400"/>
                    <a:pt x="21568" y="400"/>
                  </a:cubicBezTo>
                  <a:cubicBezTo>
                    <a:pt x="21582" y="400"/>
                    <a:pt x="21599" y="397"/>
                    <a:pt x="21619" y="390"/>
                  </a:cubicBezTo>
                  <a:lnTo>
                    <a:pt x="21640" y="390"/>
                  </a:lnTo>
                  <a:cubicBezTo>
                    <a:pt x="21661" y="405"/>
                    <a:pt x="21684" y="409"/>
                    <a:pt x="21709" y="409"/>
                  </a:cubicBezTo>
                  <a:cubicBezTo>
                    <a:pt x="21737" y="409"/>
                    <a:pt x="21767" y="404"/>
                    <a:pt x="21795" y="404"/>
                  </a:cubicBezTo>
                  <a:cubicBezTo>
                    <a:pt x="21799" y="404"/>
                    <a:pt x="21803" y="404"/>
                    <a:pt x="21806" y="404"/>
                  </a:cubicBezTo>
                  <a:cubicBezTo>
                    <a:pt x="21810" y="401"/>
                    <a:pt x="21816" y="394"/>
                    <a:pt x="21820" y="390"/>
                  </a:cubicBezTo>
                  <a:cubicBezTo>
                    <a:pt x="21809" y="368"/>
                    <a:pt x="21793" y="362"/>
                    <a:pt x="21772" y="362"/>
                  </a:cubicBezTo>
                  <a:cubicBezTo>
                    <a:pt x="21757" y="362"/>
                    <a:pt x="21741" y="365"/>
                    <a:pt x="21723" y="369"/>
                  </a:cubicBezTo>
                  <a:cubicBezTo>
                    <a:pt x="21709" y="369"/>
                    <a:pt x="21691" y="374"/>
                    <a:pt x="21677" y="374"/>
                  </a:cubicBezTo>
                  <a:cubicBezTo>
                    <a:pt x="21707" y="358"/>
                    <a:pt x="21736" y="349"/>
                    <a:pt x="21767" y="349"/>
                  </a:cubicBezTo>
                  <a:cubicBezTo>
                    <a:pt x="21787" y="349"/>
                    <a:pt x="21808" y="353"/>
                    <a:pt x="21830" y="363"/>
                  </a:cubicBezTo>
                  <a:cubicBezTo>
                    <a:pt x="21830" y="327"/>
                    <a:pt x="21860" y="320"/>
                    <a:pt x="21899" y="320"/>
                  </a:cubicBezTo>
                  <a:cubicBezTo>
                    <a:pt x="21909" y="320"/>
                    <a:pt x="21920" y="320"/>
                    <a:pt x="21931" y="321"/>
                  </a:cubicBezTo>
                  <a:cubicBezTo>
                    <a:pt x="21945" y="321"/>
                    <a:pt x="21959" y="321"/>
                    <a:pt x="21965" y="311"/>
                  </a:cubicBezTo>
                  <a:cubicBezTo>
                    <a:pt x="21972" y="307"/>
                    <a:pt x="21979" y="305"/>
                    <a:pt x="21988" y="305"/>
                  </a:cubicBezTo>
                  <a:cubicBezTo>
                    <a:pt x="21994" y="305"/>
                    <a:pt x="22000" y="306"/>
                    <a:pt x="22007" y="307"/>
                  </a:cubicBezTo>
                  <a:cubicBezTo>
                    <a:pt x="21997" y="328"/>
                    <a:pt x="22035" y="328"/>
                    <a:pt x="22049" y="339"/>
                  </a:cubicBezTo>
                  <a:cubicBezTo>
                    <a:pt x="22036" y="355"/>
                    <a:pt x="22017" y="374"/>
                    <a:pt x="22061" y="374"/>
                  </a:cubicBezTo>
                  <a:cubicBezTo>
                    <a:pt x="22065" y="374"/>
                    <a:pt x="22069" y="374"/>
                    <a:pt x="22073" y="374"/>
                  </a:cubicBezTo>
                  <a:cubicBezTo>
                    <a:pt x="22103" y="363"/>
                    <a:pt x="22132" y="359"/>
                    <a:pt x="22161" y="359"/>
                  </a:cubicBezTo>
                  <a:cubicBezTo>
                    <a:pt x="22179" y="359"/>
                    <a:pt x="22197" y="360"/>
                    <a:pt x="22215" y="363"/>
                  </a:cubicBezTo>
                  <a:cubicBezTo>
                    <a:pt x="22226" y="366"/>
                    <a:pt x="22233" y="369"/>
                    <a:pt x="22243" y="369"/>
                  </a:cubicBezTo>
                  <a:cubicBezTo>
                    <a:pt x="22247" y="369"/>
                    <a:pt x="22247" y="374"/>
                    <a:pt x="22250" y="374"/>
                  </a:cubicBezTo>
                  <a:cubicBezTo>
                    <a:pt x="22256" y="375"/>
                    <a:pt x="22262" y="376"/>
                    <a:pt x="22269" y="376"/>
                  </a:cubicBezTo>
                  <a:cubicBezTo>
                    <a:pt x="22291" y="376"/>
                    <a:pt x="22315" y="368"/>
                    <a:pt x="22333" y="363"/>
                  </a:cubicBezTo>
                  <a:cubicBezTo>
                    <a:pt x="22340" y="363"/>
                    <a:pt x="22343" y="359"/>
                    <a:pt x="22351" y="359"/>
                  </a:cubicBezTo>
                  <a:cubicBezTo>
                    <a:pt x="22361" y="356"/>
                    <a:pt x="22372" y="356"/>
                    <a:pt x="22385" y="356"/>
                  </a:cubicBezTo>
                  <a:lnTo>
                    <a:pt x="22392" y="356"/>
                  </a:lnTo>
                  <a:cubicBezTo>
                    <a:pt x="22406" y="361"/>
                    <a:pt x="22419" y="363"/>
                    <a:pt x="22431" y="363"/>
                  </a:cubicBezTo>
                  <a:cubicBezTo>
                    <a:pt x="22449" y="363"/>
                    <a:pt x="22465" y="359"/>
                    <a:pt x="22479" y="353"/>
                  </a:cubicBezTo>
                  <a:lnTo>
                    <a:pt x="22493" y="353"/>
                  </a:lnTo>
                  <a:cubicBezTo>
                    <a:pt x="22514" y="366"/>
                    <a:pt x="22535" y="369"/>
                    <a:pt x="22566" y="369"/>
                  </a:cubicBezTo>
                  <a:cubicBezTo>
                    <a:pt x="22580" y="370"/>
                    <a:pt x="22594" y="370"/>
                    <a:pt x="22608" y="370"/>
                  </a:cubicBezTo>
                  <a:cubicBezTo>
                    <a:pt x="22693" y="370"/>
                    <a:pt x="22773" y="357"/>
                    <a:pt x="22830" y="304"/>
                  </a:cubicBezTo>
                  <a:cubicBezTo>
                    <a:pt x="22843" y="342"/>
                    <a:pt x="22885" y="353"/>
                    <a:pt x="22923" y="363"/>
                  </a:cubicBezTo>
                  <a:cubicBezTo>
                    <a:pt x="22930" y="364"/>
                    <a:pt x="22939" y="364"/>
                    <a:pt x="22948" y="364"/>
                  </a:cubicBezTo>
                  <a:cubicBezTo>
                    <a:pt x="22989" y="364"/>
                    <a:pt x="23038" y="353"/>
                    <a:pt x="23041" y="342"/>
                  </a:cubicBezTo>
                  <a:cubicBezTo>
                    <a:pt x="23044" y="314"/>
                    <a:pt x="23009" y="300"/>
                    <a:pt x="22975" y="290"/>
                  </a:cubicBezTo>
                  <a:cubicBezTo>
                    <a:pt x="22969" y="287"/>
                    <a:pt x="22966" y="286"/>
                    <a:pt x="22965" y="286"/>
                  </a:cubicBezTo>
                  <a:lnTo>
                    <a:pt x="22965" y="286"/>
                  </a:lnTo>
                  <a:cubicBezTo>
                    <a:pt x="23006" y="288"/>
                    <a:pt x="23046" y="291"/>
                    <a:pt x="23087" y="291"/>
                  </a:cubicBezTo>
                  <a:cubicBezTo>
                    <a:pt x="23118" y="291"/>
                    <a:pt x="23148" y="289"/>
                    <a:pt x="23180" y="286"/>
                  </a:cubicBezTo>
                  <a:cubicBezTo>
                    <a:pt x="23197" y="283"/>
                    <a:pt x="23215" y="280"/>
                    <a:pt x="23232" y="280"/>
                  </a:cubicBezTo>
                  <a:cubicBezTo>
                    <a:pt x="23250" y="280"/>
                    <a:pt x="23268" y="283"/>
                    <a:pt x="23284" y="290"/>
                  </a:cubicBezTo>
                  <a:cubicBezTo>
                    <a:pt x="23304" y="298"/>
                    <a:pt x="23322" y="301"/>
                    <a:pt x="23340" y="301"/>
                  </a:cubicBezTo>
                  <a:cubicBezTo>
                    <a:pt x="23362" y="301"/>
                    <a:pt x="23384" y="296"/>
                    <a:pt x="23409" y="286"/>
                  </a:cubicBezTo>
                  <a:cubicBezTo>
                    <a:pt x="23440" y="273"/>
                    <a:pt x="23471" y="267"/>
                    <a:pt x="23501" y="267"/>
                  </a:cubicBezTo>
                  <a:close/>
                  <a:moveTo>
                    <a:pt x="16843" y="539"/>
                  </a:moveTo>
                  <a:cubicBezTo>
                    <a:pt x="16861" y="539"/>
                    <a:pt x="16879" y="540"/>
                    <a:pt x="16897" y="543"/>
                  </a:cubicBezTo>
                  <a:cubicBezTo>
                    <a:pt x="16894" y="547"/>
                    <a:pt x="16890" y="547"/>
                    <a:pt x="16890" y="547"/>
                  </a:cubicBezTo>
                  <a:cubicBezTo>
                    <a:pt x="16877" y="550"/>
                    <a:pt x="16865" y="552"/>
                    <a:pt x="16853" y="552"/>
                  </a:cubicBezTo>
                  <a:cubicBezTo>
                    <a:pt x="16841" y="552"/>
                    <a:pt x="16829" y="550"/>
                    <a:pt x="16817" y="547"/>
                  </a:cubicBezTo>
                  <a:cubicBezTo>
                    <a:pt x="16806" y="543"/>
                    <a:pt x="16793" y="543"/>
                    <a:pt x="16782" y="540"/>
                  </a:cubicBezTo>
                  <a:cubicBezTo>
                    <a:pt x="16802" y="540"/>
                    <a:pt x="16822" y="539"/>
                    <a:pt x="16843" y="539"/>
                  </a:cubicBezTo>
                  <a:close/>
                  <a:moveTo>
                    <a:pt x="32343" y="553"/>
                  </a:moveTo>
                  <a:cubicBezTo>
                    <a:pt x="32339" y="553"/>
                    <a:pt x="32339" y="553"/>
                    <a:pt x="32339" y="557"/>
                  </a:cubicBezTo>
                  <a:lnTo>
                    <a:pt x="32339" y="553"/>
                  </a:lnTo>
                  <a:close/>
                  <a:moveTo>
                    <a:pt x="29852" y="403"/>
                  </a:moveTo>
                  <a:cubicBezTo>
                    <a:pt x="29890" y="403"/>
                    <a:pt x="29929" y="409"/>
                    <a:pt x="29966" y="415"/>
                  </a:cubicBezTo>
                  <a:cubicBezTo>
                    <a:pt x="29994" y="422"/>
                    <a:pt x="30000" y="436"/>
                    <a:pt x="29997" y="453"/>
                  </a:cubicBezTo>
                  <a:cubicBezTo>
                    <a:pt x="29997" y="467"/>
                    <a:pt x="29987" y="478"/>
                    <a:pt x="29962" y="478"/>
                  </a:cubicBezTo>
                  <a:cubicBezTo>
                    <a:pt x="29951" y="477"/>
                    <a:pt x="29941" y="477"/>
                    <a:pt x="29930" y="477"/>
                  </a:cubicBezTo>
                  <a:cubicBezTo>
                    <a:pt x="29841" y="477"/>
                    <a:pt x="29755" y="499"/>
                    <a:pt x="29666" y="499"/>
                  </a:cubicBezTo>
                  <a:cubicBezTo>
                    <a:pt x="29656" y="499"/>
                    <a:pt x="29646" y="499"/>
                    <a:pt x="29637" y="498"/>
                  </a:cubicBezTo>
                  <a:cubicBezTo>
                    <a:pt x="29612" y="498"/>
                    <a:pt x="29592" y="498"/>
                    <a:pt x="29571" y="505"/>
                  </a:cubicBezTo>
                  <a:lnTo>
                    <a:pt x="29567" y="508"/>
                  </a:lnTo>
                  <a:cubicBezTo>
                    <a:pt x="29553" y="508"/>
                    <a:pt x="29536" y="508"/>
                    <a:pt x="29522" y="512"/>
                  </a:cubicBezTo>
                  <a:lnTo>
                    <a:pt x="29432" y="512"/>
                  </a:lnTo>
                  <a:cubicBezTo>
                    <a:pt x="29411" y="512"/>
                    <a:pt x="29393" y="505"/>
                    <a:pt x="29379" y="491"/>
                  </a:cubicBezTo>
                  <a:cubicBezTo>
                    <a:pt x="29383" y="481"/>
                    <a:pt x="29397" y="473"/>
                    <a:pt x="29383" y="463"/>
                  </a:cubicBezTo>
                  <a:cubicBezTo>
                    <a:pt x="29376" y="459"/>
                    <a:pt x="29369" y="458"/>
                    <a:pt x="29362" y="458"/>
                  </a:cubicBezTo>
                  <a:cubicBezTo>
                    <a:pt x="29350" y="458"/>
                    <a:pt x="29339" y="463"/>
                    <a:pt x="29328" y="467"/>
                  </a:cubicBezTo>
                  <a:lnTo>
                    <a:pt x="29254" y="467"/>
                  </a:lnTo>
                  <a:cubicBezTo>
                    <a:pt x="29250" y="467"/>
                    <a:pt x="29245" y="466"/>
                    <a:pt x="29240" y="466"/>
                  </a:cubicBezTo>
                  <a:cubicBezTo>
                    <a:pt x="29230" y="466"/>
                    <a:pt x="29220" y="468"/>
                    <a:pt x="29220" y="478"/>
                  </a:cubicBezTo>
                  <a:cubicBezTo>
                    <a:pt x="29224" y="491"/>
                    <a:pt x="29241" y="491"/>
                    <a:pt x="29258" y="491"/>
                  </a:cubicBezTo>
                  <a:cubicBezTo>
                    <a:pt x="29263" y="491"/>
                    <a:pt x="29267" y="492"/>
                    <a:pt x="29271" y="492"/>
                  </a:cubicBezTo>
                  <a:cubicBezTo>
                    <a:pt x="29279" y="492"/>
                    <a:pt x="29287" y="491"/>
                    <a:pt x="29295" y="491"/>
                  </a:cubicBezTo>
                  <a:cubicBezTo>
                    <a:pt x="29308" y="491"/>
                    <a:pt x="29320" y="493"/>
                    <a:pt x="29331" y="502"/>
                  </a:cubicBezTo>
                  <a:cubicBezTo>
                    <a:pt x="29317" y="508"/>
                    <a:pt x="29300" y="508"/>
                    <a:pt x="29286" y="512"/>
                  </a:cubicBezTo>
                  <a:cubicBezTo>
                    <a:pt x="29283" y="512"/>
                    <a:pt x="29279" y="512"/>
                    <a:pt x="29279" y="515"/>
                  </a:cubicBezTo>
                  <a:cubicBezTo>
                    <a:pt x="29224" y="519"/>
                    <a:pt x="29168" y="530"/>
                    <a:pt x="29112" y="530"/>
                  </a:cubicBezTo>
                  <a:cubicBezTo>
                    <a:pt x="29106" y="530"/>
                    <a:pt x="29099" y="530"/>
                    <a:pt x="29092" y="529"/>
                  </a:cubicBezTo>
                  <a:cubicBezTo>
                    <a:pt x="29062" y="528"/>
                    <a:pt x="29031" y="527"/>
                    <a:pt x="29002" y="527"/>
                  </a:cubicBezTo>
                  <a:cubicBezTo>
                    <a:pt x="28936" y="527"/>
                    <a:pt x="28872" y="532"/>
                    <a:pt x="28811" y="553"/>
                  </a:cubicBezTo>
                  <a:cubicBezTo>
                    <a:pt x="28804" y="557"/>
                    <a:pt x="28796" y="558"/>
                    <a:pt x="28787" y="558"/>
                  </a:cubicBezTo>
                  <a:cubicBezTo>
                    <a:pt x="28778" y="558"/>
                    <a:pt x="28768" y="557"/>
                    <a:pt x="28759" y="557"/>
                  </a:cubicBezTo>
                  <a:cubicBezTo>
                    <a:pt x="28745" y="553"/>
                    <a:pt x="28727" y="553"/>
                    <a:pt x="28710" y="550"/>
                  </a:cubicBezTo>
                  <a:cubicBezTo>
                    <a:pt x="28686" y="543"/>
                    <a:pt x="28658" y="540"/>
                    <a:pt x="28630" y="540"/>
                  </a:cubicBezTo>
                  <a:cubicBezTo>
                    <a:pt x="28609" y="540"/>
                    <a:pt x="28585" y="540"/>
                    <a:pt x="28561" y="543"/>
                  </a:cubicBezTo>
                  <a:cubicBezTo>
                    <a:pt x="28557" y="547"/>
                    <a:pt x="28551" y="547"/>
                    <a:pt x="28543" y="550"/>
                  </a:cubicBezTo>
                  <a:cubicBezTo>
                    <a:pt x="28533" y="553"/>
                    <a:pt x="28522" y="557"/>
                    <a:pt x="28512" y="557"/>
                  </a:cubicBezTo>
                  <a:cubicBezTo>
                    <a:pt x="28502" y="561"/>
                    <a:pt x="28488" y="561"/>
                    <a:pt x="28474" y="561"/>
                  </a:cubicBezTo>
                  <a:cubicBezTo>
                    <a:pt x="28477" y="553"/>
                    <a:pt x="28481" y="550"/>
                    <a:pt x="28484" y="543"/>
                  </a:cubicBezTo>
                  <a:lnTo>
                    <a:pt x="28488" y="543"/>
                  </a:lnTo>
                  <a:cubicBezTo>
                    <a:pt x="28554" y="512"/>
                    <a:pt x="28634" y="512"/>
                    <a:pt x="28713" y="502"/>
                  </a:cubicBezTo>
                  <a:lnTo>
                    <a:pt x="28713" y="502"/>
                  </a:lnTo>
                  <a:cubicBezTo>
                    <a:pt x="28705" y="503"/>
                    <a:pt x="28698" y="503"/>
                    <a:pt x="28690" y="503"/>
                  </a:cubicBezTo>
                  <a:cubicBezTo>
                    <a:pt x="28644" y="503"/>
                    <a:pt x="28600" y="490"/>
                    <a:pt x="28557" y="490"/>
                  </a:cubicBezTo>
                  <a:cubicBezTo>
                    <a:pt x="28550" y="490"/>
                    <a:pt x="28543" y="490"/>
                    <a:pt x="28537" y="491"/>
                  </a:cubicBezTo>
                  <a:cubicBezTo>
                    <a:pt x="28522" y="492"/>
                    <a:pt x="28509" y="492"/>
                    <a:pt x="28495" y="492"/>
                  </a:cubicBezTo>
                  <a:cubicBezTo>
                    <a:pt x="28462" y="492"/>
                    <a:pt x="28429" y="490"/>
                    <a:pt x="28398" y="488"/>
                  </a:cubicBezTo>
                  <a:cubicBezTo>
                    <a:pt x="28388" y="484"/>
                    <a:pt x="28373" y="481"/>
                    <a:pt x="28356" y="481"/>
                  </a:cubicBezTo>
                  <a:lnTo>
                    <a:pt x="28287" y="481"/>
                  </a:lnTo>
                  <a:cubicBezTo>
                    <a:pt x="28293" y="460"/>
                    <a:pt x="28335" y="470"/>
                    <a:pt x="28353" y="457"/>
                  </a:cubicBezTo>
                  <a:cubicBezTo>
                    <a:pt x="28377" y="467"/>
                    <a:pt x="28408" y="467"/>
                    <a:pt x="28439" y="470"/>
                  </a:cubicBezTo>
                  <a:cubicBezTo>
                    <a:pt x="28547" y="470"/>
                    <a:pt x="28647" y="457"/>
                    <a:pt x="28751" y="439"/>
                  </a:cubicBezTo>
                  <a:cubicBezTo>
                    <a:pt x="28824" y="426"/>
                    <a:pt x="28900" y="419"/>
                    <a:pt x="28974" y="419"/>
                  </a:cubicBezTo>
                  <a:cubicBezTo>
                    <a:pt x="29000" y="419"/>
                    <a:pt x="29025" y="420"/>
                    <a:pt x="29050" y="422"/>
                  </a:cubicBezTo>
                  <a:cubicBezTo>
                    <a:pt x="29068" y="423"/>
                    <a:pt x="29086" y="424"/>
                    <a:pt x="29102" y="424"/>
                  </a:cubicBezTo>
                  <a:cubicBezTo>
                    <a:pt x="29163" y="424"/>
                    <a:pt x="29215" y="415"/>
                    <a:pt x="29272" y="404"/>
                  </a:cubicBezTo>
                  <a:lnTo>
                    <a:pt x="29279" y="404"/>
                  </a:lnTo>
                  <a:cubicBezTo>
                    <a:pt x="29282" y="423"/>
                    <a:pt x="29287" y="430"/>
                    <a:pt x="29309" y="430"/>
                  </a:cubicBezTo>
                  <a:cubicBezTo>
                    <a:pt x="29315" y="430"/>
                    <a:pt x="29322" y="429"/>
                    <a:pt x="29331" y="428"/>
                  </a:cubicBezTo>
                  <a:cubicBezTo>
                    <a:pt x="29379" y="422"/>
                    <a:pt x="29425" y="422"/>
                    <a:pt x="29473" y="418"/>
                  </a:cubicBezTo>
                  <a:cubicBezTo>
                    <a:pt x="29592" y="408"/>
                    <a:pt x="29709" y="418"/>
                    <a:pt x="29827" y="404"/>
                  </a:cubicBezTo>
                  <a:cubicBezTo>
                    <a:pt x="29835" y="404"/>
                    <a:pt x="29844" y="403"/>
                    <a:pt x="29852" y="403"/>
                  </a:cubicBezTo>
                  <a:close/>
                  <a:moveTo>
                    <a:pt x="15686" y="488"/>
                  </a:moveTo>
                  <a:cubicBezTo>
                    <a:pt x="15697" y="498"/>
                    <a:pt x="15709" y="503"/>
                    <a:pt x="15722" y="503"/>
                  </a:cubicBezTo>
                  <a:cubicBezTo>
                    <a:pt x="15726" y="503"/>
                    <a:pt x="15731" y="503"/>
                    <a:pt x="15735" y="502"/>
                  </a:cubicBezTo>
                  <a:lnTo>
                    <a:pt x="15735" y="502"/>
                  </a:lnTo>
                  <a:cubicBezTo>
                    <a:pt x="15731" y="512"/>
                    <a:pt x="15745" y="523"/>
                    <a:pt x="15762" y="529"/>
                  </a:cubicBezTo>
                  <a:cubicBezTo>
                    <a:pt x="15804" y="547"/>
                    <a:pt x="15811" y="568"/>
                    <a:pt x="15780" y="578"/>
                  </a:cubicBezTo>
                  <a:lnTo>
                    <a:pt x="15780" y="574"/>
                  </a:lnTo>
                  <a:lnTo>
                    <a:pt x="15773" y="574"/>
                  </a:lnTo>
                  <a:cubicBezTo>
                    <a:pt x="15738" y="563"/>
                    <a:pt x="15710" y="534"/>
                    <a:pt x="15674" y="534"/>
                  </a:cubicBezTo>
                  <a:cubicBezTo>
                    <a:pt x="15655" y="534"/>
                    <a:pt x="15635" y="542"/>
                    <a:pt x="15610" y="564"/>
                  </a:cubicBezTo>
                  <a:lnTo>
                    <a:pt x="15603" y="564"/>
                  </a:lnTo>
                  <a:cubicBezTo>
                    <a:pt x="15599" y="541"/>
                    <a:pt x="15589" y="527"/>
                    <a:pt x="15569" y="519"/>
                  </a:cubicBezTo>
                  <a:lnTo>
                    <a:pt x="15569" y="519"/>
                  </a:lnTo>
                  <a:cubicBezTo>
                    <a:pt x="15574" y="520"/>
                    <a:pt x="15578" y="520"/>
                    <a:pt x="15582" y="520"/>
                  </a:cubicBezTo>
                  <a:cubicBezTo>
                    <a:pt x="15607" y="520"/>
                    <a:pt x="15626" y="513"/>
                    <a:pt x="15637" y="502"/>
                  </a:cubicBezTo>
                  <a:cubicBezTo>
                    <a:pt x="15655" y="498"/>
                    <a:pt x="15669" y="494"/>
                    <a:pt x="15686" y="488"/>
                  </a:cubicBezTo>
                  <a:close/>
                  <a:moveTo>
                    <a:pt x="11810" y="543"/>
                  </a:moveTo>
                  <a:cubicBezTo>
                    <a:pt x="11828" y="557"/>
                    <a:pt x="11831" y="571"/>
                    <a:pt x="11821" y="582"/>
                  </a:cubicBezTo>
                  <a:lnTo>
                    <a:pt x="11821" y="585"/>
                  </a:lnTo>
                  <a:lnTo>
                    <a:pt x="11818" y="585"/>
                  </a:lnTo>
                  <a:cubicBezTo>
                    <a:pt x="11821" y="585"/>
                    <a:pt x="11821" y="582"/>
                    <a:pt x="11821" y="582"/>
                  </a:cubicBezTo>
                  <a:cubicBezTo>
                    <a:pt x="11831" y="571"/>
                    <a:pt x="11818" y="557"/>
                    <a:pt x="11810" y="543"/>
                  </a:cubicBezTo>
                  <a:close/>
                  <a:moveTo>
                    <a:pt x="14503" y="574"/>
                  </a:moveTo>
                  <a:cubicBezTo>
                    <a:pt x="14516" y="582"/>
                    <a:pt x="14534" y="592"/>
                    <a:pt x="14545" y="598"/>
                  </a:cubicBezTo>
                  <a:cubicBezTo>
                    <a:pt x="14541" y="602"/>
                    <a:pt x="14537" y="602"/>
                    <a:pt x="14534" y="602"/>
                  </a:cubicBezTo>
                  <a:cubicBezTo>
                    <a:pt x="14510" y="602"/>
                    <a:pt x="14506" y="585"/>
                    <a:pt x="14503" y="574"/>
                  </a:cubicBezTo>
                  <a:close/>
                  <a:moveTo>
                    <a:pt x="12501" y="651"/>
                  </a:moveTo>
                  <a:cubicBezTo>
                    <a:pt x="12491" y="654"/>
                    <a:pt x="12487" y="654"/>
                    <a:pt x="12481" y="657"/>
                  </a:cubicBezTo>
                  <a:cubicBezTo>
                    <a:pt x="12484" y="654"/>
                    <a:pt x="12491" y="651"/>
                    <a:pt x="12501" y="651"/>
                  </a:cubicBezTo>
                  <a:close/>
                  <a:moveTo>
                    <a:pt x="11048" y="657"/>
                  </a:moveTo>
                  <a:cubicBezTo>
                    <a:pt x="11058" y="661"/>
                    <a:pt x="11058" y="665"/>
                    <a:pt x="11051" y="672"/>
                  </a:cubicBezTo>
                  <a:cubicBezTo>
                    <a:pt x="11048" y="668"/>
                    <a:pt x="11048" y="661"/>
                    <a:pt x="11048" y="657"/>
                  </a:cubicBezTo>
                  <a:close/>
                  <a:moveTo>
                    <a:pt x="10541" y="717"/>
                  </a:moveTo>
                  <a:lnTo>
                    <a:pt x="10541" y="720"/>
                  </a:lnTo>
                  <a:cubicBezTo>
                    <a:pt x="10537" y="720"/>
                    <a:pt x="10537" y="717"/>
                    <a:pt x="10534" y="717"/>
                  </a:cubicBezTo>
                  <a:close/>
                  <a:moveTo>
                    <a:pt x="9018" y="741"/>
                  </a:moveTo>
                  <a:cubicBezTo>
                    <a:pt x="9014" y="755"/>
                    <a:pt x="8979" y="769"/>
                    <a:pt x="9021" y="779"/>
                  </a:cubicBezTo>
                  <a:cubicBezTo>
                    <a:pt x="9023" y="781"/>
                    <a:pt x="9026" y="781"/>
                    <a:pt x="9028" y="781"/>
                  </a:cubicBezTo>
                  <a:cubicBezTo>
                    <a:pt x="9031" y="781"/>
                    <a:pt x="9033" y="781"/>
                    <a:pt x="9035" y="782"/>
                  </a:cubicBezTo>
                  <a:lnTo>
                    <a:pt x="9004" y="782"/>
                  </a:lnTo>
                  <a:lnTo>
                    <a:pt x="9000" y="786"/>
                  </a:lnTo>
                  <a:lnTo>
                    <a:pt x="8851" y="786"/>
                  </a:lnTo>
                  <a:cubicBezTo>
                    <a:pt x="8830" y="772"/>
                    <a:pt x="8872" y="776"/>
                    <a:pt x="8872" y="765"/>
                  </a:cubicBezTo>
                  <a:lnTo>
                    <a:pt x="8872" y="762"/>
                  </a:lnTo>
                  <a:cubicBezTo>
                    <a:pt x="8875" y="762"/>
                    <a:pt x="8878" y="762"/>
                    <a:pt x="8881" y="762"/>
                  </a:cubicBezTo>
                  <a:cubicBezTo>
                    <a:pt x="8898" y="762"/>
                    <a:pt x="8904" y="754"/>
                    <a:pt x="8907" y="748"/>
                  </a:cubicBezTo>
                  <a:cubicBezTo>
                    <a:pt x="8917" y="756"/>
                    <a:pt x="8927" y="759"/>
                    <a:pt x="8940" y="759"/>
                  </a:cubicBezTo>
                  <a:cubicBezTo>
                    <a:pt x="8948" y="759"/>
                    <a:pt x="8958" y="758"/>
                    <a:pt x="8969" y="755"/>
                  </a:cubicBezTo>
                  <a:cubicBezTo>
                    <a:pt x="8972" y="755"/>
                    <a:pt x="8974" y="755"/>
                    <a:pt x="8975" y="755"/>
                  </a:cubicBezTo>
                  <a:cubicBezTo>
                    <a:pt x="8992" y="755"/>
                    <a:pt x="8999" y="744"/>
                    <a:pt x="9018" y="741"/>
                  </a:cubicBezTo>
                  <a:close/>
                  <a:moveTo>
                    <a:pt x="10237" y="796"/>
                  </a:moveTo>
                  <a:cubicBezTo>
                    <a:pt x="10240" y="796"/>
                    <a:pt x="10243" y="796"/>
                    <a:pt x="10246" y="796"/>
                  </a:cubicBezTo>
                  <a:cubicBezTo>
                    <a:pt x="10239" y="800"/>
                    <a:pt x="10232" y="800"/>
                    <a:pt x="10232" y="803"/>
                  </a:cubicBezTo>
                  <a:cubicBezTo>
                    <a:pt x="10228" y="803"/>
                    <a:pt x="10225" y="806"/>
                    <a:pt x="10222" y="806"/>
                  </a:cubicBezTo>
                  <a:cubicBezTo>
                    <a:pt x="10222" y="801"/>
                    <a:pt x="10226" y="796"/>
                    <a:pt x="10237" y="796"/>
                  </a:cubicBezTo>
                  <a:close/>
                  <a:moveTo>
                    <a:pt x="4508" y="862"/>
                  </a:moveTo>
                  <a:cubicBezTo>
                    <a:pt x="4509" y="862"/>
                    <a:pt x="4510" y="862"/>
                    <a:pt x="4511" y="862"/>
                  </a:cubicBezTo>
                  <a:lnTo>
                    <a:pt x="4505" y="862"/>
                  </a:lnTo>
                  <a:cubicBezTo>
                    <a:pt x="4506" y="862"/>
                    <a:pt x="4507" y="862"/>
                    <a:pt x="4508" y="862"/>
                  </a:cubicBezTo>
                  <a:close/>
                  <a:moveTo>
                    <a:pt x="4503" y="863"/>
                  </a:moveTo>
                  <a:cubicBezTo>
                    <a:pt x="4502" y="864"/>
                    <a:pt x="4501" y="865"/>
                    <a:pt x="4501" y="865"/>
                  </a:cubicBezTo>
                  <a:cubicBezTo>
                    <a:pt x="4501" y="865"/>
                    <a:pt x="4502" y="864"/>
                    <a:pt x="4503" y="863"/>
                  </a:cubicBezTo>
                  <a:close/>
                  <a:moveTo>
                    <a:pt x="10402" y="869"/>
                  </a:moveTo>
                  <a:lnTo>
                    <a:pt x="10402" y="873"/>
                  </a:lnTo>
                  <a:lnTo>
                    <a:pt x="10399" y="873"/>
                  </a:lnTo>
                  <a:cubicBezTo>
                    <a:pt x="10399" y="869"/>
                    <a:pt x="10402" y="869"/>
                    <a:pt x="10402" y="869"/>
                  </a:cubicBezTo>
                  <a:close/>
                  <a:moveTo>
                    <a:pt x="10468" y="869"/>
                  </a:moveTo>
                  <a:lnTo>
                    <a:pt x="10468" y="869"/>
                  </a:lnTo>
                  <a:cubicBezTo>
                    <a:pt x="10471" y="873"/>
                    <a:pt x="10471" y="873"/>
                    <a:pt x="10475" y="873"/>
                  </a:cubicBezTo>
                  <a:lnTo>
                    <a:pt x="10471" y="873"/>
                  </a:lnTo>
                  <a:cubicBezTo>
                    <a:pt x="10471" y="873"/>
                    <a:pt x="10468" y="873"/>
                    <a:pt x="10468" y="869"/>
                  </a:cubicBezTo>
                  <a:close/>
                  <a:moveTo>
                    <a:pt x="8942" y="876"/>
                  </a:moveTo>
                  <a:cubicBezTo>
                    <a:pt x="8942" y="880"/>
                    <a:pt x="8938" y="880"/>
                    <a:pt x="8938" y="880"/>
                  </a:cubicBezTo>
                  <a:lnTo>
                    <a:pt x="8938" y="876"/>
                  </a:lnTo>
                  <a:close/>
                  <a:moveTo>
                    <a:pt x="4848" y="859"/>
                  </a:moveTo>
                  <a:cubicBezTo>
                    <a:pt x="4854" y="876"/>
                    <a:pt x="4854" y="890"/>
                    <a:pt x="4813" y="890"/>
                  </a:cubicBezTo>
                  <a:cubicBezTo>
                    <a:pt x="4830" y="880"/>
                    <a:pt x="4830" y="866"/>
                    <a:pt x="4848" y="859"/>
                  </a:cubicBezTo>
                  <a:close/>
                  <a:moveTo>
                    <a:pt x="7821" y="824"/>
                  </a:moveTo>
                  <a:cubicBezTo>
                    <a:pt x="7836" y="831"/>
                    <a:pt x="7851" y="832"/>
                    <a:pt x="7867" y="832"/>
                  </a:cubicBezTo>
                  <a:cubicBezTo>
                    <a:pt x="7876" y="832"/>
                    <a:pt x="7886" y="831"/>
                    <a:pt x="7897" y="831"/>
                  </a:cubicBezTo>
                  <a:cubicBezTo>
                    <a:pt x="7908" y="835"/>
                    <a:pt x="7918" y="838"/>
                    <a:pt x="7929" y="841"/>
                  </a:cubicBezTo>
                  <a:lnTo>
                    <a:pt x="7943" y="841"/>
                  </a:lnTo>
                  <a:cubicBezTo>
                    <a:pt x="7939" y="841"/>
                    <a:pt x="7939" y="845"/>
                    <a:pt x="7939" y="848"/>
                  </a:cubicBezTo>
                  <a:lnTo>
                    <a:pt x="7943" y="848"/>
                  </a:lnTo>
                  <a:cubicBezTo>
                    <a:pt x="7939" y="848"/>
                    <a:pt x="7935" y="852"/>
                    <a:pt x="7932" y="856"/>
                  </a:cubicBezTo>
                  <a:cubicBezTo>
                    <a:pt x="7929" y="855"/>
                    <a:pt x="7926" y="855"/>
                    <a:pt x="7924" y="855"/>
                  </a:cubicBezTo>
                  <a:cubicBezTo>
                    <a:pt x="7886" y="855"/>
                    <a:pt x="7882" y="877"/>
                    <a:pt x="7866" y="886"/>
                  </a:cubicBezTo>
                  <a:cubicBezTo>
                    <a:pt x="7865" y="886"/>
                    <a:pt x="7865" y="886"/>
                    <a:pt x="7864" y="886"/>
                  </a:cubicBezTo>
                  <a:cubicBezTo>
                    <a:pt x="7848" y="886"/>
                    <a:pt x="7834" y="908"/>
                    <a:pt x="7821" y="908"/>
                  </a:cubicBezTo>
                  <a:cubicBezTo>
                    <a:pt x="7814" y="908"/>
                    <a:pt x="7807" y="902"/>
                    <a:pt x="7800" y="886"/>
                  </a:cubicBezTo>
                  <a:cubicBezTo>
                    <a:pt x="7800" y="883"/>
                    <a:pt x="7800" y="880"/>
                    <a:pt x="7797" y="876"/>
                  </a:cubicBezTo>
                  <a:cubicBezTo>
                    <a:pt x="7821" y="859"/>
                    <a:pt x="7807" y="838"/>
                    <a:pt x="7821" y="824"/>
                  </a:cubicBezTo>
                  <a:close/>
                  <a:moveTo>
                    <a:pt x="8536" y="960"/>
                  </a:moveTo>
                  <a:cubicBezTo>
                    <a:pt x="8536" y="963"/>
                    <a:pt x="8532" y="963"/>
                    <a:pt x="8521" y="966"/>
                  </a:cubicBezTo>
                  <a:cubicBezTo>
                    <a:pt x="8529" y="963"/>
                    <a:pt x="8532" y="960"/>
                    <a:pt x="8536" y="960"/>
                  </a:cubicBezTo>
                  <a:close/>
                  <a:moveTo>
                    <a:pt x="5819" y="1001"/>
                  </a:moveTo>
                  <a:cubicBezTo>
                    <a:pt x="5836" y="1001"/>
                    <a:pt x="5857" y="1005"/>
                    <a:pt x="5874" y="1008"/>
                  </a:cubicBezTo>
                  <a:cubicBezTo>
                    <a:pt x="5854" y="1008"/>
                    <a:pt x="5836" y="1005"/>
                    <a:pt x="5819" y="1001"/>
                  </a:cubicBezTo>
                  <a:close/>
                  <a:moveTo>
                    <a:pt x="4513" y="863"/>
                  </a:moveTo>
                  <a:cubicBezTo>
                    <a:pt x="4540" y="874"/>
                    <a:pt x="4564" y="883"/>
                    <a:pt x="4591" y="894"/>
                  </a:cubicBezTo>
                  <a:cubicBezTo>
                    <a:pt x="4574" y="931"/>
                    <a:pt x="4580" y="939"/>
                    <a:pt x="4636" y="939"/>
                  </a:cubicBezTo>
                  <a:lnTo>
                    <a:pt x="4640" y="942"/>
                  </a:lnTo>
                  <a:cubicBezTo>
                    <a:pt x="4657" y="944"/>
                    <a:pt x="4674" y="944"/>
                    <a:pt x="4692" y="944"/>
                  </a:cubicBezTo>
                  <a:cubicBezTo>
                    <a:pt x="4709" y="944"/>
                    <a:pt x="4726" y="944"/>
                    <a:pt x="4744" y="946"/>
                  </a:cubicBezTo>
                  <a:cubicBezTo>
                    <a:pt x="4750" y="946"/>
                    <a:pt x="4758" y="949"/>
                    <a:pt x="4768" y="949"/>
                  </a:cubicBezTo>
                  <a:cubicBezTo>
                    <a:pt x="4774" y="952"/>
                    <a:pt x="4782" y="952"/>
                    <a:pt x="4789" y="952"/>
                  </a:cubicBezTo>
                  <a:cubicBezTo>
                    <a:pt x="4806" y="966"/>
                    <a:pt x="4806" y="977"/>
                    <a:pt x="4754" y="981"/>
                  </a:cubicBezTo>
                  <a:cubicBezTo>
                    <a:pt x="4712" y="984"/>
                    <a:pt x="4695" y="998"/>
                    <a:pt x="4685" y="1015"/>
                  </a:cubicBezTo>
                  <a:cubicBezTo>
                    <a:pt x="4681" y="1015"/>
                    <a:pt x="4678" y="1015"/>
                    <a:pt x="4675" y="1019"/>
                  </a:cubicBezTo>
                  <a:cubicBezTo>
                    <a:pt x="4675" y="1015"/>
                    <a:pt x="4675" y="1015"/>
                    <a:pt x="4670" y="1015"/>
                  </a:cubicBezTo>
                  <a:cubicBezTo>
                    <a:pt x="4615" y="1015"/>
                    <a:pt x="4587" y="975"/>
                    <a:pt x="4531" y="975"/>
                  </a:cubicBezTo>
                  <a:cubicBezTo>
                    <a:pt x="4517" y="975"/>
                    <a:pt x="4501" y="977"/>
                    <a:pt x="4483" y="984"/>
                  </a:cubicBezTo>
                  <a:cubicBezTo>
                    <a:pt x="4504" y="966"/>
                    <a:pt x="4518" y="956"/>
                    <a:pt x="4476" y="946"/>
                  </a:cubicBezTo>
                  <a:lnTo>
                    <a:pt x="4473" y="946"/>
                  </a:lnTo>
                  <a:cubicBezTo>
                    <a:pt x="4466" y="939"/>
                    <a:pt x="4462" y="928"/>
                    <a:pt x="4480" y="928"/>
                  </a:cubicBezTo>
                  <a:cubicBezTo>
                    <a:pt x="4484" y="928"/>
                    <a:pt x="4488" y="928"/>
                    <a:pt x="4492" y="928"/>
                  </a:cubicBezTo>
                  <a:cubicBezTo>
                    <a:pt x="4530" y="928"/>
                    <a:pt x="4521" y="913"/>
                    <a:pt x="4521" y="901"/>
                  </a:cubicBezTo>
                  <a:lnTo>
                    <a:pt x="4525" y="901"/>
                  </a:lnTo>
                  <a:cubicBezTo>
                    <a:pt x="4529" y="897"/>
                    <a:pt x="4529" y="894"/>
                    <a:pt x="4525" y="890"/>
                  </a:cubicBezTo>
                  <a:cubicBezTo>
                    <a:pt x="4538" y="880"/>
                    <a:pt x="4529" y="870"/>
                    <a:pt x="4513" y="863"/>
                  </a:cubicBezTo>
                  <a:close/>
                  <a:moveTo>
                    <a:pt x="6246" y="1015"/>
                  </a:moveTo>
                  <a:lnTo>
                    <a:pt x="6246" y="1019"/>
                  </a:lnTo>
                  <a:cubicBezTo>
                    <a:pt x="6246" y="1015"/>
                    <a:pt x="6246" y="1015"/>
                    <a:pt x="6242" y="1015"/>
                  </a:cubicBezTo>
                  <a:close/>
                  <a:moveTo>
                    <a:pt x="7016" y="1026"/>
                  </a:moveTo>
                  <a:cubicBezTo>
                    <a:pt x="7017" y="1026"/>
                    <a:pt x="7018" y="1027"/>
                    <a:pt x="7019" y="1029"/>
                  </a:cubicBezTo>
                  <a:lnTo>
                    <a:pt x="7016" y="1029"/>
                  </a:lnTo>
                  <a:cubicBezTo>
                    <a:pt x="7016" y="1027"/>
                    <a:pt x="7016" y="1026"/>
                    <a:pt x="7016" y="1026"/>
                  </a:cubicBezTo>
                  <a:close/>
                  <a:moveTo>
                    <a:pt x="5455" y="1081"/>
                  </a:moveTo>
                  <a:cubicBezTo>
                    <a:pt x="5461" y="1085"/>
                    <a:pt x="5466" y="1085"/>
                    <a:pt x="5469" y="1088"/>
                  </a:cubicBezTo>
                  <a:cubicBezTo>
                    <a:pt x="5461" y="1085"/>
                    <a:pt x="5458" y="1085"/>
                    <a:pt x="5455" y="1081"/>
                  </a:cubicBezTo>
                  <a:close/>
                  <a:moveTo>
                    <a:pt x="7106" y="727"/>
                  </a:moveTo>
                  <a:cubicBezTo>
                    <a:pt x="7110" y="731"/>
                    <a:pt x="7117" y="731"/>
                    <a:pt x="7127" y="731"/>
                  </a:cubicBezTo>
                  <a:cubicBezTo>
                    <a:pt x="7176" y="744"/>
                    <a:pt x="7235" y="741"/>
                    <a:pt x="7280" y="758"/>
                  </a:cubicBezTo>
                  <a:lnTo>
                    <a:pt x="7287" y="758"/>
                  </a:lnTo>
                  <a:cubicBezTo>
                    <a:pt x="7256" y="769"/>
                    <a:pt x="7235" y="779"/>
                    <a:pt x="7277" y="796"/>
                  </a:cubicBezTo>
                  <a:cubicBezTo>
                    <a:pt x="7280" y="796"/>
                    <a:pt x="7283" y="793"/>
                    <a:pt x="7283" y="793"/>
                  </a:cubicBezTo>
                  <a:cubicBezTo>
                    <a:pt x="7277" y="806"/>
                    <a:pt x="7311" y="811"/>
                    <a:pt x="7307" y="824"/>
                  </a:cubicBezTo>
                  <a:cubicBezTo>
                    <a:pt x="7304" y="831"/>
                    <a:pt x="7290" y="841"/>
                    <a:pt x="7314" y="845"/>
                  </a:cubicBezTo>
                  <a:cubicBezTo>
                    <a:pt x="7317" y="845"/>
                    <a:pt x="7320" y="846"/>
                    <a:pt x="7323" y="846"/>
                  </a:cubicBezTo>
                  <a:cubicBezTo>
                    <a:pt x="7335" y="846"/>
                    <a:pt x="7344" y="840"/>
                    <a:pt x="7352" y="835"/>
                  </a:cubicBezTo>
                  <a:cubicBezTo>
                    <a:pt x="7367" y="824"/>
                    <a:pt x="7381" y="814"/>
                    <a:pt x="7397" y="803"/>
                  </a:cubicBezTo>
                  <a:cubicBezTo>
                    <a:pt x="7401" y="800"/>
                    <a:pt x="7408" y="796"/>
                    <a:pt x="7415" y="790"/>
                  </a:cubicBezTo>
                  <a:lnTo>
                    <a:pt x="7418" y="793"/>
                  </a:lnTo>
                  <a:cubicBezTo>
                    <a:pt x="7454" y="814"/>
                    <a:pt x="7497" y="819"/>
                    <a:pt x="7541" y="819"/>
                  </a:cubicBezTo>
                  <a:cubicBezTo>
                    <a:pt x="7561" y="819"/>
                    <a:pt x="7582" y="818"/>
                    <a:pt x="7602" y="817"/>
                  </a:cubicBezTo>
                  <a:cubicBezTo>
                    <a:pt x="7605" y="814"/>
                    <a:pt x="7605" y="811"/>
                    <a:pt x="7605" y="811"/>
                  </a:cubicBezTo>
                  <a:lnTo>
                    <a:pt x="7610" y="811"/>
                  </a:lnTo>
                  <a:cubicBezTo>
                    <a:pt x="7613" y="811"/>
                    <a:pt x="7617" y="811"/>
                    <a:pt x="7620" y="811"/>
                  </a:cubicBezTo>
                  <a:cubicBezTo>
                    <a:pt x="7651" y="811"/>
                    <a:pt x="7669" y="798"/>
                    <a:pt x="7679" y="786"/>
                  </a:cubicBezTo>
                  <a:cubicBezTo>
                    <a:pt x="7700" y="784"/>
                    <a:pt x="7725" y="772"/>
                    <a:pt x="7746" y="772"/>
                  </a:cubicBezTo>
                  <a:cubicBezTo>
                    <a:pt x="7761" y="772"/>
                    <a:pt x="7773" y="777"/>
                    <a:pt x="7783" y="793"/>
                  </a:cubicBezTo>
                  <a:cubicBezTo>
                    <a:pt x="7783" y="793"/>
                    <a:pt x="7786" y="796"/>
                    <a:pt x="7786" y="800"/>
                  </a:cubicBezTo>
                  <a:cubicBezTo>
                    <a:pt x="7772" y="814"/>
                    <a:pt x="7755" y="827"/>
                    <a:pt x="7720" y="831"/>
                  </a:cubicBezTo>
                  <a:cubicBezTo>
                    <a:pt x="7696" y="848"/>
                    <a:pt x="7710" y="880"/>
                    <a:pt x="7655" y="890"/>
                  </a:cubicBezTo>
                  <a:cubicBezTo>
                    <a:pt x="7626" y="901"/>
                    <a:pt x="7605" y="915"/>
                    <a:pt x="7589" y="931"/>
                  </a:cubicBezTo>
                  <a:cubicBezTo>
                    <a:pt x="7578" y="936"/>
                    <a:pt x="7564" y="939"/>
                    <a:pt x="7554" y="939"/>
                  </a:cubicBezTo>
                  <a:cubicBezTo>
                    <a:pt x="7477" y="946"/>
                    <a:pt x="7464" y="956"/>
                    <a:pt x="7491" y="1001"/>
                  </a:cubicBezTo>
                  <a:cubicBezTo>
                    <a:pt x="7512" y="1011"/>
                    <a:pt x="7536" y="1015"/>
                    <a:pt x="7568" y="1015"/>
                  </a:cubicBezTo>
                  <a:cubicBezTo>
                    <a:pt x="7596" y="1015"/>
                    <a:pt x="7622" y="1010"/>
                    <a:pt x="7648" y="1010"/>
                  </a:cubicBezTo>
                  <a:cubicBezTo>
                    <a:pt x="7661" y="1010"/>
                    <a:pt x="7675" y="1011"/>
                    <a:pt x="7689" y="1015"/>
                  </a:cubicBezTo>
                  <a:cubicBezTo>
                    <a:pt x="7693" y="1025"/>
                    <a:pt x="7735" y="1032"/>
                    <a:pt x="7710" y="1046"/>
                  </a:cubicBezTo>
                  <a:cubicBezTo>
                    <a:pt x="7706" y="1048"/>
                    <a:pt x="7702" y="1049"/>
                    <a:pt x="7699" y="1049"/>
                  </a:cubicBezTo>
                  <a:cubicBezTo>
                    <a:pt x="7684" y="1049"/>
                    <a:pt x="7675" y="1035"/>
                    <a:pt x="7658" y="1035"/>
                  </a:cubicBezTo>
                  <a:lnTo>
                    <a:pt x="7637" y="1035"/>
                  </a:lnTo>
                  <a:cubicBezTo>
                    <a:pt x="7613" y="1032"/>
                    <a:pt x="7589" y="1032"/>
                    <a:pt x="7564" y="1032"/>
                  </a:cubicBezTo>
                  <a:cubicBezTo>
                    <a:pt x="7540" y="1035"/>
                    <a:pt x="7501" y="1040"/>
                    <a:pt x="7506" y="1053"/>
                  </a:cubicBezTo>
                  <a:cubicBezTo>
                    <a:pt x="7507" y="1062"/>
                    <a:pt x="7513" y="1065"/>
                    <a:pt x="7521" y="1065"/>
                  </a:cubicBezTo>
                  <a:cubicBezTo>
                    <a:pt x="7532" y="1065"/>
                    <a:pt x="7547" y="1060"/>
                    <a:pt x="7561" y="1060"/>
                  </a:cubicBezTo>
                  <a:cubicBezTo>
                    <a:pt x="7563" y="1060"/>
                    <a:pt x="7566" y="1060"/>
                    <a:pt x="7568" y="1060"/>
                  </a:cubicBezTo>
                  <a:cubicBezTo>
                    <a:pt x="7578" y="1060"/>
                    <a:pt x="7592" y="1056"/>
                    <a:pt x="7605" y="1056"/>
                  </a:cubicBezTo>
                  <a:cubicBezTo>
                    <a:pt x="7620" y="1070"/>
                    <a:pt x="7644" y="1060"/>
                    <a:pt x="7665" y="1070"/>
                  </a:cubicBezTo>
                  <a:cubicBezTo>
                    <a:pt x="7677" y="1077"/>
                    <a:pt x="7689" y="1079"/>
                    <a:pt x="7701" y="1079"/>
                  </a:cubicBezTo>
                  <a:cubicBezTo>
                    <a:pt x="7722" y="1079"/>
                    <a:pt x="7742" y="1070"/>
                    <a:pt x="7755" y="1056"/>
                  </a:cubicBezTo>
                  <a:lnTo>
                    <a:pt x="7783" y="1056"/>
                  </a:lnTo>
                  <a:cubicBezTo>
                    <a:pt x="7783" y="1077"/>
                    <a:pt x="7780" y="1095"/>
                    <a:pt x="7762" y="1109"/>
                  </a:cubicBezTo>
                  <a:lnTo>
                    <a:pt x="7720" y="1109"/>
                  </a:lnTo>
                  <a:cubicBezTo>
                    <a:pt x="7666" y="1100"/>
                    <a:pt x="7611" y="1096"/>
                    <a:pt x="7557" y="1096"/>
                  </a:cubicBezTo>
                  <a:cubicBezTo>
                    <a:pt x="7487" y="1096"/>
                    <a:pt x="7418" y="1102"/>
                    <a:pt x="7349" y="1112"/>
                  </a:cubicBezTo>
                  <a:cubicBezTo>
                    <a:pt x="7328" y="1123"/>
                    <a:pt x="7304" y="1123"/>
                    <a:pt x="7280" y="1126"/>
                  </a:cubicBezTo>
                  <a:cubicBezTo>
                    <a:pt x="7269" y="1126"/>
                    <a:pt x="7262" y="1123"/>
                    <a:pt x="7256" y="1115"/>
                  </a:cubicBezTo>
                  <a:cubicBezTo>
                    <a:pt x="7247" y="1103"/>
                    <a:pt x="7237" y="1099"/>
                    <a:pt x="7225" y="1099"/>
                  </a:cubicBezTo>
                  <a:cubicBezTo>
                    <a:pt x="7214" y="1099"/>
                    <a:pt x="7202" y="1103"/>
                    <a:pt x="7189" y="1109"/>
                  </a:cubicBezTo>
                  <a:cubicBezTo>
                    <a:pt x="7173" y="1115"/>
                    <a:pt x="7162" y="1126"/>
                    <a:pt x="7138" y="1130"/>
                  </a:cubicBezTo>
                  <a:cubicBezTo>
                    <a:pt x="7099" y="1102"/>
                    <a:pt x="7123" y="1070"/>
                    <a:pt x="7123" y="1040"/>
                  </a:cubicBezTo>
                  <a:cubicBezTo>
                    <a:pt x="7123" y="1040"/>
                    <a:pt x="7123" y="1035"/>
                    <a:pt x="7127" y="1035"/>
                  </a:cubicBezTo>
                  <a:lnTo>
                    <a:pt x="7134" y="1035"/>
                  </a:lnTo>
                  <a:cubicBezTo>
                    <a:pt x="7153" y="1047"/>
                    <a:pt x="7169" y="1051"/>
                    <a:pt x="7183" y="1051"/>
                  </a:cubicBezTo>
                  <a:cubicBezTo>
                    <a:pt x="7222" y="1051"/>
                    <a:pt x="7249" y="1020"/>
                    <a:pt x="7287" y="1015"/>
                  </a:cubicBezTo>
                  <a:cubicBezTo>
                    <a:pt x="7304" y="1015"/>
                    <a:pt x="7332" y="1005"/>
                    <a:pt x="7318" y="990"/>
                  </a:cubicBezTo>
                  <a:cubicBezTo>
                    <a:pt x="7312" y="982"/>
                    <a:pt x="7292" y="972"/>
                    <a:pt x="7272" y="972"/>
                  </a:cubicBezTo>
                  <a:cubicBezTo>
                    <a:pt x="7269" y="972"/>
                    <a:pt x="7265" y="973"/>
                    <a:pt x="7262" y="973"/>
                  </a:cubicBezTo>
                  <a:cubicBezTo>
                    <a:pt x="7246" y="977"/>
                    <a:pt x="7230" y="979"/>
                    <a:pt x="7213" y="979"/>
                  </a:cubicBezTo>
                  <a:cubicBezTo>
                    <a:pt x="7189" y="979"/>
                    <a:pt x="7166" y="976"/>
                    <a:pt x="7141" y="973"/>
                  </a:cubicBezTo>
                  <a:cubicBezTo>
                    <a:pt x="7147" y="961"/>
                    <a:pt x="7166" y="944"/>
                    <a:pt x="7131" y="944"/>
                  </a:cubicBezTo>
                  <a:cubicBezTo>
                    <a:pt x="7125" y="944"/>
                    <a:pt x="7118" y="945"/>
                    <a:pt x="7110" y="946"/>
                  </a:cubicBezTo>
                  <a:lnTo>
                    <a:pt x="7106" y="946"/>
                  </a:lnTo>
                  <a:cubicBezTo>
                    <a:pt x="7110" y="939"/>
                    <a:pt x="7117" y="928"/>
                    <a:pt x="7123" y="925"/>
                  </a:cubicBezTo>
                  <a:cubicBezTo>
                    <a:pt x="7129" y="923"/>
                    <a:pt x="7134" y="922"/>
                    <a:pt x="7140" y="922"/>
                  </a:cubicBezTo>
                  <a:cubicBezTo>
                    <a:pt x="7147" y="922"/>
                    <a:pt x="7155" y="923"/>
                    <a:pt x="7165" y="925"/>
                  </a:cubicBezTo>
                  <a:cubicBezTo>
                    <a:pt x="7214" y="931"/>
                    <a:pt x="7189" y="963"/>
                    <a:pt x="7224" y="963"/>
                  </a:cubicBezTo>
                  <a:cubicBezTo>
                    <a:pt x="7226" y="963"/>
                    <a:pt x="7228" y="963"/>
                    <a:pt x="7229" y="963"/>
                  </a:cubicBezTo>
                  <a:cubicBezTo>
                    <a:pt x="7275" y="963"/>
                    <a:pt x="7233" y="921"/>
                    <a:pt x="7284" y="921"/>
                  </a:cubicBezTo>
                  <a:cubicBezTo>
                    <a:pt x="7286" y="921"/>
                    <a:pt x="7288" y="921"/>
                    <a:pt x="7290" y="921"/>
                  </a:cubicBezTo>
                  <a:cubicBezTo>
                    <a:pt x="7297" y="921"/>
                    <a:pt x="7304" y="918"/>
                    <a:pt x="7311" y="915"/>
                  </a:cubicBezTo>
                  <a:cubicBezTo>
                    <a:pt x="7328" y="901"/>
                    <a:pt x="7318" y="886"/>
                    <a:pt x="7314" y="873"/>
                  </a:cubicBezTo>
                  <a:cubicBezTo>
                    <a:pt x="7310" y="868"/>
                    <a:pt x="7305" y="866"/>
                    <a:pt x="7298" y="866"/>
                  </a:cubicBezTo>
                  <a:cubicBezTo>
                    <a:pt x="7289" y="866"/>
                    <a:pt x="7277" y="871"/>
                    <a:pt x="7266" y="873"/>
                  </a:cubicBezTo>
                  <a:cubicBezTo>
                    <a:pt x="7253" y="875"/>
                    <a:pt x="7242" y="876"/>
                    <a:pt x="7230" y="876"/>
                  </a:cubicBezTo>
                  <a:cubicBezTo>
                    <a:pt x="7195" y="876"/>
                    <a:pt x="7164" y="867"/>
                    <a:pt x="7138" y="848"/>
                  </a:cubicBezTo>
                  <a:cubicBezTo>
                    <a:pt x="7110" y="827"/>
                    <a:pt x="7158" y="821"/>
                    <a:pt x="7165" y="806"/>
                  </a:cubicBezTo>
                  <a:cubicBezTo>
                    <a:pt x="7168" y="806"/>
                    <a:pt x="7173" y="803"/>
                    <a:pt x="7173" y="800"/>
                  </a:cubicBezTo>
                  <a:lnTo>
                    <a:pt x="7173" y="796"/>
                  </a:lnTo>
                  <a:cubicBezTo>
                    <a:pt x="7189" y="790"/>
                    <a:pt x="7227" y="796"/>
                    <a:pt x="7231" y="779"/>
                  </a:cubicBezTo>
                  <a:lnTo>
                    <a:pt x="7227" y="776"/>
                  </a:lnTo>
                  <a:cubicBezTo>
                    <a:pt x="7217" y="771"/>
                    <a:pt x="7241" y="747"/>
                    <a:pt x="7220" y="747"/>
                  </a:cubicBezTo>
                  <a:cubicBezTo>
                    <a:pt x="7214" y="747"/>
                    <a:pt x="7203" y="749"/>
                    <a:pt x="7186" y="755"/>
                  </a:cubicBezTo>
                  <a:cubicBezTo>
                    <a:pt x="7172" y="745"/>
                    <a:pt x="7156" y="743"/>
                    <a:pt x="7139" y="743"/>
                  </a:cubicBezTo>
                  <a:cubicBezTo>
                    <a:pt x="7126" y="743"/>
                    <a:pt x="7113" y="744"/>
                    <a:pt x="7099" y="744"/>
                  </a:cubicBezTo>
                  <a:cubicBezTo>
                    <a:pt x="7099" y="744"/>
                    <a:pt x="7096" y="744"/>
                    <a:pt x="7096" y="741"/>
                  </a:cubicBezTo>
                  <a:cubicBezTo>
                    <a:pt x="7103" y="737"/>
                    <a:pt x="7110" y="734"/>
                    <a:pt x="7106" y="727"/>
                  </a:cubicBezTo>
                  <a:close/>
                  <a:moveTo>
                    <a:pt x="6457" y="1199"/>
                  </a:moveTo>
                  <a:cubicBezTo>
                    <a:pt x="6461" y="1199"/>
                    <a:pt x="6461" y="1202"/>
                    <a:pt x="6465" y="1202"/>
                  </a:cubicBezTo>
                  <a:cubicBezTo>
                    <a:pt x="6461" y="1202"/>
                    <a:pt x="6457" y="1199"/>
                    <a:pt x="6454" y="1199"/>
                  </a:cubicBezTo>
                  <a:close/>
                  <a:moveTo>
                    <a:pt x="5410" y="1209"/>
                  </a:moveTo>
                  <a:lnTo>
                    <a:pt x="5410" y="1213"/>
                  </a:lnTo>
                  <a:cubicBezTo>
                    <a:pt x="5406" y="1213"/>
                    <a:pt x="5403" y="1209"/>
                    <a:pt x="5399" y="1209"/>
                  </a:cubicBezTo>
                  <a:close/>
                  <a:moveTo>
                    <a:pt x="6992" y="1244"/>
                  </a:moveTo>
                  <a:cubicBezTo>
                    <a:pt x="6992" y="1248"/>
                    <a:pt x="6988" y="1248"/>
                    <a:pt x="6988" y="1248"/>
                  </a:cubicBezTo>
                  <a:cubicBezTo>
                    <a:pt x="6988" y="1248"/>
                    <a:pt x="6988" y="1244"/>
                    <a:pt x="6992" y="1244"/>
                  </a:cubicBezTo>
                  <a:close/>
                  <a:moveTo>
                    <a:pt x="4497" y="1424"/>
                  </a:moveTo>
                  <a:cubicBezTo>
                    <a:pt x="4494" y="1424"/>
                    <a:pt x="4494" y="1424"/>
                    <a:pt x="4494" y="1428"/>
                  </a:cubicBezTo>
                  <a:lnTo>
                    <a:pt x="4494" y="1424"/>
                  </a:lnTo>
                  <a:close/>
                  <a:moveTo>
                    <a:pt x="3471" y="1486"/>
                  </a:moveTo>
                  <a:cubicBezTo>
                    <a:pt x="3481" y="1486"/>
                    <a:pt x="3491" y="1487"/>
                    <a:pt x="3501" y="1490"/>
                  </a:cubicBezTo>
                  <a:cubicBezTo>
                    <a:pt x="3484" y="1511"/>
                    <a:pt x="3446" y="1504"/>
                    <a:pt x="3418" y="1511"/>
                  </a:cubicBezTo>
                  <a:cubicBezTo>
                    <a:pt x="3415" y="1508"/>
                    <a:pt x="3411" y="1504"/>
                    <a:pt x="3405" y="1504"/>
                  </a:cubicBezTo>
                  <a:lnTo>
                    <a:pt x="3408" y="1504"/>
                  </a:lnTo>
                  <a:cubicBezTo>
                    <a:pt x="3428" y="1494"/>
                    <a:pt x="3448" y="1486"/>
                    <a:pt x="3471" y="1486"/>
                  </a:cubicBezTo>
                  <a:close/>
                  <a:moveTo>
                    <a:pt x="4723" y="1549"/>
                  </a:moveTo>
                  <a:cubicBezTo>
                    <a:pt x="4723" y="1553"/>
                    <a:pt x="4723" y="1553"/>
                    <a:pt x="4720" y="1553"/>
                  </a:cubicBezTo>
                  <a:cubicBezTo>
                    <a:pt x="4720" y="1549"/>
                    <a:pt x="4723" y="1549"/>
                    <a:pt x="4723" y="1549"/>
                  </a:cubicBezTo>
                  <a:close/>
                  <a:moveTo>
                    <a:pt x="2336" y="1806"/>
                  </a:moveTo>
                  <a:cubicBezTo>
                    <a:pt x="2308" y="1810"/>
                    <a:pt x="2277" y="1810"/>
                    <a:pt x="2246" y="1810"/>
                  </a:cubicBezTo>
                  <a:cubicBezTo>
                    <a:pt x="2273" y="1806"/>
                    <a:pt x="2305" y="1806"/>
                    <a:pt x="2336" y="1806"/>
                  </a:cubicBezTo>
                  <a:close/>
                  <a:moveTo>
                    <a:pt x="1034" y="1874"/>
                  </a:moveTo>
                  <a:cubicBezTo>
                    <a:pt x="1035" y="1874"/>
                    <a:pt x="1037" y="1877"/>
                    <a:pt x="1035" y="1879"/>
                  </a:cubicBezTo>
                  <a:lnTo>
                    <a:pt x="1024" y="1879"/>
                  </a:lnTo>
                  <a:cubicBezTo>
                    <a:pt x="1028" y="1876"/>
                    <a:pt x="1032" y="1876"/>
                    <a:pt x="1035" y="1876"/>
                  </a:cubicBezTo>
                  <a:cubicBezTo>
                    <a:pt x="1034" y="1875"/>
                    <a:pt x="1034" y="1874"/>
                    <a:pt x="1034" y="1874"/>
                  </a:cubicBezTo>
                  <a:close/>
                  <a:moveTo>
                    <a:pt x="5600" y="2191"/>
                  </a:moveTo>
                  <a:cubicBezTo>
                    <a:pt x="5597" y="2195"/>
                    <a:pt x="5594" y="2198"/>
                    <a:pt x="5590" y="2201"/>
                  </a:cubicBezTo>
                  <a:cubicBezTo>
                    <a:pt x="5586" y="2198"/>
                    <a:pt x="5586" y="2195"/>
                    <a:pt x="5594" y="2191"/>
                  </a:cubicBezTo>
                  <a:close/>
                  <a:moveTo>
                    <a:pt x="6492" y="2260"/>
                  </a:moveTo>
                  <a:cubicBezTo>
                    <a:pt x="6499" y="2260"/>
                    <a:pt x="6502" y="2260"/>
                    <a:pt x="6510" y="2264"/>
                  </a:cubicBezTo>
                  <a:cubicBezTo>
                    <a:pt x="6502" y="2264"/>
                    <a:pt x="6499" y="2260"/>
                    <a:pt x="6492" y="2260"/>
                  </a:cubicBezTo>
                  <a:close/>
                  <a:moveTo>
                    <a:pt x="6103" y="2281"/>
                  </a:moveTo>
                  <a:lnTo>
                    <a:pt x="6107" y="2284"/>
                  </a:lnTo>
                  <a:cubicBezTo>
                    <a:pt x="6108" y="2286"/>
                    <a:pt x="6108" y="2286"/>
                    <a:pt x="6107" y="2286"/>
                  </a:cubicBezTo>
                  <a:cubicBezTo>
                    <a:pt x="6106" y="2286"/>
                    <a:pt x="6101" y="2283"/>
                    <a:pt x="6103" y="2281"/>
                  </a:cubicBezTo>
                  <a:close/>
                  <a:moveTo>
                    <a:pt x="5573" y="2393"/>
                  </a:moveTo>
                  <a:cubicBezTo>
                    <a:pt x="5576" y="2393"/>
                    <a:pt x="5576" y="2396"/>
                    <a:pt x="5576" y="2396"/>
                  </a:cubicBezTo>
                  <a:lnTo>
                    <a:pt x="5573" y="2396"/>
                  </a:lnTo>
                  <a:lnTo>
                    <a:pt x="5573" y="2393"/>
                  </a:lnTo>
                  <a:close/>
                  <a:moveTo>
                    <a:pt x="4473" y="2632"/>
                  </a:moveTo>
                  <a:cubicBezTo>
                    <a:pt x="4470" y="2638"/>
                    <a:pt x="4459" y="2642"/>
                    <a:pt x="4449" y="2646"/>
                  </a:cubicBezTo>
                  <a:cubicBezTo>
                    <a:pt x="4456" y="2638"/>
                    <a:pt x="4466" y="2635"/>
                    <a:pt x="4473" y="2632"/>
                  </a:cubicBezTo>
                  <a:close/>
                  <a:moveTo>
                    <a:pt x="4670" y="2652"/>
                  </a:moveTo>
                  <a:cubicBezTo>
                    <a:pt x="4670" y="2656"/>
                    <a:pt x="4670" y="2656"/>
                    <a:pt x="4675" y="2656"/>
                  </a:cubicBezTo>
                  <a:lnTo>
                    <a:pt x="4670" y="2656"/>
                  </a:lnTo>
                  <a:lnTo>
                    <a:pt x="4670" y="2652"/>
                  </a:lnTo>
                  <a:close/>
                  <a:moveTo>
                    <a:pt x="2943" y="2635"/>
                  </a:moveTo>
                  <a:cubicBezTo>
                    <a:pt x="2960" y="2638"/>
                    <a:pt x="2974" y="2646"/>
                    <a:pt x="2984" y="2649"/>
                  </a:cubicBezTo>
                  <a:cubicBezTo>
                    <a:pt x="2978" y="2656"/>
                    <a:pt x="2974" y="2659"/>
                    <a:pt x="2981" y="2663"/>
                  </a:cubicBezTo>
                  <a:cubicBezTo>
                    <a:pt x="2976" y="2664"/>
                    <a:pt x="2972" y="2665"/>
                    <a:pt x="2968" y="2665"/>
                  </a:cubicBezTo>
                  <a:cubicBezTo>
                    <a:pt x="2960" y="2665"/>
                    <a:pt x="2954" y="2663"/>
                    <a:pt x="2950" y="2656"/>
                  </a:cubicBezTo>
                  <a:cubicBezTo>
                    <a:pt x="2957" y="2649"/>
                    <a:pt x="2953" y="2642"/>
                    <a:pt x="2943" y="2635"/>
                  </a:cubicBezTo>
                  <a:close/>
                  <a:moveTo>
                    <a:pt x="2926" y="2667"/>
                  </a:moveTo>
                  <a:lnTo>
                    <a:pt x="2926" y="2680"/>
                  </a:lnTo>
                  <a:cubicBezTo>
                    <a:pt x="2922" y="2677"/>
                    <a:pt x="2915" y="2670"/>
                    <a:pt x="2909" y="2667"/>
                  </a:cubicBezTo>
                  <a:lnTo>
                    <a:pt x="2909" y="2667"/>
                  </a:lnTo>
                  <a:cubicBezTo>
                    <a:pt x="2911" y="2667"/>
                    <a:pt x="2914" y="2668"/>
                    <a:pt x="2919" y="2668"/>
                  </a:cubicBezTo>
                  <a:cubicBezTo>
                    <a:pt x="2921" y="2668"/>
                    <a:pt x="2924" y="2668"/>
                    <a:pt x="2926" y="2667"/>
                  </a:cubicBezTo>
                  <a:close/>
                  <a:moveTo>
                    <a:pt x="3026" y="2677"/>
                  </a:moveTo>
                  <a:cubicBezTo>
                    <a:pt x="3031" y="2678"/>
                    <a:pt x="3036" y="2679"/>
                    <a:pt x="3040" y="2679"/>
                  </a:cubicBezTo>
                  <a:cubicBezTo>
                    <a:pt x="3044" y="2679"/>
                    <a:pt x="3047" y="2678"/>
                    <a:pt x="3051" y="2677"/>
                  </a:cubicBezTo>
                  <a:lnTo>
                    <a:pt x="3051" y="2677"/>
                  </a:lnTo>
                  <a:cubicBezTo>
                    <a:pt x="3043" y="2687"/>
                    <a:pt x="3037" y="2697"/>
                    <a:pt x="3033" y="2708"/>
                  </a:cubicBezTo>
                  <a:cubicBezTo>
                    <a:pt x="3037" y="2697"/>
                    <a:pt x="3037" y="2687"/>
                    <a:pt x="3026" y="2677"/>
                  </a:cubicBezTo>
                  <a:close/>
                  <a:moveTo>
                    <a:pt x="4428" y="2792"/>
                  </a:moveTo>
                  <a:lnTo>
                    <a:pt x="4425" y="2795"/>
                  </a:lnTo>
                  <a:cubicBezTo>
                    <a:pt x="4425" y="2792"/>
                    <a:pt x="4425" y="2792"/>
                    <a:pt x="4421" y="2792"/>
                  </a:cubicBezTo>
                  <a:close/>
                  <a:moveTo>
                    <a:pt x="33526" y="2951"/>
                  </a:moveTo>
                  <a:cubicBezTo>
                    <a:pt x="33522" y="2955"/>
                    <a:pt x="33522" y="2955"/>
                    <a:pt x="33518" y="2955"/>
                  </a:cubicBezTo>
                  <a:cubicBezTo>
                    <a:pt x="33522" y="2955"/>
                    <a:pt x="33522" y="2951"/>
                    <a:pt x="33522" y="2951"/>
                  </a:cubicBezTo>
                  <a:close/>
                  <a:moveTo>
                    <a:pt x="3727" y="2816"/>
                  </a:moveTo>
                  <a:cubicBezTo>
                    <a:pt x="3727" y="2819"/>
                    <a:pt x="3730" y="2822"/>
                    <a:pt x="3734" y="2822"/>
                  </a:cubicBezTo>
                  <a:cubicBezTo>
                    <a:pt x="3765" y="2833"/>
                    <a:pt x="3800" y="2826"/>
                    <a:pt x="3828" y="2836"/>
                  </a:cubicBezTo>
                  <a:cubicBezTo>
                    <a:pt x="3863" y="2848"/>
                    <a:pt x="3900" y="2855"/>
                    <a:pt x="3940" y="2855"/>
                  </a:cubicBezTo>
                  <a:cubicBezTo>
                    <a:pt x="3959" y="2855"/>
                    <a:pt x="3978" y="2854"/>
                    <a:pt x="3998" y="2851"/>
                  </a:cubicBezTo>
                  <a:cubicBezTo>
                    <a:pt x="4003" y="2850"/>
                    <a:pt x="4008" y="2849"/>
                    <a:pt x="4013" y="2849"/>
                  </a:cubicBezTo>
                  <a:cubicBezTo>
                    <a:pt x="4027" y="2849"/>
                    <a:pt x="4038" y="2853"/>
                    <a:pt x="4043" y="2861"/>
                  </a:cubicBezTo>
                  <a:lnTo>
                    <a:pt x="4036" y="2861"/>
                  </a:lnTo>
                  <a:cubicBezTo>
                    <a:pt x="4025" y="2864"/>
                    <a:pt x="4015" y="2867"/>
                    <a:pt x="4008" y="2875"/>
                  </a:cubicBezTo>
                  <a:lnTo>
                    <a:pt x="3998" y="2875"/>
                  </a:lnTo>
                  <a:cubicBezTo>
                    <a:pt x="3953" y="2878"/>
                    <a:pt x="3900" y="2871"/>
                    <a:pt x="3876" y="2896"/>
                  </a:cubicBezTo>
                  <a:cubicBezTo>
                    <a:pt x="3855" y="2920"/>
                    <a:pt x="3821" y="2923"/>
                    <a:pt x="3783" y="2926"/>
                  </a:cubicBezTo>
                  <a:lnTo>
                    <a:pt x="3786" y="2923"/>
                  </a:lnTo>
                  <a:cubicBezTo>
                    <a:pt x="3807" y="2913"/>
                    <a:pt x="3814" y="2902"/>
                    <a:pt x="3796" y="2892"/>
                  </a:cubicBezTo>
                  <a:cubicBezTo>
                    <a:pt x="3790" y="2888"/>
                    <a:pt x="3781" y="2886"/>
                    <a:pt x="3773" y="2886"/>
                  </a:cubicBezTo>
                  <a:cubicBezTo>
                    <a:pt x="3768" y="2886"/>
                    <a:pt x="3763" y="2887"/>
                    <a:pt x="3759" y="2888"/>
                  </a:cubicBezTo>
                  <a:cubicBezTo>
                    <a:pt x="3741" y="2899"/>
                    <a:pt x="3717" y="2906"/>
                    <a:pt x="3738" y="2920"/>
                  </a:cubicBezTo>
                  <a:cubicBezTo>
                    <a:pt x="3744" y="2926"/>
                    <a:pt x="3748" y="2930"/>
                    <a:pt x="3744" y="2934"/>
                  </a:cubicBezTo>
                  <a:lnTo>
                    <a:pt x="3717" y="2934"/>
                  </a:lnTo>
                  <a:cubicBezTo>
                    <a:pt x="3679" y="2941"/>
                    <a:pt x="3623" y="2937"/>
                    <a:pt x="3655" y="2976"/>
                  </a:cubicBezTo>
                  <a:lnTo>
                    <a:pt x="3658" y="2976"/>
                  </a:lnTo>
                  <a:cubicBezTo>
                    <a:pt x="3644" y="2982"/>
                    <a:pt x="3616" y="2982"/>
                    <a:pt x="3616" y="2996"/>
                  </a:cubicBezTo>
                  <a:lnTo>
                    <a:pt x="3613" y="2996"/>
                  </a:lnTo>
                  <a:cubicBezTo>
                    <a:pt x="3588" y="2996"/>
                    <a:pt x="3567" y="2996"/>
                    <a:pt x="3550" y="2989"/>
                  </a:cubicBezTo>
                  <a:cubicBezTo>
                    <a:pt x="3592" y="2955"/>
                    <a:pt x="3554" y="2944"/>
                    <a:pt x="3498" y="2937"/>
                  </a:cubicBezTo>
                  <a:cubicBezTo>
                    <a:pt x="3462" y="2932"/>
                    <a:pt x="3427" y="2926"/>
                    <a:pt x="3391" y="2926"/>
                  </a:cubicBezTo>
                  <a:cubicBezTo>
                    <a:pt x="3375" y="2926"/>
                    <a:pt x="3359" y="2927"/>
                    <a:pt x="3342" y="2930"/>
                  </a:cubicBezTo>
                  <a:cubicBezTo>
                    <a:pt x="3332" y="2927"/>
                    <a:pt x="3324" y="2926"/>
                    <a:pt x="3317" y="2926"/>
                  </a:cubicBezTo>
                  <a:cubicBezTo>
                    <a:pt x="3296" y="2926"/>
                    <a:pt x="3295" y="2938"/>
                    <a:pt x="3290" y="2951"/>
                  </a:cubicBezTo>
                  <a:cubicBezTo>
                    <a:pt x="3278" y="2971"/>
                    <a:pt x="3265" y="2992"/>
                    <a:pt x="3225" y="2992"/>
                  </a:cubicBezTo>
                  <a:cubicBezTo>
                    <a:pt x="3216" y="2992"/>
                    <a:pt x="3207" y="2991"/>
                    <a:pt x="3197" y="2989"/>
                  </a:cubicBezTo>
                  <a:cubicBezTo>
                    <a:pt x="3179" y="2986"/>
                    <a:pt x="3158" y="2989"/>
                    <a:pt x="3144" y="2982"/>
                  </a:cubicBezTo>
                  <a:lnTo>
                    <a:pt x="3144" y="2955"/>
                  </a:lnTo>
                  <a:cubicBezTo>
                    <a:pt x="3172" y="2937"/>
                    <a:pt x="3141" y="2913"/>
                    <a:pt x="3162" y="2896"/>
                  </a:cubicBezTo>
                  <a:cubicBezTo>
                    <a:pt x="3176" y="2888"/>
                    <a:pt x="3192" y="2885"/>
                    <a:pt x="3207" y="2878"/>
                  </a:cubicBezTo>
                  <a:cubicBezTo>
                    <a:pt x="3210" y="2878"/>
                    <a:pt x="3210" y="2881"/>
                    <a:pt x="3213" y="2881"/>
                  </a:cubicBezTo>
                  <a:cubicBezTo>
                    <a:pt x="3238" y="2874"/>
                    <a:pt x="3265" y="2868"/>
                    <a:pt x="3294" y="2868"/>
                  </a:cubicBezTo>
                  <a:cubicBezTo>
                    <a:pt x="3305" y="2868"/>
                    <a:pt x="3316" y="2869"/>
                    <a:pt x="3328" y="2871"/>
                  </a:cubicBezTo>
                  <a:cubicBezTo>
                    <a:pt x="3337" y="2874"/>
                    <a:pt x="3346" y="2875"/>
                    <a:pt x="3355" y="2875"/>
                  </a:cubicBezTo>
                  <a:cubicBezTo>
                    <a:pt x="3374" y="2875"/>
                    <a:pt x="3392" y="2870"/>
                    <a:pt x="3408" y="2861"/>
                  </a:cubicBezTo>
                  <a:cubicBezTo>
                    <a:pt x="3417" y="2862"/>
                    <a:pt x="3426" y="2862"/>
                    <a:pt x="3434" y="2862"/>
                  </a:cubicBezTo>
                  <a:cubicBezTo>
                    <a:pt x="3499" y="2862"/>
                    <a:pt x="3545" y="2829"/>
                    <a:pt x="3609" y="2826"/>
                  </a:cubicBezTo>
                  <a:cubicBezTo>
                    <a:pt x="3624" y="2832"/>
                    <a:pt x="3638" y="2834"/>
                    <a:pt x="3652" y="2834"/>
                  </a:cubicBezTo>
                  <a:cubicBezTo>
                    <a:pt x="3671" y="2834"/>
                    <a:pt x="3689" y="2830"/>
                    <a:pt x="3706" y="2826"/>
                  </a:cubicBezTo>
                  <a:cubicBezTo>
                    <a:pt x="3713" y="2822"/>
                    <a:pt x="3717" y="2819"/>
                    <a:pt x="3713" y="2816"/>
                  </a:cubicBezTo>
                  <a:cubicBezTo>
                    <a:pt x="3717" y="2816"/>
                    <a:pt x="3717" y="2816"/>
                    <a:pt x="3717" y="2819"/>
                  </a:cubicBezTo>
                  <a:lnTo>
                    <a:pt x="3720" y="2816"/>
                  </a:lnTo>
                  <a:lnTo>
                    <a:pt x="3724" y="2819"/>
                  </a:lnTo>
                  <a:cubicBezTo>
                    <a:pt x="3724" y="2819"/>
                    <a:pt x="3724" y="2816"/>
                    <a:pt x="3727" y="2816"/>
                  </a:cubicBezTo>
                  <a:close/>
                  <a:moveTo>
                    <a:pt x="2859" y="2867"/>
                  </a:moveTo>
                  <a:cubicBezTo>
                    <a:pt x="2867" y="2875"/>
                    <a:pt x="2870" y="2885"/>
                    <a:pt x="2888" y="2888"/>
                  </a:cubicBezTo>
                  <a:cubicBezTo>
                    <a:pt x="2880" y="2913"/>
                    <a:pt x="2839" y="2906"/>
                    <a:pt x="2811" y="2909"/>
                  </a:cubicBezTo>
                  <a:cubicBezTo>
                    <a:pt x="2776" y="2913"/>
                    <a:pt x="2755" y="2930"/>
                    <a:pt x="2780" y="2937"/>
                  </a:cubicBezTo>
                  <a:cubicBezTo>
                    <a:pt x="2829" y="2951"/>
                    <a:pt x="2801" y="2976"/>
                    <a:pt x="2822" y="2989"/>
                  </a:cubicBezTo>
                  <a:cubicBezTo>
                    <a:pt x="2856" y="3024"/>
                    <a:pt x="2929" y="3017"/>
                    <a:pt x="2981" y="3034"/>
                  </a:cubicBezTo>
                  <a:cubicBezTo>
                    <a:pt x="2969" y="3056"/>
                    <a:pt x="2944" y="3062"/>
                    <a:pt x="2914" y="3062"/>
                  </a:cubicBezTo>
                  <a:cubicBezTo>
                    <a:pt x="2900" y="3062"/>
                    <a:pt x="2885" y="3061"/>
                    <a:pt x="2870" y="3059"/>
                  </a:cubicBezTo>
                  <a:cubicBezTo>
                    <a:pt x="2854" y="3056"/>
                    <a:pt x="2840" y="3050"/>
                    <a:pt x="2826" y="3050"/>
                  </a:cubicBezTo>
                  <a:cubicBezTo>
                    <a:pt x="2819" y="3050"/>
                    <a:pt x="2812" y="3052"/>
                    <a:pt x="2804" y="3055"/>
                  </a:cubicBezTo>
                  <a:cubicBezTo>
                    <a:pt x="2800" y="3055"/>
                    <a:pt x="2795" y="3055"/>
                    <a:pt x="2791" y="3055"/>
                  </a:cubicBezTo>
                  <a:cubicBezTo>
                    <a:pt x="2754" y="3055"/>
                    <a:pt x="2727" y="3040"/>
                    <a:pt x="2693" y="3027"/>
                  </a:cubicBezTo>
                  <a:cubicBezTo>
                    <a:pt x="2620" y="3000"/>
                    <a:pt x="2659" y="2992"/>
                    <a:pt x="2704" y="2979"/>
                  </a:cubicBezTo>
                  <a:cubicBezTo>
                    <a:pt x="2714" y="2976"/>
                    <a:pt x="2724" y="2971"/>
                    <a:pt x="2739" y="2965"/>
                  </a:cubicBezTo>
                  <a:cubicBezTo>
                    <a:pt x="2718" y="2955"/>
                    <a:pt x="2697" y="2947"/>
                    <a:pt x="2680" y="2937"/>
                  </a:cubicBezTo>
                  <a:lnTo>
                    <a:pt x="2676" y="2937"/>
                  </a:lnTo>
                  <a:cubicBezTo>
                    <a:pt x="2679" y="2932"/>
                    <a:pt x="2684" y="2931"/>
                    <a:pt x="2691" y="2931"/>
                  </a:cubicBezTo>
                  <a:cubicBezTo>
                    <a:pt x="2701" y="2931"/>
                    <a:pt x="2713" y="2934"/>
                    <a:pt x="2723" y="2934"/>
                  </a:cubicBezTo>
                  <a:cubicBezTo>
                    <a:pt x="2728" y="2934"/>
                    <a:pt x="2732" y="2933"/>
                    <a:pt x="2734" y="2930"/>
                  </a:cubicBezTo>
                  <a:lnTo>
                    <a:pt x="2734" y="2926"/>
                  </a:lnTo>
                  <a:cubicBezTo>
                    <a:pt x="2739" y="2930"/>
                    <a:pt x="2739" y="2930"/>
                    <a:pt x="2742" y="2930"/>
                  </a:cubicBezTo>
                  <a:cubicBezTo>
                    <a:pt x="2755" y="2930"/>
                    <a:pt x="2766" y="2926"/>
                    <a:pt x="2769" y="2920"/>
                  </a:cubicBezTo>
                  <a:cubicBezTo>
                    <a:pt x="2769" y="2885"/>
                    <a:pt x="2811" y="2875"/>
                    <a:pt x="2859" y="2867"/>
                  </a:cubicBezTo>
                  <a:close/>
                  <a:moveTo>
                    <a:pt x="29904" y="3138"/>
                  </a:moveTo>
                  <a:cubicBezTo>
                    <a:pt x="29969" y="3138"/>
                    <a:pt x="30033" y="3139"/>
                    <a:pt x="30098" y="3142"/>
                  </a:cubicBezTo>
                  <a:cubicBezTo>
                    <a:pt x="30104" y="3155"/>
                    <a:pt x="30129" y="3155"/>
                    <a:pt x="30143" y="3163"/>
                  </a:cubicBezTo>
                  <a:cubicBezTo>
                    <a:pt x="30157" y="3166"/>
                    <a:pt x="30178" y="3166"/>
                    <a:pt x="30164" y="3180"/>
                  </a:cubicBezTo>
                  <a:cubicBezTo>
                    <a:pt x="30149" y="3200"/>
                    <a:pt x="30167" y="3218"/>
                    <a:pt x="30184" y="3232"/>
                  </a:cubicBezTo>
                  <a:cubicBezTo>
                    <a:pt x="30181" y="3235"/>
                    <a:pt x="30174" y="3235"/>
                    <a:pt x="30170" y="3235"/>
                  </a:cubicBezTo>
                  <a:cubicBezTo>
                    <a:pt x="30143" y="3232"/>
                    <a:pt x="30119" y="3229"/>
                    <a:pt x="30094" y="3225"/>
                  </a:cubicBezTo>
                  <a:cubicBezTo>
                    <a:pt x="30080" y="3221"/>
                    <a:pt x="30063" y="3221"/>
                    <a:pt x="30050" y="3221"/>
                  </a:cubicBezTo>
                  <a:cubicBezTo>
                    <a:pt x="30018" y="3223"/>
                    <a:pt x="29987" y="3224"/>
                    <a:pt x="29956" y="3224"/>
                  </a:cubicBezTo>
                  <a:cubicBezTo>
                    <a:pt x="29830" y="3224"/>
                    <a:pt x="29707" y="3209"/>
                    <a:pt x="29581" y="3200"/>
                  </a:cubicBezTo>
                  <a:lnTo>
                    <a:pt x="29553" y="3200"/>
                  </a:lnTo>
                  <a:cubicBezTo>
                    <a:pt x="29553" y="3197"/>
                    <a:pt x="29553" y="3197"/>
                    <a:pt x="29557" y="3190"/>
                  </a:cubicBezTo>
                  <a:cubicBezTo>
                    <a:pt x="29563" y="3184"/>
                    <a:pt x="29571" y="3180"/>
                    <a:pt x="29581" y="3180"/>
                  </a:cubicBezTo>
                  <a:cubicBezTo>
                    <a:pt x="29587" y="3180"/>
                    <a:pt x="29594" y="3181"/>
                    <a:pt x="29602" y="3184"/>
                  </a:cubicBezTo>
                  <a:cubicBezTo>
                    <a:pt x="29608" y="3185"/>
                    <a:pt x="29618" y="3188"/>
                    <a:pt x="29626" y="3188"/>
                  </a:cubicBezTo>
                  <a:cubicBezTo>
                    <a:pt x="29634" y="3188"/>
                    <a:pt x="29641" y="3185"/>
                    <a:pt x="29643" y="3176"/>
                  </a:cubicBezTo>
                  <a:cubicBezTo>
                    <a:pt x="29647" y="3163"/>
                    <a:pt x="29629" y="3155"/>
                    <a:pt x="29605" y="3155"/>
                  </a:cubicBezTo>
                  <a:cubicBezTo>
                    <a:pt x="29601" y="3155"/>
                    <a:pt x="29597" y="3156"/>
                    <a:pt x="29593" y="3156"/>
                  </a:cubicBezTo>
                  <a:cubicBezTo>
                    <a:pt x="29586" y="3156"/>
                    <a:pt x="29580" y="3155"/>
                    <a:pt x="29574" y="3149"/>
                  </a:cubicBezTo>
                  <a:cubicBezTo>
                    <a:pt x="29595" y="3145"/>
                    <a:pt x="29612" y="3145"/>
                    <a:pt x="29629" y="3142"/>
                  </a:cubicBezTo>
                  <a:lnTo>
                    <a:pt x="29647" y="3142"/>
                  </a:lnTo>
                  <a:cubicBezTo>
                    <a:pt x="29733" y="3140"/>
                    <a:pt x="29819" y="3138"/>
                    <a:pt x="29904" y="3138"/>
                  </a:cubicBezTo>
                  <a:close/>
                  <a:moveTo>
                    <a:pt x="30895" y="3246"/>
                  </a:moveTo>
                  <a:cubicBezTo>
                    <a:pt x="30902" y="3250"/>
                    <a:pt x="30907" y="3252"/>
                    <a:pt x="30912" y="3252"/>
                  </a:cubicBezTo>
                  <a:cubicBezTo>
                    <a:pt x="30916" y="3252"/>
                    <a:pt x="30919" y="3251"/>
                    <a:pt x="30924" y="3249"/>
                  </a:cubicBezTo>
                  <a:lnTo>
                    <a:pt x="30924" y="3249"/>
                  </a:lnTo>
                  <a:cubicBezTo>
                    <a:pt x="30915" y="3254"/>
                    <a:pt x="30906" y="3258"/>
                    <a:pt x="30898" y="3258"/>
                  </a:cubicBezTo>
                  <a:cubicBezTo>
                    <a:pt x="30893" y="3258"/>
                    <a:pt x="30889" y="3256"/>
                    <a:pt x="30885" y="3253"/>
                  </a:cubicBezTo>
                  <a:cubicBezTo>
                    <a:pt x="30889" y="3249"/>
                    <a:pt x="30892" y="3249"/>
                    <a:pt x="30895" y="3249"/>
                  </a:cubicBezTo>
                  <a:lnTo>
                    <a:pt x="30895" y="3246"/>
                  </a:lnTo>
                  <a:close/>
                  <a:moveTo>
                    <a:pt x="29218" y="3283"/>
                  </a:moveTo>
                  <a:cubicBezTo>
                    <a:pt x="29229" y="3283"/>
                    <a:pt x="29240" y="3284"/>
                    <a:pt x="29251" y="3284"/>
                  </a:cubicBezTo>
                  <a:cubicBezTo>
                    <a:pt x="29345" y="3291"/>
                    <a:pt x="29435" y="3304"/>
                    <a:pt x="29532" y="3309"/>
                  </a:cubicBezTo>
                  <a:cubicBezTo>
                    <a:pt x="29624" y="3309"/>
                    <a:pt x="29715" y="3326"/>
                    <a:pt x="29804" y="3326"/>
                  </a:cubicBezTo>
                  <a:cubicBezTo>
                    <a:pt x="29813" y="3326"/>
                    <a:pt x="29822" y="3326"/>
                    <a:pt x="29831" y="3325"/>
                  </a:cubicBezTo>
                  <a:cubicBezTo>
                    <a:pt x="29848" y="3325"/>
                    <a:pt x="29866" y="3324"/>
                    <a:pt x="29883" y="3324"/>
                  </a:cubicBezTo>
                  <a:cubicBezTo>
                    <a:pt x="29965" y="3324"/>
                    <a:pt x="30046" y="3330"/>
                    <a:pt x="30125" y="3333"/>
                  </a:cubicBezTo>
                  <a:cubicBezTo>
                    <a:pt x="30389" y="3343"/>
                    <a:pt x="30649" y="3364"/>
                    <a:pt x="30910" y="3374"/>
                  </a:cubicBezTo>
                  <a:cubicBezTo>
                    <a:pt x="30941" y="3372"/>
                    <a:pt x="30973" y="3369"/>
                    <a:pt x="31005" y="3369"/>
                  </a:cubicBezTo>
                  <a:cubicBezTo>
                    <a:pt x="31025" y="3369"/>
                    <a:pt x="31045" y="3370"/>
                    <a:pt x="31065" y="3374"/>
                  </a:cubicBezTo>
                  <a:cubicBezTo>
                    <a:pt x="31076" y="3374"/>
                    <a:pt x="31083" y="3374"/>
                    <a:pt x="31094" y="3378"/>
                  </a:cubicBezTo>
                  <a:cubicBezTo>
                    <a:pt x="31104" y="3378"/>
                    <a:pt x="31114" y="3378"/>
                    <a:pt x="31124" y="3381"/>
                  </a:cubicBezTo>
                  <a:lnTo>
                    <a:pt x="31166" y="3381"/>
                  </a:lnTo>
                  <a:cubicBezTo>
                    <a:pt x="31184" y="3384"/>
                    <a:pt x="31204" y="3384"/>
                    <a:pt x="31222" y="3384"/>
                  </a:cubicBezTo>
                  <a:cubicBezTo>
                    <a:pt x="31229" y="3388"/>
                    <a:pt x="31232" y="3388"/>
                    <a:pt x="31236" y="3388"/>
                  </a:cubicBezTo>
                  <a:cubicBezTo>
                    <a:pt x="31253" y="3399"/>
                    <a:pt x="31272" y="3404"/>
                    <a:pt x="31291" y="3404"/>
                  </a:cubicBezTo>
                  <a:cubicBezTo>
                    <a:pt x="31303" y="3404"/>
                    <a:pt x="31314" y="3402"/>
                    <a:pt x="31326" y="3399"/>
                  </a:cubicBezTo>
                  <a:cubicBezTo>
                    <a:pt x="31333" y="3395"/>
                    <a:pt x="31340" y="3395"/>
                    <a:pt x="31350" y="3392"/>
                  </a:cubicBezTo>
                  <a:cubicBezTo>
                    <a:pt x="31368" y="3395"/>
                    <a:pt x="31388" y="3395"/>
                    <a:pt x="31406" y="3395"/>
                  </a:cubicBezTo>
                  <a:cubicBezTo>
                    <a:pt x="31413" y="3395"/>
                    <a:pt x="31416" y="3399"/>
                    <a:pt x="31423" y="3399"/>
                  </a:cubicBezTo>
                  <a:cubicBezTo>
                    <a:pt x="31486" y="3413"/>
                    <a:pt x="31552" y="3409"/>
                    <a:pt x="31614" y="3413"/>
                  </a:cubicBezTo>
                  <a:cubicBezTo>
                    <a:pt x="31690" y="3413"/>
                    <a:pt x="31763" y="3413"/>
                    <a:pt x="31832" y="3429"/>
                  </a:cubicBezTo>
                  <a:cubicBezTo>
                    <a:pt x="31862" y="3437"/>
                    <a:pt x="31889" y="3443"/>
                    <a:pt x="31917" y="3443"/>
                  </a:cubicBezTo>
                  <a:cubicBezTo>
                    <a:pt x="31928" y="3443"/>
                    <a:pt x="31939" y="3442"/>
                    <a:pt x="31950" y="3440"/>
                  </a:cubicBezTo>
                  <a:cubicBezTo>
                    <a:pt x="31971" y="3437"/>
                    <a:pt x="31991" y="3436"/>
                    <a:pt x="32012" y="3436"/>
                  </a:cubicBezTo>
                  <a:cubicBezTo>
                    <a:pt x="32040" y="3436"/>
                    <a:pt x="32068" y="3438"/>
                    <a:pt x="32096" y="3440"/>
                  </a:cubicBezTo>
                  <a:cubicBezTo>
                    <a:pt x="32184" y="3452"/>
                    <a:pt x="32272" y="3466"/>
                    <a:pt x="32360" y="3466"/>
                  </a:cubicBezTo>
                  <a:cubicBezTo>
                    <a:pt x="32398" y="3466"/>
                    <a:pt x="32436" y="3464"/>
                    <a:pt x="32474" y="3458"/>
                  </a:cubicBezTo>
                  <a:cubicBezTo>
                    <a:pt x="32477" y="3457"/>
                    <a:pt x="32480" y="3456"/>
                    <a:pt x="32484" y="3456"/>
                  </a:cubicBezTo>
                  <a:cubicBezTo>
                    <a:pt x="32491" y="3456"/>
                    <a:pt x="32498" y="3459"/>
                    <a:pt x="32506" y="3461"/>
                  </a:cubicBezTo>
                  <a:cubicBezTo>
                    <a:pt x="32519" y="3464"/>
                    <a:pt x="32533" y="3468"/>
                    <a:pt x="32547" y="3471"/>
                  </a:cubicBezTo>
                  <a:lnTo>
                    <a:pt x="32522" y="3471"/>
                  </a:lnTo>
                  <a:cubicBezTo>
                    <a:pt x="32516" y="3468"/>
                    <a:pt x="32509" y="3468"/>
                    <a:pt x="32502" y="3468"/>
                  </a:cubicBezTo>
                  <a:cubicBezTo>
                    <a:pt x="32499" y="3468"/>
                    <a:pt x="32497" y="3467"/>
                    <a:pt x="32495" y="3467"/>
                  </a:cubicBezTo>
                  <a:cubicBezTo>
                    <a:pt x="32437" y="3467"/>
                    <a:pt x="32449" y="3513"/>
                    <a:pt x="32408" y="3523"/>
                  </a:cubicBezTo>
                  <a:cubicBezTo>
                    <a:pt x="32368" y="3488"/>
                    <a:pt x="32326" y="3471"/>
                    <a:pt x="32276" y="3471"/>
                  </a:cubicBezTo>
                  <a:cubicBezTo>
                    <a:pt x="32258" y="3471"/>
                    <a:pt x="32238" y="3474"/>
                    <a:pt x="32218" y="3478"/>
                  </a:cubicBezTo>
                  <a:cubicBezTo>
                    <a:pt x="32210" y="3478"/>
                    <a:pt x="32207" y="3478"/>
                    <a:pt x="32200" y="3475"/>
                  </a:cubicBezTo>
                  <a:cubicBezTo>
                    <a:pt x="32174" y="3468"/>
                    <a:pt x="32133" y="3464"/>
                    <a:pt x="32090" y="3464"/>
                  </a:cubicBezTo>
                  <a:cubicBezTo>
                    <a:pt x="32029" y="3464"/>
                    <a:pt x="31964" y="3471"/>
                    <a:pt x="31926" y="3485"/>
                  </a:cubicBezTo>
                  <a:cubicBezTo>
                    <a:pt x="31919" y="3486"/>
                    <a:pt x="31912" y="3486"/>
                    <a:pt x="31905" y="3486"/>
                  </a:cubicBezTo>
                  <a:cubicBezTo>
                    <a:pt x="31873" y="3486"/>
                    <a:pt x="31840" y="3479"/>
                    <a:pt x="31807" y="3479"/>
                  </a:cubicBezTo>
                  <a:cubicBezTo>
                    <a:pt x="31795" y="3479"/>
                    <a:pt x="31784" y="3479"/>
                    <a:pt x="31773" y="3482"/>
                  </a:cubicBezTo>
                  <a:lnTo>
                    <a:pt x="31770" y="3482"/>
                  </a:lnTo>
                  <a:cubicBezTo>
                    <a:pt x="31760" y="3482"/>
                    <a:pt x="31752" y="3478"/>
                    <a:pt x="31742" y="3475"/>
                  </a:cubicBezTo>
                  <a:cubicBezTo>
                    <a:pt x="31683" y="3461"/>
                    <a:pt x="31611" y="3478"/>
                    <a:pt x="31555" y="3454"/>
                  </a:cubicBezTo>
                  <a:cubicBezTo>
                    <a:pt x="31513" y="3435"/>
                    <a:pt x="31470" y="3430"/>
                    <a:pt x="31426" y="3430"/>
                  </a:cubicBezTo>
                  <a:cubicBezTo>
                    <a:pt x="31399" y="3430"/>
                    <a:pt x="31371" y="3432"/>
                    <a:pt x="31343" y="3433"/>
                  </a:cubicBezTo>
                  <a:cubicBezTo>
                    <a:pt x="31318" y="3436"/>
                    <a:pt x="31293" y="3439"/>
                    <a:pt x="31269" y="3439"/>
                  </a:cubicBezTo>
                  <a:cubicBezTo>
                    <a:pt x="31237" y="3439"/>
                    <a:pt x="31205" y="3435"/>
                    <a:pt x="31174" y="3423"/>
                  </a:cubicBezTo>
                  <a:cubicBezTo>
                    <a:pt x="31162" y="3418"/>
                    <a:pt x="31150" y="3416"/>
                    <a:pt x="31137" y="3416"/>
                  </a:cubicBezTo>
                  <a:cubicBezTo>
                    <a:pt x="31121" y="3416"/>
                    <a:pt x="31105" y="3419"/>
                    <a:pt x="31090" y="3423"/>
                  </a:cubicBezTo>
                  <a:cubicBezTo>
                    <a:pt x="31041" y="3433"/>
                    <a:pt x="31010" y="3454"/>
                    <a:pt x="30986" y="3482"/>
                  </a:cubicBezTo>
                  <a:cubicBezTo>
                    <a:pt x="30976" y="3483"/>
                    <a:pt x="30966" y="3484"/>
                    <a:pt x="30956" y="3484"/>
                  </a:cubicBezTo>
                  <a:cubicBezTo>
                    <a:pt x="30929" y="3484"/>
                    <a:pt x="30908" y="3477"/>
                    <a:pt x="30892" y="3464"/>
                  </a:cubicBezTo>
                  <a:lnTo>
                    <a:pt x="30892" y="3461"/>
                  </a:lnTo>
                  <a:cubicBezTo>
                    <a:pt x="30882" y="3437"/>
                    <a:pt x="30854" y="3423"/>
                    <a:pt x="30841" y="3402"/>
                  </a:cubicBezTo>
                  <a:cubicBezTo>
                    <a:pt x="30802" y="3397"/>
                    <a:pt x="30765" y="3386"/>
                    <a:pt x="30726" y="3386"/>
                  </a:cubicBezTo>
                  <a:cubicBezTo>
                    <a:pt x="30711" y="3386"/>
                    <a:pt x="30696" y="3388"/>
                    <a:pt x="30681" y="3392"/>
                  </a:cubicBezTo>
                  <a:cubicBezTo>
                    <a:pt x="30664" y="3386"/>
                    <a:pt x="30649" y="3384"/>
                    <a:pt x="30635" y="3384"/>
                  </a:cubicBezTo>
                  <a:cubicBezTo>
                    <a:pt x="30612" y="3384"/>
                    <a:pt x="30591" y="3390"/>
                    <a:pt x="30570" y="3399"/>
                  </a:cubicBezTo>
                  <a:lnTo>
                    <a:pt x="30559" y="3399"/>
                  </a:lnTo>
                  <a:cubicBezTo>
                    <a:pt x="30556" y="3395"/>
                    <a:pt x="30552" y="3395"/>
                    <a:pt x="30549" y="3392"/>
                  </a:cubicBezTo>
                  <a:cubicBezTo>
                    <a:pt x="30511" y="3371"/>
                    <a:pt x="30458" y="3374"/>
                    <a:pt x="30413" y="3364"/>
                  </a:cubicBezTo>
                  <a:cubicBezTo>
                    <a:pt x="30407" y="3364"/>
                    <a:pt x="30399" y="3360"/>
                    <a:pt x="30393" y="3360"/>
                  </a:cubicBezTo>
                  <a:cubicBezTo>
                    <a:pt x="30368" y="3355"/>
                    <a:pt x="30343" y="3353"/>
                    <a:pt x="30318" y="3353"/>
                  </a:cubicBezTo>
                  <a:cubicBezTo>
                    <a:pt x="30293" y="3353"/>
                    <a:pt x="30268" y="3355"/>
                    <a:pt x="30244" y="3360"/>
                  </a:cubicBezTo>
                  <a:cubicBezTo>
                    <a:pt x="30224" y="3366"/>
                    <a:pt x="30205" y="3368"/>
                    <a:pt x="30187" y="3368"/>
                  </a:cubicBezTo>
                  <a:cubicBezTo>
                    <a:pt x="30172" y="3368"/>
                    <a:pt x="30158" y="3367"/>
                    <a:pt x="30143" y="3367"/>
                  </a:cubicBezTo>
                  <a:cubicBezTo>
                    <a:pt x="30071" y="3362"/>
                    <a:pt x="29996" y="3351"/>
                    <a:pt x="29923" y="3351"/>
                  </a:cubicBezTo>
                  <a:cubicBezTo>
                    <a:pt x="29905" y="3351"/>
                    <a:pt x="29887" y="3352"/>
                    <a:pt x="29869" y="3354"/>
                  </a:cubicBezTo>
                  <a:cubicBezTo>
                    <a:pt x="29837" y="3357"/>
                    <a:pt x="29813" y="3360"/>
                    <a:pt x="29786" y="3364"/>
                  </a:cubicBezTo>
                  <a:cubicBezTo>
                    <a:pt x="29761" y="3360"/>
                    <a:pt x="29737" y="3357"/>
                    <a:pt x="29716" y="3354"/>
                  </a:cubicBezTo>
                  <a:cubicBezTo>
                    <a:pt x="29706" y="3346"/>
                    <a:pt x="29699" y="3346"/>
                    <a:pt x="29688" y="3339"/>
                  </a:cubicBezTo>
                  <a:lnTo>
                    <a:pt x="29640" y="3339"/>
                  </a:lnTo>
                  <a:cubicBezTo>
                    <a:pt x="29563" y="3325"/>
                    <a:pt x="29483" y="3315"/>
                    <a:pt x="29400" y="3312"/>
                  </a:cubicBezTo>
                  <a:cubicBezTo>
                    <a:pt x="29321" y="3309"/>
                    <a:pt x="29238" y="3301"/>
                    <a:pt x="29154" y="3298"/>
                  </a:cubicBezTo>
                  <a:cubicBezTo>
                    <a:pt x="29154" y="3298"/>
                    <a:pt x="29150" y="3298"/>
                    <a:pt x="29147" y="3294"/>
                  </a:cubicBezTo>
                  <a:cubicBezTo>
                    <a:pt x="29171" y="3285"/>
                    <a:pt x="29194" y="3283"/>
                    <a:pt x="29218" y="3283"/>
                  </a:cubicBezTo>
                  <a:close/>
                  <a:moveTo>
                    <a:pt x="2680" y="3523"/>
                  </a:moveTo>
                  <a:cubicBezTo>
                    <a:pt x="2676" y="3523"/>
                    <a:pt x="2672" y="3527"/>
                    <a:pt x="2672" y="3527"/>
                  </a:cubicBezTo>
                  <a:cubicBezTo>
                    <a:pt x="2669" y="3527"/>
                    <a:pt x="2669" y="3523"/>
                    <a:pt x="2669" y="3523"/>
                  </a:cubicBezTo>
                  <a:close/>
                  <a:moveTo>
                    <a:pt x="32655" y="3461"/>
                  </a:moveTo>
                  <a:cubicBezTo>
                    <a:pt x="32668" y="3461"/>
                    <a:pt x="32682" y="3463"/>
                    <a:pt x="32696" y="3464"/>
                  </a:cubicBezTo>
                  <a:cubicBezTo>
                    <a:pt x="32703" y="3468"/>
                    <a:pt x="32710" y="3468"/>
                    <a:pt x="32717" y="3468"/>
                  </a:cubicBezTo>
                  <a:cubicBezTo>
                    <a:pt x="32825" y="3488"/>
                    <a:pt x="32935" y="3485"/>
                    <a:pt x="33050" y="3492"/>
                  </a:cubicBezTo>
                  <a:cubicBezTo>
                    <a:pt x="33075" y="3492"/>
                    <a:pt x="33099" y="3488"/>
                    <a:pt x="33113" y="3475"/>
                  </a:cubicBezTo>
                  <a:lnTo>
                    <a:pt x="33113" y="3471"/>
                  </a:lnTo>
                  <a:cubicBezTo>
                    <a:pt x="33113" y="3475"/>
                    <a:pt x="33116" y="3475"/>
                    <a:pt x="33116" y="3475"/>
                  </a:cubicBezTo>
                  <a:cubicBezTo>
                    <a:pt x="33119" y="3475"/>
                    <a:pt x="33119" y="3478"/>
                    <a:pt x="33123" y="3478"/>
                  </a:cubicBezTo>
                  <a:cubicBezTo>
                    <a:pt x="33130" y="3482"/>
                    <a:pt x="33137" y="3482"/>
                    <a:pt x="33144" y="3485"/>
                  </a:cubicBezTo>
                  <a:cubicBezTo>
                    <a:pt x="33163" y="3494"/>
                    <a:pt x="33178" y="3509"/>
                    <a:pt x="33200" y="3509"/>
                  </a:cubicBezTo>
                  <a:cubicBezTo>
                    <a:pt x="33205" y="3509"/>
                    <a:pt x="33211" y="3508"/>
                    <a:pt x="33217" y="3506"/>
                  </a:cubicBezTo>
                  <a:cubicBezTo>
                    <a:pt x="33241" y="3496"/>
                    <a:pt x="33265" y="3492"/>
                    <a:pt x="33289" y="3485"/>
                  </a:cubicBezTo>
                  <a:cubicBezTo>
                    <a:pt x="33300" y="3485"/>
                    <a:pt x="33313" y="3485"/>
                    <a:pt x="33328" y="3488"/>
                  </a:cubicBezTo>
                  <a:cubicBezTo>
                    <a:pt x="33343" y="3488"/>
                    <a:pt x="33360" y="3488"/>
                    <a:pt x="33376" y="3488"/>
                  </a:cubicBezTo>
                  <a:cubicBezTo>
                    <a:pt x="33393" y="3488"/>
                    <a:pt x="33409" y="3488"/>
                    <a:pt x="33425" y="3492"/>
                  </a:cubicBezTo>
                  <a:cubicBezTo>
                    <a:pt x="33446" y="3496"/>
                    <a:pt x="33466" y="3499"/>
                    <a:pt x="33485" y="3499"/>
                  </a:cubicBezTo>
                  <a:cubicBezTo>
                    <a:pt x="33524" y="3499"/>
                    <a:pt x="33560" y="3490"/>
                    <a:pt x="33595" y="3478"/>
                  </a:cubicBezTo>
                  <a:lnTo>
                    <a:pt x="33609" y="3478"/>
                  </a:lnTo>
                  <a:cubicBezTo>
                    <a:pt x="33616" y="3499"/>
                    <a:pt x="33626" y="3503"/>
                    <a:pt x="33675" y="3506"/>
                  </a:cubicBezTo>
                  <a:cubicBezTo>
                    <a:pt x="33687" y="3506"/>
                    <a:pt x="33699" y="3506"/>
                    <a:pt x="33711" y="3506"/>
                  </a:cubicBezTo>
                  <a:cubicBezTo>
                    <a:pt x="33755" y="3506"/>
                    <a:pt x="33800" y="3508"/>
                    <a:pt x="33838" y="3527"/>
                  </a:cubicBezTo>
                  <a:cubicBezTo>
                    <a:pt x="33813" y="3538"/>
                    <a:pt x="33786" y="3538"/>
                    <a:pt x="33761" y="3541"/>
                  </a:cubicBezTo>
                  <a:cubicBezTo>
                    <a:pt x="33741" y="3541"/>
                    <a:pt x="33713" y="3541"/>
                    <a:pt x="33709" y="3558"/>
                  </a:cubicBezTo>
                  <a:lnTo>
                    <a:pt x="33706" y="3558"/>
                  </a:lnTo>
                  <a:cubicBezTo>
                    <a:pt x="33699" y="3554"/>
                    <a:pt x="33688" y="3551"/>
                    <a:pt x="33678" y="3551"/>
                  </a:cubicBezTo>
                  <a:cubicBezTo>
                    <a:pt x="33660" y="3538"/>
                    <a:pt x="33644" y="3532"/>
                    <a:pt x="33626" y="3532"/>
                  </a:cubicBezTo>
                  <a:cubicBezTo>
                    <a:pt x="33609" y="3532"/>
                    <a:pt x="33591" y="3538"/>
                    <a:pt x="33567" y="3548"/>
                  </a:cubicBezTo>
                  <a:cubicBezTo>
                    <a:pt x="33541" y="3560"/>
                    <a:pt x="33515" y="3569"/>
                    <a:pt x="33489" y="3569"/>
                  </a:cubicBezTo>
                  <a:cubicBezTo>
                    <a:pt x="33470" y="3569"/>
                    <a:pt x="33451" y="3564"/>
                    <a:pt x="33432" y="3551"/>
                  </a:cubicBezTo>
                  <a:cubicBezTo>
                    <a:pt x="33422" y="3544"/>
                    <a:pt x="33411" y="3544"/>
                    <a:pt x="33397" y="3544"/>
                  </a:cubicBezTo>
                  <a:cubicBezTo>
                    <a:pt x="33382" y="3545"/>
                    <a:pt x="33368" y="3545"/>
                    <a:pt x="33354" y="3545"/>
                  </a:cubicBezTo>
                  <a:cubicBezTo>
                    <a:pt x="33305" y="3545"/>
                    <a:pt x="33256" y="3542"/>
                    <a:pt x="33206" y="3542"/>
                  </a:cubicBezTo>
                  <a:cubicBezTo>
                    <a:pt x="33160" y="3542"/>
                    <a:pt x="33113" y="3545"/>
                    <a:pt x="33068" y="3558"/>
                  </a:cubicBezTo>
                  <a:cubicBezTo>
                    <a:pt x="33038" y="3529"/>
                    <a:pt x="32999" y="3512"/>
                    <a:pt x="32955" y="3512"/>
                  </a:cubicBezTo>
                  <a:cubicBezTo>
                    <a:pt x="32942" y="3512"/>
                    <a:pt x="32928" y="3513"/>
                    <a:pt x="32915" y="3517"/>
                  </a:cubicBezTo>
                  <a:cubicBezTo>
                    <a:pt x="32908" y="3513"/>
                    <a:pt x="32905" y="3513"/>
                    <a:pt x="32897" y="3513"/>
                  </a:cubicBezTo>
                  <a:cubicBezTo>
                    <a:pt x="32881" y="3513"/>
                    <a:pt x="32863" y="3513"/>
                    <a:pt x="32860" y="3527"/>
                  </a:cubicBezTo>
                  <a:cubicBezTo>
                    <a:pt x="32852" y="3530"/>
                    <a:pt x="32849" y="3533"/>
                    <a:pt x="32849" y="3533"/>
                  </a:cubicBezTo>
                  <a:cubicBezTo>
                    <a:pt x="32849" y="3530"/>
                    <a:pt x="32849" y="3527"/>
                    <a:pt x="32856" y="3523"/>
                  </a:cubicBezTo>
                  <a:cubicBezTo>
                    <a:pt x="32850" y="3522"/>
                    <a:pt x="32845" y="3522"/>
                    <a:pt x="32841" y="3522"/>
                  </a:cubicBezTo>
                  <a:cubicBezTo>
                    <a:pt x="32821" y="3522"/>
                    <a:pt x="32812" y="3533"/>
                    <a:pt x="32804" y="3544"/>
                  </a:cubicBezTo>
                  <a:cubicBezTo>
                    <a:pt x="32791" y="3557"/>
                    <a:pt x="32775" y="3564"/>
                    <a:pt x="32755" y="3564"/>
                  </a:cubicBezTo>
                  <a:cubicBezTo>
                    <a:pt x="32743" y="3564"/>
                    <a:pt x="32729" y="3561"/>
                    <a:pt x="32714" y="3554"/>
                  </a:cubicBezTo>
                  <a:cubicBezTo>
                    <a:pt x="32714" y="3554"/>
                    <a:pt x="32710" y="3554"/>
                    <a:pt x="32706" y="3551"/>
                  </a:cubicBezTo>
                  <a:cubicBezTo>
                    <a:pt x="32738" y="3551"/>
                    <a:pt x="32741" y="3527"/>
                    <a:pt x="32772" y="3527"/>
                  </a:cubicBezTo>
                  <a:cubicBezTo>
                    <a:pt x="32786" y="3523"/>
                    <a:pt x="32790" y="3517"/>
                    <a:pt x="32780" y="3509"/>
                  </a:cubicBezTo>
                  <a:cubicBezTo>
                    <a:pt x="32775" y="3505"/>
                    <a:pt x="32771" y="3502"/>
                    <a:pt x="32765" y="3502"/>
                  </a:cubicBezTo>
                  <a:cubicBezTo>
                    <a:pt x="32761" y="3502"/>
                    <a:pt x="32757" y="3503"/>
                    <a:pt x="32751" y="3506"/>
                  </a:cubicBezTo>
                  <a:cubicBezTo>
                    <a:pt x="32744" y="3508"/>
                    <a:pt x="32740" y="3521"/>
                    <a:pt x="32731" y="3521"/>
                  </a:cubicBezTo>
                  <a:cubicBezTo>
                    <a:pt x="32728" y="3521"/>
                    <a:pt x="32725" y="3520"/>
                    <a:pt x="32721" y="3517"/>
                  </a:cubicBezTo>
                  <a:cubicBezTo>
                    <a:pt x="32709" y="3510"/>
                    <a:pt x="32700" y="3507"/>
                    <a:pt x="32692" y="3507"/>
                  </a:cubicBezTo>
                  <a:cubicBezTo>
                    <a:pt x="32677" y="3507"/>
                    <a:pt x="32668" y="3518"/>
                    <a:pt x="32658" y="3530"/>
                  </a:cubicBezTo>
                  <a:cubicBezTo>
                    <a:pt x="32658" y="3530"/>
                    <a:pt x="32655" y="3533"/>
                    <a:pt x="32652" y="3533"/>
                  </a:cubicBezTo>
                  <a:cubicBezTo>
                    <a:pt x="32655" y="3538"/>
                    <a:pt x="32655" y="3541"/>
                    <a:pt x="32655" y="3541"/>
                  </a:cubicBezTo>
                  <a:cubicBezTo>
                    <a:pt x="32637" y="3548"/>
                    <a:pt x="32623" y="3554"/>
                    <a:pt x="32610" y="3562"/>
                  </a:cubicBezTo>
                  <a:lnTo>
                    <a:pt x="32599" y="3562"/>
                  </a:lnTo>
                  <a:cubicBezTo>
                    <a:pt x="32592" y="3548"/>
                    <a:pt x="32564" y="3548"/>
                    <a:pt x="32540" y="3548"/>
                  </a:cubicBezTo>
                  <a:cubicBezTo>
                    <a:pt x="32522" y="3544"/>
                    <a:pt x="32509" y="3538"/>
                    <a:pt x="32506" y="3523"/>
                  </a:cubicBezTo>
                  <a:cubicBezTo>
                    <a:pt x="32506" y="3513"/>
                    <a:pt x="32519" y="3509"/>
                    <a:pt x="32537" y="3506"/>
                  </a:cubicBezTo>
                  <a:cubicBezTo>
                    <a:pt x="32554" y="3499"/>
                    <a:pt x="32582" y="3499"/>
                    <a:pt x="32578" y="3482"/>
                  </a:cubicBezTo>
                  <a:cubicBezTo>
                    <a:pt x="32575" y="3478"/>
                    <a:pt x="32575" y="3475"/>
                    <a:pt x="32572" y="3475"/>
                  </a:cubicBezTo>
                  <a:cubicBezTo>
                    <a:pt x="32585" y="3475"/>
                    <a:pt x="32599" y="3471"/>
                    <a:pt x="32613" y="3468"/>
                  </a:cubicBezTo>
                  <a:cubicBezTo>
                    <a:pt x="32627" y="3463"/>
                    <a:pt x="32641" y="3461"/>
                    <a:pt x="32655" y="3461"/>
                  </a:cubicBezTo>
                  <a:close/>
                  <a:moveTo>
                    <a:pt x="1860" y="3568"/>
                  </a:moveTo>
                  <a:lnTo>
                    <a:pt x="1860" y="3572"/>
                  </a:lnTo>
                  <a:cubicBezTo>
                    <a:pt x="1857" y="3572"/>
                    <a:pt x="1857" y="3572"/>
                    <a:pt x="1854" y="3568"/>
                  </a:cubicBezTo>
                  <a:close/>
                  <a:moveTo>
                    <a:pt x="2027" y="3583"/>
                  </a:moveTo>
                  <a:lnTo>
                    <a:pt x="2027" y="3586"/>
                  </a:lnTo>
                  <a:cubicBezTo>
                    <a:pt x="2027" y="3586"/>
                    <a:pt x="2023" y="3586"/>
                    <a:pt x="2023" y="3583"/>
                  </a:cubicBezTo>
                  <a:close/>
                  <a:moveTo>
                    <a:pt x="32971" y="3636"/>
                  </a:moveTo>
                  <a:cubicBezTo>
                    <a:pt x="32972" y="3636"/>
                    <a:pt x="32974" y="3637"/>
                    <a:pt x="32974" y="3637"/>
                  </a:cubicBezTo>
                  <a:lnTo>
                    <a:pt x="32970" y="3637"/>
                  </a:lnTo>
                  <a:cubicBezTo>
                    <a:pt x="32970" y="3636"/>
                    <a:pt x="32971" y="3636"/>
                    <a:pt x="32971" y="3636"/>
                  </a:cubicBezTo>
                  <a:close/>
                  <a:moveTo>
                    <a:pt x="3366" y="4380"/>
                  </a:moveTo>
                  <a:cubicBezTo>
                    <a:pt x="3368" y="4382"/>
                    <a:pt x="3367" y="4383"/>
                    <a:pt x="3366" y="4383"/>
                  </a:cubicBezTo>
                  <a:cubicBezTo>
                    <a:pt x="3365" y="4383"/>
                    <a:pt x="3363" y="4382"/>
                    <a:pt x="3363" y="4380"/>
                  </a:cubicBezTo>
                  <a:close/>
                  <a:moveTo>
                    <a:pt x="33435" y="4478"/>
                  </a:moveTo>
                  <a:lnTo>
                    <a:pt x="33435" y="4481"/>
                  </a:lnTo>
                  <a:lnTo>
                    <a:pt x="33428" y="4481"/>
                  </a:lnTo>
                  <a:cubicBezTo>
                    <a:pt x="33428" y="4478"/>
                    <a:pt x="33432" y="4478"/>
                    <a:pt x="33435" y="4478"/>
                  </a:cubicBezTo>
                  <a:close/>
                  <a:moveTo>
                    <a:pt x="2744" y="4452"/>
                  </a:moveTo>
                  <a:cubicBezTo>
                    <a:pt x="2768" y="4452"/>
                    <a:pt x="2791" y="4457"/>
                    <a:pt x="2814" y="4470"/>
                  </a:cubicBezTo>
                  <a:cubicBezTo>
                    <a:pt x="2825" y="4474"/>
                    <a:pt x="2839" y="4474"/>
                    <a:pt x="2853" y="4474"/>
                  </a:cubicBezTo>
                  <a:cubicBezTo>
                    <a:pt x="2872" y="4473"/>
                    <a:pt x="2892" y="4473"/>
                    <a:pt x="2912" y="4473"/>
                  </a:cubicBezTo>
                  <a:cubicBezTo>
                    <a:pt x="2969" y="4473"/>
                    <a:pt x="3027" y="4476"/>
                    <a:pt x="3084" y="4476"/>
                  </a:cubicBezTo>
                  <a:cubicBezTo>
                    <a:pt x="3140" y="4476"/>
                    <a:pt x="3195" y="4473"/>
                    <a:pt x="3248" y="4460"/>
                  </a:cubicBezTo>
                  <a:lnTo>
                    <a:pt x="3252" y="4460"/>
                  </a:lnTo>
                  <a:cubicBezTo>
                    <a:pt x="3284" y="4493"/>
                    <a:pt x="3334" y="4509"/>
                    <a:pt x="3390" y="4509"/>
                  </a:cubicBezTo>
                  <a:cubicBezTo>
                    <a:pt x="3405" y="4509"/>
                    <a:pt x="3420" y="4507"/>
                    <a:pt x="3436" y="4505"/>
                  </a:cubicBezTo>
                  <a:cubicBezTo>
                    <a:pt x="3439" y="4505"/>
                    <a:pt x="3446" y="4505"/>
                    <a:pt x="3453" y="4508"/>
                  </a:cubicBezTo>
                  <a:cubicBezTo>
                    <a:pt x="3474" y="4508"/>
                    <a:pt x="3495" y="4505"/>
                    <a:pt x="3501" y="4491"/>
                  </a:cubicBezTo>
                  <a:cubicBezTo>
                    <a:pt x="3505" y="4491"/>
                    <a:pt x="3509" y="4488"/>
                    <a:pt x="3512" y="4484"/>
                  </a:cubicBezTo>
                  <a:lnTo>
                    <a:pt x="3512" y="4484"/>
                  </a:lnTo>
                  <a:cubicBezTo>
                    <a:pt x="3512" y="4488"/>
                    <a:pt x="3512" y="4491"/>
                    <a:pt x="3505" y="4495"/>
                  </a:cubicBezTo>
                  <a:cubicBezTo>
                    <a:pt x="3511" y="4496"/>
                    <a:pt x="3517" y="4497"/>
                    <a:pt x="3522" y="4497"/>
                  </a:cubicBezTo>
                  <a:cubicBezTo>
                    <a:pt x="3545" y="4497"/>
                    <a:pt x="3556" y="4486"/>
                    <a:pt x="3567" y="4478"/>
                  </a:cubicBezTo>
                  <a:cubicBezTo>
                    <a:pt x="3583" y="4463"/>
                    <a:pt x="3602" y="4454"/>
                    <a:pt x="3625" y="4454"/>
                  </a:cubicBezTo>
                  <a:cubicBezTo>
                    <a:pt x="3639" y="4454"/>
                    <a:pt x="3654" y="4457"/>
                    <a:pt x="3671" y="4463"/>
                  </a:cubicBezTo>
                  <a:cubicBezTo>
                    <a:pt x="3675" y="4467"/>
                    <a:pt x="3679" y="4467"/>
                    <a:pt x="3682" y="4467"/>
                  </a:cubicBezTo>
                  <a:cubicBezTo>
                    <a:pt x="3644" y="4467"/>
                    <a:pt x="3640" y="4495"/>
                    <a:pt x="3602" y="4495"/>
                  </a:cubicBezTo>
                  <a:cubicBezTo>
                    <a:pt x="3585" y="4495"/>
                    <a:pt x="3585" y="4502"/>
                    <a:pt x="3592" y="4508"/>
                  </a:cubicBezTo>
                  <a:cubicBezTo>
                    <a:pt x="3599" y="4514"/>
                    <a:pt x="3607" y="4517"/>
                    <a:pt x="3616" y="4517"/>
                  </a:cubicBezTo>
                  <a:cubicBezTo>
                    <a:pt x="3619" y="4517"/>
                    <a:pt x="3623" y="4517"/>
                    <a:pt x="3626" y="4516"/>
                  </a:cubicBezTo>
                  <a:cubicBezTo>
                    <a:pt x="3637" y="4510"/>
                    <a:pt x="3642" y="4498"/>
                    <a:pt x="3654" y="4498"/>
                  </a:cubicBezTo>
                  <a:cubicBezTo>
                    <a:pt x="3658" y="4498"/>
                    <a:pt x="3662" y="4499"/>
                    <a:pt x="3668" y="4502"/>
                  </a:cubicBezTo>
                  <a:cubicBezTo>
                    <a:pt x="3682" y="4510"/>
                    <a:pt x="3692" y="4513"/>
                    <a:pt x="3701" y="4513"/>
                  </a:cubicBezTo>
                  <a:cubicBezTo>
                    <a:pt x="3719" y="4513"/>
                    <a:pt x="3729" y="4500"/>
                    <a:pt x="3741" y="4491"/>
                  </a:cubicBezTo>
                  <a:cubicBezTo>
                    <a:pt x="3741" y="4488"/>
                    <a:pt x="3744" y="4488"/>
                    <a:pt x="3748" y="4484"/>
                  </a:cubicBezTo>
                  <a:cubicBezTo>
                    <a:pt x="3748" y="4484"/>
                    <a:pt x="3744" y="4481"/>
                    <a:pt x="3744" y="4478"/>
                  </a:cubicBezTo>
                  <a:cubicBezTo>
                    <a:pt x="3765" y="4470"/>
                    <a:pt x="3783" y="4463"/>
                    <a:pt x="3800" y="4457"/>
                  </a:cubicBezTo>
                  <a:lnTo>
                    <a:pt x="3810" y="4457"/>
                  </a:lnTo>
                  <a:cubicBezTo>
                    <a:pt x="3821" y="4474"/>
                    <a:pt x="3855" y="4470"/>
                    <a:pt x="3879" y="4474"/>
                  </a:cubicBezTo>
                  <a:cubicBezTo>
                    <a:pt x="3904" y="4478"/>
                    <a:pt x="3921" y="4481"/>
                    <a:pt x="3921" y="4495"/>
                  </a:cubicBezTo>
                  <a:cubicBezTo>
                    <a:pt x="3925" y="4508"/>
                    <a:pt x="3908" y="4512"/>
                    <a:pt x="3890" y="4516"/>
                  </a:cubicBezTo>
                  <a:cubicBezTo>
                    <a:pt x="3866" y="4519"/>
                    <a:pt x="3834" y="4523"/>
                    <a:pt x="3838" y="4537"/>
                  </a:cubicBezTo>
                  <a:cubicBezTo>
                    <a:pt x="3838" y="4543"/>
                    <a:pt x="3842" y="4543"/>
                    <a:pt x="3845" y="4547"/>
                  </a:cubicBezTo>
                  <a:cubicBezTo>
                    <a:pt x="3831" y="4547"/>
                    <a:pt x="3814" y="4547"/>
                    <a:pt x="3796" y="4553"/>
                  </a:cubicBezTo>
                  <a:cubicBezTo>
                    <a:pt x="3779" y="4557"/>
                    <a:pt x="3762" y="4559"/>
                    <a:pt x="3745" y="4559"/>
                  </a:cubicBezTo>
                  <a:cubicBezTo>
                    <a:pt x="3728" y="4559"/>
                    <a:pt x="3712" y="4557"/>
                    <a:pt x="3696" y="4553"/>
                  </a:cubicBezTo>
                  <a:cubicBezTo>
                    <a:pt x="3689" y="4553"/>
                    <a:pt x="3679" y="4550"/>
                    <a:pt x="3671" y="4550"/>
                  </a:cubicBezTo>
                  <a:cubicBezTo>
                    <a:pt x="3540" y="4529"/>
                    <a:pt x="3405" y="4533"/>
                    <a:pt x="3272" y="4529"/>
                  </a:cubicBezTo>
                  <a:cubicBezTo>
                    <a:pt x="3267" y="4529"/>
                    <a:pt x="3262" y="4528"/>
                    <a:pt x="3257" y="4528"/>
                  </a:cubicBezTo>
                  <a:cubicBezTo>
                    <a:pt x="3232" y="4528"/>
                    <a:pt x="3210" y="4535"/>
                    <a:pt x="3192" y="4547"/>
                  </a:cubicBezTo>
                  <a:cubicBezTo>
                    <a:pt x="3189" y="4543"/>
                    <a:pt x="3186" y="4543"/>
                    <a:pt x="3182" y="4540"/>
                  </a:cubicBezTo>
                  <a:cubicBezTo>
                    <a:pt x="3176" y="4540"/>
                    <a:pt x="3165" y="4537"/>
                    <a:pt x="3158" y="4537"/>
                  </a:cubicBezTo>
                  <a:cubicBezTo>
                    <a:pt x="3137" y="4526"/>
                    <a:pt x="3119" y="4511"/>
                    <a:pt x="3096" y="4511"/>
                  </a:cubicBezTo>
                  <a:cubicBezTo>
                    <a:pt x="3088" y="4511"/>
                    <a:pt x="3081" y="4513"/>
                    <a:pt x="3072" y="4516"/>
                  </a:cubicBezTo>
                  <a:cubicBezTo>
                    <a:pt x="3043" y="4526"/>
                    <a:pt x="3013" y="4529"/>
                    <a:pt x="2984" y="4533"/>
                  </a:cubicBezTo>
                  <a:lnTo>
                    <a:pt x="2939" y="4533"/>
                  </a:lnTo>
                  <a:cubicBezTo>
                    <a:pt x="2919" y="4533"/>
                    <a:pt x="2898" y="4534"/>
                    <a:pt x="2877" y="4534"/>
                  </a:cubicBezTo>
                  <a:cubicBezTo>
                    <a:pt x="2858" y="4534"/>
                    <a:pt x="2840" y="4533"/>
                    <a:pt x="2822" y="4529"/>
                  </a:cubicBezTo>
                  <a:cubicBezTo>
                    <a:pt x="2795" y="4523"/>
                    <a:pt x="2770" y="4521"/>
                    <a:pt x="2746" y="4521"/>
                  </a:cubicBezTo>
                  <a:cubicBezTo>
                    <a:pt x="2701" y="4521"/>
                    <a:pt x="2660" y="4530"/>
                    <a:pt x="2617" y="4543"/>
                  </a:cubicBezTo>
                  <a:lnTo>
                    <a:pt x="2603" y="4543"/>
                  </a:lnTo>
                  <a:cubicBezTo>
                    <a:pt x="2593" y="4519"/>
                    <a:pt x="2582" y="4519"/>
                    <a:pt x="2523" y="4516"/>
                  </a:cubicBezTo>
                  <a:cubicBezTo>
                    <a:pt x="2457" y="4512"/>
                    <a:pt x="2385" y="4519"/>
                    <a:pt x="2326" y="4495"/>
                  </a:cubicBezTo>
                  <a:cubicBezTo>
                    <a:pt x="2356" y="4484"/>
                    <a:pt x="2388" y="4481"/>
                    <a:pt x="2419" y="4481"/>
                  </a:cubicBezTo>
                  <a:cubicBezTo>
                    <a:pt x="2443" y="4478"/>
                    <a:pt x="2478" y="4481"/>
                    <a:pt x="2481" y="4460"/>
                  </a:cubicBezTo>
                  <a:lnTo>
                    <a:pt x="2485" y="4463"/>
                  </a:lnTo>
                  <a:cubicBezTo>
                    <a:pt x="2492" y="4467"/>
                    <a:pt x="2502" y="4467"/>
                    <a:pt x="2516" y="4467"/>
                  </a:cubicBezTo>
                  <a:cubicBezTo>
                    <a:pt x="2540" y="4479"/>
                    <a:pt x="2559" y="4485"/>
                    <a:pt x="2581" y="4485"/>
                  </a:cubicBezTo>
                  <a:cubicBezTo>
                    <a:pt x="2601" y="4485"/>
                    <a:pt x="2623" y="4480"/>
                    <a:pt x="2651" y="4470"/>
                  </a:cubicBezTo>
                  <a:cubicBezTo>
                    <a:pt x="2683" y="4461"/>
                    <a:pt x="2714" y="4452"/>
                    <a:pt x="2744" y="4452"/>
                  </a:cubicBezTo>
                  <a:close/>
                  <a:moveTo>
                    <a:pt x="4043" y="4495"/>
                  </a:moveTo>
                  <a:cubicBezTo>
                    <a:pt x="4088" y="4533"/>
                    <a:pt x="4140" y="4551"/>
                    <a:pt x="4199" y="4551"/>
                  </a:cubicBezTo>
                  <a:cubicBezTo>
                    <a:pt x="4221" y="4551"/>
                    <a:pt x="4244" y="4548"/>
                    <a:pt x="4268" y="4543"/>
                  </a:cubicBezTo>
                  <a:lnTo>
                    <a:pt x="4292" y="4543"/>
                  </a:lnTo>
                  <a:cubicBezTo>
                    <a:pt x="4324" y="4551"/>
                    <a:pt x="4375" y="4555"/>
                    <a:pt x="4429" y="4555"/>
                  </a:cubicBezTo>
                  <a:cubicBezTo>
                    <a:pt x="4498" y="4555"/>
                    <a:pt x="4572" y="4549"/>
                    <a:pt x="4615" y="4537"/>
                  </a:cubicBezTo>
                  <a:cubicBezTo>
                    <a:pt x="4625" y="4536"/>
                    <a:pt x="4636" y="4535"/>
                    <a:pt x="4646" y="4535"/>
                  </a:cubicBezTo>
                  <a:cubicBezTo>
                    <a:pt x="4682" y="4535"/>
                    <a:pt x="4718" y="4541"/>
                    <a:pt x="4754" y="4541"/>
                  </a:cubicBezTo>
                  <a:cubicBezTo>
                    <a:pt x="4769" y="4541"/>
                    <a:pt x="4784" y="4540"/>
                    <a:pt x="4799" y="4537"/>
                  </a:cubicBezTo>
                  <a:lnTo>
                    <a:pt x="4806" y="4537"/>
                  </a:lnTo>
                  <a:cubicBezTo>
                    <a:pt x="4816" y="4540"/>
                    <a:pt x="4827" y="4543"/>
                    <a:pt x="4837" y="4543"/>
                  </a:cubicBezTo>
                  <a:cubicBezTo>
                    <a:pt x="4910" y="4561"/>
                    <a:pt x="5000" y="4543"/>
                    <a:pt x="5063" y="4568"/>
                  </a:cubicBezTo>
                  <a:cubicBezTo>
                    <a:pt x="5110" y="4586"/>
                    <a:pt x="5159" y="4591"/>
                    <a:pt x="5208" y="4591"/>
                  </a:cubicBezTo>
                  <a:cubicBezTo>
                    <a:pt x="5245" y="4591"/>
                    <a:pt x="5282" y="4588"/>
                    <a:pt x="5320" y="4585"/>
                  </a:cubicBezTo>
                  <a:cubicBezTo>
                    <a:pt x="5346" y="4584"/>
                    <a:pt x="5371" y="4583"/>
                    <a:pt x="5396" y="4583"/>
                  </a:cubicBezTo>
                  <a:cubicBezTo>
                    <a:pt x="5438" y="4583"/>
                    <a:pt x="5479" y="4586"/>
                    <a:pt x="5521" y="4599"/>
                  </a:cubicBezTo>
                  <a:cubicBezTo>
                    <a:pt x="5535" y="4604"/>
                    <a:pt x="5550" y="4606"/>
                    <a:pt x="5565" y="4606"/>
                  </a:cubicBezTo>
                  <a:cubicBezTo>
                    <a:pt x="5583" y="4606"/>
                    <a:pt x="5602" y="4603"/>
                    <a:pt x="5621" y="4599"/>
                  </a:cubicBezTo>
                  <a:cubicBezTo>
                    <a:pt x="5680" y="4588"/>
                    <a:pt x="5715" y="4564"/>
                    <a:pt x="5746" y="4540"/>
                  </a:cubicBezTo>
                  <a:cubicBezTo>
                    <a:pt x="5760" y="4538"/>
                    <a:pt x="5772" y="4537"/>
                    <a:pt x="5784" y="4537"/>
                  </a:cubicBezTo>
                  <a:cubicBezTo>
                    <a:pt x="5816" y="4537"/>
                    <a:pt x="5839" y="4545"/>
                    <a:pt x="5857" y="4558"/>
                  </a:cubicBezTo>
                  <a:cubicBezTo>
                    <a:pt x="5857" y="4558"/>
                    <a:pt x="5857" y="4561"/>
                    <a:pt x="5861" y="4561"/>
                  </a:cubicBezTo>
                  <a:cubicBezTo>
                    <a:pt x="5871" y="4582"/>
                    <a:pt x="5903" y="4599"/>
                    <a:pt x="5919" y="4620"/>
                  </a:cubicBezTo>
                  <a:cubicBezTo>
                    <a:pt x="5968" y="4625"/>
                    <a:pt x="6012" y="4635"/>
                    <a:pt x="6059" y="4635"/>
                  </a:cubicBezTo>
                  <a:cubicBezTo>
                    <a:pt x="6077" y="4635"/>
                    <a:pt x="6095" y="4634"/>
                    <a:pt x="6114" y="4630"/>
                  </a:cubicBezTo>
                  <a:cubicBezTo>
                    <a:pt x="6133" y="4635"/>
                    <a:pt x="6150" y="4638"/>
                    <a:pt x="6167" y="4638"/>
                  </a:cubicBezTo>
                  <a:cubicBezTo>
                    <a:pt x="6194" y="4638"/>
                    <a:pt x="6219" y="4632"/>
                    <a:pt x="6242" y="4623"/>
                  </a:cubicBezTo>
                  <a:lnTo>
                    <a:pt x="6260" y="4623"/>
                  </a:lnTo>
                  <a:cubicBezTo>
                    <a:pt x="6263" y="4623"/>
                    <a:pt x="6267" y="4627"/>
                    <a:pt x="6270" y="4627"/>
                  </a:cubicBezTo>
                  <a:cubicBezTo>
                    <a:pt x="6315" y="4647"/>
                    <a:pt x="6377" y="4644"/>
                    <a:pt x="6433" y="4654"/>
                  </a:cubicBezTo>
                  <a:cubicBezTo>
                    <a:pt x="6440" y="4657"/>
                    <a:pt x="6447" y="4657"/>
                    <a:pt x="6454" y="4657"/>
                  </a:cubicBezTo>
                  <a:cubicBezTo>
                    <a:pt x="6483" y="4664"/>
                    <a:pt x="6512" y="4667"/>
                    <a:pt x="6541" y="4667"/>
                  </a:cubicBezTo>
                  <a:cubicBezTo>
                    <a:pt x="6574" y="4667"/>
                    <a:pt x="6606" y="4663"/>
                    <a:pt x="6638" y="4657"/>
                  </a:cubicBezTo>
                  <a:cubicBezTo>
                    <a:pt x="6660" y="4654"/>
                    <a:pt x="6683" y="4652"/>
                    <a:pt x="6706" y="4652"/>
                  </a:cubicBezTo>
                  <a:cubicBezTo>
                    <a:pt x="6722" y="4652"/>
                    <a:pt x="6739" y="4653"/>
                    <a:pt x="6756" y="4654"/>
                  </a:cubicBezTo>
                  <a:cubicBezTo>
                    <a:pt x="6839" y="4660"/>
                    <a:pt x="6921" y="4669"/>
                    <a:pt x="7002" y="4669"/>
                  </a:cubicBezTo>
                  <a:cubicBezTo>
                    <a:pt x="7030" y="4669"/>
                    <a:pt x="7058" y="4668"/>
                    <a:pt x="7085" y="4665"/>
                  </a:cubicBezTo>
                  <a:cubicBezTo>
                    <a:pt x="7128" y="4663"/>
                    <a:pt x="7170" y="4656"/>
                    <a:pt x="7209" y="4656"/>
                  </a:cubicBezTo>
                  <a:cubicBezTo>
                    <a:pt x="7241" y="4656"/>
                    <a:pt x="7272" y="4661"/>
                    <a:pt x="7301" y="4678"/>
                  </a:cubicBezTo>
                  <a:cubicBezTo>
                    <a:pt x="7301" y="4678"/>
                    <a:pt x="7304" y="4682"/>
                    <a:pt x="7307" y="4682"/>
                  </a:cubicBezTo>
                  <a:cubicBezTo>
                    <a:pt x="7325" y="4681"/>
                    <a:pt x="7341" y="4680"/>
                    <a:pt x="7358" y="4680"/>
                  </a:cubicBezTo>
                  <a:cubicBezTo>
                    <a:pt x="7444" y="4680"/>
                    <a:pt x="7525" y="4699"/>
                    <a:pt x="7610" y="4699"/>
                  </a:cubicBezTo>
                  <a:cubicBezTo>
                    <a:pt x="7696" y="4699"/>
                    <a:pt x="7783" y="4710"/>
                    <a:pt x="7870" y="4710"/>
                  </a:cubicBezTo>
                  <a:cubicBezTo>
                    <a:pt x="7881" y="4710"/>
                    <a:pt x="7891" y="4710"/>
                    <a:pt x="7901" y="4710"/>
                  </a:cubicBezTo>
                  <a:cubicBezTo>
                    <a:pt x="7918" y="4710"/>
                    <a:pt x="7939" y="4710"/>
                    <a:pt x="7949" y="4724"/>
                  </a:cubicBezTo>
                  <a:cubicBezTo>
                    <a:pt x="7924" y="4733"/>
                    <a:pt x="7897" y="4736"/>
                    <a:pt x="7869" y="4736"/>
                  </a:cubicBezTo>
                  <a:cubicBezTo>
                    <a:pt x="7856" y="4736"/>
                    <a:pt x="7842" y="4735"/>
                    <a:pt x="7828" y="4734"/>
                  </a:cubicBezTo>
                  <a:cubicBezTo>
                    <a:pt x="7714" y="4727"/>
                    <a:pt x="7605" y="4713"/>
                    <a:pt x="7491" y="4713"/>
                  </a:cubicBezTo>
                  <a:cubicBezTo>
                    <a:pt x="7385" y="4713"/>
                    <a:pt x="7278" y="4695"/>
                    <a:pt x="7174" y="4695"/>
                  </a:cubicBezTo>
                  <a:cubicBezTo>
                    <a:pt x="7159" y="4695"/>
                    <a:pt x="7145" y="4695"/>
                    <a:pt x="7131" y="4696"/>
                  </a:cubicBezTo>
                  <a:cubicBezTo>
                    <a:pt x="7108" y="4696"/>
                    <a:pt x="7085" y="4697"/>
                    <a:pt x="7062" y="4697"/>
                  </a:cubicBezTo>
                  <a:cubicBezTo>
                    <a:pt x="6965" y="4697"/>
                    <a:pt x="6872" y="4692"/>
                    <a:pt x="6777" y="4689"/>
                  </a:cubicBezTo>
                  <a:cubicBezTo>
                    <a:pt x="6465" y="4675"/>
                    <a:pt x="6153" y="4654"/>
                    <a:pt x="5836" y="4644"/>
                  </a:cubicBezTo>
                  <a:cubicBezTo>
                    <a:pt x="5797" y="4646"/>
                    <a:pt x="5758" y="4651"/>
                    <a:pt x="5719" y="4651"/>
                  </a:cubicBezTo>
                  <a:cubicBezTo>
                    <a:pt x="5696" y="4651"/>
                    <a:pt x="5672" y="4649"/>
                    <a:pt x="5649" y="4644"/>
                  </a:cubicBezTo>
                  <a:lnTo>
                    <a:pt x="5618" y="4644"/>
                  </a:lnTo>
                  <a:cubicBezTo>
                    <a:pt x="5607" y="4641"/>
                    <a:pt x="5594" y="4641"/>
                    <a:pt x="5580" y="4641"/>
                  </a:cubicBezTo>
                  <a:cubicBezTo>
                    <a:pt x="5562" y="4637"/>
                    <a:pt x="5549" y="4637"/>
                    <a:pt x="5531" y="4637"/>
                  </a:cubicBezTo>
                  <a:cubicBezTo>
                    <a:pt x="5507" y="4637"/>
                    <a:pt x="5486" y="4637"/>
                    <a:pt x="5461" y="4633"/>
                  </a:cubicBezTo>
                  <a:cubicBezTo>
                    <a:pt x="5455" y="4633"/>
                    <a:pt x="5451" y="4633"/>
                    <a:pt x="5448" y="4630"/>
                  </a:cubicBezTo>
                  <a:cubicBezTo>
                    <a:pt x="5427" y="4621"/>
                    <a:pt x="5405" y="4615"/>
                    <a:pt x="5382" y="4615"/>
                  </a:cubicBezTo>
                  <a:cubicBezTo>
                    <a:pt x="5368" y="4615"/>
                    <a:pt x="5353" y="4618"/>
                    <a:pt x="5337" y="4623"/>
                  </a:cubicBezTo>
                  <a:cubicBezTo>
                    <a:pt x="5327" y="4623"/>
                    <a:pt x="5320" y="4627"/>
                    <a:pt x="5312" y="4627"/>
                  </a:cubicBezTo>
                  <a:lnTo>
                    <a:pt x="5243" y="4627"/>
                  </a:lnTo>
                  <a:cubicBezTo>
                    <a:pt x="5237" y="4623"/>
                    <a:pt x="5229" y="4623"/>
                    <a:pt x="5222" y="4623"/>
                  </a:cubicBezTo>
                  <a:cubicBezTo>
                    <a:pt x="5146" y="4606"/>
                    <a:pt x="5070" y="4613"/>
                    <a:pt x="4990" y="4609"/>
                  </a:cubicBezTo>
                  <a:cubicBezTo>
                    <a:pt x="4904" y="4606"/>
                    <a:pt x="4813" y="4609"/>
                    <a:pt x="4730" y="4592"/>
                  </a:cubicBezTo>
                  <a:cubicBezTo>
                    <a:pt x="4691" y="4584"/>
                    <a:pt x="4656" y="4577"/>
                    <a:pt x="4619" y="4577"/>
                  </a:cubicBezTo>
                  <a:cubicBezTo>
                    <a:pt x="4610" y="4577"/>
                    <a:pt x="4601" y="4578"/>
                    <a:pt x="4591" y="4578"/>
                  </a:cubicBezTo>
                  <a:cubicBezTo>
                    <a:pt x="4562" y="4582"/>
                    <a:pt x="4532" y="4583"/>
                    <a:pt x="4503" y="4583"/>
                  </a:cubicBezTo>
                  <a:cubicBezTo>
                    <a:pt x="4473" y="4583"/>
                    <a:pt x="4444" y="4582"/>
                    <a:pt x="4414" y="4578"/>
                  </a:cubicBezTo>
                  <a:cubicBezTo>
                    <a:pt x="4311" y="4569"/>
                    <a:pt x="4207" y="4554"/>
                    <a:pt x="4103" y="4554"/>
                  </a:cubicBezTo>
                  <a:cubicBezTo>
                    <a:pt x="4056" y="4554"/>
                    <a:pt x="4010" y="4557"/>
                    <a:pt x="3963" y="4564"/>
                  </a:cubicBezTo>
                  <a:cubicBezTo>
                    <a:pt x="3949" y="4564"/>
                    <a:pt x="3935" y="4561"/>
                    <a:pt x="3925" y="4561"/>
                  </a:cubicBezTo>
                  <a:cubicBezTo>
                    <a:pt x="3908" y="4558"/>
                    <a:pt x="3890" y="4550"/>
                    <a:pt x="3873" y="4550"/>
                  </a:cubicBezTo>
                  <a:cubicBezTo>
                    <a:pt x="3878" y="4548"/>
                    <a:pt x="3883" y="4548"/>
                    <a:pt x="3889" y="4548"/>
                  </a:cubicBezTo>
                  <a:cubicBezTo>
                    <a:pt x="3894" y="4548"/>
                    <a:pt x="3899" y="4548"/>
                    <a:pt x="3904" y="4550"/>
                  </a:cubicBezTo>
                  <a:lnTo>
                    <a:pt x="3929" y="4550"/>
                  </a:lnTo>
                  <a:cubicBezTo>
                    <a:pt x="3934" y="4551"/>
                    <a:pt x="3938" y="4551"/>
                    <a:pt x="3942" y="4551"/>
                  </a:cubicBezTo>
                  <a:cubicBezTo>
                    <a:pt x="4003" y="4551"/>
                    <a:pt x="3994" y="4504"/>
                    <a:pt x="4043" y="4495"/>
                  </a:cubicBezTo>
                  <a:close/>
                  <a:moveTo>
                    <a:pt x="5850" y="4763"/>
                  </a:moveTo>
                  <a:cubicBezTo>
                    <a:pt x="5856" y="4763"/>
                    <a:pt x="5862" y="4765"/>
                    <a:pt x="5868" y="4769"/>
                  </a:cubicBezTo>
                  <a:cubicBezTo>
                    <a:pt x="5861" y="4769"/>
                    <a:pt x="5857" y="4769"/>
                    <a:pt x="5854" y="4772"/>
                  </a:cubicBezTo>
                  <a:cubicBezTo>
                    <a:pt x="5844" y="4769"/>
                    <a:pt x="5833" y="4769"/>
                    <a:pt x="5823" y="4769"/>
                  </a:cubicBezTo>
                  <a:cubicBezTo>
                    <a:pt x="5831" y="4767"/>
                    <a:pt x="5841" y="4763"/>
                    <a:pt x="5850" y="4763"/>
                  </a:cubicBezTo>
                  <a:close/>
                  <a:moveTo>
                    <a:pt x="4483" y="4849"/>
                  </a:moveTo>
                  <a:cubicBezTo>
                    <a:pt x="4473" y="4852"/>
                    <a:pt x="4459" y="4852"/>
                    <a:pt x="4446" y="4859"/>
                  </a:cubicBezTo>
                  <a:cubicBezTo>
                    <a:pt x="4459" y="4852"/>
                    <a:pt x="4470" y="4852"/>
                    <a:pt x="4483" y="4849"/>
                  </a:cubicBezTo>
                  <a:close/>
                  <a:moveTo>
                    <a:pt x="6725" y="4782"/>
                  </a:moveTo>
                  <a:cubicBezTo>
                    <a:pt x="6756" y="4787"/>
                    <a:pt x="6784" y="4790"/>
                    <a:pt x="6814" y="4793"/>
                  </a:cubicBezTo>
                  <a:cubicBezTo>
                    <a:pt x="6832" y="4797"/>
                    <a:pt x="6853" y="4800"/>
                    <a:pt x="6870" y="4800"/>
                  </a:cubicBezTo>
                  <a:cubicBezTo>
                    <a:pt x="6906" y="4798"/>
                    <a:pt x="6942" y="4797"/>
                    <a:pt x="6977" y="4797"/>
                  </a:cubicBezTo>
                  <a:cubicBezTo>
                    <a:pt x="7130" y="4797"/>
                    <a:pt x="7280" y="4812"/>
                    <a:pt x="7432" y="4817"/>
                  </a:cubicBezTo>
                  <a:cubicBezTo>
                    <a:pt x="7443" y="4821"/>
                    <a:pt x="7453" y="4821"/>
                    <a:pt x="7464" y="4821"/>
                  </a:cubicBezTo>
                  <a:cubicBezTo>
                    <a:pt x="7464" y="4821"/>
                    <a:pt x="7464" y="4824"/>
                    <a:pt x="7460" y="4828"/>
                  </a:cubicBezTo>
                  <a:cubicBezTo>
                    <a:pt x="7453" y="4835"/>
                    <a:pt x="7441" y="4841"/>
                    <a:pt x="7427" y="4841"/>
                  </a:cubicBezTo>
                  <a:cubicBezTo>
                    <a:pt x="7421" y="4841"/>
                    <a:pt x="7415" y="4840"/>
                    <a:pt x="7408" y="4838"/>
                  </a:cubicBezTo>
                  <a:cubicBezTo>
                    <a:pt x="7398" y="4835"/>
                    <a:pt x="7386" y="4832"/>
                    <a:pt x="7376" y="4832"/>
                  </a:cubicBezTo>
                  <a:cubicBezTo>
                    <a:pt x="7366" y="4832"/>
                    <a:pt x="7358" y="4835"/>
                    <a:pt x="7356" y="4842"/>
                  </a:cubicBezTo>
                  <a:cubicBezTo>
                    <a:pt x="7349" y="4856"/>
                    <a:pt x="7373" y="4866"/>
                    <a:pt x="7401" y="4866"/>
                  </a:cubicBezTo>
                  <a:cubicBezTo>
                    <a:pt x="7409" y="4866"/>
                    <a:pt x="7416" y="4864"/>
                    <a:pt x="7423" y="4864"/>
                  </a:cubicBezTo>
                  <a:cubicBezTo>
                    <a:pt x="7429" y="4864"/>
                    <a:pt x="7434" y="4865"/>
                    <a:pt x="7439" y="4870"/>
                  </a:cubicBezTo>
                  <a:cubicBezTo>
                    <a:pt x="7415" y="4873"/>
                    <a:pt x="7394" y="4876"/>
                    <a:pt x="7370" y="4876"/>
                  </a:cubicBezTo>
                  <a:lnTo>
                    <a:pt x="7352" y="4876"/>
                  </a:lnTo>
                  <a:cubicBezTo>
                    <a:pt x="7254" y="4880"/>
                    <a:pt x="7154" y="4883"/>
                    <a:pt x="7054" y="4883"/>
                  </a:cubicBezTo>
                  <a:cubicBezTo>
                    <a:pt x="6972" y="4883"/>
                    <a:pt x="6889" y="4881"/>
                    <a:pt x="6808" y="4876"/>
                  </a:cubicBezTo>
                  <a:cubicBezTo>
                    <a:pt x="6801" y="4866"/>
                    <a:pt x="6773" y="4866"/>
                    <a:pt x="6756" y="4859"/>
                  </a:cubicBezTo>
                  <a:cubicBezTo>
                    <a:pt x="6742" y="4856"/>
                    <a:pt x="6718" y="4856"/>
                    <a:pt x="6731" y="4838"/>
                  </a:cubicBezTo>
                  <a:cubicBezTo>
                    <a:pt x="6749" y="4817"/>
                    <a:pt x="6728" y="4803"/>
                    <a:pt x="6704" y="4790"/>
                  </a:cubicBezTo>
                  <a:cubicBezTo>
                    <a:pt x="6710" y="4787"/>
                    <a:pt x="6718" y="4787"/>
                    <a:pt x="6725" y="4782"/>
                  </a:cubicBezTo>
                  <a:close/>
                  <a:moveTo>
                    <a:pt x="3991" y="4901"/>
                  </a:moveTo>
                  <a:cubicBezTo>
                    <a:pt x="3991" y="4904"/>
                    <a:pt x="3988" y="4904"/>
                    <a:pt x="3988" y="4904"/>
                  </a:cubicBezTo>
                  <a:cubicBezTo>
                    <a:pt x="3988" y="4904"/>
                    <a:pt x="3988" y="4901"/>
                    <a:pt x="3991" y="4901"/>
                  </a:cubicBezTo>
                  <a:close/>
                  <a:moveTo>
                    <a:pt x="2540" y="4998"/>
                  </a:moveTo>
                  <a:lnTo>
                    <a:pt x="2540" y="5001"/>
                  </a:lnTo>
                  <a:cubicBezTo>
                    <a:pt x="2537" y="5001"/>
                    <a:pt x="2537" y="5001"/>
                    <a:pt x="2534" y="4998"/>
                  </a:cubicBezTo>
                  <a:close/>
                  <a:moveTo>
                    <a:pt x="2707" y="5067"/>
                  </a:moveTo>
                  <a:lnTo>
                    <a:pt x="2704" y="5070"/>
                  </a:lnTo>
                  <a:lnTo>
                    <a:pt x="2704" y="5067"/>
                  </a:lnTo>
                  <a:close/>
                  <a:moveTo>
                    <a:pt x="33349" y="4956"/>
                  </a:moveTo>
                  <a:cubicBezTo>
                    <a:pt x="33360" y="4956"/>
                    <a:pt x="33372" y="4958"/>
                    <a:pt x="33383" y="4960"/>
                  </a:cubicBezTo>
                  <a:cubicBezTo>
                    <a:pt x="33398" y="4962"/>
                    <a:pt x="33408" y="4969"/>
                    <a:pt x="33420" y="4969"/>
                  </a:cubicBezTo>
                  <a:cubicBezTo>
                    <a:pt x="33426" y="4969"/>
                    <a:pt x="33432" y="4968"/>
                    <a:pt x="33438" y="4963"/>
                  </a:cubicBezTo>
                  <a:cubicBezTo>
                    <a:pt x="33477" y="4963"/>
                    <a:pt x="33501" y="4977"/>
                    <a:pt x="33532" y="4991"/>
                  </a:cubicBezTo>
                  <a:cubicBezTo>
                    <a:pt x="33592" y="5019"/>
                    <a:pt x="33560" y="5026"/>
                    <a:pt x="33522" y="5043"/>
                  </a:cubicBezTo>
                  <a:cubicBezTo>
                    <a:pt x="33515" y="5046"/>
                    <a:pt x="33505" y="5050"/>
                    <a:pt x="33494" y="5053"/>
                  </a:cubicBezTo>
                  <a:cubicBezTo>
                    <a:pt x="33512" y="5064"/>
                    <a:pt x="33529" y="5074"/>
                    <a:pt x="33542" y="5085"/>
                  </a:cubicBezTo>
                  <a:lnTo>
                    <a:pt x="33547" y="5085"/>
                  </a:lnTo>
                  <a:cubicBezTo>
                    <a:pt x="33544" y="5088"/>
                    <a:pt x="33540" y="5089"/>
                    <a:pt x="33536" y="5089"/>
                  </a:cubicBezTo>
                  <a:cubicBezTo>
                    <a:pt x="33527" y="5089"/>
                    <a:pt x="33517" y="5085"/>
                    <a:pt x="33508" y="5085"/>
                  </a:cubicBezTo>
                  <a:cubicBezTo>
                    <a:pt x="33504" y="5085"/>
                    <a:pt x="33500" y="5086"/>
                    <a:pt x="33498" y="5091"/>
                  </a:cubicBezTo>
                  <a:lnTo>
                    <a:pt x="33494" y="5091"/>
                  </a:lnTo>
                  <a:lnTo>
                    <a:pt x="33491" y="5088"/>
                  </a:lnTo>
                  <a:cubicBezTo>
                    <a:pt x="33477" y="5088"/>
                    <a:pt x="33470" y="5095"/>
                    <a:pt x="33470" y="5102"/>
                  </a:cubicBezTo>
                  <a:cubicBezTo>
                    <a:pt x="33467" y="5133"/>
                    <a:pt x="33432" y="5144"/>
                    <a:pt x="33393" y="5150"/>
                  </a:cubicBezTo>
                  <a:cubicBezTo>
                    <a:pt x="33387" y="5144"/>
                    <a:pt x="33383" y="5136"/>
                    <a:pt x="33373" y="5133"/>
                  </a:cubicBezTo>
                  <a:cubicBezTo>
                    <a:pt x="33376" y="5109"/>
                    <a:pt x="33411" y="5112"/>
                    <a:pt x="33432" y="5109"/>
                  </a:cubicBezTo>
                  <a:cubicBezTo>
                    <a:pt x="33463" y="5105"/>
                    <a:pt x="33480" y="5088"/>
                    <a:pt x="33459" y="5081"/>
                  </a:cubicBezTo>
                  <a:cubicBezTo>
                    <a:pt x="33418" y="5067"/>
                    <a:pt x="33443" y="5046"/>
                    <a:pt x="33425" y="5029"/>
                  </a:cubicBezTo>
                  <a:cubicBezTo>
                    <a:pt x="33397" y="4998"/>
                    <a:pt x="33334" y="5001"/>
                    <a:pt x="33293" y="4987"/>
                  </a:cubicBezTo>
                  <a:cubicBezTo>
                    <a:pt x="33302" y="4964"/>
                    <a:pt x="33324" y="4956"/>
                    <a:pt x="33349" y="4956"/>
                  </a:cubicBezTo>
                  <a:close/>
                  <a:moveTo>
                    <a:pt x="32766" y="5022"/>
                  </a:moveTo>
                  <a:cubicBezTo>
                    <a:pt x="32783" y="5022"/>
                    <a:pt x="32801" y="5026"/>
                    <a:pt x="32818" y="5029"/>
                  </a:cubicBezTo>
                  <a:cubicBezTo>
                    <a:pt x="32783" y="5064"/>
                    <a:pt x="32814" y="5074"/>
                    <a:pt x="32860" y="5085"/>
                  </a:cubicBezTo>
                  <a:cubicBezTo>
                    <a:pt x="32891" y="5089"/>
                    <a:pt x="32921" y="5096"/>
                    <a:pt x="32951" y="5096"/>
                  </a:cubicBezTo>
                  <a:cubicBezTo>
                    <a:pt x="32964" y="5096"/>
                    <a:pt x="32978" y="5095"/>
                    <a:pt x="32991" y="5091"/>
                  </a:cubicBezTo>
                  <a:cubicBezTo>
                    <a:pt x="32999" y="5094"/>
                    <a:pt x="33005" y="5095"/>
                    <a:pt x="33010" y="5095"/>
                  </a:cubicBezTo>
                  <a:cubicBezTo>
                    <a:pt x="33027" y="5095"/>
                    <a:pt x="33028" y="5082"/>
                    <a:pt x="33036" y="5070"/>
                  </a:cubicBezTo>
                  <a:cubicBezTo>
                    <a:pt x="33045" y="5050"/>
                    <a:pt x="33056" y="5030"/>
                    <a:pt x="33091" y="5030"/>
                  </a:cubicBezTo>
                  <a:cubicBezTo>
                    <a:pt x="33097" y="5030"/>
                    <a:pt x="33104" y="5031"/>
                    <a:pt x="33113" y="5032"/>
                  </a:cubicBezTo>
                  <a:cubicBezTo>
                    <a:pt x="33117" y="5033"/>
                    <a:pt x="33121" y="5034"/>
                    <a:pt x="33125" y="5034"/>
                  </a:cubicBezTo>
                  <a:cubicBezTo>
                    <a:pt x="33128" y="5034"/>
                    <a:pt x="33132" y="5033"/>
                    <a:pt x="33135" y="5033"/>
                  </a:cubicBezTo>
                  <a:cubicBezTo>
                    <a:pt x="33143" y="5033"/>
                    <a:pt x="33151" y="5034"/>
                    <a:pt x="33158" y="5040"/>
                  </a:cubicBezTo>
                  <a:cubicBezTo>
                    <a:pt x="33154" y="5046"/>
                    <a:pt x="33154" y="5057"/>
                    <a:pt x="33154" y="5064"/>
                  </a:cubicBezTo>
                  <a:cubicBezTo>
                    <a:pt x="33134" y="5085"/>
                    <a:pt x="33161" y="5105"/>
                    <a:pt x="33144" y="5126"/>
                  </a:cubicBezTo>
                  <a:cubicBezTo>
                    <a:pt x="33130" y="5130"/>
                    <a:pt x="33116" y="5136"/>
                    <a:pt x="33102" y="5140"/>
                  </a:cubicBezTo>
                  <a:lnTo>
                    <a:pt x="33099" y="5140"/>
                  </a:lnTo>
                  <a:cubicBezTo>
                    <a:pt x="33077" y="5145"/>
                    <a:pt x="33057" y="5151"/>
                    <a:pt x="33034" y="5151"/>
                  </a:cubicBezTo>
                  <a:cubicBezTo>
                    <a:pt x="33024" y="5151"/>
                    <a:pt x="33013" y="5150"/>
                    <a:pt x="33001" y="5147"/>
                  </a:cubicBezTo>
                  <a:cubicBezTo>
                    <a:pt x="32995" y="5145"/>
                    <a:pt x="32988" y="5144"/>
                    <a:pt x="32982" y="5144"/>
                  </a:cubicBezTo>
                  <a:cubicBezTo>
                    <a:pt x="32965" y="5144"/>
                    <a:pt x="32950" y="5150"/>
                    <a:pt x="32935" y="5157"/>
                  </a:cubicBezTo>
                  <a:lnTo>
                    <a:pt x="32935" y="5161"/>
                  </a:lnTo>
                  <a:cubicBezTo>
                    <a:pt x="32927" y="5159"/>
                    <a:pt x="32918" y="5158"/>
                    <a:pt x="32910" y="5158"/>
                  </a:cubicBezTo>
                  <a:cubicBezTo>
                    <a:pt x="32858" y="5158"/>
                    <a:pt x="32820" y="5192"/>
                    <a:pt x="32769" y="5192"/>
                  </a:cubicBezTo>
                  <a:cubicBezTo>
                    <a:pt x="32758" y="5186"/>
                    <a:pt x="32747" y="5184"/>
                    <a:pt x="32736" y="5184"/>
                  </a:cubicBezTo>
                  <a:cubicBezTo>
                    <a:pt x="32720" y="5184"/>
                    <a:pt x="32704" y="5189"/>
                    <a:pt x="32689" y="5195"/>
                  </a:cubicBezTo>
                  <a:cubicBezTo>
                    <a:pt x="32679" y="5199"/>
                    <a:pt x="32679" y="5199"/>
                    <a:pt x="32679" y="5203"/>
                  </a:cubicBezTo>
                  <a:lnTo>
                    <a:pt x="32672" y="5203"/>
                  </a:lnTo>
                  <a:cubicBezTo>
                    <a:pt x="32668" y="5199"/>
                    <a:pt x="32668" y="5199"/>
                    <a:pt x="32662" y="5195"/>
                  </a:cubicBezTo>
                  <a:cubicBezTo>
                    <a:pt x="32641" y="5189"/>
                    <a:pt x="32610" y="5195"/>
                    <a:pt x="32585" y="5185"/>
                  </a:cubicBezTo>
                  <a:cubicBezTo>
                    <a:pt x="32553" y="5171"/>
                    <a:pt x="32522" y="5165"/>
                    <a:pt x="32488" y="5165"/>
                  </a:cubicBezTo>
                  <a:cubicBezTo>
                    <a:pt x="32474" y="5165"/>
                    <a:pt x="32459" y="5166"/>
                    <a:pt x="32443" y="5168"/>
                  </a:cubicBezTo>
                  <a:cubicBezTo>
                    <a:pt x="32438" y="5169"/>
                    <a:pt x="32433" y="5170"/>
                    <a:pt x="32427" y="5170"/>
                  </a:cubicBezTo>
                  <a:cubicBezTo>
                    <a:pt x="32418" y="5170"/>
                    <a:pt x="32411" y="5168"/>
                    <a:pt x="32408" y="5161"/>
                  </a:cubicBezTo>
                  <a:lnTo>
                    <a:pt x="32412" y="5157"/>
                  </a:lnTo>
                  <a:cubicBezTo>
                    <a:pt x="32423" y="5154"/>
                    <a:pt x="32429" y="5150"/>
                    <a:pt x="32433" y="5147"/>
                  </a:cubicBezTo>
                  <a:cubicBezTo>
                    <a:pt x="32436" y="5144"/>
                    <a:pt x="32439" y="5144"/>
                    <a:pt x="32443" y="5144"/>
                  </a:cubicBezTo>
                  <a:cubicBezTo>
                    <a:pt x="32451" y="5144"/>
                    <a:pt x="32460" y="5144"/>
                    <a:pt x="32468" y="5144"/>
                  </a:cubicBezTo>
                  <a:cubicBezTo>
                    <a:pt x="32499" y="5144"/>
                    <a:pt x="32530" y="5142"/>
                    <a:pt x="32543" y="5123"/>
                  </a:cubicBezTo>
                  <a:cubicBezTo>
                    <a:pt x="32564" y="5102"/>
                    <a:pt x="32592" y="5095"/>
                    <a:pt x="32623" y="5091"/>
                  </a:cubicBezTo>
                  <a:lnTo>
                    <a:pt x="32623" y="5091"/>
                  </a:lnTo>
                  <a:cubicBezTo>
                    <a:pt x="32623" y="5095"/>
                    <a:pt x="32620" y="5095"/>
                    <a:pt x="32620" y="5095"/>
                  </a:cubicBezTo>
                  <a:cubicBezTo>
                    <a:pt x="32602" y="5105"/>
                    <a:pt x="32596" y="5115"/>
                    <a:pt x="32613" y="5130"/>
                  </a:cubicBezTo>
                  <a:cubicBezTo>
                    <a:pt x="32617" y="5133"/>
                    <a:pt x="32622" y="5135"/>
                    <a:pt x="32627" y="5135"/>
                  </a:cubicBezTo>
                  <a:cubicBezTo>
                    <a:pt x="32633" y="5135"/>
                    <a:pt x="32639" y="5133"/>
                    <a:pt x="32644" y="5130"/>
                  </a:cubicBezTo>
                  <a:cubicBezTo>
                    <a:pt x="32658" y="5123"/>
                    <a:pt x="32676" y="5112"/>
                    <a:pt x="32658" y="5099"/>
                  </a:cubicBezTo>
                  <a:cubicBezTo>
                    <a:pt x="32655" y="5095"/>
                    <a:pt x="32655" y="5091"/>
                    <a:pt x="32655" y="5088"/>
                  </a:cubicBezTo>
                  <a:cubicBezTo>
                    <a:pt x="32662" y="5085"/>
                    <a:pt x="32668" y="5085"/>
                    <a:pt x="32679" y="5085"/>
                  </a:cubicBezTo>
                  <a:cubicBezTo>
                    <a:pt x="32710" y="5078"/>
                    <a:pt x="32759" y="5081"/>
                    <a:pt x="32731" y="5046"/>
                  </a:cubicBezTo>
                  <a:cubicBezTo>
                    <a:pt x="32731" y="5043"/>
                    <a:pt x="32727" y="5043"/>
                    <a:pt x="32727" y="5043"/>
                  </a:cubicBezTo>
                  <a:cubicBezTo>
                    <a:pt x="32738" y="5036"/>
                    <a:pt x="32762" y="5040"/>
                    <a:pt x="32762" y="5026"/>
                  </a:cubicBezTo>
                  <a:cubicBezTo>
                    <a:pt x="32766" y="5026"/>
                    <a:pt x="32766" y="5022"/>
                    <a:pt x="32766" y="5022"/>
                  </a:cubicBezTo>
                  <a:close/>
                  <a:moveTo>
                    <a:pt x="32085" y="5227"/>
                  </a:moveTo>
                  <a:cubicBezTo>
                    <a:pt x="32089" y="5227"/>
                    <a:pt x="32089" y="5227"/>
                    <a:pt x="32089" y="5230"/>
                  </a:cubicBezTo>
                  <a:lnTo>
                    <a:pt x="32085" y="5227"/>
                  </a:lnTo>
                  <a:close/>
                  <a:moveTo>
                    <a:pt x="33248" y="5310"/>
                  </a:moveTo>
                  <a:cubicBezTo>
                    <a:pt x="33248" y="5320"/>
                    <a:pt x="33244" y="5331"/>
                    <a:pt x="33255" y="5341"/>
                  </a:cubicBezTo>
                  <a:lnTo>
                    <a:pt x="33234" y="5341"/>
                  </a:lnTo>
                  <a:cubicBezTo>
                    <a:pt x="33238" y="5331"/>
                    <a:pt x="33244" y="5320"/>
                    <a:pt x="33248" y="5310"/>
                  </a:cubicBezTo>
                  <a:close/>
                  <a:moveTo>
                    <a:pt x="33338" y="5341"/>
                  </a:moveTo>
                  <a:cubicBezTo>
                    <a:pt x="33338" y="5344"/>
                    <a:pt x="33345" y="5349"/>
                    <a:pt x="33355" y="5352"/>
                  </a:cubicBezTo>
                  <a:lnTo>
                    <a:pt x="33338" y="5352"/>
                  </a:lnTo>
                  <a:lnTo>
                    <a:pt x="33338" y="5341"/>
                  </a:lnTo>
                  <a:close/>
                  <a:moveTo>
                    <a:pt x="31885" y="5362"/>
                  </a:moveTo>
                  <a:lnTo>
                    <a:pt x="31885" y="5365"/>
                  </a:lnTo>
                  <a:cubicBezTo>
                    <a:pt x="31881" y="5365"/>
                    <a:pt x="31881" y="5365"/>
                    <a:pt x="31881" y="5362"/>
                  </a:cubicBezTo>
                  <a:close/>
                  <a:moveTo>
                    <a:pt x="33301" y="5354"/>
                  </a:moveTo>
                  <a:cubicBezTo>
                    <a:pt x="33308" y="5354"/>
                    <a:pt x="33315" y="5357"/>
                    <a:pt x="33318" y="5362"/>
                  </a:cubicBezTo>
                  <a:cubicBezTo>
                    <a:pt x="33310" y="5373"/>
                    <a:pt x="33313" y="5379"/>
                    <a:pt x="33324" y="5383"/>
                  </a:cubicBezTo>
                  <a:cubicBezTo>
                    <a:pt x="33310" y="5383"/>
                    <a:pt x="33300" y="5376"/>
                    <a:pt x="33286" y="5369"/>
                  </a:cubicBezTo>
                  <a:cubicBezTo>
                    <a:pt x="33297" y="5365"/>
                    <a:pt x="33297" y="5362"/>
                    <a:pt x="33293" y="5355"/>
                  </a:cubicBezTo>
                  <a:cubicBezTo>
                    <a:pt x="33296" y="5354"/>
                    <a:pt x="33298" y="5354"/>
                    <a:pt x="33301" y="5354"/>
                  </a:cubicBezTo>
                  <a:close/>
                  <a:moveTo>
                    <a:pt x="32069" y="5376"/>
                  </a:moveTo>
                  <a:cubicBezTo>
                    <a:pt x="32061" y="5379"/>
                    <a:pt x="32055" y="5383"/>
                    <a:pt x="32048" y="5386"/>
                  </a:cubicBezTo>
                  <a:cubicBezTo>
                    <a:pt x="32051" y="5379"/>
                    <a:pt x="32058" y="5376"/>
                    <a:pt x="32069" y="5376"/>
                  </a:cubicBezTo>
                  <a:close/>
                  <a:moveTo>
                    <a:pt x="30830" y="5588"/>
                  </a:moveTo>
                  <a:lnTo>
                    <a:pt x="30833" y="5591"/>
                  </a:lnTo>
                  <a:lnTo>
                    <a:pt x="30830" y="5591"/>
                  </a:lnTo>
                  <a:lnTo>
                    <a:pt x="30830" y="5588"/>
                  </a:lnTo>
                  <a:close/>
                  <a:moveTo>
                    <a:pt x="31382" y="5602"/>
                  </a:moveTo>
                  <a:lnTo>
                    <a:pt x="31382" y="5602"/>
                  </a:lnTo>
                  <a:cubicBezTo>
                    <a:pt x="31368" y="5612"/>
                    <a:pt x="31350" y="5615"/>
                    <a:pt x="31333" y="5619"/>
                  </a:cubicBezTo>
                  <a:cubicBezTo>
                    <a:pt x="31350" y="5615"/>
                    <a:pt x="31368" y="5608"/>
                    <a:pt x="31382" y="5602"/>
                  </a:cubicBezTo>
                  <a:close/>
                  <a:moveTo>
                    <a:pt x="30684" y="5734"/>
                  </a:moveTo>
                  <a:cubicBezTo>
                    <a:pt x="30686" y="5734"/>
                    <a:pt x="30690" y="5737"/>
                    <a:pt x="30687" y="5737"/>
                  </a:cubicBezTo>
                  <a:lnTo>
                    <a:pt x="30684" y="5737"/>
                  </a:lnTo>
                  <a:cubicBezTo>
                    <a:pt x="30683" y="5734"/>
                    <a:pt x="30683" y="5734"/>
                    <a:pt x="30684" y="5734"/>
                  </a:cubicBezTo>
                  <a:close/>
                  <a:moveTo>
                    <a:pt x="30517" y="5817"/>
                  </a:moveTo>
                  <a:cubicBezTo>
                    <a:pt x="30514" y="5817"/>
                    <a:pt x="30514" y="5817"/>
                    <a:pt x="30514" y="5820"/>
                  </a:cubicBezTo>
                  <a:lnTo>
                    <a:pt x="30514" y="5817"/>
                  </a:lnTo>
                  <a:close/>
                  <a:moveTo>
                    <a:pt x="31114" y="5817"/>
                  </a:moveTo>
                  <a:cubicBezTo>
                    <a:pt x="31118" y="5820"/>
                    <a:pt x="31118" y="5823"/>
                    <a:pt x="31114" y="5831"/>
                  </a:cubicBezTo>
                  <a:lnTo>
                    <a:pt x="31107" y="5831"/>
                  </a:lnTo>
                  <a:cubicBezTo>
                    <a:pt x="31107" y="5827"/>
                    <a:pt x="31111" y="5820"/>
                    <a:pt x="31114" y="5817"/>
                  </a:cubicBezTo>
                  <a:close/>
                  <a:moveTo>
                    <a:pt x="34916" y="6143"/>
                  </a:moveTo>
                  <a:cubicBezTo>
                    <a:pt x="34916" y="6144"/>
                    <a:pt x="34916" y="6144"/>
                    <a:pt x="34915" y="6144"/>
                  </a:cubicBezTo>
                  <a:cubicBezTo>
                    <a:pt x="34914" y="6144"/>
                    <a:pt x="34913" y="6143"/>
                    <a:pt x="34913" y="6143"/>
                  </a:cubicBezTo>
                  <a:close/>
                  <a:moveTo>
                    <a:pt x="33907" y="6209"/>
                  </a:moveTo>
                  <a:cubicBezTo>
                    <a:pt x="33891" y="6213"/>
                    <a:pt x="33876" y="6214"/>
                    <a:pt x="33860" y="6214"/>
                  </a:cubicBezTo>
                  <a:cubicBezTo>
                    <a:pt x="33850" y="6214"/>
                    <a:pt x="33839" y="6213"/>
                    <a:pt x="33827" y="6212"/>
                  </a:cubicBezTo>
                  <a:cubicBezTo>
                    <a:pt x="33855" y="6212"/>
                    <a:pt x="33880" y="6209"/>
                    <a:pt x="33907" y="6209"/>
                  </a:cubicBezTo>
                  <a:close/>
                  <a:moveTo>
                    <a:pt x="32925" y="6510"/>
                  </a:moveTo>
                  <a:cubicBezTo>
                    <a:pt x="32929" y="6514"/>
                    <a:pt x="32932" y="6518"/>
                    <a:pt x="32939" y="6518"/>
                  </a:cubicBezTo>
                  <a:lnTo>
                    <a:pt x="32935" y="6518"/>
                  </a:lnTo>
                  <a:cubicBezTo>
                    <a:pt x="32919" y="6525"/>
                    <a:pt x="32903" y="6534"/>
                    <a:pt x="32885" y="6534"/>
                  </a:cubicBezTo>
                  <a:cubicBezTo>
                    <a:pt x="32877" y="6534"/>
                    <a:pt x="32869" y="6532"/>
                    <a:pt x="32860" y="6528"/>
                  </a:cubicBezTo>
                  <a:cubicBezTo>
                    <a:pt x="32870" y="6507"/>
                    <a:pt x="32905" y="6518"/>
                    <a:pt x="32925" y="6510"/>
                  </a:cubicBezTo>
                  <a:close/>
                  <a:moveTo>
                    <a:pt x="29771" y="6694"/>
                  </a:moveTo>
                  <a:cubicBezTo>
                    <a:pt x="29768" y="6694"/>
                    <a:pt x="29768" y="6697"/>
                    <a:pt x="29765" y="6697"/>
                  </a:cubicBezTo>
                  <a:lnTo>
                    <a:pt x="29765" y="6694"/>
                  </a:lnTo>
                  <a:close/>
                  <a:moveTo>
                    <a:pt x="30570" y="6760"/>
                  </a:moveTo>
                  <a:lnTo>
                    <a:pt x="30570" y="6764"/>
                  </a:lnTo>
                  <a:lnTo>
                    <a:pt x="30566" y="6764"/>
                  </a:lnTo>
                  <a:cubicBezTo>
                    <a:pt x="30570" y="6764"/>
                    <a:pt x="30570" y="6760"/>
                    <a:pt x="30570" y="6760"/>
                  </a:cubicBezTo>
                  <a:close/>
                  <a:moveTo>
                    <a:pt x="31267" y="6806"/>
                  </a:moveTo>
                  <a:cubicBezTo>
                    <a:pt x="31270" y="6809"/>
                    <a:pt x="31270" y="6809"/>
                    <a:pt x="31274" y="6812"/>
                  </a:cubicBezTo>
                  <a:lnTo>
                    <a:pt x="31267" y="6812"/>
                  </a:lnTo>
                  <a:lnTo>
                    <a:pt x="31267" y="6806"/>
                  </a:lnTo>
                  <a:close/>
                  <a:moveTo>
                    <a:pt x="30386" y="6819"/>
                  </a:moveTo>
                  <a:lnTo>
                    <a:pt x="30386" y="6819"/>
                  </a:lnTo>
                  <a:cubicBezTo>
                    <a:pt x="30389" y="6819"/>
                    <a:pt x="30393" y="6819"/>
                    <a:pt x="30396" y="6822"/>
                  </a:cubicBezTo>
                  <a:lnTo>
                    <a:pt x="30393" y="6822"/>
                  </a:lnTo>
                  <a:cubicBezTo>
                    <a:pt x="30393" y="6819"/>
                    <a:pt x="30389" y="6819"/>
                    <a:pt x="30386" y="6819"/>
                  </a:cubicBezTo>
                  <a:close/>
                  <a:moveTo>
                    <a:pt x="31219" y="6934"/>
                  </a:moveTo>
                  <a:cubicBezTo>
                    <a:pt x="31222" y="6934"/>
                    <a:pt x="31225" y="6937"/>
                    <a:pt x="31229" y="6937"/>
                  </a:cubicBezTo>
                  <a:cubicBezTo>
                    <a:pt x="31222" y="6937"/>
                    <a:pt x="31219" y="6937"/>
                    <a:pt x="31219" y="6934"/>
                  </a:cubicBezTo>
                  <a:close/>
                  <a:moveTo>
                    <a:pt x="29925" y="6989"/>
                  </a:moveTo>
                  <a:lnTo>
                    <a:pt x="29928" y="6993"/>
                  </a:lnTo>
                  <a:lnTo>
                    <a:pt x="29925" y="6993"/>
                  </a:lnTo>
                  <a:lnTo>
                    <a:pt x="29925" y="6989"/>
                  </a:lnTo>
                  <a:close/>
                  <a:moveTo>
                    <a:pt x="30878" y="7014"/>
                  </a:moveTo>
                  <a:cubicBezTo>
                    <a:pt x="30895" y="7014"/>
                    <a:pt x="30913" y="7014"/>
                    <a:pt x="30924" y="7021"/>
                  </a:cubicBezTo>
                  <a:cubicBezTo>
                    <a:pt x="30910" y="7017"/>
                    <a:pt x="30892" y="7014"/>
                    <a:pt x="30878" y="7014"/>
                  </a:cubicBezTo>
                  <a:close/>
                  <a:moveTo>
                    <a:pt x="30597" y="7038"/>
                  </a:moveTo>
                  <a:cubicBezTo>
                    <a:pt x="30594" y="7038"/>
                    <a:pt x="30594" y="7041"/>
                    <a:pt x="30591" y="7041"/>
                  </a:cubicBezTo>
                  <a:cubicBezTo>
                    <a:pt x="30594" y="7038"/>
                    <a:pt x="30594" y="7038"/>
                    <a:pt x="30597" y="7038"/>
                  </a:cubicBezTo>
                  <a:close/>
                  <a:moveTo>
                    <a:pt x="31763" y="7128"/>
                  </a:moveTo>
                  <a:lnTo>
                    <a:pt x="31763" y="7131"/>
                  </a:lnTo>
                  <a:cubicBezTo>
                    <a:pt x="31749" y="7139"/>
                    <a:pt x="31752" y="7152"/>
                    <a:pt x="31736" y="7160"/>
                  </a:cubicBezTo>
                  <a:cubicBezTo>
                    <a:pt x="31728" y="7145"/>
                    <a:pt x="31731" y="7131"/>
                    <a:pt x="31763" y="7128"/>
                  </a:cubicBezTo>
                  <a:close/>
                  <a:moveTo>
                    <a:pt x="31881" y="7003"/>
                  </a:moveTo>
                  <a:lnTo>
                    <a:pt x="31881" y="7006"/>
                  </a:lnTo>
                  <a:cubicBezTo>
                    <a:pt x="31929" y="7006"/>
                    <a:pt x="31954" y="7045"/>
                    <a:pt x="32001" y="7045"/>
                  </a:cubicBezTo>
                  <a:cubicBezTo>
                    <a:pt x="32011" y="7045"/>
                    <a:pt x="32023" y="7043"/>
                    <a:pt x="32037" y="7038"/>
                  </a:cubicBezTo>
                  <a:lnTo>
                    <a:pt x="32037" y="7038"/>
                  </a:lnTo>
                  <a:cubicBezTo>
                    <a:pt x="32023" y="7051"/>
                    <a:pt x="32010" y="7066"/>
                    <a:pt x="32044" y="7072"/>
                  </a:cubicBezTo>
                  <a:lnTo>
                    <a:pt x="32048" y="7072"/>
                  </a:lnTo>
                  <a:cubicBezTo>
                    <a:pt x="32051" y="7082"/>
                    <a:pt x="32056" y="7090"/>
                    <a:pt x="32046" y="7090"/>
                  </a:cubicBezTo>
                  <a:cubicBezTo>
                    <a:pt x="32045" y="7090"/>
                    <a:pt x="32043" y="7090"/>
                    <a:pt x="32040" y="7090"/>
                  </a:cubicBezTo>
                  <a:cubicBezTo>
                    <a:pt x="32037" y="7089"/>
                    <a:pt x="32034" y="7089"/>
                    <a:pt x="32031" y="7089"/>
                  </a:cubicBezTo>
                  <a:cubicBezTo>
                    <a:pt x="31997" y="7089"/>
                    <a:pt x="32006" y="7108"/>
                    <a:pt x="32006" y="7121"/>
                  </a:cubicBezTo>
                  <a:lnTo>
                    <a:pt x="32002" y="7121"/>
                  </a:lnTo>
                  <a:lnTo>
                    <a:pt x="32002" y="7131"/>
                  </a:lnTo>
                  <a:cubicBezTo>
                    <a:pt x="31992" y="7142"/>
                    <a:pt x="31999" y="7149"/>
                    <a:pt x="32016" y="7155"/>
                  </a:cubicBezTo>
                  <a:lnTo>
                    <a:pt x="32020" y="7155"/>
                  </a:lnTo>
                  <a:cubicBezTo>
                    <a:pt x="32021" y="7155"/>
                    <a:pt x="32021" y="7155"/>
                    <a:pt x="32022" y="7155"/>
                  </a:cubicBezTo>
                  <a:lnTo>
                    <a:pt x="32022" y="7155"/>
                  </a:lnTo>
                  <a:cubicBezTo>
                    <a:pt x="32025" y="7155"/>
                    <a:pt x="32021" y="7160"/>
                    <a:pt x="32018" y="7160"/>
                  </a:cubicBezTo>
                  <a:cubicBezTo>
                    <a:pt x="32017" y="7160"/>
                    <a:pt x="32017" y="7160"/>
                    <a:pt x="32016" y="7160"/>
                  </a:cubicBezTo>
                  <a:cubicBezTo>
                    <a:pt x="31992" y="7149"/>
                    <a:pt x="31975" y="7135"/>
                    <a:pt x="31950" y="7128"/>
                  </a:cubicBezTo>
                  <a:cubicBezTo>
                    <a:pt x="31965" y="7090"/>
                    <a:pt x="31957" y="7080"/>
                    <a:pt x="31912" y="7080"/>
                  </a:cubicBezTo>
                  <a:lnTo>
                    <a:pt x="31909" y="7080"/>
                  </a:lnTo>
                  <a:cubicBezTo>
                    <a:pt x="31895" y="7078"/>
                    <a:pt x="31880" y="7078"/>
                    <a:pt x="31866" y="7078"/>
                  </a:cubicBezTo>
                  <a:cubicBezTo>
                    <a:pt x="31851" y="7078"/>
                    <a:pt x="31836" y="7078"/>
                    <a:pt x="31822" y="7076"/>
                  </a:cubicBezTo>
                  <a:cubicBezTo>
                    <a:pt x="31815" y="7072"/>
                    <a:pt x="31808" y="7072"/>
                    <a:pt x="31801" y="7069"/>
                  </a:cubicBezTo>
                  <a:cubicBezTo>
                    <a:pt x="31798" y="7069"/>
                    <a:pt x="31791" y="7069"/>
                    <a:pt x="31784" y="7066"/>
                  </a:cubicBezTo>
                  <a:cubicBezTo>
                    <a:pt x="31770" y="7056"/>
                    <a:pt x="31770" y="7045"/>
                    <a:pt x="31811" y="7038"/>
                  </a:cubicBezTo>
                  <a:cubicBezTo>
                    <a:pt x="31846" y="7035"/>
                    <a:pt x="31861" y="7021"/>
                    <a:pt x="31871" y="7003"/>
                  </a:cubicBezTo>
                  <a:close/>
                  <a:moveTo>
                    <a:pt x="29255" y="7111"/>
                  </a:moveTo>
                  <a:cubicBezTo>
                    <a:pt x="29261" y="7111"/>
                    <a:pt x="29266" y="7116"/>
                    <a:pt x="29272" y="7131"/>
                  </a:cubicBezTo>
                  <a:cubicBezTo>
                    <a:pt x="29275" y="7135"/>
                    <a:pt x="29275" y="7142"/>
                    <a:pt x="29275" y="7145"/>
                  </a:cubicBezTo>
                  <a:cubicBezTo>
                    <a:pt x="29258" y="7160"/>
                    <a:pt x="29268" y="7180"/>
                    <a:pt x="29254" y="7197"/>
                  </a:cubicBezTo>
                  <a:cubicBezTo>
                    <a:pt x="29238" y="7187"/>
                    <a:pt x="29213" y="7190"/>
                    <a:pt x="29192" y="7187"/>
                  </a:cubicBezTo>
                  <a:cubicBezTo>
                    <a:pt x="29182" y="7187"/>
                    <a:pt x="29171" y="7184"/>
                    <a:pt x="29164" y="7180"/>
                  </a:cubicBezTo>
                  <a:lnTo>
                    <a:pt x="29154" y="7180"/>
                  </a:lnTo>
                  <a:cubicBezTo>
                    <a:pt x="29158" y="7176"/>
                    <a:pt x="29158" y="7173"/>
                    <a:pt x="29158" y="7173"/>
                  </a:cubicBezTo>
                  <a:lnTo>
                    <a:pt x="29154" y="7173"/>
                  </a:lnTo>
                  <a:cubicBezTo>
                    <a:pt x="29158" y="7170"/>
                    <a:pt x="29161" y="7170"/>
                    <a:pt x="29161" y="7166"/>
                  </a:cubicBezTo>
                  <a:cubicBezTo>
                    <a:pt x="29164" y="7166"/>
                    <a:pt x="29166" y="7167"/>
                    <a:pt x="29168" y="7167"/>
                  </a:cubicBezTo>
                  <a:cubicBezTo>
                    <a:pt x="29200" y="7167"/>
                    <a:pt x="29204" y="7145"/>
                    <a:pt x="29220" y="7131"/>
                  </a:cubicBezTo>
                  <a:cubicBezTo>
                    <a:pt x="29221" y="7131"/>
                    <a:pt x="29221" y="7131"/>
                    <a:pt x="29222" y="7131"/>
                  </a:cubicBezTo>
                  <a:cubicBezTo>
                    <a:pt x="29233" y="7131"/>
                    <a:pt x="29244" y="7111"/>
                    <a:pt x="29255" y="7111"/>
                  </a:cubicBezTo>
                  <a:close/>
                  <a:moveTo>
                    <a:pt x="28273" y="7232"/>
                  </a:moveTo>
                  <a:cubicBezTo>
                    <a:pt x="28311" y="7232"/>
                    <a:pt x="28353" y="7235"/>
                    <a:pt x="28391" y="7235"/>
                  </a:cubicBezTo>
                  <a:lnTo>
                    <a:pt x="28398" y="7235"/>
                  </a:lnTo>
                  <a:cubicBezTo>
                    <a:pt x="28412" y="7246"/>
                    <a:pt x="28377" y="7246"/>
                    <a:pt x="28377" y="7253"/>
                  </a:cubicBezTo>
                  <a:lnTo>
                    <a:pt x="28377" y="7256"/>
                  </a:lnTo>
                  <a:cubicBezTo>
                    <a:pt x="28380" y="7260"/>
                    <a:pt x="28380" y="7260"/>
                    <a:pt x="28384" y="7260"/>
                  </a:cubicBezTo>
                  <a:lnTo>
                    <a:pt x="28377" y="7260"/>
                  </a:lnTo>
                  <a:cubicBezTo>
                    <a:pt x="28374" y="7259"/>
                    <a:pt x="28371" y="7259"/>
                    <a:pt x="28369" y="7259"/>
                  </a:cubicBezTo>
                  <a:cubicBezTo>
                    <a:pt x="28357" y="7259"/>
                    <a:pt x="28352" y="7265"/>
                    <a:pt x="28349" y="7274"/>
                  </a:cubicBezTo>
                  <a:cubicBezTo>
                    <a:pt x="28341" y="7265"/>
                    <a:pt x="28333" y="7261"/>
                    <a:pt x="28322" y="7261"/>
                  </a:cubicBezTo>
                  <a:cubicBezTo>
                    <a:pt x="28315" y="7261"/>
                    <a:pt x="28307" y="7263"/>
                    <a:pt x="28297" y="7267"/>
                  </a:cubicBezTo>
                  <a:cubicBezTo>
                    <a:pt x="28295" y="7267"/>
                    <a:pt x="28293" y="7266"/>
                    <a:pt x="28292" y="7266"/>
                  </a:cubicBezTo>
                  <a:cubicBezTo>
                    <a:pt x="28278" y="7266"/>
                    <a:pt x="28271" y="7277"/>
                    <a:pt x="28259" y="7277"/>
                  </a:cubicBezTo>
                  <a:cubicBezTo>
                    <a:pt x="28259" y="7264"/>
                    <a:pt x="28290" y="7250"/>
                    <a:pt x="28255" y="7239"/>
                  </a:cubicBezTo>
                  <a:lnTo>
                    <a:pt x="28242" y="7239"/>
                  </a:lnTo>
                  <a:cubicBezTo>
                    <a:pt x="28252" y="7239"/>
                    <a:pt x="28259" y="7239"/>
                    <a:pt x="28269" y="7235"/>
                  </a:cubicBezTo>
                  <a:lnTo>
                    <a:pt x="28273" y="7232"/>
                  </a:lnTo>
                  <a:close/>
                  <a:moveTo>
                    <a:pt x="29827" y="6892"/>
                  </a:moveTo>
                  <a:cubicBezTo>
                    <a:pt x="29858" y="6920"/>
                    <a:pt x="29837" y="6951"/>
                    <a:pt x="29837" y="6979"/>
                  </a:cubicBezTo>
                  <a:cubicBezTo>
                    <a:pt x="29837" y="6982"/>
                    <a:pt x="29837" y="6982"/>
                    <a:pt x="29834" y="6986"/>
                  </a:cubicBezTo>
                  <a:lnTo>
                    <a:pt x="29827" y="6986"/>
                  </a:lnTo>
                  <a:cubicBezTo>
                    <a:pt x="29812" y="6974"/>
                    <a:pt x="29798" y="6970"/>
                    <a:pt x="29786" y="6970"/>
                  </a:cubicBezTo>
                  <a:cubicBezTo>
                    <a:pt x="29755" y="6970"/>
                    <a:pt x="29732" y="6998"/>
                    <a:pt x="29702" y="7003"/>
                  </a:cubicBezTo>
                  <a:cubicBezTo>
                    <a:pt x="29688" y="7006"/>
                    <a:pt x="29664" y="7014"/>
                    <a:pt x="29675" y="7027"/>
                  </a:cubicBezTo>
                  <a:cubicBezTo>
                    <a:pt x="29680" y="7039"/>
                    <a:pt x="29696" y="7046"/>
                    <a:pt x="29713" y="7046"/>
                  </a:cubicBezTo>
                  <a:cubicBezTo>
                    <a:pt x="29716" y="7046"/>
                    <a:pt x="29720" y="7045"/>
                    <a:pt x="29723" y="7045"/>
                  </a:cubicBezTo>
                  <a:cubicBezTo>
                    <a:pt x="29735" y="7042"/>
                    <a:pt x="29746" y="7042"/>
                    <a:pt x="29757" y="7042"/>
                  </a:cubicBezTo>
                  <a:cubicBezTo>
                    <a:pt x="29779" y="7042"/>
                    <a:pt x="29799" y="7045"/>
                    <a:pt x="29821" y="7045"/>
                  </a:cubicBezTo>
                  <a:cubicBezTo>
                    <a:pt x="29817" y="7060"/>
                    <a:pt x="29801" y="7078"/>
                    <a:pt x="29833" y="7078"/>
                  </a:cubicBezTo>
                  <a:cubicBezTo>
                    <a:pt x="29838" y="7078"/>
                    <a:pt x="29844" y="7077"/>
                    <a:pt x="29851" y="7076"/>
                  </a:cubicBezTo>
                  <a:lnTo>
                    <a:pt x="29851" y="7076"/>
                  </a:lnTo>
                  <a:cubicBezTo>
                    <a:pt x="29848" y="7083"/>
                    <a:pt x="29845" y="7090"/>
                    <a:pt x="29837" y="7097"/>
                  </a:cubicBezTo>
                  <a:cubicBezTo>
                    <a:pt x="29831" y="7097"/>
                    <a:pt x="29821" y="7097"/>
                    <a:pt x="29803" y="7093"/>
                  </a:cubicBezTo>
                  <a:cubicBezTo>
                    <a:pt x="29761" y="7086"/>
                    <a:pt x="29782" y="7059"/>
                    <a:pt x="29751" y="7059"/>
                  </a:cubicBezTo>
                  <a:cubicBezTo>
                    <a:pt x="29749" y="7059"/>
                    <a:pt x="29747" y="7059"/>
                    <a:pt x="29746" y="7059"/>
                  </a:cubicBezTo>
                  <a:cubicBezTo>
                    <a:pt x="29709" y="7059"/>
                    <a:pt x="29749" y="7100"/>
                    <a:pt x="29699" y="7100"/>
                  </a:cubicBezTo>
                  <a:cubicBezTo>
                    <a:pt x="29696" y="7100"/>
                    <a:pt x="29685" y="7104"/>
                    <a:pt x="29681" y="7107"/>
                  </a:cubicBezTo>
                  <a:cubicBezTo>
                    <a:pt x="29664" y="7118"/>
                    <a:pt x="29675" y="7131"/>
                    <a:pt x="29678" y="7145"/>
                  </a:cubicBezTo>
                  <a:cubicBezTo>
                    <a:pt x="29681" y="7152"/>
                    <a:pt x="29685" y="7154"/>
                    <a:pt x="29690" y="7154"/>
                  </a:cubicBezTo>
                  <a:cubicBezTo>
                    <a:pt x="29698" y="7154"/>
                    <a:pt x="29708" y="7149"/>
                    <a:pt x="29716" y="7149"/>
                  </a:cubicBezTo>
                  <a:cubicBezTo>
                    <a:pt x="29727" y="7147"/>
                    <a:pt x="29737" y="7146"/>
                    <a:pt x="29747" y="7146"/>
                  </a:cubicBezTo>
                  <a:cubicBezTo>
                    <a:pt x="29778" y="7146"/>
                    <a:pt x="29802" y="7155"/>
                    <a:pt x="29824" y="7173"/>
                  </a:cubicBezTo>
                  <a:cubicBezTo>
                    <a:pt x="29848" y="7194"/>
                    <a:pt x="29810" y="7197"/>
                    <a:pt x="29803" y="7211"/>
                  </a:cubicBezTo>
                  <a:cubicBezTo>
                    <a:pt x="29800" y="7215"/>
                    <a:pt x="29796" y="7218"/>
                    <a:pt x="29796" y="7222"/>
                  </a:cubicBezTo>
                  <a:cubicBezTo>
                    <a:pt x="29782" y="7229"/>
                    <a:pt x="29751" y="7222"/>
                    <a:pt x="29747" y="7243"/>
                  </a:cubicBezTo>
                  <a:lnTo>
                    <a:pt x="29751" y="7243"/>
                  </a:lnTo>
                  <a:cubicBezTo>
                    <a:pt x="29759" y="7251"/>
                    <a:pt x="29738" y="7274"/>
                    <a:pt x="29757" y="7274"/>
                  </a:cubicBezTo>
                  <a:cubicBezTo>
                    <a:pt x="29763" y="7274"/>
                    <a:pt x="29772" y="7272"/>
                    <a:pt x="29786" y="7267"/>
                  </a:cubicBezTo>
                  <a:cubicBezTo>
                    <a:pt x="29795" y="7275"/>
                    <a:pt x="29805" y="7277"/>
                    <a:pt x="29815" y="7277"/>
                  </a:cubicBezTo>
                  <a:cubicBezTo>
                    <a:pt x="29828" y="7277"/>
                    <a:pt x="29841" y="7274"/>
                    <a:pt x="29855" y="7274"/>
                  </a:cubicBezTo>
                  <a:cubicBezTo>
                    <a:pt x="29858" y="7277"/>
                    <a:pt x="29858" y="7277"/>
                    <a:pt x="29862" y="7277"/>
                  </a:cubicBezTo>
                  <a:cubicBezTo>
                    <a:pt x="29851" y="7280"/>
                    <a:pt x="29848" y="7285"/>
                    <a:pt x="29851" y="7291"/>
                  </a:cubicBezTo>
                  <a:cubicBezTo>
                    <a:pt x="29849" y="7291"/>
                    <a:pt x="29845" y="7290"/>
                    <a:pt x="29841" y="7290"/>
                  </a:cubicBezTo>
                  <a:cubicBezTo>
                    <a:pt x="29839" y="7290"/>
                    <a:pt x="29836" y="7290"/>
                    <a:pt x="29834" y="7291"/>
                  </a:cubicBezTo>
                  <a:cubicBezTo>
                    <a:pt x="29792" y="7277"/>
                    <a:pt x="29744" y="7280"/>
                    <a:pt x="29706" y="7264"/>
                  </a:cubicBezTo>
                  <a:lnTo>
                    <a:pt x="29702" y="7264"/>
                  </a:lnTo>
                  <a:cubicBezTo>
                    <a:pt x="29726" y="7253"/>
                    <a:pt x="29744" y="7243"/>
                    <a:pt x="29709" y="7225"/>
                  </a:cubicBezTo>
                  <a:lnTo>
                    <a:pt x="29709" y="7225"/>
                  </a:lnTo>
                  <a:cubicBezTo>
                    <a:pt x="29709" y="7225"/>
                    <a:pt x="29706" y="7225"/>
                    <a:pt x="29702" y="7229"/>
                  </a:cubicBezTo>
                  <a:cubicBezTo>
                    <a:pt x="29702" y="7225"/>
                    <a:pt x="29702" y="7225"/>
                    <a:pt x="29706" y="7225"/>
                  </a:cubicBezTo>
                  <a:lnTo>
                    <a:pt x="29702" y="7225"/>
                  </a:lnTo>
                  <a:cubicBezTo>
                    <a:pt x="29709" y="7211"/>
                    <a:pt x="29681" y="7208"/>
                    <a:pt x="29685" y="7197"/>
                  </a:cubicBezTo>
                  <a:cubicBezTo>
                    <a:pt x="29685" y="7190"/>
                    <a:pt x="29699" y="7180"/>
                    <a:pt x="29678" y="7176"/>
                  </a:cubicBezTo>
                  <a:cubicBezTo>
                    <a:pt x="29676" y="7176"/>
                    <a:pt x="29673" y="7175"/>
                    <a:pt x="29671" y="7175"/>
                  </a:cubicBezTo>
                  <a:cubicBezTo>
                    <a:pt x="29661" y="7175"/>
                    <a:pt x="29653" y="7182"/>
                    <a:pt x="29647" y="7187"/>
                  </a:cubicBezTo>
                  <a:cubicBezTo>
                    <a:pt x="29637" y="7197"/>
                    <a:pt x="29622" y="7205"/>
                    <a:pt x="29608" y="7215"/>
                  </a:cubicBezTo>
                  <a:cubicBezTo>
                    <a:pt x="29605" y="7218"/>
                    <a:pt x="29598" y="7225"/>
                    <a:pt x="29595" y="7229"/>
                  </a:cubicBezTo>
                  <a:cubicBezTo>
                    <a:pt x="29592" y="7229"/>
                    <a:pt x="29592" y="7229"/>
                    <a:pt x="29592" y="7225"/>
                  </a:cubicBezTo>
                  <a:cubicBezTo>
                    <a:pt x="29561" y="7207"/>
                    <a:pt x="29527" y="7202"/>
                    <a:pt x="29492" y="7202"/>
                  </a:cubicBezTo>
                  <a:cubicBezTo>
                    <a:pt x="29473" y="7202"/>
                    <a:pt x="29454" y="7203"/>
                    <a:pt x="29435" y="7205"/>
                  </a:cubicBezTo>
                  <a:lnTo>
                    <a:pt x="29435" y="7211"/>
                  </a:lnTo>
                  <a:cubicBezTo>
                    <a:pt x="29435" y="7211"/>
                    <a:pt x="29432" y="7211"/>
                    <a:pt x="29432" y="7208"/>
                  </a:cubicBezTo>
                  <a:cubicBezTo>
                    <a:pt x="29400" y="7208"/>
                    <a:pt x="29383" y="7218"/>
                    <a:pt x="29373" y="7235"/>
                  </a:cubicBezTo>
                  <a:cubicBezTo>
                    <a:pt x="29355" y="7235"/>
                    <a:pt x="29334" y="7249"/>
                    <a:pt x="29315" y="7249"/>
                  </a:cubicBezTo>
                  <a:cubicBezTo>
                    <a:pt x="29304" y="7249"/>
                    <a:pt x="29294" y="7244"/>
                    <a:pt x="29286" y="7229"/>
                  </a:cubicBezTo>
                  <a:cubicBezTo>
                    <a:pt x="29286" y="7225"/>
                    <a:pt x="29286" y="7222"/>
                    <a:pt x="29283" y="7218"/>
                  </a:cubicBezTo>
                  <a:cubicBezTo>
                    <a:pt x="29296" y="7205"/>
                    <a:pt x="29310" y="7194"/>
                    <a:pt x="29338" y="7190"/>
                  </a:cubicBezTo>
                  <a:cubicBezTo>
                    <a:pt x="29358" y="7170"/>
                    <a:pt x="29348" y="7142"/>
                    <a:pt x="29393" y="7131"/>
                  </a:cubicBezTo>
                  <a:cubicBezTo>
                    <a:pt x="29418" y="7118"/>
                    <a:pt x="29435" y="7107"/>
                    <a:pt x="29449" y="7090"/>
                  </a:cubicBezTo>
                  <a:cubicBezTo>
                    <a:pt x="29459" y="7086"/>
                    <a:pt x="29470" y="7083"/>
                    <a:pt x="29480" y="7083"/>
                  </a:cubicBezTo>
                  <a:cubicBezTo>
                    <a:pt x="29542" y="7076"/>
                    <a:pt x="29553" y="7062"/>
                    <a:pt x="29529" y="7021"/>
                  </a:cubicBezTo>
                  <a:cubicBezTo>
                    <a:pt x="29515" y="7006"/>
                    <a:pt x="29491" y="7003"/>
                    <a:pt x="29467" y="7003"/>
                  </a:cubicBezTo>
                  <a:cubicBezTo>
                    <a:pt x="29443" y="7003"/>
                    <a:pt x="29422" y="7008"/>
                    <a:pt x="29399" y="7008"/>
                  </a:cubicBezTo>
                  <a:cubicBezTo>
                    <a:pt x="29388" y="7008"/>
                    <a:pt x="29377" y="7007"/>
                    <a:pt x="29366" y="7003"/>
                  </a:cubicBezTo>
                  <a:cubicBezTo>
                    <a:pt x="29363" y="6993"/>
                    <a:pt x="29328" y="6989"/>
                    <a:pt x="29348" y="6976"/>
                  </a:cubicBezTo>
                  <a:cubicBezTo>
                    <a:pt x="29352" y="6973"/>
                    <a:pt x="29356" y="6972"/>
                    <a:pt x="29359" y="6972"/>
                  </a:cubicBezTo>
                  <a:cubicBezTo>
                    <a:pt x="29371" y="6972"/>
                    <a:pt x="29379" y="6983"/>
                    <a:pt x="29390" y="6986"/>
                  </a:cubicBezTo>
                  <a:lnTo>
                    <a:pt x="29411" y="6986"/>
                  </a:lnTo>
                  <a:cubicBezTo>
                    <a:pt x="29432" y="6986"/>
                    <a:pt x="29449" y="6989"/>
                    <a:pt x="29470" y="6989"/>
                  </a:cubicBezTo>
                  <a:cubicBezTo>
                    <a:pt x="29491" y="6986"/>
                    <a:pt x="29522" y="6982"/>
                    <a:pt x="29518" y="6968"/>
                  </a:cubicBezTo>
                  <a:cubicBezTo>
                    <a:pt x="29517" y="6958"/>
                    <a:pt x="29512" y="6955"/>
                    <a:pt x="29506" y="6955"/>
                  </a:cubicBezTo>
                  <a:cubicBezTo>
                    <a:pt x="29497" y="6955"/>
                    <a:pt x="29483" y="6962"/>
                    <a:pt x="29471" y="6962"/>
                  </a:cubicBezTo>
                  <a:cubicBezTo>
                    <a:pt x="29469" y="6962"/>
                    <a:pt x="29468" y="6962"/>
                    <a:pt x="29467" y="6961"/>
                  </a:cubicBezTo>
                  <a:lnTo>
                    <a:pt x="29435" y="6961"/>
                  </a:lnTo>
                  <a:cubicBezTo>
                    <a:pt x="29425" y="6951"/>
                    <a:pt x="29400" y="6958"/>
                    <a:pt x="29387" y="6947"/>
                  </a:cubicBezTo>
                  <a:cubicBezTo>
                    <a:pt x="29377" y="6941"/>
                    <a:pt x="29367" y="6939"/>
                    <a:pt x="29357" y="6939"/>
                  </a:cubicBezTo>
                  <a:cubicBezTo>
                    <a:pt x="29339" y="6939"/>
                    <a:pt x="29322" y="6948"/>
                    <a:pt x="29310" y="6961"/>
                  </a:cubicBezTo>
                  <a:lnTo>
                    <a:pt x="29289" y="6961"/>
                  </a:lnTo>
                  <a:cubicBezTo>
                    <a:pt x="29286" y="6947"/>
                    <a:pt x="29289" y="6937"/>
                    <a:pt x="29296" y="6923"/>
                  </a:cubicBezTo>
                  <a:cubicBezTo>
                    <a:pt x="29303" y="6920"/>
                    <a:pt x="29313" y="6916"/>
                    <a:pt x="29324" y="6913"/>
                  </a:cubicBezTo>
                  <a:cubicBezTo>
                    <a:pt x="29326" y="6913"/>
                    <a:pt x="29330" y="6912"/>
                    <a:pt x="29333" y="6912"/>
                  </a:cubicBezTo>
                  <a:cubicBezTo>
                    <a:pt x="29335" y="6912"/>
                    <a:pt x="29336" y="6912"/>
                    <a:pt x="29338" y="6913"/>
                  </a:cubicBezTo>
                  <a:cubicBezTo>
                    <a:pt x="29381" y="6922"/>
                    <a:pt x="29424" y="6926"/>
                    <a:pt x="29466" y="6926"/>
                  </a:cubicBezTo>
                  <a:cubicBezTo>
                    <a:pt x="29528" y="6926"/>
                    <a:pt x="29589" y="6918"/>
                    <a:pt x="29650" y="6906"/>
                  </a:cubicBezTo>
                  <a:cubicBezTo>
                    <a:pt x="29667" y="6899"/>
                    <a:pt x="29685" y="6896"/>
                    <a:pt x="29706" y="6892"/>
                  </a:cubicBezTo>
                  <a:lnTo>
                    <a:pt x="29709" y="6892"/>
                  </a:lnTo>
                  <a:cubicBezTo>
                    <a:pt x="29716" y="6896"/>
                    <a:pt x="29723" y="6899"/>
                    <a:pt x="29726" y="6906"/>
                  </a:cubicBezTo>
                  <a:cubicBezTo>
                    <a:pt x="29735" y="6918"/>
                    <a:pt x="29743" y="6922"/>
                    <a:pt x="29752" y="6922"/>
                  </a:cubicBezTo>
                  <a:cubicBezTo>
                    <a:pt x="29761" y="6922"/>
                    <a:pt x="29771" y="6917"/>
                    <a:pt x="29782" y="6910"/>
                  </a:cubicBezTo>
                  <a:cubicBezTo>
                    <a:pt x="29796" y="6902"/>
                    <a:pt x="29806" y="6892"/>
                    <a:pt x="29827" y="6892"/>
                  </a:cubicBezTo>
                  <a:close/>
                  <a:moveTo>
                    <a:pt x="27603" y="7368"/>
                  </a:moveTo>
                  <a:lnTo>
                    <a:pt x="27603" y="7371"/>
                  </a:lnTo>
                  <a:cubicBezTo>
                    <a:pt x="27607" y="7389"/>
                    <a:pt x="27593" y="7395"/>
                    <a:pt x="27565" y="7395"/>
                  </a:cubicBezTo>
                  <a:cubicBezTo>
                    <a:pt x="27562" y="7389"/>
                    <a:pt x="27558" y="7381"/>
                    <a:pt x="27555" y="7374"/>
                  </a:cubicBezTo>
                  <a:cubicBezTo>
                    <a:pt x="27568" y="7374"/>
                    <a:pt x="27586" y="7371"/>
                    <a:pt x="27603" y="7368"/>
                  </a:cubicBezTo>
                  <a:close/>
                  <a:moveTo>
                    <a:pt x="25917" y="7451"/>
                  </a:moveTo>
                  <a:cubicBezTo>
                    <a:pt x="25917" y="7458"/>
                    <a:pt x="25924" y="7468"/>
                    <a:pt x="25928" y="7475"/>
                  </a:cubicBezTo>
                  <a:cubicBezTo>
                    <a:pt x="25920" y="7468"/>
                    <a:pt x="25917" y="7458"/>
                    <a:pt x="25917" y="7451"/>
                  </a:cubicBezTo>
                  <a:close/>
                  <a:moveTo>
                    <a:pt x="24279" y="7506"/>
                  </a:moveTo>
                  <a:lnTo>
                    <a:pt x="24279" y="7509"/>
                  </a:lnTo>
                  <a:lnTo>
                    <a:pt x="24276" y="7509"/>
                  </a:lnTo>
                  <a:cubicBezTo>
                    <a:pt x="24276" y="7509"/>
                    <a:pt x="24276" y="7506"/>
                    <a:pt x="24279" y="7506"/>
                  </a:cubicBezTo>
                  <a:close/>
                  <a:moveTo>
                    <a:pt x="8483" y="7516"/>
                  </a:moveTo>
                  <a:cubicBezTo>
                    <a:pt x="8478" y="7516"/>
                    <a:pt x="8474" y="7516"/>
                    <a:pt x="8470" y="7517"/>
                  </a:cubicBezTo>
                  <a:cubicBezTo>
                    <a:pt x="8474" y="7516"/>
                    <a:pt x="8478" y="7516"/>
                    <a:pt x="8483" y="7516"/>
                  </a:cubicBezTo>
                  <a:close/>
                  <a:moveTo>
                    <a:pt x="23482" y="7468"/>
                  </a:moveTo>
                  <a:cubicBezTo>
                    <a:pt x="23492" y="7475"/>
                    <a:pt x="23502" y="7485"/>
                    <a:pt x="23506" y="7496"/>
                  </a:cubicBezTo>
                  <a:cubicBezTo>
                    <a:pt x="23506" y="7506"/>
                    <a:pt x="23523" y="7513"/>
                    <a:pt x="23513" y="7520"/>
                  </a:cubicBezTo>
                  <a:cubicBezTo>
                    <a:pt x="23509" y="7523"/>
                    <a:pt x="23504" y="7524"/>
                    <a:pt x="23500" y="7524"/>
                  </a:cubicBezTo>
                  <a:cubicBezTo>
                    <a:pt x="23492" y="7524"/>
                    <a:pt x="23483" y="7521"/>
                    <a:pt x="23475" y="7517"/>
                  </a:cubicBezTo>
                  <a:cubicBezTo>
                    <a:pt x="23469" y="7515"/>
                    <a:pt x="23463" y="7514"/>
                    <a:pt x="23457" y="7514"/>
                  </a:cubicBezTo>
                  <a:cubicBezTo>
                    <a:pt x="23444" y="7514"/>
                    <a:pt x="23431" y="7519"/>
                    <a:pt x="23419" y="7523"/>
                  </a:cubicBezTo>
                  <a:cubicBezTo>
                    <a:pt x="23416" y="7517"/>
                    <a:pt x="23409" y="7513"/>
                    <a:pt x="23402" y="7506"/>
                  </a:cubicBezTo>
                  <a:cubicBezTo>
                    <a:pt x="23374" y="7482"/>
                    <a:pt x="23392" y="7475"/>
                    <a:pt x="23437" y="7472"/>
                  </a:cubicBezTo>
                  <a:cubicBezTo>
                    <a:pt x="23451" y="7468"/>
                    <a:pt x="23464" y="7468"/>
                    <a:pt x="23482" y="7468"/>
                  </a:cubicBezTo>
                  <a:close/>
                  <a:moveTo>
                    <a:pt x="23721" y="7472"/>
                  </a:moveTo>
                  <a:cubicBezTo>
                    <a:pt x="23746" y="7472"/>
                    <a:pt x="23770" y="7472"/>
                    <a:pt x="23794" y="7475"/>
                  </a:cubicBezTo>
                  <a:cubicBezTo>
                    <a:pt x="23842" y="7475"/>
                    <a:pt x="23811" y="7489"/>
                    <a:pt x="23794" y="7499"/>
                  </a:cubicBezTo>
                  <a:cubicBezTo>
                    <a:pt x="23773" y="7509"/>
                    <a:pt x="23766" y="7520"/>
                    <a:pt x="23770" y="7527"/>
                  </a:cubicBezTo>
                  <a:cubicBezTo>
                    <a:pt x="23766" y="7523"/>
                    <a:pt x="23759" y="7517"/>
                    <a:pt x="23752" y="7513"/>
                  </a:cubicBezTo>
                  <a:cubicBezTo>
                    <a:pt x="23752" y="7499"/>
                    <a:pt x="23735" y="7493"/>
                    <a:pt x="23725" y="7482"/>
                  </a:cubicBezTo>
                  <a:cubicBezTo>
                    <a:pt x="23725" y="7475"/>
                    <a:pt x="23725" y="7472"/>
                    <a:pt x="23721" y="7472"/>
                  </a:cubicBezTo>
                  <a:close/>
                  <a:moveTo>
                    <a:pt x="18569" y="7534"/>
                  </a:moveTo>
                  <a:lnTo>
                    <a:pt x="18569" y="7534"/>
                  </a:lnTo>
                  <a:cubicBezTo>
                    <a:pt x="18576" y="7538"/>
                    <a:pt x="18580" y="7541"/>
                    <a:pt x="18576" y="7544"/>
                  </a:cubicBezTo>
                  <a:cubicBezTo>
                    <a:pt x="18572" y="7541"/>
                    <a:pt x="18572" y="7538"/>
                    <a:pt x="18569" y="7534"/>
                  </a:cubicBezTo>
                  <a:close/>
                  <a:moveTo>
                    <a:pt x="8758" y="7461"/>
                  </a:moveTo>
                  <a:cubicBezTo>
                    <a:pt x="8755" y="7464"/>
                    <a:pt x="8747" y="7472"/>
                    <a:pt x="8744" y="7475"/>
                  </a:cubicBezTo>
                  <a:lnTo>
                    <a:pt x="8740" y="7479"/>
                  </a:lnTo>
                  <a:cubicBezTo>
                    <a:pt x="8664" y="7505"/>
                    <a:pt x="8575" y="7509"/>
                    <a:pt x="8483" y="7516"/>
                  </a:cubicBezTo>
                  <a:lnTo>
                    <a:pt x="8483" y="7516"/>
                  </a:lnTo>
                  <a:cubicBezTo>
                    <a:pt x="8488" y="7516"/>
                    <a:pt x="8494" y="7515"/>
                    <a:pt x="8500" y="7515"/>
                  </a:cubicBezTo>
                  <a:cubicBezTo>
                    <a:pt x="8559" y="7515"/>
                    <a:pt x="8614" y="7531"/>
                    <a:pt x="8668" y="7531"/>
                  </a:cubicBezTo>
                  <a:cubicBezTo>
                    <a:pt x="8674" y="7531"/>
                    <a:pt x="8679" y="7530"/>
                    <a:pt x="8685" y="7530"/>
                  </a:cubicBezTo>
                  <a:cubicBezTo>
                    <a:pt x="8705" y="7528"/>
                    <a:pt x="8726" y="7527"/>
                    <a:pt x="8747" y="7527"/>
                  </a:cubicBezTo>
                  <a:cubicBezTo>
                    <a:pt x="8782" y="7527"/>
                    <a:pt x="8815" y="7530"/>
                    <a:pt x="8848" y="7534"/>
                  </a:cubicBezTo>
                  <a:cubicBezTo>
                    <a:pt x="8862" y="7538"/>
                    <a:pt x="8875" y="7541"/>
                    <a:pt x="8900" y="7541"/>
                  </a:cubicBezTo>
                  <a:cubicBezTo>
                    <a:pt x="8907" y="7541"/>
                    <a:pt x="8914" y="7538"/>
                    <a:pt x="8924" y="7538"/>
                  </a:cubicBezTo>
                  <a:cubicBezTo>
                    <a:pt x="8945" y="7541"/>
                    <a:pt x="8963" y="7541"/>
                    <a:pt x="8984" y="7541"/>
                  </a:cubicBezTo>
                  <a:cubicBezTo>
                    <a:pt x="8973" y="7562"/>
                    <a:pt x="8928" y="7551"/>
                    <a:pt x="8904" y="7562"/>
                  </a:cubicBezTo>
                  <a:cubicBezTo>
                    <a:pt x="8872" y="7551"/>
                    <a:pt x="8838" y="7551"/>
                    <a:pt x="8799" y="7551"/>
                  </a:cubicBezTo>
                  <a:cubicBezTo>
                    <a:pt x="8789" y="7551"/>
                    <a:pt x="8778" y="7551"/>
                    <a:pt x="8768" y="7551"/>
                  </a:cubicBezTo>
                  <a:cubicBezTo>
                    <a:pt x="8651" y="7551"/>
                    <a:pt x="8539" y="7567"/>
                    <a:pt x="8425" y="7583"/>
                  </a:cubicBezTo>
                  <a:cubicBezTo>
                    <a:pt x="8338" y="7593"/>
                    <a:pt x="8249" y="7599"/>
                    <a:pt x="8162" y="7599"/>
                  </a:cubicBezTo>
                  <a:cubicBezTo>
                    <a:pt x="8130" y="7599"/>
                    <a:pt x="8099" y="7599"/>
                    <a:pt x="8068" y="7597"/>
                  </a:cubicBezTo>
                  <a:cubicBezTo>
                    <a:pt x="8049" y="7595"/>
                    <a:pt x="8030" y="7595"/>
                    <a:pt x="8012" y="7595"/>
                  </a:cubicBezTo>
                  <a:cubicBezTo>
                    <a:pt x="7937" y="7595"/>
                    <a:pt x="7870" y="7605"/>
                    <a:pt x="7800" y="7613"/>
                  </a:cubicBezTo>
                  <a:lnTo>
                    <a:pt x="7793" y="7613"/>
                  </a:lnTo>
                  <a:cubicBezTo>
                    <a:pt x="7790" y="7596"/>
                    <a:pt x="7785" y="7590"/>
                    <a:pt x="7764" y="7590"/>
                  </a:cubicBezTo>
                  <a:cubicBezTo>
                    <a:pt x="7755" y="7590"/>
                    <a:pt x="7745" y="7591"/>
                    <a:pt x="7730" y="7593"/>
                  </a:cubicBezTo>
                  <a:cubicBezTo>
                    <a:pt x="7675" y="7600"/>
                    <a:pt x="7616" y="7600"/>
                    <a:pt x="7561" y="7603"/>
                  </a:cubicBezTo>
                  <a:cubicBezTo>
                    <a:pt x="7514" y="7607"/>
                    <a:pt x="7468" y="7607"/>
                    <a:pt x="7420" y="7607"/>
                  </a:cubicBezTo>
                  <a:cubicBezTo>
                    <a:pt x="7383" y="7607"/>
                    <a:pt x="7345" y="7607"/>
                    <a:pt x="7307" y="7607"/>
                  </a:cubicBezTo>
                  <a:cubicBezTo>
                    <a:pt x="7250" y="7607"/>
                    <a:pt x="7193" y="7608"/>
                    <a:pt x="7138" y="7613"/>
                  </a:cubicBezTo>
                  <a:cubicBezTo>
                    <a:pt x="7124" y="7615"/>
                    <a:pt x="7111" y="7616"/>
                    <a:pt x="7097" y="7616"/>
                  </a:cubicBezTo>
                  <a:cubicBezTo>
                    <a:pt x="7054" y="7616"/>
                    <a:pt x="7010" y="7608"/>
                    <a:pt x="6971" y="7603"/>
                  </a:cubicBezTo>
                  <a:cubicBezTo>
                    <a:pt x="6933" y="7600"/>
                    <a:pt x="6929" y="7583"/>
                    <a:pt x="6929" y="7568"/>
                  </a:cubicBezTo>
                  <a:cubicBezTo>
                    <a:pt x="6929" y="7551"/>
                    <a:pt x="6947" y="7544"/>
                    <a:pt x="6974" y="7544"/>
                  </a:cubicBezTo>
                  <a:cubicBezTo>
                    <a:pt x="6980" y="7544"/>
                    <a:pt x="6987" y="7545"/>
                    <a:pt x="6993" y="7545"/>
                  </a:cubicBezTo>
                  <a:cubicBezTo>
                    <a:pt x="7101" y="7545"/>
                    <a:pt x="7205" y="7522"/>
                    <a:pt x="7315" y="7522"/>
                  </a:cubicBezTo>
                  <a:cubicBezTo>
                    <a:pt x="7332" y="7522"/>
                    <a:pt x="7349" y="7522"/>
                    <a:pt x="7367" y="7523"/>
                  </a:cubicBezTo>
                  <a:cubicBezTo>
                    <a:pt x="7391" y="7523"/>
                    <a:pt x="7418" y="7520"/>
                    <a:pt x="7443" y="7513"/>
                  </a:cubicBezTo>
                  <a:lnTo>
                    <a:pt x="7446" y="7513"/>
                  </a:lnTo>
                  <a:cubicBezTo>
                    <a:pt x="7467" y="7513"/>
                    <a:pt x="7485" y="7509"/>
                    <a:pt x="7501" y="7509"/>
                  </a:cubicBezTo>
                  <a:cubicBezTo>
                    <a:pt x="7536" y="7506"/>
                    <a:pt x="7575" y="7506"/>
                    <a:pt x="7610" y="7506"/>
                  </a:cubicBezTo>
                  <a:cubicBezTo>
                    <a:pt x="7634" y="7509"/>
                    <a:pt x="7655" y="7517"/>
                    <a:pt x="7672" y="7530"/>
                  </a:cubicBezTo>
                  <a:cubicBezTo>
                    <a:pt x="7665" y="7538"/>
                    <a:pt x="7651" y="7548"/>
                    <a:pt x="7668" y="7555"/>
                  </a:cubicBezTo>
                  <a:cubicBezTo>
                    <a:pt x="7678" y="7559"/>
                    <a:pt x="7687" y="7560"/>
                    <a:pt x="7696" y="7560"/>
                  </a:cubicBezTo>
                  <a:cubicBezTo>
                    <a:pt x="7709" y="7560"/>
                    <a:pt x="7722" y="7557"/>
                    <a:pt x="7735" y="7555"/>
                  </a:cubicBezTo>
                  <a:lnTo>
                    <a:pt x="7821" y="7555"/>
                  </a:lnTo>
                  <a:cubicBezTo>
                    <a:pt x="7839" y="7555"/>
                    <a:pt x="7863" y="7555"/>
                    <a:pt x="7863" y="7541"/>
                  </a:cubicBezTo>
                  <a:cubicBezTo>
                    <a:pt x="7863" y="7531"/>
                    <a:pt x="7852" y="7530"/>
                    <a:pt x="7838" y="7530"/>
                  </a:cubicBezTo>
                  <a:cubicBezTo>
                    <a:pt x="7831" y="7530"/>
                    <a:pt x="7824" y="7530"/>
                    <a:pt x="7818" y="7530"/>
                  </a:cubicBezTo>
                  <a:cubicBezTo>
                    <a:pt x="7813" y="7530"/>
                    <a:pt x="7809" y="7529"/>
                    <a:pt x="7804" y="7529"/>
                  </a:cubicBezTo>
                  <a:cubicBezTo>
                    <a:pt x="7795" y="7529"/>
                    <a:pt x="7786" y="7530"/>
                    <a:pt x="7776" y="7530"/>
                  </a:cubicBezTo>
                  <a:cubicBezTo>
                    <a:pt x="7760" y="7530"/>
                    <a:pt x="7744" y="7528"/>
                    <a:pt x="7730" y="7517"/>
                  </a:cubicBezTo>
                  <a:cubicBezTo>
                    <a:pt x="7745" y="7509"/>
                    <a:pt x="7769" y="7513"/>
                    <a:pt x="7786" y="7506"/>
                  </a:cubicBezTo>
                  <a:lnTo>
                    <a:pt x="7793" y="7506"/>
                  </a:lnTo>
                  <a:cubicBezTo>
                    <a:pt x="7860" y="7503"/>
                    <a:pt x="7924" y="7492"/>
                    <a:pt x="7990" y="7492"/>
                  </a:cubicBezTo>
                  <a:cubicBezTo>
                    <a:pt x="7999" y="7492"/>
                    <a:pt x="8009" y="7492"/>
                    <a:pt x="8018" y="7493"/>
                  </a:cubicBezTo>
                  <a:cubicBezTo>
                    <a:pt x="8052" y="7494"/>
                    <a:pt x="8086" y="7495"/>
                    <a:pt x="8120" y="7495"/>
                  </a:cubicBezTo>
                  <a:cubicBezTo>
                    <a:pt x="8200" y="7495"/>
                    <a:pt x="8278" y="7489"/>
                    <a:pt x="8352" y="7464"/>
                  </a:cubicBezTo>
                  <a:cubicBezTo>
                    <a:pt x="8362" y="7463"/>
                    <a:pt x="8372" y="7462"/>
                    <a:pt x="8383" y="7462"/>
                  </a:cubicBezTo>
                  <a:cubicBezTo>
                    <a:pt x="8393" y="7462"/>
                    <a:pt x="8404" y="7463"/>
                    <a:pt x="8414" y="7464"/>
                  </a:cubicBezTo>
                  <a:cubicBezTo>
                    <a:pt x="8435" y="7464"/>
                    <a:pt x="8456" y="7468"/>
                    <a:pt x="8473" y="7472"/>
                  </a:cubicBezTo>
                  <a:cubicBezTo>
                    <a:pt x="8505" y="7479"/>
                    <a:pt x="8536" y="7482"/>
                    <a:pt x="8571" y="7482"/>
                  </a:cubicBezTo>
                  <a:cubicBezTo>
                    <a:pt x="8595" y="7482"/>
                    <a:pt x="8622" y="7482"/>
                    <a:pt x="8654" y="7475"/>
                  </a:cubicBezTo>
                  <a:cubicBezTo>
                    <a:pt x="8660" y="7475"/>
                    <a:pt x="8667" y="7472"/>
                    <a:pt x="8675" y="7468"/>
                  </a:cubicBezTo>
                  <a:cubicBezTo>
                    <a:pt x="8688" y="7464"/>
                    <a:pt x="8699" y="7464"/>
                    <a:pt x="8709" y="7461"/>
                  </a:cubicBezTo>
                  <a:close/>
                  <a:moveTo>
                    <a:pt x="6763" y="7534"/>
                  </a:moveTo>
                  <a:cubicBezTo>
                    <a:pt x="6766" y="7544"/>
                    <a:pt x="6790" y="7544"/>
                    <a:pt x="6801" y="7548"/>
                  </a:cubicBezTo>
                  <a:cubicBezTo>
                    <a:pt x="6832" y="7562"/>
                    <a:pt x="6835" y="7589"/>
                    <a:pt x="6808" y="7593"/>
                  </a:cubicBezTo>
                  <a:cubicBezTo>
                    <a:pt x="6752" y="7597"/>
                    <a:pt x="6710" y="7618"/>
                    <a:pt x="6655" y="7618"/>
                  </a:cubicBezTo>
                  <a:cubicBezTo>
                    <a:pt x="6541" y="7621"/>
                    <a:pt x="6426" y="7631"/>
                    <a:pt x="6312" y="7642"/>
                  </a:cubicBezTo>
                  <a:cubicBezTo>
                    <a:pt x="6304" y="7642"/>
                    <a:pt x="6298" y="7643"/>
                    <a:pt x="6292" y="7643"/>
                  </a:cubicBezTo>
                  <a:cubicBezTo>
                    <a:pt x="6269" y="7643"/>
                    <a:pt x="6255" y="7637"/>
                    <a:pt x="6249" y="7621"/>
                  </a:cubicBezTo>
                  <a:cubicBezTo>
                    <a:pt x="6291" y="7621"/>
                    <a:pt x="6319" y="7610"/>
                    <a:pt x="6319" y="7586"/>
                  </a:cubicBezTo>
                  <a:cubicBezTo>
                    <a:pt x="6319" y="7565"/>
                    <a:pt x="6336" y="7562"/>
                    <a:pt x="6371" y="7562"/>
                  </a:cubicBezTo>
                  <a:cubicBezTo>
                    <a:pt x="6379" y="7563"/>
                    <a:pt x="6387" y="7563"/>
                    <a:pt x="6396" y="7563"/>
                  </a:cubicBezTo>
                  <a:cubicBezTo>
                    <a:pt x="6414" y="7563"/>
                    <a:pt x="6432" y="7562"/>
                    <a:pt x="6451" y="7562"/>
                  </a:cubicBezTo>
                  <a:cubicBezTo>
                    <a:pt x="6456" y="7562"/>
                    <a:pt x="6462" y="7562"/>
                    <a:pt x="6467" y="7562"/>
                  </a:cubicBezTo>
                  <a:cubicBezTo>
                    <a:pt x="6494" y="7562"/>
                    <a:pt x="6519" y="7564"/>
                    <a:pt x="6516" y="7589"/>
                  </a:cubicBezTo>
                  <a:cubicBezTo>
                    <a:pt x="6514" y="7601"/>
                    <a:pt x="6534" y="7608"/>
                    <a:pt x="6560" y="7608"/>
                  </a:cubicBezTo>
                  <a:cubicBezTo>
                    <a:pt x="6565" y="7608"/>
                    <a:pt x="6570" y="7607"/>
                    <a:pt x="6575" y="7607"/>
                  </a:cubicBezTo>
                  <a:cubicBezTo>
                    <a:pt x="6606" y="7607"/>
                    <a:pt x="6638" y="7600"/>
                    <a:pt x="6669" y="7597"/>
                  </a:cubicBezTo>
                  <a:cubicBezTo>
                    <a:pt x="6694" y="7597"/>
                    <a:pt x="6718" y="7589"/>
                    <a:pt x="6721" y="7576"/>
                  </a:cubicBezTo>
                  <a:cubicBezTo>
                    <a:pt x="6725" y="7558"/>
                    <a:pt x="6694" y="7558"/>
                    <a:pt x="6673" y="7551"/>
                  </a:cubicBezTo>
                  <a:cubicBezTo>
                    <a:pt x="6700" y="7544"/>
                    <a:pt x="6731" y="7544"/>
                    <a:pt x="6756" y="7534"/>
                  </a:cubicBezTo>
                  <a:close/>
                  <a:moveTo>
                    <a:pt x="14354" y="7638"/>
                  </a:moveTo>
                  <a:lnTo>
                    <a:pt x="14354" y="7638"/>
                  </a:lnTo>
                  <a:cubicBezTo>
                    <a:pt x="14350" y="7645"/>
                    <a:pt x="14357" y="7652"/>
                    <a:pt x="14340" y="7655"/>
                  </a:cubicBezTo>
                  <a:cubicBezTo>
                    <a:pt x="14347" y="7652"/>
                    <a:pt x="14350" y="7645"/>
                    <a:pt x="14354" y="7638"/>
                  </a:cubicBezTo>
                  <a:close/>
                  <a:moveTo>
                    <a:pt x="16994" y="7659"/>
                  </a:moveTo>
                  <a:cubicBezTo>
                    <a:pt x="17001" y="7663"/>
                    <a:pt x="17004" y="7663"/>
                    <a:pt x="17011" y="7666"/>
                  </a:cubicBezTo>
                  <a:lnTo>
                    <a:pt x="16998" y="7666"/>
                  </a:lnTo>
                  <a:cubicBezTo>
                    <a:pt x="16990" y="7663"/>
                    <a:pt x="16994" y="7663"/>
                    <a:pt x="16994" y="7659"/>
                  </a:cubicBezTo>
                  <a:close/>
                  <a:moveTo>
                    <a:pt x="14128" y="7663"/>
                  </a:moveTo>
                  <a:cubicBezTo>
                    <a:pt x="14163" y="7666"/>
                    <a:pt x="14188" y="7673"/>
                    <a:pt x="14215" y="7687"/>
                  </a:cubicBezTo>
                  <a:cubicBezTo>
                    <a:pt x="14198" y="7682"/>
                    <a:pt x="14178" y="7678"/>
                    <a:pt x="14159" y="7678"/>
                  </a:cubicBezTo>
                  <a:cubicBezTo>
                    <a:pt x="14152" y="7678"/>
                    <a:pt x="14145" y="7679"/>
                    <a:pt x="14138" y="7680"/>
                  </a:cubicBezTo>
                  <a:cubicBezTo>
                    <a:pt x="14138" y="7673"/>
                    <a:pt x="14135" y="7669"/>
                    <a:pt x="14128" y="7663"/>
                  </a:cubicBezTo>
                  <a:close/>
                  <a:moveTo>
                    <a:pt x="6877" y="7704"/>
                  </a:moveTo>
                  <a:lnTo>
                    <a:pt x="6877" y="7707"/>
                  </a:lnTo>
                  <a:lnTo>
                    <a:pt x="6874" y="7707"/>
                  </a:lnTo>
                  <a:lnTo>
                    <a:pt x="6877" y="7704"/>
                  </a:lnTo>
                  <a:close/>
                  <a:moveTo>
                    <a:pt x="5130" y="7727"/>
                  </a:moveTo>
                  <a:cubicBezTo>
                    <a:pt x="5132" y="7727"/>
                    <a:pt x="5134" y="7728"/>
                    <a:pt x="5136" y="7728"/>
                  </a:cubicBezTo>
                  <a:cubicBezTo>
                    <a:pt x="5128" y="7732"/>
                    <a:pt x="5122" y="7732"/>
                    <a:pt x="5122" y="7738"/>
                  </a:cubicBezTo>
                  <a:cubicBezTo>
                    <a:pt x="5118" y="7735"/>
                    <a:pt x="5115" y="7735"/>
                    <a:pt x="5112" y="7735"/>
                  </a:cubicBezTo>
                  <a:cubicBezTo>
                    <a:pt x="5117" y="7732"/>
                    <a:pt x="5122" y="7727"/>
                    <a:pt x="5130" y="7727"/>
                  </a:cubicBezTo>
                  <a:close/>
                  <a:moveTo>
                    <a:pt x="16845" y="7527"/>
                  </a:moveTo>
                  <a:lnTo>
                    <a:pt x="16845" y="7527"/>
                  </a:lnTo>
                  <a:cubicBezTo>
                    <a:pt x="16966" y="7544"/>
                    <a:pt x="17081" y="7523"/>
                    <a:pt x="17188" y="7551"/>
                  </a:cubicBezTo>
                  <a:cubicBezTo>
                    <a:pt x="17215" y="7559"/>
                    <a:pt x="17248" y="7563"/>
                    <a:pt x="17281" y="7563"/>
                  </a:cubicBezTo>
                  <a:cubicBezTo>
                    <a:pt x="17304" y="7563"/>
                    <a:pt x="17326" y="7561"/>
                    <a:pt x="17347" y="7558"/>
                  </a:cubicBezTo>
                  <a:cubicBezTo>
                    <a:pt x="17401" y="7553"/>
                    <a:pt x="17455" y="7549"/>
                    <a:pt x="17509" y="7549"/>
                  </a:cubicBezTo>
                  <a:cubicBezTo>
                    <a:pt x="17584" y="7549"/>
                    <a:pt x="17660" y="7556"/>
                    <a:pt x="17736" y="7572"/>
                  </a:cubicBezTo>
                  <a:cubicBezTo>
                    <a:pt x="17719" y="7572"/>
                    <a:pt x="17704" y="7571"/>
                    <a:pt x="17689" y="7571"/>
                  </a:cubicBezTo>
                  <a:cubicBezTo>
                    <a:pt x="17665" y="7571"/>
                    <a:pt x="17645" y="7573"/>
                    <a:pt x="17626" y="7579"/>
                  </a:cubicBezTo>
                  <a:cubicBezTo>
                    <a:pt x="17611" y="7583"/>
                    <a:pt x="17601" y="7586"/>
                    <a:pt x="17584" y="7589"/>
                  </a:cubicBezTo>
                  <a:cubicBezTo>
                    <a:pt x="17572" y="7588"/>
                    <a:pt x="17561" y="7587"/>
                    <a:pt x="17549" y="7587"/>
                  </a:cubicBezTo>
                  <a:cubicBezTo>
                    <a:pt x="17533" y="7587"/>
                    <a:pt x="17518" y="7589"/>
                    <a:pt x="17504" y="7593"/>
                  </a:cubicBezTo>
                  <a:cubicBezTo>
                    <a:pt x="17487" y="7597"/>
                    <a:pt x="17456" y="7600"/>
                    <a:pt x="17459" y="7613"/>
                  </a:cubicBezTo>
                  <a:cubicBezTo>
                    <a:pt x="17461" y="7622"/>
                    <a:pt x="17467" y="7624"/>
                    <a:pt x="17476" y="7624"/>
                  </a:cubicBezTo>
                  <a:cubicBezTo>
                    <a:pt x="17487" y="7624"/>
                    <a:pt x="17500" y="7621"/>
                    <a:pt x="17511" y="7621"/>
                  </a:cubicBezTo>
                  <a:cubicBezTo>
                    <a:pt x="17528" y="7621"/>
                    <a:pt x="17549" y="7624"/>
                    <a:pt x="17570" y="7624"/>
                  </a:cubicBezTo>
                  <a:lnTo>
                    <a:pt x="17576" y="7624"/>
                  </a:lnTo>
                  <a:cubicBezTo>
                    <a:pt x="17584" y="7628"/>
                    <a:pt x="17594" y="7628"/>
                    <a:pt x="17597" y="7631"/>
                  </a:cubicBezTo>
                  <a:cubicBezTo>
                    <a:pt x="17632" y="7642"/>
                    <a:pt x="17681" y="7642"/>
                    <a:pt x="17691" y="7666"/>
                  </a:cubicBezTo>
                  <a:cubicBezTo>
                    <a:pt x="17661" y="7671"/>
                    <a:pt x="17632" y="7674"/>
                    <a:pt x="17601" y="7674"/>
                  </a:cubicBezTo>
                  <a:cubicBezTo>
                    <a:pt x="17590" y="7674"/>
                    <a:pt x="17578" y="7673"/>
                    <a:pt x="17566" y="7673"/>
                  </a:cubicBezTo>
                  <a:cubicBezTo>
                    <a:pt x="17517" y="7665"/>
                    <a:pt x="17468" y="7652"/>
                    <a:pt x="17413" y="7652"/>
                  </a:cubicBezTo>
                  <a:cubicBezTo>
                    <a:pt x="17399" y="7652"/>
                    <a:pt x="17384" y="7653"/>
                    <a:pt x="17368" y="7655"/>
                  </a:cubicBezTo>
                  <a:lnTo>
                    <a:pt x="17352" y="7655"/>
                  </a:lnTo>
                  <a:cubicBezTo>
                    <a:pt x="17347" y="7655"/>
                    <a:pt x="17347" y="7655"/>
                    <a:pt x="17347" y="7659"/>
                  </a:cubicBezTo>
                  <a:cubicBezTo>
                    <a:pt x="17272" y="7659"/>
                    <a:pt x="17195" y="7669"/>
                    <a:pt x="17118" y="7673"/>
                  </a:cubicBezTo>
                  <a:cubicBezTo>
                    <a:pt x="17118" y="7669"/>
                    <a:pt x="17123" y="7669"/>
                    <a:pt x="17123" y="7669"/>
                  </a:cubicBezTo>
                  <a:cubicBezTo>
                    <a:pt x="17099" y="7634"/>
                    <a:pt x="17075" y="7618"/>
                    <a:pt x="17038" y="7618"/>
                  </a:cubicBezTo>
                  <a:cubicBezTo>
                    <a:pt x="17021" y="7618"/>
                    <a:pt x="17001" y="7621"/>
                    <a:pt x="16977" y="7628"/>
                  </a:cubicBezTo>
                  <a:lnTo>
                    <a:pt x="16977" y="7631"/>
                  </a:lnTo>
                  <a:cubicBezTo>
                    <a:pt x="16969" y="7631"/>
                    <a:pt x="16963" y="7631"/>
                    <a:pt x="16952" y="7628"/>
                  </a:cubicBezTo>
                  <a:cubicBezTo>
                    <a:pt x="16929" y="7615"/>
                    <a:pt x="16902" y="7611"/>
                    <a:pt x="16874" y="7611"/>
                  </a:cubicBezTo>
                  <a:cubicBezTo>
                    <a:pt x="16845" y="7611"/>
                    <a:pt x="16814" y="7615"/>
                    <a:pt x="16785" y="7615"/>
                  </a:cubicBezTo>
                  <a:cubicBezTo>
                    <a:pt x="16774" y="7615"/>
                    <a:pt x="16764" y="7615"/>
                    <a:pt x="16755" y="7613"/>
                  </a:cubicBezTo>
                  <a:cubicBezTo>
                    <a:pt x="16748" y="7621"/>
                    <a:pt x="16740" y="7624"/>
                    <a:pt x="16734" y="7631"/>
                  </a:cubicBezTo>
                  <a:cubicBezTo>
                    <a:pt x="16748" y="7651"/>
                    <a:pt x="16768" y="7658"/>
                    <a:pt x="16793" y="7658"/>
                  </a:cubicBezTo>
                  <a:cubicBezTo>
                    <a:pt x="16811" y="7658"/>
                    <a:pt x="16831" y="7654"/>
                    <a:pt x="16852" y="7648"/>
                  </a:cubicBezTo>
                  <a:lnTo>
                    <a:pt x="16907" y="7648"/>
                  </a:lnTo>
                  <a:cubicBezTo>
                    <a:pt x="16875" y="7662"/>
                    <a:pt x="16841" y="7672"/>
                    <a:pt x="16804" y="7672"/>
                  </a:cubicBezTo>
                  <a:cubicBezTo>
                    <a:pt x="16778" y="7672"/>
                    <a:pt x="16751" y="7667"/>
                    <a:pt x="16723" y="7655"/>
                  </a:cubicBezTo>
                  <a:lnTo>
                    <a:pt x="16723" y="7655"/>
                  </a:lnTo>
                  <a:cubicBezTo>
                    <a:pt x="16726" y="7694"/>
                    <a:pt x="16690" y="7702"/>
                    <a:pt x="16642" y="7702"/>
                  </a:cubicBezTo>
                  <a:cubicBezTo>
                    <a:pt x="16629" y="7702"/>
                    <a:pt x="16616" y="7702"/>
                    <a:pt x="16602" y="7701"/>
                  </a:cubicBezTo>
                  <a:cubicBezTo>
                    <a:pt x="16588" y="7701"/>
                    <a:pt x="16571" y="7701"/>
                    <a:pt x="16561" y="7707"/>
                  </a:cubicBezTo>
                  <a:cubicBezTo>
                    <a:pt x="16552" y="7714"/>
                    <a:pt x="16543" y="7716"/>
                    <a:pt x="16533" y="7716"/>
                  </a:cubicBezTo>
                  <a:cubicBezTo>
                    <a:pt x="16527" y="7716"/>
                    <a:pt x="16521" y="7715"/>
                    <a:pt x="16515" y="7714"/>
                  </a:cubicBezTo>
                  <a:cubicBezTo>
                    <a:pt x="16522" y="7690"/>
                    <a:pt x="16477" y="7693"/>
                    <a:pt x="16463" y="7680"/>
                  </a:cubicBezTo>
                  <a:cubicBezTo>
                    <a:pt x="16479" y="7664"/>
                    <a:pt x="16501" y="7648"/>
                    <a:pt x="16448" y="7648"/>
                  </a:cubicBezTo>
                  <a:cubicBezTo>
                    <a:pt x="16443" y="7648"/>
                    <a:pt x="16438" y="7648"/>
                    <a:pt x="16432" y="7648"/>
                  </a:cubicBezTo>
                  <a:cubicBezTo>
                    <a:pt x="16401" y="7658"/>
                    <a:pt x="16370" y="7662"/>
                    <a:pt x="16338" y="7662"/>
                  </a:cubicBezTo>
                  <a:cubicBezTo>
                    <a:pt x="16313" y="7662"/>
                    <a:pt x="16288" y="7660"/>
                    <a:pt x="16262" y="7655"/>
                  </a:cubicBezTo>
                  <a:cubicBezTo>
                    <a:pt x="16252" y="7652"/>
                    <a:pt x="16241" y="7648"/>
                    <a:pt x="16228" y="7648"/>
                  </a:cubicBezTo>
                  <a:lnTo>
                    <a:pt x="16220" y="7648"/>
                  </a:lnTo>
                  <a:cubicBezTo>
                    <a:pt x="16211" y="7646"/>
                    <a:pt x="16201" y="7646"/>
                    <a:pt x="16191" y="7646"/>
                  </a:cubicBezTo>
                  <a:cubicBezTo>
                    <a:pt x="16167" y="7646"/>
                    <a:pt x="16142" y="7650"/>
                    <a:pt x="16119" y="7655"/>
                  </a:cubicBezTo>
                  <a:cubicBezTo>
                    <a:pt x="16113" y="7659"/>
                    <a:pt x="16109" y="7659"/>
                    <a:pt x="16103" y="7663"/>
                  </a:cubicBezTo>
                  <a:cubicBezTo>
                    <a:pt x="16089" y="7663"/>
                    <a:pt x="16074" y="7666"/>
                    <a:pt x="16061" y="7666"/>
                  </a:cubicBezTo>
                  <a:cubicBezTo>
                    <a:pt x="16057" y="7666"/>
                    <a:pt x="16054" y="7663"/>
                    <a:pt x="16050" y="7663"/>
                  </a:cubicBezTo>
                  <a:cubicBezTo>
                    <a:pt x="16036" y="7659"/>
                    <a:pt x="16023" y="7657"/>
                    <a:pt x="16010" y="7657"/>
                  </a:cubicBezTo>
                  <a:cubicBezTo>
                    <a:pt x="15987" y="7657"/>
                    <a:pt x="15967" y="7663"/>
                    <a:pt x="15946" y="7669"/>
                  </a:cubicBezTo>
                  <a:lnTo>
                    <a:pt x="15929" y="7669"/>
                  </a:lnTo>
                  <a:cubicBezTo>
                    <a:pt x="15904" y="7652"/>
                    <a:pt x="15877" y="7648"/>
                    <a:pt x="15842" y="7648"/>
                  </a:cubicBezTo>
                  <a:cubicBezTo>
                    <a:pt x="15827" y="7648"/>
                    <a:pt x="15811" y="7648"/>
                    <a:pt x="15796" y="7648"/>
                  </a:cubicBezTo>
                  <a:cubicBezTo>
                    <a:pt x="15692" y="7648"/>
                    <a:pt x="15596" y="7660"/>
                    <a:pt x="15526" y="7717"/>
                  </a:cubicBezTo>
                  <a:cubicBezTo>
                    <a:pt x="15509" y="7676"/>
                    <a:pt x="15461" y="7666"/>
                    <a:pt x="15412" y="7659"/>
                  </a:cubicBezTo>
                  <a:cubicBezTo>
                    <a:pt x="15400" y="7657"/>
                    <a:pt x="15386" y="7655"/>
                    <a:pt x="15371" y="7655"/>
                  </a:cubicBezTo>
                  <a:cubicBezTo>
                    <a:pt x="15326" y="7655"/>
                    <a:pt x="15276" y="7667"/>
                    <a:pt x="15273" y="7680"/>
                  </a:cubicBezTo>
                  <a:cubicBezTo>
                    <a:pt x="15270" y="7707"/>
                    <a:pt x="15312" y="7722"/>
                    <a:pt x="15353" y="7732"/>
                  </a:cubicBezTo>
                  <a:cubicBezTo>
                    <a:pt x="15360" y="7732"/>
                    <a:pt x="15363" y="7732"/>
                    <a:pt x="15363" y="7735"/>
                  </a:cubicBezTo>
                  <a:cubicBezTo>
                    <a:pt x="15320" y="7732"/>
                    <a:pt x="15278" y="7730"/>
                    <a:pt x="15235" y="7730"/>
                  </a:cubicBezTo>
                  <a:cubicBezTo>
                    <a:pt x="15193" y="7730"/>
                    <a:pt x="15150" y="7732"/>
                    <a:pt x="15107" y="7735"/>
                  </a:cubicBezTo>
                  <a:cubicBezTo>
                    <a:pt x="15085" y="7737"/>
                    <a:pt x="15063" y="7739"/>
                    <a:pt x="15041" y="7739"/>
                  </a:cubicBezTo>
                  <a:cubicBezTo>
                    <a:pt x="15020" y="7739"/>
                    <a:pt x="14999" y="7737"/>
                    <a:pt x="14979" y="7732"/>
                  </a:cubicBezTo>
                  <a:cubicBezTo>
                    <a:pt x="14955" y="7724"/>
                    <a:pt x="14933" y="7720"/>
                    <a:pt x="14912" y="7720"/>
                  </a:cubicBezTo>
                  <a:cubicBezTo>
                    <a:pt x="14886" y="7720"/>
                    <a:pt x="14861" y="7725"/>
                    <a:pt x="14833" y="7735"/>
                  </a:cubicBezTo>
                  <a:cubicBezTo>
                    <a:pt x="14798" y="7748"/>
                    <a:pt x="14762" y="7754"/>
                    <a:pt x="14728" y="7754"/>
                  </a:cubicBezTo>
                  <a:cubicBezTo>
                    <a:pt x="14677" y="7754"/>
                    <a:pt x="14630" y="7740"/>
                    <a:pt x="14596" y="7717"/>
                  </a:cubicBezTo>
                  <a:cubicBezTo>
                    <a:pt x="14593" y="7714"/>
                    <a:pt x="14586" y="7711"/>
                    <a:pt x="14583" y="7704"/>
                  </a:cubicBezTo>
                  <a:cubicBezTo>
                    <a:pt x="14583" y="7693"/>
                    <a:pt x="14569" y="7687"/>
                    <a:pt x="14545" y="7683"/>
                  </a:cubicBezTo>
                  <a:cubicBezTo>
                    <a:pt x="14540" y="7683"/>
                    <a:pt x="14536" y="7683"/>
                    <a:pt x="14532" y="7683"/>
                  </a:cubicBezTo>
                  <a:cubicBezTo>
                    <a:pt x="14495" y="7683"/>
                    <a:pt x="14460" y="7695"/>
                    <a:pt x="14444" y="7711"/>
                  </a:cubicBezTo>
                  <a:cubicBezTo>
                    <a:pt x="14430" y="7725"/>
                    <a:pt x="14410" y="7730"/>
                    <a:pt x="14391" y="7730"/>
                  </a:cubicBezTo>
                  <a:cubicBezTo>
                    <a:pt x="14373" y="7730"/>
                    <a:pt x="14356" y="7726"/>
                    <a:pt x="14343" y="7722"/>
                  </a:cubicBezTo>
                  <a:cubicBezTo>
                    <a:pt x="14326" y="7714"/>
                    <a:pt x="14312" y="7711"/>
                    <a:pt x="14295" y="7711"/>
                  </a:cubicBezTo>
                  <a:cubicBezTo>
                    <a:pt x="14284" y="7707"/>
                    <a:pt x="14274" y="7704"/>
                    <a:pt x="14263" y="7704"/>
                  </a:cubicBezTo>
                  <a:lnTo>
                    <a:pt x="14239" y="7704"/>
                  </a:lnTo>
                  <a:cubicBezTo>
                    <a:pt x="14233" y="7701"/>
                    <a:pt x="14229" y="7701"/>
                    <a:pt x="14225" y="7701"/>
                  </a:cubicBezTo>
                  <a:lnTo>
                    <a:pt x="14225" y="7690"/>
                  </a:lnTo>
                  <a:cubicBezTo>
                    <a:pt x="14267" y="7683"/>
                    <a:pt x="14312" y="7680"/>
                    <a:pt x="14357" y="7673"/>
                  </a:cubicBezTo>
                  <a:cubicBezTo>
                    <a:pt x="14382" y="7669"/>
                    <a:pt x="14396" y="7663"/>
                    <a:pt x="14396" y="7652"/>
                  </a:cubicBezTo>
                  <a:cubicBezTo>
                    <a:pt x="14396" y="7634"/>
                    <a:pt x="14371" y="7642"/>
                    <a:pt x="14354" y="7638"/>
                  </a:cubicBezTo>
                  <a:lnTo>
                    <a:pt x="14354" y="7638"/>
                  </a:lnTo>
                  <a:cubicBezTo>
                    <a:pt x="14354" y="7638"/>
                    <a:pt x="14354" y="7638"/>
                    <a:pt x="14354" y="7638"/>
                  </a:cubicBezTo>
                  <a:cubicBezTo>
                    <a:pt x="14326" y="7632"/>
                    <a:pt x="14298" y="7620"/>
                    <a:pt x="14265" y="7620"/>
                  </a:cubicBezTo>
                  <a:cubicBezTo>
                    <a:pt x="14262" y="7620"/>
                    <a:pt x="14257" y="7621"/>
                    <a:pt x="14253" y="7621"/>
                  </a:cubicBezTo>
                  <a:cubicBezTo>
                    <a:pt x="14243" y="7621"/>
                    <a:pt x="14236" y="7618"/>
                    <a:pt x="14250" y="7607"/>
                  </a:cubicBezTo>
                  <a:cubicBezTo>
                    <a:pt x="14292" y="7590"/>
                    <a:pt x="14333" y="7581"/>
                    <a:pt x="14379" y="7581"/>
                  </a:cubicBezTo>
                  <a:cubicBezTo>
                    <a:pt x="14408" y="7581"/>
                    <a:pt x="14440" y="7584"/>
                    <a:pt x="14475" y="7593"/>
                  </a:cubicBezTo>
                  <a:cubicBezTo>
                    <a:pt x="14509" y="7599"/>
                    <a:pt x="14545" y="7603"/>
                    <a:pt x="14581" y="7603"/>
                  </a:cubicBezTo>
                  <a:cubicBezTo>
                    <a:pt x="14626" y="7603"/>
                    <a:pt x="14672" y="7596"/>
                    <a:pt x="14715" y="7579"/>
                  </a:cubicBezTo>
                  <a:cubicBezTo>
                    <a:pt x="14726" y="7575"/>
                    <a:pt x="14739" y="7573"/>
                    <a:pt x="14752" y="7573"/>
                  </a:cubicBezTo>
                  <a:cubicBezTo>
                    <a:pt x="14769" y="7573"/>
                    <a:pt x="14787" y="7576"/>
                    <a:pt x="14805" y="7583"/>
                  </a:cubicBezTo>
                  <a:cubicBezTo>
                    <a:pt x="14830" y="7592"/>
                    <a:pt x="14857" y="7597"/>
                    <a:pt x="14885" y="7597"/>
                  </a:cubicBezTo>
                  <a:cubicBezTo>
                    <a:pt x="14910" y="7597"/>
                    <a:pt x="14936" y="7593"/>
                    <a:pt x="14961" y="7583"/>
                  </a:cubicBezTo>
                  <a:cubicBezTo>
                    <a:pt x="14978" y="7577"/>
                    <a:pt x="14994" y="7574"/>
                    <a:pt x="15011" y="7574"/>
                  </a:cubicBezTo>
                  <a:cubicBezTo>
                    <a:pt x="15025" y="7574"/>
                    <a:pt x="15039" y="7576"/>
                    <a:pt x="15054" y="7579"/>
                  </a:cubicBezTo>
                  <a:cubicBezTo>
                    <a:pt x="15074" y="7586"/>
                    <a:pt x="15095" y="7588"/>
                    <a:pt x="15117" y="7588"/>
                  </a:cubicBezTo>
                  <a:cubicBezTo>
                    <a:pt x="15130" y="7588"/>
                    <a:pt x="15142" y="7587"/>
                    <a:pt x="15155" y="7586"/>
                  </a:cubicBezTo>
                  <a:cubicBezTo>
                    <a:pt x="15164" y="7585"/>
                    <a:pt x="15172" y="7585"/>
                    <a:pt x="15180" y="7585"/>
                  </a:cubicBezTo>
                  <a:cubicBezTo>
                    <a:pt x="15204" y="7585"/>
                    <a:pt x="15225" y="7589"/>
                    <a:pt x="15249" y="7597"/>
                  </a:cubicBezTo>
                  <a:cubicBezTo>
                    <a:pt x="15283" y="7610"/>
                    <a:pt x="15316" y="7621"/>
                    <a:pt x="15354" y="7621"/>
                  </a:cubicBezTo>
                  <a:cubicBezTo>
                    <a:pt x="15374" y="7621"/>
                    <a:pt x="15396" y="7617"/>
                    <a:pt x="15419" y="7610"/>
                  </a:cubicBezTo>
                  <a:cubicBezTo>
                    <a:pt x="15429" y="7610"/>
                    <a:pt x="15440" y="7610"/>
                    <a:pt x="15450" y="7613"/>
                  </a:cubicBezTo>
                  <a:cubicBezTo>
                    <a:pt x="15487" y="7623"/>
                    <a:pt x="15511" y="7628"/>
                    <a:pt x="15527" y="7628"/>
                  </a:cubicBezTo>
                  <a:cubicBezTo>
                    <a:pt x="15554" y="7628"/>
                    <a:pt x="15563" y="7614"/>
                    <a:pt x="15582" y="7583"/>
                  </a:cubicBezTo>
                  <a:cubicBezTo>
                    <a:pt x="15589" y="7583"/>
                    <a:pt x="15596" y="7583"/>
                    <a:pt x="15603" y="7579"/>
                  </a:cubicBezTo>
                  <a:cubicBezTo>
                    <a:pt x="15606" y="7586"/>
                    <a:pt x="15606" y="7593"/>
                    <a:pt x="15603" y="7603"/>
                  </a:cubicBezTo>
                  <a:cubicBezTo>
                    <a:pt x="15599" y="7613"/>
                    <a:pt x="15589" y="7631"/>
                    <a:pt x="15616" y="7634"/>
                  </a:cubicBezTo>
                  <a:cubicBezTo>
                    <a:pt x="15620" y="7635"/>
                    <a:pt x="15623" y="7635"/>
                    <a:pt x="15627" y="7635"/>
                  </a:cubicBezTo>
                  <a:cubicBezTo>
                    <a:pt x="15655" y="7635"/>
                    <a:pt x="15669" y="7619"/>
                    <a:pt x="15672" y="7607"/>
                  </a:cubicBezTo>
                  <a:cubicBezTo>
                    <a:pt x="15679" y="7589"/>
                    <a:pt x="15686" y="7583"/>
                    <a:pt x="15693" y="7576"/>
                  </a:cubicBezTo>
                  <a:cubicBezTo>
                    <a:pt x="15703" y="7579"/>
                    <a:pt x="15717" y="7583"/>
                    <a:pt x="15728" y="7586"/>
                  </a:cubicBezTo>
                  <a:cubicBezTo>
                    <a:pt x="15731" y="7589"/>
                    <a:pt x="15738" y="7593"/>
                    <a:pt x="15745" y="7600"/>
                  </a:cubicBezTo>
                  <a:cubicBezTo>
                    <a:pt x="15759" y="7610"/>
                    <a:pt x="15780" y="7618"/>
                    <a:pt x="15807" y="7618"/>
                  </a:cubicBezTo>
                  <a:cubicBezTo>
                    <a:pt x="15828" y="7613"/>
                    <a:pt x="15835" y="7603"/>
                    <a:pt x="15835" y="7593"/>
                  </a:cubicBezTo>
                  <a:cubicBezTo>
                    <a:pt x="15835" y="7583"/>
                    <a:pt x="15842" y="7576"/>
                    <a:pt x="15845" y="7572"/>
                  </a:cubicBezTo>
                  <a:cubicBezTo>
                    <a:pt x="15851" y="7569"/>
                    <a:pt x="15857" y="7567"/>
                    <a:pt x="15864" y="7567"/>
                  </a:cubicBezTo>
                  <a:cubicBezTo>
                    <a:pt x="15867" y="7567"/>
                    <a:pt x="15871" y="7567"/>
                    <a:pt x="15874" y="7568"/>
                  </a:cubicBezTo>
                  <a:cubicBezTo>
                    <a:pt x="15887" y="7572"/>
                    <a:pt x="15901" y="7572"/>
                    <a:pt x="15911" y="7576"/>
                  </a:cubicBezTo>
                  <a:cubicBezTo>
                    <a:pt x="15915" y="7576"/>
                    <a:pt x="15915" y="7579"/>
                    <a:pt x="15919" y="7579"/>
                  </a:cubicBezTo>
                  <a:cubicBezTo>
                    <a:pt x="15936" y="7588"/>
                    <a:pt x="15947" y="7593"/>
                    <a:pt x="15955" y="7593"/>
                  </a:cubicBezTo>
                  <a:cubicBezTo>
                    <a:pt x="15966" y="7593"/>
                    <a:pt x="15972" y="7586"/>
                    <a:pt x="15978" y="7572"/>
                  </a:cubicBezTo>
                  <a:cubicBezTo>
                    <a:pt x="15981" y="7568"/>
                    <a:pt x="15981" y="7565"/>
                    <a:pt x="15984" y="7558"/>
                  </a:cubicBezTo>
                  <a:cubicBezTo>
                    <a:pt x="15999" y="7555"/>
                    <a:pt x="16009" y="7548"/>
                    <a:pt x="16023" y="7541"/>
                  </a:cubicBezTo>
                  <a:cubicBezTo>
                    <a:pt x="16040" y="7535"/>
                    <a:pt x="16057" y="7532"/>
                    <a:pt x="16074" y="7532"/>
                  </a:cubicBezTo>
                  <a:cubicBezTo>
                    <a:pt x="16088" y="7532"/>
                    <a:pt x="16102" y="7534"/>
                    <a:pt x="16116" y="7538"/>
                  </a:cubicBezTo>
                  <a:cubicBezTo>
                    <a:pt x="16186" y="7548"/>
                    <a:pt x="16248" y="7568"/>
                    <a:pt x="16307" y="7589"/>
                  </a:cubicBezTo>
                  <a:cubicBezTo>
                    <a:pt x="16311" y="7589"/>
                    <a:pt x="16317" y="7593"/>
                    <a:pt x="16321" y="7593"/>
                  </a:cubicBezTo>
                  <a:cubicBezTo>
                    <a:pt x="16335" y="7600"/>
                    <a:pt x="16352" y="7603"/>
                    <a:pt x="16373" y="7603"/>
                  </a:cubicBezTo>
                  <a:cubicBezTo>
                    <a:pt x="16383" y="7607"/>
                    <a:pt x="16394" y="7607"/>
                    <a:pt x="16404" y="7607"/>
                  </a:cubicBezTo>
                  <a:lnTo>
                    <a:pt x="16425" y="7607"/>
                  </a:lnTo>
                  <a:cubicBezTo>
                    <a:pt x="16460" y="7607"/>
                    <a:pt x="16494" y="7607"/>
                    <a:pt x="16532" y="7603"/>
                  </a:cubicBezTo>
                  <a:lnTo>
                    <a:pt x="16630" y="7603"/>
                  </a:lnTo>
                  <a:cubicBezTo>
                    <a:pt x="16671" y="7603"/>
                    <a:pt x="16713" y="7607"/>
                    <a:pt x="16755" y="7613"/>
                  </a:cubicBezTo>
                  <a:cubicBezTo>
                    <a:pt x="16765" y="7603"/>
                    <a:pt x="16785" y="7607"/>
                    <a:pt x="16803" y="7603"/>
                  </a:cubicBezTo>
                  <a:lnTo>
                    <a:pt x="16814" y="7603"/>
                  </a:lnTo>
                  <a:cubicBezTo>
                    <a:pt x="16876" y="7589"/>
                    <a:pt x="16876" y="7562"/>
                    <a:pt x="16845" y="7527"/>
                  </a:cubicBezTo>
                  <a:close/>
                  <a:moveTo>
                    <a:pt x="18045" y="7693"/>
                  </a:moveTo>
                  <a:cubicBezTo>
                    <a:pt x="18049" y="7704"/>
                    <a:pt x="18049" y="7711"/>
                    <a:pt x="18059" y="7722"/>
                  </a:cubicBezTo>
                  <a:cubicBezTo>
                    <a:pt x="18087" y="7742"/>
                    <a:pt x="18076" y="7756"/>
                    <a:pt x="18039" y="7759"/>
                  </a:cubicBezTo>
                  <a:cubicBezTo>
                    <a:pt x="18014" y="7757"/>
                    <a:pt x="17987" y="7754"/>
                    <a:pt x="17962" y="7754"/>
                  </a:cubicBezTo>
                  <a:cubicBezTo>
                    <a:pt x="17951" y="7754"/>
                    <a:pt x="17941" y="7755"/>
                    <a:pt x="17930" y="7756"/>
                  </a:cubicBezTo>
                  <a:cubicBezTo>
                    <a:pt x="17889" y="7759"/>
                    <a:pt x="17858" y="7767"/>
                    <a:pt x="17823" y="7777"/>
                  </a:cubicBezTo>
                  <a:cubicBezTo>
                    <a:pt x="17820" y="7777"/>
                    <a:pt x="17813" y="7780"/>
                    <a:pt x="17810" y="7780"/>
                  </a:cubicBezTo>
                  <a:cubicBezTo>
                    <a:pt x="17802" y="7780"/>
                    <a:pt x="17799" y="7780"/>
                    <a:pt x="17802" y="7773"/>
                  </a:cubicBezTo>
                  <a:cubicBezTo>
                    <a:pt x="17816" y="7756"/>
                    <a:pt x="17816" y="7738"/>
                    <a:pt x="17816" y="7722"/>
                  </a:cubicBezTo>
                  <a:cubicBezTo>
                    <a:pt x="17816" y="7717"/>
                    <a:pt x="17816" y="7717"/>
                    <a:pt x="17813" y="7714"/>
                  </a:cubicBezTo>
                  <a:cubicBezTo>
                    <a:pt x="17826" y="7711"/>
                    <a:pt x="17837" y="7707"/>
                    <a:pt x="17851" y="7704"/>
                  </a:cubicBezTo>
                  <a:cubicBezTo>
                    <a:pt x="17865" y="7704"/>
                    <a:pt x="17875" y="7701"/>
                    <a:pt x="17889" y="7701"/>
                  </a:cubicBezTo>
                  <a:cubicBezTo>
                    <a:pt x="17910" y="7697"/>
                    <a:pt x="17934" y="7697"/>
                    <a:pt x="17955" y="7693"/>
                  </a:cubicBezTo>
                  <a:close/>
                  <a:moveTo>
                    <a:pt x="10239" y="7782"/>
                  </a:moveTo>
                  <a:cubicBezTo>
                    <a:pt x="10238" y="7782"/>
                    <a:pt x="10239" y="7782"/>
                    <a:pt x="10239" y="7783"/>
                  </a:cubicBezTo>
                  <a:lnTo>
                    <a:pt x="10239" y="7783"/>
                  </a:lnTo>
                  <a:cubicBezTo>
                    <a:pt x="10239" y="7782"/>
                    <a:pt x="10239" y="7782"/>
                    <a:pt x="10239" y="7782"/>
                  </a:cubicBezTo>
                  <a:close/>
                  <a:moveTo>
                    <a:pt x="18479" y="7777"/>
                  </a:moveTo>
                  <a:lnTo>
                    <a:pt x="18479" y="7784"/>
                  </a:lnTo>
                  <a:cubicBezTo>
                    <a:pt x="18476" y="7780"/>
                    <a:pt x="18476" y="7780"/>
                    <a:pt x="18472" y="7780"/>
                  </a:cubicBezTo>
                  <a:cubicBezTo>
                    <a:pt x="18476" y="7780"/>
                    <a:pt x="18476" y="7780"/>
                    <a:pt x="18479" y="7777"/>
                  </a:cubicBezTo>
                  <a:close/>
                  <a:moveTo>
                    <a:pt x="16862" y="7742"/>
                  </a:moveTo>
                  <a:cubicBezTo>
                    <a:pt x="16849" y="7754"/>
                    <a:pt x="16854" y="7767"/>
                    <a:pt x="16890" y="7767"/>
                  </a:cubicBezTo>
                  <a:cubicBezTo>
                    <a:pt x="16894" y="7767"/>
                    <a:pt x="16899" y="7767"/>
                    <a:pt x="16904" y="7767"/>
                  </a:cubicBezTo>
                  <a:cubicBezTo>
                    <a:pt x="16904" y="7767"/>
                    <a:pt x="16907" y="7770"/>
                    <a:pt x="16910" y="7770"/>
                  </a:cubicBezTo>
                  <a:cubicBezTo>
                    <a:pt x="16907" y="7770"/>
                    <a:pt x="16900" y="7770"/>
                    <a:pt x="16897" y="7773"/>
                  </a:cubicBezTo>
                  <a:cubicBezTo>
                    <a:pt x="16897" y="7784"/>
                    <a:pt x="16907" y="7791"/>
                    <a:pt x="16921" y="7794"/>
                  </a:cubicBezTo>
                  <a:cubicBezTo>
                    <a:pt x="16910" y="7794"/>
                    <a:pt x="16900" y="7791"/>
                    <a:pt x="16890" y="7791"/>
                  </a:cubicBezTo>
                  <a:cubicBezTo>
                    <a:pt x="16864" y="7791"/>
                    <a:pt x="16837" y="7789"/>
                    <a:pt x="16811" y="7789"/>
                  </a:cubicBezTo>
                  <a:cubicBezTo>
                    <a:pt x="16777" y="7789"/>
                    <a:pt x="16744" y="7792"/>
                    <a:pt x="16716" y="7808"/>
                  </a:cubicBezTo>
                  <a:lnTo>
                    <a:pt x="16699" y="7808"/>
                  </a:lnTo>
                  <a:cubicBezTo>
                    <a:pt x="16716" y="7787"/>
                    <a:pt x="16734" y="7767"/>
                    <a:pt x="16727" y="7746"/>
                  </a:cubicBezTo>
                  <a:lnTo>
                    <a:pt x="16730" y="7746"/>
                  </a:lnTo>
                  <a:cubicBezTo>
                    <a:pt x="16769" y="7746"/>
                    <a:pt x="16810" y="7746"/>
                    <a:pt x="16848" y="7742"/>
                  </a:cubicBezTo>
                  <a:close/>
                  <a:moveTo>
                    <a:pt x="3717" y="7832"/>
                  </a:moveTo>
                  <a:lnTo>
                    <a:pt x="3717" y="7836"/>
                  </a:lnTo>
                  <a:lnTo>
                    <a:pt x="3713" y="7836"/>
                  </a:lnTo>
                  <a:cubicBezTo>
                    <a:pt x="3713" y="7836"/>
                    <a:pt x="3717" y="7836"/>
                    <a:pt x="3717" y="7832"/>
                  </a:cubicBezTo>
                  <a:close/>
                  <a:moveTo>
                    <a:pt x="11373" y="7874"/>
                  </a:moveTo>
                  <a:lnTo>
                    <a:pt x="11373" y="7877"/>
                  </a:lnTo>
                  <a:lnTo>
                    <a:pt x="11370" y="7877"/>
                  </a:lnTo>
                  <a:lnTo>
                    <a:pt x="11373" y="7874"/>
                  </a:lnTo>
                  <a:close/>
                  <a:moveTo>
                    <a:pt x="16591" y="7898"/>
                  </a:moveTo>
                  <a:lnTo>
                    <a:pt x="16591" y="7902"/>
                  </a:lnTo>
                  <a:lnTo>
                    <a:pt x="16588" y="7902"/>
                  </a:lnTo>
                  <a:cubicBezTo>
                    <a:pt x="16588" y="7898"/>
                    <a:pt x="16591" y="7898"/>
                    <a:pt x="16591" y="7898"/>
                  </a:cubicBezTo>
                  <a:close/>
                  <a:moveTo>
                    <a:pt x="9372" y="7916"/>
                  </a:moveTo>
                  <a:cubicBezTo>
                    <a:pt x="9372" y="7919"/>
                    <a:pt x="9372" y="7919"/>
                    <a:pt x="9375" y="7919"/>
                  </a:cubicBezTo>
                  <a:lnTo>
                    <a:pt x="9368" y="7919"/>
                  </a:lnTo>
                  <a:cubicBezTo>
                    <a:pt x="9372" y="7919"/>
                    <a:pt x="9372" y="7919"/>
                    <a:pt x="9372" y="7916"/>
                  </a:cubicBezTo>
                  <a:close/>
                  <a:moveTo>
                    <a:pt x="7988" y="7930"/>
                  </a:moveTo>
                  <a:lnTo>
                    <a:pt x="7991" y="7933"/>
                  </a:lnTo>
                  <a:cubicBezTo>
                    <a:pt x="7984" y="7930"/>
                    <a:pt x="7980" y="7930"/>
                    <a:pt x="7977" y="7930"/>
                  </a:cubicBezTo>
                  <a:close/>
                  <a:moveTo>
                    <a:pt x="25968" y="1"/>
                  </a:moveTo>
                  <a:cubicBezTo>
                    <a:pt x="25965" y="1"/>
                    <a:pt x="25962" y="1"/>
                    <a:pt x="25959" y="2"/>
                  </a:cubicBezTo>
                  <a:cubicBezTo>
                    <a:pt x="25924" y="12"/>
                    <a:pt x="25952" y="36"/>
                    <a:pt x="25952" y="50"/>
                  </a:cubicBezTo>
                  <a:cubicBezTo>
                    <a:pt x="25952" y="61"/>
                    <a:pt x="25955" y="71"/>
                    <a:pt x="25955" y="82"/>
                  </a:cubicBezTo>
                  <a:cubicBezTo>
                    <a:pt x="25955" y="113"/>
                    <a:pt x="25924" y="120"/>
                    <a:pt x="25882" y="120"/>
                  </a:cubicBezTo>
                  <a:cubicBezTo>
                    <a:pt x="25827" y="120"/>
                    <a:pt x="25775" y="120"/>
                    <a:pt x="25720" y="124"/>
                  </a:cubicBezTo>
                  <a:cubicBezTo>
                    <a:pt x="25714" y="124"/>
                    <a:pt x="25707" y="124"/>
                    <a:pt x="25701" y="124"/>
                  </a:cubicBezTo>
                  <a:cubicBezTo>
                    <a:pt x="25635" y="124"/>
                    <a:pt x="25574" y="108"/>
                    <a:pt x="25497" y="95"/>
                  </a:cubicBezTo>
                  <a:cubicBezTo>
                    <a:pt x="25557" y="89"/>
                    <a:pt x="25570" y="82"/>
                    <a:pt x="25553" y="68"/>
                  </a:cubicBezTo>
                  <a:cubicBezTo>
                    <a:pt x="25544" y="62"/>
                    <a:pt x="25533" y="60"/>
                    <a:pt x="25522" y="60"/>
                  </a:cubicBezTo>
                  <a:cubicBezTo>
                    <a:pt x="25508" y="60"/>
                    <a:pt x="25493" y="63"/>
                    <a:pt x="25480" y="65"/>
                  </a:cubicBezTo>
                  <a:cubicBezTo>
                    <a:pt x="25449" y="71"/>
                    <a:pt x="25452" y="85"/>
                    <a:pt x="25470" y="99"/>
                  </a:cubicBezTo>
                  <a:cubicBezTo>
                    <a:pt x="25461" y="100"/>
                    <a:pt x="25452" y="100"/>
                    <a:pt x="25444" y="100"/>
                  </a:cubicBezTo>
                  <a:cubicBezTo>
                    <a:pt x="25378" y="100"/>
                    <a:pt x="25319" y="78"/>
                    <a:pt x="25254" y="75"/>
                  </a:cubicBezTo>
                  <a:cubicBezTo>
                    <a:pt x="25225" y="75"/>
                    <a:pt x="25196" y="79"/>
                    <a:pt x="25167" y="79"/>
                  </a:cubicBezTo>
                  <a:cubicBezTo>
                    <a:pt x="25147" y="79"/>
                    <a:pt x="25128" y="77"/>
                    <a:pt x="25109" y="71"/>
                  </a:cubicBezTo>
                  <a:cubicBezTo>
                    <a:pt x="25067" y="61"/>
                    <a:pt x="25046" y="54"/>
                    <a:pt x="25105" y="33"/>
                  </a:cubicBezTo>
                  <a:cubicBezTo>
                    <a:pt x="25091" y="31"/>
                    <a:pt x="25081" y="29"/>
                    <a:pt x="25071" y="29"/>
                  </a:cubicBezTo>
                  <a:cubicBezTo>
                    <a:pt x="25064" y="29"/>
                    <a:pt x="25057" y="30"/>
                    <a:pt x="25049" y="33"/>
                  </a:cubicBezTo>
                  <a:cubicBezTo>
                    <a:pt x="25039" y="36"/>
                    <a:pt x="25028" y="36"/>
                    <a:pt x="25017" y="36"/>
                  </a:cubicBezTo>
                  <a:cubicBezTo>
                    <a:pt x="24982" y="36"/>
                    <a:pt x="24946" y="26"/>
                    <a:pt x="24911" y="26"/>
                  </a:cubicBezTo>
                  <a:cubicBezTo>
                    <a:pt x="24887" y="29"/>
                    <a:pt x="24869" y="52"/>
                    <a:pt x="24846" y="52"/>
                  </a:cubicBezTo>
                  <a:cubicBezTo>
                    <a:pt x="24837" y="52"/>
                    <a:pt x="24826" y="48"/>
                    <a:pt x="24814" y="36"/>
                  </a:cubicBezTo>
                  <a:cubicBezTo>
                    <a:pt x="24807" y="40"/>
                    <a:pt x="24800" y="40"/>
                    <a:pt x="24796" y="44"/>
                  </a:cubicBezTo>
                  <a:cubicBezTo>
                    <a:pt x="24786" y="55"/>
                    <a:pt x="24776" y="60"/>
                    <a:pt x="24769" y="60"/>
                  </a:cubicBezTo>
                  <a:cubicBezTo>
                    <a:pt x="24759" y="60"/>
                    <a:pt x="24753" y="52"/>
                    <a:pt x="24751" y="36"/>
                  </a:cubicBezTo>
                  <a:cubicBezTo>
                    <a:pt x="24748" y="26"/>
                    <a:pt x="24741" y="26"/>
                    <a:pt x="24727" y="26"/>
                  </a:cubicBezTo>
                  <a:cubicBezTo>
                    <a:pt x="24708" y="30"/>
                    <a:pt x="24688" y="31"/>
                    <a:pt x="24669" y="31"/>
                  </a:cubicBezTo>
                  <a:cubicBezTo>
                    <a:pt x="24633" y="31"/>
                    <a:pt x="24598" y="26"/>
                    <a:pt x="24564" y="20"/>
                  </a:cubicBezTo>
                  <a:cubicBezTo>
                    <a:pt x="24557" y="17"/>
                    <a:pt x="24549" y="16"/>
                    <a:pt x="24543" y="16"/>
                  </a:cubicBezTo>
                  <a:cubicBezTo>
                    <a:pt x="24529" y="16"/>
                    <a:pt x="24520" y="21"/>
                    <a:pt x="24537" y="33"/>
                  </a:cubicBezTo>
                  <a:cubicBezTo>
                    <a:pt x="24567" y="57"/>
                    <a:pt x="24564" y="92"/>
                    <a:pt x="24606" y="110"/>
                  </a:cubicBezTo>
                  <a:cubicBezTo>
                    <a:pt x="24606" y="113"/>
                    <a:pt x="24609" y="116"/>
                    <a:pt x="24606" y="116"/>
                  </a:cubicBezTo>
                  <a:cubicBezTo>
                    <a:pt x="24586" y="124"/>
                    <a:pt x="24560" y="128"/>
                    <a:pt x="24534" y="128"/>
                  </a:cubicBezTo>
                  <a:cubicBezTo>
                    <a:pt x="24491" y="128"/>
                    <a:pt x="24447" y="118"/>
                    <a:pt x="24422" y="99"/>
                  </a:cubicBezTo>
                  <a:cubicBezTo>
                    <a:pt x="24391" y="80"/>
                    <a:pt x="24359" y="65"/>
                    <a:pt x="24318" y="65"/>
                  </a:cubicBezTo>
                  <a:cubicBezTo>
                    <a:pt x="24307" y="65"/>
                    <a:pt x="24296" y="66"/>
                    <a:pt x="24283" y="68"/>
                  </a:cubicBezTo>
                  <a:cubicBezTo>
                    <a:pt x="24278" y="69"/>
                    <a:pt x="24272" y="69"/>
                    <a:pt x="24266" y="69"/>
                  </a:cubicBezTo>
                  <a:cubicBezTo>
                    <a:pt x="24251" y="69"/>
                    <a:pt x="24236" y="67"/>
                    <a:pt x="24231" y="65"/>
                  </a:cubicBezTo>
                  <a:cubicBezTo>
                    <a:pt x="24208" y="44"/>
                    <a:pt x="24182" y="38"/>
                    <a:pt x="24156" y="38"/>
                  </a:cubicBezTo>
                  <a:cubicBezTo>
                    <a:pt x="24128" y="38"/>
                    <a:pt x="24098" y="45"/>
                    <a:pt x="24068" y="50"/>
                  </a:cubicBezTo>
                  <a:cubicBezTo>
                    <a:pt x="24055" y="54"/>
                    <a:pt x="24040" y="60"/>
                    <a:pt x="24027" y="60"/>
                  </a:cubicBezTo>
                  <a:cubicBezTo>
                    <a:pt x="24015" y="60"/>
                    <a:pt x="24004" y="55"/>
                    <a:pt x="23995" y="40"/>
                  </a:cubicBezTo>
                  <a:cubicBezTo>
                    <a:pt x="23990" y="32"/>
                    <a:pt x="23980" y="28"/>
                    <a:pt x="23969" y="28"/>
                  </a:cubicBezTo>
                  <a:cubicBezTo>
                    <a:pt x="23959" y="28"/>
                    <a:pt x="23948" y="31"/>
                    <a:pt x="23940" y="36"/>
                  </a:cubicBezTo>
                  <a:cubicBezTo>
                    <a:pt x="23889" y="61"/>
                    <a:pt x="23833" y="68"/>
                    <a:pt x="23776" y="68"/>
                  </a:cubicBezTo>
                  <a:cubicBezTo>
                    <a:pt x="23751" y="68"/>
                    <a:pt x="23726" y="67"/>
                    <a:pt x="23701" y="65"/>
                  </a:cubicBezTo>
                  <a:cubicBezTo>
                    <a:pt x="23691" y="56"/>
                    <a:pt x="23680" y="53"/>
                    <a:pt x="23669" y="53"/>
                  </a:cubicBezTo>
                  <a:cubicBezTo>
                    <a:pt x="23658" y="53"/>
                    <a:pt x="23647" y="57"/>
                    <a:pt x="23638" y="65"/>
                  </a:cubicBezTo>
                  <a:cubicBezTo>
                    <a:pt x="23617" y="78"/>
                    <a:pt x="23631" y="92"/>
                    <a:pt x="23645" y="110"/>
                  </a:cubicBezTo>
                  <a:cubicBezTo>
                    <a:pt x="23641" y="127"/>
                    <a:pt x="23666" y="127"/>
                    <a:pt x="23686" y="127"/>
                  </a:cubicBezTo>
                  <a:cubicBezTo>
                    <a:pt x="23717" y="127"/>
                    <a:pt x="23746" y="130"/>
                    <a:pt x="23780" y="145"/>
                  </a:cubicBezTo>
                  <a:cubicBezTo>
                    <a:pt x="23735" y="151"/>
                    <a:pt x="23690" y="155"/>
                    <a:pt x="23725" y="193"/>
                  </a:cubicBezTo>
                  <a:cubicBezTo>
                    <a:pt x="23735" y="203"/>
                    <a:pt x="23714" y="217"/>
                    <a:pt x="23686" y="217"/>
                  </a:cubicBezTo>
                  <a:cubicBezTo>
                    <a:pt x="23659" y="217"/>
                    <a:pt x="23631" y="220"/>
                    <a:pt x="23603" y="220"/>
                  </a:cubicBezTo>
                  <a:cubicBezTo>
                    <a:pt x="23565" y="217"/>
                    <a:pt x="23523" y="224"/>
                    <a:pt x="23485" y="210"/>
                  </a:cubicBezTo>
                  <a:cubicBezTo>
                    <a:pt x="23502" y="203"/>
                    <a:pt x="23530" y="196"/>
                    <a:pt x="23506" y="175"/>
                  </a:cubicBezTo>
                  <a:cubicBezTo>
                    <a:pt x="23478" y="153"/>
                    <a:pt x="23495" y="151"/>
                    <a:pt x="23517" y="151"/>
                  </a:cubicBezTo>
                  <a:cubicBezTo>
                    <a:pt x="23523" y="151"/>
                    <a:pt x="23529" y="151"/>
                    <a:pt x="23534" y="151"/>
                  </a:cubicBezTo>
                  <a:cubicBezTo>
                    <a:pt x="23547" y="158"/>
                    <a:pt x="23562" y="165"/>
                    <a:pt x="23572" y="175"/>
                  </a:cubicBezTo>
                  <a:cubicBezTo>
                    <a:pt x="23581" y="181"/>
                    <a:pt x="23585" y="190"/>
                    <a:pt x="23597" y="190"/>
                  </a:cubicBezTo>
                  <a:cubicBezTo>
                    <a:pt x="23599" y="190"/>
                    <a:pt x="23601" y="190"/>
                    <a:pt x="23603" y="189"/>
                  </a:cubicBezTo>
                  <a:cubicBezTo>
                    <a:pt x="23617" y="182"/>
                    <a:pt x="23610" y="172"/>
                    <a:pt x="23610" y="165"/>
                  </a:cubicBezTo>
                  <a:cubicBezTo>
                    <a:pt x="23631" y="124"/>
                    <a:pt x="23592" y="92"/>
                    <a:pt x="23568" y="57"/>
                  </a:cubicBezTo>
                  <a:cubicBezTo>
                    <a:pt x="23562" y="48"/>
                    <a:pt x="23549" y="42"/>
                    <a:pt x="23533" y="42"/>
                  </a:cubicBezTo>
                  <a:cubicBezTo>
                    <a:pt x="23526" y="42"/>
                    <a:pt x="23517" y="43"/>
                    <a:pt x="23509" y="47"/>
                  </a:cubicBezTo>
                  <a:cubicBezTo>
                    <a:pt x="23488" y="56"/>
                    <a:pt x="23466" y="58"/>
                    <a:pt x="23444" y="58"/>
                  </a:cubicBezTo>
                  <a:cubicBezTo>
                    <a:pt x="23431" y="58"/>
                    <a:pt x="23418" y="57"/>
                    <a:pt x="23405" y="57"/>
                  </a:cubicBezTo>
                  <a:cubicBezTo>
                    <a:pt x="23401" y="57"/>
                    <a:pt x="23398" y="58"/>
                    <a:pt x="23394" y="58"/>
                  </a:cubicBezTo>
                  <a:cubicBezTo>
                    <a:pt x="23359" y="58"/>
                    <a:pt x="23325" y="45"/>
                    <a:pt x="23290" y="45"/>
                  </a:cubicBezTo>
                  <a:cubicBezTo>
                    <a:pt x="23278" y="45"/>
                    <a:pt x="23265" y="46"/>
                    <a:pt x="23253" y="50"/>
                  </a:cubicBezTo>
                  <a:cubicBezTo>
                    <a:pt x="23228" y="57"/>
                    <a:pt x="23204" y="61"/>
                    <a:pt x="23176" y="65"/>
                  </a:cubicBezTo>
                  <a:cubicBezTo>
                    <a:pt x="23171" y="65"/>
                    <a:pt x="23166" y="65"/>
                    <a:pt x="23160" y="65"/>
                  </a:cubicBezTo>
                  <a:cubicBezTo>
                    <a:pt x="23128" y="65"/>
                    <a:pt x="23095" y="59"/>
                    <a:pt x="23064" y="59"/>
                  </a:cubicBezTo>
                  <a:cubicBezTo>
                    <a:pt x="23054" y="59"/>
                    <a:pt x="23044" y="60"/>
                    <a:pt x="23034" y="61"/>
                  </a:cubicBezTo>
                  <a:cubicBezTo>
                    <a:pt x="22934" y="78"/>
                    <a:pt x="22830" y="89"/>
                    <a:pt x="22726" y="92"/>
                  </a:cubicBezTo>
                  <a:cubicBezTo>
                    <a:pt x="22642" y="89"/>
                    <a:pt x="22559" y="92"/>
                    <a:pt x="22472" y="85"/>
                  </a:cubicBezTo>
                  <a:cubicBezTo>
                    <a:pt x="22443" y="83"/>
                    <a:pt x="22412" y="82"/>
                    <a:pt x="22381" y="82"/>
                  </a:cubicBezTo>
                  <a:cubicBezTo>
                    <a:pt x="22315" y="82"/>
                    <a:pt x="22248" y="87"/>
                    <a:pt x="22184" y="99"/>
                  </a:cubicBezTo>
                  <a:cubicBezTo>
                    <a:pt x="22121" y="102"/>
                    <a:pt x="22056" y="110"/>
                    <a:pt x="21995" y="110"/>
                  </a:cubicBezTo>
                  <a:cubicBezTo>
                    <a:pt x="21985" y="110"/>
                    <a:pt x="21975" y="110"/>
                    <a:pt x="21965" y="110"/>
                  </a:cubicBezTo>
                  <a:cubicBezTo>
                    <a:pt x="21958" y="109"/>
                    <a:pt x="21951" y="109"/>
                    <a:pt x="21944" y="109"/>
                  </a:cubicBezTo>
                  <a:cubicBezTo>
                    <a:pt x="21885" y="109"/>
                    <a:pt x="21839" y="133"/>
                    <a:pt x="21823" y="155"/>
                  </a:cubicBezTo>
                  <a:cubicBezTo>
                    <a:pt x="21807" y="174"/>
                    <a:pt x="21795" y="181"/>
                    <a:pt x="21784" y="181"/>
                  </a:cubicBezTo>
                  <a:cubicBezTo>
                    <a:pt x="21767" y="181"/>
                    <a:pt x="21754" y="163"/>
                    <a:pt x="21736" y="155"/>
                  </a:cubicBezTo>
                  <a:cubicBezTo>
                    <a:pt x="21721" y="142"/>
                    <a:pt x="21708" y="119"/>
                    <a:pt x="21691" y="119"/>
                  </a:cubicBezTo>
                  <a:cubicBezTo>
                    <a:pt x="21689" y="119"/>
                    <a:pt x="21687" y="119"/>
                    <a:pt x="21685" y="120"/>
                  </a:cubicBezTo>
                  <a:cubicBezTo>
                    <a:pt x="21662" y="128"/>
                    <a:pt x="21640" y="130"/>
                    <a:pt x="21618" y="130"/>
                  </a:cubicBezTo>
                  <a:cubicBezTo>
                    <a:pt x="21590" y="130"/>
                    <a:pt x="21563" y="127"/>
                    <a:pt x="21537" y="127"/>
                  </a:cubicBezTo>
                  <a:cubicBezTo>
                    <a:pt x="21532" y="127"/>
                    <a:pt x="21527" y="127"/>
                    <a:pt x="21522" y="127"/>
                  </a:cubicBezTo>
                  <a:cubicBezTo>
                    <a:pt x="21488" y="129"/>
                    <a:pt x="21451" y="135"/>
                    <a:pt x="21416" y="135"/>
                  </a:cubicBezTo>
                  <a:cubicBezTo>
                    <a:pt x="21390" y="135"/>
                    <a:pt x="21365" y="132"/>
                    <a:pt x="21344" y="120"/>
                  </a:cubicBezTo>
                  <a:cubicBezTo>
                    <a:pt x="21331" y="113"/>
                    <a:pt x="21320" y="110"/>
                    <a:pt x="21312" y="110"/>
                  </a:cubicBezTo>
                  <a:cubicBezTo>
                    <a:pt x="21290" y="110"/>
                    <a:pt x="21281" y="127"/>
                    <a:pt x="21268" y="137"/>
                  </a:cubicBezTo>
                  <a:cubicBezTo>
                    <a:pt x="21237" y="158"/>
                    <a:pt x="21258" y="169"/>
                    <a:pt x="21289" y="179"/>
                  </a:cubicBezTo>
                  <a:cubicBezTo>
                    <a:pt x="21296" y="182"/>
                    <a:pt x="21317" y="182"/>
                    <a:pt x="21310" y="196"/>
                  </a:cubicBezTo>
                  <a:cubicBezTo>
                    <a:pt x="21296" y="199"/>
                    <a:pt x="21282" y="199"/>
                    <a:pt x="21268" y="203"/>
                  </a:cubicBezTo>
                  <a:cubicBezTo>
                    <a:pt x="21258" y="207"/>
                    <a:pt x="21248" y="214"/>
                    <a:pt x="21254" y="220"/>
                  </a:cubicBezTo>
                  <a:cubicBezTo>
                    <a:pt x="21257" y="226"/>
                    <a:pt x="21267" y="229"/>
                    <a:pt x="21275" y="229"/>
                  </a:cubicBezTo>
                  <a:cubicBezTo>
                    <a:pt x="21277" y="229"/>
                    <a:pt x="21280" y="229"/>
                    <a:pt x="21282" y="228"/>
                  </a:cubicBezTo>
                  <a:cubicBezTo>
                    <a:pt x="21298" y="219"/>
                    <a:pt x="21313" y="216"/>
                    <a:pt x="21328" y="216"/>
                  </a:cubicBezTo>
                  <a:cubicBezTo>
                    <a:pt x="21362" y="216"/>
                    <a:pt x="21393" y="232"/>
                    <a:pt x="21424" y="234"/>
                  </a:cubicBezTo>
                  <a:cubicBezTo>
                    <a:pt x="21437" y="232"/>
                    <a:pt x="21450" y="231"/>
                    <a:pt x="21464" y="231"/>
                  </a:cubicBezTo>
                  <a:cubicBezTo>
                    <a:pt x="21479" y="231"/>
                    <a:pt x="21493" y="232"/>
                    <a:pt x="21508" y="232"/>
                  </a:cubicBezTo>
                  <a:cubicBezTo>
                    <a:pt x="21516" y="232"/>
                    <a:pt x="21524" y="232"/>
                    <a:pt x="21532" y="231"/>
                  </a:cubicBezTo>
                  <a:cubicBezTo>
                    <a:pt x="21539" y="230"/>
                    <a:pt x="21544" y="229"/>
                    <a:pt x="21548" y="229"/>
                  </a:cubicBezTo>
                  <a:cubicBezTo>
                    <a:pt x="21565" y="229"/>
                    <a:pt x="21554" y="240"/>
                    <a:pt x="21542" y="252"/>
                  </a:cubicBezTo>
                  <a:cubicBezTo>
                    <a:pt x="21477" y="259"/>
                    <a:pt x="21477" y="259"/>
                    <a:pt x="21522" y="297"/>
                  </a:cubicBezTo>
                  <a:cubicBezTo>
                    <a:pt x="21522" y="297"/>
                    <a:pt x="21518" y="300"/>
                    <a:pt x="21518" y="304"/>
                  </a:cubicBezTo>
                  <a:lnTo>
                    <a:pt x="21507" y="304"/>
                  </a:lnTo>
                  <a:cubicBezTo>
                    <a:pt x="21503" y="302"/>
                    <a:pt x="21499" y="301"/>
                    <a:pt x="21495" y="301"/>
                  </a:cubicBezTo>
                  <a:cubicBezTo>
                    <a:pt x="21486" y="301"/>
                    <a:pt x="21479" y="304"/>
                    <a:pt x="21470" y="304"/>
                  </a:cubicBezTo>
                  <a:cubicBezTo>
                    <a:pt x="21468" y="304"/>
                    <a:pt x="21465" y="304"/>
                    <a:pt x="21462" y="304"/>
                  </a:cubicBezTo>
                  <a:cubicBezTo>
                    <a:pt x="21456" y="301"/>
                    <a:pt x="21449" y="300"/>
                    <a:pt x="21442" y="300"/>
                  </a:cubicBezTo>
                  <a:cubicBezTo>
                    <a:pt x="21427" y="300"/>
                    <a:pt x="21412" y="304"/>
                    <a:pt x="21396" y="304"/>
                  </a:cubicBezTo>
                  <a:cubicBezTo>
                    <a:pt x="21392" y="304"/>
                    <a:pt x="21389" y="304"/>
                    <a:pt x="21386" y="304"/>
                  </a:cubicBezTo>
                  <a:lnTo>
                    <a:pt x="21272" y="304"/>
                  </a:lnTo>
                  <a:cubicBezTo>
                    <a:pt x="21265" y="304"/>
                    <a:pt x="21257" y="304"/>
                    <a:pt x="21249" y="304"/>
                  </a:cubicBezTo>
                  <a:cubicBezTo>
                    <a:pt x="21233" y="304"/>
                    <a:pt x="21217" y="302"/>
                    <a:pt x="21213" y="294"/>
                  </a:cubicBezTo>
                  <a:cubicBezTo>
                    <a:pt x="21206" y="269"/>
                    <a:pt x="21178" y="273"/>
                    <a:pt x="21153" y="269"/>
                  </a:cubicBezTo>
                  <a:cubicBezTo>
                    <a:pt x="21126" y="269"/>
                    <a:pt x="21102" y="265"/>
                    <a:pt x="21074" y="265"/>
                  </a:cubicBezTo>
                  <a:cubicBezTo>
                    <a:pt x="21099" y="244"/>
                    <a:pt x="21164" y="234"/>
                    <a:pt x="21102" y="214"/>
                  </a:cubicBezTo>
                  <a:cubicBezTo>
                    <a:pt x="21067" y="203"/>
                    <a:pt x="21029" y="193"/>
                    <a:pt x="20994" y="186"/>
                  </a:cubicBezTo>
                  <a:cubicBezTo>
                    <a:pt x="20991" y="186"/>
                    <a:pt x="20987" y="186"/>
                    <a:pt x="20984" y="186"/>
                  </a:cubicBezTo>
                  <a:cubicBezTo>
                    <a:pt x="20938" y="186"/>
                    <a:pt x="20891" y="171"/>
                    <a:pt x="20847" y="171"/>
                  </a:cubicBezTo>
                  <a:cubicBezTo>
                    <a:pt x="20835" y="171"/>
                    <a:pt x="20822" y="172"/>
                    <a:pt x="20810" y="175"/>
                  </a:cubicBezTo>
                  <a:cubicBezTo>
                    <a:pt x="20789" y="180"/>
                    <a:pt x="20767" y="182"/>
                    <a:pt x="20747" y="182"/>
                  </a:cubicBezTo>
                  <a:cubicBezTo>
                    <a:pt x="20705" y="182"/>
                    <a:pt x="20665" y="175"/>
                    <a:pt x="20623" y="175"/>
                  </a:cubicBezTo>
                  <a:cubicBezTo>
                    <a:pt x="20612" y="175"/>
                    <a:pt x="20602" y="175"/>
                    <a:pt x="20588" y="179"/>
                  </a:cubicBezTo>
                  <a:cubicBezTo>
                    <a:pt x="20544" y="179"/>
                    <a:pt x="20502" y="191"/>
                    <a:pt x="20458" y="191"/>
                  </a:cubicBezTo>
                  <a:cubicBezTo>
                    <a:pt x="20436" y="191"/>
                    <a:pt x="20414" y="188"/>
                    <a:pt x="20391" y="179"/>
                  </a:cubicBezTo>
                  <a:cubicBezTo>
                    <a:pt x="20383" y="175"/>
                    <a:pt x="20372" y="173"/>
                    <a:pt x="20361" y="173"/>
                  </a:cubicBezTo>
                  <a:cubicBezTo>
                    <a:pt x="20341" y="173"/>
                    <a:pt x="20319" y="178"/>
                    <a:pt x="20303" y="189"/>
                  </a:cubicBezTo>
                  <a:cubicBezTo>
                    <a:pt x="20276" y="210"/>
                    <a:pt x="20311" y="220"/>
                    <a:pt x="20324" y="231"/>
                  </a:cubicBezTo>
                  <a:cubicBezTo>
                    <a:pt x="20345" y="252"/>
                    <a:pt x="20300" y="249"/>
                    <a:pt x="20300" y="259"/>
                  </a:cubicBezTo>
                  <a:cubicBezTo>
                    <a:pt x="20238" y="262"/>
                    <a:pt x="20269" y="304"/>
                    <a:pt x="20238" y="321"/>
                  </a:cubicBezTo>
                  <a:cubicBezTo>
                    <a:pt x="20238" y="328"/>
                    <a:pt x="20234" y="332"/>
                    <a:pt x="20234" y="339"/>
                  </a:cubicBezTo>
                  <a:cubicBezTo>
                    <a:pt x="20210" y="356"/>
                    <a:pt x="20172" y="359"/>
                    <a:pt x="20141" y="369"/>
                  </a:cubicBezTo>
                  <a:cubicBezTo>
                    <a:pt x="20117" y="369"/>
                    <a:pt x="20092" y="368"/>
                    <a:pt x="20068" y="368"/>
                  </a:cubicBezTo>
                  <a:cubicBezTo>
                    <a:pt x="19987" y="368"/>
                    <a:pt x="19906" y="373"/>
                    <a:pt x="19832" y="383"/>
                  </a:cubicBezTo>
                  <a:cubicBezTo>
                    <a:pt x="19634" y="411"/>
                    <a:pt x="19429" y="404"/>
                    <a:pt x="19228" y="428"/>
                  </a:cubicBezTo>
                  <a:cubicBezTo>
                    <a:pt x="19128" y="439"/>
                    <a:pt x="19020" y="443"/>
                    <a:pt x="18916" y="453"/>
                  </a:cubicBezTo>
                  <a:cubicBezTo>
                    <a:pt x="18888" y="457"/>
                    <a:pt x="18860" y="460"/>
                    <a:pt x="18830" y="460"/>
                  </a:cubicBezTo>
                  <a:cubicBezTo>
                    <a:pt x="18823" y="460"/>
                    <a:pt x="18817" y="460"/>
                    <a:pt x="18810" y="460"/>
                  </a:cubicBezTo>
                  <a:cubicBezTo>
                    <a:pt x="18762" y="460"/>
                    <a:pt x="18712" y="466"/>
                    <a:pt x="18662" y="466"/>
                  </a:cubicBezTo>
                  <a:cubicBezTo>
                    <a:pt x="18633" y="466"/>
                    <a:pt x="18604" y="464"/>
                    <a:pt x="18576" y="457"/>
                  </a:cubicBezTo>
                  <a:lnTo>
                    <a:pt x="18569" y="457"/>
                  </a:lnTo>
                  <a:cubicBezTo>
                    <a:pt x="18502" y="481"/>
                    <a:pt x="18429" y="484"/>
                    <a:pt x="18355" y="484"/>
                  </a:cubicBezTo>
                  <a:cubicBezTo>
                    <a:pt x="18330" y="484"/>
                    <a:pt x="18305" y="484"/>
                    <a:pt x="18280" y="484"/>
                  </a:cubicBezTo>
                  <a:cubicBezTo>
                    <a:pt x="18264" y="484"/>
                    <a:pt x="18248" y="484"/>
                    <a:pt x="18233" y="484"/>
                  </a:cubicBezTo>
                  <a:cubicBezTo>
                    <a:pt x="18208" y="481"/>
                    <a:pt x="18184" y="473"/>
                    <a:pt x="18163" y="463"/>
                  </a:cubicBezTo>
                  <a:cubicBezTo>
                    <a:pt x="18148" y="457"/>
                    <a:pt x="18135" y="455"/>
                    <a:pt x="18122" y="455"/>
                  </a:cubicBezTo>
                  <a:cubicBezTo>
                    <a:pt x="18107" y="455"/>
                    <a:pt x="18091" y="458"/>
                    <a:pt x="18069" y="460"/>
                  </a:cubicBezTo>
                  <a:cubicBezTo>
                    <a:pt x="18009" y="463"/>
                    <a:pt x="17958" y="478"/>
                    <a:pt x="17894" y="478"/>
                  </a:cubicBezTo>
                  <a:cubicBezTo>
                    <a:pt x="17888" y="478"/>
                    <a:pt x="17882" y="478"/>
                    <a:pt x="17875" y="478"/>
                  </a:cubicBezTo>
                  <a:cubicBezTo>
                    <a:pt x="17830" y="478"/>
                    <a:pt x="17783" y="478"/>
                    <a:pt x="17736" y="478"/>
                  </a:cubicBezTo>
                  <a:cubicBezTo>
                    <a:pt x="17683" y="478"/>
                    <a:pt x="17630" y="477"/>
                    <a:pt x="17576" y="473"/>
                  </a:cubicBezTo>
                  <a:cubicBezTo>
                    <a:pt x="17574" y="473"/>
                    <a:pt x="17571" y="473"/>
                    <a:pt x="17568" y="473"/>
                  </a:cubicBezTo>
                  <a:cubicBezTo>
                    <a:pt x="17548" y="473"/>
                    <a:pt x="17525" y="479"/>
                    <a:pt x="17503" y="479"/>
                  </a:cubicBezTo>
                  <a:cubicBezTo>
                    <a:pt x="17490" y="479"/>
                    <a:pt x="17478" y="477"/>
                    <a:pt x="17466" y="470"/>
                  </a:cubicBezTo>
                  <a:cubicBezTo>
                    <a:pt x="17431" y="449"/>
                    <a:pt x="17382" y="446"/>
                    <a:pt x="17341" y="446"/>
                  </a:cubicBezTo>
                  <a:cubicBezTo>
                    <a:pt x="17327" y="449"/>
                    <a:pt x="17310" y="449"/>
                    <a:pt x="17296" y="449"/>
                  </a:cubicBezTo>
                  <a:cubicBezTo>
                    <a:pt x="17303" y="446"/>
                    <a:pt x="17303" y="443"/>
                    <a:pt x="17303" y="432"/>
                  </a:cubicBezTo>
                  <a:cubicBezTo>
                    <a:pt x="17300" y="424"/>
                    <a:pt x="17291" y="416"/>
                    <a:pt x="17278" y="416"/>
                  </a:cubicBezTo>
                  <a:cubicBezTo>
                    <a:pt x="17274" y="416"/>
                    <a:pt x="17269" y="417"/>
                    <a:pt x="17264" y="418"/>
                  </a:cubicBezTo>
                  <a:cubicBezTo>
                    <a:pt x="17259" y="421"/>
                    <a:pt x="17254" y="421"/>
                    <a:pt x="17249" y="421"/>
                  </a:cubicBezTo>
                  <a:cubicBezTo>
                    <a:pt x="17239" y="421"/>
                    <a:pt x="17229" y="417"/>
                    <a:pt x="17219" y="415"/>
                  </a:cubicBezTo>
                  <a:cubicBezTo>
                    <a:pt x="17198" y="411"/>
                    <a:pt x="17181" y="411"/>
                    <a:pt x="17160" y="408"/>
                  </a:cubicBezTo>
                  <a:cubicBezTo>
                    <a:pt x="17147" y="408"/>
                    <a:pt x="17126" y="408"/>
                    <a:pt x="17118" y="418"/>
                  </a:cubicBezTo>
                  <a:cubicBezTo>
                    <a:pt x="17115" y="428"/>
                    <a:pt x="17133" y="439"/>
                    <a:pt x="17150" y="439"/>
                  </a:cubicBezTo>
                  <a:cubicBezTo>
                    <a:pt x="17157" y="449"/>
                    <a:pt x="17168" y="453"/>
                    <a:pt x="17178" y="457"/>
                  </a:cubicBezTo>
                  <a:cubicBezTo>
                    <a:pt x="17126" y="460"/>
                    <a:pt x="17077" y="460"/>
                    <a:pt x="17029" y="467"/>
                  </a:cubicBezTo>
                  <a:cubicBezTo>
                    <a:pt x="17019" y="467"/>
                    <a:pt x="17009" y="468"/>
                    <a:pt x="16998" y="468"/>
                  </a:cubicBezTo>
                  <a:cubicBezTo>
                    <a:pt x="16959" y="468"/>
                    <a:pt x="16918" y="464"/>
                    <a:pt x="16879" y="464"/>
                  </a:cubicBezTo>
                  <a:cubicBezTo>
                    <a:pt x="16826" y="464"/>
                    <a:pt x="16777" y="471"/>
                    <a:pt x="16740" y="505"/>
                  </a:cubicBezTo>
                  <a:cubicBezTo>
                    <a:pt x="16739" y="506"/>
                    <a:pt x="16737" y="507"/>
                    <a:pt x="16734" y="507"/>
                  </a:cubicBezTo>
                  <a:cubicBezTo>
                    <a:pt x="16729" y="507"/>
                    <a:pt x="16721" y="505"/>
                    <a:pt x="16716" y="505"/>
                  </a:cubicBezTo>
                  <a:cubicBezTo>
                    <a:pt x="16699" y="505"/>
                    <a:pt x="16671" y="505"/>
                    <a:pt x="16671" y="519"/>
                  </a:cubicBezTo>
                  <a:cubicBezTo>
                    <a:pt x="16671" y="523"/>
                    <a:pt x="16675" y="526"/>
                    <a:pt x="16678" y="529"/>
                  </a:cubicBezTo>
                  <a:cubicBezTo>
                    <a:pt x="16659" y="528"/>
                    <a:pt x="16639" y="528"/>
                    <a:pt x="16620" y="528"/>
                  </a:cubicBezTo>
                  <a:cubicBezTo>
                    <a:pt x="16566" y="528"/>
                    <a:pt x="16512" y="531"/>
                    <a:pt x="16457" y="536"/>
                  </a:cubicBezTo>
                  <a:cubicBezTo>
                    <a:pt x="16431" y="538"/>
                    <a:pt x="16410" y="540"/>
                    <a:pt x="16394" y="540"/>
                  </a:cubicBezTo>
                  <a:cubicBezTo>
                    <a:pt x="16340" y="540"/>
                    <a:pt x="16333" y="523"/>
                    <a:pt x="16338" y="467"/>
                  </a:cubicBezTo>
                  <a:cubicBezTo>
                    <a:pt x="16338" y="457"/>
                    <a:pt x="16348" y="443"/>
                    <a:pt x="16321" y="439"/>
                  </a:cubicBezTo>
                  <a:cubicBezTo>
                    <a:pt x="16314" y="438"/>
                    <a:pt x="16307" y="437"/>
                    <a:pt x="16300" y="437"/>
                  </a:cubicBezTo>
                  <a:cubicBezTo>
                    <a:pt x="16293" y="437"/>
                    <a:pt x="16286" y="438"/>
                    <a:pt x="16279" y="439"/>
                  </a:cubicBezTo>
                  <a:cubicBezTo>
                    <a:pt x="16272" y="427"/>
                    <a:pt x="16256" y="424"/>
                    <a:pt x="16237" y="424"/>
                  </a:cubicBezTo>
                  <a:cubicBezTo>
                    <a:pt x="16219" y="424"/>
                    <a:pt x="16197" y="427"/>
                    <a:pt x="16178" y="428"/>
                  </a:cubicBezTo>
                  <a:cubicBezTo>
                    <a:pt x="16170" y="428"/>
                    <a:pt x="16162" y="428"/>
                    <a:pt x="16153" y="428"/>
                  </a:cubicBezTo>
                  <a:cubicBezTo>
                    <a:pt x="16139" y="428"/>
                    <a:pt x="16125" y="429"/>
                    <a:pt x="16116" y="436"/>
                  </a:cubicBezTo>
                  <a:cubicBezTo>
                    <a:pt x="16119" y="453"/>
                    <a:pt x="16158" y="449"/>
                    <a:pt x="16161" y="463"/>
                  </a:cubicBezTo>
                  <a:cubicBezTo>
                    <a:pt x="16151" y="470"/>
                    <a:pt x="16137" y="473"/>
                    <a:pt x="16119" y="473"/>
                  </a:cubicBezTo>
                  <a:cubicBezTo>
                    <a:pt x="16109" y="460"/>
                    <a:pt x="16068" y="425"/>
                    <a:pt x="16061" y="425"/>
                  </a:cubicBezTo>
                  <a:cubicBezTo>
                    <a:pt x="16036" y="428"/>
                    <a:pt x="16033" y="439"/>
                    <a:pt x="16033" y="453"/>
                  </a:cubicBezTo>
                  <a:cubicBezTo>
                    <a:pt x="16033" y="463"/>
                    <a:pt x="16040" y="470"/>
                    <a:pt x="16050" y="473"/>
                  </a:cubicBezTo>
                  <a:cubicBezTo>
                    <a:pt x="16033" y="473"/>
                    <a:pt x="16026" y="481"/>
                    <a:pt x="16026" y="491"/>
                  </a:cubicBezTo>
                  <a:cubicBezTo>
                    <a:pt x="16026" y="508"/>
                    <a:pt x="16047" y="508"/>
                    <a:pt x="16064" y="508"/>
                  </a:cubicBezTo>
                  <a:lnTo>
                    <a:pt x="16186" y="508"/>
                  </a:lnTo>
                  <a:cubicBezTo>
                    <a:pt x="16213" y="508"/>
                    <a:pt x="16234" y="505"/>
                    <a:pt x="16248" y="498"/>
                  </a:cubicBezTo>
                  <a:cubicBezTo>
                    <a:pt x="16252" y="505"/>
                    <a:pt x="16255" y="508"/>
                    <a:pt x="16258" y="512"/>
                  </a:cubicBezTo>
                  <a:cubicBezTo>
                    <a:pt x="16276" y="526"/>
                    <a:pt x="16276" y="536"/>
                    <a:pt x="16265" y="540"/>
                  </a:cubicBezTo>
                  <a:cubicBezTo>
                    <a:pt x="16255" y="540"/>
                    <a:pt x="16241" y="543"/>
                    <a:pt x="16231" y="550"/>
                  </a:cubicBezTo>
                  <a:cubicBezTo>
                    <a:pt x="16201" y="553"/>
                    <a:pt x="16173" y="554"/>
                    <a:pt x="16144" y="554"/>
                  </a:cubicBezTo>
                  <a:cubicBezTo>
                    <a:pt x="16105" y="554"/>
                    <a:pt x="16066" y="552"/>
                    <a:pt x="16026" y="550"/>
                  </a:cubicBezTo>
                  <a:cubicBezTo>
                    <a:pt x="16011" y="541"/>
                    <a:pt x="15993" y="537"/>
                    <a:pt x="15973" y="537"/>
                  </a:cubicBezTo>
                  <a:cubicBezTo>
                    <a:pt x="15955" y="537"/>
                    <a:pt x="15936" y="540"/>
                    <a:pt x="15919" y="543"/>
                  </a:cubicBezTo>
                  <a:cubicBezTo>
                    <a:pt x="15904" y="540"/>
                    <a:pt x="15925" y="529"/>
                    <a:pt x="15936" y="523"/>
                  </a:cubicBezTo>
                  <a:cubicBezTo>
                    <a:pt x="15970" y="498"/>
                    <a:pt x="15964" y="481"/>
                    <a:pt x="15911" y="470"/>
                  </a:cubicBezTo>
                  <a:cubicBezTo>
                    <a:pt x="15890" y="467"/>
                    <a:pt x="15866" y="467"/>
                    <a:pt x="15845" y="457"/>
                  </a:cubicBezTo>
                  <a:cubicBezTo>
                    <a:pt x="15830" y="447"/>
                    <a:pt x="15818" y="443"/>
                    <a:pt x="15808" y="443"/>
                  </a:cubicBezTo>
                  <a:cubicBezTo>
                    <a:pt x="15790" y="443"/>
                    <a:pt x="15780" y="457"/>
                    <a:pt x="15770" y="470"/>
                  </a:cubicBezTo>
                  <a:cubicBezTo>
                    <a:pt x="15761" y="464"/>
                    <a:pt x="15748" y="461"/>
                    <a:pt x="15733" y="461"/>
                  </a:cubicBezTo>
                  <a:cubicBezTo>
                    <a:pt x="15725" y="461"/>
                    <a:pt x="15716" y="462"/>
                    <a:pt x="15707" y="463"/>
                  </a:cubicBezTo>
                  <a:cubicBezTo>
                    <a:pt x="15682" y="463"/>
                    <a:pt x="15655" y="467"/>
                    <a:pt x="15627" y="470"/>
                  </a:cubicBezTo>
                  <a:cubicBezTo>
                    <a:pt x="15616" y="467"/>
                    <a:pt x="15606" y="467"/>
                    <a:pt x="15599" y="463"/>
                  </a:cubicBezTo>
                  <a:cubicBezTo>
                    <a:pt x="15591" y="457"/>
                    <a:pt x="15581" y="456"/>
                    <a:pt x="15570" y="456"/>
                  </a:cubicBezTo>
                  <a:cubicBezTo>
                    <a:pt x="15561" y="456"/>
                    <a:pt x="15551" y="457"/>
                    <a:pt x="15541" y="457"/>
                  </a:cubicBezTo>
                  <a:lnTo>
                    <a:pt x="15516" y="457"/>
                  </a:lnTo>
                  <a:cubicBezTo>
                    <a:pt x="15482" y="457"/>
                    <a:pt x="15464" y="467"/>
                    <a:pt x="15461" y="484"/>
                  </a:cubicBezTo>
                  <a:cubicBezTo>
                    <a:pt x="15453" y="508"/>
                    <a:pt x="15488" y="498"/>
                    <a:pt x="15506" y="505"/>
                  </a:cubicBezTo>
                  <a:cubicBezTo>
                    <a:pt x="15520" y="507"/>
                    <a:pt x="15533" y="511"/>
                    <a:pt x="15547" y="514"/>
                  </a:cubicBezTo>
                  <a:lnTo>
                    <a:pt x="15547" y="514"/>
                  </a:lnTo>
                  <a:cubicBezTo>
                    <a:pt x="15540" y="514"/>
                    <a:pt x="15533" y="513"/>
                    <a:pt x="15524" y="513"/>
                  </a:cubicBezTo>
                  <a:cubicBezTo>
                    <a:pt x="15514" y="513"/>
                    <a:pt x="15502" y="514"/>
                    <a:pt x="15488" y="515"/>
                  </a:cubicBezTo>
                  <a:lnTo>
                    <a:pt x="15474" y="515"/>
                  </a:lnTo>
                  <a:cubicBezTo>
                    <a:pt x="15443" y="512"/>
                    <a:pt x="15412" y="512"/>
                    <a:pt x="15384" y="512"/>
                  </a:cubicBezTo>
                  <a:cubicBezTo>
                    <a:pt x="15367" y="494"/>
                    <a:pt x="15332" y="481"/>
                    <a:pt x="15294" y="481"/>
                  </a:cubicBezTo>
                  <a:cubicBezTo>
                    <a:pt x="15277" y="484"/>
                    <a:pt x="15245" y="484"/>
                    <a:pt x="15256" y="502"/>
                  </a:cubicBezTo>
                  <a:cubicBezTo>
                    <a:pt x="15263" y="512"/>
                    <a:pt x="15270" y="519"/>
                    <a:pt x="15277" y="529"/>
                  </a:cubicBezTo>
                  <a:lnTo>
                    <a:pt x="15273" y="529"/>
                  </a:lnTo>
                  <a:cubicBezTo>
                    <a:pt x="15266" y="529"/>
                    <a:pt x="15256" y="529"/>
                    <a:pt x="15249" y="533"/>
                  </a:cubicBezTo>
                  <a:cubicBezTo>
                    <a:pt x="15245" y="541"/>
                    <a:pt x="15239" y="544"/>
                    <a:pt x="15231" y="544"/>
                  </a:cubicBezTo>
                  <a:cubicBezTo>
                    <a:pt x="15226" y="544"/>
                    <a:pt x="15219" y="543"/>
                    <a:pt x="15211" y="540"/>
                  </a:cubicBezTo>
                  <a:cubicBezTo>
                    <a:pt x="15197" y="536"/>
                    <a:pt x="15179" y="532"/>
                    <a:pt x="15164" y="532"/>
                  </a:cubicBezTo>
                  <a:cubicBezTo>
                    <a:pt x="15153" y="532"/>
                    <a:pt x="15144" y="534"/>
                    <a:pt x="15141" y="540"/>
                  </a:cubicBezTo>
                  <a:cubicBezTo>
                    <a:pt x="15134" y="553"/>
                    <a:pt x="15120" y="568"/>
                    <a:pt x="15113" y="582"/>
                  </a:cubicBezTo>
                  <a:cubicBezTo>
                    <a:pt x="15093" y="578"/>
                    <a:pt x="15075" y="578"/>
                    <a:pt x="15054" y="574"/>
                  </a:cubicBezTo>
                  <a:lnTo>
                    <a:pt x="15009" y="574"/>
                  </a:lnTo>
                  <a:cubicBezTo>
                    <a:pt x="14926" y="571"/>
                    <a:pt x="14843" y="561"/>
                    <a:pt x="14770" y="529"/>
                  </a:cubicBezTo>
                  <a:cubicBezTo>
                    <a:pt x="14764" y="527"/>
                    <a:pt x="14750" y="522"/>
                    <a:pt x="14738" y="522"/>
                  </a:cubicBezTo>
                  <a:cubicBezTo>
                    <a:pt x="14730" y="522"/>
                    <a:pt x="14723" y="524"/>
                    <a:pt x="14718" y="529"/>
                  </a:cubicBezTo>
                  <a:cubicBezTo>
                    <a:pt x="14718" y="529"/>
                    <a:pt x="14718" y="526"/>
                    <a:pt x="14715" y="523"/>
                  </a:cubicBezTo>
                  <a:cubicBezTo>
                    <a:pt x="14715" y="515"/>
                    <a:pt x="14694" y="508"/>
                    <a:pt x="14708" y="502"/>
                  </a:cubicBezTo>
                  <a:cubicBezTo>
                    <a:pt x="14713" y="499"/>
                    <a:pt x="14719" y="498"/>
                    <a:pt x="14725" y="498"/>
                  </a:cubicBezTo>
                  <a:cubicBezTo>
                    <a:pt x="14733" y="498"/>
                    <a:pt x="14741" y="500"/>
                    <a:pt x="14750" y="502"/>
                  </a:cubicBezTo>
                  <a:cubicBezTo>
                    <a:pt x="14757" y="504"/>
                    <a:pt x="14764" y="504"/>
                    <a:pt x="14770" y="504"/>
                  </a:cubicBezTo>
                  <a:cubicBezTo>
                    <a:pt x="14798" y="504"/>
                    <a:pt x="14822" y="491"/>
                    <a:pt x="14850" y="491"/>
                  </a:cubicBezTo>
                  <a:cubicBezTo>
                    <a:pt x="14836" y="478"/>
                    <a:pt x="14833" y="453"/>
                    <a:pt x="14812" y="449"/>
                  </a:cubicBezTo>
                  <a:cubicBezTo>
                    <a:pt x="14787" y="445"/>
                    <a:pt x="14760" y="439"/>
                    <a:pt x="14732" y="439"/>
                  </a:cubicBezTo>
                  <a:cubicBezTo>
                    <a:pt x="14716" y="439"/>
                    <a:pt x="14699" y="441"/>
                    <a:pt x="14683" y="446"/>
                  </a:cubicBezTo>
                  <a:cubicBezTo>
                    <a:pt x="14660" y="454"/>
                    <a:pt x="14641" y="461"/>
                    <a:pt x="14620" y="461"/>
                  </a:cubicBezTo>
                  <a:cubicBezTo>
                    <a:pt x="14604" y="461"/>
                    <a:pt x="14587" y="457"/>
                    <a:pt x="14566" y="446"/>
                  </a:cubicBezTo>
                  <a:cubicBezTo>
                    <a:pt x="14548" y="436"/>
                    <a:pt x="14528" y="432"/>
                    <a:pt x="14506" y="432"/>
                  </a:cubicBezTo>
                  <a:cubicBezTo>
                    <a:pt x="14476" y="432"/>
                    <a:pt x="14443" y="440"/>
                    <a:pt x="14417" y="453"/>
                  </a:cubicBezTo>
                  <a:cubicBezTo>
                    <a:pt x="14375" y="470"/>
                    <a:pt x="14385" y="488"/>
                    <a:pt x="14420" y="505"/>
                  </a:cubicBezTo>
                  <a:cubicBezTo>
                    <a:pt x="14420" y="519"/>
                    <a:pt x="14444" y="529"/>
                    <a:pt x="14451" y="540"/>
                  </a:cubicBezTo>
                  <a:lnTo>
                    <a:pt x="14454" y="543"/>
                  </a:lnTo>
                  <a:cubicBezTo>
                    <a:pt x="14447" y="547"/>
                    <a:pt x="14444" y="553"/>
                    <a:pt x="14433" y="561"/>
                  </a:cubicBezTo>
                  <a:cubicBezTo>
                    <a:pt x="14431" y="565"/>
                    <a:pt x="14425" y="568"/>
                    <a:pt x="14419" y="568"/>
                  </a:cubicBezTo>
                  <a:cubicBezTo>
                    <a:pt x="14414" y="568"/>
                    <a:pt x="14410" y="567"/>
                    <a:pt x="14406" y="564"/>
                  </a:cubicBezTo>
                  <a:cubicBezTo>
                    <a:pt x="14383" y="556"/>
                    <a:pt x="14361" y="553"/>
                    <a:pt x="14340" y="553"/>
                  </a:cubicBezTo>
                  <a:cubicBezTo>
                    <a:pt x="14315" y="553"/>
                    <a:pt x="14291" y="557"/>
                    <a:pt x="14267" y="561"/>
                  </a:cubicBezTo>
                  <a:cubicBezTo>
                    <a:pt x="14263" y="550"/>
                    <a:pt x="14257" y="543"/>
                    <a:pt x="14239" y="533"/>
                  </a:cubicBezTo>
                  <a:cubicBezTo>
                    <a:pt x="14257" y="515"/>
                    <a:pt x="14257" y="494"/>
                    <a:pt x="14222" y="491"/>
                  </a:cubicBezTo>
                  <a:cubicBezTo>
                    <a:pt x="14217" y="490"/>
                    <a:pt x="14213" y="490"/>
                    <a:pt x="14209" y="490"/>
                  </a:cubicBezTo>
                  <a:cubicBezTo>
                    <a:pt x="14185" y="490"/>
                    <a:pt x="14177" y="507"/>
                    <a:pt x="14180" y="523"/>
                  </a:cubicBezTo>
                  <a:cubicBezTo>
                    <a:pt x="14183" y="529"/>
                    <a:pt x="14188" y="540"/>
                    <a:pt x="14191" y="547"/>
                  </a:cubicBezTo>
                  <a:cubicBezTo>
                    <a:pt x="14175" y="548"/>
                    <a:pt x="14159" y="549"/>
                    <a:pt x="14144" y="549"/>
                  </a:cubicBezTo>
                  <a:cubicBezTo>
                    <a:pt x="14098" y="549"/>
                    <a:pt x="14061" y="540"/>
                    <a:pt x="14045" y="508"/>
                  </a:cubicBezTo>
                  <a:cubicBezTo>
                    <a:pt x="14039" y="496"/>
                    <a:pt x="14023" y="487"/>
                    <a:pt x="14004" y="487"/>
                  </a:cubicBezTo>
                  <a:cubicBezTo>
                    <a:pt x="13992" y="487"/>
                    <a:pt x="13979" y="490"/>
                    <a:pt x="13965" y="498"/>
                  </a:cubicBezTo>
                  <a:cubicBezTo>
                    <a:pt x="13965" y="502"/>
                    <a:pt x="13965" y="505"/>
                    <a:pt x="13962" y="505"/>
                  </a:cubicBezTo>
                  <a:cubicBezTo>
                    <a:pt x="13935" y="489"/>
                    <a:pt x="13915" y="463"/>
                    <a:pt x="13860" y="463"/>
                  </a:cubicBezTo>
                  <a:cubicBezTo>
                    <a:pt x="13857" y="463"/>
                    <a:pt x="13854" y="463"/>
                    <a:pt x="13850" y="463"/>
                  </a:cubicBezTo>
                  <a:cubicBezTo>
                    <a:pt x="13802" y="467"/>
                    <a:pt x="13813" y="491"/>
                    <a:pt x="13788" y="512"/>
                  </a:cubicBezTo>
                  <a:cubicBezTo>
                    <a:pt x="13788" y="492"/>
                    <a:pt x="13783" y="479"/>
                    <a:pt x="13761" y="479"/>
                  </a:cubicBezTo>
                  <a:cubicBezTo>
                    <a:pt x="13753" y="479"/>
                    <a:pt x="13743" y="480"/>
                    <a:pt x="13730" y="484"/>
                  </a:cubicBezTo>
                  <a:cubicBezTo>
                    <a:pt x="13721" y="488"/>
                    <a:pt x="13710" y="491"/>
                    <a:pt x="13697" y="491"/>
                  </a:cubicBezTo>
                  <a:cubicBezTo>
                    <a:pt x="13688" y="491"/>
                    <a:pt x="13680" y="490"/>
                    <a:pt x="13670" y="488"/>
                  </a:cubicBezTo>
                  <a:cubicBezTo>
                    <a:pt x="13658" y="483"/>
                    <a:pt x="13646" y="481"/>
                    <a:pt x="13635" y="481"/>
                  </a:cubicBezTo>
                  <a:cubicBezTo>
                    <a:pt x="13609" y="481"/>
                    <a:pt x="13589" y="492"/>
                    <a:pt x="13576" y="508"/>
                  </a:cubicBezTo>
                  <a:cubicBezTo>
                    <a:pt x="13538" y="508"/>
                    <a:pt x="13501" y="505"/>
                    <a:pt x="13462" y="505"/>
                  </a:cubicBezTo>
                  <a:cubicBezTo>
                    <a:pt x="13436" y="502"/>
                    <a:pt x="13434" y="478"/>
                    <a:pt x="13402" y="478"/>
                  </a:cubicBezTo>
                  <a:cubicBezTo>
                    <a:pt x="13396" y="478"/>
                    <a:pt x="13388" y="479"/>
                    <a:pt x="13379" y="481"/>
                  </a:cubicBezTo>
                  <a:cubicBezTo>
                    <a:pt x="13362" y="488"/>
                    <a:pt x="13337" y="491"/>
                    <a:pt x="13341" y="505"/>
                  </a:cubicBezTo>
                  <a:cubicBezTo>
                    <a:pt x="13344" y="519"/>
                    <a:pt x="13351" y="533"/>
                    <a:pt x="13372" y="533"/>
                  </a:cubicBezTo>
                  <a:cubicBezTo>
                    <a:pt x="13395" y="533"/>
                    <a:pt x="13420" y="545"/>
                    <a:pt x="13443" y="545"/>
                  </a:cubicBezTo>
                  <a:cubicBezTo>
                    <a:pt x="13454" y="545"/>
                    <a:pt x="13465" y="542"/>
                    <a:pt x="13476" y="533"/>
                  </a:cubicBezTo>
                  <a:cubicBezTo>
                    <a:pt x="13494" y="530"/>
                    <a:pt x="13513" y="520"/>
                    <a:pt x="13528" y="520"/>
                  </a:cubicBezTo>
                  <a:cubicBezTo>
                    <a:pt x="13533" y="520"/>
                    <a:pt x="13538" y="522"/>
                    <a:pt x="13542" y="526"/>
                  </a:cubicBezTo>
                  <a:cubicBezTo>
                    <a:pt x="13573" y="557"/>
                    <a:pt x="13650" y="564"/>
                    <a:pt x="13691" y="598"/>
                  </a:cubicBezTo>
                  <a:cubicBezTo>
                    <a:pt x="13670" y="598"/>
                    <a:pt x="13653" y="598"/>
                    <a:pt x="13632" y="602"/>
                  </a:cubicBezTo>
                  <a:lnTo>
                    <a:pt x="13507" y="602"/>
                  </a:lnTo>
                  <a:cubicBezTo>
                    <a:pt x="13505" y="603"/>
                    <a:pt x="13502" y="603"/>
                    <a:pt x="13499" y="603"/>
                  </a:cubicBezTo>
                  <a:cubicBezTo>
                    <a:pt x="13490" y="603"/>
                    <a:pt x="13481" y="602"/>
                    <a:pt x="13471" y="602"/>
                  </a:cubicBezTo>
                  <a:cubicBezTo>
                    <a:pt x="13461" y="602"/>
                    <a:pt x="13452" y="603"/>
                    <a:pt x="13445" y="609"/>
                  </a:cubicBezTo>
                  <a:cubicBezTo>
                    <a:pt x="13434" y="609"/>
                    <a:pt x="13424" y="612"/>
                    <a:pt x="13410" y="616"/>
                  </a:cubicBezTo>
                  <a:lnTo>
                    <a:pt x="13392" y="616"/>
                  </a:lnTo>
                  <a:cubicBezTo>
                    <a:pt x="13350" y="592"/>
                    <a:pt x="13303" y="580"/>
                    <a:pt x="13255" y="580"/>
                  </a:cubicBezTo>
                  <a:cubicBezTo>
                    <a:pt x="13217" y="580"/>
                    <a:pt x="13179" y="587"/>
                    <a:pt x="13139" y="602"/>
                  </a:cubicBezTo>
                  <a:cubicBezTo>
                    <a:pt x="13134" y="601"/>
                    <a:pt x="13129" y="600"/>
                    <a:pt x="13125" y="600"/>
                  </a:cubicBezTo>
                  <a:cubicBezTo>
                    <a:pt x="13112" y="600"/>
                    <a:pt x="13102" y="607"/>
                    <a:pt x="13091" y="609"/>
                  </a:cubicBezTo>
                  <a:cubicBezTo>
                    <a:pt x="13088" y="602"/>
                    <a:pt x="13088" y="595"/>
                    <a:pt x="13088" y="592"/>
                  </a:cubicBezTo>
                  <a:cubicBezTo>
                    <a:pt x="13082" y="575"/>
                    <a:pt x="13060" y="562"/>
                    <a:pt x="13041" y="562"/>
                  </a:cubicBezTo>
                  <a:cubicBezTo>
                    <a:pt x="13033" y="562"/>
                    <a:pt x="13026" y="564"/>
                    <a:pt x="13022" y="571"/>
                  </a:cubicBezTo>
                  <a:cubicBezTo>
                    <a:pt x="13010" y="587"/>
                    <a:pt x="13000" y="592"/>
                    <a:pt x="12989" y="592"/>
                  </a:cubicBezTo>
                  <a:cubicBezTo>
                    <a:pt x="12974" y="592"/>
                    <a:pt x="12960" y="582"/>
                    <a:pt x="12942" y="578"/>
                  </a:cubicBezTo>
                  <a:cubicBezTo>
                    <a:pt x="12925" y="572"/>
                    <a:pt x="12898" y="567"/>
                    <a:pt x="12880" y="567"/>
                  </a:cubicBezTo>
                  <a:cubicBezTo>
                    <a:pt x="12876" y="567"/>
                    <a:pt x="12872" y="567"/>
                    <a:pt x="12869" y="568"/>
                  </a:cubicBezTo>
                  <a:cubicBezTo>
                    <a:pt x="12851" y="572"/>
                    <a:pt x="12837" y="573"/>
                    <a:pt x="12824" y="573"/>
                  </a:cubicBezTo>
                  <a:cubicBezTo>
                    <a:pt x="12784" y="573"/>
                    <a:pt x="12765" y="555"/>
                    <a:pt x="12740" y="536"/>
                  </a:cubicBezTo>
                  <a:cubicBezTo>
                    <a:pt x="12724" y="524"/>
                    <a:pt x="12715" y="508"/>
                    <a:pt x="12681" y="508"/>
                  </a:cubicBezTo>
                  <a:cubicBezTo>
                    <a:pt x="12678" y="508"/>
                    <a:pt x="12675" y="508"/>
                    <a:pt x="12671" y="508"/>
                  </a:cubicBezTo>
                  <a:cubicBezTo>
                    <a:pt x="12668" y="508"/>
                    <a:pt x="12665" y="508"/>
                    <a:pt x="12662" y="508"/>
                  </a:cubicBezTo>
                  <a:cubicBezTo>
                    <a:pt x="12624" y="508"/>
                    <a:pt x="12636" y="527"/>
                    <a:pt x="12636" y="540"/>
                  </a:cubicBezTo>
                  <a:cubicBezTo>
                    <a:pt x="12636" y="553"/>
                    <a:pt x="12647" y="568"/>
                    <a:pt x="12650" y="585"/>
                  </a:cubicBezTo>
                  <a:lnTo>
                    <a:pt x="12539" y="585"/>
                  </a:lnTo>
                  <a:cubicBezTo>
                    <a:pt x="12519" y="578"/>
                    <a:pt x="12500" y="575"/>
                    <a:pt x="12482" y="575"/>
                  </a:cubicBezTo>
                  <a:cubicBezTo>
                    <a:pt x="12447" y="575"/>
                    <a:pt x="12414" y="585"/>
                    <a:pt x="12380" y="592"/>
                  </a:cubicBezTo>
                  <a:cubicBezTo>
                    <a:pt x="12365" y="592"/>
                    <a:pt x="12359" y="605"/>
                    <a:pt x="12346" y="605"/>
                  </a:cubicBezTo>
                  <a:cubicBezTo>
                    <a:pt x="12341" y="605"/>
                    <a:pt x="12335" y="603"/>
                    <a:pt x="12327" y="598"/>
                  </a:cubicBezTo>
                  <a:cubicBezTo>
                    <a:pt x="12331" y="588"/>
                    <a:pt x="12324" y="578"/>
                    <a:pt x="12303" y="578"/>
                  </a:cubicBezTo>
                  <a:cubicBezTo>
                    <a:pt x="12238" y="574"/>
                    <a:pt x="12199" y="547"/>
                    <a:pt x="12148" y="533"/>
                  </a:cubicBezTo>
                  <a:cubicBezTo>
                    <a:pt x="12141" y="526"/>
                    <a:pt x="12133" y="524"/>
                    <a:pt x="12124" y="524"/>
                  </a:cubicBezTo>
                  <a:cubicBezTo>
                    <a:pt x="12119" y="524"/>
                    <a:pt x="12114" y="525"/>
                    <a:pt x="12109" y="526"/>
                  </a:cubicBezTo>
                  <a:cubicBezTo>
                    <a:pt x="12093" y="530"/>
                    <a:pt x="12079" y="532"/>
                    <a:pt x="12066" y="532"/>
                  </a:cubicBezTo>
                  <a:cubicBezTo>
                    <a:pt x="12038" y="532"/>
                    <a:pt x="12018" y="523"/>
                    <a:pt x="12002" y="508"/>
                  </a:cubicBezTo>
                  <a:cubicBezTo>
                    <a:pt x="11977" y="502"/>
                    <a:pt x="11956" y="494"/>
                    <a:pt x="11935" y="491"/>
                  </a:cubicBezTo>
                  <a:cubicBezTo>
                    <a:pt x="11926" y="481"/>
                    <a:pt x="11913" y="479"/>
                    <a:pt x="11899" y="479"/>
                  </a:cubicBezTo>
                  <a:cubicBezTo>
                    <a:pt x="11887" y="479"/>
                    <a:pt x="11874" y="481"/>
                    <a:pt x="11863" y="481"/>
                  </a:cubicBezTo>
                  <a:cubicBezTo>
                    <a:pt x="11797" y="481"/>
                    <a:pt x="11735" y="488"/>
                    <a:pt x="11669" y="494"/>
                  </a:cubicBezTo>
                  <a:cubicBezTo>
                    <a:pt x="11627" y="498"/>
                    <a:pt x="11616" y="498"/>
                    <a:pt x="11637" y="519"/>
                  </a:cubicBezTo>
                  <a:cubicBezTo>
                    <a:pt x="11655" y="540"/>
                    <a:pt x="11644" y="553"/>
                    <a:pt x="11586" y="561"/>
                  </a:cubicBezTo>
                  <a:cubicBezTo>
                    <a:pt x="11627" y="536"/>
                    <a:pt x="11634" y="523"/>
                    <a:pt x="11575" y="523"/>
                  </a:cubicBezTo>
                  <a:lnTo>
                    <a:pt x="11502" y="523"/>
                  </a:lnTo>
                  <a:cubicBezTo>
                    <a:pt x="11499" y="503"/>
                    <a:pt x="11481" y="491"/>
                    <a:pt x="11458" y="491"/>
                  </a:cubicBezTo>
                  <a:cubicBezTo>
                    <a:pt x="11447" y="491"/>
                    <a:pt x="11436" y="493"/>
                    <a:pt x="11426" y="498"/>
                  </a:cubicBezTo>
                  <a:cubicBezTo>
                    <a:pt x="11402" y="508"/>
                    <a:pt x="11377" y="512"/>
                    <a:pt x="11349" y="519"/>
                  </a:cubicBezTo>
                  <a:cubicBezTo>
                    <a:pt x="11332" y="523"/>
                    <a:pt x="11315" y="529"/>
                    <a:pt x="11325" y="540"/>
                  </a:cubicBezTo>
                  <a:cubicBezTo>
                    <a:pt x="11330" y="547"/>
                    <a:pt x="11338" y="549"/>
                    <a:pt x="11346" y="549"/>
                  </a:cubicBezTo>
                  <a:cubicBezTo>
                    <a:pt x="11355" y="549"/>
                    <a:pt x="11363" y="547"/>
                    <a:pt x="11370" y="543"/>
                  </a:cubicBezTo>
                  <a:cubicBezTo>
                    <a:pt x="11383" y="535"/>
                    <a:pt x="11396" y="533"/>
                    <a:pt x="11409" y="533"/>
                  </a:cubicBezTo>
                  <a:cubicBezTo>
                    <a:pt x="11431" y="533"/>
                    <a:pt x="11453" y="540"/>
                    <a:pt x="11474" y="540"/>
                  </a:cubicBezTo>
                  <a:cubicBezTo>
                    <a:pt x="11477" y="540"/>
                    <a:pt x="11479" y="540"/>
                    <a:pt x="11481" y="540"/>
                  </a:cubicBezTo>
                  <a:cubicBezTo>
                    <a:pt x="11484" y="540"/>
                    <a:pt x="11487" y="541"/>
                    <a:pt x="11490" y="541"/>
                  </a:cubicBezTo>
                  <a:cubicBezTo>
                    <a:pt x="11499" y="541"/>
                    <a:pt x="11509" y="539"/>
                    <a:pt x="11518" y="539"/>
                  </a:cubicBezTo>
                  <a:cubicBezTo>
                    <a:pt x="11532" y="539"/>
                    <a:pt x="11541" y="542"/>
                    <a:pt x="11533" y="557"/>
                  </a:cubicBezTo>
                  <a:cubicBezTo>
                    <a:pt x="11512" y="564"/>
                    <a:pt x="11491" y="571"/>
                    <a:pt x="11471" y="574"/>
                  </a:cubicBezTo>
                  <a:lnTo>
                    <a:pt x="11387" y="574"/>
                  </a:lnTo>
                  <a:cubicBezTo>
                    <a:pt x="11383" y="575"/>
                    <a:pt x="11379" y="575"/>
                    <a:pt x="11375" y="575"/>
                  </a:cubicBezTo>
                  <a:cubicBezTo>
                    <a:pt x="11363" y="575"/>
                    <a:pt x="11351" y="574"/>
                    <a:pt x="11340" y="574"/>
                  </a:cubicBezTo>
                  <a:cubicBezTo>
                    <a:pt x="11315" y="574"/>
                    <a:pt x="11298" y="578"/>
                    <a:pt x="11311" y="606"/>
                  </a:cubicBezTo>
                  <a:cubicBezTo>
                    <a:pt x="11316" y="615"/>
                    <a:pt x="11302" y="615"/>
                    <a:pt x="11288" y="615"/>
                  </a:cubicBezTo>
                  <a:lnTo>
                    <a:pt x="11288" y="615"/>
                  </a:lnTo>
                  <a:cubicBezTo>
                    <a:pt x="11281" y="615"/>
                    <a:pt x="11274" y="615"/>
                    <a:pt x="11269" y="616"/>
                  </a:cubicBezTo>
                  <a:cubicBezTo>
                    <a:pt x="11260" y="617"/>
                    <a:pt x="11251" y="618"/>
                    <a:pt x="11242" y="618"/>
                  </a:cubicBezTo>
                  <a:cubicBezTo>
                    <a:pt x="11224" y="618"/>
                    <a:pt x="11207" y="615"/>
                    <a:pt x="11193" y="606"/>
                  </a:cubicBezTo>
                  <a:cubicBezTo>
                    <a:pt x="11169" y="578"/>
                    <a:pt x="11211" y="536"/>
                    <a:pt x="11138" y="515"/>
                  </a:cubicBezTo>
                  <a:lnTo>
                    <a:pt x="11128" y="515"/>
                  </a:lnTo>
                  <a:cubicBezTo>
                    <a:pt x="11079" y="510"/>
                    <a:pt x="11032" y="491"/>
                    <a:pt x="10983" y="491"/>
                  </a:cubicBezTo>
                  <a:cubicBezTo>
                    <a:pt x="10961" y="491"/>
                    <a:pt x="10939" y="494"/>
                    <a:pt x="10915" y="505"/>
                  </a:cubicBezTo>
                  <a:cubicBezTo>
                    <a:pt x="10905" y="505"/>
                    <a:pt x="10894" y="508"/>
                    <a:pt x="10884" y="508"/>
                  </a:cubicBezTo>
                  <a:cubicBezTo>
                    <a:pt x="10877" y="508"/>
                    <a:pt x="10870" y="507"/>
                    <a:pt x="10866" y="507"/>
                  </a:cubicBezTo>
                  <a:cubicBezTo>
                    <a:pt x="10863" y="507"/>
                    <a:pt x="10861" y="507"/>
                    <a:pt x="10860" y="508"/>
                  </a:cubicBezTo>
                  <a:cubicBezTo>
                    <a:pt x="10832" y="533"/>
                    <a:pt x="10798" y="561"/>
                    <a:pt x="10784" y="588"/>
                  </a:cubicBezTo>
                  <a:cubicBezTo>
                    <a:pt x="10770" y="619"/>
                    <a:pt x="10739" y="644"/>
                    <a:pt x="10673" y="651"/>
                  </a:cubicBezTo>
                  <a:cubicBezTo>
                    <a:pt x="10659" y="652"/>
                    <a:pt x="10645" y="653"/>
                    <a:pt x="10631" y="653"/>
                  </a:cubicBezTo>
                  <a:cubicBezTo>
                    <a:pt x="10585" y="653"/>
                    <a:pt x="10542" y="646"/>
                    <a:pt x="10499" y="640"/>
                  </a:cubicBezTo>
                  <a:cubicBezTo>
                    <a:pt x="10503" y="630"/>
                    <a:pt x="10513" y="627"/>
                    <a:pt x="10531" y="627"/>
                  </a:cubicBezTo>
                  <a:cubicBezTo>
                    <a:pt x="10548" y="623"/>
                    <a:pt x="10576" y="623"/>
                    <a:pt x="10561" y="609"/>
                  </a:cubicBezTo>
                  <a:cubicBezTo>
                    <a:pt x="10555" y="598"/>
                    <a:pt x="10561" y="582"/>
                    <a:pt x="10531" y="578"/>
                  </a:cubicBezTo>
                  <a:cubicBezTo>
                    <a:pt x="10528" y="577"/>
                    <a:pt x="10526" y="577"/>
                    <a:pt x="10525" y="577"/>
                  </a:cubicBezTo>
                  <a:cubicBezTo>
                    <a:pt x="10508" y="577"/>
                    <a:pt x="10502" y="589"/>
                    <a:pt x="10492" y="595"/>
                  </a:cubicBezTo>
                  <a:cubicBezTo>
                    <a:pt x="10486" y="602"/>
                    <a:pt x="10471" y="606"/>
                    <a:pt x="10461" y="609"/>
                  </a:cubicBezTo>
                  <a:cubicBezTo>
                    <a:pt x="10416" y="612"/>
                    <a:pt x="10399" y="627"/>
                    <a:pt x="10412" y="651"/>
                  </a:cubicBezTo>
                  <a:lnTo>
                    <a:pt x="10399" y="651"/>
                  </a:lnTo>
                  <a:cubicBezTo>
                    <a:pt x="10394" y="650"/>
                    <a:pt x="10389" y="650"/>
                    <a:pt x="10385" y="650"/>
                  </a:cubicBezTo>
                  <a:cubicBezTo>
                    <a:pt x="10351" y="650"/>
                    <a:pt x="10355" y="672"/>
                    <a:pt x="10332" y="678"/>
                  </a:cubicBezTo>
                  <a:cubicBezTo>
                    <a:pt x="10332" y="682"/>
                    <a:pt x="10329" y="686"/>
                    <a:pt x="10326" y="692"/>
                  </a:cubicBezTo>
                  <a:cubicBezTo>
                    <a:pt x="10277" y="678"/>
                    <a:pt x="10228" y="665"/>
                    <a:pt x="10187" y="644"/>
                  </a:cubicBezTo>
                  <a:cubicBezTo>
                    <a:pt x="10228" y="640"/>
                    <a:pt x="10228" y="616"/>
                    <a:pt x="10249" y="602"/>
                  </a:cubicBezTo>
                  <a:cubicBezTo>
                    <a:pt x="10257" y="597"/>
                    <a:pt x="10248" y="594"/>
                    <a:pt x="10236" y="594"/>
                  </a:cubicBezTo>
                  <a:cubicBezTo>
                    <a:pt x="10231" y="594"/>
                    <a:pt x="10226" y="594"/>
                    <a:pt x="10222" y="595"/>
                  </a:cubicBezTo>
                  <a:cubicBezTo>
                    <a:pt x="10212" y="595"/>
                    <a:pt x="10208" y="595"/>
                    <a:pt x="10204" y="602"/>
                  </a:cubicBezTo>
                  <a:cubicBezTo>
                    <a:pt x="10199" y="606"/>
                    <a:pt x="10192" y="607"/>
                    <a:pt x="10185" y="607"/>
                  </a:cubicBezTo>
                  <a:cubicBezTo>
                    <a:pt x="10178" y="607"/>
                    <a:pt x="10170" y="606"/>
                    <a:pt x="10163" y="606"/>
                  </a:cubicBezTo>
                  <a:cubicBezTo>
                    <a:pt x="10157" y="606"/>
                    <a:pt x="10150" y="605"/>
                    <a:pt x="10143" y="605"/>
                  </a:cubicBezTo>
                  <a:cubicBezTo>
                    <a:pt x="10129" y="605"/>
                    <a:pt x="10116" y="607"/>
                    <a:pt x="10114" y="616"/>
                  </a:cubicBezTo>
                  <a:cubicBezTo>
                    <a:pt x="10111" y="630"/>
                    <a:pt x="10138" y="627"/>
                    <a:pt x="10153" y="633"/>
                  </a:cubicBezTo>
                  <a:cubicBezTo>
                    <a:pt x="10156" y="647"/>
                    <a:pt x="10153" y="657"/>
                    <a:pt x="10121" y="661"/>
                  </a:cubicBezTo>
                  <a:cubicBezTo>
                    <a:pt x="10100" y="655"/>
                    <a:pt x="10080" y="652"/>
                    <a:pt x="10060" y="652"/>
                  </a:cubicBezTo>
                  <a:cubicBezTo>
                    <a:pt x="10037" y="652"/>
                    <a:pt x="10015" y="655"/>
                    <a:pt x="9993" y="661"/>
                  </a:cubicBezTo>
                  <a:cubicBezTo>
                    <a:pt x="9983" y="654"/>
                    <a:pt x="9958" y="651"/>
                    <a:pt x="9969" y="644"/>
                  </a:cubicBezTo>
                  <a:cubicBezTo>
                    <a:pt x="9993" y="623"/>
                    <a:pt x="9986" y="602"/>
                    <a:pt x="10007" y="582"/>
                  </a:cubicBezTo>
                  <a:cubicBezTo>
                    <a:pt x="9996" y="577"/>
                    <a:pt x="9982" y="576"/>
                    <a:pt x="9967" y="576"/>
                  </a:cubicBezTo>
                  <a:cubicBezTo>
                    <a:pt x="9956" y="576"/>
                    <a:pt x="9945" y="576"/>
                    <a:pt x="9934" y="576"/>
                  </a:cubicBezTo>
                  <a:cubicBezTo>
                    <a:pt x="9907" y="576"/>
                    <a:pt x="9882" y="573"/>
                    <a:pt x="9871" y="550"/>
                  </a:cubicBezTo>
                  <a:cubicBezTo>
                    <a:pt x="9833" y="595"/>
                    <a:pt x="9770" y="606"/>
                    <a:pt x="9680" y="609"/>
                  </a:cubicBezTo>
                  <a:cubicBezTo>
                    <a:pt x="9767" y="578"/>
                    <a:pt x="9767" y="574"/>
                    <a:pt x="9698" y="540"/>
                  </a:cubicBezTo>
                  <a:cubicBezTo>
                    <a:pt x="9687" y="536"/>
                    <a:pt x="9677" y="534"/>
                    <a:pt x="9668" y="534"/>
                  </a:cubicBezTo>
                  <a:cubicBezTo>
                    <a:pt x="9640" y="534"/>
                    <a:pt x="9618" y="548"/>
                    <a:pt x="9597" y="553"/>
                  </a:cubicBezTo>
                  <a:cubicBezTo>
                    <a:pt x="9580" y="557"/>
                    <a:pt x="9608" y="571"/>
                    <a:pt x="9632" y="574"/>
                  </a:cubicBezTo>
                  <a:cubicBezTo>
                    <a:pt x="9632" y="583"/>
                    <a:pt x="9638" y="590"/>
                    <a:pt x="9623" y="590"/>
                  </a:cubicBezTo>
                  <a:cubicBezTo>
                    <a:pt x="9619" y="590"/>
                    <a:pt x="9612" y="590"/>
                    <a:pt x="9604" y="588"/>
                  </a:cubicBezTo>
                  <a:cubicBezTo>
                    <a:pt x="9597" y="587"/>
                    <a:pt x="9591" y="586"/>
                    <a:pt x="9585" y="586"/>
                  </a:cubicBezTo>
                  <a:cubicBezTo>
                    <a:pt x="9556" y="586"/>
                    <a:pt x="9548" y="608"/>
                    <a:pt x="9541" y="619"/>
                  </a:cubicBezTo>
                  <a:cubicBezTo>
                    <a:pt x="9535" y="633"/>
                    <a:pt x="9556" y="633"/>
                    <a:pt x="9573" y="633"/>
                  </a:cubicBezTo>
                  <a:cubicBezTo>
                    <a:pt x="9588" y="631"/>
                    <a:pt x="9601" y="630"/>
                    <a:pt x="9610" y="630"/>
                  </a:cubicBezTo>
                  <a:cubicBezTo>
                    <a:pt x="9654" y="630"/>
                    <a:pt x="9650" y="652"/>
                    <a:pt x="9650" y="675"/>
                  </a:cubicBezTo>
                  <a:cubicBezTo>
                    <a:pt x="9636" y="670"/>
                    <a:pt x="9623" y="669"/>
                    <a:pt x="9610" y="669"/>
                  </a:cubicBezTo>
                  <a:cubicBezTo>
                    <a:pt x="9583" y="669"/>
                    <a:pt x="9557" y="676"/>
                    <a:pt x="9531" y="678"/>
                  </a:cubicBezTo>
                  <a:cubicBezTo>
                    <a:pt x="9514" y="682"/>
                    <a:pt x="9504" y="689"/>
                    <a:pt x="9507" y="699"/>
                  </a:cubicBezTo>
                  <a:cubicBezTo>
                    <a:pt x="9507" y="705"/>
                    <a:pt x="9519" y="711"/>
                    <a:pt x="9529" y="711"/>
                  </a:cubicBezTo>
                  <a:cubicBezTo>
                    <a:pt x="9531" y="711"/>
                    <a:pt x="9533" y="710"/>
                    <a:pt x="9535" y="710"/>
                  </a:cubicBezTo>
                  <a:cubicBezTo>
                    <a:pt x="9552" y="705"/>
                    <a:pt x="9572" y="704"/>
                    <a:pt x="9592" y="704"/>
                  </a:cubicBezTo>
                  <a:cubicBezTo>
                    <a:pt x="9607" y="704"/>
                    <a:pt x="9622" y="705"/>
                    <a:pt x="9637" y="705"/>
                  </a:cubicBezTo>
                  <a:cubicBezTo>
                    <a:pt x="9665" y="705"/>
                    <a:pt x="9692" y="703"/>
                    <a:pt x="9715" y="692"/>
                  </a:cubicBezTo>
                  <a:cubicBezTo>
                    <a:pt x="9726" y="694"/>
                    <a:pt x="9735" y="694"/>
                    <a:pt x="9744" y="694"/>
                  </a:cubicBezTo>
                  <a:cubicBezTo>
                    <a:pt x="9788" y="694"/>
                    <a:pt x="9810" y="680"/>
                    <a:pt x="9802" y="651"/>
                  </a:cubicBezTo>
                  <a:cubicBezTo>
                    <a:pt x="9799" y="630"/>
                    <a:pt x="9816" y="627"/>
                    <a:pt x="9847" y="623"/>
                  </a:cubicBezTo>
                  <a:cubicBezTo>
                    <a:pt x="9870" y="649"/>
                    <a:pt x="9869" y="687"/>
                    <a:pt x="9932" y="687"/>
                  </a:cubicBezTo>
                  <a:cubicBezTo>
                    <a:pt x="9945" y="687"/>
                    <a:pt x="9960" y="685"/>
                    <a:pt x="9979" y="682"/>
                  </a:cubicBezTo>
                  <a:cubicBezTo>
                    <a:pt x="9983" y="686"/>
                    <a:pt x="9986" y="686"/>
                    <a:pt x="9993" y="689"/>
                  </a:cubicBezTo>
                  <a:cubicBezTo>
                    <a:pt x="9986" y="702"/>
                    <a:pt x="10048" y="702"/>
                    <a:pt x="10020" y="723"/>
                  </a:cubicBezTo>
                  <a:cubicBezTo>
                    <a:pt x="9986" y="755"/>
                    <a:pt x="10028" y="758"/>
                    <a:pt x="10073" y="762"/>
                  </a:cubicBezTo>
                  <a:cubicBezTo>
                    <a:pt x="10076" y="769"/>
                    <a:pt x="10087" y="772"/>
                    <a:pt x="10103" y="772"/>
                  </a:cubicBezTo>
                  <a:cubicBezTo>
                    <a:pt x="10108" y="776"/>
                    <a:pt x="10114" y="782"/>
                    <a:pt x="10121" y="786"/>
                  </a:cubicBezTo>
                  <a:cubicBezTo>
                    <a:pt x="10137" y="786"/>
                    <a:pt x="10109" y="812"/>
                    <a:pt x="10127" y="812"/>
                  </a:cubicBezTo>
                  <a:cubicBezTo>
                    <a:pt x="10132" y="812"/>
                    <a:pt x="10142" y="810"/>
                    <a:pt x="10159" y="803"/>
                  </a:cubicBezTo>
                  <a:cubicBezTo>
                    <a:pt x="10162" y="802"/>
                    <a:pt x="10165" y="802"/>
                    <a:pt x="10168" y="802"/>
                  </a:cubicBezTo>
                  <a:cubicBezTo>
                    <a:pt x="10180" y="802"/>
                    <a:pt x="10181" y="815"/>
                    <a:pt x="10187" y="821"/>
                  </a:cubicBezTo>
                  <a:cubicBezTo>
                    <a:pt x="10173" y="835"/>
                    <a:pt x="10191" y="838"/>
                    <a:pt x="10201" y="845"/>
                  </a:cubicBezTo>
                  <a:cubicBezTo>
                    <a:pt x="10182" y="849"/>
                    <a:pt x="10160" y="857"/>
                    <a:pt x="10145" y="857"/>
                  </a:cubicBezTo>
                  <a:cubicBezTo>
                    <a:pt x="10132" y="857"/>
                    <a:pt x="10123" y="851"/>
                    <a:pt x="10124" y="831"/>
                  </a:cubicBezTo>
                  <a:cubicBezTo>
                    <a:pt x="10124" y="824"/>
                    <a:pt x="10100" y="821"/>
                    <a:pt x="10083" y="821"/>
                  </a:cubicBezTo>
                  <a:cubicBezTo>
                    <a:pt x="10077" y="821"/>
                    <a:pt x="10071" y="821"/>
                    <a:pt x="10066" y="821"/>
                  </a:cubicBezTo>
                  <a:cubicBezTo>
                    <a:pt x="10011" y="821"/>
                    <a:pt x="9968" y="796"/>
                    <a:pt x="9912" y="796"/>
                  </a:cubicBezTo>
                  <a:cubicBezTo>
                    <a:pt x="9907" y="796"/>
                    <a:pt x="9901" y="796"/>
                    <a:pt x="9895" y="796"/>
                  </a:cubicBezTo>
                  <a:lnTo>
                    <a:pt x="9895" y="814"/>
                  </a:lnTo>
                  <a:cubicBezTo>
                    <a:pt x="9892" y="806"/>
                    <a:pt x="9892" y="803"/>
                    <a:pt x="9895" y="796"/>
                  </a:cubicBezTo>
                  <a:lnTo>
                    <a:pt x="9895" y="796"/>
                  </a:lnTo>
                  <a:cubicBezTo>
                    <a:pt x="9865" y="802"/>
                    <a:pt x="9842" y="814"/>
                    <a:pt x="9810" y="814"/>
                  </a:cubicBezTo>
                  <a:cubicBezTo>
                    <a:pt x="9806" y="814"/>
                    <a:pt x="9803" y="814"/>
                    <a:pt x="9799" y="814"/>
                  </a:cubicBezTo>
                  <a:cubicBezTo>
                    <a:pt x="9760" y="827"/>
                    <a:pt x="9701" y="817"/>
                    <a:pt x="9684" y="848"/>
                  </a:cubicBezTo>
                  <a:cubicBezTo>
                    <a:pt x="9684" y="852"/>
                    <a:pt x="9684" y="859"/>
                    <a:pt x="9687" y="862"/>
                  </a:cubicBezTo>
                  <a:cubicBezTo>
                    <a:pt x="9684" y="866"/>
                    <a:pt x="9684" y="869"/>
                    <a:pt x="9684" y="873"/>
                  </a:cubicBezTo>
                  <a:cubicBezTo>
                    <a:pt x="9642" y="873"/>
                    <a:pt x="9615" y="886"/>
                    <a:pt x="9583" y="894"/>
                  </a:cubicBezTo>
                  <a:cubicBezTo>
                    <a:pt x="9575" y="897"/>
                    <a:pt x="9565" y="899"/>
                    <a:pt x="9555" y="899"/>
                  </a:cubicBezTo>
                  <a:cubicBezTo>
                    <a:pt x="9546" y="899"/>
                    <a:pt x="9535" y="897"/>
                    <a:pt x="9525" y="894"/>
                  </a:cubicBezTo>
                  <a:cubicBezTo>
                    <a:pt x="9513" y="888"/>
                    <a:pt x="9500" y="885"/>
                    <a:pt x="9487" y="885"/>
                  </a:cubicBezTo>
                  <a:cubicBezTo>
                    <a:pt x="9477" y="885"/>
                    <a:pt x="9467" y="887"/>
                    <a:pt x="9458" y="890"/>
                  </a:cubicBezTo>
                  <a:cubicBezTo>
                    <a:pt x="9446" y="895"/>
                    <a:pt x="9436" y="896"/>
                    <a:pt x="9429" y="896"/>
                  </a:cubicBezTo>
                  <a:cubicBezTo>
                    <a:pt x="9409" y="896"/>
                    <a:pt x="9402" y="883"/>
                    <a:pt x="9389" y="873"/>
                  </a:cubicBezTo>
                  <a:cubicBezTo>
                    <a:pt x="9376" y="864"/>
                    <a:pt x="9365" y="861"/>
                    <a:pt x="9354" y="861"/>
                  </a:cubicBezTo>
                  <a:cubicBezTo>
                    <a:pt x="9328" y="861"/>
                    <a:pt x="9305" y="877"/>
                    <a:pt x="9278" y="880"/>
                  </a:cubicBezTo>
                  <a:cubicBezTo>
                    <a:pt x="9298" y="857"/>
                    <a:pt x="9293" y="851"/>
                    <a:pt x="9280" y="851"/>
                  </a:cubicBezTo>
                  <a:cubicBezTo>
                    <a:pt x="9267" y="851"/>
                    <a:pt x="9244" y="857"/>
                    <a:pt x="9230" y="857"/>
                  </a:cubicBezTo>
                  <a:cubicBezTo>
                    <a:pt x="9225" y="857"/>
                    <a:pt x="9222" y="857"/>
                    <a:pt x="9219" y="856"/>
                  </a:cubicBezTo>
                  <a:lnTo>
                    <a:pt x="9219" y="856"/>
                  </a:lnTo>
                  <a:cubicBezTo>
                    <a:pt x="9292" y="911"/>
                    <a:pt x="9157" y="897"/>
                    <a:pt x="9139" y="921"/>
                  </a:cubicBezTo>
                  <a:cubicBezTo>
                    <a:pt x="9137" y="926"/>
                    <a:pt x="9134" y="928"/>
                    <a:pt x="9131" y="928"/>
                  </a:cubicBezTo>
                  <a:cubicBezTo>
                    <a:pt x="9123" y="928"/>
                    <a:pt x="9114" y="915"/>
                    <a:pt x="9101" y="915"/>
                  </a:cubicBezTo>
                  <a:cubicBezTo>
                    <a:pt x="9092" y="912"/>
                    <a:pt x="9083" y="911"/>
                    <a:pt x="9073" y="911"/>
                  </a:cubicBezTo>
                  <a:cubicBezTo>
                    <a:pt x="9055" y="911"/>
                    <a:pt x="9037" y="915"/>
                    <a:pt x="9018" y="915"/>
                  </a:cubicBezTo>
                  <a:cubicBezTo>
                    <a:pt x="8989" y="896"/>
                    <a:pt x="9013" y="894"/>
                    <a:pt x="9032" y="894"/>
                  </a:cubicBezTo>
                  <a:cubicBezTo>
                    <a:pt x="9038" y="894"/>
                    <a:pt x="9043" y="894"/>
                    <a:pt x="9046" y="894"/>
                  </a:cubicBezTo>
                  <a:cubicBezTo>
                    <a:pt x="9077" y="890"/>
                    <a:pt x="9108" y="886"/>
                    <a:pt x="9098" y="866"/>
                  </a:cubicBezTo>
                  <a:cubicBezTo>
                    <a:pt x="9098" y="852"/>
                    <a:pt x="9059" y="838"/>
                    <a:pt x="9083" y="821"/>
                  </a:cubicBezTo>
                  <a:lnTo>
                    <a:pt x="9083" y="821"/>
                  </a:lnTo>
                  <a:cubicBezTo>
                    <a:pt x="9097" y="823"/>
                    <a:pt x="9102" y="835"/>
                    <a:pt x="9116" y="835"/>
                  </a:cubicBezTo>
                  <a:cubicBezTo>
                    <a:pt x="9119" y="835"/>
                    <a:pt x="9124" y="834"/>
                    <a:pt x="9129" y="831"/>
                  </a:cubicBezTo>
                  <a:cubicBezTo>
                    <a:pt x="9146" y="827"/>
                    <a:pt x="9139" y="821"/>
                    <a:pt x="9139" y="811"/>
                  </a:cubicBezTo>
                  <a:cubicBezTo>
                    <a:pt x="9143" y="782"/>
                    <a:pt x="9083" y="765"/>
                    <a:pt x="9098" y="737"/>
                  </a:cubicBezTo>
                  <a:lnTo>
                    <a:pt x="9098" y="737"/>
                  </a:lnTo>
                  <a:cubicBezTo>
                    <a:pt x="9122" y="748"/>
                    <a:pt x="9146" y="748"/>
                    <a:pt x="9184" y="748"/>
                  </a:cubicBezTo>
                  <a:cubicBezTo>
                    <a:pt x="9250" y="741"/>
                    <a:pt x="9257" y="710"/>
                    <a:pt x="9292" y="692"/>
                  </a:cubicBezTo>
                  <a:cubicBezTo>
                    <a:pt x="9302" y="696"/>
                    <a:pt x="9317" y="699"/>
                    <a:pt x="9327" y="702"/>
                  </a:cubicBezTo>
                  <a:cubicBezTo>
                    <a:pt x="9337" y="706"/>
                    <a:pt x="9347" y="707"/>
                    <a:pt x="9356" y="707"/>
                  </a:cubicBezTo>
                  <a:cubicBezTo>
                    <a:pt x="9379" y="707"/>
                    <a:pt x="9398" y="699"/>
                    <a:pt x="9413" y="692"/>
                  </a:cubicBezTo>
                  <a:cubicBezTo>
                    <a:pt x="9431" y="682"/>
                    <a:pt x="9424" y="665"/>
                    <a:pt x="9389" y="661"/>
                  </a:cubicBezTo>
                  <a:cubicBezTo>
                    <a:pt x="9375" y="657"/>
                    <a:pt x="9362" y="651"/>
                    <a:pt x="9362" y="644"/>
                  </a:cubicBezTo>
                  <a:cubicBezTo>
                    <a:pt x="9384" y="640"/>
                    <a:pt x="9364" y="619"/>
                    <a:pt x="9396" y="619"/>
                  </a:cubicBezTo>
                  <a:cubicBezTo>
                    <a:pt x="9398" y="619"/>
                    <a:pt x="9400" y="619"/>
                    <a:pt x="9403" y="619"/>
                  </a:cubicBezTo>
                  <a:cubicBezTo>
                    <a:pt x="9424" y="625"/>
                    <a:pt x="9442" y="627"/>
                    <a:pt x="9457" y="627"/>
                  </a:cubicBezTo>
                  <a:cubicBezTo>
                    <a:pt x="9497" y="627"/>
                    <a:pt x="9520" y="610"/>
                    <a:pt x="9535" y="585"/>
                  </a:cubicBezTo>
                  <a:cubicBezTo>
                    <a:pt x="9512" y="585"/>
                    <a:pt x="9490" y="582"/>
                    <a:pt x="9468" y="582"/>
                  </a:cubicBezTo>
                  <a:cubicBezTo>
                    <a:pt x="9452" y="582"/>
                    <a:pt x="9436" y="584"/>
                    <a:pt x="9421" y="588"/>
                  </a:cubicBezTo>
                  <a:cubicBezTo>
                    <a:pt x="9377" y="594"/>
                    <a:pt x="9345" y="620"/>
                    <a:pt x="9294" y="620"/>
                  </a:cubicBezTo>
                  <a:cubicBezTo>
                    <a:pt x="9288" y="620"/>
                    <a:pt x="9281" y="620"/>
                    <a:pt x="9275" y="619"/>
                  </a:cubicBezTo>
                  <a:cubicBezTo>
                    <a:pt x="9264" y="612"/>
                    <a:pt x="9264" y="606"/>
                    <a:pt x="9264" y="602"/>
                  </a:cubicBezTo>
                  <a:cubicBezTo>
                    <a:pt x="9275" y="598"/>
                    <a:pt x="9288" y="592"/>
                    <a:pt x="9285" y="585"/>
                  </a:cubicBezTo>
                  <a:cubicBezTo>
                    <a:pt x="9285" y="582"/>
                    <a:pt x="9275" y="577"/>
                    <a:pt x="9263" y="577"/>
                  </a:cubicBezTo>
                  <a:cubicBezTo>
                    <a:pt x="9260" y="577"/>
                    <a:pt x="9257" y="577"/>
                    <a:pt x="9254" y="578"/>
                  </a:cubicBezTo>
                  <a:cubicBezTo>
                    <a:pt x="9237" y="582"/>
                    <a:pt x="9216" y="588"/>
                    <a:pt x="9198" y="588"/>
                  </a:cubicBezTo>
                  <a:cubicBezTo>
                    <a:pt x="9181" y="587"/>
                    <a:pt x="9167" y="586"/>
                    <a:pt x="9157" y="586"/>
                  </a:cubicBezTo>
                  <a:cubicBezTo>
                    <a:pt x="9105" y="586"/>
                    <a:pt x="9140" y="606"/>
                    <a:pt x="9160" y="627"/>
                  </a:cubicBezTo>
                  <a:cubicBezTo>
                    <a:pt x="9163" y="640"/>
                    <a:pt x="9233" y="627"/>
                    <a:pt x="9208" y="654"/>
                  </a:cubicBezTo>
                  <a:cubicBezTo>
                    <a:pt x="9192" y="654"/>
                    <a:pt x="9182" y="641"/>
                    <a:pt x="9165" y="641"/>
                  </a:cubicBezTo>
                  <a:cubicBezTo>
                    <a:pt x="9161" y="641"/>
                    <a:pt x="9156" y="642"/>
                    <a:pt x="9150" y="644"/>
                  </a:cubicBezTo>
                  <a:cubicBezTo>
                    <a:pt x="9139" y="644"/>
                    <a:pt x="9133" y="647"/>
                    <a:pt x="9125" y="647"/>
                  </a:cubicBezTo>
                  <a:cubicBezTo>
                    <a:pt x="9106" y="643"/>
                    <a:pt x="9088" y="641"/>
                    <a:pt x="9072" y="641"/>
                  </a:cubicBezTo>
                  <a:cubicBezTo>
                    <a:pt x="9021" y="641"/>
                    <a:pt x="8985" y="660"/>
                    <a:pt x="8959" y="689"/>
                  </a:cubicBezTo>
                  <a:cubicBezTo>
                    <a:pt x="8954" y="694"/>
                    <a:pt x="8948" y="696"/>
                    <a:pt x="8941" y="696"/>
                  </a:cubicBezTo>
                  <a:cubicBezTo>
                    <a:pt x="8935" y="696"/>
                    <a:pt x="8928" y="694"/>
                    <a:pt x="8921" y="692"/>
                  </a:cubicBezTo>
                  <a:lnTo>
                    <a:pt x="8907" y="692"/>
                  </a:lnTo>
                  <a:cubicBezTo>
                    <a:pt x="8900" y="689"/>
                    <a:pt x="8893" y="682"/>
                    <a:pt x="8886" y="678"/>
                  </a:cubicBezTo>
                  <a:cubicBezTo>
                    <a:pt x="8883" y="668"/>
                    <a:pt x="8883" y="657"/>
                    <a:pt x="8879" y="647"/>
                  </a:cubicBezTo>
                  <a:cubicBezTo>
                    <a:pt x="8879" y="647"/>
                    <a:pt x="8878" y="647"/>
                    <a:pt x="8877" y="647"/>
                  </a:cubicBezTo>
                  <a:cubicBezTo>
                    <a:pt x="8860" y="647"/>
                    <a:pt x="8846" y="666"/>
                    <a:pt x="8832" y="666"/>
                  </a:cubicBezTo>
                  <a:cubicBezTo>
                    <a:pt x="8825" y="666"/>
                    <a:pt x="8819" y="662"/>
                    <a:pt x="8813" y="651"/>
                  </a:cubicBezTo>
                  <a:cubicBezTo>
                    <a:pt x="8806" y="633"/>
                    <a:pt x="8830" y="619"/>
                    <a:pt x="8771" y="616"/>
                  </a:cubicBezTo>
                  <a:cubicBezTo>
                    <a:pt x="8759" y="615"/>
                    <a:pt x="8748" y="614"/>
                    <a:pt x="8737" y="614"/>
                  </a:cubicBezTo>
                  <a:cubicBezTo>
                    <a:pt x="8709" y="614"/>
                    <a:pt x="8686" y="619"/>
                    <a:pt x="8671" y="637"/>
                  </a:cubicBezTo>
                  <a:cubicBezTo>
                    <a:pt x="8755" y="644"/>
                    <a:pt x="8782" y="682"/>
                    <a:pt x="8820" y="710"/>
                  </a:cubicBezTo>
                  <a:cubicBezTo>
                    <a:pt x="8785" y="748"/>
                    <a:pt x="8709" y="765"/>
                    <a:pt x="8671" y="800"/>
                  </a:cubicBezTo>
                  <a:cubicBezTo>
                    <a:pt x="8664" y="806"/>
                    <a:pt x="8643" y="811"/>
                    <a:pt x="8654" y="821"/>
                  </a:cubicBezTo>
                  <a:cubicBezTo>
                    <a:pt x="8658" y="824"/>
                    <a:pt x="8664" y="825"/>
                    <a:pt x="8669" y="825"/>
                  </a:cubicBezTo>
                  <a:cubicBezTo>
                    <a:pt x="8681" y="825"/>
                    <a:pt x="8694" y="821"/>
                    <a:pt x="8705" y="821"/>
                  </a:cubicBezTo>
                  <a:cubicBezTo>
                    <a:pt x="8709" y="824"/>
                    <a:pt x="8709" y="827"/>
                    <a:pt x="8713" y="831"/>
                  </a:cubicBezTo>
                  <a:cubicBezTo>
                    <a:pt x="8713" y="835"/>
                    <a:pt x="8709" y="835"/>
                    <a:pt x="8709" y="838"/>
                  </a:cubicBezTo>
                  <a:cubicBezTo>
                    <a:pt x="8705" y="838"/>
                    <a:pt x="8700" y="838"/>
                    <a:pt x="8696" y="838"/>
                  </a:cubicBezTo>
                  <a:cubicBezTo>
                    <a:pt x="8613" y="838"/>
                    <a:pt x="8553" y="869"/>
                    <a:pt x="8480" y="880"/>
                  </a:cubicBezTo>
                  <a:cubicBezTo>
                    <a:pt x="8472" y="881"/>
                    <a:pt x="8464" y="882"/>
                    <a:pt x="8456" y="882"/>
                  </a:cubicBezTo>
                  <a:cubicBezTo>
                    <a:pt x="8415" y="882"/>
                    <a:pt x="8381" y="865"/>
                    <a:pt x="8340" y="865"/>
                  </a:cubicBezTo>
                  <a:cubicBezTo>
                    <a:pt x="8335" y="865"/>
                    <a:pt x="8330" y="865"/>
                    <a:pt x="8324" y="866"/>
                  </a:cubicBezTo>
                  <a:cubicBezTo>
                    <a:pt x="8322" y="865"/>
                    <a:pt x="8321" y="865"/>
                    <a:pt x="8320" y="865"/>
                  </a:cubicBezTo>
                  <a:cubicBezTo>
                    <a:pt x="8303" y="865"/>
                    <a:pt x="8310" y="883"/>
                    <a:pt x="8288" y="883"/>
                  </a:cubicBezTo>
                  <a:cubicBezTo>
                    <a:pt x="8286" y="883"/>
                    <a:pt x="8284" y="883"/>
                    <a:pt x="8282" y="883"/>
                  </a:cubicBezTo>
                  <a:cubicBezTo>
                    <a:pt x="8274" y="882"/>
                    <a:pt x="8267" y="882"/>
                    <a:pt x="8261" y="882"/>
                  </a:cubicBezTo>
                  <a:cubicBezTo>
                    <a:pt x="8223" y="882"/>
                    <a:pt x="8242" y="900"/>
                    <a:pt x="8251" y="915"/>
                  </a:cubicBezTo>
                  <a:cubicBezTo>
                    <a:pt x="8243" y="919"/>
                    <a:pt x="8236" y="921"/>
                    <a:pt x="8227" y="921"/>
                  </a:cubicBezTo>
                  <a:cubicBezTo>
                    <a:pt x="8209" y="921"/>
                    <a:pt x="8190" y="913"/>
                    <a:pt x="8171" y="913"/>
                  </a:cubicBezTo>
                  <a:cubicBezTo>
                    <a:pt x="8166" y="913"/>
                    <a:pt x="8162" y="914"/>
                    <a:pt x="8158" y="915"/>
                  </a:cubicBezTo>
                  <a:cubicBezTo>
                    <a:pt x="8105" y="911"/>
                    <a:pt x="8119" y="890"/>
                    <a:pt x="8105" y="873"/>
                  </a:cubicBezTo>
                  <a:cubicBezTo>
                    <a:pt x="8091" y="854"/>
                    <a:pt x="8069" y="848"/>
                    <a:pt x="8042" y="848"/>
                  </a:cubicBezTo>
                  <a:cubicBezTo>
                    <a:pt x="8028" y="848"/>
                    <a:pt x="8013" y="850"/>
                    <a:pt x="7998" y="852"/>
                  </a:cubicBezTo>
                  <a:cubicBezTo>
                    <a:pt x="7974" y="838"/>
                    <a:pt x="7984" y="821"/>
                    <a:pt x="7977" y="803"/>
                  </a:cubicBezTo>
                  <a:cubicBezTo>
                    <a:pt x="7984" y="796"/>
                    <a:pt x="8005" y="786"/>
                    <a:pt x="7980" y="779"/>
                  </a:cubicBezTo>
                  <a:cubicBezTo>
                    <a:pt x="7963" y="762"/>
                    <a:pt x="7948" y="742"/>
                    <a:pt x="7917" y="742"/>
                  </a:cubicBezTo>
                  <a:cubicBezTo>
                    <a:pt x="7903" y="742"/>
                    <a:pt x="7887" y="745"/>
                    <a:pt x="7866" y="755"/>
                  </a:cubicBezTo>
                  <a:cubicBezTo>
                    <a:pt x="7824" y="744"/>
                    <a:pt x="7842" y="737"/>
                    <a:pt x="7866" y="727"/>
                  </a:cubicBezTo>
                  <a:cubicBezTo>
                    <a:pt x="7918" y="707"/>
                    <a:pt x="7887" y="696"/>
                    <a:pt x="7845" y="686"/>
                  </a:cubicBezTo>
                  <a:cubicBezTo>
                    <a:pt x="7833" y="685"/>
                    <a:pt x="7820" y="684"/>
                    <a:pt x="7808" y="684"/>
                  </a:cubicBezTo>
                  <a:cubicBezTo>
                    <a:pt x="7744" y="684"/>
                    <a:pt x="7696" y="701"/>
                    <a:pt x="7675" y="731"/>
                  </a:cubicBezTo>
                  <a:cubicBezTo>
                    <a:pt x="7666" y="743"/>
                    <a:pt x="7662" y="759"/>
                    <a:pt x="7634" y="759"/>
                  </a:cubicBezTo>
                  <a:cubicBezTo>
                    <a:pt x="7632" y="759"/>
                    <a:pt x="7629" y="758"/>
                    <a:pt x="7626" y="758"/>
                  </a:cubicBezTo>
                  <a:cubicBezTo>
                    <a:pt x="7605" y="756"/>
                    <a:pt x="7585" y="756"/>
                    <a:pt x="7565" y="756"/>
                  </a:cubicBezTo>
                  <a:cubicBezTo>
                    <a:pt x="7512" y="756"/>
                    <a:pt x="7461" y="761"/>
                    <a:pt x="7411" y="769"/>
                  </a:cubicBezTo>
                  <a:cubicBezTo>
                    <a:pt x="7418" y="748"/>
                    <a:pt x="7401" y="746"/>
                    <a:pt x="7382" y="746"/>
                  </a:cubicBezTo>
                  <a:cubicBezTo>
                    <a:pt x="7376" y="746"/>
                    <a:pt x="7370" y="746"/>
                    <a:pt x="7365" y="746"/>
                  </a:cubicBezTo>
                  <a:cubicBezTo>
                    <a:pt x="7358" y="746"/>
                    <a:pt x="7351" y="746"/>
                    <a:pt x="7346" y="744"/>
                  </a:cubicBezTo>
                  <a:cubicBezTo>
                    <a:pt x="7338" y="710"/>
                    <a:pt x="7325" y="696"/>
                    <a:pt x="7291" y="696"/>
                  </a:cubicBezTo>
                  <a:cubicBezTo>
                    <a:pt x="7277" y="696"/>
                    <a:pt x="7260" y="699"/>
                    <a:pt x="7238" y="702"/>
                  </a:cubicBezTo>
                  <a:cubicBezTo>
                    <a:pt x="7210" y="686"/>
                    <a:pt x="7173" y="686"/>
                    <a:pt x="7134" y="678"/>
                  </a:cubicBezTo>
                  <a:cubicBezTo>
                    <a:pt x="7108" y="675"/>
                    <a:pt x="7082" y="670"/>
                    <a:pt x="7056" y="670"/>
                  </a:cubicBezTo>
                  <a:cubicBezTo>
                    <a:pt x="7034" y="670"/>
                    <a:pt x="7012" y="674"/>
                    <a:pt x="6992" y="686"/>
                  </a:cubicBezTo>
                  <a:cubicBezTo>
                    <a:pt x="6981" y="689"/>
                    <a:pt x="6971" y="692"/>
                    <a:pt x="6960" y="696"/>
                  </a:cubicBezTo>
                  <a:cubicBezTo>
                    <a:pt x="6958" y="696"/>
                    <a:pt x="6956" y="696"/>
                    <a:pt x="6955" y="696"/>
                  </a:cubicBezTo>
                  <a:cubicBezTo>
                    <a:pt x="6918" y="696"/>
                    <a:pt x="6889" y="719"/>
                    <a:pt x="6851" y="719"/>
                  </a:cubicBezTo>
                  <a:cubicBezTo>
                    <a:pt x="6839" y="719"/>
                    <a:pt x="6826" y="716"/>
                    <a:pt x="6811" y="710"/>
                  </a:cubicBezTo>
                  <a:cubicBezTo>
                    <a:pt x="6782" y="702"/>
                    <a:pt x="6753" y="699"/>
                    <a:pt x="6725" y="699"/>
                  </a:cubicBezTo>
                  <a:cubicBezTo>
                    <a:pt x="6681" y="699"/>
                    <a:pt x="6637" y="705"/>
                    <a:pt x="6593" y="710"/>
                  </a:cubicBezTo>
                  <a:cubicBezTo>
                    <a:pt x="6579" y="710"/>
                    <a:pt x="6579" y="717"/>
                    <a:pt x="6582" y="723"/>
                  </a:cubicBezTo>
                  <a:cubicBezTo>
                    <a:pt x="6585" y="727"/>
                    <a:pt x="6596" y="734"/>
                    <a:pt x="6603" y="734"/>
                  </a:cubicBezTo>
                  <a:cubicBezTo>
                    <a:pt x="6616" y="724"/>
                    <a:pt x="6628" y="721"/>
                    <a:pt x="6640" y="721"/>
                  </a:cubicBezTo>
                  <a:cubicBezTo>
                    <a:pt x="6664" y="721"/>
                    <a:pt x="6685" y="734"/>
                    <a:pt x="6709" y="734"/>
                  </a:cubicBezTo>
                  <a:cubicBezTo>
                    <a:pt x="6711" y="734"/>
                    <a:pt x="6713" y="734"/>
                    <a:pt x="6715" y="734"/>
                  </a:cubicBezTo>
                  <a:cubicBezTo>
                    <a:pt x="6731" y="748"/>
                    <a:pt x="6787" y="762"/>
                    <a:pt x="6756" y="776"/>
                  </a:cubicBezTo>
                  <a:cubicBezTo>
                    <a:pt x="6676" y="817"/>
                    <a:pt x="6763" y="811"/>
                    <a:pt x="6794" y="821"/>
                  </a:cubicBezTo>
                  <a:cubicBezTo>
                    <a:pt x="6798" y="827"/>
                    <a:pt x="6804" y="835"/>
                    <a:pt x="6801" y="838"/>
                  </a:cubicBezTo>
                  <a:cubicBezTo>
                    <a:pt x="6790" y="848"/>
                    <a:pt x="6777" y="859"/>
                    <a:pt x="6811" y="862"/>
                  </a:cubicBezTo>
                  <a:cubicBezTo>
                    <a:pt x="6816" y="863"/>
                    <a:pt x="6820" y="863"/>
                    <a:pt x="6824" y="863"/>
                  </a:cubicBezTo>
                  <a:cubicBezTo>
                    <a:pt x="6845" y="863"/>
                    <a:pt x="6856" y="856"/>
                    <a:pt x="6856" y="841"/>
                  </a:cubicBezTo>
                  <a:cubicBezTo>
                    <a:pt x="6856" y="835"/>
                    <a:pt x="6860" y="827"/>
                    <a:pt x="6860" y="821"/>
                  </a:cubicBezTo>
                  <a:cubicBezTo>
                    <a:pt x="6891" y="821"/>
                    <a:pt x="6919" y="821"/>
                    <a:pt x="6947" y="824"/>
                  </a:cubicBezTo>
                  <a:cubicBezTo>
                    <a:pt x="7009" y="831"/>
                    <a:pt x="7016" y="848"/>
                    <a:pt x="6971" y="869"/>
                  </a:cubicBezTo>
                  <a:cubicBezTo>
                    <a:pt x="6912" y="897"/>
                    <a:pt x="6936" y="928"/>
                    <a:pt x="6957" y="956"/>
                  </a:cubicBezTo>
                  <a:cubicBezTo>
                    <a:pt x="6974" y="970"/>
                    <a:pt x="7016" y="970"/>
                    <a:pt x="7006" y="990"/>
                  </a:cubicBezTo>
                  <a:cubicBezTo>
                    <a:pt x="6998" y="998"/>
                    <a:pt x="7006" y="1011"/>
                    <a:pt x="6978" y="1011"/>
                  </a:cubicBezTo>
                  <a:cubicBezTo>
                    <a:pt x="6973" y="1011"/>
                    <a:pt x="6968" y="1011"/>
                    <a:pt x="6963" y="1011"/>
                  </a:cubicBezTo>
                  <a:cubicBezTo>
                    <a:pt x="6913" y="1011"/>
                    <a:pt x="6904" y="1027"/>
                    <a:pt x="6933" y="1050"/>
                  </a:cubicBezTo>
                  <a:cubicBezTo>
                    <a:pt x="6953" y="1067"/>
                    <a:pt x="6935" y="1075"/>
                    <a:pt x="6914" y="1075"/>
                  </a:cubicBezTo>
                  <a:cubicBezTo>
                    <a:pt x="6910" y="1075"/>
                    <a:pt x="6906" y="1074"/>
                    <a:pt x="6902" y="1074"/>
                  </a:cubicBezTo>
                  <a:cubicBezTo>
                    <a:pt x="6886" y="1069"/>
                    <a:pt x="6871" y="1068"/>
                    <a:pt x="6857" y="1068"/>
                  </a:cubicBezTo>
                  <a:cubicBezTo>
                    <a:pt x="6826" y="1068"/>
                    <a:pt x="6797" y="1075"/>
                    <a:pt x="6766" y="1077"/>
                  </a:cubicBezTo>
                  <a:cubicBezTo>
                    <a:pt x="6763" y="1077"/>
                    <a:pt x="6763" y="1074"/>
                    <a:pt x="6763" y="1074"/>
                  </a:cubicBezTo>
                  <a:cubicBezTo>
                    <a:pt x="6742" y="1050"/>
                    <a:pt x="6731" y="1029"/>
                    <a:pt x="6773" y="1005"/>
                  </a:cubicBezTo>
                  <a:cubicBezTo>
                    <a:pt x="6784" y="1001"/>
                    <a:pt x="6787" y="990"/>
                    <a:pt x="6780" y="984"/>
                  </a:cubicBezTo>
                  <a:cubicBezTo>
                    <a:pt x="6766" y="973"/>
                    <a:pt x="6749" y="973"/>
                    <a:pt x="6728" y="973"/>
                  </a:cubicBezTo>
                  <a:cubicBezTo>
                    <a:pt x="6715" y="973"/>
                    <a:pt x="6706" y="981"/>
                    <a:pt x="6694" y="981"/>
                  </a:cubicBezTo>
                  <a:cubicBezTo>
                    <a:pt x="6690" y="981"/>
                    <a:pt x="6685" y="980"/>
                    <a:pt x="6680" y="977"/>
                  </a:cubicBezTo>
                  <a:cubicBezTo>
                    <a:pt x="6686" y="963"/>
                    <a:pt x="6742" y="966"/>
                    <a:pt x="6731" y="949"/>
                  </a:cubicBezTo>
                  <a:cubicBezTo>
                    <a:pt x="6725" y="936"/>
                    <a:pt x="6704" y="921"/>
                    <a:pt x="6676" y="921"/>
                  </a:cubicBezTo>
                  <a:cubicBezTo>
                    <a:pt x="6672" y="922"/>
                    <a:pt x="6668" y="922"/>
                    <a:pt x="6665" y="922"/>
                  </a:cubicBezTo>
                  <a:cubicBezTo>
                    <a:pt x="6612" y="922"/>
                    <a:pt x="6620" y="899"/>
                    <a:pt x="6617" y="880"/>
                  </a:cubicBezTo>
                  <a:lnTo>
                    <a:pt x="6617" y="856"/>
                  </a:lnTo>
                  <a:cubicBezTo>
                    <a:pt x="6631" y="831"/>
                    <a:pt x="6585" y="814"/>
                    <a:pt x="6596" y="790"/>
                  </a:cubicBezTo>
                  <a:cubicBezTo>
                    <a:pt x="6600" y="783"/>
                    <a:pt x="6591" y="780"/>
                    <a:pt x="6582" y="780"/>
                  </a:cubicBezTo>
                  <a:cubicBezTo>
                    <a:pt x="6572" y="780"/>
                    <a:pt x="6561" y="782"/>
                    <a:pt x="6558" y="786"/>
                  </a:cubicBezTo>
                  <a:cubicBezTo>
                    <a:pt x="6543" y="797"/>
                    <a:pt x="6530" y="805"/>
                    <a:pt x="6516" y="805"/>
                  </a:cubicBezTo>
                  <a:cubicBezTo>
                    <a:pt x="6504" y="805"/>
                    <a:pt x="6491" y="800"/>
                    <a:pt x="6475" y="790"/>
                  </a:cubicBezTo>
                  <a:cubicBezTo>
                    <a:pt x="6468" y="786"/>
                    <a:pt x="6453" y="784"/>
                    <a:pt x="6438" y="784"/>
                  </a:cubicBezTo>
                  <a:cubicBezTo>
                    <a:pt x="6420" y="784"/>
                    <a:pt x="6401" y="787"/>
                    <a:pt x="6391" y="796"/>
                  </a:cubicBezTo>
                  <a:cubicBezTo>
                    <a:pt x="6377" y="817"/>
                    <a:pt x="6416" y="817"/>
                    <a:pt x="6440" y="824"/>
                  </a:cubicBezTo>
                  <a:cubicBezTo>
                    <a:pt x="6444" y="824"/>
                    <a:pt x="6451" y="827"/>
                    <a:pt x="6454" y="827"/>
                  </a:cubicBezTo>
                  <a:cubicBezTo>
                    <a:pt x="6423" y="838"/>
                    <a:pt x="6451" y="845"/>
                    <a:pt x="6457" y="852"/>
                  </a:cubicBezTo>
                  <a:cubicBezTo>
                    <a:pt x="6419" y="873"/>
                    <a:pt x="6361" y="876"/>
                    <a:pt x="6357" y="904"/>
                  </a:cubicBezTo>
                  <a:cubicBezTo>
                    <a:pt x="6294" y="901"/>
                    <a:pt x="6326" y="869"/>
                    <a:pt x="6305" y="852"/>
                  </a:cubicBezTo>
                  <a:lnTo>
                    <a:pt x="6305" y="852"/>
                  </a:lnTo>
                  <a:cubicBezTo>
                    <a:pt x="6282" y="859"/>
                    <a:pt x="6299" y="880"/>
                    <a:pt x="6264" y="880"/>
                  </a:cubicBezTo>
                  <a:cubicBezTo>
                    <a:pt x="6262" y="880"/>
                    <a:pt x="6259" y="880"/>
                    <a:pt x="6257" y="880"/>
                  </a:cubicBezTo>
                  <a:cubicBezTo>
                    <a:pt x="6284" y="848"/>
                    <a:pt x="6246" y="845"/>
                    <a:pt x="6201" y="845"/>
                  </a:cubicBezTo>
                  <a:cubicBezTo>
                    <a:pt x="6142" y="845"/>
                    <a:pt x="6090" y="856"/>
                    <a:pt x="6058" y="880"/>
                  </a:cubicBezTo>
                  <a:cubicBezTo>
                    <a:pt x="6045" y="892"/>
                    <a:pt x="6029" y="898"/>
                    <a:pt x="6013" y="898"/>
                  </a:cubicBezTo>
                  <a:cubicBezTo>
                    <a:pt x="6001" y="898"/>
                    <a:pt x="5989" y="894"/>
                    <a:pt x="5978" y="886"/>
                  </a:cubicBezTo>
                  <a:cubicBezTo>
                    <a:pt x="5960" y="875"/>
                    <a:pt x="5940" y="869"/>
                    <a:pt x="5916" y="869"/>
                  </a:cubicBezTo>
                  <a:cubicBezTo>
                    <a:pt x="5904" y="869"/>
                    <a:pt x="5891" y="871"/>
                    <a:pt x="5878" y="873"/>
                  </a:cubicBezTo>
                  <a:cubicBezTo>
                    <a:pt x="5873" y="874"/>
                    <a:pt x="5868" y="874"/>
                    <a:pt x="5864" y="874"/>
                  </a:cubicBezTo>
                  <a:cubicBezTo>
                    <a:pt x="5823" y="874"/>
                    <a:pt x="5824" y="847"/>
                    <a:pt x="5802" y="841"/>
                  </a:cubicBezTo>
                  <a:cubicBezTo>
                    <a:pt x="5784" y="835"/>
                    <a:pt x="5805" y="817"/>
                    <a:pt x="5829" y="814"/>
                  </a:cubicBezTo>
                  <a:cubicBezTo>
                    <a:pt x="5854" y="806"/>
                    <a:pt x="5882" y="800"/>
                    <a:pt x="5857" y="786"/>
                  </a:cubicBezTo>
                  <a:cubicBezTo>
                    <a:pt x="5847" y="781"/>
                    <a:pt x="5835" y="778"/>
                    <a:pt x="5824" y="778"/>
                  </a:cubicBezTo>
                  <a:cubicBezTo>
                    <a:pt x="5813" y="778"/>
                    <a:pt x="5802" y="781"/>
                    <a:pt x="5791" y="786"/>
                  </a:cubicBezTo>
                  <a:cubicBezTo>
                    <a:pt x="5757" y="803"/>
                    <a:pt x="5698" y="814"/>
                    <a:pt x="5715" y="848"/>
                  </a:cubicBezTo>
                  <a:cubicBezTo>
                    <a:pt x="5719" y="852"/>
                    <a:pt x="5719" y="862"/>
                    <a:pt x="5705" y="862"/>
                  </a:cubicBezTo>
                  <a:cubicBezTo>
                    <a:pt x="5695" y="862"/>
                    <a:pt x="5677" y="859"/>
                    <a:pt x="5680" y="856"/>
                  </a:cubicBezTo>
                  <a:cubicBezTo>
                    <a:pt x="5687" y="838"/>
                    <a:pt x="5645" y="821"/>
                    <a:pt x="5684" y="803"/>
                  </a:cubicBezTo>
                  <a:cubicBezTo>
                    <a:pt x="5695" y="800"/>
                    <a:pt x="5701" y="796"/>
                    <a:pt x="5690" y="793"/>
                  </a:cubicBezTo>
                  <a:cubicBezTo>
                    <a:pt x="5673" y="788"/>
                    <a:pt x="5654" y="786"/>
                    <a:pt x="5635" y="786"/>
                  </a:cubicBezTo>
                  <a:cubicBezTo>
                    <a:pt x="5616" y="786"/>
                    <a:pt x="5597" y="788"/>
                    <a:pt x="5580" y="790"/>
                  </a:cubicBezTo>
                  <a:cubicBezTo>
                    <a:pt x="5549" y="793"/>
                    <a:pt x="5552" y="806"/>
                    <a:pt x="5559" y="821"/>
                  </a:cubicBezTo>
                  <a:cubicBezTo>
                    <a:pt x="5562" y="835"/>
                    <a:pt x="5576" y="859"/>
                    <a:pt x="5541" y="859"/>
                  </a:cubicBezTo>
                  <a:cubicBezTo>
                    <a:pt x="5490" y="859"/>
                    <a:pt x="5455" y="876"/>
                    <a:pt x="5406" y="876"/>
                  </a:cubicBezTo>
                  <a:cubicBezTo>
                    <a:pt x="5402" y="877"/>
                    <a:pt x="5397" y="877"/>
                    <a:pt x="5392" y="877"/>
                  </a:cubicBezTo>
                  <a:cubicBezTo>
                    <a:pt x="5349" y="877"/>
                    <a:pt x="5310" y="863"/>
                    <a:pt x="5323" y="838"/>
                  </a:cubicBezTo>
                  <a:cubicBezTo>
                    <a:pt x="5344" y="786"/>
                    <a:pt x="5282" y="776"/>
                    <a:pt x="5222" y="762"/>
                  </a:cubicBezTo>
                  <a:cubicBezTo>
                    <a:pt x="5205" y="762"/>
                    <a:pt x="5202" y="750"/>
                    <a:pt x="5184" y="750"/>
                  </a:cubicBezTo>
                  <a:cubicBezTo>
                    <a:pt x="5180" y="750"/>
                    <a:pt x="5176" y="750"/>
                    <a:pt x="5170" y="752"/>
                  </a:cubicBezTo>
                  <a:cubicBezTo>
                    <a:pt x="5195" y="772"/>
                    <a:pt x="5163" y="782"/>
                    <a:pt x="5143" y="796"/>
                  </a:cubicBezTo>
                  <a:cubicBezTo>
                    <a:pt x="5098" y="787"/>
                    <a:pt x="5053" y="777"/>
                    <a:pt x="5010" y="777"/>
                  </a:cubicBezTo>
                  <a:cubicBezTo>
                    <a:pt x="4975" y="777"/>
                    <a:pt x="4942" y="783"/>
                    <a:pt x="4910" y="800"/>
                  </a:cubicBezTo>
                  <a:cubicBezTo>
                    <a:pt x="4904" y="803"/>
                    <a:pt x="4895" y="804"/>
                    <a:pt x="4888" y="804"/>
                  </a:cubicBezTo>
                  <a:cubicBezTo>
                    <a:pt x="4878" y="804"/>
                    <a:pt x="4869" y="802"/>
                    <a:pt x="4865" y="796"/>
                  </a:cubicBezTo>
                  <a:cubicBezTo>
                    <a:pt x="4827" y="752"/>
                    <a:pt x="4726" y="752"/>
                    <a:pt x="4657" y="717"/>
                  </a:cubicBezTo>
                  <a:lnTo>
                    <a:pt x="4657" y="717"/>
                  </a:lnTo>
                  <a:cubicBezTo>
                    <a:pt x="4667" y="752"/>
                    <a:pt x="4737" y="765"/>
                    <a:pt x="4695" y="796"/>
                  </a:cubicBezTo>
                  <a:cubicBezTo>
                    <a:pt x="4683" y="794"/>
                    <a:pt x="4686" y="774"/>
                    <a:pt x="4672" y="774"/>
                  </a:cubicBezTo>
                  <a:cubicBezTo>
                    <a:pt x="4665" y="774"/>
                    <a:pt x="4656" y="778"/>
                    <a:pt x="4640" y="790"/>
                  </a:cubicBezTo>
                  <a:cubicBezTo>
                    <a:pt x="4601" y="817"/>
                    <a:pt x="4525" y="838"/>
                    <a:pt x="4459" y="845"/>
                  </a:cubicBezTo>
                  <a:cubicBezTo>
                    <a:pt x="4379" y="848"/>
                    <a:pt x="4386" y="862"/>
                    <a:pt x="4411" y="890"/>
                  </a:cubicBezTo>
                  <a:cubicBezTo>
                    <a:pt x="4405" y="889"/>
                    <a:pt x="4400" y="889"/>
                    <a:pt x="4396" y="889"/>
                  </a:cubicBezTo>
                  <a:cubicBezTo>
                    <a:pt x="4344" y="889"/>
                    <a:pt x="4335" y="906"/>
                    <a:pt x="4313" y="936"/>
                  </a:cubicBezTo>
                  <a:cubicBezTo>
                    <a:pt x="4286" y="970"/>
                    <a:pt x="4345" y="977"/>
                    <a:pt x="4362" y="994"/>
                  </a:cubicBezTo>
                  <a:cubicBezTo>
                    <a:pt x="4372" y="1008"/>
                    <a:pt x="4398" y="1016"/>
                    <a:pt x="4427" y="1016"/>
                  </a:cubicBezTo>
                  <a:cubicBezTo>
                    <a:pt x="4440" y="1016"/>
                    <a:pt x="4454" y="1015"/>
                    <a:pt x="4466" y="1011"/>
                  </a:cubicBezTo>
                  <a:cubicBezTo>
                    <a:pt x="4482" y="1009"/>
                    <a:pt x="4495" y="1007"/>
                    <a:pt x="4505" y="1007"/>
                  </a:cubicBezTo>
                  <a:cubicBezTo>
                    <a:pt x="4545" y="1007"/>
                    <a:pt x="4556" y="1025"/>
                    <a:pt x="4556" y="1050"/>
                  </a:cubicBezTo>
                  <a:cubicBezTo>
                    <a:pt x="4544" y="1062"/>
                    <a:pt x="4529" y="1066"/>
                    <a:pt x="4513" y="1066"/>
                  </a:cubicBezTo>
                  <a:cubicBezTo>
                    <a:pt x="4497" y="1066"/>
                    <a:pt x="4482" y="1062"/>
                    <a:pt x="4470" y="1056"/>
                  </a:cubicBezTo>
                  <a:cubicBezTo>
                    <a:pt x="4436" y="1041"/>
                    <a:pt x="4404" y="1029"/>
                    <a:pt x="4370" y="1029"/>
                  </a:cubicBezTo>
                  <a:cubicBezTo>
                    <a:pt x="4348" y="1029"/>
                    <a:pt x="4325" y="1034"/>
                    <a:pt x="4300" y="1046"/>
                  </a:cubicBezTo>
                  <a:cubicBezTo>
                    <a:pt x="4298" y="1047"/>
                    <a:pt x="4296" y="1048"/>
                    <a:pt x="4294" y="1048"/>
                  </a:cubicBezTo>
                  <a:cubicBezTo>
                    <a:pt x="4289" y="1048"/>
                    <a:pt x="4283" y="1046"/>
                    <a:pt x="4279" y="1046"/>
                  </a:cubicBezTo>
                  <a:cubicBezTo>
                    <a:pt x="4273" y="1045"/>
                    <a:pt x="4261" y="1044"/>
                    <a:pt x="4245" y="1044"/>
                  </a:cubicBezTo>
                  <a:cubicBezTo>
                    <a:pt x="4176" y="1044"/>
                    <a:pt x="4035" y="1054"/>
                    <a:pt x="4004" y="1060"/>
                  </a:cubicBezTo>
                  <a:cubicBezTo>
                    <a:pt x="4001" y="1064"/>
                    <a:pt x="3998" y="1067"/>
                    <a:pt x="3994" y="1067"/>
                  </a:cubicBezTo>
                  <a:cubicBezTo>
                    <a:pt x="4050" y="1074"/>
                    <a:pt x="4046" y="1095"/>
                    <a:pt x="4046" y="1115"/>
                  </a:cubicBezTo>
                  <a:cubicBezTo>
                    <a:pt x="4050" y="1123"/>
                    <a:pt x="4057" y="1126"/>
                    <a:pt x="4071" y="1126"/>
                  </a:cubicBezTo>
                  <a:lnTo>
                    <a:pt x="4119" y="1126"/>
                  </a:lnTo>
                  <a:cubicBezTo>
                    <a:pt x="4146" y="1132"/>
                    <a:pt x="4173" y="1134"/>
                    <a:pt x="4200" y="1134"/>
                  </a:cubicBezTo>
                  <a:cubicBezTo>
                    <a:pt x="4239" y="1134"/>
                    <a:pt x="4277" y="1129"/>
                    <a:pt x="4313" y="1119"/>
                  </a:cubicBezTo>
                  <a:cubicBezTo>
                    <a:pt x="4324" y="1115"/>
                    <a:pt x="4342" y="1119"/>
                    <a:pt x="4337" y="1109"/>
                  </a:cubicBezTo>
                  <a:cubicBezTo>
                    <a:pt x="4337" y="1101"/>
                    <a:pt x="4330" y="1095"/>
                    <a:pt x="4320" y="1095"/>
                  </a:cubicBezTo>
                  <a:cubicBezTo>
                    <a:pt x="4316" y="1095"/>
                    <a:pt x="4311" y="1096"/>
                    <a:pt x="4307" y="1098"/>
                  </a:cubicBezTo>
                  <a:cubicBezTo>
                    <a:pt x="4294" y="1102"/>
                    <a:pt x="4285" y="1103"/>
                    <a:pt x="4280" y="1103"/>
                  </a:cubicBezTo>
                  <a:cubicBezTo>
                    <a:pt x="4267" y="1103"/>
                    <a:pt x="4277" y="1092"/>
                    <a:pt x="4282" y="1085"/>
                  </a:cubicBezTo>
                  <a:cubicBezTo>
                    <a:pt x="4292" y="1081"/>
                    <a:pt x="4303" y="1077"/>
                    <a:pt x="4313" y="1074"/>
                  </a:cubicBezTo>
                  <a:cubicBezTo>
                    <a:pt x="4319" y="1073"/>
                    <a:pt x="4325" y="1072"/>
                    <a:pt x="4330" y="1072"/>
                  </a:cubicBezTo>
                  <a:cubicBezTo>
                    <a:pt x="4354" y="1072"/>
                    <a:pt x="4373" y="1082"/>
                    <a:pt x="4393" y="1085"/>
                  </a:cubicBezTo>
                  <a:cubicBezTo>
                    <a:pt x="4390" y="1109"/>
                    <a:pt x="4342" y="1140"/>
                    <a:pt x="4441" y="1140"/>
                  </a:cubicBezTo>
                  <a:cubicBezTo>
                    <a:pt x="4466" y="1140"/>
                    <a:pt x="4462" y="1165"/>
                    <a:pt x="4446" y="1165"/>
                  </a:cubicBezTo>
                  <a:cubicBezTo>
                    <a:pt x="4358" y="1171"/>
                    <a:pt x="4383" y="1202"/>
                    <a:pt x="4393" y="1227"/>
                  </a:cubicBezTo>
                  <a:cubicBezTo>
                    <a:pt x="4381" y="1231"/>
                    <a:pt x="4370" y="1233"/>
                    <a:pt x="4360" y="1233"/>
                  </a:cubicBezTo>
                  <a:cubicBezTo>
                    <a:pt x="4344" y="1233"/>
                    <a:pt x="4329" y="1228"/>
                    <a:pt x="4317" y="1219"/>
                  </a:cubicBezTo>
                  <a:cubicBezTo>
                    <a:pt x="4304" y="1211"/>
                    <a:pt x="4292" y="1206"/>
                    <a:pt x="4279" y="1206"/>
                  </a:cubicBezTo>
                  <a:cubicBezTo>
                    <a:pt x="4267" y="1206"/>
                    <a:pt x="4254" y="1211"/>
                    <a:pt x="4244" y="1219"/>
                  </a:cubicBezTo>
                  <a:cubicBezTo>
                    <a:pt x="4220" y="1237"/>
                    <a:pt x="4244" y="1244"/>
                    <a:pt x="4272" y="1248"/>
                  </a:cubicBezTo>
                  <a:cubicBezTo>
                    <a:pt x="4289" y="1251"/>
                    <a:pt x="4321" y="1258"/>
                    <a:pt x="4303" y="1269"/>
                  </a:cubicBezTo>
                  <a:cubicBezTo>
                    <a:pt x="4262" y="1289"/>
                    <a:pt x="4331" y="1296"/>
                    <a:pt x="4317" y="1317"/>
                  </a:cubicBezTo>
                  <a:cubicBezTo>
                    <a:pt x="4303" y="1314"/>
                    <a:pt x="4293" y="1312"/>
                    <a:pt x="4285" y="1312"/>
                  </a:cubicBezTo>
                  <a:cubicBezTo>
                    <a:pt x="4259" y="1312"/>
                    <a:pt x="4261" y="1328"/>
                    <a:pt x="4258" y="1344"/>
                  </a:cubicBezTo>
                  <a:cubicBezTo>
                    <a:pt x="4258" y="1362"/>
                    <a:pt x="4282" y="1369"/>
                    <a:pt x="4310" y="1376"/>
                  </a:cubicBezTo>
                  <a:cubicBezTo>
                    <a:pt x="4337" y="1386"/>
                    <a:pt x="4337" y="1400"/>
                    <a:pt x="4331" y="1418"/>
                  </a:cubicBezTo>
                  <a:cubicBezTo>
                    <a:pt x="4329" y="1418"/>
                    <a:pt x="4328" y="1418"/>
                    <a:pt x="4326" y="1418"/>
                  </a:cubicBezTo>
                  <a:cubicBezTo>
                    <a:pt x="4301" y="1418"/>
                    <a:pt x="4291" y="1397"/>
                    <a:pt x="4268" y="1397"/>
                  </a:cubicBezTo>
                  <a:cubicBezTo>
                    <a:pt x="4263" y="1397"/>
                    <a:pt x="4257" y="1398"/>
                    <a:pt x="4251" y="1400"/>
                  </a:cubicBezTo>
                  <a:cubicBezTo>
                    <a:pt x="4242" y="1399"/>
                    <a:pt x="4232" y="1398"/>
                    <a:pt x="4223" y="1398"/>
                  </a:cubicBezTo>
                  <a:cubicBezTo>
                    <a:pt x="4211" y="1398"/>
                    <a:pt x="4199" y="1399"/>
                    <a:pt x="4187" y="1399"/>
                  </a:cubicBezTo>
                  <a:cubicBezTo>
                    <a:pt x="4169" y="1399"/>
                    <a:pt x="4152" y="1397"/>
                    <a:pt x="4137" y="1389"/>
                  </a:cubicBezTo>
                  <a:cubicBezTo>
                    <a:pt x="4103" y="1385"/>
                    <a:pt x="4070" y="1379"/>
                    <a:pt x="4036" y="1379"/>
                  </a:cubicBezTo>
                  <a:cubicBezTo>
                    <a:pt x="4018" y="1379"/>
                    <a:pt x="3999" y="1381"/>
                    <a:pt x="3980" y="1386"/>
                  </a:cubicBezTo>
                  <a:cubicBezTo>
                    <a:pt x="3977" y="1386"/>
                    <a:pt x="3973" y="1386"/>
                    <a:pt x="3973" y="1389"/>
                  </a:cubicBezTo>
                  <a:lnTo>
                    <a:pt x="3956" y="1389"/>
                  </a:lnTo>
                  <a:cubicBezTo>
                    <a:pt x="3952" y="1361"/>
                    <a:pt x="3940" y="1352"/>
                    <a:pt x="3924" y="1352"/>
                  </a:cubicBezTo>
                  <a:cubicBezTo>
                    <a:pt x="3897" y="1352"/>
                    <a:pt x="3859" y="1376"/>
                    <a:pt x="3831" y="1376"/>
                  </a:cubicBezTo>
                  <a:cubicBezTo>
                    <a:pt x="3829" y="1376"/>
                    <a:pt x="3826" y="1376"/>
                    <a:pt x="3824" y="1376"/>
                  </a:cubicBezTo>
                  <a:cubicBezTo>
                    <a:pt x="3822" y="1376"/>
                    <a:pt x="3819" y="1375"/>
                    <a:pt x="3817" y="1375"/>
                  </a:cubicBezTo>
                  <a:cubicBezTo>
                    <a:pt x="3797" y="1375"/>
                    <a:pt x="3786" y="1387"/>
                    <a:pt x="3783" y="1400"/>
                  </a:cubicBezTo>
                  <a:cubicBezTo>
                    <a:pt x="3775" y="1418"/>
                    <a:pt x="3804" y="1421"/>
                    <a:pt x="3824" y="1424"/>
                  </a:cubicBezTo>
                  <a:cubicBezTo>
                    <a:pt x="3842" y="1431"/>
                    <a:pt x="3879" y="1421"/>
                    <a:pt x="3887" y="1445"/>
                  </a:cubicBezTo>
                  <a:cubicBezTo>
                    <a:pt x="3852" y="1442"/>
                    <a:pt x="3818" y="1439"/>
                    <a:pt x="3785" y="1439"/>
                  </a:cubicBezTo>
                  <a:cubicBezTo>
                    <a:pt x="3752" y="1439"/>
                    <a:pt x="3720" y="1442"/>
                    <a:pt x="3689" y="1448"/>
                  </a:cubicBezTo>
                  <a:cubicBezTo>
                    <a:pt x="3677" y="1450"/>
                    <a:pt x="3667" y="1451"/>
                    <a:pt x="3656" y="1451"/>
                  </a:cubicBezTo>
                  <a:cubicBezTo>
                    <a:pt x="3628" y="1451"/>
                    <a:pt x="3603" y="1445"/>
                    <a:pt x="3578" y="1435"/>
                  </a:cubicBezTo>
                  <a:cubicBezTo>
                    <a:pt x="3564" y="1431"/>
                    <a:pt x="3550" y="1428"/>
                    <a:pt x="3536" y="1424"/>
                  </a:cubicBezTo>
                  <a:cubicBezTo>
                    <a:pt x="3460" y="1445"/>
                    <a:pt x="3384" y="1463"/>
                    <a:pt x="3307" y="1483"/>
                  </a:cubicBezTo>
                  <a:cubicBezTo>
                    <a:pt x="3287" y="1490"/>
                    <a:pt x="3280" y="1501"/>
                    <a:pt x="3307" y="1511"/>
                  </a:cubicBezTo>
                  <a:cubicBezTo>
                    <a:pt x="3325" y="1518"/>
                    <a:pt x="3346" y="1525"/>
                    <a:pt x="3349" y="1539"/>
                  </a:cubicBezTo>
                  <a:cubicBezTo>
                    <a:pt x="3333" y="1546"/>
                    <a:pt x="3321" y="1549"/>
                    <a:pt x="3311" y="1549"/>
                  </a:cubicBezTo>
                  <a:cubicBezTo>
                    <a:pt x="3289" y="1549"/>
                    <a:pt x="3278" y="1537"/>
                    <a:pt x="3266" y="1525"/>
                  </a:cubicBezTo>
                  <a:cubicBezTo>
                    <a:pt x="3266" y="1522"/>
                    <a:pt x="3262" y="1522"/>
                    <a:pt x="3259" y="1518"/>
                  </a:cubicBezTo>
                  <a:cubicBezTo>
                    <a:pt x="3221" y="1498"/>
                    <a:pt x="3224" y="1480"/>
                    <a:pt x="3272" y="1466"/>
                  </a:cubicBezTo>
                  <a:cubicBezTo>
                    <a:pt x="3293" y="1463"/>
                    <a:pt x="3307" y="1452"/>
                    <a:pt x="3297" y="1438"/>
                  </a:cubicBezTo>
                  <a:cubicBezTo>
                    <a:pt x="3290" y="1431"/>
                    <a:pt x="3272" y="1428"/>
                    <a:pt x="3255" y="1428"/>
                  </a:cubicBezTo>
                  <a:cubicBezTo>
                    <a:pt x="3186" y="1435"/>
                    <a:pt x="3117" y="1438"/>
                    <a:pt x="3051" y="1448"/>
                  </a:cubicBezTo>
                  <a:cubicBezTo>
                    <a:pt x="3019" y="1452"/>
                    <a:pt x="3019" y="1466"/>
                    <a:pt x="3009" y="1477"/>
                  </a:cubicBezTo>
                  <a:cubicBezTo>
                    <a:pt x="2995" y="1493"/>
                    <a:pt x="3030" y="1487"/>
                    <a:pt x="3040" y="1490"/>
                  </a:cubicBezTo>
                  <a:cubicBezTo>
                    <a:pt x="3061" y="1501"/>
                    <a:pt x="3061" y="1501"/>
                    <a:pt x="3019" y="1511"/>
                  </a:cubicBezTo>
                  <a:cubicBezTo>
                    <a:pt x="2995" y="1514"/>
                    <a:pt x="2995" y="1536"/>
                    <a:pt x="2966" y="1536"/>
                  </a:cubicBezTo>
                  <a:cubicBezTo>
                    <a:pt x="2963" y="1536"/>
                    <a:pt x="2958" y="1536"/>
                    <a:pt x="2953" y="1535"/>
                  </a:cubicBezTo>
                  <a:lnTo>
                    <a:pt x="2950" y="1535"/>
                  </a:lnTo>
                  <a:cubicBezTo>
                    <a:pt x="2950" y="1506"/>
                    <a:pt x="2926" y="1486"/>
                    <a:pt x="2869" y="1486"/>
                  </a:cubicBezTo>
                  <a:cubicBezTo>
                    <a:pt x="2865" y="1486"/>
                    <a:pt x="2861" y="1487"/>
                    <a:pt x="2856" y="1487"/>
                  </a:cubicBezTo>
                  <a:cubicBezTo>
                    <a:pt x="2838" y="1492"/>
                    <a:pt x="2820" y="1493"/>
                    <a:pt x="2802" y="1493"/>
                  </a:cubicBezTo>
                  <a:cubicBezTo>
                    <a:pt x="2781" y="1493"/>
                    <a:pt x="2759" y="1492"/>
                    <a:pt x="2739" y="1492"/>
                  </a:cubicBezTo>
                  <a:cubicBezTo>
                    <a:pt x="2728" y="1492"/>
                    <a:pt x="2717" y="1492"/>
                    <a:pt x="2707" y="1493"/>
                  </a:cubicBezTo>
                  <a:lnTo>
                    <a:pt x="2707" y="1487"/>
                  </a:lnTo>
                  <a:cubicBezTo>
                    <a:pt x="2755" y="1477"/>
                    <a:pt x="2787" y="1459"/>
                    <a:pt x="2797" y="1431"/>
                  </a:cubicBezTo>
                  <a:lnTo>
                    <a:pt x="2797" y="1431"/>
                  </a:lnTo>
                  <a:cubicBezTo>
                    <a:pt x="2755" y="1442"/>
                    <a:pt x="2718" y="1442"/>
                    <a:pt x="2676" y="1442"/>
                  </a:cubicBezTo>
                  <a:cubicBezTo>
                    <a:pt x="2657" y="1432"/>
                    <a:pt x="2636" y="1425"/>
                    <a:pt x="2614" y="1425"/>
                  </a:cubicBezTo>
                  <a:cubicBezTo>
                    <a:pt x="2603" y="1425"/>
                    <a:pt x="2593" y="1427"/>
                    <a:pt x="2582" y="1431"/>
                  </a:cubicBezTo>
                  <a:cubicBezTo>
                    <a:pt x="2550" y="1445"/>
                    <a:pt x="2517" y="1450"/>
                    <a:pt x="2482" y="1450"/>
                  </a:cubicBezTo>
                  <a:cubicBezTo>
                    <a:pt x="2472" y="1450"/>
                    <a:pt x="2461" y="1449"/>
                    <a:pt x="2451" y="1448"/>
                  </a:cubicBezTo>
                  <a:cubicBezTo>
                    <a:pt x="2412" y="1448"/>
                    <a:pt x="2401" y="1459"/>
                    <a:pt x="2419" y="1477"/>
                  </a:cubicBezTo>
                  <a:cubicBezTo>
                    <a:pt x="2395" y="1483"/>
                    <a:pt x="2360" y="1483"/>
                    <a:pt x="2350" y="1501"/>
                  </a:cubicBezTo>
                  <a:cubicBezTo>
                    <a:pt x="2339" y="1500"/>
                    <a:pt x="2328" y="1499"/>
                    <a:pt x="2318" y="1499"/>
                  </a:cubicBezTo>
                  <a:cubicBezTo>
                    <a:pt x="2239" y="1499"/>
                    <a:pt x="2184" y="1534"/>
                    <a:pt x="2114" y="1549"/>
                  </a:cubicBezTo>
                  <a:cubicBezTo>
                    <a:pt x="2097" y="1553"/>
                    <a:pt x="2083" y="1560"/>
                    <a:pt x="2058" y="1560"/>
                  </a:cubicBezTo>
                  <a:cubicBezTo>
                    <a:pt x="2046" y="1584"/>
                    <a:pt x="2024" y="1607"/>
                    <a:pt x="1985" y="1607"/>
                  </a:cubicBezTo>
                  <a:cubicBezTo>
                    <a:pt x="1979" y="1607"/>
                    <a:pt x="1972" y="1606"/>
                    <a:pt x="1964" y="1605"/>
                  </a:cubicBezTo>
                  <a:cubicBezTo>
                    <a:pt x="1951" y="1603"/>
                    <a:pt x="1941" y="1602"/>
                    <a:pt x="1933" y="1602"/>
                  </a:cubicBezTo>
                  <a:cubicBezTo>
                    <a:pt x="1897" y="1602"/>
                    <a:pt x="1901" y="1619"/>
                    <a:pt x="1895" y="1636"/>
                  </a:cubicBezTo>
                  <a:cubicBezTo>
                    <a:pt x="1892" y="1643"/>
                    <a:pt x="1892" y="1650"/>
                    <a:pt x="1885" y="1657"/>
                  </a:cubicBezTo>
                  <a:cubicBezTo>
                    <a:pt x="1881" y="1664"/>
                    <a:pt x="1847" y="1664"/>
                    <a:pt x="1868" y="1674"/>
                  </a:cubicBezTo>
                  <a:cubicBezTo>
                    <a:pt x="1879" y="1680"/>
                    <a:pt x="1899" y="1693"/>
                    <a:pt x="1910" y="1693"/>
                  </a:cubicBezTo>
                  <a:cubicBezTo>
                    <a:pt x="1913" y="1693"/>
                    <a:pt x="1914" y="1693"/>
                    <a:pt x="1916" y="1692"/>
                  </a:cubicBezTo>
                  <a:cubicBezTo>
                    <a:pt x="1938" y="1681"/>
                    <a:pt x="1960" y="1678"/>
                    <a:pt x="1982" y="1678"/>
                  </a:cubicBezTo>
                  <a:cubicBezTo>
                    <a:pt x="2009" y="1678"/>
                    <a:pt x="2036" y="1682"/>
                    <a:pt x="2063" y="1682"/>
                  </a:cubicBezTo>
                  <a:cubicBezTo>
                    <a:pt x="2072" y="1682"/>
                    <a:pt x="2081" y="1682"/>
                    <a:pt x="2089" y="1681"/>
                  </a:cubicBezTo>
                  <a:cubicBezTo>
                    <a:pt x="2106" y="1679"/>
                    <a:pt x="2123" y="1679"/>
                    <a:pt x="2140" y="1679"/>
                  </a:cubicBezTo>
                  <a:cubicBezTo>
                    <a:pt x="2239" y="1679"/>
                    <a:pt x="2338" y="1699"/>
                    <a:pt x="2441" y="1699"/>
                  </a:cubicBezTo>
                  <a:cubicBezTo>
                    <a:pt x="2447" y="1699"/>
                    <a:pt x="2454" y="1698"/>
                    <a:pt x="2461" y="1698"/>
                  </a:cubicBezTo>
                  <a:cubicBezTo>
                    <a:pt x="2481" y="1698"/>
                    <a:pt x="2526" y="1709"/>
                    <a:pt x="2513" y="1722"/>
                  </a:cubicBezTo>
                  <a:cubicBezTo>
                    <a:pt x="2494" y="1744"/>
                    <a:pt x="2515" y="1751"/>
                    <a:pt x="2533" y="1751"/>
                  </a:cubicBezTo>
                  <a:cubicBezTo>
                    <a:pt x="2541" y="1751"/>
                    <a:pt x="2549" y="1749"/>
                    <a:pt x="2551" y="1747"/>
                  </a:cubicBezTo>
                  <a:cubicBezTo>
                    <a:pt x="2558" y="1742"/>
                    <a:pt x="2564" y="1740"/>
                    <a:pt x="2569" y="1740"/>
                  </a:cubicBezTo>
                  <a:cubicBezTo>
                    <a:pt x="2585" y="1740"/>
                    <a:pt x="2596" y="1761"/>
                    <a:pt x="2612" y="1761"/>
                  </a:cubicBezTo>
                  <a:cubicBezTo>
                    <a:pt x="2616" y="1761"/>
                    <a:pt x="2621" y="1759"/>
                    <a:pt x="2627" y="1754"/>
                  </a:cubicBezTo>
                  <a:cubicBezTo>
                    <a:pt x="2632" y="1748"/>
                    <a:pt x="2637" y="1746"/>
                    <a:pt x="2642" y="1746"/>
                  </a:cubicBezTo>
                  <a:cubicBezTo>
                    <a:pt x="2653" y="1746"/>
                    <a:pt x="2664" y="1757"/>
                    <a:pt x="2676" y="1757"/>
                  </a:cubicBezTo>
                  <a:lnTo>
                    <a:pt x="2676" y="1799"/>
                  </a:lnTo>
                  <a:cubicBezTo>
                    <a:pt x="2661" y="1804"/>
                    <a:pt x="2646" y="1806"/>
                    <a:pt x="2632" y="1806"/>
                  </a:cubicBezTo>
                  <a:cubicBezTo>
                    <a:pt x="2597" y="1806"/>
                    <a:pt x="2563" y="1796"/>
                    <a:pt x="2528" y="1796"/>
                  </a:cubicBezTo>
                  <a:cubicBezTo>
                    <a:pt x="2518" y="1796"/>
                    <a:pt x="2507" y="1796"/>
                    <a:pt x="2496" y="1799"/>
                  </a:cubicBezTo>
                  <a:cubicBezTo>
                    <a:pt x="2448" y="1798"/>
                    <a:pt x="2400" y="1797"/>
                    <a:pt x="2352" y="1797"/>
                  </a:cubicBezTo>
                  <a:cubicBezTo>
                    <a:pt x="2065" y="1797"/>
                    <a:pt x="1782" y="1821"/>
                    <a:pt x="1496" y="1847"/>
                  </a:cubicBezTo>
                  <a:cubicBezTo>
                    <a:pt x="1413" y="1855"/>
                    <a:pt x="1326" y="1855"/>
                    <a:pt x="1247" y="1876"/>
                  </a:cubicBezTo>
                  <a:cubicBezTo>
                    <a:pt x="1181" y="1872"/>
                    <a:pt x="1111" y="1876"/>
                    <a:pt x="1048" y="1865"/>
                  </a:cubicBezTo>
                  <a:cubicBezTo>
                    <a:pt x="1017" y="1858"/>
                    <a:pt x="987" y="1851"/>
                    <a:pt x="956" y="1851"/>
                  </a:cubicBezTo>
                  <a:cubicBezTo>
                    <a:pt x="940" y="1851"/>
                    <a:pt x="923" y="1853"/>
                    <a:pt x="907" y="1858"/>
                  </a:cubicBezTo>
                  <a:cubicBezTo>
                    <a:pt x="872" y="1861"/>
                    <a:pt x="869" y="1865"/>
                    <a:pt x="872" y="1876"/>
                  </a:cubicBezTo>
                  <a:cubicBezTo>
                    <a:pt x="899" y="1900"/>
                    <a:pt x="910" y="1924"/>
                    <a:pt x="889" y="1951"/>
                  </a:cubicBezTo>
                  <a:cubicBezTo>
                    <a:pt x="861" y="1956"/>
                    <a:pt x="824" y="1956"/>
                    <a:pt x="799" y="1976"/>
                  </a:cubicBezTo>
                  <a:cubicBezTo>
                    <a:pt x="901" y="1989"/>
                    <a:pt x="980" y="2022"/>
                    <a:pt x="1084" y="2022"/>
                  </a:cubicBezTo>
                  <a:cubicBezTo>
                    <a:pt x="1093" y="2022"/>
                    <a:pt x="1102" y="2022"/>
                    <a:pt x="1111" y="2021"/>
                  </a:cubicBezTo>
                  <a:cubicBezTo>
                    <a:pt x="1121" y="2021"/>
                    <a:pt x="1132" y="2021"/>
                    <a:pt x="1142" y="2021"/>
                  </a:cubicBezTo>
                  <a:cubicBezTo>
                    <a:pt x="1210" y="2021"/>
                    <a:pt x="1278" y="2032"/>
                    <a:pt x="1306" y="2076"/>
                  </a:cubicBezTo>
                  <a:cubicBezTo>
                    <a:pt x="1312" y="2090"/>
                    <a:pt x="1336" y="2090"/>
                    <a:pt x="1357" y="2090"/>
                  </a:cubicBezTo>
                  <a:cubicBezTo>
                    <a:pt x="1388" y="2096"/>
                    <a:pt x="1417" y="2097"/>
                    <a:pt x="1447" y="2097"/>
                  </a:cubicBezTo>
                  <a:cubicBezTo>
                    <a:pt x="1478" y="2097"/>
                    <a:pt x="1509" y="2095"/>
                    <a:pt x="1541" y="2094"/>
                  </a:cubicBezTo>
                  <a:cubicBezTo>
                    <a:pt x="1684" y="2080"/>
                    <a:pt x="1826" y="2084"/>
                    <a:pt x="1968" y="2080"/>
                  </a:cubicBezTo>
                  <a:cubicBezTo>
                    <a:pt x="1982" y="2080"/>
                    <a:pt x="1997" y="2080"/>
                    <a:pt x="2013" y="2080"/>
                  </a:cubicBezTo>
                  <a:cubicBezTo>
                    <a:pt x="2039" y="2080"/>
                    <a:pt x="2066" y="2082"/>
                    <a:pt x="2089" y="2090"/>
                  </a:cubicBezTo>
                  <a:cubicBezTo>
                    <a:pt x="2058" y="2111"/>
                    <a:pt x="1999" y="2111"/>
                    <a:pt x="1964" y="2132"/>
                  </a:cubicBezTo>
                  <a:cubicBezTo>
                    <a:pt x="2010" y="2146"/>
                    <a:pt x="2055" y="2146"/>
                    <a:pt x="2100" y="2146"/>
                  </a:cubicBezTo>
                  <a:cubicBezTo>
                    <a:pt x="2162" y="2146"/>
                    <a:pt x="2225" y="2141"/>
                    <a:pt x="2287" y="2141"/>
                  </a:cubicBezTo>
                  <a:cubicBezTo>
                    <a:pt x="2318" y="2141"/>
                    <a:pt x="2350" y="2143"/>
                    <a:pt x="2381" y="2146"/>
                  </a:cubicBezTo>
                  <a:cubicBezTo>
                    <a:pt x="2433" y="2164"/>
                    <a:pt x="2492" y="2156"/>
                    <a:pt x="2544" y="2164"/>
                  </a:cubicBezTo>
                  <a:cubicBezTo>
                    <a:pt x="2558" y="2173"/>
                    <a:pt x="2576" y="2174"/>
                    <a:pt x="2594" y="2174"/>
                  </a:cubicBezTo>
                  <a:cubicBezTo>
                    <a:pt x="2603" y="2174"/>
                    <a:pt x="2612" y="2174"/>
                    <a:pt x="2620" y="2174"/>
                  </a:cubicBezTo>
                  <a:cubicBezTo>
                    <a:pt x="2648" y="2174"/>
                    <a:pt x="2651" y="2177"/>
                    <a:pt x="2645" y="2191"/>
                  </a:cubicBezTo>
                  <a:cubicBezTo>
                    <a:pt x="2614" y="2188"/>
                    <a:pt x="2579" y="2191"/>
                    <a:pt x="2551" y="2185"/>
                  </a:cubicBezTo>
                  <a:cubicBezTo>
                    <a:pt x="2543" y="2183"/>
                    <a:pt x="2535" y="2182"/>
                    <a:pt x="2529" y="2182"/>
                  </a:cubicBezTo>
                  <a:cubicBezTo>
                    <a:pt x="2502" y="2182"/>
                    <a:pt x="2493" y="2194"/>
                    <a:pt x="2481" y="2205"/>
                  </a:cubicBezTo>
                  <a:cubicBezTo>
                    <a:pt x="2479" y="2205"/>
                    <a:pt x="2477" y="2205"/>
                    <a:pt x="2475" y="2205"/>
                  </a:cubicBezTo>
                  <a:cubicBezTo>
                    <a:pt x="2441" y="2205"/>
                    <a:pt x="2424" y="2230"/>
                    <a:pt x="2394" y="2230"/>
                  </a:cubicBezTo>
                  <a:cubicBezTo>
                    <a:pt x="2391" y="2230"/>
                    <a:pt x="2388" y="2230"/>
                    <a:pt x="2385" y="2229"/>
                  </a:cubicBezTo>
                  <a:cubicBezTo>
                    <a:pt x="2372" y="2227"/>
                    <a:pt x="2361" y="2226"/>
                    <a:pt x="2352" y="2226"/>
                  </a:cubicBezTo>
                  <a:cubicBezTo>
                    <a:pt x="2322" y="2226"/>
                    <a:pt x="2306" y="2237"/>
                    <a:pt x="2287" y="2250"/>
                  </a:cubicBezTo>
                  <a:cubicBezTo>
                    <a:pt x="2281" y="2247"/>
                    <a:pt x="2273" y="2243"/>
                    <a:pt x="2267" y="2243"/>
                  </a:cubicBezTo>
                  <a:cubicBezTo>
                    <a:pt x="2193" y="2247"/>
                    <a:pt x="2124" y="2260"/>
                    <a:pt x="2048" y="2260"/>
                  </a:cubicBezTo>
                  <a:cubicBezTo>
                    <a:pt x="2020" y="2260"/>
                    <a:pt x="2038" y="2274"/>
                    <a:pt x="2041" y="2281"/>
                  </a:cubicBezTo>
                  <a:cubicBezTo>
                    <a:pt x="1987" y="2281"/>
                    <a:pt x="1932" y="2278"/>
                    <a:pt x="1877" y="2278"/>
                  </a:cubicBezTo>
                  <a:cubicBezTo>
                    <a:pt x="1791" y="2278"/>
                    <a:pt x="1707" y="2286"/>
                    <a:pt x="1635" y="2326"/>
                  </a:cubicBezTo>
                  <a:cubicBezTo>
                    <a:pt x="1559" y="2330"/>
                    <a:pt x="1476" y="2337"/>
                    <a:pt x="1416" y="2368"/>
                  </a:cubicBezTo>
                  <a:cubicBezTo>
                    <a:pt x="1404" y="2374"/>
                    <a:pt x="1389" y="2376"/>
                    <a:pt x="1375" y="2376"/>
                  </a:cubicBezTo>
                  <a:cubicBezTo>
                    <a:pt x="1366" y="2376"/>
                    <a:pt x="1356" y="2375"/>
                    <a:pt x="1347" y="2375"/>
                  </a:cubicBezTo>
                  <a:lnTo>
                    <a:pt x="1336" y="2375"/>
                  </a:lnTo>
                  <a:cubicBezTo>
                    <a:pt x="1330" y="2374"/>
                    <a:pt x="1323" y="2374"/>
                    <a:pt x="1316" y="2374"/>
                  </a:cubicBezTo>
                  <a:cubicBezTo>
                    <a:pt x="1302" y="2374"/>
                    <a:pt x="1289" y="2375"/>
                    <a:pt x="1277" y="2375"/>
                  </a:cubicBezTo>
                  <a:cubicBezTo>
                    <a:pt x="1177" y="2385"/>
                    <a:pt x="1018" y="2413"/>
                    <a:pt x="990" y="2434"/>
                  </a:cubicBezTo>
                  <a:cubicBezTo>
                    <a:pt x="986" y="2434"/>
                    <a:pt x="990" y="2441"/>
                    <a:pt x="990" y="2444"/>
                  </a:cubicBezTo>
                  <a:cubicBezTo>
                    <a:pt x="976" y="2450"/>
                    <a:pt x="961" y="2452"/>
                    <a:pt x="946" y="2452"/>
                  </a:cubicBezTo>
                  <a:cubicBezTo>
                    <a:pt x="934" y="2452"/>
                    <a:pt x="922" y="2451"/>
                    <a:pt x="910" y="2451"/>
                  </a:cubicBezTo>
                  <a:cubicBezTo>
                    <a:pt x="799" y="2462"/>
                    <a:pt x="688" y="2479"/>
                    <a:pt x="587" y="2510"/>
                  </a:cubicBezTo>
                  <a:cubicBezTo>
                    <a:pt x="574" y="2513"/>
                    <a:pt x="556" y="2518"/>
                    <a:pt x="566" y="2531"/>
                  </a:cubicBezTo>
                  <a:cubicBezTo>
                    <a:pt x="592" y="2533"/>
                    <a:pt x="617" y="2533"/>
                    <a:pt x="643" y="2533"/>
                  </a:cubicBezTo>
                  <a:cubicBezTo>
                    <a:pt x="736" y="2533"/>
                    <a:pt x="828" y="2523"/>
                    <a:pt x="910" y="2507"/>
                  </a:cubicBezTo>
                  <a:cubicBezTo>
                    <a:pt x="1194" y="2451"/>
                    <a:pt x="1496" y="2438"/>
                    <a:pt x="1784" y="2389"/>
                  </a:cubicBezTo>
                  <a:cubicBezTo>
                    <a:pt x="1906" y="2372"/>
                    <a:pt x="2034" y="2361"/>
                    <a:pt x="2162" y="2351"/>
                  </a:cubicBezTo>
                  <a:cubicBezTo>
                    <a:pt x="2314" y="2341"/>
                    <a:pt x="2456" y="2312"/>
                    <a:pt x="2610" y="2312"/>
                  </a:cubicBezTo>
                  <a:cubicBezTo>
                    <a:pt x="2618" y="2312"/>
                    <a:pt x="2626" y="2313"/>
                    <a:pt x="2635" y="2313"/>
                  </a:cubicBezTo>
                  <a:cubicBezTo>
                    <a:pt x="2640" y="2313"/>
                    <a:pt x="2646" y="2313"/>
                    <a:pt x="2651" y="2313"/>
                  </a:cubicBezTo>
                  <a:cubicBezTo>
                    <a:pt x="2746" y="2313"/>
                    <a:pt x="2841" y="2288"/>
                    <a:pt x="2936" y="2274"/>
                  </a:cubicBezTo>
                  <a:cubicBezTo>
                    <a:pt x="3033" y="2264"/>
                    <a:pt x="3130" y="2264"/>
                    <a:pt x="3231" y="2254"/>
                  </a:cubicBezTo>
                  <a:cubicBezTo>
                    <a:pt x="3310" y="2244"/>
                    <a:pt x="3392" y="2233"/>
                    <a:pt x="3475" y="2233"/>
                  </a:cubicBezTo>
                  <a:cubicBezTo>
                    <a:pt x="3537" y="2233"/>
                    <a:pt x="3600" y="2239"/>
                    <a:pt x="3661" y="2257"/>
                  </a:cubicBezTo>
                  <a:cubicBezTo>
                    <a:pt x="3743" y="2280"/>
                    <a:pt x="3826" y="2294"/>
                    <a:pt x="3914" y="2294"/>
                  </a:cubicBezTo>
                  <a:cubicBezTo>
                    <a:pt x="3931" y="2294"/>
                    <a:pt x="3949" y="2293"/>
                    <a:pt x="3967" y="2292"/>
                  </a:cubicBezTo>
                  <a:cubicBezTo>
                    <a:pt x="3998" y="2305"/>
                    <a:pt x="4033" y="2305"/>
                    <a:pt x="4063" y="2309"/>
                  </a:cubicBezTo>
                  <a:cubicBezTo>
                    <a:pt x="4095" y="2314"/>
                    <a:pt x="4126" y="2316"/>
                    <a:pt x="4157" y="2316"/>
                  </a:cubicBezTo>
                  <a:cubicBezTo>
                    <a:pt x="4257" y="2316"/>
                    <a:pt x="4353" y="2298"/>
                    <a:pt x="4452" y="2298"/>
                  </a:cubicBezTo>
                  <a:cubicBezTo>
                    <a:pt x="4464" y="2298"/>
                    <a:pt x="4476" y="2298"/>
                    <a:pt x="4487" y="2299"/>
                  </a:cubicBezTo>
                  <a:cubicBezTo>
                    <a:pt x="4503" y="2299"/>
                    <a:pt x="4518" y="2299"/>
                    <a:pt x="4534" y="2299"/>
                  </a:cubicBezTo>
                  <a:cubicBezTo>
                    <a:pt x="4640" y="2299"/>
                    <a:pt x="4748" y="2290"/>
                    <a:pt x="4851" y="2274"/>
                  </a:cubicBezTo>
                  <a:lnTo>
                    <a:pt x="4883" y="2274"/>
                  </a:lnTo>
                  <a:cubicBezTo>
                    <a:pt x="4905" y="2277"/>
                    <a:pt x="4929" y="2282"/>
                    <a:pt x="4951" y="2282"/>
                  </a:cubicBezTo>
                  <a:cubicBezTo>
                    <a:pt x="4956" y="2282"/>
                    <a:pt x="4961" y="2282"/>
                    <a:pt x="4966" y="2281"/>
                  </a:cubicBezTo>
                  <a:cubicBezTo>
                    <a:pt x="5070" y="2274"/>
                    <a:pt x="5170" y="2260"/>
                    <a:pt x="5271" y="2250"/>
                  </a:cubicBezTo>
                  <a:cubicBezTo>
                    <a:pt x="5284" y="2250"/>
                    <a:pt x="5296" y="2250"/>
                    <a:pt x="5309" y="2250"/>
                  </a:cubicBezTo>
                  <a:cubicBezTo>
                    <a:pt x="5431" y="2250"/>
                    <a:pt x="5553" y="2260"/>
                    <a:pt x="5674" y="2260"/>
                  </a:cubicBezTo>
                  <a:cubicBezTo>
                    <a:pt x="5710" y="2260"/>
                    <a:pt x="5745" y="2259"/>
                    <a:pt x="5781" y="2257"/>
                  </a:cubicBezTo>
                  <a:lnTo>
                    <a:pt x="5781" y="2257"/>
                  </a:lnTo>
                  <a:cubicBezTo>
                    <a:pt x="5746" y="2271"/>
                    <a:pt x="5711" y="2260"/>
                    <a:pt x="5670" y="2274"/>
                  </a:cubicBezTo>
                  <a:cubicBezTo>
                    <a:pt x="5697" y="2273"/>
                    <a:pt x="5724" y="2272"/>
                    <a:pt x="5751" y="2272"/>
                  </a:cubicBezTo>
                  <a:cubicBezTo>
                    <a:pt x="5827" y="2272"/>
                    <a:pt x="5898" y="2279"/>
                    <a:pt x="5965" y="2292"/>
                  </a:cubicBezTo>
                  <a:cubicBezTo>
                    <a:pt x="6038" y="2305"/>
                    <a:pt x="6103" y="2309"/>
                    <a:pt x="6177" y="2309"/>
                  </a:cubicBezTo>
                  <a:cubicBezTo>
                    <a:pt x="6177" y="2313"/>
                    <a:pt x="6180" y="2316"/>
                    <a:pt x="6180" y="2316"/>
                  </a:cubicBezTo>
                  <a:cubicBezTo>
                    <a:pt x="6177" y="2326"/>
                    <a:pt x="6215" y="2334"/>
                    <a:pt x="6194" y="2340"/>
                  </a:cubicBezTo>
                  <a:cubicBezTo>
                    <a:pt x="6170" y="2348"/>
                    <a:pt x="6146" y="2360"/>
                    <a:pt x="6118" y="2360"/>
                  </a:cubicBezTo>
                  <a:cubicBezTo>
                    <a:pt x="6106" y="2360"/>
                    <a:pt x="6093" y="2357"/>
                    <a:pt x="6079" y="2351"/>
                  </a:cubicBezTo>
                  <a:cubicBezTo>
                    <a:pt x="6044" y="2351"/>
                    <a:pt x="6010" y="2351"/>
                    <a:pt x="5989" y="2368"/>
                  </a:cubicBezTo>
                  <a:cubicBezTo>
                    <a:pt x="5978" y="2375"/>
                    <a:pt x="5993" y="2382"/>
                    <a:pt x="6010" y="2389"/>
                  </a:cubicBezTo>
                  <a:cubicBezTo>
                    <a:pt x="6022" y="2391"/>
                    <a:pt x="6033" y="2393"/>
                    <a:pt x="6044" y="2393"/>
                  </a:cubicBezTo>
                  <a:cubicBezTo>
                    <a:pt x="6059" y="2393"/>
                    <a:pt x="6072" y="2389"/>
                    <a:pt x="6083" y="2379"/>
                  </a:cubicBezTo>
                  <a:cubicBezTo>
                    <a:pt x="6090" y="2376"/>
                    <a:pt x="6097" y="2372"/>
                    <a:pt x="6105" y="2372"/>
                  </a:cubicBezTo>
                  <a:cubicBezTo>
                    <a:pt x="6109" y="2372"/>
                    <a:pt x="6113" y="2373"/>
                    <a:pt x="6118" y="2375"/>
                  </a:cubicBezTo>
                  <a:cubicBezTo>
                    <a:pt x="6128" y="2382"/>
                    <a:pt x="6118" y="2389"/>
                    <a:pt x="6114" y="2393"/>
                  </a:cubicBezTo>
                  <a:cubicBezTo>
                    <a:pt x="6107" y="2402"/>
                    <a:pt x="6113" y="2417"/>
                    <a:pt x="6096" y="2417"/>
                  </a:cubicBezTo>
                  <a:cubicBezTo>
                    <a:pt x="6094" y="2417"/>
                    <a:pt x="6092" y="2417"/>
                    <a:pt x="6090" y="2417"/>
                  </a:cubicBezTo>
                  <a:cubicBezTo>
                    <a:pt x="6067" y="2413"/>
                    <a:pt x="6044" y="2411"/>
                    <a:pt x="6022" y="2411"/>
                  </a:cubicBezTo>
                  <a:cubicBezTo>
                    <a:pt x="5966" y="2411"/>
                    <a:pt x="5910" y="2420"/>
                    <a:pt x="5854" y="2420"/>
                  </a:cubicBezTo>
                  <a:lnTo>
                    <a:pt x="5760" y="2420"/>
                  </a:lnTo>
                  <a:cubicBezTo>
                    <a:pt x="5732" y="2451"/>
                    <a:pt x="5781" y="2476"/>
                    <a:pt x="5788" y="2503"/>
                  </a:cubicBezTo>
                  <a:cubicBezTo>
                    <a:pt x="5767" y="2507"/>
                    <a:pt x="5746" y="2507"/>
                    <a:pt x="5725" y="2518"/>
                  </a:cubicBezTo>
                  <a:cubicBezTo>
                    <a:pt x="5712" y="2521"/>
                    <a:pt x="5696" y="2526"/>
                    <a:pt x="5679" y="2526"/>
                  </a:cubicBezTo>
                  <a:cubicBezTo>
                    <a:pt x="5666" y="2526"/>
                    <a:pt x="5653" y="2523"/>
                    <a:pt x="5642" y="2513"/>
                  </a:cubicBezTo>
                  <a:cubicBezTo>
                    <a:pt x="5621" y="2493"/>
                    <a:pt x="5552" y="2472"/>
                    <a:pt x="5639" y="2448"/>
                  </a:cubicBezTo>
                  <a:cubicBezTo>
                    <a:pt x="5653" y="2441"/>
                    <a:pt x="5645" y="2430"/>
                    <a:pt x="5642" y="2420"/>
                  </a:cubicBezTo>
                  <a:cubicBezTo>
                    <a:pt x="5583" y="2417"/>
                    <a:pt x="5639" y="2385"/>
                    <a:pt x="5607" y="2375"/>
                  </a:cubicBezTo>
                  <a:cubicBezTo>
                    <a:pt x="5611" y="2375"/>
                    <a:pt x="5611" y="2372"/>
                    <a:pt x="5611" y="2368"/>
                  </a:cubicBezTo>
                  <a:cubicBezTo>
                    <a:pt x="5632" y="2372"/>
                    <a:pt x="5653" y="2375"/>
                    <a:pt x="5677" y="2379"/>
                  </a:cubicBezTo>
                  <a:cubicBezTo>
                    <a:pt x="5677" y="2358"/>
                    <a:pt x="5674" y="2344"/>
                    <a:pt x="5628" y="2344"/>
                  </a:cubicBezTo>
                  <a:cubicBezTo>
                    <a:pt x="5610" y="2344"/>
                    <a:pt x="5591" y="2336"/>
                    <a:pt x="5574" y="2336"/>
                  </a:cubicBezTo>
                  <a:cubicBezTo>
                    <a:pt x="5565" y="2336"/>
                    <a:pt x="5557" y="2338"/>
                    <a:pt x="5549" y="2344"/>
                  </a:cubicBezTo>
                  <a:cubicBezTo>
                    <a:pt x="5521" y="2337"/>
                    <a:pt x="5492" y="2333"/>
                    <a:pt x="5464" y="2333"/>
                  </a:cubicBezTo>
                  <a:cubicBezTo>
                    <a:pt x="5434" y="2333"/>
                    <a:pt x="5404" y="2338"/>
                    <a:pt x="5375" y="2351"/>
                  </a:cubicBezTo>
                  <a:cubicBezTo>
                    <a:pt x="5366" y="2356"/>
                    <a:pt x="5358" y="2359"/>
                    <a:pt x="5349" y="2359"/>
                  </a:cubicBezTo>
                  <a:cubicBezTo>
                    <a:pt x="5340" y="2359"/>
                    <a:pt x="5330" y="2356"/>
                    <a:pt x="5320" y="2351"/>
                  </a:cubicBezTo>
                  <a:cubicBezTo>
                    <a:pt x="5292" y="2336"/>
                    <a:pt x="5260" y="2332"/>
                    <a:pt x="5226" y="2332"/>
                  </a:cubicBezTo>
                  <a:cubicBezTo>
                    <a:pt x="5196" y="2332"/>
                    <a:pt x="5165" y="2335"/>
                    <a:pt x="5136" y="2337"/>
                  </a:cubicBezTo>
                  <a:cubicBezTo>
                    <a:pt x="5115" y="2337"/>
                    <a:pt x="5091" y="2340"/>
                    <a:pt x="5094" y="2354"/>
                  </a:cubicBezTo>
                  <a:cubicBezTo>
                    <a:pt x="5096" y="2364"/>
                    <a:pt x="5101" y="2366"/>
                    <a:pt x="5109" y="2366"/>
                  </a:cubicBezTo>
                  <a:cubicBezTo>
                    <a:pt x="5117" y="2366"/>
                    <a:pt x="5126" y="2364"/>
                    <a:pt x="5135" y="2364"/>
                  </a:cubicBezTo>
                  <a:cubicBezTo>
                    <a:pt x="5138" y="2364"/>
                    <a:pt x="5140" y="2364"/>
                    <a:pt x="5143" y="2364"/>
                  </a:cubicBezTo>
                  <a:cubicBezTo>
                    <a:pt x="5202" y="2368"/>
                    <a:pt x="5267" y="2375"/>
                    <a:pt x="5271" y="2420"/>
                  </a:cubicBezTo>
                  <a:cubicBezTo>
                    <a:pt x="5288" y="2409"/>
                    <a:pt x="5309" y="2403"/>
                    <a:pt x="5330" y="2399"/>
                  </a:cubicBezTo>
                  <a:lnTo>
                    <a:pt x="5330" y="2399"/>
                  </a:lnTo>
                  <a:cubicBezTo>
                    <a:pt x="5309" y="2406"/>
                    <a:pt x="5288" y="2409"/>
                    <a:pt x="5271" y="2420"/>
                  </a:cubicBezTo>
                  <a:cubicBezTo>
                    <a:pt x="5271" y="2437"/>
                    <a:pt x="5284" y="2446"/>
                    <a:pt x="5312" y="2446"/>
                  </a:cubicBezTo>
                  <a:cubicBezTo>
                    <a:pt x="5319" y="2446"/>
                    <a:pt x="5327" y="2446"/>
                    <a:pt x="5337" y="2444"/>
                  </a:cubicBezTo>
                  <a:cubicBezTo>
                    <a:pt x="5343" y="2443"/>
                    <a:pt x="5350" y="2442"/>
                    <a:pt x="5357" y="2442"/>
                  </a:cubicBezTo>
                  <a:cubicBezTo>
                    <a:pt x="5384" y="2442"/>
                    <a:pt x="5409" y="2452"/>
                    <a:pt x="5434" y="2455"/>
                  </a:cubicBezTo>
                  <a:cubicBezTo>
                    <a:pt x="5493" y="2458"/>
                    <a:pt x="5500" y="2479"/>
                    <a:pt x="5458" y="2500"/>
                  </a:cubicBezTo>
                  <a:cubicBezTo>
                    <a:pt x="5441" y="2510"/>
                    <a:pt x="5413" y="2513"/>
                    <a:pt x="5424" y="2531"/>
                  </a:cubicBezTo>
                  <a:cubicBezTo>
                    <a:pt x="5437" y="2559"/>
                    <a:pt x="5406" y="2576"/>
                    <a:pt x="5365" y="2576"/>
                  </a:cubicBezTo>
                  <a:cubicBezTo>
                    <a:pt x="5362" y="2576"/>
                    <a:pt x="5360" y="2576"/>
                    <a:pt x="5357" y="2576"/>
                  </a:cubicBezTo>
                  <a:cubicBezTo>
                    <a:pt x="5302" y="2576"/>
                    <a:pt x="5249" y="2598"/>
                    <a:pt x="5196" y="2598"/>
                  </a:cubicBezTo>
                  <a:cubicBezTo>
                    <a:pt x="5173" y="2598"/>
                    <a:pt x="5151" y="2594"/>
                    <a:pt x="5128" y="2583"/>
                  </a:cubicBezTo>
                  <a:cubicBezTo>
                    <a:pt x="5139" y="2566"/>
                    <a:pt x="5198" y="2583"/>
                    <a:pt x="5184" y="2559"/>
                  </a:cubicBezTo>
                  <a:cubicBezTo>
                    <a:pt x="5181" y="2548"/>
                    <a:pt x="5168" y="2547"/>
                    <a:pt x="5153" y="2547"/>
                  </a:cubicBezTo>
                  <a:cubicBezTo>
                    <a:pt x="5147" y="2547"/>
                    <a:pt x="5139" y="2547"/>
                    <a:pt x="5133" y="2547"/>
                  </a:cubicBezTo>
                  <a:cubicBezTo>
                    <a:pt x="5125" y="2547"/>
                    <a:pt x="5118" y="2547"/>
                    <a:pt x="5112" y="2545"/>
                  </a:cubicBezTo>
                  <a:cubicBezTo>
                    <a:pt x="5094" y="2538"/>
                    <a:pt x="5115" y="2528"/>
                    <a:pt x="5112" y="2518"/>
                  </a:cubicBezTo>
                  <a:cubicBezTo>
                    <a:pt x="5105" y="2509"/>
                    <a:pt x="5092" y="2503"/>
                    <a:pt x="5079" y="2503"/>
                  </a:cubicBezTo>
                  <a:cubicBezTo>
                    <a:pt x="5072" y="2503"/>
                    <a:pt x="5065" y="2505"/>
                    <a:pt x="5059" y="2510"/>
                  </a:cubicBezTo>
                  <a:cubicBezTo>
                    <a:pt x="5045" y="2524"/>
                    <a:pt x="5021" y="2538"/>
                    <a:pt x="5042" y="2555"/>
                  </a:cubicBezTo>
                  <a:cubicBezTo>
                    <a:pt x="5063" y="2566"/>
                    <a:pt x="5083" y="2573"/>
                    <a:pt x="5104" y="2580"/>
                  </a:cubicBezTo>
                  <a:cubicBezTo>
                    <a:pt x="5073" y="2597"/>
                    <a:pt x="5073" y="2597"/>
                    <a:pt x="5157" y="2628"/>
                  </a:cubicBezTo>
                  <a:cubicBezTo>
                    <a:pt x="5143" y="2638"/>
                    <a:pt x="5112" y="2646"/>
                    <a:pt x="5125" y="2667"/>
                  </a:cubicBezTo>
                  <a:cubicBezTo>
                    <a:pt x="5116" y="2671"/>
                    <a:pt x="5110" y="2672"/>
                    <a:pt x="5106" y="2672"/>
                  </a:cubicBezTo>
                  <a:cubicBezTo>
                    <a:pt x="5089" y="2672"/>
                    <a:pt x="5097" y="2648"/>
                    <a:pt x="5079" y="2648"/>
                  </a:cubicBezTo>
                  <a:cubicBezTo>
                    <a:pt x="5077" y="2648"/>
                    <a:pt x="5076" y="2649"/>
                    <a:pt x="5073" y="2649"/>
                  </a:cubicBezTo>
                  <a:cubicBezTo>
                    <a:pt x="5066" y="2619"/>
                    <a:pt x="5033" y="2611"/>
                    <a:pt x="4994" y="2611"/>
                  </a:cubicBezTo>
                  <a:cubicBezTo>
                    <a:pt x="4979" y="2611"/>
                    <a:pt x="4962" y="2612"/>
                    <a:pt x="4945" y="2614"/>
                  </a:cubicBezTo>
                  <a:cubicBezTo>
                    <a:pt x="4958" y="2597"/>
                    <a:pt x="4945" y="2587"/>
                    <a:pt x="4914" y="2587"/>
                  </a:cubicBezTo>
                  <a:cubicBezTo>
                    <a:pt x="4865" y="2583"/>
                    <a:pt x="4851" y="2566"/>
                    <a:pt x="4830" y="2548"/>
                  </a:cubicBezTo>
                  <a:cubicBezTo>
                    <a:pt x="4830" y="2538"/>
                    <a:pt x="4875" y="2531"/>
                    <a:pt x="4841" y="2521"/>
                  </a:cubicBezTo>
                  <a:cubicBezTo>
                    <a:pt x="4799" y="2510"/>
                    <a:pt x="4779" y="2489"/>
                    <a:pt x="4754" y="2468"/>
                  </a:cubicBezTo>
                  <a:cubicBezTo>
                    <a:pt x="4749" y="2463"/>
                    <a:pt x="4742" y="2456"/>
                    <a:pt x="4735" y="2456"/>
                  </a:cubicBezTo>
                  <a:cubicBezTo>
                    <a:pt x="4733" y="2456"/>
                    <a:pt x="4731" y="2457"/>
                    <a:pt x="4730" y="2458"/>
                  </a:cubicBezTo>
                  <a:cubicBezTo>
                    <a:pt x="4691" y="2483"/>
                    <a:pt x="4622" y="2472"/>
                    <a:pt x="4587" y="2489"/>
                  </a:cubicBezTo>
                  <a:cubicBezTo>
                    <a:pt x="4564" y="2498"/>
                    <a:pt x="4546" y="2503"/>
                    <a:pt x="4528" y="2503"/>
                  </a:cubicBezTo>
                  <a:cubicBezTo>
                    <a:pt x="4516" y="2503"/>
                    <a:pt x="4504" y="2501"/>
                    <a:pt x="4491" y="2497"/>
                  </a:cubicBezTo>
                  <a:cubicBezTo>
                    <a:pt x="4473" y="2489"/>
                    <a:pt x="4459" y="2479"/>
                    <a:pt x="4431" y="2479"/>
                  </a:cubicBezTo>
                  <a:cubicBezTo>
                    <a:pt x="4383" y="2476"/>
                    <a:pt x="4313" y="2483"/>
                    <a:pt x="4327" y="2438"/>
                  </a:cubicBezTo>
                  <a:cubicBezTo>
                    <a:pt x="4327" y="2430"/>
                    <a:pt x="4321" y="2423"/>
                    <a:pt x="4307" y="2423"/>
                  </a:cubicBezTo>
                  <a:cubicBezTo>
                    <a:pt x="4289" y="2423"/>
                    <a:pt x="4282" y="2430"/>
                    <a:pt x="4282" y="2438"/>
                  </a:cubicBezTo>
                  <a:cubicBezTo>
                    <a:pt x="4282" y="2458"/>
                    <a:pt x="4247" y="2451"/>
                    <a:pt x="4230" y="2458"/>
                  </a:cubicBezTo>
                  <a:cubicBezTo>
                    <a:pt x="4193" y="2471"/>
                    <a:pt x="4157" y="2476"/>
                    <a:pt x="4121" y="2476"/>
                  </a:cubicBezTo>
                  <a:cubicBezTo>
                    <a:pt x="4080" y="2476"/>
                    <a:pt x="4039" y="2469"/>
                    <a:pt x="3998" y="2462"/>
                  </a:cubicBezTo>
                  <a:cubicBezTo>
                    <a:pt x="3991" y="2462"/>
                    <a:pt x="3980" y="2468"/>
                    <a:pt x="3973" y="2468"/>
                  </a:cubicBezTo>
                  <a:cubicBezTo>
                    <a:pt x="3963" y="2472"/>
                    <a:pt x="3954" y="2473"/>
                    <a:pt x="3945" y="2473"/>
                  </a:cubicBezTo>
                  <a:cubicBezTo>
                    <a:pt x="3916" y="2473"/>
                    <a:pt x="3891" y="2460"/>
                    <a:pt x="3861" y="2460"/>
                  </a:cubicBezTo>
                  <a:cubicBezTo>
                    <a:pt x="3855" y="2460"/>
                    <a:pt x="3849" y="2460"/>
                    <a:pt x="3842" y="2462"/>
                  </a:cubicBezTo>
                  <a:cubicBezTo>
                    <a:pt x="3837" y="2461"/>
                    <a:pt x="3833" y="2460"/>
                    <a:pt x="3828" y="2460"/>
                  </a:cubicBezTo>
                  <a:cubicBezTo>
                    <a:pt x="3806" y="2460"/>
                    <a:pt x="3787" y="2472"/>
                    <a:pt x="3759" y="2472"/>
                  </a:cubicBezTo>
                  <a:cubicBezTo>
                    <a:pt x="3769" y="2448"/>
                    <a:pt x="3831" y="2438"/>
                    <a:pt x="3810" y="2409"/>
                  </a:cubicBezTo>
                  <a:lnTo>
                    <a:pt x="3824" y="2409"/>
                  </a:lnTo>
                  <a:cubicBezTo>
                    <a:pt x="3834" y="2409"/>
                    <a:pt x="3847" y="2413"/>
                    <a:pt x="3858" y="2413"/>
                  </a:cubicBezTo>
                  <a:cubicBezTo>
                    <a:pt x="3867" y="2413"/>
                    <a:pt x="3875" y="2410"/>
                    <a:pt x="3876" y="2399"/>
                  </a:cubicBezTo>
                  <a:cubicBezTo>
                    <a:pt x="3879" y="2375"/>
                    <a:pt x="3817" y="2337"/>
                    <a:pt x="3769" y="2334"/>
                  </a:cubicBezTo>
                  <a:cubicBezTo>
                    <a:pt x="3730" y="2334"/>
                    <a:pt x="3720" y="2340"/>
                    <a:pt x="3720" y="2358"/>
                  </a:cubicBezTo>
                  <a:cubicBezTo>
                    <a:pt x="3724" y="2393"/>
                    <a:pt x="3783" y="2430"/>
                    <a:pt x="3692" y="2455"/>
                  </a:cubicBezTo>
                  <a:cubicBezTo>
                    <a:pt x="3679" y="2458"/>
                    <a:pt x="3713" y="2468"/>
                    <a:pt x="3696" y="2476"/>
                  </a:cubicBezTo>
                  <a:cubicBezTo>
                    <a:pt x="3653" y="2452"/>
                    <a:pt x="3629" y="2441"/>
                    <a:pt x="3595" y="2441"/>
                  </a:cubicBezTo>
                  <a:cubicBezTo>
                    <a:pt x="3570" y="2441"/>
                    <a:pt x="3541" y="2447"/>
                    <a:pt x="3495" y="2455"/>
                  </a:cubicBezTo>
                  <a:cubicBezTo>
                    <a:pt x="3480" y="2458"/>
                    <a:pt x="3466" y="2459"/>
                    <a:pt x="3453" y="2459"/>
                  </a:cubicBezTo>
                  <a:cubicBezTo>
                    <a:pt x="3419" y="2459"/>
                    <a:pt x="3391" y="2450"/>
                    <a:pt x="3373" y="2427"/>
                  </a:cubicBezTo>
                  <a:lnTo>
                    <a:pt x="3498" y="2427"/>
                  </a:lnTo>
                  <a:cubicBezTo>
                    <a:pt x="3463" y="2417"/>
                    <a:pt x="3432" y="2413"/>
                    <a:pt x="3439" y="2396"/>
                  </a:cubicBezTo>
                  <a:cubicBezTo>
                    <a:pt x="3471" y="2340"/>
                    <a:pt x="3376" y="2344"/>
                    <a:pt x="3328" y="2323"/>
                  </a:cubicBezTo>
                  <a:lnTo>
                    <a:pt x="3328" y="2323"/>
                  </a:lnTo>
                  <a:cubicBezTo>
                    <a:pt x="3342" y="2344"/>
                    <a:pt x="3317" y="2361"/>
                    <a:pt x="3325" y="2379"/>
                  </a:cubicBezTo>
                  <a:lnTo>
                    <a:pt x="3325" y="2399"/>
                  </a:lnTo>
                  <a:cubicBezTo>
                    <a:pt x="3338" y="2427"/>
                    <a:pt x="3311" y="2434"/>
                    <a:pt x="3269" y="2434"/>
                  </a:cubicBezTo>
                  <a:cubicBezTo>
                    <a:pt x="3259" y="2417"/>
                    <a:pt x="3304" y="2417"/>
                    <a:pt x="3293" y="2403"/>
                  </a:cubicBezTo>
                  <a:lnTo>
                    <a:pt x="3293" y="2403"/>
                  </a:lnTo>
                  <a:cubicBezTo>
                    <a:pt x="3134" y="2417"/>
                    <a:pt x="3134" y="2417"/>
                    <a:pt x="3127" y="2434"/>
                  </a:cubicBezTo>
                  <a:cubicBezTo>
                    <a:pt x="3131" y="2435"/>
                    <a:pt x="3135" y="2435"/>
                    <a:pt x="3139" y="2435"/>
                  </a:cubicBezTo>
                  <a:cubicBezTo>
                    <a:pt x="3163" y="2435"/>
                    <a:pt x="3181" y="2422"/>
                    <a:pt x="3207" y="2422"/>
                  </a:cubicBezTo>
                  <a:cubicBezTo>
                    <a:pt x="3212" y="2422"/>
                    <a:pt x="3216" y="2423"/>
                    <a:pt x="3221" y="2423"/>
                  </a:cubicBezTo>
                  <a:cubicBezTo>
                    <a:pt x="3200" y="2441"/>
                    <a:pt x="3179" y="2458"/>
                    <a:pt x="3158" y="2476"/>
                  </a:cubicBezTo>
                  <a:cubicBezTo>
                    <a:pt x="3141" y="2455"/>
                    <a:pt x="3098" y="2439"/>
                    <a:pt x="3076" y="2439"/>
                  </a:cubicBezTo>
                  <a:cubicBezTo>
                    <a:pt x="3073" y="2439"/>
                    <a:pt x="3070" y="2440"/>
                    <a:pt x="3068" y="2441"/>
                  </a:cubicBezTo>
                  <a:cubicBezTo>
                    <a:pt x="3026" y="2465"/>
                    <a:pt x="2929" y="2444"/>
                    <a:pt x="2936" y="2497"/>
                  </a:cubicBezTo>
                  <a:cubicBezTo>
                    <a:pt x="2922" y="2521"/>
                    <a:pt x="2978" y="2528"/>
                    <a:pt x="2984" y="2545"/>
                  </a:cubicBezTo>
                  <a:cubicBezTo>
                    <a:pt x="2988" y="2548"/>
                    <a:pt x="3009" y="2555"/>
                    <a:pt x="2998" y="2555"/>
                  </a:cubicBezTo>
                  <a:cubicBezTo>
                    <a:pt x="2956" y="2555"/>
                    <a:pt x="2941" y="2584"/>
                    <a:pt x="2889" y="2584"/>
                  </a:cubicBezTo>
                  <a:cubicBezTo>
                    <a:pt x="2886" y="2584"/>
                    <a:pt x="2883" y="2584"/>
                    <a:pt x="2880" y="2583"/>
                  </a:cubicBezTo>
                  <a:cubicBezTo>
                    <a:pt x="2846" y="2579"/>
                    <a:pt x="2807" y="2571"/>
                    <a:pt x="2768" y="2571"/>
                  </a:cubicBezTo>
                  <a:cubicBezTo>
                    <a:pt x="2741" y="2571"/>
                    <a:pt x="2714" y="2575"/>
                    <a:pt x="2690" y="2587"/>
                  </a:cubicBezTo>
                  <a:cubicBezTo>
                    <a:pt x="2672" y="2590"/>
                    <a:pt x="2655" y="2593"/>
                    <a:pt x="2638" y="2593"/>
                  </a:cubicBezTo>
                  <a:cubicBezTo>
                    <a:pt x="2624" y="2597"/>
                    <a:pt x="2610" y="2604"/>
                    <a:pt x="2617" y="2611"/>
                  </a:cubicBezTo>
                  <a:cubicBezTo>
                    <a:pt x="2620" y="2614"/>
                    <a:pt x="2627" y="2615"/>
                    <a:pt x="2635" y="2615"/>
                  </a:cubicBezTo>
                  <a:cubicBezTo>
                    <a:pt x="2643" y="2615"/>
                    <a:pt x="2652" y="2614"/>
                    <a:pt x="2659" y="2614"/>
                  </a:cubicBezTo>
                  <a:cubicBezTo>
                    <a:pt x="2645" y="2652"/>
                    <a:pt x="2645" y="2652"/>
                    <a:pt x="2690" y="2656"/>
                  </a:cubicBezTo>
                  <a:cubicBezTo>
                    <a:pt x="2704" y="2666"/>
                    <a:pt x="2724" y="2668"/>
                    <a:pt x="2744" y="2668"/>
                  </a:cubicBezTo>
                  <a:cubicBezTo>
                    <a:pt x="2754" y="2668"/>
                    <a:pt x="2763" y="2667"/>
                    <a:pt x="2772" y="2667"/>
                  </a:cubicBezTo>
                  <a:cubicBezTo>
                    <a:pt x="2791" y="2667"/>
                    <a:pt x="2808" y="2669"/>
                    <a:pt x="2822" y="2677"/>
                  </a:cubicBezTo>
                  <a:cubicBezTo>
                    <a:pt x="2839" y="2708"/>
                    <a:pt x="2898" y="2708"/>
                    <a:pt x="2939" y="2722"/>
                  </a:cubicBezTo>
                  <a:cubicBezTo>
                    <a:pt x="2988" y="2736"/>
                    <a:pt x="2992" y="2747"/>
                    <a:pt x="2936" y="2760"/>
                  </a:cubicBezTo>
                  <a:cubicBezTo>
                    <a:pt x="2933" y="2739"/>
                    <a:pt x="2901" y="2732"/>
                    <a:pt x="2870" y="2729"/>
                  </a:cubicBezTo>
                  <a:cubicBezTo>
                    <a:pt x="2865" y="2728"/>
                    <a:pt x="2859" y="2728"/>
                    <a:pt x="2853" y="2728"/>
                  </a:cubicBezTo>
                  <a:cubicBezTo>
                    <a:pt x="2834" y="2728"/>
                    <a:pt x="2816" y="2732"/>
                    <a:pt x="2811" y="2742"/>
                  </a:cubicBezTo>
                  <a:cubicBezTo>
                    <a:pt x="2804" y="2753"/>
                    <a:pt x="2801" y="2767"/>
                    <a:pt x="2811" y="2774"/>
                  </a:cubicBezTo>
                  <a:cubicBezTo>
                    <a:pt x="2818" y="2778"/>
                    <a:pt x="2830" y="2784"/>
                    <a:pt x="2843" y="2784"/>
                  </a:cubicBezTo>
                  <a:cubicBezTo>
                    <a:pt x="2852" y="2784"/>
                    <a:pt x="2862" y="2781"/>
                    <a:pt x="2870" y="2774"/>
                  </a:cubicBezTo>
                  <a:cubicBezTo>
                    <a:pt x="2874" y="2777"/>
                    <a:pt x="2880" y="2777"/>
                    <a:pt x="2888" y="2777"/>
                  </a:cubicBezTo>
                  <a:cubicBezTo>
                    <a:pt x="2881" y="2787"/>
                    <a:pt x="2878" y="2799"/>
                    <a:pt x="2853" y="2799"/>
                  </a:cubicBezTo>
                  <a:cubicBezTo>
                    <a:pt x="2850" y="2799"/>
                    <a:pt x="2846" y="2799"/>
                    <a:pt x="2843" y="2798"/>
                  </a:cubicBezTo>
                  <a:cubicBezTo>
                    <a:pt x="2837" y="2798"/>
                    <a:pt x="2829" y="2797"/>
                    <a:pt x="2822" y="2797"/>
                  </a:cubicBezTo>
                  <a:cubicBezTo>
                    <a:pt x="2816" y="2797"/>
                    <a:pt x="2813" y="2798"/>
                    <a:pt x="2818" y="2805"/>
                  </a:cubicBezTo>
                  <a:cubicBezTo>
                    <a:pt x="2849" y="2840"/>
                    <a:pt x="2797" y="2836"/>
                    <a:pt x="2763" y="2846"/>
                  </a:cubicBezTo>
                  <a:cubicBezTo>
                    <a:pt x="2721" y="2861"/>
                    <a:pt x="2669" y="2875"/>
                    <a:pt x="2659" y="2902"/>
                  </a:cubicBezTo>
                  <a:lnTo>
                    <a:pt x="2627" y="2902"/>
                  </a:lnTo>
                  <a:cubicBezTo>
                    <a:pt x="2620" y="2896"/>
                    <a:pt x="2609" y="2895"/>
                    <a:pt x="2598" y="2895"/>
                  </a:cubicBezTo>
                  <a:cubicBezTo>
                    <a:pt x="2589" y="2895"/>
                    <a:pt x="2579" y="2896"/>
                    <a:pt x="2570" y="2896"/>
                  </a:cubicBezTo>
                  <a:cubicBezTo>
                    <a:pt x="2560" y="2896"/>
                    <a:pt x="2550" y="2894"/>
                    <a:pt x="2544" y="2888"/>
                  </a:cubicBezTo>
                  <a:cubicBezTo>
                    <a:pt x="2550" y="2872"/>
                    <a:pt x="2541" y="2861"/>
                    <a:pt x="2519" y="2861"/>
                  </a:cubicBezTo>
                  <a:cubicBezTo>
                    <a:pt x="2512" y="2861"/>
                    <a:pt x="2504" y="2862"/>
                    <a:pt x="2496" y="2864"/>
                  </a:cubicBezTo>
                  <a:cubicBezTo>
                    <a:pt x="2471" y="2871"/>
                    <a:pt x="2433" y="2871"/>
                    <a:pt x="2416" y="2888"/>
                  </a:cubicBezTo>
                  <a:cubicBezTo>
                    <a:pt x="2409" y="2899"/>
                    <a:pt x="2406" y="2909"/>
                    <a:pt x="2419" y="2920"/>
                  </a:cubicBezTo>
                  <a:cubicBezTo>
                    <a:pt x="2422" y="2930"/>
                    <a:pt x="2422" y="2937"/>
                    <a:pt x="2395" y="2937"/>
                  </a:cubicBezTo>
                  <a:lnTo>
                    <a:pt x="2318" y="2937"/>
                  </a:lnTo>
                  <a:cubicBezTo>
                    <a:pt x="2308" y="2937"/>
                    <a:pt x="2297" y="2934"/>
                    <a:pt x="2287" y="2934"/>
                  </a:cubicBezTo>
                  <a:cubicBezTo>
                    <a:pt x="2242" y="2931"/>
                    <a:pt x="2202" y="2908"/>
                    <a:pt x="2161" y="2908"/>
                  </a:cubicBezTo>
                  <a:cubicBezTo>
                    <a:pt x="2147" y="2908"/>
                    <a:pt x="2134" y="2911"/>
                    <a:pt x="2121" y="2916"/>
                  </a:cubicBezTo>
                  <a:cubicBezTo>
                    <a:pt x="2073" y="2937"/>
                    <a:pt x="2017" y="2947"/>
                    <a:pt x="1961" y="2958"/>
                  </a:cubicBezTo>
                  <a:cubicBezTo>
                    <a:pt x="1928" y="2964"/>
                    <a:pt x="1944" y="2988"/>
                    <a:pt x="1917" y="2988"/>
                  </a:cubicBezTo>
                  <a:cubicBezTo>
                    <a:pt x="1912" y="2988"/>
                    <a:pt x="1906" y="2987"/>
                    <a:pt x="1899" y="2986"/>
                  </a:cubicBezTo>
                  <a:cubicBezTo>
                    <a:pt x="1874" y="2968"/>
                    <a:pt x="1937" y="2961"/>
                    <a:pt x="1927" y="2944"/>
                  </a:cubicBezTo>
                  <a:cubicBezTo>
                    <a:pt x="1975" y="2920"/>
                    <a:pt x="1909" y="2923"/>
                    <a:pt x="1899" y="2913"/>
                  </a:cubicBezTo>
                  <a:cubicBezTo>
                    <a:pt x="1868" y="2913"/>
                    <a:pt x="1839" y="2913"/>
                    <a:pt x="1812" y="2909"/>
                  </a:cubicBezTo>
                  <a:cubicBezTo>
                    <a:pt x="1805" y="2909"/>
                    <a:pt x="1799" y="2908"/>
                    <a:pt x="1793" y="2908"/>
                  </a:cubicBezTo>
                  <a:cubicBezTo>
                    <a:pt x="1750" y="2908"/>
                    <a:pt x="1713" y="2918"/>
                    <a:pt x="1673" y="2926"/>
                  </a:cubicBezTo>
                  <a:cubicBezTo>
                    <a:pt x="1604" y="2937"/>
                    <a:pt x="1652" y="2965"/>
                    <a:pt x="1652" y="2986"/>
                  </a:cubicBezTo>
                  <a:cubicBezTo>
                    <a:pt x="1652" y="2989"/>
                    <a:pt x="1656" y="3000"/>
                    <a:pt x="1639" y="3000"/>
                  </a:cubicBezTo>
                  <a:cubicBezTo>
                    <a:pt x="1619" y="2986"/>
                    <a:pt x="1618" y="2964"/>
                    <a:pt x="1578" y="2964"/>
                  </a:cubicBezTo>
                  <a:cubicBezTo>
                    <a:pt x="1575" y="2964"/>
                    <a:pt x="1572" y="2965"/>
                    <a:pt x="1569" y="2965"/>
                  </a:cubicBezTo>
                  <a:cubicBezTo>
                    <a:pt x="1556" y="2963"/>
                    <a:pt x="1542" y="2956"/>
                    <a:pt x="1529" y="2956"/>
                  </a:cubicBezTo>
                  <a:cubicBezTo>
                    <a:pt x="1522" y="2956"/>
                    <a:pt x="1514" y="2958"/>
                    <a:pt x="1506" y="2965"/>
                  </a:cubicBezTo>
                  <a:cubicBezTo>
                    <a:pt x="1469" y="2961"/>
                    <a:pt x="1431" y="2958"/>
                    <a:pt x="1392" y="2955"/>
                  </a:cubicBezTo>
                  <a:cubicBezTo>
                    <a:pt x="1389" y="2937"/>
                    <a:pt x="1413" y="2913"/>
                    <a:pt x="1347" y="2913"/>
                  </a:cubicBezTo>
                  <a:cubicBezTo>
                    <a:pt x="1342" y="2908"/>
                    <a:pt x="1333" y="2904"/>
                    <a:pt x="1323" y="2904"/>
                  </a:cubicBezTo>
                  <a:cubicBezTo>
                    <a:pt x="1320" y="2904"/>
                    <a:pt x="1316" y="2905"/>
                    <a:pt x="1312" y="2906"/>
                  </a:cubicBezTo>
                  <a:cubicBezTo>
                    <a:pt x="1290" y="2896"/>
                    <a:pt x="1271" y="2891"/>
                    <a:pt x="1255" y="2891"/>
                  </a:cubicBezTo>
                  <a:cubicBezTo>
                    <a:pt x="1223" y="2891"/>
                    <a:pt x="1201" y="2909"/>
                    <a:pt x="1181" y="2930"/>
                  </a:cubicBezTo>
                  <a:cubicBezTo>
                    <a:pt x="1160" y="2934"/>
                    <a:pt x="1139" y="2934"/>
                    <a:pt x="1118" y="2937"/>
                  </a:cubicBezTo>
                  <a:cubicBezTo>
                    <a:pt x="983" y="2941"/>
                    <a:pt x="882" y="2971"/>
                    <a:pt x="854" y="3020"/>
                  </a:cubicBezTo>
                  <a:cubicBezTo>
                    <a:pt x="809" y="3010"/>
                    <a:pt x="774" y="2992"/>
                    <a:pt x="747" y="2976"/>
                  </a:cubicBezTo>
                  <a:cubicBezTo>
                    <a:pt x="719" y="2989"/>
                    <a:pt x="733" y="3000"/>
                    <a:pt x="744" y="3010"/>
                  </a:cubicBezTo>
                  <a:cubicBezTo>
                    <a:pt x="754" y="3024"/>
                    <a:pt x="740" y="3030"/>
                    <a:pt x="709" y="3030"/>
                  </a:cubicBezTo>
                  <a:cubicBezTo>
                    <a:pt x="702" y="3030"/>
                    <a:pt x="695" y="3030"/>
                    <a:pt x="688" y="3030"/>
                  </a:cubicBezTo>
                  <a:cubicBezTo>
                    <a:pt x="640" y="3030"/>
                    <a:pt x="588" y="3033"/>
                    <a:pt x="598" y="3072"/>
                  </a:cubicBezTo>
                  <a:cubicBezTo>
                    <a:pt x="601" y="3093"/>
                    <a:pt x="556" y="3086"/>
                    <a:pt x="542" y="3100"/>
                  </a:cubicBezTo>
                  <a:cubicBezTo>
                    <a:pt x="564" y="3110"/>
                    <a:pt x="583" y="3121"/>
                    <a:pt x="608" y="3121"/>
                  </a:cubicBezTo>
                  <a:cubicBezTo>
                    <a:pt x="619" y="3121"/>
                    <a:pt x="632" y="3119"/>
                    <a:pt x="646" y="3114"/>
                  </a:cubicBezTo>
                  <a:cubicBezTo>
                    <a:pt x="655" y="3111"/>
                    <a:pt x="663" y="3109"/>
                    <a:pt x="670" y="3109"/>
                  </a:cubicBezTo>
                  <a:cubicBezTo>
                    <a:pt x="681" y="3109"/>
                    <a:pt x="690" y="3113"/>
                    <a:pt x="699" y="3121"/>
                  </a:cubicBezTo>
                  <a:cubicBezTo>
                    <a:pt x="701" y="3125"/>
                    <a:pt x="707" y="3130"/>
                    <a:pt x="713" y="3130"/>
                  </a:cubicBezTo>
                  <a:cubicBezTo>
                    <a:pt x="717" y="3130"/>
                    <a:pt x="720" y="3128"/>
                    <a:pt x="723" y="3125"/>
                  </a:cubicBezTo>
                  <a:cubicBezTo>
                    <a:pt x="736" y="3110"/>
                    <a:pt x="754" y="3106"/>
                    <a:pt x="773" y="3106"/>
                  </a:cubicBezTo>
                  <a:cubicBezTo>
                    <a:pt x="791" y="3106"/>
                    <a:pt x="809" y="3109"/>
                    <a:pt x="824" y="3110"/>
                  </a:cubicBezTo>
                  <a:cubicBezTo>
                    <a:pt x="928" y="3125"/>
                    <a:pt x="1028" y="3138"/>
                    <a:pt x="1136" y="3149"/>
                  </a:cubicBezTo>
                  <a:cubicBezTo>
                    <a:pt x="1149" y="3149"/>
                    <a:pt x="1173" y="3149"/>
                    <a:pt x="1177" y="3163"/>
                  </a:cubicBezTo>
                  <a:cubicBezTo>
                    <a:pt x="1179" y="3182"/>
                    <a:pt x="1181" y="3190"/>
                    <a:pt x="1194" y="3190"/>
                  </a:cubicBezTo>
                  <a:cubicBezTo>
                    <a:pt x="1203" y="3190"/>
                    <a:pt x="1219" y="3185"/>
                    <a:pt x="1247" y="3176"/>
                  </a:cubicBezTo>
                  <a:lnTo>
                    <a:pt x="1285" y="3176"/>
                  </a:lnTo>
                  <a:cubicBezTo>
                    <a:pt x="1309" y="3186"/>
                    <a:pt x="1329" y="3201"/>
                    <a:pt x="1358" y="3201"/>
                  </a:cubicBezTo>
                  <a:cubicBezTo>
                    <a:pt x="1361" y="3201"/>
                    <a:pt x="1365" y="3201"/>
                    <a:pt x="1368" y="3200"/>
                  </a:cubicBezTo>
                  <a:lnTo>
                    <a:pt x="1423" y="3200"/>
                  </a:lnTo>
                  <a:cubicBezTo>
                    <a:pt x="1437" y="3205"/>
                    <a:pt x="1451" y="3208"/>
                    <a:pt x="1465" y="3211"/>
                  </a:cubicBezTo>
                  <a:cubicBezTo>
                    <a:pt x="1490" y="3218"/>
                    <a:pt x="1510" y="3229"/>
                    <a:pt x="1520" y="3235"/>
                  </a:cubicBezTo>
                  <a:cubicBezTo>
                    <a:pt x="1586" y="3267"/>
                    <a:pt x="1663" y="3263"/>
                    <a:pt x="1735" y="3277"/>
                  </a:cubicBezTo>
                  <a:cubicBezTo>
                    <a:pt x="1781" y="3280"/>
                    <a:pt x="1823" y="3288"/>
                    <a:pt x="1860" y="3298"/>
                  </a:cubicBezTo>
                  <a:cubicBezTo>
                    <a:pt x="1891" y="3308"/>
                    <a:pt x="1923" y="3313"/>
                    <a:pt x="1956" y="3313"/>
                  </a:cubicBezTo>
                  <a:cubicBezTo>
                    <a:pt x="1980" y="3313"/>
                    <a:pt x="2004" y="3310"/>
                    <a:pt x="2027" y="3304"/>
                  </a:cubicBezTo>
                  <a:cubicBezTo>
                    <a:pt x="2048" y="3301"/>
                    <a:pt x="2073" y="3298"/>
                    <a:pt x="2093" y="3294"/>
                  </a:cubicBezTo>
                  <a:cubicBezTo>
                    <a:pt x="2156" y="3301"/>
                    <a:pt x="2222" y="3304"/>
                    <a:pt x="2284" y="3312"/>
                  </a:cubicBezTo>
                  <a:cubicBezTo>
                    <a:pt x="2242" y="3346"/>
                    <a:pt x="2305" y="3346"/>
                    <a:pt x="2332" y="3357"/>
                  </a:cubicBezTo>
                  <a:cubicBezTo>
                    <a:pt x="2336" y="3374"/>
                    <a:pt x="2294" y="3367"/>
                    <a:pt x="2284" y="3381"/>
                  </a:cubicBezTo>
                  <a:cubicBezTo>
                    <a:pt x="2270" y="3384"/>
                    <a:pt x="2252" y="3392"/>
                    <a:pt x="2235" y="3395"/>
                  </a:cubicBezTo>
                  <a:cubicBezTo>
                    <a:pt x="2187" y="3395"/>
                    <a:pt x="2156" y="3416"/>
                    <a:pt x="2124" y="3429"/>
                  </a:cubicBezTo>
                  <a:cubicBezTo>
                    <a:pt x="2031" y="3429"/>
                    <a:pt x="1982" y="3454"/>
                    <a:pt x="1961" y="3499"/>
                  </a:cubicBezTo>
                  <a:cubicBezTo>
                    <a:pt x="1902" y="3513"/>
                    <a:pt x="1906" y="3554"/>
                    <a:pt x="1844" y="3568"/>
                  </a:cubicBezTo>
                  <a:cubicBezTo>
                    <a:pt x="1833" y="3572"/>
                    <a:pt x="1847" y="3586"/>
                    <a:pt x="1857" y="3586"/>
                  </a:cubicBezTo>
                  <a:cubicBezTo>
                    <a:pt x="1920" y="3589"/>
                    <a:pt x="1955" y="3624"/>
                    <a:pt x="2018" y="3624"/>
                  </a:cubicBezTo>
                  <a:cubicBezTo>
                    <a:pt x="2021" y="3624"/>
                    <a:pt x="2024" y="3624"/>
                    <a:pt x="2027" y="3624"/>
                  </a:cubicBezTo>
                  <a:cubicBezTo>
                    <a:pt x="2034" y="3631"/>
                    <a:pt x="2058" y="3631"/>
                    <a:pt x="2052" y="3637"/>
                  </a:cubicBezTo>
                  <a:cubicBezTo>
                    <a:pt x="2023" y="3669"/>
                    <a:pt x="2048" y="3683"/>
                    <a:pt x="2100" y="3693"/>
                  </a:cubicBezTo>
                  <a:cubicBezTo>
                    <a:pt x="2114" y="3697"/>
                    <a:pt x="2124" y="3704"/>
                    <a:pt x="2135" y="3711"/>
                  </a:cubicBezTo>
                  <a:cubicBezTo>
                    <a:pt x="2097" y="3721"/>
                    <a:pt x="2062" y="3732"/>
                    <a:pt x="2027" y="3738"/>
                  </a:cubicBezTo>
                  <a:cubicBezTo>
                    <a:pt x="1989" y="3746"/>
                    <a:pt x="1933" y="3746"/>
                    <a:pt x="1919" y="3770"/>
                  </a:cubicBezTo>
                  <a:cubicBezTo>
                    <a:pt x="1909" y="3783"/>
                    <a:pt x="1895" y="3787"/>
                    <a:pt x="1880" y="3787"/>
                  </a:cubicBezTo>
                  <a:cubicBezTo>
                    <a:pt x="1868" y="3787"/>
                    <a:pt x="1856" y="3785"/>
                    <a:pt x="1844" y="3783"/>
                  </a:cubicBezTo>
                  <a:cubicBezTo>
                    <a:pt x="1826" y="3783"/>
                    <a:pt x="1812" y="3777"/>
                    <a:pt x="1791" y="3777"/>
                  </a:cubicBezTo>
                  <a:cubicBezTo>
                    <a:pt x="1660" y="3787"/>
                    <a:pt x="1524" y="3780"/>
                    <a:pt x="1396" y="3804"/>
                  </a:cubicBezTo>
                  <a:cubicBezTo>
                    <a:pt x="1389" y="3791"/>
                    <a:pt x="1431" y="3787"/>
                    <a:pt x="1431" y="3767"/>
                  </a:cubicBezTo>
                  <a:lnTo>
                    <a:pt x="1431" y="3767"/>
                  </a:lnTo>
                  <a:cubicBezTo>
                    <a:pt x="1426" y="3771"/>
                    <a:pt x="1420" y="3772"/>
                    <a:pt x="1413" y="3772"/>
                  </a:cubicBezTo>
                  <a:cubicBezTo>
                    <a:pt x="1405" y="3772"/>
                    <a:pt x="1396" y="3770"/>
                    <a:pt x="1389" y="3770"/>
                  </a:cubicBezTo>
                  <a:cubicBezTo>
                    <a:pt x="1381" y="3770"/>
                    <a:pt x="1374" y="3773"/>
                    <a:pt x="1371" y="3783"/>
                  </a:cubicBezTo>
                  <a:cubicBezTo>
                    <a:pt x="1369" y="3791"/>
                    <a:pt x="1355" y="3795"/>
                    <a:pt x="1339" y="3795"/>
                  </a:cubicBezTo>
                  <a:cubicBezTo>
                    <a:pt x="1334" y="3795"/>
                    <a:pt x="1328" y="3795"/>
                    <a:pt x="1323" y="3794"/>
                  </a:cubicBezTo>
                  <a:cubicBezTo>
                    <a:pt x="1250" y="3794"/>
                    <a:pt x="1177" y="3797"/>
                    <a:pt x="1111" y="3818"/>
                  </a:cubicBezTo>
                  <a:cubicBezTo>
                    <a:pt x="1088" y="3826"/>
                    <a:pt x="1050" y="3837"/>
                    <a:pt x="1025" y="3837"/>
                  </a:cubicBezTo>
                  <a:cubicBezTo>
                    <a:pt x="1016" y="3837"/>
                    <a:pt x="1008" y="3836"/>
                    <a:pt x="1003" y="3832"/>
                  </a:cubicBezTo>
                  <a:cubicBezTo>
                    <a:pt x="984" y="3819"/>
                    <a:pt x="967" y="3814"/>
                    <a:pt x="950" y="3814"/>
                  </a:cubicBezTo>
                  <a:cubicBezTo>
                    <a:pt x="928" y="3814"/>
                    <a:pt x="906" y="3823"/>
                    <a:pt x="882" y="3829"/>
                  </a:cubicBezTo>
                  <a:cubicBezTo>
                    <a:pt x="872" y="3831"/>
                    <a:pt x="863" y="3832"/>
                    <a:pt x="856" y="3832"/>
                  </a:cubicBezTo>
                  <a:cubicBezTo>
                    <a:pt x="848" y="3832"/>
                    <a:pt x="841" y="3830"/>
                    <a:pt x="834" y="3825"/>
                  </a:cubicBezTo>
                  <a:cubicBezTo>
                    <a:pt x="830" y="3821"/>
                    <a:pt x="824" y="3819"/>
                    <a:pt x="818" y="3819"/>
                  </a:cubicBezTo>
                  <a:cubicBezTo>
                    <a:pt x="813" y="3819"/>
                    <a:pt x="807" y="3820"/>
                    <a:pt x="803" y="3825"/>
                  </a:cubicBezTo>
                  <a:cubicBezTo>
                    <a:pt x="795" y="3832"/>
                    <a:pt x="803" y="3839"/>
                    <a:pt x="816" y="3839"/>
                  </a:cubicBezTo>
                  <a:cubicBezTo>
                    <a:pt x="854" y="3846"/>
                    <a:pt x="861" y="3863"/>
                    <a:pt x="858" y="3881"/>
                  </a:cubicBezTo>
                  <a:cubicBezTo>
                    <a:pt x="827" y="3884"/>
                    <a:pt x="806" y="3898"/>
                    <a:pt x="778" y="3908"/>
                  </a:cubicBezTo>
                  <a:cubicBezTo>
                    <a:pt x="729" y="3916"/>
                    <a:pt x="674" y="3912"/>
                    <a:pt x="632" y="3933"/>
                  </a:cubicBezTo>
                  <a:cubicBezTo>
                    <a:pt x="625" y="3936"/>
                    <a:pt x="622" y="3940"/>
                    <a:pt x="615" y="3943"/>
                  </a:cubicBezTo>
                  <a:cubicBezTo>
                    <a:pt x="614" y="3943"/>
                    <a:pt x="612" y="3943"/>
                    <a:pt x="611" y="3943"/>
                  </a:cubicBezTo>
                  <a:cubicBezTo>
                    <a:pt x="586" y="3943"/>
                    <a:pt x="569" y="3962"/>
                    <a:pt x="542" y="3962"/>
                  </a:cubicBezTo>
                  <a:cubicBezTo>
                    <a:pt x="535" y="3962"/>
                    <a:pt x="527" y="3961"/>
                    <a:pt x="518" y="3957"/>
                  </a:cubicBezTo>
                  <a:cubicBezTo>
                    <a:pt x="487" y="3962"/>
                    <a:pt x="456" y="3979"/>
                    <a:pt x="425" y="3979"/>
                  </a:cubicBezTo>
                  <a:cubicBezTo>
                    <a:pt x="407" y="3979"/>
                    <a:pt x="390" y="3973"/>
                    <a:pt x="372" y="3957"/>
                  </a:cubicBezTo>
                  <a:cubicBezTo>
                    <a:pt x="372" y="3957"/>
                    <a:pt x="366" y="3957"/>
                    <a:pt x="366" y="3961"/>
                  </a:cubicBezTo>
                  <a:cubicBezTo>
                    <a:pt x="354" y="3966"/>
                    <a:pt x="344" y="3968"/>
                    <a:pt x="335" y="3968"/>
                  </a:cubicBezTo>
                  <a:cubicBezTo>
                    <a:pt x="314" y="3968"/>
                    <a:pt x="298" y="3957"/>
                    <a:pt x="278" y="3950"/>
                  </a:cubicBezTo>
                  <a:cubicBezTo>
                    <a:pt x="257" y="3941"/>
                    <a:pt x="235" y="3937"/>
                    <a:pt x="213" y="3937"/>
                  </a:cubicBezTo>
                  <a:cubicBezTo>
                    <a:pt x="165" y="3937"/>
                    <a:pt x="123" y="3957"/>
                    <a:pt x="108" y="3988"/>
                  </a:cubicBezTo>
                  <a:cubicBezTo>
                    <a:pt x="102" y="4006"/>
                    <a:pt x="105" y="4026"/>
                    <a:pt x="81" y="4044"/>
                  </a:cubicBezTo>
                  <a:cubicBezTo>
                    <a:pt x="12" y="4071"/>
                    <a:pt x="1" y="4095"/>
                    <a:pt x="57" y="4106"/>
                  </a:cubicBezTo>
                  <a:cubicBezTo>
                    <a:pt x="93" y="4113"/>
                    <a:pt x="133" y="4126"/>
                    <a:pt x="174" y="4126"/>
                  </a:cubicBezTo>
                  <a:cubicBezTo>
                    <a:pt x="196" y="4126"/>
                    <a:pt x="218" y="4123"/>
                    <a:pt x="241" y="4113"/>
                  </a:cubicBezTo>
                  <a:cubicBezTo>
                    <a:pt x="351" y="4148"/>
                    <a:pt x="361" y="4137"/>
                    <a:pt x="379" y="4141"/>
                  </a:cubicBezTo>
                  <a:cubicBezTo>
                    <a:pt x="412" y="4148"/>
                    <a:pt x="443" y="4161"/>
                    <a:pt x="475" y="4161"/>
                  </a:cubicBezTo>
                  <a:cubicBezTo>
                    <a:pt x="493" y="4161"/>
                    <a:pt x="512" y="4157"/>
                    <a:pt x="532" y="4145"/>
                  </a:cubicBezTo>
                  <a:cubicBezTo>
                    <a:pt x="537" y="4170"/>
                    <a:pt x="538" y="4179"/>
                    <a:pt x="558" y="4179"/>
                  </a:cubicBezTo>
                  <a:cubicBezTo>
                    <a:pt x="565" y="4179"/>
                    <a:pt x="574" y="4177"/>
                    <a:pt x="587" y="4175"/>
                  </a:cubicBezTo>
                  <a:cubicBezTo>
                    <a:pt x="602" y="4173"/>
                    <a:pt x="616" y="4171"/>
                    <a:pt x="627" y="4171"/>
                  </a:cubicBezTo>
                  <a:cubicBezTo>
                    <a:pt x="645" y="4171"/>
                    <a:pt x="654" y="4177"/>
                    <a:pt x="650" y="4196"/>
                  </a:cubicBezTo>
                  <a:cubicBezTo>
                    <a:pt x="646" y="4207"/>
                    <a:pt x="660" y="4210"/>
                    <a:pt x="674" y="4217"/>
                  </a:cubicBezTo>
                  <a:cubicBezTo>
                    <a:pt x="715" y="4241"/>
                    <a:pt x="768" y="4245"/>
                    <a:pt x="827" y="4245"/>
                  </a:cubicBezTo>
                  <a:lnTo>
                    <a:pt x="844" y="4245"/>
                  </a:lnTo>
                  <a:cubicBezTo>
                    <a:pt x="882" y="4245"/>
                    <a:pt x="893" y="4266"/>
                    <a:pt x="920" y="4273"/>
                  </a:cubicBezTo>
                  <a:cubicBezTo>
                    <a:pt x="965" y="4290"/>
                    <a:pt x="1011" y="4308"/>
                    <a:pt x="1053" y="4324"/>
                  </a:cubicBezTo>
                  <a:cubicBezTo>
                    <a:pt x="1090" y="4335"/>
                    <a:pt x="1077" y="4342"/>
                    <a:pt x="1048" y="4353"/>
                  </a:cubicBezTo>
                  <a:cubicBezTo>
                    <a:pt x="1014" y="4363"/>
                    <a:pt x="962" y="4349"/>
                    <a:pt x="923" y="4377"/>
                  </a:cubicBezTo>
                  <a:cubicBezTo>
                    <a:pt x="1014" y="4384"/>
                    <a:pt x="1098" y="4401"/>
                    <a:pt x="1177" y="4401"/>
                  </a:cubicBezTo>
                  <a:cubicBezTo>
                    <a:pt x="1252" y="4403"/>
                    <a:pt x="1328" y="4404"/>
                    <a:pt x="1405" y="4404"/>
                  </a:cubicBezTo>
                  <a:cubicBezTo>
                    <a:pt x="1482" y="4404"/>
                    <a:pt x="1559" y="4403"/>
                    <a:pt x="1635" y="4398"/>
                  </a:cubicBezTo>
                  <a:cubicBezTo>
                    <a:pt x="1649" y="4397"/>
                    <a:pt x="1664" y="4396"/>
                    <a:pt x="1678" y="4396"/>
                  </a:cubicBezTo>
                  <a:cubicBezTo>
                    <a:pt x="1707" y="4396"/>
                    <a:pt x="1736" y="4398"/>
                    <a:pt x="1764" y="4398"/>
                  </a:cubicBezTo>
                  <a:cubicBezTo>
                    <a:pt x="1791" y="4398"/>
                    <a:pt x="1798" y="4404"/>
                    <a:pt x="1777" y="4415"/>
                  </a:cubicBezTo>
                  <a:cubicBezTo>
                    <a:pt x="1760" y="4417"/>
                    <a:pt x="1745" y="4421"/>
                    <a:pt x="1728" y="4421"/>
                  </a:cubicBezTo>
                  <a:cubicBezTo>
                    <a:pt x="1721" y="4421"/>
                    <a:pt x="1713" y="4421"/>
                    <a:pt x="1705" y="4419"/>
                  </a:cubicBezTo>
                  <a:cubicBezTo>
                    <a:pt x="1700" y="4418"/>
                    <a:pt x="1696" y="4418"/>
                    <a:pt x="1692" y="4418"/>
                  </a:cubicBezTo>
                  <a:cubicBezTo>
                    <a:pt x="1668" y="4418"/>
                    <a:pt x="1664" y="4427"/>
                    <a:pt x="1670" y="4443"/>
                  </a:cubicBezTo>
                  <a:cubicBezTo>
                    <a:pt x="1645" y="4481"/>
                    <a:pt x="1802" y="4460"/>
                    <a:pt x="1746" y="4508"/>
                  </a:cubicBezTo>
                  <a:lnTo>
                    <a:pt x="1770" y="4508"/>
                  </a:lnTo>
                  <a:cubicBezTo>
                    <a:pt x="1775" y="4509"/>
                    <a:pt x="1780" y="4509"/>
                    <a:pt x="1784" y="4509"/>
                  </a:cubicBezTo>
                  <a:cubicBezTo>
                    <a:pt x="1803" y="4509"/>
                    <a:pt x="1820" y="4505"/>
                    <a:pt x="1839" y="4505"/>
                  </a:cubicBezTo>
                  <a:cubicBezTo>
                    <a:pt x="1858" y="4503"/>
                    <a:pt x="1878" y="4501"/>
                    <a:pt x="1897" y="4501"/>
                  </a:cubicBezTo>
                  <a:cubicBezTo>
                    <a:pt x="1931" y="4501"/>
                    <a:pt x="1964" y="4506"/>
                    <a:pt x="1993" y="4519"/>
                  </a:cubicBezTo>
                  <a:lnTo>
                    <a:pt x="1978" y="4519"/>
                  </a:lnTo>
                  <a:cubicBezTo>
                    <a:pt x="1948" y="4519"/>
                    <a:pt x="1919" y="4523"/>
                    <a:pt x="1899" y="4540"/>
                  </a:cubicBezTo>
                  <a:cubicBezTo>
                    <a:pt x="1933" y="4543"/>
                    <a:pt x="1962" y="4558"/>
                    <a:pt x="1996" y="4558"/>
                  </a:cubicBezTo>
                  <a:cubicBezTo>
                    <a:pt x="2006" y="4558"/>
                    <a:pt x="2016" y="4557"/>
                    <a:pt x="2027" y="4553"/>
                  </a:cubicBezTo>
                  <a:lnTo>
                    <a:pt x="2156" y="4553"/>
                  </a:lnTo>
                  <a:cubicBezTo>
                    <a:pt x="2166" y="4558"/>
                    <a:pt x="2177" y="4558"/>
                    <a:pt x="2190" y="4561"/>
                  </a:cubicBezTo>
                  <a:cubicBezTo>
                    <a:pt x="2207" y="4578"/>
                    <a:pt x="2260" y="4564"/>
                    <a:pt x="2270" y="4588"/>
                  </a:cubicBezTo>
                  <a:cubicBezTo>
                    <a:pt x="2283" y="4586"/>
                    <a:pt x="2296" y="4579"/>
                    <a:pt x="2309" y="4579"/>
                  </a:cubicBezTo>
                  <a:cubicBezTo>
                    <a:pt x="2314" y="4579"/>
                    <a:pt x="2318" y="4580"/>
                    <a:pt x="2322" y="4582"/>
                  </a:cubicBezTo>
                  <a:cubicBezTo>
                    <a:pt x="2352" y="4593"/>
                    <a:pt x="2383" y="4598"/>
                    <a:pt x="2414" y="4598"/>
                  </a:cubicBezTo>
                  <a:cubicBezTo>
                    <a:pt x="2448" y="4598"/>
                    <a:pt x="2482" y="4592"/>
                    <a:pt x="2516" y="4585"/>
                  </a:cubicBezTo>
                  <a:cubicBezTo>
                    <a:pt x="2680" y="4588"/>
                    <a:pt x="2843" y="4603"/>
                    <a:pt x="3009" y="4606"/>
                  </a:cubicBezTo>
                  <a:cubicBezTo>
                    <a:pt x="3113" y="4606"/>
                    <a:pt x="3221" y="4609"/>
                    <a:pt x="3322" y="4620"/>
                  </a:cubicBezTo>
                  <a:cubicBezTo>
                    <a:pt x="3536" y="4644"/>
                    <a:pt x="3754" y="4654"/>
                    <a:pt x="3973" y="4654"/>
                  </a:cubicBezTo>
                  <a:cubicBezTo>
                    <a:pt x="4033" y="4654"/>
                    <a:pt x="4092" y="4657"/>
                    <a:pt x="4150" y="4657"/>
                  </a:cubicBezTo>
                  <a:cubicBezTo>
                    <a:pt x="4158" y="4657"/>
                    <a:pt x="4166" y="4657"/>
                    <a:pt x="4173" y="4657"/>
                  </a:cubicBezTo>
                  <a:cubicBezTo>
                    <a:pt x="4181" y="4657"/>
                    <a:pt x="4188" y="4658"/>
                    <a:pt x="4196" y="4662"/>
                  </a:cubicBezTo>
                  <a:cubicBezTo>
                    <a:pt x="4248" y="4688"/>
                    <a:pt x="4308" y="4694"/>
                    <a:pt x="4372" y="4694"/>
                  </a:cubicBezTo>
                  <a:cubicBezTo>
                    <a:pt x="4397" y="4694"/>
                    <a:pt x="4423" y="4693"/>
                    <a:pt x="4449" y="4692"/>
                  </a:cubicBezTo>
                  <a:cubicBezTo>
                    <a:pt x="4490" y="4692"/>
                    <a:pt x="4534" y="4688"/>
                    <a:pt x="4577" y="4688"/>
                  </a:cubicBezTo>
                  <a:cubicBezTo>
                    <a:pt x="4587" y="4688"/>
                    <a:pt x="4598" y="4688"/>
                    <a:pt x="4608" y="4689"/>
                  </a:cubicBezTo>
                  <a:cubicBezTo>
                    <a:pt x="4771" y="4710"/>
                    <a:pt x="4938" y="4703"/>
                    <a:pt x="5101" y="4713"/>
                  </a:cubicBezTo>
                  <a:cubicBezTo>
                    <a:pt x="5138" y="4716"/>
                    <a:pt x="5175" y="4718"/>
                    <a:pt x="5210" y="4718"/>
                  </a:cubicBezTo>
                  <a:cubicBezTo>
                    <a:pt x="5225" y="4718"/>
                    <a:pt x="5239" y="4718"/>
                    <a:pt x="5253" y="4717"/>
                  </a:cubicBezTo>
                  <a:cubicBezTo>
                    <a:pt x="5271" y="4716"/>
                    <a:pt x="5289" y="4716"/>
                    <a:pt x="5306" y="4716"/>
                  </a:cubicBezTo>
                  <a:cubicBezTo>
                    <a:pt x="5388" y="4716"/>
                    <a:pt x="5469" y="4722"/>
                    <a:pt x="5549" y="4731"/>
                  </a:cubicBezTo>
                  <a:cubicBezTo>
                    <a:pt x="5556" y="4734"/>
                    <a:pt x="5562" y="4737"/>
                    <a:pt x="5573" y="4741"/>
                  </a:cubicBezTo>
                  <a:cubicBezTo>
                    <a:pt x="5621" y="4748"/>
                    <a:pt x="5680" y="4745"/>
                    <a:pt x="5684" y="4787"/>
                  </a:cubicBezTo>
                  <a:cubicBezTo>
                    <a:pt x="5686" y="4798"/>
                    <a:pt x="5701" y="4809"/>
                    <a:pt x="5722" y="4809"/>
                  </a:cubicBezTo>
                  <a:cubicBezTo>
                    <a:pt x="5733" y="4809"/>
                    <a:pt x="5745" y="4807"/>
                    <a:pt x="5757" y="4800"/>
                  </a:cubicBezTo>
                  <a:cubicBezTo>
                    <a:pt x="5784" y="4787"/>
                    <a:pt x="5819" y="4782"/>
                    <a:pt x="5854" y="4782"/>
                  </a:cubicBezTo>
                  <a:cubicBezTo>
                    <a:pt x="5854" y="4790"/>
                    <a:pt x="5854" y="4793"/>
                    <a:pt x="5857" y="4800"/>
                  </a:cubicBezTo>
                  <a:cubicBezTo>
                    <a:pt x="5832" y="4828"/>
                    <a:pt x="5766" y="4846"/>
                    <a:pt x="5706" y="4846"/>
                  </a:cubicBezTo>
                  <a:cubicBezTo>
                    <a:pt x="5677" y="4846"/>
                    <a:pt x="5649" y="4842"/>
                    <a:pt x="5628" y="4832"/>
                  </a:cubicBezTo>
                  <a:cubicBezTo>
                    <a:pt x="5600" y="4817"/>
                    <a:pt x="5573" y="4817"/>
                    <a:pt x="5538" y="4814"/>
                  </a:cubicBezTo>
                  <a:cubicBezTo>
                    <a:pt x="5559" y="4811"/>
                    <a:pt x="5559" y="4793"/>
                    <a:pt x="5586" y="4793"/>
                  </a:cubicBezTo>
                  <a:cubicBezTo>
                    <a:pt x="5593" y="4793"/>
                    <a:pt x="5602" y="4797"/>
                    <a:pt x="5608" y="4797"/>
                  </a:cubicBezTo>
                  <a:cubicBezTo>
                    <a:pt x="5612" y="4797"/>
                    <a:pt x="5615" y="4795"/>
                    <a:pt x="5615" y="4790"/>
                  </a:cubicBezTo>
                  <a:cubicBezTo>
                    <a:pt x="5615" y="4787"/>
                    <a:pt x="5597" y="4776"/>
                    <a:pt x="5590" y="4776"/>
                  </a:cubicBezTo>
                  <a:cubicBezTo>
                    <a:pt x="5531" y="4779"/>
                    <a:pt x="5461" y="4772"/>
                    <a:pt x="5424" y="4803"/>
                  </a:cubicBezTo>
                  <a:cubicBezTo>
                    <a:pt x="5411" y="4816"/>
                    <a:pt x="5402" y="4824"/>
                    <a:pt x="5382" y="4824"/>
                  </a:cubicBezTo>
                  <a:cubicBezTo>
                    <a:pt x="5375" y="4824"/>
                    <a:pt x="5367" y="4823"/>
                    <a:pt x="5357" y="4821"/>
                  </a:cubicBezTo>
                  <a:cubicBezTo>
                    <a:pt x="5354" y="4820"/>
                    <a:pt x="5350" y="4820"/>
                    <a:pt x="5346" y="4820"/>
                  </a:cubicBezTo>
                  <a:cubicBezTo>
                    <a:pt x="5329" y="4820"/>
                    <a:pt x="5313" y="4826"/>
                    <a:pt x="5302" y="4835"/>
                  </a:cubicBezTo>
                  <a:cubicBezTo>
                    <a:pt x="5293" y="4837"/>
                    <a:pt x="5284" y="4838"/>
                    <a:pt x="5275" y="4838"/>
                  </a:cubicBezTo>
                  <a:cubicBezTo>
                    <a:pt x="5244" y="4838"/>
                    <a:pt x="5215" y="4827"/>
                    <a:pt x="5187" y="4821"/>
                  </a:cubicBezTo>
                  <a:cubicBezTo>
                    <a:pt x="5178" y="4819"/>
                    <a:pt x="5170" y="4818"/>
                    <a:pt x="5162" y="4818"/>
                  </a:cubicBezTo>
                  <a:cubicBezTo>
                    <a:pt x="5122" y="4818"/>
                    <a:pt x="5097" y="4837"/>
                    <a:pt x="5080" y="4845"/>
                  </a:cubicBezTo>
                  <a:cubicBezTo>
                    <a:pt x="5049" y="4862"/>
                    <a:pt x="5118" y="4866"/>
                    <a:pt x="5133" y="4883"/>
                  </a:cubicBezTo>
                  <a:cubicBezTo>
                    <a:pt x="5053" y="4883"/>
                    <a:pt x="4987" y="4859"/>
                    <a:pt x="4914" y="4859"/>
                  </a:cubicBezTo>
                  <a:cubicBezTo>
                    <a:pt x="4893" y="4849"/>
                    <a:pt x="4875" y="4835"/>
                    <a:pt x="4851" y="4828"/>
                  </a:cubicBezTo>
                  <a:cubicBezTo>
                    <a:pt x="4828" y="4819"/>
                    <a:pt x="4800" y="4801"/>
                    <a:pt x="4777" y="4801"/>
                  </a:cubicBezTo>
                  <a:cubicBezTo>
                    <a:pt x="4773" y="4801"/>
                    <a:pt x="4768" y="4802"/>
                    <a:pt x="4764" y="4803"/>
                  </a:cubicBezTo>
                  <a:cubicBezTo>
                    <a:pt x="4743" y="4813"/>
                    <a:pt x="4722" y="4816"/>
                    <a:pt x="4701" y="4816"/>
                  </a:cubicBezTo>
                  <a:cubicBezTo>
                    <a:pt x="4673" y="4816"/>
                    <a:pt x="4645" y="4810"/>
                    <a:pt x="4617" y="4810"/>
                  </a:cubicBezTo>
                  <a:cubicBezTo>
                    <a:pt x="4613" y="4810"/>
                    <a:pt x="4609" y="4810"/>
                    <a:pt x="4605" y="4811"/>
                  </a:cubicBezTo>
                  <a:lnTo>
                    <a:pt x="4574" y="4811"/>
                  </a:lnTo>
                  <a:cubicBezTo>
                    <a:pt x="4558" y="4803"/>
                    <a:pt x="4541" y="4800"/>
                    <a:pt x="4523" y="4800"/>
                  </a:cubicBezTo>
                  <a:cubicBezTo>
                    <a:pt x="4491" y="4800"/>
                    <a:pt x="4457" y="4809"/>
                    <a:pt x="4422" y="4809"/>
                  </a:cubicBezTo>
                  <a:cubicBezTo>
                    <a:pt x="4408" y="4809"/>
                    <a:pt x="4393" y="4808"/>
                    <a:pt x="4379" y="4803"/>
                  </a:cubicBezTo>
                  <a:cubicBezTo>
                    <a:pt x="4378" y="4803"/>
                    <a:pt x="4377" y="4803"/>
                    <a:pt x="4376" y="4803"/>
                  </a:cubicBezTo>
                  <a:cubicBezTo>
                    <a:pt x="4365" y="4803"/>
                    <a:pt x="4359" y="4821"/>
                    <a:pt x="4369" y="4832"/>
                  </a:cubicBezTo>
                  <a:cubicBezTo>
                    <a:pt x="4390" y="4842"/>
                    <a:pt x="4407" y="4859"/>
                    <a:pt x="4441" y="4859"/>
                  </a:cubicBezTo>
                  <a:cubicBezTo>
                    <a:pt x="4441" y="4866"/>
                    <a:pt x="4441" y="4870"/>
                    <a:pt x="4446" y="4876"/>
                  </a:cubicBezTo>
                  <a:cubicBezTo>
                    <a:pt x="4420" y="4888"/>
                    <a:pt x="4385" y="4894"/>
                    <a:pt x="4357" y="4894"/>
                  </a:cubicBezTo>
                  <a:cubicBezTo>
                    <a:pt x="4335" y="4894"/>
                    <a:pt x="4317" y="4891"/>
                    <a:pt x="4310" y="4883"/>
                  </a:cubicBezTo>
                  <a:cubicBezTo>
                    <a:pt x="4282" y="4862"/>
                    <a:pt x="4247" y="4862"/>
                    <a:pt x="4217" y="4852"/>
                  </a:cubicBezTo>
                  <a:cubicBezTo>
                    <a:pt x="4192" y="4845"/>
                    <a:pt x="4164" y="4842"/>
                    <a:pt x="4140" y="4838"/>
                  </a:cubicBezTo>
                  <a:cubicBezTo>
                    <a:pt x="4154" y="4814"/>
                    <a:pt x="4202" y="4821"/>
                    <a:pt x="4223" y="4800"/>
                  </a:cubicBezTo>
                  <a:cubicBezTo>
                    <a:pt x="4207" y="4792"/>
                    <a:pt x="4192" y="4788"/>
                    <a:pt x="4178" y="4788"/>
                  </a:cubicBezTo>
                  <a:cubicBezTo>
                    <a:pt x="4155" y="4788"/>
                    <a:pt x="4135" y="4797"/>
                    <a:pt x="4116" y="4807"/>
                  </a:cubicBezTo>
                  <a:cubicBezTo>
                    <a:pt x="4097" y="4820"/>
                    <a:pt x="4086" y="4835"/>
                    <a:pt x="4052" y="4835"/>
                  </a:cubicBezTo>
                  <a:cubicBezTo>
                    <a:pt x="4049" y="4835"/>
                    <a:pt x="4046" y="4835"/>
                    <a:pt x="4043" y="4835"/>
                  </a:cubicBezTo>
                  <a:cubicBezTo>
                    <a:pt x="4043" y="4811"/>
                    <a:pt x="4063" y="4787"/>
                    <a:pt x="4004" y="4776"/>
                  </a:cubicBezTo>
                  <a:cubicBezTo>
                    <a:pt x="3983" y="4773"/>
                    <a:pt x="3960" y="4771"/>
                    <a:pt x="3940" y="4771"/>
                  </a:cubicBezTo>
                  <a:cubicBezTo>
                    <a:pt x="3900" y="4771"/>
                    <a:pt x="3867" y="4780"/>
                    <a:pt x="3855" y="4814"/>
                  </a:cubicBezTo>
                  <a:cubicBezTo>
                    <a:pt x="3843" y="4804"/>
                    <a:pt x="3833" y="4791"/>
                    <a:pt x="3818" y="4791"/>
                  </a:cubicBezTo>
                  <a:cubicBezTo>
                    <a:pt x="3812" y="4791"/>
                    <a:pt x="3805" y="4794"/>
                    <a:pt x="3796" y="4800"/>
                  </a:cubicBezTo>
                  <a:cubicBezTo>
                    <a:pt x="3781" y="4810"/>
                    <a:pt x="3768" y="4815"/>
                    <a:pt x="3756" y="4815"/>
                  </a:cubicBezTo>
                  <a:cubicBezTo>
                    <a:pt x="3743" y="4815"/>
                    <a:pt x="3731" y="4809"/>
                    <a:pt x="3720" y="4797"/>
                  </a:cubicBezTo>
                  <a:cubicBezTo>
                    <a:pt x="3719" y="4794"/>
                    <a:pt x="3713" y="4793"/>
                    <a:pt x="3707" y="4793"/>
                  </a:cubicBezTo>
                  <a:cubicBezTo>
                    <a:pt x="3699" y="4793"/>
                    <a:pt x="3690" y="4795"/>
                    <a:pt x="3692" y="4797"/>
                  </a:cubicBezTo>
                  <a:cubicBezTo>
                    <a:pt x="3698" y="4814"/>
                    <a:pt x="3689" y="4818"/>
                    <a:pt x="3676" y="4818"/>
                  </a:cubicBezTo>
                  <a:cubicBezTo>
                    <a:pt x="3665" y="4818"/>
                    <a:pt x="3651" y="4815"/>
                    <a:pt x="3641" y="4815"/>
                  </a:cubicBezTo>
                  <a:cubicBezTo>
                    <a:pt x="3636" y="4815"/>
                    <a:pt x="3632" y="4816"/>
                    <a:pt x="3630" y="4817"/>
                  </a:cubicBezTo>
                  <a:cubicBezTo>
                    <a:pt x="3616" y="4817"/>
                    <a:pt x="3599" y="4814"/>
                    <a:pt x="3585" y="4814"/>
                  </a:cubicBezTo>
                  <a:cubicBezTo>
                    <a:pt x="3579" y="4801"/>
                    <a:pt x="3566" y="4798"/>
                    <a:pt x="3551" y="4798"/>
                  </a:cubicBezTo>
                  <a:cubicBezTo>
                    <a:pt x="3539" y="4798"/>
                    <a:pt x="3525" y="4800"/>
                    <a:pt x="3512" y="4800"/>
                  </a:cubicBezTo>
                  <a:cubicBezTo>
                    <a:pt x="3456" y="4797"/>
                    <a:pt x="3397" y="4797"/>
                    <a:pt x="3338" y="4793"/>
                  </a:cubicBezTo>
                  <a:cubicBezTo>
                    <a:pt x="3290" y="4793"/>
                    <a:pt x="3245" y="4797"/>
                    <a:pt x="3248" y="4824"/>
                  </a:cubicBezTo>
                  <a:cubicBezTo>
                    <a:pt x="3248" y="4846"/>
                    <a:pt x="3275" y="4855"/>
                    <a:pt x="3307" y="4855"/>
                  </a:cubicBezTo>
                  <a:cubicBezTo>
                    <a:pt x="3317" y="4855"/>
                    <a:pt x="3328" y="4854"/>
                    <a:pt x="3338" y="4852"/>
                  </a:cubicBezTo>
                  <a:lnTo>
                    <a:pt x="3356" y="4852"/>
                  </a:lnTo>
                  <a:cubicBezTo>
                    <a:pt x="3363" y="4880"/>
                    <a:pt x="3429" y="4870"/>
                    <a:pt x="3446" y="4886"/>
                  </a:cubicBezTo>
                  <a:cubicBezTo>
                    <a:pt x="3460" y="4905"/>
                    <a:pt x="3475" y="4911"/>
                    <a:pt x="3491" y="4911"/>
                  </a:cubicBezTo>
                  <a:cubicBezTo>
                    <a:pt x="3512" y="4911"/>
                    <a:pt x="3534" y="4900"/>
                    <a:pt x="3554" y="4891"/>
                  </a:cubicBezTo>
                  <a:cubicBezTo>
                    <a:pt x="3571" y="4880"/>
                    <a:pt x="3588" y="4876"/>
                    <a:pt x="3607" y="4876"/>
                  </a:cubicBezTo>
                  <a:cubicBezTo>
                    <a:pt x="3619" y="4876"/>
                    <a:pt x="3632" y="4877"/>
                    <a:pt x="3647" y="4880"/>
                  </a:cubicBezTo>
                  <a:cubicBezTo>
                    <a:pt x="3679" y="4883"/>
                    <a:pt x="3717" y="4883"/>
                    <a:pt x="3744" y="4886"/>
                  </a:cubicBezTo>
                  <a:cubicBezTo>
                    <a:pt x="3824" y="4904"/>
                    <a:pt x="3921" y="4891"/>
                    <a:pt x="3988" y="4925"/>
                  </a:cubicBezTo>
                  <a:cubicBezTo>
                    <a:pt x="3970" y="4928"/>
                    <a:pt x="3953" y="4932"/>
                    <a:pt x="3935" y="4936"/>
                  </a:cubicBezTo>
                  <a:cubicBezTo>
                    <a:pt x="3734" y="4939"/>
                    <a:pt x="3530" y="4942"/>
                    <a:pt x="3325" y="4946"/>
                  </a:cubicBezTo>
                  <a:cubicBezTo>
                    <a:pt x="3304" y="4944"/>
                    <a:pt x="3284" y="4944"/>
                    <a:pt x="3263" y="4944"/>
                  </a:cubicBezTo>
                  <a:cubicBezTo>
                    <a:pt x="3176" y="4944"/>
                    <a:pt x="3089" y="4953"/>
                    <a:pt x="3002" y="4953"/>
                  </a:cubicBezTo>
                  <a:lnTo>
                    <a:pt x="2960" y="4953"/>
                  </a:lnTo>
                  <a:cubicBezTo>
                    <a:pt x="2938" y="4951"/>
                    <a:pt x="2917" y="4950"/>
                    <a:pt x="2895" y="4950"/>
                  </a:cubicBezTo>
                  <a:cubicBezTo>
                    <a:pt x="2781" y="4950"/>
                    <a:pt x="2672" y="4975"/>
                    <a:pt x="2559" y="4975"/>
                  </a:cubicBezTo>
                  <a:cubicBezTo>
                    <a:pt x="2548" y="4975"/>
                    <a:pt x="2537" y="4974"/>
                    <a:pt x="2526" y="4974"/>
                  </a:cubicBezTo>
                  <a:cubicBezTo>
                    <a:pt x="2510" y="4974"/>
                    <a:pt x="2481" y="4984"/>
                    <a:pt x="2496" y="4991"/>
                  </a:cubicBezTo>
                  <a:cubicBezTo>
                    <a:pt x="2555" y="5019"/>
                    <a:pt x="2520" y="5036"/>
                    <a:pt x="2485" y="5060"/>
                  </a:cubicBezTo>
                  <a:cubicBezTo>
                    <a:pt x="2471" y="5074"/>
                    <a:pt x="2475" y="5091"/>
                    <a:pt x="2492" y="5105"/>
                  </a:cubicBezTo>
                  <a:cubicBezTo>
                    <a:pt x="2508" y="5119"/>
                    <a:pt x="2529" y="5122"/>
                    <a:pt x="2553" y="5122"/>
                  </a:cubicBezTo>
                  <a:cubicBezTo>
                    <a:pt x="2566" y="5122"/>
                    <a:pt x="2580" y="5121"/>
                    <a:pt x="2594" y="5121"/>
                  </a:cubicBezTo>
                  <a:cubicBezTo>
                    <a:pt x="2604" y="5121"/>
                    <a:pt x="2614" y="5121"/>
                    <a:pt x="2624" y="5123"/>
                  </a:cubicBezTo>
                  <a:cubicBezTo>
                    <a:pt x="2624" y="5126"/>
                    <a:pt x="2627" y="5126"/>
                    <a:pt x="2627" y="5130"/>
                  </a:cubicBezTo>
                  <a:cubicBezTo>
                    <a:pt x="2593" y="5161"/>
                    <a:pt x="2680" y="5154"/>
                    <a:pt x="2672" y="5171"/>
                  </a:cubicBezTo>
                  <a:cubicBezTo>
                    <a:pt x="2651" y="5175"/>
                    <a:pt x="2630" y="5175"/>
                    <a:pt x="2614" y="5185"/>
                  </a:cubicBezTo>
                  <a:cubicBezTo>
                    <a:pt x="2600" y="5185"/>
                    <a:pt x="2593" y="5189"/>
                    <a:pt x="2589" y="5195"/>
                  </a:cubicBezTo>
                  <a:cubicBezTo>
                    <a:pt x="2544" y="5213"/>
                    <a:pt x="2496" y="5230"/>
                    <a:pt x="2496" y="5265"/>
                  </a:cubicBezTo>
                  <a:cubicBezTo>
                    <a:pt x="2398" y="5296"/>
                    <a:pt x="2287" y="5310"/>
                    <a:pt x="2201" y="5352"/>
                  </a:cubicBezTo>
                  <a:cubicBezTo>
                    <a:pt x="2180" y="5362"/>
                    <a:pt x="2145" y="5362"/>
                    <a:pt x="2110" y="5362"/>
                  </a:cubicBezTo>
                  <a:cubicBezTo>
                    <a:pt x="1975" y="5362"/>
                    <a:pt x="1975" y="5362"/>
                    <a:pt x="1864" y="5407"/>
                  </a:cubicBezTo>
                  <a:cubicBezTo>
                    <a:pt x="1844" y="5414"/>
                    <a:pt x="1823" y="5418"/>
                    <a:pt x="1802" y="5424"/>
                  </a:cubicBezTo>
                  <a:cubicBezTo>
                    <a:pt x="1680" y="5466"/>
                    <a:pt x="1548" y="5498"/>
                    <a:pt x="1441" y="5549"/>
                  </a:cubicBezTo>
                  <a:cubicBezTo>
                    <a:pt x="1413" y="5563"/>
                    <a:pt x="1389" y="5581"/>
                    <a:pt x="1357" y="5588"/>
                  </a:cubicBezTo>
                  <a:cubicBezTo>
                    <a:pt x="1309" y="5602"/>
                    <a:pt x="1292" y="5612"/>
                    <a:pt x="1326" y="5640"/>
                  </a:cubicBezTo>
                  <a:cubicBezTo>
                    <a:pt x="1357" y="5664"/>
                    <a:pt x="1351" y="5682"/>
                    <a:pt x="1282" y="5685"/>
                  </a:cubicBezTo>
                  <a:cubicBezTo>
                    <a:pt x="1253" y="5685"/>
                    <a:pt x="1222" y="5685"/>
                    <a:pt x="1226" y="5712"/>
                  </a:cubicBezTo>
                  <a:cubicBezTo>
                    <a:pt x="1232" y="5741"/>
                    <a:pt x="1238" y="5754"/>
                    <a:pt x="1259" y="5754"/>
                  </a:cubicBezTo>
                  <a:cubicBezTo>
                    <a:pt x="1273" y="5754"/>
                    <a:pt x="1294" y="5748"/>
                    <a:pt x="1326" y="5737"/>
                  </a:cubicBezTo>
                  <a:lnTo>
                    <a:pt x="1326" y="5737"/>
                  </a:lnTo>
                  <a:cubicBezTo>
                    <a:pt x="1326" y="5768"/>
                    <a:pt x="1282" y="5792"/>
                    <a:pt x="1285" y="5823"/>
                  </a:cubicBezTo>
                  <a:cubicBezTo>
                    <a:pt x="1298" y="5893"/>
                    <a:pt x="1202" y="5945"/>
                    <a:pt x="1191" y="6015"/>
                  </a:cubicBezTo>
                  <a:cubicBezTo>
                    <a:pt x="1185" y="6039"/>
                    <a:pt x="1187" y="6053"/>
                    <a:pt x="1224" y="6053"/>
                  </a:cubicBezTo>
                  <a:cubicBezTo>
                    <a:pt x="1228" y="6053"/>
                    <a:pt x="1234" y="6053"/>
                    <a:pt x="1240" y="6052"/>
                  </a:cubicBezTo>
                  <a:cubicBezTo>
                    <a:pt x="1274" y="6052"/>
                    <a:pt x="1282" y="6060"/>
                    <a:pt x="1292" y="6070"/>
                  </a:cubicBezTo>
                  <a:cubicBezTo>
                    <a:pt x="1306" y="6084"/>
                    <a:pt x="1277" y="6087"/>
                    <a:pt x="1264" y="6090"/>
                  </a:cubicBezTo>
                  <a:cubicBezTo>
                    <a:pt x="1194" y="6105"/>
                    <a:pt x="1170" y="6122"/>
                    <a:pt x="1222" y="6160"/>
                  </a:cubicBezTo>
                  <a:cubicBezTo>
                    <a:pt x="1240" y="6170"/>
                    <a:pt x="1232" y="6198"/>
                    <a:pt x="1219" y="6215"/>
                  </a:cubicBezTo>
                  <a:cubicBezTo>
                    <a:pt x="1194" y="6236"/>
                    <a:pt x="1215" y="6244"/>
                    <a:pt x="1250" y="6244"/>
                  </a:cubicBezTo>
                  <a:cubicBezTo>
                    <a:pt x="1271" y="6244"/>
                    <a:pt x="1292" y="6245"/>
                    <a:pt x="1314" y="6245"/>
                  </a:cubicBezTo>
                  <a:cubicBezTo>
                    <a:pt x="1324" y="6245"/>
                    <a:pt x="1336" y="6245"/>
                    <a:pt x="1347" y="6244"/>
                  </a:cubicBezTo>
                  <a:cubicBezTo>
                    <a:pt x="1360" y="6243"/>
                    <a:pt x="1374" y="6242"/>
                    <a:pt x="1387" y="6242"/>
                  </a:cubicBezTo>
                  <a:cubicBezTo>
                    <a:pt x="1440" y="6242"/>
                    <a:pt x="1495" y="6248"/>
                    <a:pt x="1545" y="6254"/>
                  </a:cubicBezTo>
                  <a:cubicBezTo>
                    <a:pt x="1618" y="6265"/>
                    <a:pt x="1687" y="6271"/>
                    <a:pt x="1760" y="6271"/>
                  </a:cubicBezTo>
                  <a:cubicBezTo>
                    <a:pt x="1834" y="6271"/>
                    <a:pt x="1908" y="6262"/>
                    <a:pt x="1982" y="6262"/>
                  </a:cubicBezTo>
                  <a:cubicBezTo>
                    <a:pt x="2019" y="6262"/>
                    <a:pt x="2056" y="6264"/>
                    <a:pt x="2093" y="6271"/>
                  </a:cubicBezTo>
                  <a:cubicBezTo>
                    <a:pt x="2083" y="6278"/>
                    <a:pt x="2159" y="6275"/>
                    <a:pt x="2103" y="6289"/>
                  </a:cubicBezTo>
                  <a:cubicBezTo>
                    <a:pt x="2083" y="6295"/>
                    <a:pt x="2073" y="6302"/>
                    <a:pt x="2055" y="6309"/>
                  </a:cubicBezTo>
                  <a:cubicBezTo>
                    <a:pt x="2014" y="6334"/>
                    <a:pt x="1968" y="6348"/>
                    <a:pt x="1903" y="6348"/>
                  </a:cubicBezTo>
                  <a:cubicBezTo>
                    <a:pt x="1896" y="6348"/>
                    <a:pt x="1888" y="6348"/>
                    <a:pt x="1881" y="6348"/>
                  </a:cubicBezTo>
                  <a:cubicBezTo>
                    <a:pt x="1760" y="6340"/>
                    <a:pt x="1635" y="6340"/>
                    <a:pt x="1510" y="6340"/>
                  </a:cubicBezTo>
                  <a:cubicBezTo>
                    <a:pt x="1437" y="6340"/>
                    <a:pt x="1333" y="6403"/>
                    <a:pt x="1371" y="6427"/>
                  </a:cubicBezTo>
                  <a:cubicBezTo>
                    <a:pt x="1413" y="6459"/>
                    <a:pt x="1386" y="6473"/>
                    <a:pt x="1361" y="6493"/>
                  </a:cubicBezTo>
                  <a:cubicBezTo>
                    <a:pt x="1336" y="6500"/>
                    <a:pt x="1309" y="6510"/>
                    <a:pt x="1309" y="6528"/>
                  </a:cubicBezTo>
                  <a:cubicBezTo>
                    <a:pt x="1319" y="6577"/>
                    <a:pt x="1257" y="6580"/>
                    <a:pt x="1191" y="6587"/>
                  </a:cubicBezTo>
                  <a:cubicBezTo>
                    <a:pt x="1157" y="6590"/>
                    <a:pt x="1128" y="6593"/>
                    <a:pt x="1136" y="6618"/>
                  </a:cubicBezTo>
                  <a:cubicBezTo>
                    <a:pt x="1115" y="6663"/>
                    <a:pt x="1152" y="6694"/>
                    <a:pt x="1247" y="6712"/>
                  </a:cubicBezTo>
                  <a:cubicBezTo>
                    <a:pt x="1101" y="6729"/>
                    <a:pt x="1083" y="6785"/>
                    <a:pt x="1083" y="6843"/>
                  </a:cubicBezTo>
                  <a:cubicBezTo>
                    <a:pt x="1083" y="6866"/>
                    <a:pt x="1075" y="6893"/>
                    <a:pt x="1132" y="6893"/>
                  </a:cubicBezTo>
                  <a:cubicBezTo>
                    <a:pt x="1138" y="6893"/>
                    <a:pt x="1145" y="6893"/>
                    <a:pt x="1152" y="6892"/>
                  </a:cubicBezTo>
                  <a:cubicBezTo>
                    <a:pt x="1184" y="6892"/>
                    <a:pt x="1205" y="6910"/>
                    <a:pt x="1202" y="6920"/>
                  </a:cubicBezTo>
                  <a:cubicBezTo>
                    <a:pt x="1200" y="6930"/>
                    <a:pt x="1192" y="6933"/>
                    <a:pt x="1182" y="6933"/>
                  </a:cubicBezTo>
                  <a:cubicBezTo>
                    <a:pt x="1170" y="6933"/>
                    <a:pt x="1155" y="6929"/>
                    <a:pt x="1142" y="6926"/>
                  </a:cubicBezTo>
                  <a:cubicBezTo>
                    <a:pt x="1130" y="6926"/>
                    <a:pt x="1116" y="6924"/>
                    <a:pt x="1103" y="6924"/>
                  </a:cubicBezTo>
                  <a:cubicBezTo>
                    <a:pt x="1086" y="6924"/>
                    <a:pt x="1073" y="6928"/>
                    <a:pt x="1073" y="6947"/>
                  </a:cubicBezTo>
                  <a:cubicBezTo>
                    <a:pt x="1073" y="6965"/>
                    <a:pt x="1038" y="6968"/>
                    <a:pt x="1014" y="6972"/>
                  </a:cubicBezTo>
                  <a:cubicBezTo>
                    <a:pt x="979" y="6979"/>
                    <a:pt x="948" y="6982"/>
                    <a:pt x="955" y="7006"/>
                  </a:cubicBezTo>
                  <a:cubicBezTo>
                    <a:pt x="963" y="7025"/>
                    <a:pt x="988" y="7027"/>
                    <a:pt x="1016" y="7027"/>
                  </a:cubicBezTo>
                  <a:cubicBezTo>
                    <a:pt x="1023" y="7027"/>
                    <a:pt x="1031" y="7027"/>
                    <a:pt x="1038" y="7027"/>
                  </a:cubicBezTo>
                  <a:cubicBezTo>
                    <a:pt x="1063" y="7031"/>
                    <a:pt x="1087" y="7038"/>
                    <a:pt x="1115" y="7038"/>
                  </a:cubicBezTo>
                  <a:cubicBezTo>
                    <a:pt x="1115" y="7051"/>
                    <a:pt x="1142" y="7056"/>
                    <a:pt x="1149" y="7062"/>
                  </a:cubicBezTo>
                  <a:cubicBezTo>
                    <a:pt x="1184" y="7100"/>
                    <a:pt x="1247" y="7128"/>
                    <a:pt x="1247" y="7173"/>
                  </a:cubicBezTo>
                  <a:lnTo>
                    <a:pt x="1232" y="7173"/>
                  </a:lnTo>
                  <a:cubicBezTo>
                    <a:pt x="1170" y="7173"/>
                    <a:pt x="1112" y="7152"/>
                    <a:pt x="1049" y="7152"/>
                  </a:cubicBezTo>
                  <a:cubicBezTo>
                    <a:pt x="1035" y="7152"/>
                    <a:pt x="1021" y="7153"/>
                    <a:pt x="1007" y="7155"/>
                  </a:cubicBezTo>
                  <a:cubicBezTo>
                    <a:pt x="944" y="7170"/>
                    <a:pt x="865" y="7155"/>
                    <a:pt x="809" y="7184"/>
                  </a:cubicBezTo>
                  <a:cubicBezTo>
                    <a:pt x="805" y="7186"/>
                    <a:pt x="801" y="7187"/>
                    <a:pt x="796" y="7187"/>
                  </a:cubicBezTo>
                  <a:cubicBezTo>
                    <a:pt x="787" y="7187"/>
                    <a:pt x="778" y="7183"/>
                    <a:pt x="768" y="7180"/>
                  </a:cubicBezTo>
                  <a:cubicBezTo>
                    <a:pt x="752" y="7175"/>
                    <a:pt x="734" y="7169"/>
                    <a:pt x="724" y="7169"/>
                  </a:cubicBezTo>
                  <a:cubicBezTo>
                    <a:pt x="713" y="7169"/>
                    <a:pt x="709" y="7175"/>
                    <a:pt x="719" y="7194"/>
                  </a:cubicBezTo>
                  <a:cubicBezTo>
                    <a:pt x="719" y="7197"/>
                    <a:pt x="702" y="7208"/>
                    <a:pt x="688" y="7211"/>
                  </a:cubicBezTo>
                  <a:cubicBezTo>
                    <a:pt x="682" y="7212"/>
                    <a:pt x="676" y="7213"/>
                    <a:pt x="670" y="7213"/>
                  </a:cubicBezTo>
                  <a:cubicBezTo>
                    <a:pt x="644" y="7213"/>
                    <a:pt x="620" y="7205"/>
                    <a:pt x="592" y="7205"/>
                  </a:cubicBezTo>
                  <a:cubicBezTo>
                    <a:pt x="583" y="7205"/>
                    <a:pt x="573" y="7206"/>
                    <a:pt x="563" y="7208"/>
                  </a:cubicBezTo>
                  <a:cubicBezTo>
                    <a:pt x="562" y="7208"/>
                    <a:pt x="561" y="7208"/>
                    <a:pt x="561" y="7208"/>
                  </a:cubicBezTo>
                  <a:cubicBezTo>
                    <a:pt x="547" y="7208"/>
                    <a:pt x="564" y="7180"/>
                    <a:pt x="528" y="7173"/>
                  </a:cubicBezTo>
                  <a:cubicBezTo>
                    <a:pt x="510" y="7193"/>
                    <a:pt x="482" y="7196"/>
                    <a:pt x="452" y="7196"/>
                  </a:cubicBezTo>
                  <a:cubicBezTo>
                    <a:pt x="440" y="7196"/>
                    <a:pt x="427" y="7195"/>
                    <a:pt x="415" y="7195"/>
                  </a:cubicBezTo>
                  <a:cubicBezTo>
                    <a:pt x="404" y="7195"/>
                    <a:pt x="393" y="7196"/>
                    <a:pt x="382" y="7197"/>
                  </a:cubicBezTo>
                  <a:cubicBezTo>
                    <a:pt x="369" y="7199"/>
                    <a:pt x="356" y="7200"/>
                    <a:pt x="345" y="7200"/>
                  </a:cubicBezTo>
                  <a:cubicBezTo>
                    <a:pt x="309" y="7200"/>
                    <a:pt x="282" y="7191"/>
                    <a:pt x="262" y="7173"/>
                  </a:cubicBezTo>
                  <a:cubicBezTo>
                    <a:pt x="249" y="7171"/>
                    <a:pt x="238" y="7170"/>
                    <a:pt x="228" y="7170"/>
                  </a:cubicBezTo>
                  <a:cubicBezTo>
                    <a:pt x="177" y="7170"/>
                    <a:pt x="140" y="7192"/>
                    <a:pt x="95" y="7201"/>
                  </a:cubicBezTo>
                  <a:cubicBezTo>
                    <a:pt x="70" y="7208"/>
                    <a:pt x="78" y="7225"/>
                    <a:pt x="84" y="7235"/>
                  </a:cubicBezTo>
                  <a:cubicBezTo>
                    <a:pt x="88" y="7250"/>
                    <a:pt x="108" y="7246"/>
                    <a:pt x="126" y="7250"/>
                  </a:cubicBezTo>
                  <a:cubicBezTo>
                    <a:pt x="129" y="7250"/>
                    <a:pt x="133" y="7250"/>
                    <a:pt x="136" y="7250"/>
                  </a:cubicBezTo>
                  <a:cubicBezTo>
                    <a:pt x="166" y="7250"/>
                    <a:pt x="190" y="7238"/>
                    <a:pt x="233" y="7235"/>
                  </a:cubicBezTo>
                  <a:lnTo>
                    <a:pt x="233" y="7235"/>
                  </a:lnTo>
                  <a:cubicBezTo>
                    <a:pt x="192" y="7255"/>
                    <a:pt x="156" y="7264"/>
                    <a:pt x="117" y="7264"/>
                  </a:cubicBezTo>
                  <a:cubicBezTo>
                    <a:pt x="101" y="7264"/>
                    <a:pt x="84" y="7263"/>
                    <a:pt x="67" y="7260"/>
                  </a:cubicBezTo>
                  <a:cubicBezTo>
                    <a:pt x="60" y="7258"/>
                    <a:pt x="53" y="7258"/>
                    <a:pt x="46" y="7258"/>
                  </a:cubicBezTo>
                  <a:cubicBezTo>
                    <a:pt x="32" y="7258"/>
                    <a:pt x="21" y="7261"/>
                    <a:pt x="18" y="7270"/>
                  </a:cubicBezTo>
                  <a:cubicBezTo>
                    <a:pt x="15" y="7288"/>
                    <a:pt x="33" y="7291"/>
                    <a:pt x="57" y="7291"/>
                  </a:cubicBezTo>
                  <a:cubicBezTo>
                    <a:pt x="64" y="7290"/>
                    <a:pt x="72" y="7288"/>
                    <a:pt x="78" y="7288"/>
                  </a:cubicBezTo>
                  <a:cubicBezTo>
                    <a:pt x="88" y="7288"/>
                    <a:pt x="96" y="7291"/>
                    <a:pt x="98" y="7301"/>
                  </a:cubicBezTo>
                  <a:cubicBezTo>
                    <a:pt x="98" y="7301"/>
                    <a:pt x="95" y="7305"/>
                    <a:pt x="95" y="7309"/>
                  </a:cubicBezTo>
                  <a:cubicBezTo>
                    <a:pt x="91" y="7309"/>
                    <a:pt x="87" y="7309"/>
                    <a:pt x="83" y="7309"/>
                  </a:cubicBezTo>
                  <a:cubicBezTo>
                    <a:pt x="71" y="7309"/>
                    <a:pt x="58" y="7308"/>
                    <a:pt x="48" y="7308"/>
                  </a:cubicBezTo>
                  <a:cubicBezTo>
                    <a:pt x="37" y="7308"/>
                    <a:pt x="28" y="7309"/>
                    <a:pt x="25" y="7315"/>
                  </a:cubicBezTo>
                  <a:cubicBezTo>
                    <a:pt x="18" y="7333"/>
                    <a:pt x="49" y="7336"/>
                    <a:pt x="78" y="7343"/>
                  </a:cubicBezTo>
                  <a:cubicBezTo>
                    <a:pt x="91" y="7347"/>
                    <a:pt x="102" y="7354"/>
                    <a:pt x="112" y="7357"/>
                  </a:cubicBezTo>
                  <a:cubicBezTo>
                    <a:pt x="126" y="7352"/>
                    <a:pt x="140" y="7350"/>
                    <a:pt x="154" y="7350"/>
                  </a:cubicBezTo>
                  <a:cubicBezTo>
                    <a:pt x="181" y="7350"/>
                    <a:pt x="208" y="7356"/>
                    <a:pt x="234" y="7356"/>
                  </a:cubicBezTo>
                  <a:cubicBezTo>
                    <a:pt x="243" y="7356"/>
                    <a:pt x="252" y="7355"/>
                    <a:pt x="262" y="7354"/>
                  </a:cubicBezTo>
                  <a:cubicBezTo>
                    <a:pt x="282" y="7348"/>
                    <a:pt x="302" y="7346"/>
                    <a:pt x="322" y="7346"/>
                  </a:cubicBezTo>
                  <a:cubicBezTo>
                    <a:pt x="381" y="7346"/>
                    <a:pt x="437" y="7365"/>
                    <a:pt x="497" y="7368"/>
                  </a:cubicBezTo>
                  <a:cubicBezTo>
                    <a:pt x="502" y="7368"/>
                    <a:pt x="508" y="7368"/>
                    <a:pt x="514" y="7368"/>
                  </a:cubicBezTo>
                  <a:cubicBezTo>
                    <a:pt x="527" y="7368"/>
                    <a:pt x="542" y="7368"/>
                    <a:pt x="557" y="7368"/>
                  </a:cubicBezTo>
                  <a:cubicBezTo>
                    <a:pt x="590" y="7368"/>
                    <a:pt x="624" y="7371"/>
                    <a:pt x="643" y="7392"/>
                  </a:cubicBezTo>
                  <a:cubicBezTo>
                    <a:pt x="643" y="7393"/>
                    <a:pt x="645" y="7393"/>
                    <a:pt x="648" y="7393"/>
                  </a:cubicBezTo>
                  <a:cubicBezTo>
                    <a:pt x="655" y="7393"/>
                    <a:pt x="668" y="7391"/>
                    <a:pt x="670" y="7389"/>
                  </a:cubicBezTo>
                  <a:cubicBezTo>
                    <a:pt x="705" y="7360"/>
                    <a:pt x="785" y="7371"/>
                    <a:pt x="816" y="7343"/>
                  </a:cubicBezTo>
                  <a:cubicBezTo>
                    <a:pt x="822" y="7339"/>
                    <a:pt x="833" y="7336"/>
                    <a:pt x="842" y="7336"/>
                  </a:cubicBezTo>
                  <a:cubicBezTo>
                    <a:pt x="850" y="7336"/>
                    <a:pt x="856" y="7339"/>
                    <a:pt x="854" y="7347"/>
                  </a:cubicBezTo>
                  <a:cubicBezTo>
                    <a:pt x="854" y="7381"/>
                    <a:pt x="903" y="7371"/>
                    <a:pt x="938" y="7378"/>
                  </a:cubicBezTo>
                  <a:cubicBezTo>
                    <a:pt x="941" y="7378"/>
                    <a:pt x="944" y="7378"/>
                    <a:pt x="947" y="7378"/>
                  </a:cubicBezTo>
                  <a:cubicBezTo>
                    <a:pt x="961" y="7378"/>
                    <a:pt x="979" y="7376"/>
                    <a:pt x="995" y="7376"/>
                  </a:cubicBezTo>
                  <a:cubicBezTo>
                    <a:pt x="1021" y="7376"/>
                    <a:pt x="1041" y="7381"/>
                    <a:pt x="1032" y="7409"/>
                  </a:cubicBezTo>
                  <a:cubicBezTo>
                    <a:pt x="1029" y="7413"/>
                    <a:pt x="1034" y="7415"/>
                    <a:pt x="1041" y="7415"/>
                  </a:cubicBezTo>
                  <a:cubicBezTo>
                    <a:pt x="1046" y="7415"/>
                    <a:pt x="1051" y="7414"/>
                    <a:pt x="1056" y="7413"/>
                  </a:cubicBezTo>
                  <a:cubicBezTo>
                    <a:pt x="1058" y="7412"/>
                    <a:pt x="1061" y="7412"/>
                    <a:pt x="1063" y="7412"/>
                  </a:cubicBezTo>
                  <a:cubicBezTo>
                    <a:pt x="1092" y="7412"/>
                    <a:pt x="1102" y="7430"/>
                    <a:pt x="1122" y="7434"/>
                  </a:cubicBezTo>
                  <a:cubicBezTo>
                    <a:pt x="1144" y="7441"/>
                    <a:pt x="1150" y="7474"/>
                    <a:pt x="1180" y="7474"/>
                  </a:cubicBezTo>
                  <a:cubicBezTo>
                    <a:pt x="1192" y="7474"/>
                    <a:pt x="1206" y="7470"/>
                    <a:pt x="1226" y="7458"/>
                  </a:cubicBezTo>
                  <a:cubicBezTo>
                    <a:pt x="1230" y="7455"/>
                    <a:pt x="1236" y="7454"/>
                    <a:pt x="1241" y="7454"/>
                  </a:cubicBezTo>
                  <a:cubicBezTo>
                    <a:pt x="1249" y="7454"/>
                    <a:pt x="1258" y="7456"/>
                    <a:pt x="1264" y="7458"/>
                  </a:cubicBezTo>
                  <a:cubicBezTo>
                    <a:pt x="1302" y="7479"/>
                    <a:pt x="1347" y="7479"/>
                    <a:pt x="1396" y="7489"/>
                  </a:cubicBezTo>
                  <a:cubicBezTo>
                    <a:pt x="1497" y="7504"/>
                    <a:pt x="1598" y="7514"/>
                    <a:pt x="1701" y="7514"/>
                  </a:cubicBezTo>
                  <a:cubicBezTo>
                    <a:pt x="1739" y="7514"/>
                    <a:pt x="1777" y="7512"/>
                    <a:pt x="1815" y="7509"/>
                  </a:cubicBezTo>
                  <a:cubicBezTo>
                    <a:pt x="1874" y="7530"/>
                    <a:pt x="1943" y="7527"/>
                    <a:pt x="2006" y="7530"/>
                  </a:cubicBezTo>
                  <a:cubicBezTo>
                    <a:pt x="2013" y="7534"/>
                    <a:pt x="2020" y="7534"/>
                    <a:pt x="2027" y="7538"/>
                  </a:cubicBezTo>
                  <a:cubicBezTo>
                    <a:pt x="2111" y="7552"/>
                    <a:pt x="2195" y="7560"/>
                    <a:pt x="2282" y="7560"/>
                  </a:cubicBezTo>
                  <a:cubicBezTo>
                    <a:pt x="2320" y="7560"/>
                    <a:pt x="2359" y="7558"/>
                    <a:pt x="2398" y="7555"/>
                  </a:cubicBezTo>
                  <a:lnTo>
                    <a:pt x="2398" y="7555"/>
                  </a:lnTo>
                  <a:cubicBezTo>
                    <a:pt x="2364" y="7565"/>
                    <a:pt x="2315" y="7565"/>
                    <a:pt x="2315" y="7597"/>
                  </a:cubicBezTo>
                  <a:lnTo>
                    <a:pt x="2322" y="7597"/>
                  </a:lnTo>
                  <a:lnTo>
                    <a:pt x="2322" y="7600"/>
                  </a:lnTo>
                  <a:cubicBezTo>
                    <a:pt x="2322" y="7597"/>
                    <a:pt x="2315" y="7597"/>
                    <a:pt x="2315" y="7597"/>
                  </a:cubicBezTo>
                  <a:cubicBezTo>
                    <a:pt x="2310" y="7597"/>
                    <a:pt x="2306" y="7598"/>
                    <a:pt x="2301" y="7598"/>
                  </a:cubicBezTo>
                  <a:cubicBezTo>
                    <a:pt x="2274" y="7598"/>
                    <a:pt x="2244" y="7588"/>
                    <a:pt x="2216" y="7588"/>
                  </a:cubicBezTo>
                  <a:cubicBezTo>
                    <a:pt x="2196" y="7588"/>
                    <a:pt x="2177" y="7593"/>
                    <a:pt x="2159" y="7607"/>
                  </a:cubicBezTo>
                  <a:cubicBezTo>
                    <a:pt x="2157" y="7609"/>
                    <a:pt x="2155" y="7610"/>
                    <a:pt x="2153" y="7610"/>
                  </a:cubicBezTo>
                  <a:cubicBezTo>
                    <a:pt x="2145" y="7610"/>
                    <a:pt x="2141" y="7592"/>
                    <a:pt x="2124" y="7592"/>
                  </a:cubicBezTo>
                  <a:cubicBezTo>
                    <a:pt x="2122" y="7592"/>
                    <a:pt x="2120" y="7592"/>
                    <a:pt x="2117" y="7593"/>
                  </a:cubicBezTo>
                  <a:cubicBezTo>
                    <a:pt x="2097" y="7648"/>
                    <a:pt x="2097" y="7648"/>
                    <a:pt x="2207" y="7648"/>
                  </a:cubicBezTo>
                  <a:cubicBezTo>
                    <a:pt x="2246" y="7648"/>
                    <a:pt x="2284" y="7645"/>
                    <a:pt x="2318" y="7638"/>
                  </a:cubicBezTo>
                  <a:cubicBezTo>
                    <a:pt x="2401" y="7659"/>
                    <a:pt x="2496" y="7642"/>
                    <a:pt x="2579" y="7663"/>
                  </a:cubicBezTo>
                  <a:cubicBezTo>
                    <a:pt x="2580" y="7663"/>
                    <a:pt x="2582" y="7663"/>
                    <a:pt x="2584" y="7663"/>
                  </a:cubicBezTo>
                  <a:cubicBezTo>
                    <a:pt x="2592" y="7663"/>
                    <a:pt x="2604" y="7658"/>
                    <a:pt x="2610" y="7655"/>
                  </a:cubicBezTo>
                  <a:cubicBezTo>
                    <a:pt x="2635" y="7645"/>
                    <a:pt x="2662" y="7642"/>
                    <a:pt x="2693" y="7638"/>
                  </a:cubicBezTo>
                  <a:cubicBezTo>
                    <a:pt x="2711" y="7638"/>
                    <a:pt x="2729" y="7638"/>
                    <a:pt x="2747" y="7638"/>
                  </a:cubicBezTo>
                  <a:cubicBezTo>
                    <a:pt x="2790" y="7638"/>
                    <a:pt x="2834" y="7639"/>
                    <a:pt x="2879" y="7639"/>
                  </a:cubicBezTo>
                  <a:cubicBezTo>
                    <a:pt x="2941" y="7639"/>
                    <a:pt x="3003" y="7636"/>
                    <a:pt x="3064" y="7624"/>
                  </a:cubicBezTo>
                  <a:cubicBezTo>
                    <a:pt x="3067" y="7624"/>
                    <a:pt x="3070" y="7628"/>
                    <a:pt x="3073" y="7628"/>
                  </a:cubicBezTo>
                  <a:cubicBezTo>
                    <a:pt x="3074" y="7628"/>
                    <a:pt x="3074" y="7628"/>
                    <a:pt x="3075" y="7628"/>
                  </a:cubicBezTo>
                  <a:cubicBezTo>
                    <a:pt x="3276" y="7610"/>
                    <a:pt x="3481" y="7618"/>
                    <a:pt x="3682" y="7613"/>
                  </a:cubicBezTo>
                  <a:cubicBezTo>
                    <a:pt x="3884" y="7610"/>
                    <a:pt x="4084" y="7603"/>
                    <a:pt x="4286" y="7593"/>
                  </a:cubicBezTo>
                  <a:cubicBezTo>
                    <a:pt x="4302" y="7591"/>
                    <a:pt x="4320" y="7590"/>
                    <a:pt x="4337" y="7590"/>
                  </a:cubicBezTo>
                  <a:cubicBezTo>
                    <a:pt x="4360" y="7590"/>
                    <a:pt x="4382" y="7592"/>
                    <a:pt x="4404" y="7600"/>
                  </a:cubicBezTo>
                  <a:cubicBezTo>
                    <a:pt x="4439" y="7612"/>
                    <a:pt x="4481" y="7616"/>
                    <a:pt x="4520" y="7616"/>
                  </a:cubicBezTo>
                  <a:cubicBezTo>
                    <a:pt x="4551" y="7616"/>
                    <a:pt x="4581" y="7613"/>
                    <a:pt x="4605" y="7610"/>
                  </a:cubicBezTo>
                  <a:cubicBezTo>
                    <a:pt x="4686" y="7600"/>
                    <a:pt x="4765" y="7595"/>
                    <a:pt x="4846" y="7595"/>
                  </a:cubicBezTo>
                  <a:cubicBezTo>
                    <a:pt x="4873" y="7595"/>
                    <a:pt x="4900" y="7596"/>
                    <a:pt x="4928" y="7597"/>
                  </a:cubicBezTo>
                  <a:cubicBezTo>
                    <a:pt x="4951" y="7600"/>
                    <a:pt x="4975" y="7601"/>
                    <a:pt x="4999" y="7601"/>
                  </a:cubicBezTo>
                  <a:cubicBezTo>
                    <a:pt x="5054" y="7601"/>
                    <a:pt x="5109" y="7595"/>
                    <a:pt x="5163" y="7595"/>
                  </a:cubicBezTo>
                  <a:cubicBezTo>
                    <a:pt x="5178" y="7595"/>
                    <a:pt x="5193" y="7596"/>
                    <a:pt x="5208" y="7597"/>
                  </a:cubicBezTo>
                  <a:cubicBezTo>
                    <a:pt x="5229" y="7597"/>
                    <a:pt x="5237" y="7589"/>
                    <a:pt x="5240" y="7579"/>
                  </a:cubicBezTo>
                  <a:lnTo>
                    <a:pt x="5347" y="7579"/>
                  </a:lnTo>
                  <a:cubicBezTo>
                    <a:pt x="5604" y="7572"/>
                    <a:pt x="5861" y="7568"/>
                    <a:pt x="6114" y="7558"/>
                  </a:cubicBezTo>
                  <a:lnTo>
                    <a:pt x="6114" y="7558"/>
                  </a:lnTo>
                  <a:cubicBezTo>
                    <a:pt x="6128" y="7583"/>
                    <a:pt x="6010" y="7579"/>
                    <a:pt x="6073" y="7618"/>
                  </a:cubicBezTo>
                  <a:cubicBezTo>
                    <a:pt x="6090" y="7626"/>
                    <a:pt x="6103" y="7632"/>
                    <a:pt x="6117" y="7632"/>
                  </a:cubicBezTo>
                  <a:cubicBezTo>
                    <a:pt x="6126" y="7632"/>
                    <a:pt x="6135" y="7630"/>
                    <a:pt x="6145" y="7624"/>
                  </a:cubicBezTo>
                  <a:cubicBezTo>
                    <a:pt x="6180" y="7628"/>
                    <a:pt x="6148" y="7655"/>
                    <a:pt x="6187" y="7659"/>
                  </a:cubicBezTo>
                  <a:cubicBezTo>
                    <a:pt x="6176" y="7664"/>
                    <a:pt x="6164" y="7666"/>
                    <a:pt x="6152" y="7666"/>
                  </a:cubicBezTo>
                  <a:cubicBezTo>
                    <a:pt x="6140" y="7666"/>
                    <a:pt x="6128" y="7664"/>
                    <a:pt x="6118" y="7663"/>
                  </a:cubicBezTo>
                  <a:cubicBezTo>
                    <a:pt x="6101" y="7662"/>
                    <a:pt x="6085" y="7661"/>
                    <a:pt x="6069" y="7661"/>
                  </a:cubicBezTo>
                  <a:cubicBezTo>
                    <a:pt x="6020" y="7661"/>
                    <a:pt x="5973" y="7665"/>
                    <a:pt x="5924" y="7673"/>
                  </a:cubicBezTo>
                  <a:cubicBezTo>
                    <a:pt x="5907" y="7674"/>
                    <a:pt x="5882" y="7677"/>
                    <a:pt x="5861" y="7677"/>
                  </a:cubicBezTo>
                  <a:cubicBezTo>
                    <a:pt x="5841" y="7677"/>
                    <a:pt x="5824" y="7674"/>
                    <a:pt x="5823" y="7666"/>
                  </a:cubicBezTo>
                  <a:cubicBezTo>
                    <a:pt x="5821" y="7649"/>
                    <a:pt x="5813" y="7644"/>
                    <a:pt x="5803" y="7644"/>
                  </a:cubicBezTo>
                  <a:cubicBezTo>
                    <a:pt x="5792" y="7644"/>
                    <a:pt x="5778" y="7650"/>
                    <a:pt x="5767" y="7652"/>
                  </a:cubicBezTo>
                  <a:cubicBezTo>
                    <a:pt x="5670" y="7667"/>
                    <a:pt x="5571" y="7681"/>
                    <a:pt x="5468" y="7681"/>
                  </a:cubicBezTo>
                  <a:cubicBezTo>
                    <a:pt x="5457" y="7681"/>
                    <a:pt x="5445" y="7680"/>
                    <a:pt x="5434" y="7680"/>
                  </a:cubicBezTo>
                  <a:cubicBezTo>
                    <a:pt x="5403" y="7673"/>
                    <a:pt x="5365" y="7669"/>
                    <a:pt x="5344" y="7648"/>
                  </a:cubicBezTo>
                  <a:lnTo>
                    <a:pt x="5344" y="7648"/>
                  </a:lnTo>
                  <a:cubicBezTo>
                    <a:pt x="5354" y="7678"/>
                    <a:pt x="5344" y="7690"/>
                    <a:pt x="5312" y="7690"/>
                  </a:cubicBezTo>
                  <a:cubicBezTo>
                    <a:pt x="5301" y="7690"/>
                    <a:pt x="5289" y="7689"/>
                    <a:pt x="5274" y="7687"/>
                  </a:cubicBezTo>
                  <a:cubicBezTo>
                    <a:pt x="5267" y="7686"/>
                    <a:pt x="5261" y="7686"/>
                    <a:pt x="5255" y="7686"/>
                  </a:cubicBezTo>
                  <a:cubicBezTo>
                    <a:pt x="5198" y="7686"/>
                    <a:pt x="5145" y="7705"/>
                    <a:pt x="5087" y="7705"/>
                  </a:cubicBezTo>
                  <a:cubicBezTo>
                    <a:pt x="5072" y="7705"/>
                    <a:pt x="5057" y="7704"/>
                    <a:pt x="5042" y="7701"/>
                  </a:cubicBezTo>
                  <a:cubicBezTo>
                    <a:pt x="5029" y="7697"/>
                    <a:pt x="5018" y="7696"/>
                    <a:pt x="5007" y="7696"/>
                  </a:cubicBezTo>
                  <a:cubicBezTo>
                    <a:pt x="4993" y="7696"/>
                    <a:pt x="4979" y="7698"/>
                    <a:pt x="4962" y="7704"/>
                  </a:cubicBezTo>
                  <a:cubicBezTo>
                    <a:pt x="4929" y="7715"/>
                    <a:pt x="4894" y="7717"/>
                    <a:pt x="4857" y="7717"/>
                  </a:cubicBezTo>
                  <a:cubicBezTo>
                    <a:pt x="4827" y="7717"/>
                    <a:pt x="4797" y="7716"/>
                    <a:pt x="4767" y="7716"/>
                  </a:cubicBezTo>
                  <a:cubicBezTo>
                    <a:pt x="4726" y="7716"/>
                    <a:pt x="4686" y="7718"/>
                    <a:pt x="4650" y="7732"/>
                  </a:cubicBezTo>
                  <a:cubicBezTo>
                    <a:pt x="4650" y="7732"/>
                    <a:pt x="4643" y="7728"/>
                    <a:pt x="4640" y="7725"/>
                  </a:cubicBezTo>
                  <a:cubicBezTo>
                    <a:pt x="4630" y="7721"/>
                    <a:pt x="4621" y="7718"/>
                    <a:pt x="4612" y="7718"/>
                  </a:cubicBezTo>
                  <a:cubicBezTo>
                    <a:pt x="4605" y="7718"/>
                    <a:pt x="4599" y="7720"/>
                    <a:pt x="4595" y="7725"/>
                  </a:cubicBezTo>
                  <a:cubicBezTo>
                    <a:pt x="4584" y="7735"/>
                    <a:pt x="4595" y="7746"/>
                    <a:pt x="4612" y="7752"/>
                  </a:cubicBezTo>
                  <a:cubicBezTo>
                    <a:pt x="4628" y="7758"/>
                    <a:pt x="4643" y="7760"/>
                    <a:pt x="4657" y="7760"/>
                  </a:cubicBezTo>
                  <a:cubicBezTo>
                    <a:pt x="4688" y="7760"/>
                    <a:pt x="4713" y="7749"/>
                    <a:pt x="4737" y="7735"/>
                  </a:cubicBezTo>
                  <a:lnTo>
                    <a:pt x="4737" y="7735"/>
                  </a:lnTo>
                  <a:cubicBezTo>
                    <a:pt x="4761" y="7752"/>
                    <a:pt x="4785" y="7767"/>
                    <a:pt x="4723" y="7770"/>
                  </a:cubicBezTo>
                  <a:cubicBezTo>
                    <a:pt x="4712" y="7770"/>
                    <a:pt x="4705" y="7777"/>
                    <a:pt x="4699" y="7780"/>
                  </a:cubicBezTo>
                  <a:cubicBezTo>
                    <a:pt x="4674" y="7789"/>
                    <a:pt x="4651" y="7798"/>
                    <a:pt x="4625" y="7798"/>
                  </a:cubicBezTo>
                  <a:cubicBezTo>
                    <a:pt x="4611" y="7798"/>
                    <a:pt x="4595" y="7795"/>
                    <a:pt x="4577" y="7787"/>
                  </a:cubicBezTo>
                  <a:cubicBezTo>
                    <a:pt x="4567" y="7784"/>
                    <a:pt x="4553" y="7783"/>
                    <a:pt x="4539" y="7783"/>
                  </a:cubicBezTo>
                  <a:cubicBezTo>
                    <a:pt x="4522" y="7783"/>
                    <a:pt x="4505" y="7784"/>
                    <a:pt x="4491" y="7784"/>
                  </a:cubicBezTo>
                  <a:lnTo>
                    <a:pt x="4428" y="7784"/>
                  </a:lnTo>
                  <a:cubicBezTo>
                    <a:pt x="4414" y="7770"/>
                    <a:pt x="4366" y="7784"/>
                    <a:pt x="4369" y="7763"/>
                  </a:cubicBezTo>
                  <a:cubicBezTo>
                    <a:pt x="4372" y="7742"/>
                    <a:pt x="4414" y="7752"/>
                    <a:pt x="4435" y="7746"/>
                  </a:cubicBezTo>
                  <a:cubicBezTo>
                    <a:pt x="4449" y="7738"/>
                    <a:pt x="4473" y="7746"/>
                    <a:pt x="4483" y="7732"/>
                  </a:cubicBezTo>
                  <a:cubicBezTo>
                    <a:pt x="4439" y="7723"/>
                    <a:pt x="4413" y="7717"/>
                    <a:pt x="4394" y="7717"/>
                  </a:cubicBezTo>
                  <a:cubicBezTo>
                    <a:pt x="4367" y="7717"/>
                    <a:pt x="4352" y="7728"/>
                    <a:pt x="4321" y="7756"/>
                  </a:cubicBezTo>
                  <a:cubicBezTo>
                    <a:pt x="4307" y="7767"/>
                    <a:pt x="4296" y="7773"/>
                    <a:pt x="4287" y="7773"/>
                  </a:cubicBezTo>
                  <a:cubicBezTo>
                    <a:pt x="4278" y="7773"/>
                    <a:pt x="4272" y="7767"/>
                    <a:pt x="4268" y="7756"/>
                  </a:cubicBezTo>
                  <a:cubicBezTo>
                    <a:pt x="4257" y="7728"/>
                    <a:pt x="4227" y="7720"/>
                    <a:pt x="4194" y="7720"/>
                  </a:cubicBezTo>
                  <a:cubicBezTo>
                    <a:pt x="4177" y="7720"/>
                    <a:pt x="4160" y="7722"/>
                    <a:pt x="4143" y="7725"/>
                  </a:cubicBezTo>
                  <a:cubicBezTo>
                    <a:pt x="4083" y="7731"/>
                    <a:pt x="4038" y="7766"/>
                    <a:pt x="3972" y="7766"/>
                  </a:cubicBezTo>
                  <a:cubicBezTo>
                    <a:pt x="3963" y="7766"/>
                    <a:pt x="3952" y="7765"/>
                    <a:pt x="3942" y="7763"/>
                  </a:cubicBezTo>
                  <a:cubicBezTo>
                    <a:pt x="3938" y="7763"/>
                    <a:pt x="3935" y="7763"/>
                    <a:pt x="3935" y="7767"/>
                  </a:cubicBezTo>
                  <a:cubicBezTo>
                    <a:pt x="3911" y="7784"/>
                    <a:pt x="3876" y="7784"/>
                    <a:pt x="3842" y="7784"/>
                  </a:cubicBezTo>
                  <a:cubicBezTo>
                    <a:pt x="3807" y="7778"/>
                    <a:pt x="3772" y="7775"/>
                    <a:pt x="3738" y="7775"/>
                  </a:cubicBezTo>
                  <a:cubicBezTo>
                    <a:pt x="3660" y="7775"/>
                    <a:pt x="3584" y="7788"/>
                    <a:pt x="3509" y="7797"/>
                  </a:cubicBezTo>
                  <a:cubicBezTo>
                    <a:pt x="3463" y="7801"/>
                    <a:pt x="3463" y="7826"/>
                    <a:pt x="3505" y="7839"/>
                  </a:cubicBezTo>
                  <a:cubicBezTo>
                    <a:pt x="3530" y="7850"/>
                    <a:pt x="3557" y="7850"/>
                    <a:pt x="3581" y="7853"/>
                  </a:cubicBezTo>
                  <a:cubicBezTo>
                    <a:pt x="3623" y="7857"/>
                    <a:pt x="3675" y="7853"/>
                    <a:pt x="3703" y="7874"/>
                  </a:cubicBezTo>
                  <a:cubicBezTo>
                    <a:pt x="3722" y="7889"/>
                    <a:pt x="3738" y="7895"/>
                    <a:pt x="3753" y="7895"/>
                  </a:cubicBezTo>
                  <a:cubicBezTo>
                    <a:pt x="3774" y="7895"/>
                    <a:pt x="3792" y="7882"/>
                    <a:pt x="3810" y="7867"/>
                  </a:cubicBezTo>
                  <a:cubicBezTo>
                    <a:pt x="3821" y="7856"/>
                    <a:pt x="3830" y="7843"/>
                    <a:pt x="3851" y="7843"/>
                  </a:cubicBezTo>
                  <a:cubicBezTo>
                    <a:pt x="3857" y="7843"/>
                    <a:pt x="3864" y="7844"/>
                    <a:pt x="3873" y="7847"/>
                  </a:cubicBezTo>
                  <a:cubicBezTo>
                    <a:pt x="3895" y="7852"/>
                    <a:pt x="3917" y="7854"/>
                    <a:pt x="3939" y="7854"/>
                  </a:cubicBezTo>
                  <a:cubicBezTo>
                    <a:pt x="3972" y="7854"/>
                    <a:pt x="4006" y="7849"/>
                    <a:pt x="4039" y="7842"/>
                  </a:cubicBezTo>
                  <a:cubicBezTo>
                    <a:pt x="4050" y="7842"/>
                    <a:pt x="4061" y="7842"/>
                    <a:pt x="4072" y="7842"/>
                  </a:cubicBezTo>
                  <a:cubicBezTo>
                    <a:pt x="4126" y="7842"/>
                    <a:pt x="4178" y="7848"/>
                    <a:pt x="4230" y="7853"/>
                  </a:cubicBezTo>
                  <a:cubicBezTo>
                    <a:pt x="4240" y="7871"/>
                    <a:pt x="4254" y="7877"/>
                    <a:pt x="4269" y="7877"/>
                  </a:cubicBezTo>
                  <a:cubicBezTo>
                    <a:pt x="4294" y="7877"/>
                    <a:pt x="4324" y="7860"/>
                    <a:pt x="4348" y="7860"/>
                  </a:cubicBezTo>
                  <a:cubicBezTo>
                    <a:pt x="4350" y="7860"/>
                    <a:pt x="4351" y="7860"/>
                    <a:pt x="4352" y="7860"/>
                  </a:cubicBezTo>
                  <a:cubicBezTo>
                    <a:pt x="4374" y="7860"/>
                    <a:pt x="4388" y="7836"/>
                    <a:pt x="4407" y="7832"/>
                  </a:cubicBezTo>
                  <a:cubicBezTo>
                    <a:pt x="4415" y="7831"/>
                    <a:pt x="4421" y="7830"/>
                    <a:pt x="4425" y="7830"/>
                  </a:cubicBezTo>
                  <a:cubicBezTo>
                    <a:pt x="4453" y="7830"/>
                    <a:pt x="4416" y="7857"/>
                    <a:pt x="4449" y="7863"/>
                  </a:cubicBezTo>
                  <a:cubicBezTo>
                    <a:pt x="4470" y="7868"/>
                    <a:pt x="4501" y="7870"/>
                    <a:pt x="4535" y="7870"/>
                  </a:cubicBezTo>
                  <a:cubicBezTo>
                    <a:pt x="4601" y="7870"/>
                    <a:pt x="4679" y="7861"/>
                    <a:pt x="4716" y="7842"/>
                  </a:cubicBezTo>
                  <a:cubicBezTo>
                    <a:pt x="4720" y="7839"/>
                    <a:pt x="4720" y="7839"/>
                    <a:pt x="4720" y="7836"/>
                  </a:cubicBezTo>
                  <a:cubicBezTo>
                    <a:pt x="4730" y="7832"/>
                    <a:pt x="4737" y="7829"/>
                    <a:pt x="4747" y="7826"/>
                  </a:cubicBezTo>
                  <a:cubicBezTo>
                    <a:pt x="4754" y="7829"/>
                    <a:pt x="4761" y="7832"/>
                    <a:pt x="4768" y="7836"/>
                  </a:cubicBezTo>
                  <a:cubicBezTo>
                    <a:pt x="4774" y="7847"/>
                    <a:pt x="4737" y="7860"/>
                    <a:pt x="4768" y="7867"/>
                  </a:cubicBezTo>
                  <a:cubicBezTo>
                    <a:pt x="4773" y="7869"/>
                    <a:pt x="4777" y="7869"/>
                    <a:pt x="4782" y="7869"/>
                  </a:cubicBezTo>
                  <a:cubicBezTo>
                    <a:pt x="4802" y="7869"/>
                    <a:pt x="4816" y="7858"/>
                    <a:pt x="4830" y="7850"/>
                  </a:cubicBezTo>
                  <a:cubicBezTo>
                    <a:pt x="4846" y="7840"/>
                    <a:pt x="4856" y="7825"/>
                    <a:pt x="4885" y="7825"/>
                  </a:cubicBezTo>
                  <a:cubicBezTo>
                    <a:pt x="4888" y="7825"/>
                    <a:pt x="4892" y="7825"/>
                    <a:pt x="4896" y="7826"/>
                  </a:cubicBezTo>
                  <a:cubicBezTo>
                    <a:pt x="4908" y="7834"/>
                    <a:pt x="4915" y="7851"/>
                    <a:pt x="4935" y="7851"/>
                  </a:cubicBezTo>
                  <a:cubicBezTo>
                    <a:pt x="4938" y="7851"/>
                    <a:pt x="4941" y="7851"/>
                    <a:pt x="4945" y="7850"/>
                  </a:cubicBezTo>
                  <a:cubicBezTo>
                    <a:pt x="5024" y="7832"/>
                    <a:pt x="5136" y="7853"/>
                    <a:pt x="5187" y="7801"/>
                  </a:cubicBezTo>
                  <a:lnTo>
                    <a:pt x="5187" y="7801"/>
                  </a:lnTo>
                  <a:cubicBezTo>
                    <a:pt x="5191" y="7808"/>
                    <a:pt x="5184" y="7822"/>
                    <a:pt x="5205" y="7826"/>
                  </a:cubicBezTo>
                  <a:cubicBezTo>
                    <a:pt x="5208" y="7825"/>
                    <a:pt x="5211" y="7825"/>
                    <a:pt x="5215" y="7825"/>
                  </a:cubicBezTo>
                  <a:cubicBezTo>
                    <a:pt x="5233" y="7825"/>
                    <a:pt x="5253" y="7829"/>
                    <a:pt x="5271" y="7829"/>
                  </a:cubicBezTo>
                  <a:cubicBezTo>
                    <a:pt x="5289" y="7829"/>
                    <a:pt x="5304" y="7825"/>
                    <a:pt x="5309" y="7805"/>
                  </a:cubicBezTo>
                  <a:cubicBezTo>
                    <a:pt x="5311" y="7800"/>
                    <a:pt x="5316" y="7799"/>
                    <a:pt x="5321" y="7799"/>
                  </a:cubicBezTo>
                  <a:cubicBezTo>
                    <a:pt x="5328" y="7799"/>
                    <a:pt x="5337" y="7801"/>
                    <a:pt x="5341" y="7801"/>
                  </a:cubicBezTo>
                  <a:cubicBezTo>
                    <a:pt x="5361" y="7808"/>
                    <a:pt x="5378" y="7815"/>
                    <a:pt x="5396" y="7818"/>
                  </a:cubicBezTo>
                  <a:cubicBezTo>
                    <a:pt x="5482" y="7829"/>
                    <a:pt x="5580" y="7818"/>
                    <a:pt x="5660" y="7850"/>
                  </a:cubicBezTo>
                  <a:cubicBezTo>
                    <a:pt x="5662" y="7850"/>
                    <a:pt x="5664" y="7850"/>
                    <a:pt x="5666" y="7850"/>
                  </a:cubicBezTo>
                  <a:cubicBezTo>
                    <a:pt x="5680" y="7850"/>
                    <a:pt x="5696" y="7853"/>
                    <a:pt x="5709" y="7853"/>
                  </a:cubicBezTo>
                  <a:cubicBezTo>
                    <a:pt x="5723" y="7853"/>
                    <a:pt x="5734" y="7849"/>
                    <a:pt x="5736" y="7832"/>
                  </a:cubicBezTo>
                  <a:cubicBezTo>
                    <a:pt x="5740" y="7806"/>
                    <a:pt x="5761" y="7792"/>
                    <a:pt x="5792" y="7792"/>
                  </a:cubicBezTo>
                  <a:cubicBezTo>
                    <a:pt x="5809" y="7792"/>
                    <a:pt x="5830" y="7796"/>
                    <a:pt x="5854" y="7805"/>
                  </a:cubicBezTo>
                  <a:cubicBezTo>
                    <a:pt x="5871" y="7810"/>
                    <a:pt x="5888" y="7814"/>
                    <a:pt x="5908" y="7814"/>
                  </a:cubicBezTo>
                  <a:cubicBezTo>
                    <a:pt x="5916" y="7814"/>
                    <a:pt x="5925" y="7814"/>
                    <a:pt x="5934" y="7812"/>
                  </a:cubicBezTo>
                  <a:cubicBezTo>
                    <a:pt x="5968" y="7818"/>
                    <a:pt x="6002" y="7836"/>
                    <a:pt x="6035" y="7836"/>
                  </a:cubicBezTo>
                  <a:cubicBezTo>
                    <a:pt x="6055" y="7836"/>
                    <a:pt x="6075" y="7829"/>
                    <a:pt x="6093" y="7808"/>
                  </a:cubicBezTo>
                  <a:cubicBezTo>
                    <a:pt x="6097" y="7808"/>
                    <a:pt x="6100" y="7805"/>
                    <a:pt x="6103" y="7805"/>
                  </a:cubicBezTo>
                  <a:cubicBezTo>
                    <a:pt x="6173" y="7812"/>
                    <a:pt x="6246" y="7812"/>
                    <a:pt x="6315" y="7822"/>
                  </a:cubicBezTo>
                  <a:cubicBezTo>
                    <a:pt x="6331" y="7825"/>
                    <a:pt x="6337" y="7840"/>
                    <a:pt x="6354" y="7840"/>
                  </a:cubicBezTo>
                  <a:cubicBezTo>
                    <a:pt x="6358" y="7840"/>
                    <a:pt x="6364" y="7839"/>
                    <a:pt x="6371" y="7836"/>
                  </a:cubicBezTo>
                  <a:cubicBezTo>
                    <a:pt x="6398" y="7822"/>
                    <a:pt x="6364" y="7812"/>
                    <a:pt x="6364" y="7797"/>
                  </a:cubicBezTo>
                  <a:lnTo>
                    <a:pt x="6364" y="7797"/>
                  </a:lnTo>
                  <a:cubicBezTo>
                    <a:pt x="6385" y="7801"/>
                    <a:pt x="6412" y="7797"/>
                    <a:pt x="6423" y="7805"/>
                  </a:cubicBezTo>
                  <a:cubicBezTo>
                    <a:pt x="6441" y="7814"/>
                    <a:pt x="6451" y="7819"/>
                    <a:pt x="6457" y="7819"/>
                  </a:cubicBezTo>
                  <a:cubicBezTo>
                    <a:pt x="6462" y="7819"/>
                    <a:pt x="6465" y="7815"/>
                    <a:pt x="6468" y="7805"/>
                  </a:cubicBezTo>
                  <a:cubicBezTo>
                    <a:pt x="6478" y="7777"/>
                    <a:pt x="6516" y="7763"/>
                    <a:pt x="6551" y="7746"/>
                  </a:cubicBezTo>
                  <a:lnTo>
                    <a:pt x="6551" y="7746"/>
                  </a:lnTo>
                  <a:cubicBezTo>
                    <a:pt x="6579" y="7759"/>
                    <a:pt x="6544" y="7773"/>
                    <a:pt x="6558" y="7784"/>
                  </a:cubicBezTo>
                  <a:cubicBezTo>
                    <a:pt x="6572" y="7794"/>
                    <a:pt x="6558" y="7812"/>
                    <a:pt x="6590" y="7815"/>
                  </a:cubicBezTo>
                  <a:cubicBezTo>
                    <a:pt x="6593" y="7815"/>
                    <a:pt x="6597" y="7816"/>
                    <a:pt x="6600" y="7816"/>
                  </a:cubicBezTo>
                  <a:cubicBezTo>
                    <a:pt x="6619" y="7816"/>
                    <a:pt x="6625" y="7807"/>
                    <a:pt x="6635" y="7797"/>
                  </a:cubicBezTo>
                  <a:cubicBezTo>
                    <a:pt x="6644" y="7788"/>
                    <a:pt x="6653" y="7784"/>
                    <a:pt x="6663" y="7784"/>
                  </a:cubicBezTo>
                  <a:cubicBezTo>
                    <a:pt x="6675" y="7784"/>
                    <a:pt x="6689" y="7790"/>
                    <a:pt x="6704" y="7797"/>
                  </a:cubicBezTo>
                  <a:cubicBezTo>
                    <a:pt x="6734" y="7815"/>
                    <a:pt x="6759" y="7824"/>
                    <a:pt x="6782" y="7824"/>
                  </a:cubicBezTo>
                  <a:cubicBezTo>
                    <a:pt x="6809" y="7824"/>
                    <a:pt x="6834" y="7812"/>
                    <a:pt x="6860" y="7787"/>
                  </a:cubicBezTo>
                  <a:cubicBezTo>
                    <a:pt x="6860" y="7787"/>
                    <a:pt x="6860" y="7784"/>
                    <a:pt x="6856" y="7784"/>
                  </a:cubicBezTo>
                  <a:lnTo>
                    <a:pt x="6860" y="7784"/>
                  </a:lnTo>
                  <a:lnTo>
                    <a:pt x="6860" y="7787"/>
                  </a:lnTo>
                  <a:cubicBezTo>
                    <a:pt x="6905" y="7780"/>
                    <a:pt x="6929" y="7759"/>
                    <a:pt x="6891" y="7749"/>
                  </a:cubicBezTo>
                  <a:cubicBezTo>
                    <a:pt x="6811" y="7725"/>
                    <a:pt x="6870" y="7722"/>
                    <a:pt x="6898" y="7707"/>
                  </a:cubicBezTo>
                  <a:cubicBezTo>
                    <a:pt x="6936" y="7722"/>
                    <a:pt x="6964" y="7732"/>
                    <a:pt x="6947" y="7759"/>
                  </a:cubicBezTo>
                  <a:cubicBezTo>
                    <a:pt x="6929" y="7780"/>
                    <a:pt x="6944" y="7801"/>
                    <a:pt x="6981" y="7818"/>
                  </a:cubicBezTo>
                  <a:cubicBezTo>
                    <a:pt x="6992" y="7821"/>
                    <a:pt x="7003" y="7823"/>
                    <a:pt x="7013" y="7823"/>
                  </a:cubicBezTo>
                  <a:cubicBezTo>
                    <a:pt x="7026" y="7823"/>
                    <a:pt x="7035" y="7820"/>
                    <a:pt x="7033" y="7812"/>
                  </a:cubicBezTo>
                  <a:cubicBezTo>
                    <a:pt x="7023" y="7780"/>
                    <a:pt x="7072" y="7787"/>
                    <a:pt x="7089" y="7777"/>
                  </a:cubicBezTo>
                  <a:cubicBezTo>
                    <a:pt x="7176" y="7784"/>
                    <a:pt x="7262" y="7784"/>
                    <a:pt x="7346" y="7801"/>
                  </a:cubicBezTo>
                  <a:cubicBezTo>
                    <a:pt x="7356" y="7812"/>
                    <a:pt x="7370" y="7818"/>
                    <a:pt x="7394" y="7818"/>
                  </a:cubicBezTo>
                  <a:cubicBezTo>
                    <a:pt x="7397" y="7818"/>
                    <a:pt x="7401" y="7818"/>
                    <a:pt x="7405" y="7818"/>
                  </a:cubicBezTo>
                  <a:cubicBezTo>
                    <a:pt x="7418" y="7818"/>
                    <a:pt x="7433" y="7819"/>
                    <a:pt x="7445" y="7819"/>
                  </a:cubicBezTo>
                  <a:cubicBezTo>
                    <a:pt x="7461" y="7819"/>
                    <a:pt x="7472" y="7817"/>
                    <a:pt x="7471" y="7805"/>
                  </a:cubicBezTo>
                  <a:cubicBezTo>
                    <a:pt x="7466" y="7783"/>
                    <a:pt x="7474" y="7777"/>
                    <a:pt x="7488" y="7777"/>
                  </a:cubicBezTo>
                  <a:cubicBezTo>
                    <a:pt x="7503" y="7777"/>
                    <a:pt x="7523" y="7784"/>
                    <a:pt x="7539" y="7784"/>
                  </a:cubicBezTo>
                  <a:cubicBezTo>
                    <a:pt x="7540" y="7784"/>
                    <a:pt x="7542" y="7784"/>
                    <a:pt x="7543" y="7784"/>
                  </a:cubicBezTo>
                  <a:cubicBezTo>
                    <a:pt x="7568" y="7787"/>
                    <a:pt x="7592" y="7787"/>
                    <a:pt x="7613" y="7797"/>
                  </a:cubicBezTo>
                  <a:cubicBezTo>
                    <a:pt x="7635" y="7813"/>
                    <a:pt x="7661" y="7818"/>
                    <a:pt x="7687" y="7818"/>
                  </a:cubicBezTo>
                  <a:cubicBezTo>
                    <a:pt x="7714" y="7818"/>
                    <a:pt x="7741" y="7813"/>
                    <a:pt x="7769" y="7808"/>
                  </a:cubicBezTo>
                  <a:cubicBezTo>
                    <a:pt x="7822" y="7790"/>
                    <a:pt x="7873" y="7771"/>
                    <a:pt x="7935" y="7771"/>
                  </a:cubicBezTo>
                  <a:cubicBezTo>
                    <a:pt x="7954" y="7771"/>
                    <a:pt x="7973" y="7773"/>
                    <a:pt x="7994" y="7777"/>
                  </a:cubicBezTo>
                  <a:cubicBezTo>
                    <a:pt x="8018" y="7763"/>
                    <a:pt x="8022" y="7746"/>
                    <a:pt x="7988" y="7742"/>
                  </a:cubicBezTo>
                  <a:cubicBezTo>
                    <a:pt x="7887" y="7735"/>
                    <a:pt x="7922" y="7697"/>
                    <a:pt x="7914" y="7666"/>
                  </a:cubicBezTo>
                  <a:cubicBezTo>
                    <a:pt x="7935" y="7664"/>
                    <a:pt x="7964" y="7663"/>
                    <a:pt x="7987" y="7663"/>
                  </a:cubicBezTo>
                  <a:cubicBezTo>
                    <a:pt x="8011" y="7663"/>
                    <a:pt x="8029" y="7664"/>
                    <a:pt x="8029" y="7669"/>
                  </a:cubicBezTo>
                  <a:cubicBezTo>
                    <a:pt x="8029" y="7711"/>
                    <a:pt x="8130" y="7714"/>
                    <a:pt x="8126" y="7756"/>
                  </a:cubicBezTo>
                  <a:cubicBezTo>
                    <a:pt x="8126" y="7776"/>
                    <a:pt x="8146" y="7793"/>
                    <a:pt x="8180" y="7793"/>
                  </a:cubicBezTo>
                  <a:cubicBezTo>
                    <a:pt x="8193" y="7793"/>
                    <a:pt x="8209" y="7790"/>
                    <a:pt x="8227" y="7784"/>
                  </a:cubicBezTo>
                  <a:cubicBezTo>
                    <a:pt x="8250" y="7776"/>
                    <a:pt x="8276" y="7774"/>
                    <a:pt x="8302" y="7774"/>
                  </a:cubicBezTo>
                  <a:cubicBezTo>
                    <a:pt x="8322" y="7774"/>
                    <a:pt x="8343" y="7775"/>
                    <a:pt x="8362" y="7777"/>
                  </a:cubicBezTo>
                  <a:cubicBezTo>
                    <a:pt x="8392" y="7780"/>
                    <a:pt x="8422" y="7781"/>
                    <a:pt x="8451" y="7781"/>
                  </a:cubicBezTo>
                  <a:cubicBezTo>
                    <a:pt x="8485" y="7781"/>
                    <a:pt x="8519" y="7780"/>
                    <a:pt x="8553" y="7780"/>
                  </a:cubicBezTo>
                  <a:cubicBezTo>
                    <a:pt x="8582" y="7780"/>
                    <a:pt x="8611" y="7781"/>
                    <a:pt x="8640" y="7784"/>
                  </a:cubicBezTo>
                  <a:cubicBezTo>
                    <a:pt x="8646" y="7791"/>
                    <a:pt x="8657" y="7794"/>
                    <a:pt x="8664" y="7801"/>
                  </a:cubicBezTo>
                  <a:cubicBezTo>
                    <a:pt x="8688" y="7797"/>
                    <a:pt x="8716" y="7794"/>
                    <a:pt x="8740" y="7791"/>
                  </a:cubicBezTo>
                  <a:cubicBezTo>
                    <a:pt x="8753" y="7787"/>
                    <a:pt x="8766" y="7786"/>
                    <a:pt x="8779" y="7786"/>
                  </a:cubicBezTo>
                  <a:cubicBezTo>
                    <a:pt x="8795" y="7786"/>
                    <a:pt x="8811" y="7787"/>
                    <a:pt x="8827" y="7787"/>
                  </a:cubicBezTo>
                  <a:cubicBezTo>
                    <a:pt x="8848" y="7787"/>
                    <a:pt x="8869" y="7785"/>
                    <a:pt x="8886" y="7773"/>
                  </a:cubicBezTo>
                  <a:cubicBezTo>
                    <a:pt x="8895" y="7764"/>
                    <a:pt x="8907" y="7761"/>
                    <a:pt x="8920" y="7761"/>
                  </a:cubicBezTo>
                  <a:cubicBezTo>
                    <a:pt x="8931" y="7761"/>
                    <a:pt x="8944" y="7763"/>
                    <a:pt x="8959" y="7767"/>
                  </a:cubicBezTo>
                  <a:cubicBezTo>
                    <a:pt x="8989" y="7771"/>
                    <a:pt x="9022" y="7786"/>
                    <a:pt x="9054" y="7786"/>
                  </a:cubicBezTo>
                  <a:cubicBezTo>
                    <a:pt x="9074" y="7786"/>
                    <a:pt x="9093" y="7780"/>
                    <a:pt x="9112" y="7763"/>
                  </a:cubicBezTo>
                  <a:cubicBezTo>
                    <a:pt x="9129" y="7763"/>
                    <a:pt x="9146" y="7759"/>
                    <a:pt x="9163" y="7756"/>
                  </a:cubicBezTo>
                  <a:cubicBezTo>
                    <a:pt x="9261" y="7749"/>
                    <a:pt x="9271" y="7742"/>
                    <a:pt x="9222" y="7704"/>
                  </a:cubicBezTo>
                  <a:cubicBezTo>
                    <a:pt x="9226" y="7697"/>
                    <a:pt x="9237" y="7690"/>
                    <a:pt x="9250" y="7687"/>
                  </a:cubicBezTo>
                  <a:lnTo>
                    <a:pt x="9267" y="7687"/>
                  </a:lnTo>
                  <a:cubicBezTo>
                    <a:pt x="9278" y="7693"/>
                    <a:pt x="9278" y="7711"/>
                    <a:pt x="9292" y="7717"/>
                  </a:cubicBezTo>
                  <a:cubicBezTo>
                    <a:pt x="9317" y="7735"/>
                    <a:pt x="9351" y="7742"/>
                    <a:pt x="9389" y="7742"/>
                  </a:cubicBezTo>
                  <a:lnTo>
                    <a:pt x="9604" y="7742"/>
                  </a:lnTo>
                  <a:cubicBezTo>
                    <a:pt x="9625" y="7746"/>
                    <a:pt x="9650" y="7746"/>
                    <a:pt x="9670" y="7746"/>
                  </a:cubicBezTo>
                  <a:cubicBezTo>
                    <a:pt x="9684" y="7746"/>
                    <a:pt x="9697" y="7747"/>
                    <a:pt x="9710" y="7747"/>
                  </a:cubicBezTo>
                  <a:cubicBezTo>
                    <a:pt x="9722" y="7747"/>
                    <a:pt x="9734" y="7746"/>
                    <a:pt x="9746" y="7742"/>
                  </a:cubicBezTo>
                  <a:lnTo>
                    <a:pt x="9781" y="7742"/>
                  </a:lnTo>
                  <a:cubicBezTo>
                    <a:pt x="9832" y="7745"/>
                    <a:pt x="9880" y="7753"/>
                    <a:pt x="9932" y="7753"/>
                  </a:cubicBezTo>
                  <a:cubicBezTo>
                    <a:pt x="9940" y="7753"/>
                    <a:pt x="9949" y="7753"/>
                    <a:pt x="9958" y="7752"/>
                  </a:cubicBezTo>
                  <a:cubicBezTo>
                    <a:pt x="9971" y="7752"/>
                    <a:pt x="9984" y="7752"/>
                    <a:pt x="9998" y="7752"/>
                  </a:cubicBezTo>
                  <a:cubicBezTo>
                    <a:pt x="10124" y="7752"/>
                    <a:pt x="10252" y="7761"/>
                    <a:pt x="10380" y="7761"/>
                  </a:cubicBezTo>
                  <a:cubicBezTo>
                    <a:pt x="10443" y="7761"/>
                    <a:pt x="10506" y="7759"/>
                    <a:pt x="10569" y="7752"/>
                  </a:cubicBezTo>
                  <a:cubicBezTo>
                    <a:pt x="10577" y="7752"/>
                    <a:pt x="10585" y="7752"/>
                    <a:pt x="10593" y="7752"/>
                  </a:cubicBezTo>
                  <a:cubicBezTo>
                    <a:pt x="10634" y="7752"/>
                    <a:pt x="10670" y="7760"/>
                    <a:pt x="10697" y="7780"/>
                  </a:cubicBezTo>
                  <a:cubicBezTo>
                    <a:pt x="10700" y="7784"/>
                    <a:pt x="10700" y="7787"/>
                    <a:pt x="10704" y="7787"/>
                  </a:cubicBezTo>
                  <a:cubicBezTo>
                    <a:pt x="10697" y="7794"/>
                    <a:pt x="10700" y="7801"/>
                    <a:pt x="10711" y="7805"/>
                  </a:cubicBezTo>
                  <a:cubicBezTo>
                    <a:pt x="10774" y="7829"/>
                    <a:pt x="10721" y="7829"/>
                    <a:pt x="10690" y="7836"/>
                  </a:cubicBezTo>
                  <a:lnTo>
                    <a:pt x="10670" y="7836"/>
                  </a:lnTo>
                  <a:cubicBezTo>
                    <a:pt x="10649" y="7836"/>
                    <a:pt x="10628" y="7836"/>
                    <a:pt x="10603" y="7832"/>
                  </a:cubicBezTo>
                  <a:lnTo>
                    <a:pt x="10503" y="7832"/>
                  </a:lnTo>
                  <a:cubicBezTo>
                    <a:pt x="10468" y="7829"/>
                    <a:pt x="10433" y="7829"/>
                    <a:pt x="10399" y="7829"/>
                  </a:cubicBezTo>
                  <a:cubicBezTo>
                    <a:pt x="10364" y="7822"/>
                    <a:pt x="10332" y="7812"/>
                    <a:pt x="10305" y="7791"/>
                  </a:cubicBezTo>
                  <a:cubicBezTo>
                    <a:pt x="10298" y="7786"/>
                    <a:pt x="10287" y="7782"/>
                    <a:pt x="10273" y="7782"/>
                  </a:cubicBezTo>
                  <a:cubicBezTo>
                    <a:pt x="10268" y="7782"/>
                    <a:pt x="10262" y="7783"/>
                    <a:pt x="10257" y="7784"/>
                  </a:cubicBezTo>
                  <a:lnTo>
                    <a:pt x="10242" y="7784"/>
                  </a:lnTo>
                  <a:cubicBezTo>
                    <a:pt x="10241" y="7784"/>
                    <a:pt x="10240" y="7783"/>
                    <a:pt x="10239" y="7783"/>
                  </a:cubicBezTo>
                  <a:lnTo>
                    <a:pt x="10239" y="7783"/>
                  </a:lnTo>
                  <a:cubicBezTo>
                    <a:pt x="10240" y="7783"/>
                    <a:pt x="10240" y="7784"/>
                    <a:pt x="10236" y="7784"/>
                  </a:cubicBezTo>
                  <a:cubicBezTo>
                    <a:pt x="10197" y="7781"/>
                    <a:pt x="10163" y="7773"/>
                    <a:pt x="10126" y="7773"/>
                  </a:cubicBezTo>
                  <a:cubicBezTo>
                    <a:pt x="10120" y="7773"/>
                    <a:pt x="10114" y="7773"/>
                    <a:pt x="10108" y="7773"/>
                  </a:cubicBezTo>
                  <a:cubicBezTo>
                    <a:pt x="9993" y="7791"/>
                    <a:pt x="9874" y="7787"/>
                    <a:pt x="9760" y="7791"/>
                  </a:cubicBezTo>
                  <a:lnTo>
                    <a:pt x="9754" y="7791"/>
                  </a:lnTo>
                  <a:cubicBezTo>
                    <a:pt x="9747" y="7787"/>
                    <a:pt x="9740" y="7785"/>
                    <a:pt x="9733" y="7785"/>
                  </a:cubicBezTo>
                  <a:cubicBezTo>
                    <a:pt x="9715" y="7785"/>
                    <a:pt x="9697" y="7795"/>
                    <a:pt x="9677" y="7797"/>
                  </a:cubicBezTo>
                  <a:cubicBezTo>
                    <a:pt x="9660" y="7801"/>
                    <a:pt x="9645" y="7805"/>
                    <a:pt x="9629" y="7808"/>
                  </a:cubicBezTo>
                  <a:cubicBezTo>
                    <a:pt x="9594" y="7808"/>
                    <a:pt x="9559" y="7808"/>
                    <a:pt x="9528" y="7818"/>
                  </a:cubicBezTo>
                  <a:cubicBezTo>
                    <a:pt x="9469" y="7839"/>
                    <a:pt x="9406" y="7842"/>
                    <a:pt x="9344" y="7842"/>
                  </a:cubicBezTo>
                  <a:cubicBezTo>
                    <a:pt x="9333" y="7839"/>
                    <a:pt x="9320" y="7839"/>
                    <a:pt x="9306" y="7832"/>
                  </a:cubicBezTo>
                  <a:cubicBezTo>
                    <a:pt x="9292" y="7816"/>
                    <a:pt x="9268" y="7810"/>
                    <a:pt x="9240" y="7810"/>
                  </a:cubicBezTo>
                  <a:cubicBezTo>
                    <a:pt x="9232" y="7810"/>
                    <a:pt x="9224" y="7811"/>
                    <a:pt x="9216" y="7812"/>
                  </a:cubicBezTo>
                  <a:cubicBezTo>
                    <a:pt x="9200" y="7812"/>
                    <a:pt x="9182" y="7815"/>
                    <a:pt x="9165" y="7815"/>
                  </a:cubicBezTo>
                  <a:cubicBezTo>
                    <a:pt x="9157" y="7815"/>
                    <a:pt x="9149" y="7814"/>
                    <a:pt x="9143" y="7812"/>
                  </a:cubicBezTo>
                  <a:cubicBezTo>
                    <a:pt x="9119" y="7804"/>
                    <a:pt x="9098" y="7800"/>
                    <a:pt x="9080" y="7800"/>
                  </a:cubicBezTo>
                  <a:cubicBezTo>
                    <a:pt x="9044" y="7800"/>
                    <a:pt x="9018" y="7814"/>
                    <a:pt x="8997" y="7832"/>
                  </a:cubicBezTo>
                  <a:lnTo>
                    <a:pt x="8994" y="7832"/>
                  </a:lnTo>
                  <a:cubicBezTo>
                    <a:pt x="8987" y="7829"/>
                    <a:pt x="8979" y="7829"/>
                    <a:pt x="8973" y="7826"/>
                  </a:cubicBezTo>
                  <a:cubicBezTo>
                    <a:pt x="8915" y="7817"/>
                    <a:pt x="8858" y="7807"/>
                    <a:pt x="8802" y="7807"/>
                  </a:cubicBezTo>
                  <a:cubicBezTo>
                    <a:pt x="8763" y="7807"/>
                    <a:pt x="8724" y="7812"/>
                    <a:pt x="8685" y="7826"/>
                  </a:cubicBezTo>
                  <a:lnTo>
                    <a:pt x="8671" y="7826"/>
                  </a:lnTo>
                  <a:cubicBezTo>
                    <a:pt x="8629" y="7817"/>
                    <a:pt x="8587" y="7813"/>
                    <a:pt x="8545" y="7813"/>
                  </a:cubicBezTo>
                  <a:cubicBezTo>
                    <a:pt x="8471" y="7813"/>
                    <a:pt x="8397" y="7825"/>
                    <a:pt x="8324" y="7836"/>
                  </a:cubicBezTo>
                  <a:cubicBezTo>
                    <a:pt x="8303" y="7839"/>
                    <a:pt x="8282" y="7839"/>
                    <a:pt x="8258" y="7839"/>
                  </a:cubicBezTo>
                  <a:lnTo>
                    <a:pt x="8202" y="7839"/>
                  </a:lnTo>
                  <a:cubicBezTo>
                    <a:pt x="8175" y="7841"/>
                    <a:pt x="8146" y="7845"/>
                    <a:pt x="8119" y="7845"/>
                  </a:cubicBezTo>
                  <a:cubicBezTo>
                    <a:pt x="8099" y="7845"/>
                    <a:pt x="8079" y="7843"/>
                    <a:pt x="8060" y="7836"/>
                  </a:cubicBezTo>
                  <a:cubicBezTo>
                    <a:pt x="8053" y="7836"/>
                    <a:pt x="8046" y="7835"/>
                    <a:pt x="8039" y="7835"/>
                  </a:cubicBezTo>
                  <a:cubicBezTo>
                    <a:pt x="8021" y="7835"/>
                    <a:pt x="8003" y="7837"/>
                    <a:pt x="7998" y="7850"/>
                  </a:cubicBezTo>
                  <a:cubicBezTo>
                    <a:pt x="7991" y="7867"/>
                    <a:pt x="8029" y="7860"/>
                    <a:pt x="8043" y="7867"/>
                  </a:cubicBezTo>
                  <a:cubicBezTo>
                    <a:pt x="8057" y="7877"/>
                    <a:pt x="8078" y="7888"/>
                    <a:pt x="8060" y="7902"/>
                  </a:cubicBezTo>
                  <a:cubicBezTo>
                    <a:pt x="8001" y="7905"/>
                    <a:pt x="7943" y="7905"/>
                    <a:pt x="7884" y="7909"/>
                  </a:cubicBezTo>
                  <a:cubicBezTo>
                    <a:pt x="7866" y="7898"/>
                    <a:pt x="7849" y="7892"/>
                    <a:pt x="7831" y="7884"/>
                  </a:cubicBezTo>
                  <a:cubicBezTo>
                    <a:pt x="7838" y="7857"/>
                    <a:pt x="7811" y="7853"/>
                    <a:pt x="7781" y="7853"/>
                  </a:cubicBezTo>
                  <a:cubicBezTo>
                    <a:pt x="7772" y="7853"/>
                    <a:pt x="7762" y="7854"/>
                    <a:pt x="7753" y="7854"/>
                  </a:cubicBezTo>
                  <a:cubicBezTo>
                    <a:pt x="7747" y="7854"/>
                    <a:pt x="7742" y="7854"/>
                    <a:pt x="7738" y="7853"/>
                  </a:cubicBezTo>
                  <a:cubicBezTo>
                    <a:pt x="7727" y="7853"/>
                    <a:pt x="7717" y="7853"/>
                    <a:pt x="7706" y="7853"/>
                  </a:cubicBezTo>
                  <a:cubicBezTo>
                    <a:pt x="7651" y="7853"/>
                    <a:pt x="7596" y="7857"/>
                    <a:pt x="7539" y="7857"/>
                  </a:cubicBezTo>
                  <a:cubicBezTo>
                    <a:pt x="7513" y="7857"/>
                    <a:pt x="7486" y="7856"/>
                    <a:pt x="7460" y="7853"/>
                  </a:cubicBezTo>
                  <a:cubicBezTo>
                    <a:pt x="7455" y="7852"/>
                    <a:pt x="7448" y="7851"/>
                    <a:pt x="7441" y="7851"/>
                  </a:cubicBezTo>
                  <a:cubicBezTo>
                    <a:pt x="7430" y="7851"/>
                    <a:pt x="7418" y="7854"/>
                    <a:pt x="7418" y="7860"/>
                  </a:cubicBezTo>
                  <a:cubicBezTo>
                    <a:pt x="7418" y="7877"/>
                    <a:pt x="7450" y="7888"/>
                    <a:pt x="7477" y="7895"/>
                  </a:cubicBezTo>
                  <a:cubicBezTo>
                    <a:pt x="7479" y="7896"/>
                    <a:pt x="7482" y="7896"/>
                    <a:pt x="7484" y="7896"/>
                  </a:cubicBezTo>
                  <a:cubicBezTo>
                    <a:pt x="7487" y="7896"/>
                    <a:pt x="7490" y="7896"/>
                    <a:pt x="7493" y="7896"/>
                  </a:cubicBezTo>
                  <a:cubicBezTo>
                    <a:pt x="7498" y="7896"/>
                    <a:pt x="7503" y="7897"/>
                    <a:pt x="7506" y="7902"/>
                  </a:cubicBezTo>
                  <a:cubicBezTo>
                    <a:pt x="7498" y="7902"/>
                    <a:pt x="7488" y="7902"/>
                    <a:pt x="7481" y="7905"/>
                  </a:cubicBezTo>
                  <a:cubicBezTo>
                    <a:pt x="7460" y="7912"/>
                    <a:pt x="7418" y="7916"/>
                    <a:pt x="7418" y="7933"/>
                  </a:cubicBezTo>
                  <a:cubicBezTo>
                    <a:pt x="7418" y="7941"/>
                    <a:pt x="7436" y="7944"/>
                    <a:pt x="7454" y="7944"/>
                  </a:cubicBezTo>
                  <a:cubicBezTo>
                    <a:pt x="7460" y="7944"/>
                    <a:pt x="7465" y="7944"/>
                    <a:pt x="7471" y="7943"/>
                  </a:cubicBezTo>
                  <a:cubicBezTo>
                    <a:pt x="7504" y="7939"/>
                    <a:pt x="7538" y="7938"/>
                    <a:pt x="7573" y="7938"/>
                  </a:cubicBezTo>
                  <a:cubicBezTo>
                    <a:pt x="7600" y="7938"/>
                    <a:pt x="7628" y="7939"/>
                    <a:pt x="7656" y="7939"/>
                  </a:cubicBezTo>
                  <a:cubicBezTo>
                    <a:pt x="7682" y="7939"/>
                    <a:pt x="7709" y="7938"/>
                    <a:pt x="7735" y="7936"/>
                  </a:cubicBezTo>
                  <a:cubicBezTo>
                    <a:pt x="7755" y="7940"/>
                    <a:pt x="7783" y="7936"/>
                    <a:pt x="7783" y="7954"/>
                  </a:cubicBezTo>
                  <a:cubicBezTo>
                    <a:pt x="7773" y="7957"/>
                    <a:pt x="7765" y="7959"/>
                    <a:pt x="7757" y="7959"/>
                  </a:cubicBezTo>
                  <a:cubicBezTo>
                    <a:pt x="7743" y="7959"/>
                    <a:pt x="7730" y="7954"/>
                    <a:pt x="7714" y="7946"/>
                  </a:cubicBezTo>
                  <a:cubicBezTo>
                    <a:pt x="7709" y="7945"/>
                    <a:pt x="7704" y="7944"/>
                    <a:pt x="7699" y="7944"/>
                  </a:cubicBezTo>
                  <a:cubicBezTo>
                    <a:pt x="7686" y="7944"/>
                    <a:pt x="7675" y="7949"/>
                    <a:pt x="7665" y="7954"/>
                  </a:cubicBezTo>
                  <a:cubicBezTo>
                    <a:pt x="7655" y="7961"/>
                    <a:pt x="7640" y="7964"/>
                    <a:pt x="7651" y="7971"/>
                  </a:cubicBezTo>
                  <a:cubicBezTo>
                    <a:pt x="7659" y="7980"/>
                    <a:pt x="7671" y="7986"/>
                    <a:pt x="7686" y="7986"/>
                  </a:cubicBezTo>
                  <a:cubicBezTo>
                    <a:pt x="7689" y="7986"/>
                    <a:pt x="7693" y="7985"/>
                    <a:pt x="7696" y="7985"/>
                  </a:cubicBezTo>
                  <a:cubicBezTo>
                    <a:pt x="7769" y="7985"/>
                    <a:pt x="7844" y="7987"/>
                    <a:pt x="7918" y="7987"/>
                  </a:cubicBezTo>
                  <a:cubicBezTo>
                    <a:pt x="7987" y="7987"/>
                    <a:pt x="8057" y="7985"/>
                    <a:pt x="8126" y="7978"/>
                  </a:cubicBezTo>
                  <a:cubicBezTo>
                    <a:pt x="8147" y="7978"/>
                    <a:pt x="8168" y="7983"/>
                    <a:pt x="8190" y="7983"/>
                  </a:cubicBezTo>
                  <a:cubicBezTo>
                    <a:pt x="8200" y="7983"/>
                    <a:pt x="8212" y="7981"/>
                    <a:pt x="8223" y="7978"/>
                  </a:cubicBezTo>
                  <a:cubicBezTo>
                    <a:pt x="8244" y="7978"/>
                    <a:pt x="8265" y="7981"/>
                    <a:pt x="8286" y="7981"/>
                  </a:cubicBezTo>
                  <a:cubicBezTo>
                    <a:pt x="8300" y="7980"/>
                    <a:pt x="8315" y="7980"/>
                    <a:pt x="8329" y="7980"/>
                  </a:cubicBezTo>
                  <a:cubicBezTo>
                    <a:pt x="8363" y="7980"/>
                    <a:pt x="8398" y="7982"/>
                    <a:pt x="8432" y="7982"/>
                  </a:cubicBezTo>
                  <a:cubicBezTo>
                    <a:pt x="8465" y="7982"/>
                    <a:pt x="8498" y="7980"/>
                    <a:pt x="8529" y="7971"/>
                  </a:cubicBezTo>
                  <a:cubicBezTo>
                    <a:pt x="8558" y="7974"/>
                    <a:pt x="8586" y="7976"/>
                    <a:pt x="8613" y="7976"/>
                  </a:cubicBezTo>
                  <a:cubicBezTo>
                    <a:pt x="8624" y="7976"/>
                    <a:pt x="8635" y="7976"/>
                    <a:pt x="8646" y="7975"/>
                  </a:cubicBezTo>
                  <a:cubicBezTo>
                    <a:pt x="8679" y="7973"/>
                    <a:pt x="8715" y="7970"/>
                    <a:pt x="8750" y="7970"/>
                  </a:cubicBezTo>
                  <a:cubicBezTo>
                    <a:pt x="8777" y="7970"/>
                    <a:pt x="8804" y="7972"/>
                    <a:pt x="8827" y="7978"/>
                  </a:cubicBezTo>
                  <a:cubicBezTo>
                    <a:pt x="8845" y="7981"/>
                    <a:pt x="8862" y="7982"/>
                    <a:pt x="8880" y="7982"/>
                  </a:cubicBezTo>
                  <a:cubicBezTo>
                    <a:pt x="8903" y="7982"/>
                    <a:pt x="8926" y="7980"/>
                    <a:pt x="8949" y="7978"/>
                  </a:cubicBezTo>
                  <a:cubicBezTo>
                    <a:pt x="8966" y="7978"/>
                    <a:pt x="8979" y="7975"/>
                    <a:pt x="8997" y="7975"/>
                  </a:cubicBezTo>
                  <a:cubicBezTo>
                    <a:pt x="9011" y="7975"/>
                    <a:pt x="9021" y="7978"/>
                    <a:pt x="9035" y="7978"/>
                  </a:cubicBezTo>
                  <a:cubicBezTo>
                    <a:pt x="9037" y="7979"/>
                    <a:pt x="9038" y="7979"/>
                    <a:pt x="9040" y="7979"/>
                  </a:cubicBezTo>
                  <a:cubicBezTo>
                    <a:pt x="9050" y="7979"/>
                    <a:pt x="9063" y="7970"/>
                    <a:pt x="9067" y="7964"/>
                  </a:cubicBezTo>
                  <a:cubicBezTo>
                    <a:pt x="9077" y="7961"/>
                    <a:pt x="9088" y="7957"/>
                    <a:pt x="9101" y="7954"/>
                  </a:cubicBezTo>
                  <a:cubicBezTo>
                    <a:pt x="9103" y="7954"/>
                    <a:pt x="9106" y="7954"/>
                    <a:pt x="9108" y="7954"/>
                  </a:cubicBezTo>
                  <a:cubicBezTo>
                    <a:pt x="9127" y="7954"/>
                    <a:pt x="9152" y="7959"/>
                    <a:pt x="9172" y="7959"/>
                  </a:cubicBezTo>
                  <a:cubicBezTo>
                    <a:pt x="9193" y="7959"/>
                    <a:pt x="9210" y="7953"/>
                    <a:pt x="9212" y="7930"/>
                  </a:cubicBezTo>
                  <a:cubicBezTo>
                    <a:pt x="9219" y="7909"/>
                    <a:pt x="9174" y="7916"/>
                    <a:pt x="9163" y="7902"/>
                  </a:cubicBezTo>
                  <a:cubicBezTo>
                    <a:pt x="9171" y="7902"/>
                    <a:pt x="9174" y="7898"/>
                    <a:pt x="9181" y="7895"/>
                  </a:cubicBezTo>
                  <a:cubicBezTo>
                    <a:pt x="9205" y="7895"/>
                    <a:pt x="9226" y="7898"/>
                    <a:pt x="9243" y="7905"/>
                  </a:cubicBezTo>
                  <a:cubicBezTo>
                    <a:pt x="9257" y="7926"/>
                    <a:pt x="9257" y="7961"/>
                    <a:pt x="9320" y="7961"/>
                  </a:cubicBezTo>
                  <a:cubicBezTo>
                    <a:pt x="9410" y="7961"/>
                    <a:pt x="9500" y="7967"/>
                    <a:pt x="9587" y="7971"/>
                  </a:cubicBezTo>
                  <a:cubicBezTo>
                    <a:pt x="9597" y="7971"/>
                    <a:pt x="9607" y="7972"/>
                    <a:pt x="9617" y="7972"/>
                  </a:cubicBezTo>
                  <a:cubicBezTo>
                    <a:pt x="9637" y="7972"/>
                    <a:pt x="9656" y="7970"/>
                    <a:pt x="9670" y="7961"/>
                  </a:cubicBezTo>
                  <a:cubicBezTo>
                    <a:pt x="9675" y="7957"/>
                    <a:pt x="9681" y="7956"/>
                    <a:pt x="9688" y="7956"/>
                  </a:cubicBezTo>
                  <a:cubicBezTo>
                    <a:pt x="9694" y="7956"/>
                    <a:pt x="9700" y="7957"/>
                    <a:pt x="9705" y="7961"/>
                  </a:cubicBezTo>
                  <a:cubicBezTo>
                    <a:pt x="9730" y="7973"/>
                    <a:pt x="9748" y="7981"/>
                    <a:pt x="9770" y="7981"/>
                  </a:cubicBezTo>
                  <a:cubicBezTo>
                    <a:pt x="9784" y="7981"/>
                    <a:pt x="9799" y="7978"/>
                    <a:pt x="9819" y="7971"/>
                  </a:cubicBezTo>
                  <a:cubicBezTo>
                    <a:pt x="9930" y="7940"/>
                    <a:pt x="10048" y="7954"/>
                    <a:pt x="10163" y="7946"/>
                  </a:cubicBezTo>
                  <a:cubicBezTo>
                    <a:pt x="10165" y="7946"/>
                    <a:pt x="10166" y="7946"/>
                    <a:pt x="10168" y="7946"/>
                  </a:cubicBezTo>
                  <a:cubicBezTo>
                    <a:pt x="10193" y="7946"/>
                    <a:pt x="10209" y="7961"/>
                    <a:pt x="10234" y="7961"/>
                  </a:cubicBezTo>
                  <a:cubicBezTo>
                    <a:pt x="10241" y="7961"/>
                    <a:pt x="10248" y="7960"/>
                    <a:pt x="10257" y="7957"/>
                  </a:cubicBezTo>
                  <a:cubicBezTo>
                    <a:pt x="10271" y="7952"/>
                    <a:pt x="10281" y="7950"/>
                    <a:pt x="10288" y="7950"/>
                  </a:cubicBezTo>
                  <a:cubicBezTo>
                    <a:pt x="10306" y="7950"/>
                    <a:pt x="10305" y="7963"/>
                    <a:pt x="10298" y="7978"/>
                  </a:cubicBezTo>
                  <a:cubicBezTo>
                    <a:pt x="10295" y="7988"/>
                    <a:pt x="10277" y="7999"/>
                    <a:pt x="10302" y="8009"/>
                  </a:cubicBezTo>
                  <a:lnTo>
                    <a:pt x="10322" y="8009"/>
                  </a:lnTo>
                  <a:cubicBezTo>
                    <a:pt x="10322" y="7996"/>
                    <a:pt x="10361" y="7992"/>
                    <a:pt x="10347" y="7975"/>
                  </a:cubicBezTo>
                  <a:cubicBezTo>
                    <a:pt x="10337" y="7964"/>
                    <a:pt x="10332" y="7957"/>
                    <a:pt x="10361" y="7954"/>
                  </a:cubicBezTo>
                  <a:cubicBezTo>
                    <a:pt x="10432" y="7954"/>
                    <a:pt x="10502" y="7945"/>
                    <a:pt x="10573" y="7945"/>
                  </a:cubicBezTo>
                  <a:cubicBezTo>
                    <a:pt x="10601" y="7945"/>
                    <a:pt x="10630" y="7947"/>
                    <a:pt x="10659" y="7951"/>
                  </a:cubicBezTo>
                  <a:cubicBezTo>
                    <a:pt x="10697" y="7954"/>
                    <a:pt x="10735" y="7954"/>
                    <a:pt x="10732" y="7985"/>
                  </a:cubicBezTo>
                  <a:cubicBezTo>
                    <a:pt x="10730" y="7995"/>
                    <a:pt x="10737" y="7997"/>
                    <a:pt x="10746" y="7997"/>
                  </a:cubicBezTo>
                  <a:cubicBezTo>
                    <a:pt x="10754" y="7997"/>
                    <a:pt x="10762" y="7996"/>
                    <a:pt x="10770" y="7996"/>
                  </a:cubicBezTo>
                  <a:cubicBezTo>
                    <a:pt x="10783" y="7996"/>
                    <a:pt x="10799" y="7997"/>
                    <a:pt x="10813" y="7997"/>
                  </a:cubicBezTo>
                  <a:cubicBezTo>
                    <a:pt x="10833" y="7997"/>
                    <a:pt x="10850" y="7995"/>
                    <a:pt x="10860" y="7985"/>
                  </a:cubicBezTo>
                  <a:cubicBezTo>
                    <a:pt x="10870" y="7971"/>
                    <a:pt x="10832" y="7971"/>
                    <a:pt x="10819" y="7964"/>
                  </a:cubicBezTo>
                  <a:cubicBezTo>
                    <a:pt x="10815" y="7951"/>
                    <a:pt x="10763" y="7957"/>
                    <a:pt x="10787" y="7936"/>
                  </a:cubicBezTo>
                  <a:cubicBezTo>
                    <a:pt x="10798" y="7933"/>
                    <a:pt x="10809" y="7931"/>
                    <a:pt x="10821" y="7931"/>
                  </a:cubicBezTo>
                  <a:cubicBezTo>
                    <a:pt x="10840" y="7931"/>
                    <a:pt x="10861" y="7934"/>
                    <a:pt x="10881" y="7934"/>
                  </a:cubicBezTo>
                  <a:cubicBezTo>
                    <a:pt x="10892" y="7934"/>
                    <a:pt x="10904" y="7933"/>
                    <a:pt x="10915" y="7930"/>
                  </a:cubicBezTo>
                  <a:cubicBezTo>
                    <a:pt x="10995" y="7926"/>
                    <a:pt x="11075" y="7922"/>
                    <a:pt x="11155" y="7919"/>
                  </a:cubicBezTo>
                  <a:cubicBezTo>
                    <a:pt x="11259" y="7933"/>
                    <a:pt x="11277" y="7946"/>
                    <a:pt x="11248" y="7999"/>
                  </a:cubicBezTo>
                  <a:cubicBezTo>
                    <a:pt x="11245" y="8009"/>
                    <a:pt x="11256" y="8013"/>
                    <a:pt x="11273" y="8013"/>
                  </a:cubicBezTo>
                  <a:cubicBezTo>
                    <a:pt x="11297" y="8013"/>
                    <a:pt x="11322" y="8009"/>
                    <a:pt x="11346" y="8009"/>
                  </a:cubicBezTo>
                  <a:cubicBezTo>
                    <a:pt x="11384" y="8009"/>
                    <a:pt x="11422" y="8013"/>
                    <a:pt x="11464" y="8013"/>
                  </a:cubicBezTo>
                  <a:cubicBezTo>
                    <a:pt x="11502" y="7999"/>
                    <a:pt x="11506" y="7985"/>
                    <a:pt x="11461" y="7975"/>
                  </a:cubicBezTo>
                  <a:cubicBezTo>
                    <a:pt x="11426" y="7964"/>
                    <a:pt x="11387" y="7961"/>
                    <a:pt x="11336" y="7951"/>
                  </a:cubicBezTo>
                  <a:cubicBezTo>
                    <a:pt x="11358" y="7944"/>
                    <a:pt x="11379" y="7943"/>
                    <a:pt x="11400" y="7943"/>
                  </a:cubicBezTo>
                  <a:cubicBezTo>
                    <a:pt x="11417" y="7943"/>
                    <a:pt x="11434" y="7944"/>
                    <a:pt x="11450" y="7944"/>
                  </a:cubicBezTo>
                  <a:cubicBezTo>
                    <a:pt x="11468" y="7944"/>
                    <a:pt x="11486" y="7943"/>
                    <a:pt x="11502" y="7936"/>
                  </a:cubicBezTo>
                  <a:cubicBezTo>
                    <a:pt x="11513" y="7939"/>
                    <a:pt x="11523" y="7940"/>
                    <a:pt x="11532" y="7940"/>
                  </a:cubicBezTo>
                  <a:cubicBezTo>
                    <a:pt x="11579" y="7940"/>
                    <a:pt x="11606" y="7914"/>
                    <a:pt x="11644" y="7905"/>
                  </a:cubicBezTo>
                  <a:cubicBezTo>
                    <a:pt x="11658" y="7905"/>
                    <a:pt x="11672" y="7905"/>
                    <a:pt x="11679" y="7912"/>
                  </a:cubicBezTo>
                  <a:cubicBezTo>
                    <a:pt x="11714" y="7933"/>
                    <a:pt x="11675" y="7964"/>
                    <a:pt x="11710" y="7985"/>
                  </a:cubicBezTo>
                  <a:cubicBezTo>
                    <a:pt x="11735" y="7994"/>
                    <a:pt x="11738" y="8017"/>
                    <a:pt x="11763" y="8017"/>
                  </a:cubicBezTo>
                  <a:cubicBezTo>
                    <a:pt x="11766" y="8017"/>
                    <a:pt x="11769" y="8017"/>
                    <a:pt x="11773" y="8016"/>
                  </a:cubicBezTo>
                  <a:cubicBezTo>
                    <a:pt x="11818" y="8006"/>
                    <a:pt x="11783" y="7985"/>
                    <a:pt x="11783" y="7967"/>
                  </a:cubicBezTo>
                  <a:cubicBezTo>
                    <a:pt x="11783" y="7957"/>
                    <a:pt x="11780" y="7951"/>
                    <a:pt x="11776" y="7940"/>
                  </a:cubicBezTo>
                  <a:cubicBezTo>
                    <a:pt x="11780" y="7909"/>
                    <a:pt x="11818" y="7902"/>
                    <a:pt x="11866" y="7898"/>
                  </a:cubicBezTo>
                  <a:cubicBezTo>
                    <a:pt x="11932" y="7898"/>
                    <a:pt x="11994" y="7898"/>
                    <a:pt x="12060" y="7895"/>
                  </a:cubicBezTo>
                  <a:cubicBezTo>
                    <a:pt x="12068" y="7895"/>
                    <a:pt x="12075" y="7894"/>
                    <a:pt x="12083" y="7894"/>
                  </a:cubicBezTo>
                  <a:cubicBezTo>
                    <a:pt x="12164" y="7894"/>
                    <a:pt x="12239" y="7910"/>
                    <a:pt x="12327" y="7922"/>
                  </a:cubicBezTo>
                  <a:cubicBezTo>
                    <a:pt x="12255" y="7930"/>
                    <a:pt x="12238" y="7940"/>
                    <a:pt x="12258" y="7951"/>
                  </a:cubicBezTo>
                  <a:cubicBezTo>
                    <a:pt x="12271" y="7958"/>
                    <a:pt x="12286" y="7961"/>
                    <a:pt x="12300" y="7961"/>
                  </a:cubicBezTo>
                  <a:cubicBezTo>
                    <a:pt x="12317" y="7961"/>
                    <a:pt x="12334" y="7958"/>
                    <a:pt x="12348" y="7954"/>
                  </a:cubicBezTo>
                  <a:cubicBezTo>
                    <a:pt x="12387" y="7946"/>
                    <a:pt x="12380" y="7936"/>
                    <a:pt x="12362" y="7922"/>
                  </a:cubicBezTo>
                  <a:cubicBezTo>
                    <a:pt x="12373" y="7922"/>
                    <a:pt x="12384" y="7921"/>
                    <a:pt x="12394" y="7921"/>
                  </a:cubicBezTo>
                  <a:cubicBezTo>
                    <a:pt x="12471" y="7921"/>
                    <a:pt x="12543" y="7941"/>
                    <a:pt x="12619" y="7946"/>
                  </a:cubicBezTo>
                  <a:cubicBezTo>
                    <a:pt x="12658" y="7946"/>
                    <a:pt x="12696" y="7942"/>
                    <a:pt x="12735" y="7942"/>
                  </a:cubicBezTo>
                  <a:cubicBezTo>
                    <a:pt x="12754" y="7942"/>
                    <a:pt x="12773" y="7943"/>
                    <a:pt x="12793" y="7946"/>
                  </a:cubicBezTo>
                  <a:cubicBezTo>
                    <a:pt x="12845" y="7957"/>
                    <a:pt x="12869" y="7967"/>
                    <a:pt x="12800" y="7988"/>
                  </a:cubicBezTo>
                  <a:cubicBezTo>
                    <a:pt x="12818" y="7988"/>
                    <a:pt x="12832" y="7991"/>
                    <a:pt x="12844" y="7991"/>
                  </a:cubicBezTo>
                  <a:cubicBezTo>
                    <a:pt x="12850" y="7991"/>
                    <a:pt x="12856" y="7991"/>
                    <a:pt x="12862" y="7988"/>
                  </a:cubicBezTo>
                  <a:cubicBezTo>
                    <a:pt x="12877" y="7985"/>
                    <a:pt x="12891" y="7984"/>
                    <a:pt x="12905" y="7984"/>
                  </a:cubicBezTo>
                  <a:cubicBezTo>
                    <a:pt x="12944" y="7984"/>
                    <a:pt x="12981" y="7993"/>
                    <a:pt x="13019" y="7993"/>
                  </a:cubicBezTo>
                  <a:cubicBezTo>
                    <a:pt x="13023" y="7993"/>
                    <a:pt x="13028" y="7993"/>
                    <a:pt x="13032" y="7992"/>
                  </a:cubicBezTo>
                  <a:cubicBezTo>
                    <a:pt x="13059" y="7992"/>
                    <a:pt x="13080" y="7968"/>
                    <a:pt x="13109" y="7968"/>
                  </a:cubicBezTo>
                  <a:cubicBezTo>
                    <a:pt x="13121" y="7968"/>
                    <a:pt x="13134" y="7972"/>
                    <a:pt x="13150" y="7985"/>
                  </a:cubicBezTo>
                  <a:cubicBezTo>
                    <a:pt x="13153" y="7981"/>
                    <a:pt x="13160" y="7978"/>
                    <a:pt x="13168" y="7975"/>
                  </a:cubicBezTo>
                  <a:cubicBezTo>
                    <a:pt x="13181" y="7966"/>
                    <a:pt x="13192" y="7961"/>
                    <a:pt x="13200" y="7961"/>
                  </a:cubicBezTo>
                  <a:cubicBezTo>
                    <a:pt x="13211" y="7961"/>
                    <a:pt x="13219" y="7969"/>
                    <a:pt x="13223" y="7985"/>
                  </a:cubicBezTo>
                  <a:cubicBezTo>
                    <a:pt x="13225" y="7990"/>
                    <a:pt x="13230" y="7994"/>
                    <a:pt x="13239" y="7994"/>
                  </a:cubicBezTo>
                  <a:cubicBezTo>
                    <a:pt x="13242" y="7994"/>
                    <a:pt x="13246" y="7993"/>
                    <a:pt x="13251" y="7992"/>
                  </a:cubicBezTo>
                  <a:cubicBezTo>
                    <a:pt x="13275" y="7989"/>
                    <a:pt x="13297" y="7987"/>
                    <a:pt x="13320" y="7987"/>
                  </a:cubicBezTo>
                  <a:cubicBezTo>
                    <a:pt x="13363" y="7987"/>
                    <a:pt x="13405" y="7993"/>
                    <a:pt x="13448" y="8002"/>
                  </a:cubicBezTo>
                  <a:cubicBezTo>
                    <a:pt x="13454" y="8003"/>
                    <a:pt x="13459" y="8003"/>
                    <a:pt x="13465" y="8003"/>
                  </a:cubicBezTo>
                  <a:cubicBezTo>
                    <a:pt x="13485" y="8003"/>
                    <a:pt x="13501" y="7998"/>
                    <a:pt x="13480" y="7985"/>
                  </a:cubicBezTo>
                  <a:cubicBezTo>
                    <a:pt x="13445" y="7964"/>
                    <a:pt x="13448" y="7930"/>
                    <a:pt x="13400" y="7912"/>
                  </a:cubicBezTo>
                  <a:cubicBezTo>
                    <a:pt x="13397" y="7909"/>
                    <a:pt x="13392" y="7905"/>
                    <a:pt x="13397" y="7902"/>
                  </a:cubicBezTo>
                  <a:cubicBezTo>
                    <a:pt x="13419" y="7895"/>
                    <a:pt x="13448" y="7892"/>
                    <a:pt x="13477" y="7892"/>
                  </a:cubicBezTo>
                  <a:cubicBezTo>
                    <a:pt x="13529" y="7892"/>
                    <a:pt x="13584" y="7901"/>
                    <a:pt x="13615" y="7919"/>
                  </a:cubicBezTo>
                  <a:cubicBezTo>
                    <a:pt x="13654" y="7941"/>
                    <a:pt x="13693" y="7957"/>
                    <a:pt x="13745" y="7957"/>
                  </a:cubicBezTo>
                  <a:cubicBezTo>
                    <a:pt x="13757" y="7957"/>
                    <a:pt x="13771" y="7956"/>
                    <a:pt x="13785" y="7954"/>
                  </a:cubicBezTo>
                  <a:cubicBezTo>
                    <a:pt x="13792" y="7953"/>
                    <a:pt x="13802" y="7952"/>
                    <a:pt x="13812" y="7952"/>
                  </a:cubicBezTo>
                  <a:cubicBezTo>
                    <a:pt x="13827" y="7952"/>
                    <a:pt x="13841" y="7953"/>
                    <a:pt x="13847" y="7957"/>
                  </a:cubicBezTo>
                  <a:cubicBezTo>
                    <a:pt x="13874" y="7976"/>
                    <a:pt x="13902" y="7982"/>
                    <a:pt x="13931" y="7982"/>
                  </a:cubicBezTo>
                  <a:cubicBezTo>
                    <a:pt x="13966" y="7982"/>
                    <a:pt x="14003" y="7973"/>
                    <a:pt x="14042" y="7967"/>
                  </a:cubicBezTo>
                  <a:cubicBezTo>
                    <a:pt x="14057" y="7965"/>
                    <a:pt x="14075" y="7959"/>
                    <a:pt x="14092" y="7959"/>
                  </a:cubicBezTo>
                  <a:cubicBezTo>
                    <a:pt x="14106" y="7959"/>
                    <a:pt x="14119" y="7964"/>
                    <a:pt x="14128" y="7978"/>
                  </a:cubicBezTo>
                  <a:cubicBezTo>
                    <a:pt x="14134" y="7987"/>
                    <a:pt x="14146" y="7991"/>
                    <a:pt x="14160" y="7991"/>
                  </a:cubicBezTo>
                  <a:cubicBezTo>
                    <a:pt x="14173" y="7991"/>
                    <a:pt x="14186" y="7988"/>
                    <a:pt x="14198" y="7985"/>
                  </a:cubicBezTo>
                  <a:cubicBezTo>
                    <a:pt x="14258" y="7961"/>
                    <a:pt x="14323" y="7954"/>
                    <a:pt x="14391" y="7954"/>
                  </a:cubicBezTo>
                  <a:cubicBezTo>
                    <a:pt x="14421" y="7954"/>
                    <a:pt x="14451" y="7955"/>
                    <a:pt x="14482" y="7957"/>
                  </a:cubicBezTo>
                  <a:cubicBezTo>
                    <a:pt x="14493" y="7964"/>
                    <a:pt x="14506" y="7966"/>
                    <a:pt x="14518" y="7966"/>
                  </a:cubicBezTo>
                  <a:cubicBezTo>
                    <a:pt x="14532" y="7966"/>
                    <a:pt x="14545" y="7963"/>
                    <a:pt x="14555" y="7957"/>
                  </a:cubicBezTo>
                  <a:cubicBezTo>
                    <a:pt x="14583" y="7943"/>
                    <a:pt x="14566" y="7926"/>
                    <a:pt x="14548" y="7912"/>
                  </a:cubicBezTo>
                  <a:cubicBezTo>
                    <a:pt x="14551" y="7892"/>
                    <a:pt x="14524" y="7892"/>
                    <a:pt x="14500" y="7892"/>
                  </a:cubicBezTo>
                  <a:cubicBezTo>
                    <a:pt x="14462" y="7892"/>
                    <a:pt x="14427" y="7892"/>
                    <a:pt x="14385" y="7874"/>
                  </a:cubicBezTo>
                  <a:cubicBezTo>
                    <a:pt x="14441" y="7867"/>
                    <a:pt x="14496" y="7867"/>
                    <a:pt x="14454" y="7829"/>
                  </a:cubicBezTo>
                  <a:cubicBezTo>
                    <a:pt x="14441" y="7815"/>
                    <a:pt x="14465" y="7805"/>
                    <a:pt x="14500" y="7805"/>
                  </a:cubicBezTo>
                  <a:cubicBezTo>
                    <a:pt x="14534" y="7801"/>
                    <a:pt x="14566" y="7801"/>
                    <a:pt x="14596" y="7801"/>
                  </a:cubicBezTo>
                  <a:cubicBezTo>
                    <a:pt x="14605" y="7802"/>
                    <a:pt x="14615" y="7802"/>
                    <a:pt x="14624" y="7802"/>
                  </a:cubicBezTo>
                  <a:cubicBezTo>
                    <a:pt x="14643" y="7802"/>
                    <a:pt x="14662" y="7801"/>
                    <a:pt x="14681" y="7801"/>
                  </a:cubicBezTo>
                  <a:cubicBezTo>
                    <a:pt x="14702" y="7801"/>
                    <a:pt x="14723" y="7802"/>
                    <a:pt x="14742" y="7808"/>
                  </a:cubicBezTo>
                  <a:cubicBezTo>
                    <a:pt x="14718" y="7818"/>
                    <a:pt x="14687" y="7822"/>
                    <a:pt x="14718" y="7842"/>
                  </a:cubicBezTo>
                  <a:cubicBezTo>
                    <a:pt x="14746" y="7863"/>
                    <a:pt x="14731" y="7869"/>
                    <a:pt x="14706" y="7869"/>
                  </a:cubicBezTo>
                  <a:cubicBezTo>
                    <a:pt x="14698" y="7869"/>
                    <a:pt x="14689" y="7868"/>
                    <a:pt x="14680" y="7867"/>
                  </a:cubicBezTo>
                  <a:cubicBezTo>
                    <a:pt x="14666" y="7860"/>
                    <a:pt x="14649" y="7853"/>
                    <a:pt x="14635" y="7847"/>
                  </a:cubicBezTo>
                  <a:cubicBezTo>
                    <a:pt x="14626" y="7840"/>
                    <a:pt x="14622" y="7832"/>
                    <a:pt x="14607" y="7832"/>
                  </a:cubicBezTo>
                  <a:cubicBezTo>
                    <a:pt x="14605" y="7832"/>
                    <a:pt x="14603" y="7832"/>
                    <a:pt x="14600" y="7832"/>
                  </a:cubicBezTo>
                  <a:cubicBezTo>
                    <a:pt x="14579" y="7836"/>
                    <a:pt x="14593" y="7847"/>
                    <a:pt x="14590" y="7853"/>
                  </a:cubicBezTo>
                  <a:cubicBezTo>
                    <a:pt x="14566" y="7895"/>
                    <a:pt x="14611" y="7926"/>
                    <a:pt x="14638" y="7961"/>
                  </a:cubicBezTo>
                  <a:cubicBezTo>
                    <a:pt x="14649" y="7972"/>
                    <a:pt x="14663" y="7977"/>
                    <a:pt x="14680" y="7977"/>
                  </a:cubicBezTo>
                  <a:cubicBezTo>
                    <a:pt x="14690" y="7977"/>
                    <a:pt x="14702" y="7975"/>
                    <a:pt x="14715" y="7971"/>
                  </a:cubicBezTo>
                  <a:cubicBezTo>
                    <a:pt x="14738" y="7962"/>
                    <a:pt x="14765" y="7960"/>
                    <a:pt x="14794" y="7960"/>
                  </a:cubicBezTo>
                  <a:cubicBezTo>
                    <a:pt x="14808" y="7960"/>
                    <a:pt x="14822" y="7961"/>
                    <a:pt x="14836" y="7961"/>
                  </a:cubicBezTo>
                  <a:cubicBezTo>
                    <a:pt x="14885" y="7961"/>
                    <a:pt x="14929" y="7975"/>
                    <a:pt x="14978" y="7975"/>
                  </a:cubicBezTo>
                  <a:cubicBezTo>
                    <a:pt x="14992" y="7975"/>
                    <a:pt x="15006" y="7974"/>
                    <a:pt x="15020" y="7971"/>
                  </a:cubicBezTo>
                  <a:cubicBezTo>
                    <a:pt x="15048" y="7961"/>
                    <a:pt x="15075" y="7957"/>
                    <a:pt x="15110" y="7957"/>
                  </a:cubicBezTo>
                  <a:cubicBezTo>
                    <a:pt x="15119" y="7957"/>
                    <a:pt x="15128" y="7957"/>
                    <a:pt x="15137" y="7957"/>
                  </a:cubicBezTo>
                  <a:cubicBezTo>
                    <a:pt x="15172" y="7957"/>
                    <a:pt x="15206" y="7960"/>
                    <a:pt x="15239" y="7960"/>
                  </a:cubicBezTo>
                  <a:cubicBezTo>
                    <a:pt x="15254" y="7960"/>
                    <a:pt x="15269" y="7959"/>
                    <a:pt x="15283" y="7957"/>
                  </a:cubicBezTo>
                  <a:cubicBezTo>
                    <a:pt x="15405" y="7943"/>
                    <a:pt x="15523" y="7930"/>
                    <a:pt x="15648" y="7930"/>
                  </a:cubicBezTo>
                  <a:cubicBezTo>
                    <a:pt x="15752" y="7933"/>
                    <a:pt x="15853" y="7930"/>
                    <a:pt x="15953" y="7936"/>
                  </a:cubicBezTo>
                  <a:cubicBezTo>
                    <a:pt x="15987" y="7938"/>
                    <a:pt x="16022" y="7940"/>
                    <a:pt x="16057" y="7940"/>
                  </a:cubicBezTo>
                  <a:cubicBezTo>
                    <a:pt x="16140" y="7940"/>
                    <a:pt x="16222" y="7934"/>
                    <a:pt x="16300" y="7919"/>
                  </a:cubicBezTo>
                  <a:cubicBezTo>
                    <a:pt x="16373" y="7916"/>
                    <a:pt x="16444" y="7911"/>
                    <a:pt x="16514" y="7911"/>
                  </a:cubicBezTo>
                  <a:cubicBezTo>
                    <a:pt x="16531" y="7911"/>
                    <a:pt x="16547" y="7912"/>
                    <a:pt x="16564" y="7912"/>
                  </a:cubicBezTo>
                  <a:cubicBezTo>
                    <a:pt x="16569" y="7913"/>
                    <a:pt x="16573" y="7913"/>
                    <a:pt x="16578" y="7913"/>
                  </a:cubicBezTo>
                  <a:cubicBezTo>
                    <a:pt x="16654" y="7913"/>
                    <a:pt x="16714" y="7887"/>
                    <a:pt x="16734" y="7867"/>
                  </a:cubicBezTo>
                  <a:cubicBezTo>
                    <a:pt x="16754" y="7846"/>
                    <a:pt x="16769" y="7838"/>
                    <a:pt x="16782" y="7838"/>
                  </a:cubicBezTo>
                  <a:cubicBezTo>
                    <a:pt x="16802" y="7838"/>
                    <a:pt x="16817" y="7857"/>
                    <a:pt x="16838" y="7867"/>
                  </a:cubicBezTo>
                  <a:cubicBezTo>
                    <a:pt x="16857" y="7876"/>
                    <a:pt x="16873" y="7903"/>
                    <a:pt x="16893" y="7903"/>
                  </a:cubicBezTo>
                  <a:cubicBezTo>
                    <a:pt x="16895" y="7903"/>
                    <a:pt x="16898" y="7902"/>
                    <a:pt x="16900" y="7902"/>
                  </a:cubicBezTo>
                  <a:cubicBezTo>
                    <a:pt x="16927" y="7892"/>
                    <a:pt x="16954" y="7889"/>
                    <a:pt x="16981" y="7889"/>
                  </a:cubicBezTo>
                  <a:cubicBezTo>
                    <a:pt x="17019" y="7889"/>
                    <a:pt x="17057" y="7895"/>
                    <a:pt x="17094" y="7895"/>
                  </a:cubicBezTo>
                  <a:cubicBezTo>
                    <a:pt x="17137" y="7893"/>
                    <a:pt x="17184" y="7886"/>
                    <a:pt x="17228" y="7886"/>
                  </a:cubicBezTo>
                  <a:cubicBezTo>
                    <a:pt x="17256" y="7886"/>
                    <a:pt x="17283" y="7889"/>
                    <a:pt x="17306" y="7898"/>
                  </a:cubicBezTo>
                  <a:cubicBezTo>
                    <a:pt x="17323" y="7905"/>
                    <a:pt x="17336" y="7908"/>
                    <a:pt x="17346" y="7908"/>
                  </a:cubicBezTo>
                  <a:cubicBezTo>
                    <a:pt x="17372" y="7908"/>
                    <a:pt x="17383" y="7892"/>
                    <a:pt x="17400" y="7884"/>
                  </a:cubicBezTo>
                  <a:cubicBezTo>
                    <a:pt x="17438" y="7863"/>
                    <a:pt x="17410" y="7850"/>
                    <a:pt x="17376" y="7839"/>
                  </a:cubicBezTo>
                  <a:cubicBezTo>
                    <a:pt x="17365" y="7836"/>
                    <a:pt x="17341" y="7839"/>
                    <a:pt x="17347" y="7826"/>
                  </a:cubicBezTo>
                  <a:cubicBezTo>
                    <a:pt x="17365" y="7822"/>
                    <a:pt x="17382" y="7818"/>
                    <a:pt x="17400" y="7815"/>
                  </a:cubicBezTo>
                  <a:cubicBezTo>
                    <a:pt x="17410" y="7815"/>
                    <a:pt x="17421" y="7808"/>
                    <a:pt x="17417" y="7801"/>
                  </a:cubicBezTo>
                  <a:cubicBezTo>
                    <a:pt x="17412" y="7793"/>
                    <a:pt x="17401" y="7790"/>
                    <a:pt x="17391" y="7790"/>
                  </a:cubicBezTo>
                  <a:cubicBezTo>
                    <a:pt x="17388" y="7790"/>
                    <a:pt x="17385" y="7790"/>
                    <a:pt x="17382" y="7791"/>
                  </a:cubicBezTo>
                  <a:cubicBezTo>
                    <a:pt x="17363" y="7799"/>
                    <a:pt x="17346" y="7802"/>
                    <a:pt x="17328" y="7802"/>
                  </a:cubicBezTo>
                  <a:cubicBezTo>
                    <a:pt x="17288" y="7802"/>
                    <a:pt x="17250" y="7786"/>
                    <a:pt x="17209" y="7784"/>
                  </a:cubicBezTo>
                  <a:cubicBezTo>
                    <a:pt x="17188" y="7787"/>
                    <a:pt x="17168" y="7787"/>
                    <a:pt x="17146" y="7787"/>
                  </a:cubicBezTo>
                  <a:cubicBezTo>
                    <a:pt x="17125" y="7787"/>
                    <a:pt x="17103" y="7787"/>
                    <a:pt x="17081" y="7791"/>
                  </a:cubicBezTo>
                  <a:cubicBezTo>
                    <a:pt x="17074" y="7792"/>
                    <a:pt x="17068" y="7792"/>
                    <a:pt x="17064" y="7792"/>
                  </a:cubicBezTo>
                  <a:cubicBezTo>
                    <a:pt x="17041" y="7792"/>
                    <a:pt x="17055" y="7778"/>
                    <a:pt x="17070" y="7770"/>
                  </a:cubicBezTo>
                  <a:cubicBezTo>
                    <a:pt x="17150" y="7759"/>
                    <a:pt x="17150" y="7759"/>
                    <a:pt x="17094" y="7725"/>
                  </a:cubicBezTo>
                  <a:cubicBezTo>
                    <a:pt x="17094" y="7722"/>
                    <a:pt x="17098" y="7717"/>
                    <a:pt x="17098" y="7717"/>
                  </a:cubicBezTo>
                  <a:lnTo>
                    <a:pt x="17112" y="7717"/>
                  </a:lnTo>
                  <a:cubicBezTo>
                    <a:pt x="17116" y="7719"/>
                    <a:pt x="17121" y="7720"/>
                    <a:pt x="17125" y="7720"/>
                  </a:cubicBezTo>
                  <a:cubicBezTo>
                    <a:pt x="17138" y="7720"/>
                    <a:pt x="17151" y="7714"/>
                    <a:pt x="17164" y="7714"/>
                  </a:cubicBezTo>
                  <a:cubicBezTo>
                    <a:pt x="17175" y="7718"/>
                    <a:pt x="17185" y="7719"/>
                    <a:pt x="17195" y="7719"/>
                  </a:cubicBezTo>
                  <a:cubicBezTo>
                    <a:pt x="17216" y="7719"/>
                    <a:pt x="17237" y="7714"/>
                    <a:pt x="17258" y="7714"/>
                  </a:cubicBezTo>
                  <a:cubicBezTo>
                    <a:pt x="17303" y="7714"/>
                    <a:pt x="17347" y="7714"/>
                    <a:pt x="17393" y="7717"/>
                  </a:cubicBezTo>
                  <a:cubicBezTo>
                    <a:pt x="17404" y="7717"/>
                    <a:pt x="17417" y="7716"/>
                    <a:pt x="17429" y="7716"/>
                  </a:cubicBezTo>
                  <a:cubicBezTo>
                    <a:pt x="17445" y="7716"/>
                    <a:pt x="17459" y="7718"/>
                    <a:pt x="17462" y="7728"/>
                  </a:cubicBezTo>
                  <a:cubicBezTo>
                    <a:pt x="17473" y="7747"/>
                    <a:pt x="17495" y="7749"/>
                    <a:pt x="17519" y="7749"/>
                  </a:cubicBezTo>
                  <a:cubicBezTo>
                    <a:pt x="17525" y="7749"/>
                    <a:pt x="17532" y="7749"/>
                    <a:pt x="17539" y="7749"/>
                  </a:cubicBezTo>
                  <a:cubicBezTo>
                    <a:pt x="17566" y="7752"/>
                    <a:pt x="17597" y="7752"/>
                    <a:pt x="17632" y="7756"/>
                  </a:cubicBezTo>
                  <a:cubicBezTo>
                    <a:pt x="17605" y="7777"/>
                    <a:pt x="17521" y="7787"/>
                    <a:pt x="17601" y="7805"/>
                  </a:cubicBezTo>
                  <a:cubicBezTo>
                    <a:pt x="17639" y="7815"/>
                    <a:pt x="17685" y="7826"/>
                    <a:pt x="17730" y="7836"/>
                  </a:cubicBezTo>
                  <a:cubicBezTo>
                    <a:pt x="17734" y="7836"/>
                    <a:pt x="17739" y="7835"/>
                    <a:pt x="17744" y="7835"/>
                  </a:cubicBezTo>
                  <a:cubicBezTo>
                    <a:pt x="17799" y="7835"/>
                    <a:pt x="17855" y="7849"/>
                    <a:pt x="17910" y="7849"/>
                  </a:cubicBezTo>
                  <a:cubicBezTo>
                    <a:pt x="17923" y="7849"/>
                    <a:pt x="17935" y="7848"/>
                    <a:pt x="17948" y="7847"/>
                  </a:cubicBezTo>
                  <a:cubicBezTo>
                    <a:pt x="17979" y="7841"/>
                    <a:pt x="18008" y="7839"/>
                    <a:pt x="18036" y="7839"/>
                  </a:cubicBezTo>
                  <a:cubicBezTo>
                    <a:pt x="18082" y="7839"/>
                    <a:pt x="18126" y="7844"/>
                    <a:pt x="18173" y="7847"/>
                  </a:cubicBezTo>
                  <a:cubicBezTo>
                    <a:pt x="18184" y="7847"/>
                    <a:pt x="18198" y="7842"/>
                    <a:pt x="18212" y="7842"/>
                  </a:cubicBezTo>
                  <a:cubicBezTo>
                    <a:pt x="18263" y="7840"/>
                    <a:pt x="18313" y="7829"/>
                    <a:pt x="18365" y="7829"/>
                  </a:cubicBezTo>
                  <a:cubicBezTo>
                    <a:pt x="18393" y="7829"/>
                    <a:pt x="18421" y="7833"/>
                    <a:pt x="18451" y="7842"/>
                  </a:cubicBezTo>
                  <a:cubicBezTo>
                    <a:pt x="18461" y="7845"/>
                    <a:pt x="18475" y="7847"/>
                    <a:pt x="18490" y="7847"/>
                  </a:cubicBezTo>
                  <a:cubicBezTo>
                    <a:pt x="18513" y="7847"/>
                    <a:pt x="18538" y="7843"/>
                    <a:pt x="18555" y="7832"/>
                  </a:cubicBezTo>
                  <a:cubicBezTo>
                    <a:pt x="18586" y="7812"/>
                    <a:pt x="18548" y="7801"/>
                    <a:pt x="18531" y="7787"/>
                  </a:cubicBezTo>
                  <a:cubicBezTo>
                    <a:pt x="18503" y="7767"/>
                    <a:pt x="18559" y="7773"/>
                    <a:pt x="18559" y="7763"/>
                  </a:cubicBezTo>
                  <a:cubicBezTo>
                    <a:pt x="18635" y="7756"/>
                    <a:pt x="18596" y="7714"/>
                    <a:pt x="18635" y="7697"/>
                  </a:cubicBezTo>
                  <a:cubicBezTo>
                    <a:pt x="18635" y="7693"/>
                    <a:pt x="18635" y="7687"/>
                    <a:pt x="18638" y="7683"/>
                  </a:cubicBezTo>
                  <a:cubicBezTo>
                    <a:pt x="18670" y="7666"/>
                    <a:pt x="18715" y="7663"/>
                    <a:pt x="18753" y="7648"/>
                  </a:cubicBezTo>
                  <a:cubicBezTo>
                    <a:pt x="18785" y="7650"/>
                    <a:pt x="18818" y="7651"/>
                    <a:pt x="18851" y="7651"/>
                  </a:cubicBezTo>
                  <a:cubicBezTo>
                    <a:pt x="18942" y="7651"/>
                    <a:pt x="19034" y="7645"/>
                    <a:pt x="19121" y="7634"/>
                  </a:cubicBezTo>
                  <a:cubicBezTo>
                    <a:pt x="19360" y="7610"/>
                    <a:pt x="19603" y="7618"/>
                    <a:pt x="19842" y="7593"/>
                  </a:cubicBezTo>
                  <a:cubicBezTo>
                    <a:pt x="19967" y="7579"/>
                    <a:pt x="20095" y="7579"/>
                    <a:pt x="20217" y="7565"/>
                  </a:cubicBezTo>
                  <a:cubicBezTo>
                    <a:pt x="20241" y="7563"/>
                    <a:pt x="20266" y="7560"/>
                    <a:pt x="20291" y="7560"/>
                  </a:cubicBezTo>
                  <a:cubicBezTo>
                    <a:pt x="20301" y="7560"/>
                    <a:pt x="20311" y="7561"/>
                    <a:pt x="20321" y="7562"/>
                  </a:cubicBezTo>
                  <a:cubicBezTo>
                    <a:pt x="20328" y="7562"/>
                    <a:pt x="20334" y="7562"/>
                    <a:pt x="20341" y="7562"/>
                  </a:cubicBezTo>
                  <a:cubicBezTo>
                    <a:pt x="20401" y="7562"/>
                    <a:pt x="20462" y="7554"/>
                    <a:pt x="20522" y="7554"/>
                  </a:cubicBezTo>
                  <a:cubicBezTo>
                    <a:pt x="20557" y="7554"/>
                    <a:pt x="20592" y="7557"/>
                    <a:pt x="20626" y="7565"/>
                  </a:cubicBezTo>
                  <a:cubicBezTo>
                    <a:pt x="20630" y="7565"/>
                    <a:pt x="20633" y="7565"/>
                    <a:pt x="20633" y="7562"/>
                  </a:cubicBezTo>
                  <a:lnTo>
                    <a:pt x="20644" y="7562"/>
                  </a:lnTo>
                  <a:cubicBezTo>
                    <a:pt x="20653" y="7565"/>
                    <a:pt x="20662" y="7566"/>
                    <a:pt x="20671" y="7566"/>
                  </a:cubicBezTo>
                  <a:cubicBezTo>
                    <a:pt x="20683" y="7566"/>
                    <a:pt x="20696" y="7564"/>
                    <a:pt x="20710" y="7562"/>
                  </a:cubicBezTo>
                  <a:cubicBezTo>
                    <a:pt x="20761" y="7558"/>
                    <a:pt x="20810" y="7541"/>
                    <a:pt x="20870" y="7541"/>
                  </a:cubicBezTo>
                  <a:cubicBezTo>
                    <a:pt x="20888" y="7542"/>
                    <a:pt x="20907" y="7542"/>
                    <a:pt x="20926" y="7542"/>
                  </a:cubicBezTo>
                  <a:cubicBezTo>
                    <a:pt x="20960" y="7542"/>
                    <a:pt x="20993" y="7541"/>
                    <a:pt x="21027" y="7541"/>
                  </a:cubicBezTo>
                  <a:cubicBezTo>
                    <a:pt x="21058" y="7541"/>
                    <a:pt x="21089" y="7542"/>
                    <a:pt x="21119" y="7544"/>
                  </a:cubicBezTo>
                  <a:cubicBezTo>
                    <a:pt x="21122" y="7545"/>
                    <a:pt x="21125" y="7545"/>
                    <a:pt x="21128" y="7545"/>
                  </a:cubicBezTo>
                  <a:cubicBezTo>
                    <a:pt x="21144" y="7545"/>
                    <a:pt x="21162" y="7541"/>
                    <a:pt x="21178" y="7541"/>
                  </a:cubicBezTo>
                  <a:cubicBezTo>
                    <a:pt x="21190" y="7541"/>
                    <a:pt x="21202" y="7543"/>
                    <a:pt x="21213" y="7551"/>
                  </a:cubicBezTo>
                  <a:cubicBezTo>
                    <a:pt x="21240" y="7572"/>
                    <a:pt x="21282" y="7572"/>
                    <a:pt x="21317" y="7572"/>
                  </a:cubicBezTo>
                  <a:cubicBezTo>
                    <a:pt x="21403" y="7568"/>
                    <a:pt x="21490" y="7565"/>
                    <a:pt x="21577" y="7555"/>
                  </a:cubicBezTo>
                  <a:cubicBezTo>
                    <a:pt x="21590" y="7553"/>
                    <a:pt x="21604" y="7553"/>
                    <a:pt x="21617" y="7553"/>
                  </a:cubicBezTo>
                  <a:cubicBezTo>
                    <a:pt x="21646" y="7553"/>
                    <a:pt x="21675" y="7555"/>
                    <a:pt x="21703" y="7555"/>
                  </a:cubicBezTo>
                  <a:cubicBezTo>
                    <a:pt x="21747" y="7555"/>
                    <a:pt x="21787" y="7549"/>
                    <a:pt x="21816" y="7517"/>
                  </a:cubicBezTo>
                  <a:cubicBezTo>
                    <a:pt x="21820" y="7513"/>
                    <a:pt x="21830" y="7513"/>
                    <a:pt x="21837" y="7513"/>
                  </a:cubicBezTo>
                  <a:cubicBezTo>
                    <a:pt x="21848" y="7513"/>
                    <a:pt x="21865" y="7513"/>
                    <a:pt x="21872" y="7509"/>
                  </a:cubicBezTo>
                  <a:cubicBezTo>
                    <a:pt x="21948" y="7503"/>
                    <a:pt x="22028" y="7499"/>
                    <a:pt x="22104" y="7493"/>
                  </a:cubicBezTo>
                  <a:cubicBezTo>
                    <a:pt x="22109" y="7492"/>
                    <a:pt x="22113" y="7492"/>
                    <a:pt x="22118" y="7492"/>
                  </a:cubicBezTo>
                  <a:cubicBezTo>
                    <a:pt x="22137" y="7492"/>
                    <a:pt x="22155" y="7498"/>
                    <a:pt x="22167" y="7509"/>
                  </a:cubicBezTo>
                  <a:cubicBezTo>
                    <a:pt x="22176" y="7517"/>
                    <a:pt x="22185" y="7520"/>
                    <a:pt x="22195" y="7520"/>
                  </a:cubicBezTo>
                  <a:cubicBezTo>
                    <a:pt x="22207" y="7520"/>
                    <a:pt x="22221" y="7515"/>
                    <a:pt x="22236" y="7509"/>
                  </a:cubicBezTo>
                  <a:cubicBezTo>
                    <a:pt x="22286" y="7488"/>
                    <a:pt x="22339" y="7471"/>
                    <a:pt x="22397" y="7471"/>
                  </a:cubicBezTo>
                  <a:cubicBezTo>
                    <a:pt x="22404" y="7471"/>
                    <a:pt x="22410" y="7471"/>
                    <a:pt x="22417" y="7472"/>
                  </a:cubicBezTo>
                  <a:cubicBezTo>
                    <a:pt x="22430" y="7479"/>
                    <a:pt x="22445" y="7483"/>
                    <a:pt x="22462" y="7483"/>
                  </a:cubicBezTo>
                  <a:cubicBezTo>
                    <a:pt x="22467" y="7483"/>
                    <a:pt x="22473" y="7483"/>
                    <a:pt x="22479" y="7482"/>
                  </a:cubicBezTo>
                  <a:cubicBezTo>
                    <a:pt x="22482" y="7482"/>
                    <a:pt x="22486" y="7482"/>
                    <a:pt x="22493" y="7485"/>
                  </a:cubicBezTo>
                  <a:cubicBezTo>
                    <a:pt x="22504" y="7488"/>
                    <a:pt x="22515" y="7489"/>
                    <a:pt x="22527" y="7489"/>
                  </a:cubicBezTo>
                  <a:cubicBezTo>
                    <a:pt x="22547" y="7489"/>
                    <a:pt x="22567" y="7486"/>
                    <a:pt x="22586" y="7482"/>
                  </a:cubicBezTo>
                  <a:cubicBezTo>
                    <a:pt x="22611" y="7479"/>
                    <a:pt x="22639" y="7475"/>
                    <a:pt x="22666" y="7472"/>
                  </a:cubicBezTo>
                  <a:cubicBezTo>
                    <a:pt x="22679" y="7480"/>
                    <a:pt x="22692" y="7487"/>
                    <a:pt x="22707" y="7487"/>
                  </a:cubicBezTo>
                  <a:cubicBezTo>
                    <a:pt x="22717" y="7487"/>
                    <a:pt x="22728" y="7484"/>
                    <a:pt x="22739" y="7475"/>
                  </a:cubicBezTo>
                  <a:cubicBezTo>
                    <a:pt x="22750" y="7475"/>
                    <a:pt x="22760" y="7475"/>
                    <a:pt x="22771" y="7479"/>
                  </a:cubicBezTo>
                  <a:cubicBezTo>
                    <a:pt x="22781" y="7497"/>
                    <a:pt x="22798" y="7505"/>
                    <a:pt x="22828" y="7505"/>
                  </a:cubicBezTo>
                  <a:cubicBezTo>
                    <a:pt x="22837" y="7505"/>
                    <a:pt x="22848" y="7504"/>
                    <a:pt x="22860" y="7503"/>
                  </a:cubicBezTo>
                  <a:cubicBezTo>
                    <a:pt x="22868" y="7503"/>
                    <a:pt x="22871" y="7503"/>
                    <a:pt x="22875" y="7506"/>
                  </a:cubicBezTo>
                  <a:cubicBezTo>
                    <a:pt x="22889" y="7509"/>
                    <a:pt x="22903" y="7510"/>
                    <a:pt x="22917" y="7510"/>
                  </a:cubicBezTo>
                  <a:cubicBezTo>
                    <a:pt x="22958" y="7510"/>
                    <a:pt x="22999" y="7500"/>
                    <a:pt x="23038" y="7493"/>
                  </a:cubicBezTo>
                  <a:cubicBezTo>
                    <a:pt x="23062" y="7489"/>
                    <a:pt x="23089" y="7489"/>
                    <a:pt x="23118" y="7485"/>
                  </a:cubicBezTo>
                  <a:cubicBezTo>
                    <a:pt x="23123" y="7487"/>
                    <a:pt x="23128" y="7488"/>
                    <a:pt x="23133" y="7488"/>
                  </a:cubicBezTo>
                  <a:cubicBezTo>
                    <a:pt x="23137" y="7488"/>
                    <a:pt x="23142" y="7487"/>
                    <a:pt x="23145" y="7485"/>
                  </a:cubicBezTo>
                  <a:cubicBezTo>
                    <a:pt x="23152" y="7485"/>
                    <a:pt x="23159" y="7485"/>
                    <a:pt x="23166" y="7482"/>
                  </a:cubicBezTo>
                  <a:cubicBezTo>
                    <a:pt x="23191" y="7481"/>
                    <a:pt x="23211" y="7480"/>
                    <a:pt x="23229" y="7480"/>
                  </a:cubicBezTo>
                  <a:cubicBezTo>
                    <a:pt x="23306" y="7480"/>
                    <a:pt x="23317" y="7495"/>
                    <a:pt x="23312" y="7555"/>
                  </a:cubicBezTo>
                  <a:cubicBezTo>
                    <a:pt x="23312" y="7565"/>
                    <a:pt x="23298" y="7579"/>
                    <a:pt x="23333" y="7583"/>
                  </a:cubicBezTo>
                  <a:cubicBezTo>
                    <a:pt x="23340" y="7584"/>
                    <a:pt x="23348" y="7584"/>
                    <a:pt x="23356" y="7584"/>
                  </a:cubicBezTo>
                  <a:cubicBezTo>
                    <a:pt x="23372" y="7584"/>
                    <a:pt x="23388" y="7581"/>
                    <a:pt x="23402" y="7572"/>
                  </a:cubicBezTo>
                  <a:cubicBezTo>
                    <a:pt x="23405" y="7568"/>
                    <a:pt x="23409" y="7565"/>
                    <a:pt x="23412" y="7562"/>
                  </a:cubicBezTo>
                  <a:cubicBezTo>
                    <a:pt x="23416" y="7565"/>
                    <a:pt x="23419" y="7568"/>
                    <a:pt x="23422" y="7568"/>
                  </a:cubicBezTo>
                  <a:cubicBezTo>
                    <a:pt x="23445" y="7573"/>
                    <a:pt x="23468" y="7580"/>
                    <a:pt x="23493" y="7580"/>
                  </a:cubicBezTo>
                  <a:cubicBezTo>
                    <a:pt x="23506" y="7580"/>
                    <a:pt x="23520" y="7578"/>
                    <a:pt x="23534" y="7572"/>
                  </a:cubicBezTo>
                  <a:cubicBezTo>
                    <a:pt x="23548" y="7566"/>
                    <a:pt x="23562" y="7561"/>
                    <a:pt x="23576" y="7561"/>
                  </a:cubicBezTo>
                  <a:cubicBezTo>
                    <a:pt x="23579" y="7561"/>
                    <a:pt x="23582" y="7561"/>
                    <a:pt x="23586" y="7562"/>
                  </a:cubicBezTo>
                  <a:cubicBezTo>
                    <a:pt x="23606" y="7576"/>
                    <a:pt x="23638" y="7593"/>
                    <a:pt x="23645" y="7593"/>
                  </a:cubicBezTo>
                  <a:cubicBezTo>
                    <a:pt x="23655" y="7593"/>
                    <a:pt x="23662" y="7589"/>
                    <a:pt x="23666" y="7586"/>
                  </a:cubicBezTo>
                  <a:cubicBezTo>
                    <a:pt x="23671" y="7586"/>
                    <a:pt x="23676" y="7587"/>
                    <a:pt x="23681" y="7587"/>
                  </a:cubicBezTo>
                  <a:cubicBezTo>
                    <a:pt x="23707" y="7587"/>
                    <a:pt x="23733" y="7580"/>
                    <a:pt x="23756" y="7568"/>
                  </a:cubicBezTo>
                  <a:cubicBezTo>
                    <a:pt x="23780" y="7555"/>
                    <a:pt x="23780" y="7544"/>
                    <a:pt x="23773" y="7530"/>
                  </a:cubicBezTo>
                  <a:lnTo>
                    <a:pt x="23773" y="7530"/>
                  </a:lnTo>
                  <a:cubicBezTo>
                    <a:pt x="23780" y="7538"/>
                    <a:pt x="23794" y="7544"/>
                    <a:pt x="23821" y="7551"/>
                  </a:cubicBezTo>
                  <a:cubicBezTo>
                    <a:pt x="23846" y="7555"/>
                    <a:pt x="23874" y="7551"/>
                    <a:pt x="23901" y="7565"/>
                  </a:cubicBezTo>
                  <a:cubicBezTo>
                    <a:pt x="23920" y="7574"/>
                    <a:pt x="23934" y="7577"/>
                    <a:pt x="23946" y="7577"/>
                  </a:cubicBezTo>
                  <a:cubicBezTo>
                    <a:pt x="23981" y="7577"/>
                    <a:pt x="23990" y="7544"/>
                    <a:pt x="24016" y="7534"/>
                  </a:cubicBezTo>
                  <a:cubicBezTo>
                    <a:pt x="24054" y="7520"/>
                    <a:pt x="24034" y="7503"/>
                    <a:pt x="23999" y="7489"/>
                  </a:cubicBezTo>
                  <a:cubicBezTo>
                    <a:pt x="23981" y="7485"/>
                    <a:pt x="23971" y="7479"/>
                    <a:pt x="23964" y="7472"/>
                  </a:cubicBezTo>
                  <a:cubicBezTo>
                    <a:pt x="23971" y="7471"/>
                    <a:pt x="23978" y="7471"/>
                    <a:pt x="23985" y="7471"/>
                  </a:cubicBezTo>
                  <a:cubicBezTo>
                    <a:pt x="24021" y="7471"/>
                    <a:pt x="24053" y="7481"/>
                    <a:pt x="24064" y="7513"/>
                  </a:cubicBezTo>
                  <a:cubicBezTo>
                    <a:pt x="24068" y="7524"/>
                    <a:pt x="24082" y="7532"/>
                    <a:pt x="24098" y="7532"/>
                  </a:cubicBezTo>
                  <a:cubicBezTo>
                    <a:pt x="24108" y="7532"/>
                    <a:pt x="24119" y="7528"/>
                    <a:pt x="24130" y="7520"/>
                  </a:cubicBezTo>
                  <a:cubicBezTo>
                    <a:pt x="24130" y="7520"/>
                    <a:pt x="24130" y="7517"/>
                    <a:pt x="24134" y="7513"/>
                  </a:cubicBezTo>
                  <a:cubicBezTo>
                    <a:pt x="24138" y="7517"/>
                    <a:pt x="24141" y="7520"/>
                    <a:pt x="24144" y="7523"/>
                  </a:cubicBezTo>
                  <a:cubicBezTo>
                    <a:pt x="24144" y="7523"/>
                    <a:pt x="24141" y="7523"/>
                    <a:pt x="24141" y="7527"/>
                  </a:cubicBezTo>
                  <a:cubicBezTo>
                    <a:pt x="24124" y="7551"/>
                    <a:pt x="24175" y="7548"/>
                    <a:pt x="24196" y="7558"/>
                  </a:cubicBezTo>
                  <a:cubicBezTo>
                    <a:pt x="24213" y="7565"/>
                    <a:pt x="24238" y="7565"/>
                    <a:pt x="24266" y="7565"/>
                  </a:cubicBezTo>
                  <a:cubicBezTo>
                    <a:pt x="24273" y="7565"/>
                    <a:pt x="24283" y="7562"/>
                    <a:pt x="24297" y="7562"/>
                  </a:cubicBezTo>
                  <a:cubicBezTo>
                    <a:pt x="24302" y="7562"/>
                    <a:pt x="24307" y="7562"/>
                    <a:pt x="24312" y="7562"/>
                  </a:cubicBezTo>
                  <a:cubicBezTo>
                    <a:pt x="24343" y="7562"/>
                    <a:pt x="24360" y="7552"/>
                    <a:pt x="24363" y="7534"/>
                  </a:cubicBezTo>
                  <a:lnTo>
                    <a:pt x="24363" y="7530"/>
                  </a:lnTo>
                  <a:cubicBezTo>
                    <a:pt x="24365" y="7532"/>
                    <a:pt x="24367" y="7532"/>
                    <a:pt x="24370" y="7532"/>
                  </a:cubicBezTo>
                  <a:cubicBezTo>
                    <a:pt x="24373" y="7532"/>
                    <a:pt x="24375" y="7532"/>
                    <a:pt x="24377" y="7534"/>
                  </a:cubicBezTo>
                  <a:cubicBezTo>
                    <a:pt x="24387" y="7538"/>
                    <a:pt x="24397" y="7540"/>
                    <a:pt x="24406" y="7540"/>
                  </a:cubicBezTo>
                  <a:cubicBezTo>
                    <a:pt x="24427" y="7540"/>
                    <a:pt x="24443" y="7530"/>
                    <a:pt x="24453" y="7513"/>
                  </a:cubicBezTo>
                  <a:lnTo>
                    <a:pt x="24463" y="7513"/>
                  </a:lnTo>
                  <a:cubicBezTo>
                    <a:pt x="24484" y="7527"/>
                    <a:pt x="24522" y="7538"/>
                    <a:pt x="24561" y="7538"/>
                  </a:cubicBezTo>
                  <a:lnTo>
                    <a:pt x="24585" y="7538"/>
                  </a:lnTo>
                  <a:cubicBezTo>
                    <a:pt x="24589" y="7540"/>
                    <a:pt x="24594" y="7541"/>
                    <a:pt x="24601" y="7541"/>
                  </a:cubicBezTo>
                  <a:cubicBezTo>
                    <a:pt x="24606" y="7541"/>
                    <a:pt x="24612" y="7540"/>
                    <a:pt x="24620" y="7538"/>
                  </a:cubicBezTo>
                  <a:cubicBezTo>
                    <a:pt x="24637" y="7534"/>
                    <a:pt x="24654" y="7527"/>
                    <a:pt x="24651" y="7513"/>
                  </a:cubicBezTo>
                  <a:cubicBezTo>
                    <a:pt x="24651" y="7504"/>
                    <a:pt x="24645" y="7488"/>
                    <a:pt x="24631" y="7488"/>
                  </a:cubicBezTo>
                  <a:cubicBezTo>
                    <a:pt x="24629" y="7488"/>
                    <a:pt x="24628" y="7488"/>
                    <a:pt x="24626" y="7489"/>
                  </a:cubicBezTo>
                  <a:cubicBezTo>
                    <a:pt x="24608" y="7489"/>
                    <a:pt x="24586" y="7475"/>
                    <a:pt x="24566" y="7475"/>
                  </a:cubicBezTo>
                  <a:cubicBezTo>
                    <a:pt x="24565" y="7475"/>
                    <a:pt x="24563" y="7475"/>
                    <a:pt x="24561" y="7475"/>
                  </a:cubicBezTo>
                  <a:cubicBezTo>
                    <a:pt x="24543" y="7468"/>
                    <a:pt x="24522" y="7461"/>
                    <a:pt x="24495" y="7458"/>
                  </a:cubicBezTo>
                  <a:cubicBezTo>
                    <a:pt x="24471" y="7458"/>
                    <a:pt x="24457" y="7461"/>
                    <a:pt x="24446" y="7468"/>
                  </a:cubicBezTo>
                  <a:cubicBezTo>
                    <a:pt x="24418" y="7454"/>
                    <a:pt x="24380" y="7444"/>
                    <a:pt x="24359" y="7419"/>
                  </a:cubicBezTo>
                  <a:lnTo>
                    <a:pt x="24512" y="7419"/>
                  </a:lnTo>
                  <a:cubicBezTo>
                    <a:pt x="24515" y="7419"/>
                    <a:pt x="24518" y="7419"/>
                    <a:pt x="24521" y="7419"/>
                  </a:cubicBezTo>
                  <a:cubicBezTo>
                    <a:pt x="24528" y="7419"/>
                    <a:pt x="24535" y="7420"/>
                    <a:pt x="24543" y="7420"/>
                  </a:cubicBezTo>
                  <a:cubicBezTo>
                    <a:pt x="24551" y="7420"/>
                    <a:pt x="24558" y="7419"/>
                    <a:pt x="24564" y="7413"/>
                  </a:cubicBezTo>
                  <a:cubicBezTo>
                    <a:pt x="24578" y="7409"/>
                    <a:pt x="24592" y="7405"/>
                    <a:pt x="24606" y="7402"/>
                  </a:cubicBezTo>
                  <a:cubicBezTo>
                    <a:pt x="24642" y="7428"/>
                    <a:pt x="24683" y="7441"/>
                    <a:pt x="24725" y="7441"/>
                  </a:cubicBezTo>
                  <a:cubicBezTo>
                    <a:pt x="24738" y="7441"/>
                    <a:pt x="24752" y="7439"/>
                    <a:pt x="24766" y="7437"/>
                  </a:cubicBezTo>
                  <a:cubicBezTo>
                    <a:pt x="24793" y="7440"/>
                    <a:pt x="24817" y="7444"/>
                    <a:pt x="24852" y="7444"/>
                  </a:cubicBezTo>
                  <a:lnTo>
                    <a:pt x="24876" y="7444"/>
                  </a:lnTo>
                  <a:cubicBezTo>
                    <a:pt x="24883" y="7452"/>
                    <a:pt x="24894" y="7458"/>
                    <a:pt x="24903" y="7458"/>
                  </a:cubicBezTo>
                  <a:cubicBezTo>
                    <a:pt x="24909" y="7458"/>
                    <a:pt x="24914" y="7456"/>
                    <a:pt x="24918" y="7451"/>
                  </a:cubicBezTo>
                  <a:cubicBezTo>
                    <a:pt x="24918" y="7447"/>
                    <a:pt x="24918" y="7447"/>
                    <a:pt x="24921" y="7447"/>
                  </a:cubicBezTo>
                  <a:cubicBezTo>
                    <a:pt x="24998" y="7451"/>
                    <a:pt x="25074" y="7458"/>
                    <a:pt x="25147" y="7479"/>
                  </a:cubicBezTo>
                  <a:lnTo>
                    <a:pt x="25150" y="7482"/>
                  </a:lnTo>
                  <a:cubicBezTo>
                    <a:pt x="25168" y="7496"/>
                    <a:pt x="25174" y="7513"/>
                    <a:pt x="25209" y="7513"/>
                  </a:cubicBezTo>
                  <a:cubicBezTo>
                    <a:pt x="25237" y="7513"/>
                    <a:pt x="25241" y="7506"/>
                    <a:pt x="25241" y="7496"/>
                  </a:cubicBezTo>
                  <a:cubicBezTo>
                    <a:pt x="25251" y="7493"/>
                    <a:pt x="25258" y="7485"/>
                    <a:pt x="25258" y="7472"/>
                  </a:cubicBezTo>
                  <a:cubicBezTo>
                    <a:pt x="25256" y="7463"/>
                    <a:pt x="25270" y="7459"/>
                    <a:pt x="25289" y="7459"/>
                  </a:cubicBezTo>
                  <a:cubicBezTo>
                    <a:pt x="25300" y="7459"/>
                    <a:pt x="25313" y="7460"/>
                    <a:pt x="25324" y="7464"/>
                  </a:cubicBezTo>
                  <a:cubicBezTo>
                    <a:pt x="25358" y="7476"/>
                    <a:pt x="25377" y="7482"/>
                    <a:pt x="25391" y="7482"/>
                  </a:cubicBezTo>
                  <a:cubicBezTo>
                    <a:pt x="25410" y="7482"/>
                    <a:pt x="25418" y="7471"/>
                    <a:pt x="25438" y="7447"/>
                  </a:cubicBezTo>
                  <a:cubicBezTo>
                    <a:pt x="25442" y="7440"/>
                    <a:pt x="25442" y="7434"/>
                    <a:pt x="25445" y="7430"/>
                  </a:cubicBezTo>
                  <a:cubicBezTo>
                    <a:pt x="25449" y="7430"/>
                    <a:pt x="25452" y="7426"/>
                    <a:pt x="25452" y="7426"/>
                  </a:cubicBezTo>
                  <a:cubicBezTo>
                    <a:pt x="25455" y="7427"/>
                    <a:pt x="25456" y="7427"/>
                    <a:pt x="25458" y="7427"/>
                  </a:cubicBezTo>
                  <a:cubicBezTo>
                    <a:pt x="25464" y="7427"/>
                    <a:pt x="25467" y="7422"/>
                    <a:pt x="25473" y="7419"/>
                  </a:cubicBezTo>
                  <a:cubicBezTo>
                    <a:pt x="25487" y="7419"/>
                    <a:pt x="25494" y="7423"/>
                    <a:pt x="25497" y="7426"/>
                  </a:cubicBezTo>
                  <a:cubicBezTo>
                    <a:pt x="25501" y="7434"/>
                    <a:pt x="25504" y="7437"/>
                    <a:pt x="25507" y="7440"/>
                  </a:cubicBezTo>
                  <a:cubicBezTo>
                    <a:pt x="25512" y="7440"/>
                    <a:pt x="25512" y="7444"/>
                    <a:pt x="25512" y="7447"/>
                  </a:cubicBezTo>
                  <a:cubicBezTo>
                    <a:pt x="25520" y="7463"/>
                    <a:pt x="25526" y="7484"/>
                    <a:pt x="25545" y="7484"/>
                  </a:cubicBezTo>
                  <a:cubicBezTo>
                    <a:pt x="25554" y="7484"/>
                    <a:pt x="25568" y="7478"/>
                    <a:pt x="25587" y="7461"/>
                  </a:cubicBezTo>
                  <a:cubicBezTo>
                    <a:pt x="25608" y="7472"/>
                    <a:pt x="25626" y="7482"/>
                    <a:pt x="25646" y="7489"/>
                  </a:cubicBezTo>
                  <a:cubicBezTo>
                    <a:pt x="25651" y="7494"/>
                    <a:pt x="25660" y="7497"/>
                    <a:pt x="25670" y="7497"/>
                  </a:cubicBezTo>
                  <a:cubicBezTo>
                    <a:pt x="25674" y="7497"/>
                    <a:pt x="25678" y="7497"/>
                    <a:pt x="25681" y="7496"/>
                  </a:cubicBezTo>
                  <a:cubicBezTo>
                    <a:pt x="25695" y="7490"/>
                    <a:pt x="25706" y="7488"/>
                    <a:pt x="25716" y="7488"/>
                  </a:cubicBezTo>
                  <a:cubicBezTo>
                    <a:pt x="25738" y="7488"/>
                    <a:pt x="25755" y="7499"/>
                    <a:pt x="25771" y="7513"/>
                  </a:cubicBezTo>
                  <a:cubicBezTo>
                    <a:pt x="25789" y="7520"/>
                    <a:pt x="25806" y="7523"/>
                    <a:pt x="25824" y="7530"/>
                  </a:cubicBezTo>
                  <a:cubicBezTo>
                    <a:pt x="25837" y="7544"/>
                    <a:pt x="25861" y="7538"/>
                    <a:pt x="25886" y="7541"/>
                  </a:cubicBezTo>
                  <a:cubicBezTo>
                    <a:pt x="25938" y="7541"/>
                    <a:pt x="25994" y="7530"/>
                    <a:pt x="26045" y="7527"/>
                  </a:cubicBezTo>
                  <a:cubicBezTo>
                    <a:pt x="26080" y="7523"/>
                    <a:pt x="26090" y="7523"/>
                    <a:pt x="26074" y="7503"/>
                  </a:cubicBezTo>
                  <a:cubicBezTo>
                    <a:pt x="26059" y="7482"/>
                    <a:pt x="26069" y="7468"/>
                    <a:pt x="26115" y="7461"/>
                  </a:cubicBezTo>
                  <a:lnTo>
                    <a:pt x="26115" y="7461"/>
                  </a:lnTo>
                  <a:cubicBezTo>
                    <a:pt x="26084" y="7482"/>
                    <a:pt x="26077" y="7496"/>
                    <a:pt x="26125" y="7496"/>
                  </a:cubicBezTo>
                  <a:lnTo>
                    <a:pt x="26184" y="7496"/>
                  </a:lnTo>
                  <a:cubicBezTo>
                    <a:pt x="26187" y="7516"/>
                    <a:pt x="26204" y="7530"/>
                    <a:pt x="26225" y="7530"/>
                  </a:cubicBezTo>
                  <a:cubicBezTo>
                    <a:pt x="26233" y="7530"/>
                    <a:pt x="26242" y="7528"/>
                    <a:pt x="26250" y="7523"/>
                  </a:cubicBezTo>
                  <a:cubicBezTo>
                    <a:pt x="26271" y="7513"/>
                    <a:pt x="26288" y="7506"/>
                    <a:pt x="26313" y="7503"/>
                  </a:cubicBezTo>
                  <a:cubicBezTo>
                    <a:pt x="26327" y="7499"/>
                    <a:pt x="26340" y="7493"/>
                    <a:pt x="26333" y="7482"/>
                  </a:cubicBezTo>
                  <a:cubicBezTo>
                    <a:pt x="26328" y="7474"/>
                    <a:pt x="26321" y="7471"/>
                    <a:pt x="26313" y="7471"/>
                  </a:cubicBezTo>
                  <a:cubicBezTo>
                    <a:pt x="26307" y="7471"/>
                    <a:pt x="26300" y="7473"/>
                    <a:pt x="26295" y="7479"/>
                  </a:cubicBezTo>
                  <a:cubicBezTo>
                    <a:pt x="26286" y="7485"/>
                    <a:pt x="26276" y="7487"/>
                    <a:pt x="26266" y="7487"/>
                  </a:cubicBezTo>
                  <a:cubicBezTo>
                    <a:pt x="26247" y="7487"/>
                    <a:pt x="26227" y="7478"/>
                    <a:pt x="26208" y="7478"/>
                  </a:cubicBezTo>
                  <a:cubicBezTo>
                    <a:pt x="26206" y="7478"/>
                    <a:pt x="26204" y="7478"/>
                    <a:pt x="26202" y="7479"/>
                  </a:cubicBezTo>
                  <a:cubicBezTo>
                    <a:pt x="26200" y="7478"/>
                    <a:pt x="26199" y="7478"/>
                    <a:pt x="26197" y="7478"/>
                  </a:cubicBezTo>
                  <a:cubicBezTo>
                    <a:pt x="26190" y="7478"/>
                    <a:pt x="26179" y="7480"/>
                    <a:pt x="26170" y="7480"/>
                  </a:cubicBezTo>
                  <a:cubicBezTo>
                    <a:pt x="26160" y="7480"/>
                    <a:pt x="26153" y="7477"/>
                    <a:pt x="26160" y="7461"/>
                  </a:cubicBezTo>
                  <a:cubicBezTo>
                    <a:pt x="26178" y="7454"/>
                    <a:pt x="26194" y="7451"/>
                    <a:pt x="26212" y="7444"/>
                  </a:cubicBezTo>
                  <a:lnTo>
                    <a:pt x="26282" y="7444"/>
                  </a:lnTo>
                  <a:cubicBezTo>
                    <a:pt x="26293" y="7444"/>
                    <a:pt x="26307" y="7445"/>
                    <a:pt x="26319" y="7445"/>
                  </a:cubicBezTo>
                  <a:cubicBezTo>
                    <a:pt x="26337" y="7445"/>
                    <a:pt x="26352" y="7442"/>
                    <a:pt x="26348" y="7423"/>
                  </a:cubicBezTo>
                  <a:lnTo>
                    <a:pt x="26448" y="7423"/>
                  </a:lnTo>
                  <a:cubicBezTo>
                    <a:pt x="26458" y="7451"/>
                    <a:pt x="26434" y="7485"/>
                    <a:pt x="26490" y="7503"/>
                  </a:cubicBezTo>
                  <a:cubicBezTo>
                    <a:pt x="26493" y="7503"/>
                    <a:pt x="26497" y="7503"/>
                    <a:pt x="26500" y="7506"/>
                  </a:cubicBezTo>
                  <a:cubicBezTo>
                    <a:pt x="26539" y="7508"/>
                    <a:pt x="26577" y="7529"/>
                    <a:pt x="26618" y="7529"/>
                  </a:cubicBezTo>
                  <a:cubicBezTo>
                    <a:pt x="26636" y="7529"/>
                    <a:pt x="26654" y="7525"/>
                    <a:pt x="26673" y="7513"/>
                  </a:cubicBezTo>
                  <a:lnTo>
                    <a:pt x="26722" y="7513"/>
                  </a:lnTo>
                  <a:cubicBezTo>
                    <a:pt x="26743" y="7485"/>
                    <a:pt x="26771" y="7461"/>
                    <a:pt x="26785" y="7430"/>
                  </a:cubicBezTo>
                  <a:cubicBezTo>
                    <a:pt x="26788" y="7423"/>
                    <a:pt x="26791" y="7413"/>
                    <a:pt x="26798" y="7405"/>
                  </a:cubicBezTo>
                  <a:lnTo>
                    <a:pt x="26847" y="7405"/>
                  </a:lnTo>
                  <a:cubicBezTo>
                    <a:pt x="26847" y="7405"/>
                    <a:pt x="26844" y="7405"/>
                    <a:pt x="26844" y="7409"/>
                  </a:cubicBezTo>
                  <a:cubicBezTo>
                    <a:pt x="26850" y="7419"/>
                    <a:pt x="26850" y="7434"/>
                    <a:pt x="26875" y="7434"/>
                  </a:cubicBezTo>
                  <a:cubicBezTo>
                    <a:pt x="26885" y="7430"/>
                    <a:pt x="26889" y="7423"/>
                    <a:pt x="26885" y="7416"/>
                  </a:cubicBezTo>
                  <a:lnTo>
                    <a:pt x="26885" y="7405"/>
                  </a:lnTo>
                  <a:lnTo>
                    <a:pt x="26969" y="7405"/>
                  </a:lnTo>
                  <a:lnTo>
                    <a:pt x="26969" y="7409"/>
                  </a:lnTo>
                  <a:cubicBezTo>
                    <a:pt x="26975" y="7419"/>
                    <a:pt x="26972" y="7437"/>
                    <a:pt x="26996" y="7440"/>
                  </a:cubicBezTo>
                  <a:cubicBezTo>
                    <a:pt x="26999" y="7441"/>
                    <a:pt x="27001" y="7441"/>
                    <a:pt x="27003" y="7441"/>
                  </a:cubicBezTo>
                  <a:cubicBezTo>
                    <a:pt x="27015" y="7441"/>
                    <a:pt x="27021" y="7432"/>
                    <a:pt x="27027" y="7423"/>
                  </a:cubicBezTo>
                  <a:cubicBezTo>
                    <a:pt x="27034" y="7419"/>
                    <a:pt x="27044" y="7416"/>
                    <a:pt x="27052" y="7413"/>
                  </a:cubicBezTo>
                  <a:cubicBezTo>
                    <a:pt x="27065" y="7409"/>
                    <a:pt x="27073" y="7409"/>
                    <a:pt x="27079" y="7405"/>
                  </a:cubicBezTo>
                  <a:cubicBezTo>
                    <a:pt x="27094" y="7405"/>
                    <a:pt x="27104" y="7405"/>
                    <a:pt x="27118" y="7402"/>
                  </a:cubicBezTo>
                  <a:lnTo>
                    <a:pt x="27118" y="7402"/>
                  </a:lnTo>
                  <a:cubicBezTo>
                    <a:pt x="27107" y="7413"/>
                    <a:pt x="27118" y="7426"/>
                    <a:pt x="27139" y="7440"/>
                  </a:cubicBezTo>
                  <a:cubicBezTo>
                    <a:pt x="27156" y="7451"/>
                    <a:pt x="27145" y="7461"/>
                    <a:pt x="27131" y="7468"/>
                  </a:cubicBezTo>
                  <a:cubicBezTo>
                    <a:pt x="27124" y="7473"/>
                    <a:pt x="27110" y="7479"/>
                    <a:pt x="27100" y="7479"/>
                  </a:cubicBezTo>
                  <a:cubicBezTo>
                    <a:pt x="27095" y="7479"/>
                    <a:pt x="27092" y="7478"/>
                    <a:pt x="27089" y="7475"/>
                  </a:cubicBezTo>
                  <a:cubicBezTo>
                    <a:pt x="27082" y="7460"/>
                    <a:pt x="27071" y="7457"/>
                    <a:pt x="27058" y="7457"/>
                  </a:cubicBezTo>
                  <a:cubicBezTo>
                    <a:pt x="27046" y="7457"/>
                    <a:pt x="27032" y="7460"/>
                    <a:pt x="27020" y="7460"/>
                  </a:cubicBezTo>
                  <a:cubicBezTo>
                    <a:pt x="27015" y="7460"/>
                    <a:pt x="27011" y="7459"/>
                    <a:pt x="27006" y="7458"/>
                  </a:cubicBezTo>
                  <a:cubicBezTo>
                    <a:pt x="27004" y="7457"/>
                    <a:pt x="27001" y="7457"/>
                    <a:pt x="26999" y="7457"/>
                  </a:cubicBezTo>
                  <a:cubicBezTo>
                    <a:pt x="26988" y="7457"/>
                    <a:pt x="26979" y="7463"/>
                    <a:pt x="26979" y="7472"/>
                  </a:cubicBezTo>
                  <a:cubicBezTo>
                    <a:pt x="26975" y="7482"/>
                    <a:pt x="26990" y="7485"/>
                    <a:pt x="27003" y="7485"/>
                  </a:cubicBezTo>
                  <a:cubicBezTo>
                    <a:pt x="27011" y="7484"/>
                    <a:pt x="27018" y="7484"/>
                    <a:pt x="27023" y="7484"/>
                  </a:cubicBezTo>
                  <a:cubicBezTo>
                    <a:pt x="27053" y="7484"/>
                    <a:pt x="27039" y="7498"/>
                    <a:pt x="27027" y="7509"/>
                  </a:cubicBezTo>
                  <a:cubicBezTo>
                    <a:pt x="27015" y="7525"/>
                    <a:pt x="27025" y="7538"/>
                    <a:pt x="27042" y="7538"/>
                  </a:cubicBezTo>
                  <a:cubicBezTo>
                    <a:pt x="27044" y="7538"/>
                    <a:pt x="27046" y="7538"/>
                    <a:pt x="27048" y="7538"/>
                  </a:cubicBezTo>
                  <a:cubicBezTo>
                    <a:pt x="27083" y="7534"/>
                    <a:pt x="27128" y="7541"/>
                    <a:pt x="27145" y="7513"/>
                  </a:cubicBezTo>
                  <a:cubicBezTo>
                    <a:pt x="27152" y="7509"/>
                    <a:pt x="27156" y="7506"/>
                    <a:pt x="27163" y="7506"/>
                  </a:cubicBezTo>
                  <a:lnTo>
                    <a:pt x="27187" y="7506"/>
                  </a:lnTo>
                  <a:cubicBezTo>
                    <a:pt x="27204" y="7485"/>
                    <a:pt x="27180" y="7464"/>
                    <a:pt x="27187" y="7444"/>
                  </a:cubicBezTo>
                  <a:cubicBezTo>
                    <a:pt x="27211" y="7426"/>
                    <a:pt x="27211" y="7413"/>
                    <a:pt x="27190" y="7402"/>
                  </a:cubicBezTo>
                  <a:cubicBezTo>
                    <a:pt x="27208" y="7402"/>
                    <a:pt x="27228" y="7402"/>
                    <a:pt x="27246" y="7399"/>
                  </a:cubicBezTo>
                  <a:lnTo>
                    <a:pt x="27246" y="7399"/>
                  </a:lnTo>
                  <a:cubicBezTo>
                    <a:pt x="27243" y="7405"/>
                    <a:pt x="27239" y="7413"/>
                    <a:pt x="27232" y="7416"/>
                  </a:cubicBezTo>
                  <a:cubicBezTo>
                    <a:pt x="27224" y="7421"/>
                    <a:pt x="27233" y="7427"/>
                    <a:pt x="27244" y="7427"/>
                  </a:cubicBezTo>
                  <a:cubicBezTo>
                    <a:pt x="27247" y="7427"/>
                    <a:pt x="27250" y="7427"/>
                    <a:pt x="27253" y="7426"/>
                  </a:cubicBezTo>
                  <a:cubicBezTo>
                    <a:pt x="27260" y="7426"/>
                    <a:pt x="27267" y="7423"/>
                    <a:pt x="27267" y="7419"/>
                  </a:cubicBezTo>
                  <a:cubicBezTo>
                    <a:pt x="27273" y="7413"/>
                    <a:pt x="27280" y="7412"/>
                    <a:pt x="27288" y="7412"/>
                  </a:cubicBezTo>
                  <a:cubicBezTo>
                    <a:pt x="27293" y="7412"/>
                    <a:pt x="27297" y="7413"/>
                    <a:pt x="27302" y="7413"/>
                  </a:cubicBezTo>
                  <a:cubicBezTo>
                    <a:pt x="27308" y="7413"/>
                    <a:pt x="27315" y="7413"/>
                    <a:pt x="27321" y="7413"/>
                  </a:cubicBezTo>
                  <a:cubicBezTo>
                    <a:pt x="27332" y="7413"/>
                    <a:pt x="27341" y="7412"/>
                    <a:pt x="27343" y="7405"/>
                  </a:cubicBezTo>
                  <a:cubicBezTo>
                    <a:pt x="27343" y="7399"/>
                    <a:pt x="27339" y="7399"/>
                    <a:pt x="27336" y="7395"/>
                  </a:cubicBezTo>
                  <a:cubicBezTo>
                    <a:pt x="27378" y="7392"/>
                    <a:pt x="27416" y="7389"/>
                    <a:pt x="27457" y="7384"/>
                  </a:cubicBezTo>
                  <a:lnTo>
                    <a:pt x="27457" y="7384"/>
                  </a:lnTo>
                  <a:cubicBezTo>
                    <a:pt x="27447" y="7402"/>
                    <a:pt x="27447" y="7423"/>
                    <a:pt x="27433" y="7437"/>
                  </a:cubicBezTo>
                  <a:cubicBezTo>
                    <a:pt x="27443" y="7444"/>
                    <a:pt x="27457" y="7445"/>
                    <a:pt x="27471" y="7445"/>
                  </a:cubicBezTo>
                  <a:cubicBezTo>
                    <a:pt x="27479" y="7445"/>
                    <a:pt x="27487" y="7444"/>
                    <a:pt x="27495" y="7444"/>
                  </a:cubicBezTo>
                  <a:cubicBezTo>
                    <a:pt x="27516" y="7444"/>
                    <a:pt x="27535" y="7447"/>
                    <a:pt x="27544" y="7468"/>
                  </a:cubicBezTo>
                  <a:cubicBezTo>
                    <a:pt x="27579" y="7426"/>
                    <a:pt x="27631" y="7413"/>
                    <a:pt x="27707" y="7413"/>
                  </a:cubicBezTo>
                  <a:cubicBezTo>
                    <a:pt x="27631" y="7444"/>
                    <a:pt x="27631" y="7444"/>
                    <a:pt x="27690" y="7479"/>
                  </a:cubicBezTo>
                  <a:cubicBezTo>
                    <a:pt x="27700" y="7483"/>
                    <a:pt x="27709" y="7485"/>
                    <a:pt x="27718" y="7485"/>
                  </a:cubicBezTo>
                  <a:cubicBezTo>
                    <a:pt x="27740" y="7485"/>
                    <a:pt x="27759" y="7473"/>
                    <a:pt x="27776" y="7468"/>
                  </a:cubicBezTo>
                  <a:cubicBezTo>
                    <a:pt x="27787" y="7464"/>
                    <a:pt x="27763" y="7447"/>
                    <a:pt x="27746" y="7444"/>
                  </a:cubicBezTo>
                  <a:cubicBezTo>
                    <a:pt x="27746" y="7438"/>
                    <a:pt x="27739" y="7431"/>
                    <a:pt x="27752" y="7431"/>
                  </a:cubicBezTo>
                  <a:cubicBezTo>
                    <a:pt x="27756" y="7431"/>
                    <a:pt x="27761" y="7432"/>
                    <a:pt x="27770" y="7434"/>
                  </a:cubicBezTo>
                  <a:cubicBezTo>
                    <a:pt x="27774" y="7434"/>
                    <a:pt x="27778" y="7435"/>
                    <a:pt x="27781" y="7435"/>
                  </a:cubicBezTo>
                  <a:cubicBezTo>
                    <a:pt x="27807" y="7435"/>
                    <a:pt x="27816" y="7414"/>
                    <a:pt x="27822" y="7399"/>
                  </a:cubicBezTo>
                  <a:cubicBezTo>
                    <a:pt x="27825" y="7391"/>
                    <a:pt x="27816" y="7387"/>
                    <a:pt x="27805" y="7387"/>
                  </a:cubicBezTo>
                  <a:cubicBezTo>
                    <a:pt x="27801" y="7387"/>
                    <a:pt x="27798" y="7388"/>
                    <a:pt x="27794" y="7389"/>
                  </a:cubicBezTo>
                  <a:cubicBezTo>
                    <a:pt x="27782" y="7391"/>
                    <a:pt x="27772" y="7392"/>
                    <a:pt x="27764" y="7392"/>
                  </a:cubicBezTo>
                  <a:cubicBezTo>
                    <a:pt x="27728" y="7392"/>
                    <a:pt x="27729" y="7370"/>
                    <a:pt x="27731" y="7350"/>
                  </a:cubicBezTo>
                  <a:cubicBezTo>
                    <a:pt x="27739" y="7350"/>
                    <a:pt x="27742" y="7350"/>
                    <a:pt x="27749" y="7347"/>
                  </a:cubicBezTo>
                  <a:cubicBezTo>
                    <a:pt x="27755" y="7348"/>
                    <a:pt x="27761" y="7349"/>
                    <a:pt x="27768" y="7349"/>
                  </a:cubicBezTo>
                  <a:cubicBezTo>
                    <a:pt x="27789" y="7349"/>
                    <a:pt x="27810" y="7342"/>
                    <a:pt x="27829" y="7339"/>
                  </a:cubicBezTo>
                  <a:cubicBezTo>
                    <a:pt x="27839" y="7339"/>
                    <a:pt x="27846" y="7336"/>
                    <a:pt x="27850" y="7329"/>
                  </a:cubicBezTo>
                  <a:cubicBezTo>
                    <a:pt x="27870" y="7322"/>
                    <a:pt x="27891" y="7315"/>
                    <a:pt x="27915" y="7309"/>
                  </a:cubicBezTo>
                  <a:cubicBezTo>
                    <a:pt x="27985" y="7294"/>
                    <a:pt x="28051" y="7277"/>
                    <a:pt x="28103" y="7253"/>
                  </a:cubicBezTo>
                  <a:cubicBezTo>
                    <a:pt x="28124" y="7243"/>
                    <a:pt x="28144" y="7235"/>
                    <a:pt x="28162" y="7229"/>
                  </a:cubicBezTo>
                  <a:cubicBezTo>
                    <a:pt x="28176" y="7246"/>
                    <a:pt x="28200" y="7264"/>
                    <a:pt x="28193" y="7285"/>
                  </a:cubicBezTo>
                  <a:cubicBezTo>
                    <a:pt x="28176" y="7275"/>
                    <a:pt x="28163" y="7272"/>
                    <a:pt x="28146" y="7272"/>
                  </a:cubicBezTo>
                  <a:cubicBezTo>
                    <a:pt x="28137" y="7272"/>
                    <a:pt x="28128" y="7273"/>
                    <a:pt x="28117" y="7274"/>
                  </a:cubicBezTo>
                  <a:cubicBezTo>
                    <a:pt x="28061" y="7280"/>
                    <a:pt x="28058" y="7312"/>
                    <a:pt x="28030" y="7329"/>
                  </a:cubicBezTo>
                  <a:cubicBezTo>
                    <a:pt x="28020" y="7326"/>
                    <a:pt x="28010" y="7322"/>
                    <a:pt x="27999" y="7319"/>
                  </a:cubicBezTo>
                  <a:cubicBezTo>
                    <a:pt x="27989" y="7315"/>
                    <a:pt x="27980" y="7314"/>
                    <a:pt x="27971" y="7314"/>
                  </a:cubicBezTo>
                  <a:cubicBezTo>
                    <a:pt x="27953" y="7314"/>
                    <a:pt x="27938" y="7319"/>
                    <a:pt x="27930" y="7326"/>
                  </a:cubicBezTo>
                  <a:cubicBezTo>
                    <a:pt x="27912" y="7336"/>
                    <a:pt x="27919" y="7354"/>
                    <a:pt x="27950" y="7360"/>
                  </a:cubicBezTo>
                  <a:cubicBezTo>
                    <a:pt x="27957" y="7364"/>
                    <a:pt x="27971" y="7368"/>
                    <a:pt x="27971" y="7378"/>
                  </a:cubicBezTo>
                  <a:cubicBezTo>
                    <a:pt x="27953" y="7381"/>
                    <a:pt x="27967" y="7400"/>
                    <a:pt x="27947" y="7400"/>
                  </a:cubicBezTo>
                  <a:cubicBezTo>
                    <a:pt x="27944" y="7400"/>
                    <a:pt x="27940" y="7399"/>
                    <a:pt x="27936" y="7399"/>
                  </a:cubicBezTo>
                  <a:cubicBezTo>
                    <a:pt x="27921" y="7394"/>
                    <a:pt x="27907" y="7392"/>
                    <a:pt x="27895" y="7392"/>
                  </a:cubicBezTo>
                  <a:cubicBezTo>
                    <a:pt x="27859" y="7392"/>
                    <a:pt x="27839" y="7411"/>
                    <a:pt x="27826" y="7437"/>
                  </a:cubicBezTo>
                  <a:cubicBezTo>
                    <a:pt x="27838" y="7437"/>
                    <a:pt x="27851" y="7437"/>
                    <a:pt x="27864" y="7437"/>
                  </a:cubicBezTo>
                  <a:cubicBezTo>
                    <a:pt x="27884" y="7437"/>
                    <a:pt x="27904" y="7436"/>
                    <a:pt x="27922" y="7430"/>
                  </a:cubicBezTo>
                  <a:cubicBezTo>
                    <a:pt x="27959" y="7424"/>
                    <a:pt x="27986" y="7401"/>
                    <a:pt x="28026" y="7401"/>
                  </a:cubicBezTo>
                  <a:cubicBezTo>
                    <a:pt x="28030" y="7401"/>
                    <a:pt x="28035" y="7401"/>
                    <a:pt x="28040" y="7402"/>
                  </a:cubicBezTo>
                  <a:cubicBezTo>
                    <a:pt x="28051" y="7405"/>
                    <a:pt x="28054" y="7413"/>
                    <a:pt x="28054" y="7419"/>
                  </a:cubicBezTo>
                  <a:cubicBezTo>
                    <a:pt x="28044" y="7423"/>
                    <a:pt x="28030" y="7426"/>
                    <a:pt x="28034" y="7434"/>
                  </a:cubicBezTo>
                  <a:cubicBezTo>
                    <a:pt x="28036" y="7439"/>
                    <a:pt x="28044" y="7444"/>
                    <a:pt x="28054" y="7444"/>
                  </a:cubicBezTo>
                  <a:cubicBezTo>
                    <a:pt x="28056" y="7444"/>
                    <a:pt x="28059" y="7444"/>
                    <a:pt x="28061" y="7444"/>
                  </a:cubicBezTo>
                  <a:cubicBezTo>
                    <a:pt x="28073" y="7441"/>
                    <a:pt x="28088" y="7433"/>
                    <a:pt x="28100" y="7433"/>
                  </a:cubicBezTo>
                  <a:cubicBezTo>
                    <a:pt x="28102" y="7433"/>
                    <a:pt x="28104" y="7433"/>
                    <a:pt x="28106" y="7434"/>
                  </a:cubicBezTo>
                  <a:cubicBezTo>
                    <a:pt x="28119" y="7435"/>
                    <a:pt x="28130" y="7436"/>
                    <a:pt x="28138" y="7436"/>
                  </a:cubicBezTo>
                  <a:cubicBezTo>
                    <a:pt x="28187" y="7436"/>
                    <a:pt x="28158" y="7413"/>
                    <a:pt x="28138" y="7395"/>
                  </a:cubicBezTo>
                  <a:cubicBezTo>
                    <a:pt x="28138" y="7378"/>
                    <a:pt x="28079" y="7395"/>
                    <a:pt x="28099" y="7364"/>
                  </a:cubicBezTo>
                  <a:lnTo>
                    <a:pt x="28099" y="7364"/>
                  </a:lnTo>
                  <a:cubicBezTo>
                    <a:pt x="28114" y="7367"/>
                    <a:pt x="28123" y="7379"/>
                    <a:pt x="28138" y="7379"/>
                  </a:cubicBezTo>
                  <a:cubicBezTo>
                    <a:pt x="28141" y="7379"/>
                    <a:pt x="28144" y="7379"/>
                    <a:pt x="28148" y="7378"/>
                  </a:cubicBezTo>
                  <a:cubicBezTo>
                    <a:pt x="28153" y="7375"/>
                    <a:pt x="28158" y="7373"/>
                    <a:pt x="28162" y="7373"/>
                  </a:cubicBezTo>
                  <a:cubicBezTo>
                    <a:pt x="28163" y="7373"/>
                    <a:pt x="28164" y="7373"/>
                    <a:pt x="28165" y="7374"/>
                  </a:cubicBezTo>
                  <a:cubicBezTo>
                    <a:pt x="28181" y="7378"/>
                    <a:pt x="28196" y="7379"/>
                    <a:pt x="28210" y="7379"/>
                  </a:cubicBezTo>
                  <a:cubicBezTo>
                    <a:pt x="28255" y="7379"/>
                    <a:pt x="28287" y="7362"/>
                    <a:pt x="28308" y="7333"/>
                  </a:cubicBezTo>
                  <a:cubicBezTo>
                    <a:pt x="28312" y="7326"/>
                    <a:pt x="28317" y="7324"/>
                    <a:pt x="28324" y="7324"/>
                  </a:cubicBezTo>
                  <a:cubicBezTo>
                    <a:pt x="28329" y="7324"/>
                    <a:pt x="28333" y="7325"/>
                    <a:pt x="28338" y="7326"/>
                  </a:cubicBezTo>
                  <a:cubicBezTo>
                    <a:pt x="28343" y="7329"/>
                    <a:pt x="28346" y="7329"/>
                    <a:pt x="28349" y="7329"/>
                  </a:cubicBezTo>
                  <a:cubicBezTo>
                    <a:pt x="28356" y="7333"/>
                    <a:pt x="28363" y="7336"/>
                    <a:pt x="28367" y="7339"/>
                  </a:cubicBezTo>
                  <a:cubicBezTo>
                    <a:pt x="28370" y="7354"/>
                    <a:pt x="28370" y="7364"/>
                    <a:pt x="28373" y="7374"/>
                  </a:cubicBezTo>
                  <a:cubicBezTo>
                    <a:pt x="28374" y="7375"/>
                    <a:pt x="28375" y="7375"/>
                    <a:pt x="28376" y="7375"/>
                  </a:cubicBezTo>
                  <a:cubicBezTo>
                    <a:pt x="28389" y="7375"/>
                    <a:pt x="28400" y="7354"/>
                    <a:pt x="28412" y="7354"/>
                  </a:cubicBezTo>
                  <a:cubicBezTo>
                    <a:pt x="28416" y="7354"/>
                    <a:pt x="28421" y="7358"/>
                    <a:pt x="28426" y="7368"/>
                  </a:cubicBezTo>
                  <a:cubicBezTo>
                    <a:pt x="28433" y="7384"/>
                    <a:pt x="28415" y="7402"/>
                    <a:pt x="28460" y="7405"/>
                  </a:cubicBezTo>
                  <a:cubicBezTo>
                    <a:pt x="28472" y="7406"/>
                    <a:pt x="28482" y="7407"/>
                    <a:pt x="28492" y="7407"/>
                  </a:cubicBezTo>
                  <a:cubicBezTo>
                    <a:pt x="28516" y="7407"/>
                    <a:pt x="28535" y="7402"/>
                    <a:pt x="28547" y="7381"/>
                  </a:cubicBezTo>
                  <a:cubicBezTo>
                    <a:pt x="28474" y="7378"/>
                    <a:pt x="28453" y="7339"/>
                    <a:pt x="28422" y="7312"/>
                  </a:cubicBezTo>
                  <a:cubicBezTo>
                    <a:pt x="28450" y="7274"/>
                    <a:pt x="28516" y="7256"/>
                    <a:pt x="28547" y="7222"/>
                  </a:cubicBezTo>
                  <a:cubicBezTo>
                    <a:pt x="28554" y="7215"/>
                    <a:pt x="28572" y="7211"/>
                    <a:pt x="28561" y="7201"/>
                  </a:cubicBezTo>
                  <a:cubicBezTo>
                    <a:pt x="28578" y="7194"/>
                    <a:pt x="28599" y="7187"/>
                    <a:pt x="28613" y="7173"/>
                  </a:cubicBezTo>
                  <a:cubicBezTo>
                    <a:pt x="28620" y="7170"/>
                    <a:pt x="28627" y="7163"/>
                    <a:pt x="28637" y="7160"/>
                  </a:cubicBezTo>
                  <a:cubicBezTo>
                    <a:pt x="28658" y="7152"/>
                    <a:pt x="28682" y="7142"/>
                    <a:pt x="28706" y="7139"/>
                  </a:cubicBezTo>
                  <a:cubicBezTo>
                    <a:pt x="28712" y="7138"/>
                    <a:pt x="28718" y="7138"/>
                    <a:pt x="28723" y="7138"/>
                  </a:cubicBezTo>
                  <a:cubicBezTo>
                    <a:pt x="28760" y="7138"/>
                    <a:pt x="28790" y="7156"/>
                    <a:pt x="28825" y="7156"/>
                  </a:cubicBezTo>
                  <a:cubicBezTo>
                    <a:pt x="28829" y="7156"/>
                    <a:pt x="28832" y="7156"/>
                    <a:pt x="28835" y="7155"/>
                  </a:cubicBezTo>
                  <a:cubicBezTo>
                    <a:pt x="28854" y="7155"/>
                    <a:pt x="28847" y="7138"/>
                    <a:pt x="28866" y="7138"/>
                  </a:cubicBezTo>
                  <a:cubicBezTo>
                    <a:pt x="28868" y="7138"/>
                    <a:pt x="28870" y="7138"/>
                    <a:pt x="28873" y="7139"/>
                  </a:cubicBezTo>
                  <a:cubicBezTo>
                    <a:pt x="28877" y="7139"/>
                    <a:pt x="28881" y="7139"/>
                    <a:pt x="28884" y="7139"/>
                  </a:cubicBezTo>
                  <a:cubicBezTo>
                    <a:pt x="28925" y="7139"/>
                    <a:pt x="28904" y="7120"/>
                    <a:pt x="28894" y="7107"/>
                  </a:cubicBezTo>
                  <a:cubicBezTo>
                    <a:pt x="28902" y="7102"/>
                    <a:pt x="28909" y="7101"/>
                    <a:pt x="28917" y="7101"/>
                  </a:cubicBezTo>
                  <a:cubicBezTo>
                    <a:pt x="28932" y="7101"/>
                    <a:pt x="28946" y="7106"/>
                    <a:pt x="28960" y="7106"/>
                  </a:cubicBezTo>
                  <a:cubicBezTo>
                    <a:pt x="28965" y="7106"/>
                    <a:pt x="28969" y="7106"/>
                    <a:pt x="28974" y="7104"/>
                  </a:cubicBezTo>
                  <a:cubicBezTo>
                    <a:pt x="29019" y="7107"/>
                    <a:pt x="29009" y="7131"/>
                    <a:pt x="29019" y="7145"/>
                  </a:cubicBezTo>
                  <a:cubicBezTo>
                    <a:pt x="29030" y="7165"/>
                    <a:pt x="29048" y="7171"/>
                    <a:pt x="29069" y="7171"/>
                  </a:cubicBezTo>
                  <a:cubicBezTo>
                    <a:pt x="29081" y="7171"/>
                    <a:pt x="29095" y="7169"/>
                    <a:pt x="29109" y="7166"/>
                  </a:cubicBezTo>
                  <a:cubicBezTo>
                    <a:pt x="29129" y="7184"/>
                    <a:pt x="29119" y="7201"/>
                    <a:pt x="29126" y="7218"/>
                  </a:cubicBezTo>
                  <a:cubicBezTo>
                    <a:pt x="29119" y="7225"/>
                    <a:pt x="29102" y="7232"/>
                    <a:pt x="29123" y="7243"/>
                  </a:cubicBezTo>
                  <a:cubicBezTo>
                    <a:pt x="29137" y="7260"/>
                    <a:pt x="29150" y="7278"/>
                    <a:pt x="29176" y="7278"/>
                  </a:cubicBezTo>
                  <a:cubicBezTo>
                    <a:pt x="29187" y="7278"/>
                    <a:pt x="29200" y="7275"/>
                    <a:pt x="29217" y="7267"/>
                  </a:cubicBezTo>
                  <a:cubicBezTo>
                    <a:pt x="29251" y="7277"/>
                    <a:pt x="29238" y="7285"/>
                    <a:pt x="29217" y="7291"/>
                  </a:cubicBezTo>
                  <a:cubicBezTo>
                    <a:pt x="29175" y="7312"/>
                    <a:pt x="29203" y="7322"/>
                    <a:pt x="29234" y="7333"/>
                  </a:cubicBezTo>
                  <a:cubicBezTo>
                    <a:pt x="29245" y="7334"/>
                    <a:pt x="29257" y="7334"/>
                    <a:pt x="29267" y="7334"/>
                  </a:cubicBezTo>
                  <a:cubicBezTo>
                    <a:pt x="29322" y="7334"/>
                    <a:pt x="29359" y="7320"/>
                    <a:pt x="29379" y="7288"/>
                  </a:cubicBezTo>
                  <a:cubicBezTo>
                    <a:pt x="29386" y="7278"/>
                    <a:pt x="29390" y="7259"/>
                    <a:pt x="29412" y="7259"/>
                  </a:cubicBezTo>
                  <a:cubicBezTo>
                    <a:pt x="29414" y="7259"/>
                    <a:pt x="29416" y="7259"/>
                    <a:pt x="29418" y="7260"/>
                  </a:cubicBezTo>
                  <a:cubicBezTo>
                    <a:pt x="29436" y="7262"/>
                    <a:pt x="29454" y="7263"/>
                    <a:pt x="29472" y="7263"/>
                  </a:cubicBezTo>
                  <a:cubicBezTo>
                    <a:pt x="29515" y="7263"/>
                    <a:pt x="29556" y="7258"/>
                    <a:pt x="29595" y="7253"/>
                  </a:cubicBezTo>
                  <a:lnTo>
                    <a:pt x="29595" y="7253"/>
                  </a:lnTo>
                  <a:cubicBezTo>
                    <a:pt x="29587" y="7285"/>
                    <a:pt x="29637" y="7267"/>
                    <a:pt x="29654" y="7277"/>
                  </a:cubicBezTo>
                  <a:cubicBezTo>
                    <a:pt x="29659" y="7310"/>
                    <a:pt x="29668" y="7324"/>
                    <a:pt x="29693" y="7324"/>
                  </a:cubicBezTo>
                  <a:cubicBezTo>
                    <a:pt x="29705" y="7324"/>
                    <a:pt x="29720" y="7321"/>
                    <a:pt x="29741" y="7315"/>
                  </a:cubicBezTo>
                  <a:cubicBezTo>
                    <a:pt x="29765" y="7333"/>
                    <a:pt x="29796" y="7336"/>
                    <a:pt x="29827" y="7343"/>
                  </a:cubicBezTo>
                  <a:cubicBezTo>
                    <a:pt x="29849" y="7345"/>
                    <a:pt x="29871" y="7349"/>
                    <a:pt x="29893" y="7349"/>
                  </a:cubicBezTo>
                  <a:cubicBezTo>
                    <a:pt x="29912" y="7349"/>
                    <a:pt x="29931" y="7346"/>
                    <a:pt x="29949" y="7336"/>
                  </a:cubicBezTo>
                  <a:cubicBezTo>
                    <a:pt x="29955" y="7333"/>
                    <a:pt x="29966" y="7329"/>
                    <a:pt x="29973" y="7326"/>
                  </a:cubicBezTo>
                  <a:cubicBezTo>
                    <a:pt x="29975" y="7326"/>
                    <a:pt x="29976" y="7326"/>
                    <a:pt x="29978" y="7326"/>
                  </a:cubicBezTo>
                  <a:cubicBezTo>
                    <a:pt x="30011" y="7326"/>
                    <a:pt x="30034" y="7301"/>
                    <a:pt x="30067" y="7301"/>
                  </a:cubicBezTo>
                  <a:cubicBezTo>
                    <a:pt x="30077" y="7301"/>
                    <a:pt x="30087" y="7304"/>
                    <a:pt x="30098" y="7309"/>
                  </a:cubicBezTo>
                  <a:cubicBezTo>
                    <a:pt x="30123" y="7319"/>
                    <a:pt x="30148" y="7322"/>
                    <a:pt x="30174" y="7322"/>
                  </a:cubicBezTo>
                  <a:cubicBezTo>
                    <a:pt x="30209" y="7322"/>
                    <a:pt x="30244" y="7316"/>
                    <a:pt x="30278" y="7312"/>
                  </a:cubicBezTo>
                  <a:cubicBezTo>
                    <a:pt x="30292" y="7309"/>
                    <a:pt x="30292" y="7305"/>
                    <a:pt x="30288" y="7298"/>
                  </a:cubicBezTo>
                  <a:cubicBezTo>
                    <a:pt x="30286" y="7292"/>
                    <a:pt x="30278" y="7287"/>
                    <a:pt x="30273" y="7287"/>
                  </a:cubicBezTo>
                  <a:cubicBezTo>
                    <a:pt x="30272" y="7287"/>
                    <a:pt x="30272" y="7287"/>
                    <a:pt x="30271" y="7288"/>
                  </a:cubicBezTo>
                  <a:cubicBezTo>
                    <a:pt x="30261" y="7296"/>
                    <a:pt x="30252" y="7298"/>
                    <a:pt x="30243" y="7298"/>
                  </a:cubicBezTo>
                  <a:cubicBezTo>
                    <a:pt x="30222" y="7298"/>
                    <a:pt x="30203" y="7284"/>
                    <a:pt x="30183" y="7284"/>
                  </a:cubicBezTo>
                  <a:cubicBezTo>
                    <a:pt x="30181" y="7284"/>
                    <a:pt x="30180" y="7284"/>
                    <a:pt x="30178" y="7285"/>
                  </a:cubicBezTo>
                  <a:cubicBezTo>
                    <a:pt x="30164" y="7270"/>
                    <a:pt x="30119" y="7256"/>
                    <a:pt x="30143" y="7243"/>
                  </a:cubicBezTo>
                  <a:cubicBezTo>
                    <a:pt x="30209" y="7205"/>
                    <a:pt x="30136" y="7208"/>
                    <a:pt x="30112" y="7197"/>
                  </a:cubicBezTo>
                  <a:cubicBezTo>
                    <a:pt x="30108" y="7194"/>
                    <a:pt x="30101" y="7187"/>
                    <a:pt x="30104" y="7184"/>
                  </a:cubicBezTo>
                  <a:cubicBezTo>
                    <a:pt x="30115" y="7173"/>
                    <a:pt x="30125" y="7163"/>
                    <a:pt x="30098" y="7160"/>
                  </a:cubicBezTo>
                  <a:cubicBezTo>
                    <a:pt x="30093" y="7159"/>
                    <a:pt x="30089" y="7158"/>
                    <a:pt x="30086" y="7158"/>
                  </a:cubicBezTo>
                  <a:cubicBezTo>
                    <a:pt x="30069" y="7158"/>
                    <a:pt x="30060" y="7166"/>
                    <a:pt x="30060" y="7180"/>
                  </a:cubicBezTo>
                  <a:cubicBezTo>
                    <a:pt x="30060" y="7184"/>
                    <a:pt x="30056" y="7190"/>
                    <a:pt x="30056" y="7197"/>
                  </a:cubicBezTo>
                  <a:cubicBezTo>
                    <a:pt x="30040" y="7197"/>
                    <a:pt x="30024" y="7199"/>
                    <a:pt x="30008" y="7199"/>
                  </a:cubicBezTo>
                  <a:cubicBezTo>
                    <a:pt x="29999" y="7199"/>
                    <a:pt x="29991" y="7198"/>
                    <a:pt x="29983" y="7197"/>
                  </a:cubicBezTo>
                  <a:cubicBezTo>
                    <a:pt x="29931" y="7190"/>
                    <a:pt x="29928" y="7173"/>
                    <a:pt x="29966" y="7149"/>
                  </a:cubicBezTo>
                  <a:cubicBezTo>
                    <a:pt x="30015" y="7125"/>
                    <a:pt x="29994" y="7093"/>
                    <a:pt x="29976" y="7062"/>
                  </a:cubicBezTo>
                  <a:cubicBezTo>
                    <a:pt x="29962" y="7051"/>
                    <a:pt x="29928" y="7051"/>
                    <a:pt x="29935" y="7027"/>
                  </a:cubicBezTo>
                  <a:cubicBezTo>
                    <a:pt x="29941" y="7021"/>
                    <a:pt x="29936" y="7009"/>
                    <a:pt x="29952" y="7009"/>
                  </a:cubicBezTo>
                  <a:cubicBezTo>
                    <a:pt x="29954" y="7009"/>
                    <a:pt x="29956" y="7009"/>
                    <a:pt x="29959" y="7010"/>
                  </a:cubicBezTo>
                  <a:cubicBezTo>
                    <a:pt x="30011" y="7010"/>
                    <a:pt x="30021" y="6996"/>
                    <a:pt x="29997" y="6972"/>
                  </a:cubicBezTo>
                  <a:cubicBezTo>
                    <a:pt x="29981" y="6953"/>
                    <a:pt x="29991" y="6945"/>
                    <a:pt x="30006" y="6945"/>
                  </a:cubicBezTo>
                  <a:cubicBezTo>
                    <a:pt x="30011" y="6945"/>
                    <a:pt x="30016" y="6946"/>
                    <a:pt x="30021" y="6947"/>
                  </a:cubicBezTo>
                  <a:cubicBezTo>
                    <a:pt x="30034" y="6951"/>
                    <a:pt x="30047" y="6952"/>
                    <a:pt x="30059" y="6952"/>
                  </a:cubicBezTo>
                  <a:cubicBezTo>
                    <a:pt x="30085" y="6952"/>
                    <a:pt x="30110" y="6946"/>
                    <a:pt x="30136" y="6944"/>
                  </a:cubicBezTo>
                  <a:lnTo>
                    <a:pt x="30139" y="6944"/>
                  </a:lnTo>
                  <a:cubicBezTo>
                    <a:pt x="30154" y="6968"/>
                    <a:pt x="30164" y="6993"/>
                    <a:pt x="30129" y="7014"/>
                  </a:cubicBezTo>
                  <a:cubicBezTo>
                    <a:pt x="30119" y="7021"/>
                    <a:pt x="30119" y="7027"/>
                    <a:pt x="30125" y="7038"/>
                  </a:cubicBezTo>
                  <a:cubicBezTo>
                    <a:pt x="30132" y="7044"/>
                    <a:pt x="30140" y="7047"/>
                    <a:pt x="30149" y="7047"/>
                  </a:cubicBezTo>
                  <a:cubicBezTo>
                    <a:pt x="30155" y="7047"/>
                    <a:pt x="30161" y="7046"/>
                    <a:pt x="30167" y="7045"/>
                  </a:cubicBezTo>
                  <a:cubicBezTo>
                    <a:pt x="30177" y="7045"/>
                    <a:pt x="30185" y="7037"/>
                    <a:pt x="30196" y="7037"/>
                  </a:cubicBezTo>
                  <a:cubicBezTo>
                    <a:pt x="30199" y="7037"/>
                    <a:pt x="30204" y="7038"/>
                    <a:pt x="30209" y="7041"/>
                  </a:cubicBezTo>
                  <a:cubicBezTo>
                    <a:pt x="30202" y="7059"/>
                    <a:pt x="30157" y="7051"/>
                    <a:pt x="30164" y="7072"/>
                  </a:cubicBezTo>
                  <a:cubicBezTo>
                    <a:pt x="30170" y="7086"/>
                    <a:pt x="30188" y="7100"/>
                    <a:pt x="30209" y="7100"/>
                  </a:cubicBezTo>
                  <a:cubicBezTo>
                    <a:pt x="30212" y="7100"/>
                    <a:pt x="30215" y="7100"/>
                    <a:pt x="30218" y="7100"/>
                  </a:cubicBezTo>
                  <a:cubicBezTo>
                    <a:pt x="30264" y="7100"/>
                    <a:pt x="30258" y="7122"/>
                    <a:pt x="30261" y="7139"/>
                  </a:cubicBezTo>
                  <a:lnTo>
                    <a:pt x="30261" y="7166"/>
                  </a:lnTo>
                  <a:cubicBezTo>
                    <a:pt x="30247" y="7187"/>
                    <a:pt x="30285" y="7205"/>
                    <a:pt x="30278" y="7229"/>
                  </a:cubicBezTo>
                  <a:cubicBezTo>
                    <a:pt x="30275" y="7236"/>
                    <a:pt x="30281" y="7238"/>
                    <a:pt x="30288" y="7238"/>
                  </a:cubicBezTo>
                  <a:cubicBezTo>
                    <a:pt x="30296" y="7238"/>
                    <a:pt x="30306" y="7235"/>
                    <a:pt x="30309" y="7232"/>
                  </a:cubicBezTo>
                  <a:cubicBezTo>
                    <a:pt x="30321" y="7221"/>
                    <a:pt x="30330" y="7215"/>
                    <a:pt x="30341" y="7215"/>
                  </a:cubicBezTo>
                  <a:cubicBezTo>
                    <a:pt x="30351" y="7215"/>
                    <a:pt x="30363" y="7219"/>
                    <a:pt x="30378" y="7229"/>
                  </a:cubicBezTo>
                  <a:cubicBezTo>
                    <a:pt x="30384" y="7234"/>
                    <a:pt x="30397" y="7237"/>
                    <a:pt x="30410" y="7237"/>
                  </a:cubicBezTo>
                  <a:cubicBezTo>
                    <a:pt x="30425" y="7237"/>
                    <a:pt x="30441" y="7233"/>
                    <a:pt x="30448" y="7222"/>
                  </a:cubicBezTo>
                  <a:cubicBezTo>
                    <a:pt x="30458" y="7205"/>
                    <a:pt x="30428" y="7201"/>
                    <a:pt x="30407" y="7197"/>
                  </a:cubicBezTo>
                  <a:cubicBezTo>
                    <a:pt x="30403" y="7197"/>
                    <a:pt x="30399" y="7194"/>
                    <a:pt x="30396" y="7190"/>
                  </a:cubicBezTo>
                  <a:cubicBezTo>
                    <a:pt x="30420" y="7184"/>
                    <a:pt x="30399" y="7176"/>
                    <a:pt x="30393" y="7166"/>
                  </a:cubicBezTo>
                  <a:cubicBezTo>
                    <a:pt x="30424" y="7149"/>
                    <a:pt x="30476" y="7145"/>
                    <a:pt x="30476" y="7114"/>
                  </a:cubicBezTo>
                  <a:cubicBezTo>
                    <a:pt x="30528" y="7121"/>
                    <a:pt x="30503" y="7149"/>
                    <a:pt x="30521" y="7166"/>
                  </a:cubicBezTo>
                  <a:cubicBezTo>
                    <a:pt x="30537" y="7163"/>
                    <a:pt x="30523" y="7142"/>
                    <a:pt x="30552" y="7142"/>
                  </a:cubicBezTo>
                  <a:cubicBezTo>
                    <a:pt x="30554" y="7142"/>
                    <a:pt x="30557" y="7142"/>
                    <a:pt x="30559" y="7142"/>
                  </a:cubicBezTo>
                  <a:cubicBezTo>
                    <a:pt x="30538" y="7173"/>
                    <a:pt x="30570" y="7173"/>
                    <a:pt x="30604" y="7173"/>
                  </a:cubicBezTo>
                  <a:cubicBezTo>
                    <a:pt x="30610" y="7173"/>
                    <a:pt x="30617" y="7174"/>
                    <a:pt x="30623" y="7174"/>
                  </a:cubicBezTo>
                  <a:cubicBezTo>
                    <a:pt x="30667" y="7174"/>
                    <a:pt x="30702" y="7163"/>
                    <a:pt x="30726" y="7139"/>
                  </a:cubicBezTo>
                  <a:cubicBezTo>
                    <a:pt x="30738" y="7128"/>
                    <a:pt x="30752" y="7121"/>
                    <a:pt x="30765" y="7121"/>
                  </a:cubicBezTo>
                  <a:cubicBezTo>
                    <a:pt x="30774" y="7121"/>
                    <a:pt x="30783" y="7124"/>
                    <a:pt x="30791" y="7131"/>
                  </a:cubicBezTo>
                  <a:cubicBezTo>
                    <a:pt x="30808" y="7146"/>
                    <a:pt x="30827" y="7152"/>
                    <a:pt x="30848" y="7152"/>
                  </a:cubicBezTo>
                  <a:cubicBezTo>
                    <a:pt x="30856" y="7152"/>
                    <a:pt x="30865" y="7151"/>
                    <a:pt x="30875" y="7149"/>
                  </a:cubicBezTo>
                  <a:cubicBezTo>
                    <a:pt x="30881" y="7147"/>
                    <a:pt x="30886" y="7147"/>
                    <a:pt x="30891" y="7147"/>
                  </a:cubicBezTo>
                  <a:cubicBezTo>
                    <a:pt x="30919" y="7147"/>
                    <a:pt x="30920" y="7171"/>
                    <a:pt x="30940" y="7180"/>
                  </a:cubicBezTo>
                  <a:cubicBezTo>
                    <a:pt x="30955" y="7187"/>
                    <a:pt x="30937" y="7201"/>
                    <a:pt x="30916" y="7208"/>
                  </a:cubicBezTo>
                  <a:cubicBezTo>
                    <a:pt x="30895" y="7211"/>
                    <a:pt x="30875" y="7218"/>
                    <a:pt x="30895" y="7235"/>
                  </a:cubicBezTo>
                  <a:cubicBezTo>
                    <a:pt x="30903" y="7241"/>
                    <a:pt x="30911" y="7243"/>
                    <a:pt x="30920" y="7243"/>
                  </a:cubicBezTo>
                  <a:cubicBezTo>
                    <a:pt x="30930" y="7243"/>
                    <a:pt x="30939" y="7241"/>
                    <a:pt x="30948" y="7235"/>
                  </a:cubicBezTo>
                  <a:cubicBezTo>
                    <a:pt x="30975" y="7215"/>
                    <a:pt x="31024" y="7208"/>
                    <a:pt x="31010" y="7173"/>
                  </a:cubicBezTo>
                  <a:cubicBezTo>
                    <a:pt x="31010" y="7166"/>
                    <a:pt x="31007" y="7160"/>
                    <a:pt x="31020" y="7160"/>
                  </a:cubicBezTo>
                  <a:cubicBezTo>
                    <a:pt x="31023" y="7158"/>
                    <a:pt x="31026" y="7158"/>
                    <a:pt x="31029" y="7158"/>
                  </a:cubicBezTo>
                  <a:cubicBezTo>
                    <a:pt x="31036" y="7158"/>
                    <a:pt x="31041" y="7161"/>
                    <a:pt x="31041" y="7166"/>
                  </a:cubicBezTo>
                  <a:cubicBezTo>
                    <a:pt x="31035" y="7184"/>
                    <a:pt x="31070" y="7201"/>
                    <a:pt x="31038" y="7215"/>
                  </a:cubicBezTo>
                  <a:cubicBezTo>
                    <a:pt x="31031" y="7218"/>
                    <a:pt x="31024" y="7225"/>
                    <a:pt x="31035" y="7229"/>
                  </a:cubicBezTo>
                  <a:cubicBezTo>
                    <a:pt x="31048" y="7234"/>
                    <a:pt x="31063" y="7235"/>
                    <a:pt x="31078" y="7235"/>
                  </a:cubicBezTo>
                  <a:cubicBezTo>
                    <a:pt x="31093" y="7235"/>
                    <a:pt x="31109" y="7234"/>
                    <a:pt x="31124" y="7232"/>
                  </a:cubicBezTo>
                  <a:cubicBezTo>
                    <a:pt x="31153" y="7229"/>
                    <a:pt x="31149" y="7215"/>
                    <a:pt x="31142" y="7201"/>
                  </a:cubicBezTo>
                  <a:cubicBezTo>
                    <a:pt x="31139" y="7187"/>
                    <a:pt x="31128" y="7160"/>
                    <a:pt x="31156" y="7160"/>
                  </a:cubicBezTo>
                  <a:cubicBezTo>
                    <a:pt x="31159" y="7160"/>
                    <a:pt x="31162" y="7160"/>
                    <a:pt x="31165" y="7160"/>
                  </a:cubicBezTo>
                  <a:cubicBezTo>
                    <a:pt x="31202" y="7160"/>
                    <a:pt x="31231" y="7142"/>
                    <a:pt x="31267" y="7142"/>
                  </a:cubicBezTo>
                  <a:cubicBezTo>
                    <a:pt x="31312" y="7142"/>
                    <a:pt x="31350" y="7152"/>
                    <a:pt x="31340" y="7184"/>
                  </a:cubicBezTo>
                  <a:cubicBezTo>
                    <a:pt x="31323" y="7232"/>
                    <a:pt x="31374" y="7243"/>
                    <a:pt x="31423" y="7260"/>
                  </a:cubicBezTo>
                  <a:cubicBezTo>
                    <a:pt x="31425" y="7259"/>
                    <a:pt x="31426" y="7259"/>
                    <a:pt x="31427" y="7259"/>
                  </a:cubicBezTo>
                  <a:cubicBezTo>
                    <a:pt x="31439" y="7259"/>
                    <a:pt x="31442" y="7271"/>
                    <a:pt x="31459" y="7271"/>
                  </a:cubicBezTo>
                  <a:cubicBezTo>
                    <a:pt x="31461" y="7271"/>
                    <a:pt x="31463" y="7271"/>
                    <a:pt x="31465" y="7270"/>
                  </a:cubicBezTo>
                  <a:cubicBezTo>
                    <a:pt x="31448" y="7250"/>
                    <a:pt x="31472" y="7239"/>
                    <a:pt x="31489" y="7225"/>
                  </a:cubicBezTo>
                  <a:cubicBezTo>
                    <a:pt x="31527" y="7233"/>
                    <a:pt x="31565" y="7243"/>
                    <a:pt x="31603" y="7243"/>
                  </a:cubicBezTo>
                  <a:cubicBezTo>
                    <a:pt x="31630" y="7243"/>
                    <a:pt x="31657" y="7238"/>
                    <a:pt x="31683" y="7222"/>
                  </a:cubicBezTo>
                  <a:cubicBezTo>
                    <a:pt x="31689" y="7218"/>
                    <a:pt x="31696" y="7216"/>
                    <a:pt x="31704" y="7216"/>
                  </a:cubicBezTo>
                  <a:cubicBezTo>
                    <a:pt x="31711" y="7216"/>
                    <a:pt x="31718" y="7218"/>
                    <a:pt x="31721" y="7222"/>
                  </a:cubicBezTo>
                  <a:cubicBezTo>
                    <a:pt x="31752" y="7270"/>
                    <a:pt x="31836" y="7267"/>
                    <a:pt x="31895" y="7301"/>
                  </a:cubicBezTo>
                  <a:cubicBezTo>
                    <a:pt x="31888" y="7270"/>
                    <a:pt x="31826" y="7253"/>
                    <a:pt x="31864" y="7222"/>
                  </a:cubicBezTo>
                  <a:lnTo>
                    <a:pt x="31864" y="7222"/>
                  </a:lnTo>
                  <a:cubicBezTo>
                    <a:pt x="31873" y="7227"/>
                    <a:pt x="31870" y="7246"/>
                    <a:pt x="31881" y="7246"/>
                  </a:cubicBezTo>
                  <a:cubicBezTo>
                    <a:pt x="31886" y="7246"/>
                    <a:pt x="31894" y="7241"/>
                    <a:pt x="31909" y="7229"/>
                  </a:cubicBezTo>
                  <a:cubicBezTo>
                    <a:pt x="31940" y="7205"/>
                    <a:pt x="32006" y="7180"/>
                    <a:pt x="32058" y="7176"/>
                  </a:cubicBezTo>
                  <a:cubicBezTo>
                    <a:pt x="32124" y="7170"/>
                    <a:pt x="32120" y="7160"/>
                    <a:pt x="32099" y="7131"/>
                  </a:cubicBezTo>
                  <a:lnTo>
                    <a:pt x="32099" y="7131"/>
                  </a:lnTo>
                  <a:cubicBezTo>
                    <a:pt x="32103" y="7132"/>
                    <a:pt x="32107" y="7132"/>
                    <a:pt x="32111" y="7132"/>
                  </a:cubicBezTo>
                  <a:cubicBezTo>
                    <a:pt x="32156" y="7132"/>
                    <a:pt x="32163" y="7112"/>
                    <a:pt x="32179" y="7086"/>
                  </a:cubicBezTo>
                  <a:cubicBezTo>
                    <a:pt x="32204" y="7048"/>
                    <a:pt x="32155" y="7045"/>
                    <a:pt x="32141" y="7024"/>
                  </a:cubicBezTo>
                  <a:cubicBezTo>
                    <a:pt x="32131" y="7011"/>
                    <a:pt x="32107" y="7004"/>
                    <a:pt x="32081" y="7004"/>
                  </a:cubicBezTo>
                  <a:cubicBezTo>
                    <a:pt x="32073" y="7004"/>
                    <a:pt x="32063" y="7005"/>
                    <a:pt x="32055" y="7006"/>
                  </a:cubicBezTo>
                  <a:cubicBezTo>
                    <a:pt x="32040" y="7010"/>
                    <a:pt x="32028" y="7011"/>
                    <a:pt x="32018" y="7011"/>
                  </a:cubicBezTo>
                  <a:cubicBezTo>
                    <a:pt x="31986" y="7011"/>
                    <a:pt x="31978" y="6995"/>
                    <a:pt x="31978" y="6968"/>
                  </a:cubicBezTo>
                  <a:cubicBezTo>
                    <a:pt x="31986" y="6957"/>
                    <a:pt x="31998" y="6953"/>
                    <a:pt x="32011" y="6953"/>
                  </a:cubicBezTo>
                  <a:cubicBezTo>
                    <a:pt x="32025" y="6953"/>
                    <a:pt x="32040" y="6958"/>
                    <a:pt x="32051" y="6961"/>
                  </a:cubicBezTo>
                  <a:cubicBezTo>
                    <a:pt x="32079" y="6976"/>
                    <a:pt x="32106" y="6990"/>
                    <a:pt x="32134" y="6990"/>
                  </a:cubicBezTo>
                  <a:cubicBezTo>
                    <a:pt x="32152" y="6990"/>
                    <a:pt x="32170" y="6985"/>
                    <a:pt x="32189" y="6972"/>
                  </a:cubicBezTo>
                  <a:cubicBezTo>
                    <a:pt x="32194" y="6972"/>
                    <a:pt x="32204" y="6976"/>
                    <a:pt x="32210" y="6976"/>
                  </a:cubicBezTo>
                  <a:cubicBezTo>
                    <a:pt x="32213" y="6976"/>
                    <a:pt x="32219" y="6976"/>
                    <a:pt x="32226" y="6976"/>
                  </a:cubicBezTo>
                  <a:cubicBezTo>
                    <a:pt x="32277" y="6976"/>
                    <a:pt x="32409" y="6967"/>
                    <a:pt x="32436" y="6961"/>
                  </a:cubicBezTo>
                  <a:cubicBezTo>
                    <a:pt x="32439" y="6958"/>
                    <a:pt x="32443" y="6955"/>
                    <a:pt x="32447" y="6951"/>
                  </a:cubicBezTo>
                  <a:cubicBezTo>
                    <a:pt x="32402" y="6947"/>
                    <a:pt x="32405" y="6923"/>
                    <a:pt x="32402" y="6902"/>
                  </a:cubicBezTo>
                  <a:cubicBezTo>
                    <a:pt x="32402" y="6899"/>
                    <a:pt x="32394" y="6892"/>
                    <a:pt x="32384" y="6892"/>
                  </a:cubicBezTo>
                  <a:lnTo>
                    <a:pt x="32343" y="6892"/>
                  </a:lnTo>
                  <a:cubicBezTo>
                    <a:pt x="32321" y="6887"/>
                    <a:pt x="32300" y="6884"/>
                    <a:pt x="32279" y="6884"/>
                  </a:cubicBezTo>
                  <a:cubicBezTo>
                    <a:pt x="32247" y="6884"/>
                    <a:pt x="32215" y="6890"/>
                    <a:pt x="32183" y="6899"/>
                  </a:cubicBezTo>
                  <a:cubicBezTo>
                    <a:pt x="32173" y="6902"/>
                    <a:pt x="32155" y="6902"/>
                    <a:pt x="32159" y="6913"/>
                  </a:cubicBezTo>
                  <a:cubicBezTo>
                    <a:pt x="32161" y="6921"/>
                    <a:pt x="32168" y="6924"/>
                    <a:pt x="32177" y="6924"/>
                  </a:cubicBezTo>
                  <a:cubicBezTo>
                    <a:pt x="32180" y="6924"/>
                    <a:pt x="32183" y="6924"/>
                    <a:pt x="32186" y="6923"/>
                  </a:cubicBezTo>
                  <a:cubicBezTo>
                    <a:pt x="32198" y="6919"/>
                    <a:pt x="32205" y="6918"/>
                    <a:pt x="32209" y="6918"/>
                  </a:cubicBezTo>
                  <a:cubicBezTo>
                    <a:pt x="32219" y="6918"/>
                    <a:pt x="32212" y="6926"/>
                    <a:pt x="32207" y="6934"/>
                  </a:cubicBezTo>
                  <a:cubicBezTo>
                    <a:pt x="32200" y="6937"/>
                    <a:pt x="32189" y="6941"/>
                    <a:pt x="32179" y="6944"/>
                  </a:cubicBezTo>
                  <a:cubicBezTo>
                    <a:pt x="32173" y="6947"/>
                    <a:pt x="32167" y="6948"/>
                    <a:pt x="32161" y="6948"/>
                  </a:cubicBezTo>
                  <a:cubicBezTo>
                    <a:pt x="32144" y="6948"/>
                    <a:pt x="32129" y="6940"/>
                    <a:pt x="32114" y="6937"/>
                  </a:cubicBezTo>
                  <a:cubicBezTo>
                    <a:pt x="32117" y="6913"/>
                    <a:pt x="32159" y="6882"/>
                    <a:pt x="32072" y="6882"/>
                  </a:cubicBezTo>
                  <a:cubicBezTo>
                    <a:pt x="32055" y="6882"/>
                    <a:pt x="32055" y="6857"/>
                    <a:pt x="32072" y="6854"/>
                  </a:cubicBezTo>
                  <a:cubicBezTo>
                    <a:pt x="32144" y="6847"/>
                    <a:pt x="32120" y="6819"/>
                    <a:pt x="32114" y="6792"/>
                  </a:cubicBezTo>
                  <a:cubicBezTo>
                    <a:pt x="32123" y="6789"/>
                    <a:pt x="32131" y="6788"/>
                    <a:pt x="32138" y="6788"/>
                  </a:cubicBezTo>
                  <a:cubicBezTo>
                    <a:pt x="32153" y="6788"/>
                    <a:pt x="32166" y="6793"/>
                    <a:pt x="32179" y="6802"/>
                  </a:cubicBezTo>
                  <a:cubicBezTo>
                    <a:pt x="32189" y="6809"/>
                    <a:pt x="32200" y="6813"/>
                    <a:pt x="32211" y="6813"/>
                  </a:cubicBezTo>
                  <a:cubicBezTo>
                    <a:pt x="32220" y="6813"/>
                    <a:pt x="32230" y="6810"/>
                    <a:pt x="32239" y="6802"/>
                  </a:cubicBezTo>
                  <a:cubicBezTo>
                    <a:pt x="32259" y="6781"/>
                    <a:pt x="32239" y="6777"/>
                    <a:pt x="32214" y="6771"/>
                  </a:cubicBezTo>
                  <a:cubicBezTo>
                    <a:pt x="32204" y="6771"/>
                    <a:pt x="32176" y="6764"/>
                    <a:pt x="32189" y="6753"/>
                  </a:cubicBezTo>
                  <a:cubicBezTo>
                    <a:pt x="32224" y="6729"/>
                    <a:pt x="32169" y="6722"/>
                    <a:pt x="32179" y="6702"/>
                  </a:cubicBezTo>
                  <a:lnTo>
                    <a:pt x="32179" y="6702"/>
                  </a:lnTo>
                  <a:cubicBezTo>
                    <a:pt x="32192" y="6706"/>
                    <a:pt x="32201" y="6708"/>
                    <a:pt x="32207" y="6708"/>
                  </a:cubicBezTo>
                  <a:cubicBezTo>
                    <a:pt x="32226" y="6708"/>
                    <a:pt x="32224" y="6692"/>
                    <a:pt x="32224" y="6677"/>
                  </a:cubicBezTo>
                  <a:cubicBezTo>
                    <a:pt x="32228" y="6656"/>
                    <a:pt x="32207" y="6649"/>
                    <a:pt x="32183" y="6643"/>
                  </a:cubicBezTo>
                  <a:cubicBezTo>
                    <a:pt x="32162" y="6632"/>
                    <a:pt x="32159" y="6618"/>
                    <a:pt x="32169" y="6604"/>
                  </a:cubicBezTo>
                  <a:cubicBezTo>
                    <a:pt x="32171" y="6604"/>
                    <a:pt x="32173" y="6603"/>
                    <a:pt x="32175" y="6603"/>
                  </a:cubicBezTo>
                  <a:cubicBezTo>
                    <a:pt x="32193" y="6603"/>
                    <a:pt x="32200" y="6623"/>
                    <a:pt x="32219" y="6623"/>
                  </a:cubicBezTo>
                  <a:cubicBezTo>
                    <a:pt x="32223" y="6623"/>
                    <a:pt x="32229" y="6621"/>
                    <a:pt x="32235" y="6618"/>
                  </a:cubicBezTo>
                  <a:cubicBezTo>
                    <a:pt x="32242" y="6620"/>
                    <a:pt x="32249" y="6620"/>
                    <a:pt x="32256" y="6620"/>
                  </a:cubicBezTo>
                  <a:cubicBezTo>
                    <a:pt x="32265" y="6620"/>
                    <a:pt x="32274" y="6620"/>
                    <a:pt x="32283" y="6620"/>
                  </a:cubicBezTo>
                  <a:cubicBezTo>
                    <a:pt x="32299" y="6620"/>
                    <a:pt x="32315" y="6622"/>
                    <a:pt x="32328" y="6632"/>
                  </a:cubicBezTo>
                  <a:cubicBezTo>
                    <a:pt x="32357" y="6634"/>
                    <a:pt x="32387" y="6641"/>
                    <a:pt x="32416" y="6641"/>
                  </a:cubicBezTo>
                  <a:cubicBezTo>
                    <a:pt x="32430" y="6641"/>
                    <a:pt x="32443" y="6640"/>
                    <a:pt x="32457" y="6635"/>
                  </a:cubicBezTo>
                  <a:cubicBezTo>
                    <a:pt x="32460" y="6632"/>
                    <a:pt x="32464" y="6632"/>
                    <a:pt x="32464" y="6632"/>
                  </a:cubicBezTo>
                  <a:cubicBezTo>
                    <a:pt x="32471" y="6632"/>
                    <a:pt x="32474" y="6628"/>
                    <a:pt x="32478" y="6628"/>
                  </a:cubicBezTo>
                  <a:cubicBezTo>
                    <a:pt x="32481" y="6657"/>
                    <a:pt x="32492" y="6666"/>
                    <a:pt x="32506" y="6666"/>
                  </a:cubicBezTo>
                  <a:cubicBezTo>
                    <a:pt x="32528" y="6666"/>
                    <a:pt x="32559" y="6642"/>
                    <a:pt x="32583" y="6642"/>
                  </a:cubicBezTo>
                  <a:cubicBezTo>
                    <a:pt x="32585" y="6642"/>
                    <a:pt x="32587" y="6642"/>
                    <a:pt x="32589" y="6643"/>
                  </a:cubicBezTo>
                  <a:cubicBezTo>
                    <a:pt x="32592" y="6644"/>
                    <a:pt x="32595" y="6644"/>
                    <a:pt x="32598" y="6644"/>
                  </a:cubicBezTo>
                  <a:cubicBezTo>
                    <a:pt x="32613" y="6644"/>
                    <a:pt x="32620" y="6630"/>
                    <a:pt x="32623" y="6618"/>
                  </a:cubicBezTo>
                  <a:cubicBezTo>
                    <a:pt x="32627" y="6601"/>
                    <a:pt x="32606" y="6601"/>
                    <a:pt x="32589" y="6593"/>
                  </a:cubicBezTo>
                  <a:cubicBezTo>
                    <a:pt x="32572" y="6587"/>
                    <a:pt x="32543" y="6598"/>
                    <a:pt x="32537" y="6577"/>
                  </a:cubicBezTo>
                  <a:lnTo>
                    <a:pt x="32537" y="6577"/>
                  </a:lnTo>
                  <a:cubicBezTo>
                    <a:pt x="32565" y="6578"/>
                    <a:pt x="32592" y="6580"/>
                    <a:pt x="32619" y="6580"/>
                  </a:cubicBezTo>
                  <a:cubicBezTo>
                    <a:pt x="32647" y="6580"/>
                    <a:pt x="32674" y="6578"/>
                    <a:pt x="32703" y="6573"/>
                  </a:cubicBezTo>
                  <a:cubicBezTo>
                    <a:pt x="32712" y="6571"/>
                    <a:pt x="32721" y="6570"/>
                    <a:pt x="32729" y="6570"/>
                  </a:cubicBezTo>
                  <a:cubicBezTo>
                    <a:pt x="32752" y="6570"/>
                    <a:pt x="32773" y="6576"/>
                    <a:pt x="32793" y="6583"/>
                  </a:cubicBezTo>
                  <a:cubicBezTo>
                    <a:pt x="32804" y="6587"/>
                    <a:pt x="32818" y="6590"/>
                    <a:pt x="32828" y="6593"/>
                  </a:cubicBezTo>
                  <a:cubicBezTo>
                    <a:pt x="32891" y="6577"/>
                    <a:pt x="32956" y="6556"/>
                    <a:pt x="33019" y="6535"/>
                  </a:cubicBezTo>
                  <a:cubicBezTo>
                    <a:pt x="33040" y="6531"/>
                    <a:pt x="33043" y="6521"/>
                    <a:pt x="33022" y="6510"/>
                  </a:cubicBezTo>
                  <a:cubicBezTo>
                    <a:pt x="33005" y="6503"/>
                    <a:pt x="32988" y="6493"/>
                    <a:pt x="32985" y="6483"/>
                  </a:cubicBezTo>
                  <a:cubicBezTo>
                    <a:pt x="32998" y="6476"/>
                    <a:pt x="33009" y="6473"/>
                    <a:pt x="33017" y="6473"/>
                  </a:cubicBezTo>
                  <a:cubicBezTo>
                    <a:pt x="33035" y="6473"/>
                    <a:pt x="33045" y="6485"/>
                    <a:pt x="33057" y="6497"/>
                  </a:cubicBezTo>
                  <a:cubicBezTo>
                    <a:pt x="33057" y="6497"/>
                    <a:pt x="33057" y="6500"/>
                    <a:pt x="33060" y="6500"/>
                  </a:cubicBezTo>
                  <a:cubicBezTo>
                    <a:pt x="33092" y="6521"/>
                    <a:pt x="33089" y="6538"/>
                    <a:pt x="33050" y="6552"/>
                  </a:cubicBezTo>
                  <a:cubicBezTo>
                    <a:pt x="33033" y="6559"/>
                    <a:pt x="33022" y="6566"/>
                    <a:pt x="33030" y="6580"/>
                  </a:cubicBezTo>
                  <a:cubicBezTo>
                    <a:pt x="33036" y="6590"/>
                    <a:pt x="33050" y="6590"/>
                    <a:pt x="33064" y="6590"/>
                  </a:cubicBezTo>
                  <a:cubicBezTo>
                    <a:pt x="33119" y="6583"/>
                    <a:pt x="33179" y="6580"/>
                    <a:pt x="33234" y="6569"/>
                  </a:cubicBezTo>
                  <a:cubicBezTo>
                    <a:pt x="33259" y="6566"/>
                    <a:pt x="33262" y="6556"/>
                    <a:pt x="33269" y="6545"/>
                  </a:cubicBezTo>
                  <a:cubicBezTo>
                    <a:pt x="33279" y="6524"/>
                    <a:pt x="33251" y="6531"/>
                    <a:pt x="33244" y="6528"/>
                  </a:cubicBezTo>
                  <a:cubicBezTo>
                    <a:pt x="33227" y="6521"/>
                    <a:pt x="33227" y="6521"/>
                    <a:pt x="33259" y="6510"/>
                  </a:cubicBezTo>
                  <a:cubicBezTo>
                    <a:pt x="33280" y="6507"/>
                    <a:pt x="33280" y="6485"/>
                    <a:pt x="33304" y="6485"/>
                  </a:cubicBezTo>
                  <a:cubicBezTo>
                    <a:pt x="33307" y="6485"/>
                    <a:pt x="33310" y="6485"/>
                    <a:pt x="33313" y="6486"/>
                  </a:cubicBezTo>
                  <a:lnTo>
                    <a:pt x="33318" y="6486"/>
                  </a:lnTo>
                  <a:cubicBezTo>
                    <a:pt x="33318" y="6518"/>
                    <a:pt x="33342" y="6535"/>
                    <a:pt x="33397" y="6535"/>
                  </a:cubicBezTo>
                  <a:cubicBezTo>
                    <a:pt x="33414" y="6529"/>
                    <a:pt x="33433" y="6527"/>
                    <a:pt x="33451" y="6527"/>
                  </a:cubicBezTo>
                  <a:cubicBezTo>
                    <a:pt x="33468" y="6527"/>
                    <a:pt x="33484" y="6528"/>
                    <a:pt x="33499" y="6528"/>
                  </a:cubicBezTo>
                  <a:cubicBezTo>
                    <a:pt x="33506" y="6528"/>
                    <a:pt x="33512" y="6528"/>
                    <a:pt x="33518" y="6528"/>
                  </a:cubicBezTo>
                  <a:lnTo>
                    <a:pt x="33518" y="6535"/>
                  </a:lnTo>
                  <a:cubicBezTo>
                    <a:pt x="33480" y="6545"/>
                    <a:pt x="33456" y="6559"/>
                    <a:pt x="33443" y="6590"/>
                  </a:cubicBezTo>
                  <a:cubicBezTo>
                    <a:pt x="33468" y="6583"/>
                    <a:pt x="33494" y="6579"/>
                    <a:pt x="33520" y="6579"/>
                  </a:cubicBezTo>
                  <a:cubicBezTo>
                    <a:pt x="33529" y="6579"/>
                    <a:pt x="33538" y="6579"/>
                    <a:pt x="33547" y="6580"/>
                  </a:cubicBezTo>
                  <a:cubicBezTo>
                    <a:pt x="33561" y="6589"/>
                    <a:pt x="33579" y="6597"/>
                    <a:pt x="33597" y="6597"/>
                  </a:cubicBezTo>
                  <a:cubicBezTo>
                    <a:pt x="33606" y="6597"/>
                    <a:pt x="33614" y="6595"/>
                    <a:pt x="33622" y="6590"/>
                  </a:cubicBezTo>
                  <a:cubicBezTo>
                    <a:pt x="33657" y="6573"/>
                    <a:pt x="33696" y="6569"/>
                    <a:pt x="33734" y="6569"/>
                  </a:cubicBezTo>
                  <a:cubicBezTo>
                    <a:pt x="33765" y="6569"/>
                    <a:pt x="33776" y="6559"/>
                    <a:pt x="33761" y="6542"/>
                  </a:cubicBezTo>
                  <a:cubicBezTo>
                    <a:pt x="33782" y="6535"/>
                    <a:pt x="33810" y="6538"/>
                    <a:pt x="33817" y="6518"/>
                  </a:cubicBezTo>
                  <a:cubicBezTo>
                    <a:pt x="33828" y="6519"/>
                    <a:pt x="33839" y="6520"/>
                    <a:pt x="33849" y="6520"/>
                  </a:cubicBezTo>
                  <a:cubicBezTo>
                    <a:pt x="33914" y="6520"/>
                    <a:pt x="33958" y="6487"/>
                    <a:pt x="34015" y="6473"/>
                  </a:cubicBezTo>
                  <a:cubicBezTo>
                    <a:pt x="34029" y="6465"/>
                    <a:pt x="34042" y="6459"/>
                    <a:pt x="34060" y="6459"/>
                  </a:cubicBezTo>
                  <a:cubicBezTo>
                    <a:pt x="34072" y="6438"/>
                    <a:pt x="34091" y="6411"/>
                    <a:pt x="34123" y="6411"/>
                  </a:cubicBezTo>
                  <a:cubicBezTo>
                    <a:pt x="34128" y="6411"/>
                    <a:pt x="34134" y="6412"/>
                    <a:pt x="34139" y="6414"/>
                  </a:cubicBezTo>
                  <a:cubicBezTo>
                    <a:pt x="34152" y="6416"/>
                    <a:pt x="34162" y="6418"/>
                    <a:pt x="34170" y="6418"/>
                  </a:cubicBezTo>
                  <a:cubicBezTo>
                    <a:pt x="34196" y="6418"/>
                    <a:pt x="34193" y="6401"/>
                    <a:pt x="34199" y="6385"/>
                  </a:cubicBezTo>
                  <a:cubicBezTo>
                    <a:pt x="34199" y="6379"/>
                    <a:pt x="34202" y="6369"/>
                    <a:pt x="34205" y="6361"/>
                  </a:cubicBezTo>
                  <a:cubicBezTo>
                    <a:pt x="34209" y="6354"/>
                    <a:pt x="34237" y="6358"/>
                    <a:pt x="34219" y="6344"/>
                  </a:cubicBezTo>
                  <a:cubicBezTo>
                    <a:pt x="34210" y="6338"/>
                    <a:pt x="34195" y="6325"/>
                    <a:pt x="34184" y="6325"/>
                  </a:cubicBezTo>
                  <a:cubicBezTo>
                    <a:pt x="34182" y="6325"/>
                    <a:pt x="34179" y="6326"/>
                    <a:pt x="34178" y="6327"/>
                  </a:cubicBezTo>
                  <a:cubicBezTo>
                    <a:pt x="34161" y="6338"/>
                    <a:pt x="34142" y="6341"/>
                    <a:pt x="34122" y="6341"/>
                  </a:cubicBezTo>
                  <a:cubicBezTo>
                    <a:pt x="34097" y="6341"/>
                    <a:pt x="34072" y="6337"/>
                    <a:pt x="34047" y="6337"/>
                  </a:cubicBezTo>
                  <a:cubicBezTo>
                    <a:pt x="34043" y="6337"/>
                    <a:pt x="34039" y="6337"/>
                    <a:pt x="34035" y="6337"/>
                  </a:cubicBezTo>
                  <a:cubicBezTo>
                    <a:pt x="34016" y="6340"/>
                    <a:pt x="33997" y="6341"/>
                    <a:pt x="33979" y="6341"/>
                  </a:cubicBezTo>
                  <a:cubicBezTo>
                    <a:pt x="33894" y="6341"/>
                    <a:pt x="33812" y="6319"/>
                    <a:pt x="33726" y="6319"/>
                  </a:cubicBezTo>
                  <a:cubicBezTo>
                    <a:pt x="33725" y="6320"/>
                    <a:pt x="33723" y="6320"/>
                    <a:pt x="33720" y="6320"/>
                  </a:cubicBezTo>
                  <a:cubicBezTo>
                    <a:pt x="33702" y="6320"/>
                    <a:pt x="33673" y="6308"/>
                    <a:pt x="33682" y="6299"/>
                  </a:cubicBezTo>
                  <a:cubicBezTo>
                    <a:pt x="33699" y="6276"/>
                    <a:pt x="33678" y="6268"/>
                    <a:pt x="33663" y="6268"/>
                  </a:cubicBezTo>
                  <a:cubicBezTo>
                    <a:pt x="33657" y="6268"/>
                    <a:pt x="33653" y="6269"/>
                    <a:pt x="33651" y="6271"/>
                  </a:cubicBezTo>
                  <a:cubicBezTo>
                    <a:pt x="33644" y="6278"/>
                    <a:pt x="33639" y="6280"/>
                    <a:pt x="33634" y="6280"/>
                  </a:cubicBezTo>
                  <a:cubicBezTo>
                    <a:pt x="33620" y="6280"/>
                    <a:pt x="33612" y="6260"/>
                    <a:pt x="33601" y="6260"/>
                  </a:cubicBezTo>
                  <a:cubicBezTo>
                    <a:pt x="33597" y="6260"/>
                    <a:pt x="33593" y="6262"/>
                    <a:pt x="33588" y="6268"/>
                  </a:cubicBezTo>
                  <a:cubicBezTo>
                    <a:pt x="33583" y="6273"/>
                    <a:pt x="33579" y="6275"/>
                    <a:pt x="33574" y="6275"/>
                  </a:cubicBezTo>
                  <a:cubicBezTo>
                    <a:pt x="33564" y="6275"/>
                    <a:pt x="33556" y="6265"/>
                    <a:pt x="33547" y="6265"/>
                  </a:cubicBezTo>
                  <a:lnTo>
                    <a:pt x="33547" y="6219"/>
                  </a:lnTo>
                  <a:cubicBezTo>
                    <a:pt x="33559" y="6214"/>
                    <a:pt x="33571" y="6212"/>
                    <a:pt x="33583" y="6212"/>
                  </a:cubicBezTo>
                  <a:cubicBezTo>
                    <a:pt x="33615" y="6212"/>
                    <a:pt x="33646" y="6225"/>
                    <a:pt x="33677" y="6225"/>
                  </a:cubicBezTo>
                  <a:cubicBezTo>
                    <a:pt x="33683" y="6225"/>
                    <a:pt x="33689" y="6224"/>
                    <a:pt x="33696" y="6223"/>
                  </a:cubicBezTo>
                  <a:cubicBezTo>
                    <a:pt x="33727" y="6224"/>
                    <a:pt x="33759" y="6224"/>
                    <a:pt x="33791" y="6224"/>
                  </a:cubicBezTo>
                  <a:cubicBezTo>
                    <a:pt x="34039" y="6224"/>
                    <a:pt x="34285" y="6202"/>
                    <a:pt x="34528" y="6174"/>
                  </a:cubicBezTo>
                  <a:cubicBezTo>
                    <a:pt x="34597" y="6167"/>
                    <a:pt x="34671" y="6164"/>
                    <a:pt x="34736" y="6146"/>
                  </a:cubicBezTo>
                  <a:cubicBezTo>
                    <a:pt x="34791" y="6150"/>
                    <a:pt x="34851" y="6146"/>
                    <a:pt x="34903" y="6156"/>
                  </a:cubicBezTo>
                  <a:cubicBezTo>
                    <a:pt x="34932" y="6161"/>
                    <a:pt x="34957" y="6169"/>
                    <a:pt x="34985" y="6169"/>
                  </a:cubicBezTo>
                  <a:cubicBezTo>
                    <a:pt x="34998" y="6169"/>
                    <a:pt x="35010" y="6168"/>
                    <a:pt x="35025" y="6164"/>
                  </a:cubicBezTo>
                  <a:cubicBezTo>
                    <a:pt x="35052" y="6156"/>
                    <a:pt x="35055" y="6156"/>
                    <a:pt x="35049" y="6143"/>
                  </a:cubicBezTo>
                  <a:cubicBezTo>
                    <a:pt x="35028" y="6119"/>
                    <a:pt x="35017" y="6094"/>
                    <a:pt x="35035" y="6070"/>
                  </a:cubicBezTo>
                  <a:cubicBezTo>
                    <a:pt x="35062" y="6063"/>
                    <a:pt x="35090" y="6063"/>
                    <a:pt x="35111" y="6042"/>
                  </a:cubicBezTo>
                  <a:cubicBezTo>
                    <a:pt x="35028" y="6032"/>
                    <a:pt x="34963" y="5996"/>
                    <a:pt x="34875" y="5996"/>
                  </a:cubicBezTo>
                  <a:cubicBezTo>
                    <a:pt x="34867" y="5996"/>
                    <a:pt x="34859" y="5997"/>
                    <a:pt x="34851" y="5997"/>
                  </a:cubicBezTo>
                  <a:cubicBezTo>
                    <a:pt x="34838" y="5999"/>
                    <a:pt x="34825" y="5999"/>
                    <a:pt x="34812" y="5999"/>
                  </a:cubicBezTo>
                  <a:cubicBezTo>
                    <a:pt x="34761" y="5999"/>
                    <a:pt x="34710" y="5987"/>
                    <a:pt x="34687" y="5945"/>
                  </a:cubicBezTo>
                  <a:cubicBezTo>
                    <a:pt x="34681" y="5931"/>
                    <a:pt x="34663" y="5931"/>
                    <a:pt x="34646" y="5927"/>
                  </a:cubicBezTo>
                  <a:cubicBezTo>
                    <a:pt x="34620" y="5924"/>
                    <a:pt x="34594" y="5922"/>
                    <a:pt x="34568" y="5922"/>
                  </a:cubicBezTo>
                  <a:cubicBezTo>
                    <a:pt x="34543" y="5922"/>
                    <a:pt x="34518" y="5924"/>
                    <a:pt x="34493" y="5927"/>
                  </a:cubicBezTo>
                  <a:cubicBezTo>
                    <a:pt x="34375" y="5941"/>
                    <a:pt x="34254" y="5938"/>
                    <a:pt x="34136" y="5941"/>
                  </a:cubicBezTo>
                  <a:cubicBezTo>
                    <a:pt x="34126" y="5941"/>
                    <a:pt x="34114" y="5942"/>
                    <a:pt x="34103" y="5942"/>
                  </a:cubicBezTo>
                  <a:cubicBezTo>
                    <a:pt x="34080" y="5942"/>
                    <a:pt x="34056" y="5940"/>
                    <a:pt x="34035" y="5931"/>
                  </a:cubicBezTo>
                  <a:cubicBezTo>
                    <a:pt x="34063" y="5906"/>
                    <a:pt x="34112" y="5911"/>
                    <a:pt x="34139" y="5890"/>
                  </a:cubicBezTo>
                  <a:cubicBezTo>
                    <a:pt x="34101" y="5876"/>
                    <a:pt x="34063" y="5872"/>
                    <a:pt x="34029" y="5872"/>
                  </a:cubicBezTo>
                  <a:cubicBezTo>
                    <a:pt x="33975" y="5872"/>
                    <a:pt x="33922" y="5878"/>
                    <a:pt x="33870" y="5878"/>
                  </a:cubicBezTo>
                  <a:cubicBezTo>
                    <a:pt x="33844" y="5878"/>
                    <a:pt x="33818" y="5877"/>
                    <a:pt x="33792" y="5872"/>
                  </a:cubicBezTo>
                  <a:cubicBezTo>
                    <a:pt x="33747" y="5858"/>
                    <a:pt x="33699" y="5862"/>
                    <a:pt x="33654" y="5855"/>
                  </a:cubicBezTo>
                  <a:cubicBezTo>
                    <a:pt x="33646" y="5848"/>
                    <a:pt x="33636" y="5846"/>
                    <a:pt x="33626" y="5846"/>
                  </a:cubicBezTo>
                  <a:cubicBezTo>
                    <a:pt x="33616" y="5846"/>
                    <a:pt x="33604" y="5848"/>
                    <a:pt x="33592" y="5848"/>
                  </a:cubicBezTo>
                  <a:cubicBezTo>
                    <a:pt x="33571" y="5848"/>
                    <a:pt x="33567" y="5841"/>
                    <a:pt x="33574" y="5831"/>
                  </a:cubicBezTo>
                  <a:cubicBezTo>
                    <a:pt x="33598" y="5831"/>
                    <a:pt x="33626" y="5831"/>
                    <a:pt x="33651" y="5834"/>
                  </a:cubicBezTo>
                  <a:cubicBezTo>
                    <a:pt x="33659" y="5836"/>
                    <a:pt x="33665" y="5837"/>
                    <a:pt x="33671" y="5837"/>
                  </a:cubicBezTo>
                  <a:cubicBezTo>
                    <a:pt x="33693" y="5837"/>
                    <a:pt x="33701" y="5824"/>
                    <a:pt x="33709" y="5813"/>
                  </a:cubicBezTo>
                  <a:cubicBezTo>
                    <a:pt x="33711" y="5813"/>
                    <a:pt x="33713" y="5813"/>
                    <a:pt x="33714" y="5813"/>
                  </a:cubicBezTo>
                  <a:cubicBezTo>
                    <a:pt x="33742" y="5813"/>
                    <a:pt x="33757" y="5791"/>
                    <a:pt x="33780" y="5791"/>
                  </a:cubicBezTo>
                  <a:cubicBezTo>
                    <a:pt x="33783" y="5791"/>
                    <a:pt x="33786" y="5792"/>
                    <a:pt x="33789" y="5792"/>
                  </a:cubicBezTo>
                  <a:cubicBezTo>
                    <a:pt x="33799" y="5795"/>
                    <a:pt x="33808" y="5796"/>
                    <a:pt x="33815" y="5796"/>
                  </a:cubicBezTo>
                  <a:cubicBezTo>
                    <a:pt x="33840" y="5796"/>
                    <a:pt x="33856" y="5785"/>
                    <a:pt x="33872" y="5772"/>
                  </a:cubicBezTo>
                  <a:cubicBezTo>
                    <a:pt x="33876" y="5775"/>
                    <a:pt x="33883" y="5778"/>
                    <a:pt x="33886" y="5778"/>
                  </a:cubicBezTo>
                  <a:cubicBezTo>
                    <a:pt x="33943" y="5775"/>
                    <a:pt x="33998" y="5760"/>
                    <a:pt x="34054" y="5760"/>
                  </a:cubicBezTo>
                  <a:cubicBezTo>
                    <a:pt x="34060" y="5760"/>
                    <a:pt x="34065" y="5760"/>
                    <a:pt x="34070" y="5761"/>
                  </a:cubicBezTo>
                  <a:cubicBezTo>
                    <a:pt x="34095" y="5761"/>
                    <a:pt x="34077" y="5747"/>
                    <a:pt x="34074" y="5737"/>
                  </a:cubicBezTo>
                  <a:lnTo>
                    <a:pt x="34074" y="5737"/>
                  </a:lnTo>
                  <a:cubicBezTo>
                    <a:pt x="34120" y="5738"/>
                    <a:pt x="34167" y="5741"/>
                    <a:pt x="34213" y="5741"/>
                  </a:cubicBezTo>
                  <a:cubicBezTo>
                    <a:pt x="34285" y="5741"/>
                    <a:pt x="34355" y="5733"/>
                    <a:pt x="34413" y="5695"/>
                  </a:cubicBezTo>
                  <a:cubicBezTo>
                    <a:pt x="34479" y="5688"/>
                    <a:pt x="34546" y="5685"/>
                    <a:pt x="34597" y="5653"/>
                  </a:cubicBezTo>
                  <a:cubicBezTo>
                    <a:pt x="34615" y="5643"/>
                    <a:pt x="34636" y="5643"/>
                    <a:pt x="34653" y="5643"/>
                  </a:cubicBezTo>
                  <a:cubicBezTo>
                    <a:pt x="34657" y="5647"/>
                    <a:pt x="34660" y="5647"/>
                    <a:pt x="34663" y="5647"/>
                  </a:cubicBezTo>
                  <a:cubicBezTo>
                    <a:pt x="34681" y="5647"/>
                    <a:pt x="34698" y="5647"/>
                    <a:pt x="34712" y="5643"/>
                  </a:cubicBezTo>
                  <a:cubicBezTo>
                    <a:pt x="34796" y="5636"/>
                    <a:pt x="34930" y="5605"/>
                    <a:pt x="34951" y="5588"/>
                  </a:cubicBezTo>
                  <a:cubicBezTo>
                    <a:pt x="34955" y="5584"/>
                    <a:pt x="34955" y="5581"/>
                    <a:pt x="34955" y="5573"/>
                  </a:cubicBezTo>
                  <a:cubicBezTo>
                    <a:pt x="34963" y="5568"/>
                    <a:pt x="34974" y="5568"/>
                    <a:pt x="34985" y="5568"/>
                  </a:cubicBezTo>
                  <a:cubicBezTo>
                    <a:pt x="34990" y="5568"/>
                    <a:pt x="34996" y="5568"/>
                    <a:pt x="35001" y="5568"/>
                  </a:cubicBezTo>
                  <a:cubicBezTo>
                    <a:pt x="35006" y="5568"/>
                    <a:pt x="35012" y="5568"/>
                    <a:pt x="35017" y="5567"/>
                  </a:cubicBezTo>
                  <a:cubicBezTo>
                    <a:pt x="35115" y="5557"/>
                    <a:pt x="35204" y="5539"/>
                    <a:pt x="35288" y="5511"/>
                  </a:cubicBezTo>
                  <a:cubicBezTo>
                    <a:pt x="35299" y="5504"/>
                    <a:pt x="35316" y="5504"/>
                    <a:pt x="35305" y="5487"/>
                  </a:cubicBezTo>
                  <a:cubicBezTo>
                    <a:pt x="35289" y="5486"/>
                    <a:pt x="35274" y="5486"/>
                    <a:pt x="35258" y="5486"/>
                  </a:cubicBezTo>
                  <a:cubicBezTo>
                    <a:pt x="35175" y="5486"/>
                    <a:pt x="35090" y="5493"/>
                    <a:pt x="35017" y="5511"/>
                  </a:cubicBezTo>
                  <a:cubicBezTo>
                    <a:pt x="34781" y="5567"/>
                    <a:pt x="34528" y="5584"/>
                    <a:pt x="34289" y="5629"/>
                  </a:cubicBezTo>
                  <a:cubicBezTo>
                    <a:pt x="34188" y="5650"/>
                    <a:pt x="34080" y="5661"/>
                    <a:pt x="33976" y="5667"/>
                  </a:cubicBezTo>
                  <a:cubicBezTo>
                    <a:pt x="33853" y="5677"/>
                    <a:pt x="33741" y="5707"/>
                    <a:pt x="33616" y="5707"/>
                  </a:cubicBezTo>
                  <a:cubicBezTo>
                    <a:pt x="33605" y="5707"/>
                    <a:pt x="33593" y="5706"/>
                    <a:pt x="33581" y="5706"/>
                  </a:cubicBezTo>
                  <a:cubicBezTo>
                    <a:pt x="33498" y="5706"/>
                    <a:pt x="33414" y="5730"/>
                    <a:pt x="33328" y="5744"/>
                  </a:cubicBezTo>
                  <a:cubicBezTo>
                    <a:pt x="33248" y="5757"/>
                    <a:pt x="33164" y="5757"/>
                    <a:pt x="33085" y="5768"/>
                  </a:cubicBezTo>
                  <a:cubicBezTo>
                    <a:pt x="33017" y="5776"/>
                    <a:pt x="32946" y="5786"/>
                    <a:pt x="32876" y="5786"/>
                  </a:cubicBezTo>
                  <a:cubicBezTo>
                    <a:pt x="32825" y="5786"/>
                    <a:pt x="32774" y="5781"/>
                    <a:pt x="32724" y="5765"/>
                  </a:cubicBezTo>
                  <a:cubicBezTo>
                    <a:pt x="32654" y="5737"/>
                    <a:pt x="32581" y="5726"/>
                    <a:pt x="32501" y="5726"/>
                  </a:cubicBezTo>
                  <a:cubicBezTo>
                    <a:pt x="32490" y="5726"/>
                    <a:pt x="32479" y="5726"/>
                    <a:pt x="32468" y="5727"/>
                  </a:cubicBezTo>
                  <a:cubicBezTo>
                    <a:pt x="32447" y="5716"/>
                    <a:pt x="32415" y="5716"/>
                    <a:pt x="32388" y="5709"/>
                  </a:cubicBezTo>
                  <a:cubicBezTo>
                    <a:pt x="32364" y="5706"/>
                    <a:pt x="32340" y="5704"/>
                    <a:pt x="32316" y="5704"/>
                  </a:cubicBezTo>
                  <a:cubicBezTo>
                    <a:pt x="32228" y="5704"/>
                    <a:pt x="32142" y="5724"/>
                    <a:pt x="32053" y="5724"/>
                  </a:cubicBezTo>
                  <a:cubicBezTo>
                    <a:pt x="32048" y="5724"/>
                    <a:pt x="32042" y="5723"/>
                    <a:pt x="32037" y="5723"/>
                  </a:cubicBezTo>
                  <a:cubicBezTo>
                    <a:pt x="32014" y="5722"/>
                    <a:pt x="31991" y="5721"/>
                    <a:pt x="31969" y="5721"/>
                  </a:cubicBezTo>
                  <a:cubicBezTo>
                    <a:pt x="31889" y="5721"/>
                    <a:pt x="31810" y="5730"/>
                    <a:pt x="31731" y="5744"/>
                  </a:cubicBezTo>
                  <a:lnTo>
                    <a:pt x="31707" y="5744"/>
                  </a:lnTo>
                  <a:cubicBezTo>
                    <a:pt x="31683" y="5744"/>
                    <a:pt x="31659" y="5737"/>
                    <a:pt x="31635" y="5737"/>
                  </a:cubicBezTo>
                  <a:cubicBezTo>
                    <a:pt x="31552" y="5747"/>
                    <a:pt x="31465" y="5757"/>
                    <a:pt x="31382" y="5768"/>
                  </a:cubicBezTo>
                  <a:cubicBezTo>
                    <a:pt x="31371" y="5768"/>
                    <a:pt x="31360" y="5769"/>
                    <a:pt x="31350" y="5769"/>
                  </a:cubicBezTo>
                  <a:cubicBezTo>
                    <a:pt x="31246" y="5769"/>
                    <a:pt x="31144" y="5758"/>
                    <a:pt x="31042" y="5758"/>
                  </a:cubicBezTo>
                  <a:cubicBezTo>
                    <a:pt x="31014" y="5758"/>
                    <a:pt x="30986" y="5759"/>
                    <a:pt x="30958" y="5761"/>
                  </a:cubicBezTo>
                  <a:cubicBezTo>
                    <a:pt x="30986" y="5751"/>
                    <a:pt x="31014" y="5761"/>
                    <a:pt x="31049" y="5744"/>
                  </a:cubicBezTo>
                  <a:lnTo>
                    <a:pt x="31049" y="5744"/>
                  </a:lnTo>
                  <a:cubicBezTo>
                    <a:pt x="31025" y="5746"/>
                    <a:pt x="31001" y="5747"/>
                    <a:pt x="30979" y="5747"/>
                  </a:cubicBezTo>
                  <a:cubicBezTo>
                    <a:pt x="30916" y="5747"/>
                    <a:pt x="30858" y="5740"/>
                    <a:pt x="30802" y="5730"/>
                  </a:cubicBezTo>
                  <a:cubicBezTo>
                    <a:pt x="30743" y="5716"/>
                    <a:pt x="30687" y="5709"/>
                    <a:pt x="30625" y="5709"/>
                  </a:cubicBezTo>
                  <a:lnTo>
                    <a:pt x="30625" y="5702"/>
                  </a:lnTo>
                  <a:cubicBezTo>
                    <a:pt x="30625" y="5695"/>
                    <a:pt x="30594" y="5685"/>
                    <a:pt x="30612" y="5682"/>
                  </a:cubicBezTo>
                  <a:cubicBezTo>
                    <a:pt x="30631" y="5674"/>
                    <a:pt x="30653" y="5661"/>
                    <a:pt x="30678" y="5661"/>
                  </a:cubicBezTo>
                  <a:cubicBezTo>
                    <a:pt x="30688" y="5661"/>
                    <a:pt x="30698" y="5663"/>
                    <a:pt x="30708" y="5667"/>
                  </a:cubicBezTo>
                  <a:cubicBezTo>
                    <a:pt x="30717" y="5669"/>
                    <a:pt x="30726" y="5669"/>
                    <a:pt x="30734" y="5669"/>
                  </a:cubicBezTo>
                  <a:cubicBezTo>
                    <a:pt x="30754" y="5669"/>
                    <a:pt x="30773" y="5666"/>
                    <a:pt x="30785" y="5653"/>
                  </a:cubicBezTo>
                  <a:cubicBezTo>
                    <a:pt x="30791" y="5643"/>
                    <a:pt x="30778" y="5636"/>
                    <a:pt x="30767" y="5633"/>
                  </a:cubicBezTo>
                  <a:cubicBezTo>
                    <a:pt x="30757" y="5629"/>
                    <a:pt x="30748" y="5627"/>
                    <a:pt x="30739" y="5627"/>
                  </a:cubicBezTo>
                  <a:cubicBezTo>
                    <a:pt x="30725" y="5627"/>
                    <a:pt x="30714" y="5632"/>
                    <a:pt x="30705" y="5643"/>
                  </a:cubicBezTo>
                  <a:cubicBezTo>
                    <a:pt x="30700" y="5646"/>
                    <a:pt x="30693" y="5648"/>
                    <a:pt x="30686" y="5648"/>
                  </a:cubicBezTo>
                  <a:cubicBezTo>
                    <a:pt x="30683" y="5648"/>
                    <a:pt x="30680" y="5648"/>
                    <a:pt x="30677" y="5647"/>
                  </a:cubicBezTo>
                  <a:cubicBezTo>
                    <a:pt x="30667" y="5640"/>
                    <a:pt x="30677" y="5633"/>
                    <a:pt x="30681" y="5626"/>
                  </a:cubicBezTo>
                  <a:cubicBezTo>
                    <a:pt x="30684" y="5620"/>
                    <a:pt x="30681" y="5605"/>
                    <a:pt x="30694" y="5605"/>
                  </a:cubicBezTo>
                  <a:cubicBezTo>
                    <a:pt x="30695" y="5605"/>
                    <a:pt x="30697" y="5605"/>
                    <a:pt x="30698" y="5605"/>
                  </a:cubicBezTo>
                  <a:cubicBezTo>
                    <a:pt x="30714" y="5607"/>
                    <a:pt x="30730" y="5608"/>
                    <a:pt x="30746" y="5608"/>
                  </a:cubicBezTo>
                  <a:cubicBezTo>
                    <a:pt x="30791" y="5608"/>
                    <a:pt x="30833" y="5601"/>
                    <a:pt x="30877" y="5601"/>
                  </a:cubicBezTo>
                  <a:cubicBezTo>
                    <a:pt x="30883" y="5601"/>
                    <a:pt x="30889" y="5601"/>
                    <a:pt x="30895" y="5602"/>
                  </a:cubicBezTo>
                  <a:cubicBezTo>
                    <a:pt x="30924" y="5598"/>
                    <a:pt x="30948" y="5598"/>
                    <a:pt x="30975" y="5598"/>
                  </a:cubicBezTo>
                  <a:cubicBezTo>
                    <a:pt x="30996" y="5567"/>
                    <a:pt x="30958" y="5543"/>
                    <a:pt x="30951" y="5515"/>
                  </a:cubicBezTo>
                  <a:cubicBezTo>
                    <a:pt x="30969" y="5515"/>
                    <a:pt x="30986" y="5511"/>
                    <a:pt x="31003" y="5504"/>
                  </a:cubicBezTo>
                  <a:cubicBezTo>
                    <a:pt x="31015" y="5498"/>
                    <a:pt x="31030" y="5492"/>
                    <a:pt x="31044" y="5492"/>
                  </a:cubicBezTo>
                  <a:cubicBezTo>
                    <a:pt x="31054" y="5492"/>
                    <a:pt x="31064" y="5496"/>
                    <a:pt x="31073" y="5504"/>
                  </a:cubicBezTo>
                  <a:cubicBezTo>
                    <a:pt x="31090" y="5528"/>
                    <a:pt x="31149" y="5549"/>
                    <a:pt x="31076" y="5573"/>
                  </a:cubicBezTo>
                  <a:cubicBezTo>
                    <a:pt x="31062" y="5578"/>
                    <a:pt x="31073" y="5591"/>
                    <a:pt x="31073" y="5602"/>
                  </a:cubicBezTo>
                  <a:cubicBezTo>
                    <a:pt x="31121" y="5605"/>
                    <a:pt x="31076" y="5633"/>
                    <a:pt x="31100" y="5643"/>
                  </a:cubicBezTo>
                  <a:lnTo>
                    <a:pt x="31100" y="5653"/>
                  </a:lnTo>
                  <a:lnTo>
                    <a:pt x="31097" y="5650"/>
                  </a:lnTo>
                  <a:cubicBezTo>
                    <a:pt x="31083" y="5647"/>
                    <a:pt x="31065" y="5643"/>
                    <a:pt x="31045" y="5640"/>
                  </a:cubicBezTo>
                  <a:lnTo>
                    <a:pt x="31045" y="5640"/>
                  </a:lnTo>
                  <a:cubicBezTo>
                    <a:pt x="31045" y="5661"/>
                    <a:pt x="31045" y="5677"/>
                    <a:pt x="31086" y="5677"/>
                  </a:cubicBezTo>
                  <a:cubicBezTo>
                    <a:pt x="31100" y="5677"/>
                    <a:pt x="31114" y="5684"/>
                    <a:pt x="31128" y="5684"/>
                  </a:cubicBezTo>
                  <a:cubicBezTo>
                    <a:pt x="31135" y="5684"/>
                    <a:pt x="31142" y="5682"/>
                    <a:pt x="31149" y="5677"/>
                  </a:cubicBezTo>
                  <a:cubicBezTo>
                    <a:pt x="31174" y="5683"/>
                    <a:pt x="31198" y="5687"/>
                    <a:pt x="31221" y="5687"/>
                  </a:cubicBezTo>
                  <a:cubicBezTo>
                    <a:pt x="31246" y="5687"/>
                    <a:pt x="31271" y="5682"/>
                    <a:pt x="31294" y="5667"/>
                  </a:cubicBezTo>
                  <a:cubicBezTo>
                    <a:pt x="31302" y="5664"/>
                    <a:pt x="31310" y="5661"/>
                    <a:pt x="31319" y="5661"/>
                  </a:cubicBezTo>
                  <a:cubicBezTo>
                    <a:pt x="31325" y="5661"/>
                    <a:pt x="31332" y="5663"/>
                    <a:pt x="31340" y="5667"/>
                  </a:cubicBezTo>
                  <a:cubicBezTo>
                    <a:pt x="31366" y="5683"/>
                    <a:pt x="31396" y="5687"/>
                    <a:pt x="31426" y="5687"/>
                  </a:cubicBezTo>
                  <a:cubicBezTo>
                    <a:pt x="31448" y="5687"/>
                    <a:pt x="31470" y="5685"/>
                    <a:pt x="31492" y="5685"/>
                  </a:cubicBezTo>
                  <a:cubicBezTo>
                    <a:pt x="31513" y="5685"/>
                    <a:pt x="31534" y="5677"/>
                    <a:pt x="31531" y="5664"/>
                  </a:cubicBezTo>
                  <a:cubicBezTo>
                    <a:pt x="31529" y="5656"/>
                    <a:pt x="31524" y="5654"/>
                    <a:pt x="31517" y="5654"/>
                  </a:cubicBezTo>
                  <a:cubicBezTo>
                    <a:pt x="31509" y="5654"/>
                    <a:pt x="31498" y="5657"/>
                    <a:pt x="31489" y="5657"/>
                  </a:cubicBezTo>
                  <a:cubicBezTo>
                    <a:pt x="31440" y="5650"/>
                    <a:pt x="31385" y="5647"/>
                    <a:pt x="31382" y="5602"/>
                  </a:cubicBezTo>
                  <a:cubicBezTo>
                    <a:pt x="31382" y="5584"/>
                    <a:pt x="31370" y="5572"/>
                    <a:pt x="31346" y="5572"/>
                  </a:cubicBezTo>
                  <a:cubicBezTo>
                    <a:pt x="31341" y="5572"/>
                    <a:pt x="31335" y="5572"/>
                    <a:pt x="31329" y="5573"/>
                  </a:cubicBezTo>
                  <a:cubicBezTo>
                    <a:pt x="31321" y="5576"/>
                    <a:pt x="31313" y="5577"/>
                    <a:pt x="31306" y="5577"/>
                  </a:cubicBezTo>
                  <a:cubicBezTo>
                    <a:pt x="31285" y="5577"/>
                    <a:pt x="31266" y="5569"/>
                    <a:pt x="31246" y="5567"/>
                  </a:cubicBezTo>
                  <a:cubicBezTo>
                    <a:pt x="31198" y="5560"/>
                    <a:pt x="31190" y="5539"/>
                    <a:pt x="31225" y="5518"/>
                  </a:cubicBezTo>
                  <a:cubicBezTo>
                    <a:pt x="31239" y="5511"/>
                    <a:pt x="31264" y="5504"/>
                    <a:pt x="31257" y="5490"/>
                  </a:cubicBezTo>
                  <a:cubicBezTo>
                    <a:pt x="31243" y="5463"/>
                    <a:pt x="31270" y="5445"/>
                    <a:pt x="31305" y="5445"/>
                  </a:cubicBezTo>
                  <a:cubicBezTo>
                    <a:pt x="31351" y="5445"/>
                    <a:pt x="31396" y="5423"/>
                    <a:pt x="31442" y="5423"/>
                  </a:cubicBezTo>
                  <a:cubicBezTo>
                    <a:pt x="31462" y="5423"/>
                    <a:pt x="31482" y="5427"/>
                    <a:pt x="31502" y="5439"/>
                  </a:cubicBezTo>
                  <a:cubicBezTo>
                    <a:pt x="31492" y="5453"/>
                    <a:pt x="31444" y="5439"/>
                    <a:pt x="31454" y="5463"/>
                  </a:cubicBezTo>
                  <a:cubicBezTo>
                    <a:pt x="31457" y="5472"/>
                    <a:pt x="31466" y="5474"/>
                    <a:pt x="31477" y="5474"/>
                  </a:cubicBezTo>
                  <a:cubicBezTo>
                    <a:pt x="31486" y="5474"/>
                    <a:pt x="31497" y="5473"/>
                    <a:pt x="31507" y="5473"/>
                  </a:cubicBezTo>
                  <a:cubicBezTo>
                    <a:pt x="31510" y="5473"/>
                    <a:pt x="31514" y="5473"/>
                    <a:pt x="31517" y="5473"/>
                  </a:cubicBezTo>
                  <a:cubicBezTo>
                    <a:pt x="31527" y="5483"/>
                    <a:pt x="31513" y="5494"/>
                    <a:pt x="31517" y="5501"/>
                  </a:cubicBezTo>
                  <a:cubicBezTo>
                    <a:pt x="31520" y="5511"/>
                    <a:pt x="31530" y="5516"/>
                    <a:pt x="31540" y="5516"/>
                  </a:cubicBezTo>
                  <a:cubicBezTo>
                    <a:pt x="31547" y="5516"/>
                    <a:pt x="31554" y="5514"/>
                    <a:pt x="31558" y="5508"/>
                  </a:cubicBezTo>
                  <a:cubicBezTo>
                    <a:pt x="31569" y="5498"/>
                    <a:pt x="31590" y="5480"/>
                    <a:pt x="31572" y="5463"/>
                  </a:cubicBezTo>
                  <a:cubicBezTo>
                    <a:pt x="31555" y="5456"/>
                    <a:pt x="31537" y="5449"/>
                    <a:pt x="31520" y="5439"/>
                  </a:cubicBezTo>
                  <a:cubicBezTo>
                    <a:pt x="31544" y="5421"/>
                    <a:pt x="31544" y="5421"/>
                    <a:pt x="31475" y="5394"/>
                  </a:cubicBezTo>
                  <a:cubicBezTo>
                    <a:pt x="31489" y="5379"/>
                    <a:pt x="31517" y="5373"/>
                    <a:pt x="31502" y="5355"/>
                  </a:cubicBezTo>
                  <a:cubicBezTo>
                    <a:pt x="31510" y="5351"/>
                    <a:pt x="31516" y="5349"/>
                    <a:pt x="31519" y="5349"/>
                  </a:cubicBezTo>
                  <a:cubicBezTo>
                    <a:pt x="31533" y="5349"/>
                    <a:pt x="31527" y="5370"/>
                    <a:pt x="31543" y="5370"/>
                  </a:cubicBezTo>
                  <a:cubicBezTo>
                    <a:pt x="31544" y="5370"/>
                    <a:pt x="31546" y="5370"/>
                    <a:pt x="31548" y="5369"/>
                  </a:cubicBezTo>
                  <a:cubicBezTo>
                    <a:pt x="31553" y="5402"/>
                    <a:pt x="31580" y="5409"/>
                    <a:pt x="31614" y="5409"/>
                  </a:cubicBezTo>
                  <a:cubicBezTo>
                    <a:pt x="31627" y="5409"/>
                    <a:pt x="31641" y="5408"/>
                    <a:pt x="31656" y="5407"/>
                  </a:cubicBezTo>
                  <a:lnTo>
                    <a:pt x="31656" y="5407"/>
                  </a:lnTo>
                  <a:cubicBezTo>
                    <a:pt x="31642" y="5424"/>
                    <a:pt x="31652" y="5435"/>
                    <a:pt x="31680" y="5435"/>
                  </a:cubicBezTo>
                  <a:cubicBezTo>
                    <a:pt x="31721" y="5435"/>
                    <a:pt x="31731" y="5456"/>
                    <a:pt x="31749" y="5473"/>
                  </a:cubicBezTo>
                  <a:cubicBezTo>
                    <a:pt x="31749" y="5480"/>
                    <a:pt x="31711" y="5487"/>
                    <a:pt x="31742" y="5498"/>
                  </a:cubicBezTo>
                  <a:cubicBezTo>
                    <a:pt x="31777" y="5511"/>
                    <a:pt x="31794" y="5532"/>
                    <a:pt x="31811" y="5553"/>
                  </a:cubicBezTo>
                  <a:cubicBezTo>
                    <a:pt x="31818" y="5556"/>
                    <a:pt x="31826" y="5564"/>
                    <a:pt x="31830" y="5564"/>
                  </a:cubicBezTo>
                  <a:cubicBezTo>
                    <a:pt x="31831" y="5564"/>
                    <a:pt x="31832" y="5564"/>
                    <a:pt x="31832" y="5563"/>
                  </a:cubicBezTo>
                  <a:cubicBezTo>
                    <a:pt x="31867" y="5539"/>
                    <a:pt x="31923" y="5546"/>
                    <a:pt x="31954" y="5532"/>
                  </a:cubicBezTo>
                  <a:cubicBezTo>
                    <a:pt x="31972" y="5522"/>
                    <a:pt x="31986" y="5517"/>
                    <a:pt x="32000" y="5517"/>
                  </a:cubicBezTo>
                  <a:cubicBezTo>
                    <a:pt x="32010" y="5517"/>
                    <a:pt x="32021" y="5519"/>
                    <a:pt x="32034" y="5525"/>
                  </a:cubicBezTo>
                  <a:cubicBezTo>
                    <a:pt x="32046" y="5531"/>
                    <a:pt x="32058" y="5540"/>
                    <a:pt x="32074" y="5540"/>
                  </a:cubicBezTo>
                  <a:cubicBezTo>
                    <a:pt x="32077" y="5540"/>
                    <a:pt x="32079" y="5540"/>
                    <a:pt x="32082" y="5539"/>
                  </a:cubicBezTo>
                  <a:cubicBezTo>
                    <a:pt x="32124" y="5546"/>
                    <a:pt x="32179" y="5539"/>
                    <a:pt x="32169" y="5584"/>
                  </a:cubicBezTo>
                  <a:cubicBezTo>
                    <a:pt x="32169" y="5591"/>
                    <a:pt x="32176" y="5594"/>
                    <a:pt x="32186" y="5594"/>
                  </a:cubicBezTo>
                  <a:cubicBezTo>
                    <a:pt x="32189" y="5595"/>
                    <a:pt x="32191" y="5595"/>
                    <a:pt x="32194" y="5595"/>
                  </a:cubicBezTo>
                  <a:cubicBezTo>
                    <a:pt x="32203" y="5595"/>
                    <a:pt x="32207" y="5590"/>
                    <a:pt x="32207" y="5584"/>
                  </a:cubicBezTo>
                  <a:cubicBezTo>
                    <a:pt x="32207" y="5560"/>
                    <a:pt x="32235" y="5567"/>
                    <a:pt x="32252" y="5560"/>
                  </a:cubicBezTo>
                  <a:cubicBezTo>
                    <a:pt x="32282" y="5549"/>
                    <a:pt x="32312" y="5545"/>
                    <a:pt x="32340" y="5545"/>
                  </a:cubicBezTo>
                  <a:cubicBezTo>
                    <a:pt x="32375" y="5545"/>
                    <a:pt x="32409" y="5551"/>
                    <a:pt x="32443" y="5557"/>
                  </a:cubicBezTo>
                  <a:cubicBezTo>
                    <a:pt x="32445" y="5557"/>
                    <a:pt x="32446" y="5558"/>
                    <a:pt x="32447" y="5558"/>
                  </a:cubicBezTo>
                  <a:cubicBezTo>
                    <a:pt x="32452" y="5558"/>
                    <a:pt x="32458" y="5552"/>
                    <a:pt x="32464" y="5549"/>
                  </a:cubicBezTo>
                  <a:cubicBezTo>
                    <a:pt x="32472" y="5547"/>
                    <a:pt x="32479" y="5546"/>
                    <a:pt x="32486" y="5546"/>
                  </a:cubicBezTo>
                  <a:cubicBezTo>
                    <a:pt x="32513" y="5546"/>
                    <a:pt x="32535" y="5561"/>
                    <a:pt x="32563" y="5561"/>
                  </a:cubicBezTo>
                  <a:cubicBezTo>
                    <a:pt x="32567" y="5561"/>
                    <a:pt x="32571" y="5561"/>
                    <a:pt x="32575" y="5560"/>
                  </a:cubicBezTo>
                  <a:cubicBezTo>
                    <a:pt x="32577" y="5560"/>
                    <a:pt x="32579" y="5561"/>
                    <a:pt x="32582" y="5561"/>
                  </a:cubicBezTo>
                  <a:cubicBezTo>
                    <a:pt x="32600" y="5561"/>
                    <a:pt x="32619" y="5549"/>
                    <a:pt x="32644" y="5549"/>
                  </a:cubicBezTo>
                  <a:lnTo>
                    <a:pt x="32644" y="5549"/>
                  </a:lnTo>
                  <a:cubicBezTo>
                    <a:pt x="32634" y="5573"/>
                    <a:pt x="32582" y="5581"/>
                    <a:pt x="32599" y="5608"/>
                  </a:cubicBezTo>
                  <a:lnTo>
                    <a:pt x="32596" y="5612"/>
                  </a:lnTo>
                  <a:lnTo>
                    <a:pt x="32589" y="5612"/>
                  </a:lnTo>
                  <a:cubicBezTo>
                    <a:pt x="32581" y="5612"/>
                    <a:pt x="32569" y="5606"/>
                    <a:pt x="32560" y="5606"/>
                  </a:cubicBezTo>
                  <a:cubicBezTo>
                    <a:pt x="32554" y="5606"/>
                    <a:pt x="32549" y="5609"/>
                    <a:pt x="32547" y="5619"/>
                  </a:cubicBezTo>
                  <a:cubicBezTo>
                    <a:pt x="32543" y="5647"/>
                    <a:pt x="32596" y="5685"/>
                    <a:pt x="32637" y="5685"/>
                  </a:cubicBezTo>
                  <a:cubicBezTo>
                    <a:pt x="32642" y="5686"/>
                    <a:pt x="32646" y="5686"/>
                    <a:pt x="32650" y="5686"/>
                  </a:cubicBezTo>
                  <a:cubicBezTo>
                    <a:pt x="32668" y="5686"/>
                    <a:pt x="32676" y="5679"/>
                    <a:pt x="32676" y="5664"/>
                  </a:cubicBezTo>
                  <a:cubicBezTo>
                    <a:pt x="32672" y="5629"/>
                    <a:pt x="32623" y="5591"/>
                    <a:pt x="32700" y="5563"/>
                  </a:cubicBezTo>
                  <a:cubicBezTo>
                    <a:pt x="32710" y="5560"/>
                    <a:pt x="32682" y="5553"/>
                    <a:pt x="32696" y="5543"/>
                  </a:cubicBezTo>
                  <a:lnTo>
                    <a:pt x="32696" y="5543"/>
                  </a:lnTo>
                  <a:cubicBezTo>
                    <a:pt x="32731" y="5569"/>
                    <a:pt x="32749" y="5580"/>
                    <a:pt x="32777" y="5580"/>
                  </a:cubicBezTo>
                  <a:cubicBezTo>
                    <a:pt x="32798" y="5580"/>
                    <a:pt x="32823" y="5574"/>
                    <a:pt x="32863" y="5563"/>
                  </a:cubicBezTo>
                  <a:cubicBezTo>
                    <a:pt x="32876" y="5560"/>
                    <a:pt x="32888" y="5559"/>
                    <a:pt x="32899" y="5559"/>
                  </a:cubicBezTo>
                  <a:cubicBezTo>
                    <a:pt x="32928" y="5559"/>
                    <a:pt x="32951" y="5570"/>
                    <a:pt x="32964" y="5594"/>
                  </a:cubicBezTo>
                  <a:lnTo>
                    <a:pt x="32863" y="5594"/>
                  </a:lnTo>
                  <a:cubicBezTo>
                    <a:pt x="32887" y="5605"/>
                    <a:pt x="32915" y="5608"/>
                    <a:pt x="32908" y="5626"/>
                  </a:cubicBezTo>
                  <a:cubicBezTo>
                    <a:pt x="32884" y="5677"/>
                    <a:pt x="32964" y="5674"/>
                    <a:pt x="33005" y="5695"/>
                  </a:cubicBezTo>
                  <a:cubicBezTo>
                    <a:pt x="32991" y="5677"/>
                    <a:pt x="33012" y="5661"/>
                    <a:pt x="33005" y="5643"/>
                  </a:cubicBezTo>
                  <a:lnTo>
                    <a:pt x="33005" y="5619"/>
                  </a:lnTo>
                  <a:cubicBezTo>
                    <a:pt x="32995" y="5591"/>
                    <a:pt x="33019" y="5588"/>
                    <a:pt x="33050" y="5588"/>
                  </a:cubicBezTo>
                  <a:cubicBezTo>
                    <a:pt x="33060" y="5602"/>
                    <a:pt x="33022" y="5602"/>
                    <a:pt x="33033" y="5615"/>
                  </a:cubicBezTo>
                  <a:cubicBezTo>
                    <a:pt x="33164" y="5605"/>
                    <a:pt x="33164" y="5605"/>
                    <a:pt x="33168" y="5588"/>
                  </a:cubicBezTo>
                  <a:cubicBezTo>
                    <a:pt x="33163" y="5586"/>
                    <a:pt x="33158" y="5585"/>
                    <a:pt x="33154" y="5585"/>
                  </a:cubicBezTo>
                  <a:cubicBezTo>
                    <a:pt x="33137" y="5585"/>
                    <a:pt x="33123" y="5596"/>
                    <a:pt x="33104" y="5596"/>
                  </a:cubicBezTo>
                  <a:cubicBezTo>
                    <a:pt x="33100" y="5596"/>
                    <a:pt x="33096" y="5595"/>
                    <a:pt x="33092" y="5594"/>
                  </a:cubicBezTo>
                  <a:cubicBezTo>
                    <a:pt x="33109" y="5578"/>
                    <a:pt x="33126" y="5563"/>
                    <a:pt x="33144" y="5543"/>
                  </a:cubicBezTo>
                  <a:cubicBezTo>
                    <a:pt x="33158" y="5562"/>
                    <a:pt x="33191" y="5580"/>
                    <a:pt x="33210" y="5580"/>
                  </a:cubicBezTo>
                  <a:cubicBezTo>
                    <a:pt x="33214" y="5580"/>
                    <a:pt x="33218" y="5579"/>
                    <a:pt x="33220" y="5578"/>
                  </a:cubicBezTo>
                  <a:cubicBezTo>
                    <a:pt x="33255" y="5557"/>
                    <a:pt x="33334" y="5573"/>
                    <a:pt x="33331" y="5525"/>
                  </a:cubicBezTo>
                  <a:cubicBezTo>
                    <a:pt x="33342" y="5501"/>
                    <a:pt x="33293" y="5494"/>
                    <a:pt x="33289" y="5473"/>
                  </a:cubicBezTo>
                  <a:cubicBezTo>
                    <a:pt x="33286" y="5469"/>
                    <a:pt x="33269" y="5466"/>
                    <a:pt x="33276" y="5466"/>
                  </a:cubicBezTo>
                  <a:cubicBezTo>
                    <a:pt x="33310" y="5463"/>
                    <a:pt x="33325" y="5438"/>
                    <a:pt x="33363" y="5438"/>
                  </a:cubicBezTo>
                  <a:cubicBezTo>
                    <a:pt x="33367" y="5438"/>
                    <a:pt x="33371" y="5438"/>
                    <a:pt x="33376" y="5439"/>
                  </a:cubicBezTo>
                  <a:cubicBezTo>
                    <a:pt x="33404" y="5442"/>
                    <a:pt x="33435" y="5450"/>
                    <a:pt x="33465" y="5450"/>
                  </a:cubicBezTo>
                  <a:cubicBezTo>
                    <a:pt x="33488" y="5450"/>
                    <a:pt x="33511" y="5445"/>
                    <a:pt x="33532" y="5432"/>
                  </a:cubicBezTo>
                  <a:cubicBezTo>
                    <a:pt x="33550" y="5428"/>
                    <a:pt x="33563" y="5428"/>
                    <a:pt x="33577" y="5424"/>
                  </a:cubicBezTo>
                  <a:cubicBezTo>
                    <a:pt x="33588" y="5421"/>
                    <a:pt x="33602" y="5418"/>
                    <a:pt x="33595" y="5411"/>
                  </a:cubicBezTo>
                  <a:cubicBezTo>
                    <a:pt x="33593" y="5405"/>
                    <a:pt x="33588" y="5404"/>
                    <a:pt x="33581" y="5404"/>
                  </a:cubicBezTo>
                  <a:cubicBezTo>
                    <a:pt x="33574" y="5404"/>
                    <a:pt x="33567" y="5405"/>
                    <a:pt x="33560" y="5407"/>
                  </a:cubicBezTo>
                  <a:cubicBezTo>
                    <a:pt x="33571" y="5365"/>
                    <a:pt x="33571" y="5365"/>
                    <a:pt x="33532" y="5362"/>
                  </a:cubicBezTo>
                  <a:cubicBezTo>
                    <a:pt x="33522" y="5353"/>
                    <a:pt x="33509" y="5351"/>
                    <a:pt x="33495" y="5351"/>
                  </a:cubicBezTo>
                  <a:cubicBezTo>
                    <a:pt x="33485" y="5351"/>
                    <a:pt x="33475" y="5352"/>
                    <a:pt x="33465" y="5352"/>
                  </a:cubicBezTo>
                  <a:cubicBezTo>
                    <a:pt x="33451" y="5352"/>
                    <a:pt x="33437" y="5350"/>
                    <a:pt x="33425" y="5341"/>
                  </a:cubicBezTo>
                  <a:cubicBezTo>
                    <a:pt x="33411" y="5314"/>
                    <a:pt x="33363" y="5314"/>
                    <a:pt x="33328" y="5299"/>
                  </a:cubicBezTo>
                  <a:cubicBezTo>
                    <a:pt x="33286" y="5282"/>
                    <a:pt x="33283" y="5272"/>
                    <a:pt x="33328" y="5261"/>
                  </a:cubicBezTo>
                  <a:cubicBezTo>
                    <a:pt x="33331" y="5282"/>
                    <a:pt x="33359" y="5289"/>
                    <a:pt x="33383" y="5293"/>
                  </a:cubicBezTo>
                  <a:cubicBezTo>
                    <a:pt x="33387" y="5293"/>
                    <a:pt x="33391" y="5294"/>
                    <a:pt x="33394" y="5294"/>
                  </a:cubicBezTo>
                  <a:cubicBezTo>
                    <a:pt x="33411" y="5294"/>
                    <a:pt x="33427" y="5288"/>
                    <a:pt x="33435" y="5279"/>
                  </a:cubicBezTo>
                  <a:cubicBezTo>
                    <a:pt x="33438" y="5269"/>
                    <a:pt x="33443" y="5251"/>
                    <a:pt x="33435" y="5245"/>
                  </a:cubicBezTo>
                  <a:cubicBezTo>
                    <a:pt x="33429" y="5240"/>
                    <a:pt x="33419" y="5236"/>
                    <a:pt x="33408" y="5236"/>
                  </a:cubicBezTo>
                  <a:cubicBezTo>
                    <a:pt x="33400" y="5236"/>
                    <a:pt x="33391" y="5238"/>
                    <a:pt x="33383" y="5245"/>
                  </a:cubicBezTo>
                  <a:lnTo>
                    <a:pt x="33369" y="5245"/>
                  </a:lnTo>
                  <a:cubicBezTo>
                    <a:pt x="33372" y="5232"/>
                    <a:pt x="33379" y="5219"/>
                    <a:pt x="33400" y="5219"/>
                  </a:cubicBezTo>
                  <a:cubicBezTo>
                    <a:pt x="33402" y="5219"/>
                    <a:pt x="33405" y="5219"/>
                    <a:pt x="33408" y="5220"/>
                  </a:cubicBezTo>
                  <a:cubicBezTo>
                    <a:pt x="33413" y="5222"/>
                    <a:pt x="33419" y="5223"/>
                    <a:pt x="33424" y="5223"/>
                  </a:cubicBezTo>
                  <a:cubicBezTo>
                    <a:pt x="33429" y="5223"/>
                    <a:pt x="33432" y="5222"/>
                    <a:pt x="33428" y="5216"/>
                  </a:cubicBezTo>
                  <a:cubicBezTo>
                    <a:pt x="33401" y="5182"/>
                    <a:pt x="33446" y="5185"/>
                    <a:pt x="33473" y="5175"/>
                  </a:cubicBezTo>
                  <a:cubicBezTo>
                    <a:pt x="33508" y="5161"/>
                    <a:pt x="33550" y="5147"/>
                    <a:pt x="33560" y="5115"/>
                  </a:cubicBezTo>
                  <a:lnTo>
                    <a:pt x="33588" y="5115"/>
                  </a:lnTo>
                  <a:cubicBezTo>
                    <a:pt x="33593" y="5122"/>
                    <a:pt x="33602" y="5123"/>
                    <a:pt x="33611" y="5123"/>
                  </a:cubicBezTo>
                  <a:cubicBezTo>
                    <a:pt x="33617" y="5123"/>
                    <a:pt x="33622" y="5123"/>
                    <a:pt x="33628" y="5123"/>
                  </a:cubicBezTo>
                  <a:cubicBezTo>
                    <a:pt x="33639" y="5123"/>
                    <a:pt x="33650" y="5124"/>
                    <a:pt x="33657" y="5133"/>
                  </a:cubicBezTo>
                  <a:cubicBezTo>
                    <a:pt x="33652" y="5147"/>
                    <a:pt x="33659" y="5160"/>
                    <a:pt x="33678" y="5160"/>
                  </a:cubicBezTo>
                  <a:cubicBezTo>
                    <a:pt x="33683" y="5160"/>
                    <a:pt x="33689" y="5159"/>
                    <a:pt x="33696" y="5157"/>
                  </a:cubicBezTo>
                  <a:cubicBezTo>
                    <a:pt x="33716" y="5147"/>
                    <a:pt x="33747" y="5147"/>
                    <a:pt x="33761" y="5133"/>
                  </a:cubicBezTo>
                  <a:cubicBezTo>
                    <a:pt x="33768" y="5123"/>
                    <a:pt x="33771" y="5112"/>
                    <a:pt x="33761" y="5102"/>
                  </a:cubicBezTo>
                  <a:cubicBezTo>
                    <a:pt x="33759" y="5093"/>
                    <a:pt x="33758" y="5084"/>
                    <a:pt x="33774" y="5084"/>
                  </a:cubicBezTo>
                  <a:cubicBezTo>
                    <a:pt x="33776" y="5084"/>
                    <a:pt x="33779" y="5084"/>
                    <a:pt x="33782" y="5085"/>
                  </a:cubicBezTo>
                  <a:cubicBezTo>
                    <a:pt x="33803" y="5085"/>
                    <a:pt x="33824" y="5081"/>
                    <a:pt x="33845" y="5081"/>
                  </a:cubicBezTo>
                  <a:cubicBezTo>
                    <a:pt x="33851" y="5085"/>
                    <a:pt x="33862" y="5085"/>
                    <a:pt x="33869" y="5088"/>
                  </a:cubicBezTo>
                  <a:cubicBezTo>
                    <a:pt x="33907" y="5088"/>
                    <a:pt x="33943" y="5112"/>
                    <a:pt x="33979" y="5112"/>
                  </a:cubicBezTo>
                  <a:cubicBezTo>
                    <a:pt x="33989" y="5112"/>
                    <a:pt x="33998" y="5110"/>
                    <a:pt x="34008" y="5105"/>
                  </a:cubicBezTo>
                  <a:cubicBezTo>
                    <a:pt x="34050" y="5085"/>
                    <a:pt x="34098" y="5070"/>
                    <a:pt x="34139" y="5064"/>
                  </a:cubicBezTo>
                  <a:cubicBezTo>
                    <a:pt x="34170" y="5058"/>
                    <a:pt x="34155" y="5030"/>
                    <a:pt x="34179" y="5030"/>
                  </a:cubicBezTo>
                  <a:cubicBezTo>
                    <a:pt x="34183" y="5030"/>
                    <a:pt x="34187" y="5031"/>
                    <a:pt x="34192" y="5032"/>
                  </a:cubicBezTo>
                  <a:cubicBezTo>
                    <a:pt x="34216" y="5053"/>
                    <a:pt x="34164" y="5060"/>
                    <a:pt x="34171" y="5078"/>
                  </a:cubicBezTo>
                  <a:cubicBezTo>
                    <a:pt x="34129" y="5102"/>
                    <a:pt x="34184" y="5099"/>
                    <a:pt x="34195" y="5105"/>
                  </a:cubicBezTo>
                  <a:cubicBezTo>
                    <a:pt x="34207" y="5107"/>
                    <a:pt x="34219" y="5107"/>
                    <a:pt x="34231" y="5107"/>
                  </a:cubicBezTo>
                  <a:cubicBezTo>
                    <a:pt x="34244" y="5107"/>
                    <a:pt x="34256" y="5107"/>
                    <a:pt x="34268" y="5109"/>
                  </a:cubicBezTo>
                  <a:cubicBezTo>
                    <a:pt x="34276" y="5110"/>
                    <a:pt x="34283" y="5111"/>
                    <a:pt x="34291" y="5111"/>
                  </a:cubicBezTo>
                  <a:cubicBezTo>
                    <a:pt x="34324" y="5111"/>
                    <a:pt x="34354" y="5101"/>
                    <a:pt x="34383" y="5095"/>
                  </a:cubicBezTo>
                  <a:cubicBezTo>
                    <a:pt x="34442" y="5081"/>
                    <a:pt x="34400" y="5053"/>
                    <a:pt x="34400" y="5032"/>
                  </a:cubicBezTo>
                  <a:cubicBezTo>
                    <a:pt x="34400" y="5029"/>
                    <a:pt x="34396" y="5022"/>
                    <a:pt x="34410" y="5019"/>
                  </a:cubicBezTo>
                  <a:cubicBezTo>
                    <a:pt x="34428" y="5032"/>
                    <a:pt x="34428" y="5057"/>
                    <a:pt x="34469" y="5057"/>
                  </a:cubicBezTo>
                  <a:cubicBezTo>
                    <a:pt x="34480" y="5059"/>
                    <a:pt x="34491" y="5064"/>
                    <a:pt x="34502" y="5064"/>
                  </a:cubicBezTo>
                  <a:cubicBezTo>
                    <a:pt x="34508" y="5064"/>
                    <a:pt x="34515" y="5062"/>
                    <a:pt x="34521" y="5057"/>
                  </a:cubicBezTo>
                  <a:cubicBezTo>
                    <a:pt x="34552" y="5060"/>
                    <a:pt x="34583" y="5064"/>
                    <a:pt x="34615" y="5067"/>
                  </a:cubicBezTo>
                  <a:cubicBezTo>
                    <a:pt x="34618" y="5085"/>
                    <a:pt x="34601" y="5109"/>
                    <a:pt x="34653" y="5109"/>
                  </a:cubicBezTo>
                  <a:cubicBezTo>
                    <a:pt x="34660" y="5115"/>
                    <a:pt x="34671" y="5115"/>
                    <a:pt x="34684" y="5115"/>
                  </a:cubicBezTo>
                  <a:cubicBezTo>
                    <a:pt x="34702" y="5126"/>
                    <a:pt x="34718" y="5130"/>
                    <a:pt x="34731" y="5130"/>
                  </a:cubicBezTo>
                  <a:cubicBezTo>
                    <a:pt x="34758" y="5130"/>
                    <a:pt x="34775" y="5112"/>
                    <a:pt x="34791" y="5091"/>
                  </a:cubicBezTo>
                  <a:cubicBezTo>
                    <a:pt x="34809" y="5088"/>
                    <a:pt x="34826" y="5085"/>
                    <a:pt x="34844" y="5081"/>
                  </a:cubicBezTo>
                  <a:cubicBezTo>
                    <a:pt x="34958" y="5078"/>
                    <a:pt x="35041" y="5046"/>
                    <a:pt x="35062" y="5001"/>
                  </a:cubicBezTo>
                  <a:cubicBezTo>
                    <a:pt x="35100" y="5008"/>
                    <a:pt x="35132" y="5026"/>
                    <a:pt x="35156" y="5046"/>
                  </a:cubicBezTo>
                  <a:cubicBezTo>
                    <a:pt x="35177" y="5032"/>
                    <a:pt x="35166" y="5022"/>
                    <a:pt x="35159" y="5008"/>
                  </a:cubicBezTo>
                  <a:cubicBezTo>
                    <a:pt x="35149" y="4995"/>
                    <a:pt x="35159" y="4991"/>
                    <a:pt x="35187" y="4991"/>
                  </a:cubicBezTo>
                  <a:cubicBezTo>
                    <a:pt x="35194" y="4991"/>
                    <a:pt x="35200" y="4991"/>
                    <a:pt x="35207" y="4991"/>
                  </a:cubicBezTo>
                  <a:cubicBezTo>
                    <a:pt x="35247" y="4991"/>
                    <a:pt x="35287" y="4988"/>
                    <a:pt x="35281" y="4946"/>
                  </a:cubicBezTo>
                  <a:cubicBezTo>
                    <a:pt x="35278" y="4925"/>
                    <a:pt x="35312" y="4936"/>
                    <a:pt x="35323" y="4921"/>
                  </a:cubicBezTo>
                  <a:cubicBezTo>
                    <a:pt x="35306" y="4912"/>
                    <a:pt x="35291" y="4898"/>
                    <a:pt x="35270" y="4898"/>
                  </a:cubicBezTo>
                  <a:cubicBezTo>
                    <a:pt x="35261" y="4898"/>
                    <a:pt x="35251" y="4901"/>
                    <a:pt x="35239" y="4907"/>
                  </a:cubicBezTo>
                  <a:cubicBezTo>
                    <a:pt x="35232" y="4910"/>
                    <a:pt x="35225" y="4912"/>
                    <a:pt x="35218" y="4912"/>
                  </a:cubicBezTo>
                  <a:cubicBezTo>
                    <a:pt x="35209" y="4912"/>
                    <a:pt x="35202" y="4909"/>
                    <a:pt x="35198" y="4901"/>
                  </a:cubicBezTo>
                  <a:cubicBezTo>
                    <a:pt x="35193" y="4894"/>
                    <a:pt x="35187" y="4890"/>
                    <a:pt x="35182" y="4890"/>
                  </a:cubicBezTo>
                  <a:cubicBezTo>
                    <a:pt x="35179" y="4890"/>
                    <a:pt x="35176" y="4891"/>
                    <a:pt x="35174" y="4894"/>
                  </a:cubicBezTo>
                  <a:cubicBezTo>
                    <a:pt x="35163" y="4910"/>
                    <a:pt x="35145" y="4915"/>
                    <a:pt x="35127" y="4915"/>
                  </a:cubicBezTo>
                  <a:cubicBezTo>
                    <a:pt x="35115" y="4915"/>
                    <a:pt x="35103" y="4913"/>
                    <a:pt x="35094" y="4911"/>
                  </a:cubicBezTo>
                  <a:cubicBezTo>
                    <a:pt x="35007" y="4894"/>
                    <a:pt x="34921" y="4883"/>
                    <a:pt x="34830" y="4873"/>
                  </a:cubicBezTo>
                  <a:cubicBezTo>
                    <a:pt x="34820" y="4873"/>
                    <a:pt x="34799" y="4873"/>
                    <a:pt x="34799" y="4859"/>
                  </a:cubicBezTo>
                  <a:cubicBezTo>
                    <a:pt x="34795" y="4838"/>
                    <a:pt x="34793" y="4828"/>
                    <a:pt x="34783" y="4828"/>
                  </a:cubicBezTo>
                  <a:cubicBezTo>
                    <a:pt x="34774" y="4828"/>
                    <a:pt x="34761" y="4834"/>
                    <a:pt x="34736" y="4845"/>
                  </a:cubicBezTo>
                  <a:lnTo>
                    <a:pt x="34722" y="4845"/>
                  </a:lnTo>
                  <a:cubicBezTo>
                    <a:pt x="34716" y="4845"/>
                    <a:pt x="34712" y="4842"/>
                    <a:pt x="34708" y="4842"/>
                  </a:cubicBezTo>
                  <a:cubicBezTo>
                    <a:pt x="34686" y="4835"/>
                    <a:pt x="34669" y="4817"/>
                    <a:pt x="34642" y="4817"/>
                  </a:cubicBezTo>
                  <a:cubicBezTo>
                    <a:pt x="34640" y="4817"/>
                    <a:pt x="34638" y="4817"/>
                    <a:pt x="34636" y="4817"/>
                  </a:cubicBezTo>
                  <a:cubicBezTo>
                    <a:pt x="34627" y="4819"/>
                    <a:pt x="34619" y="4820"/>
                    <a:pt x="34612" y="4820"/>
                  </a:cubicBezTo>
                  <a:cubicBezTo>
                    <a:pt x="34604" y="4820"/>
                    <a:pt x="34597" y="4819"/>
                    <a:pt x="34591" y="4817"/>
                  </a:cubicBezTo>
                  <a:cubicBezTo>
                    <a:pt x="34580" y="4814"/>
                    <a:pt x="34567" y="4814"/>
                    <a:pt x="34556" y="4811"/>
                  </a:cubicBezTo>
                  <a:cubicBezTo>
                    <a:pt x="34535" y="4803"/>
                    <a:pt x="34521" y="4793"/>
                    <a:pt x="34508" y="4787"/>
                  </a:cubicBezTo>
                  <a:cubicBezTo>
                    <a:pt x="34455" y="4752"/>
                    <a:pt x="34389" y="4755"/>
                    <a:pt x="34330" y="4741"/>
                  </a:cubicBezTo>
                  <a:cubicBezTo>
                    <a:pt x="34292" y="4741"/>
                    <a:pt x="34258" y="4734"/>
                    <a:pt x="34226" y="4720"/>
                  </a:cubicBezTo>
                  <a:cubicBezTo>
                    <a:pt x="34201" y="4712"/>
                    <a:pt x="34176" y="4708"/>
                    <a:pt x="34150" y="4708"/>
                  </a:cubicBezTo>
                  <a:cubicBezTo>
                    <a:pt x="34130" y="4708"/>
                    <a:pt x="34109" y="4711"/>
                    <a:pt x="34088" y="4717"/>
                  </a:cubicBezTo>
                  <a:cubicBezTo>
                    <a:pt x="34070" y="4720"/>
                    <a:pt x="34050" y="4724"/>
                    <a:pt x="34032" y="4727"/>
                  </a:cubicBezTo>
                  <a:cubicBezTo>
                    <a:pt x="33980" y="4720"/>
                    <a:pt x="33928" y="4713"/>
                    <a:pt x="33872" y="4707"/>
                  </a:cubicBezTo>
                  <a:cubicBezTo>
                    <a:pt x="33907" y="4675"/>
                    <a:pt x="33855" y="4675"/>
                    <a:pt x="33831" y="4665"/>
                  </a:cubicBezTo>
                  <a:cubicBezTo>
                    <a:pt x="33827" y="4644"/>
                    <a:pt x="33862" y="4651"/>
                    <a:pt x="33872" y="4641"/>
                  </a:cubicBezTo>
                  <a:cubicBezTo>
                    <a:pt x="33886" y="4633"/>
                    <a:pt x="33901" y="4630"/>
                    <a:pt x="33914" y="4623"/>
                  </a:cubicBezTo>
                  <a:cubicBezTo>
                    <a:pt x="33955" y="4623"/>
                    <a:pt x="33980" y="4606"/>
                    <a:pt x="34008" y="4588"/>
                  </a:cubicBezTo>
                  <a:cubicBezTo>
                    <a:pt x="34012" y="4589"/>
                    <a:pt x="34016" y="4589"/>
                    <a:pt x="34020" y="4589"/>
                  </a:cubicBezTo>
                  <a:cubicBezTo>
                    <a:pt x="34088" y="4589"/>
                    <a:pt x="34123" y="4562"/>
                    <a:pt x="34143" y="4523"/>
                  </a:cubicBezTo>
                  <a:cubicBezTo>
                    <a:pt x="34192" y="4508"/>
                    <a:pt x="34188" y="4463"/>
                    <a:pt x="34240" y="4453"/>
                  </a:cubicBezTo>
                  <a:cubicBezTo>
                    <a:pt x="34247" y="4449"/>
                    <a:pt x="34237" y="4436"/>
                    <a:pt x="34229" y="4436"/>
                  </a:cubicBezTo>
                  <a:cubicBezTo>
                    <a:pt x="34177" y="4433"/>
                    <a:pt x="34148" y="4394"/>
                    <a:pt x="34094" y="4394"/>
                  </a:cubicBezTo>
                  <a:cubicBezTo>
                    <a:pt x="34092" y="4394"/>
                    <a:pt x="34090" y="4394"/>
                    <a:pt x="34088" y="4394"/>
                  </a:cubicBezTo>
                  <a:cubicBezTo>
                    <a:pt x="34080" y="4391"/>
                    <a:pt x="34060" y="4391"/>
                    <a:pt x="34067" y="4380"/>
                  </a:cubicBezTo>
                  <a:cubicBezTo>
                    <a:pt x="34091" y="4353"/>
                    <a:pt x="34070" y="4335"/>
                    <a:pt x="34025" y="4324"/>
                  </a:cubicBezTo>
                  <a:cubicBezTo>
                    <a:pt x="34015" y="4324"/>
                    <a:pt x="34008" y="4314"/>
                    <a:pt x="33997" y="4308"/>
                  </a:cubicBezTo>
                  <a:cubicBezTo>
                    <a:pt x="34029" y="4300"/>
                    <a:pt x="34056" y="4290"/>
                    <a:pt x="34088" y="4279"/>
                  </a:cubicBezTo>
                  <a:cubicBezTo>
                    <a:pt x="34122" y="4273"/>
                    <a:pt x="34167" y="4273"/>
                    <a:pt x="34178" y="4252"/>
                  </a:cubicBezTo>
                  <a:cubicBezTo>
                    <a:pt x="34186" y="4236"/>
                    <a:pt x="34198" y="4233"/>
                    <a:pt x="34210" y="4233"/>
                  </a:cubicBezTo>
                  <a:cubicBezTo>
                    <a:pt x="34220" y="4233"/>
                    <a:pt x="34230" y="4235"/>
                    <a:pt x="34240" y="4235"/>
                  </a:cubicBezTo>
                  <a:cubicBezTo>
                    <a:pt x="34251" y="4237"/>
                    <a:pt x="34260" y="4242"/>
                    <a:pt x="34273" y="4242"/>
                  </a:cubicBezTo>
                  <a:cubicBezTo>
                    <a:pt x="34277" y="4242"/>
                    <a:pt x="34281" y="4242"/>
                    <a:pt x="34285" y="4241"/>
                  </a:cubicBezTo>
                  <a:cubicBezTo>
                    <a:pt x="34393" y="4235"/>
                    <a:pt x="34508" y="4241"/>
                    <a:pt x="34615" y="4217"/>
                  </a:cubicBezTo>
                  <a:lnTo>
                    <a:pt x="34615" y="4217"/>
                  </a:lnTo>
                  <a:cubicBezTo>
                    <a:pt x="34618" y="4231"/>
                    <a:pt x="34587" y="4231"/>
                    <a:pt x="34583" y="4255"/>
                  </a:cubicBezTo>
                  <a:cubicBezTo>
                    <a:pt x="34589" y="4248"/>
                    <a:pt x="34596" y="4247"/>
                    <a:pt x="34603" y="4247"/>
                  </a:cubicBezTo>
                  <a:cubicBezTo>
                    <a:pt x="34609" y="4247"/>
                    <a:pt x="34614" y="4248"/>
                    <a:pt x="34619" y="4248"/>
                  </a:cubicBezTo>
                  <a:cubicBezTo>
                    <a:pt x="34627" y="4248"/>
                    <a:pt x="34633" y="4246"/>
                    <a:pt x="34636" y="4235"/>
                  </a:cubicBezTo>
                  <a:cubicBezTo>
                    <a:pt x="34639" y="4228"/>
                    <a:pt x="34657" y="4225"/>
                    <a:pt x="34674" y="4225"/>
                  </a:cubicBezTo>
                  <a:cubicBezTo>
                    <a:pt x="34687" y="4225"/>
                    <a:pt x="34699" y="4226"/>
                    <a:pt x="34712" y="4226"/>
                  </a:cubicBezTo>
                  <a:cubicBezTo>
                    <a:pt x="34760" y="4226"/>
                    <a:pt x="34807" y="4219"/>
                    <a:pt x="34851" y="4200"/>
                  </a:cubicBezTo>
                  <a:cubicBezTo>
                    <a:pt x="34871" y="4192"/>
                    <a:pt x="34903" y="4181"/>
                    <a:pt x="34924" y="4181"/>
                  </a:cubicBezTo>
                  <a:cubicBezTo>
                    <a:pt x="34931" y="4181"/>
                    <a:pt x="34938" y="4182"/>
                    <a:pt x="34941" y="4186"/>
                  </a:cubicBezTo>
                  <a:cubicBezTo>
                    <a:pt x="34957" y="4200"/>
                    <a:pt x="34971" y="4205"/>
                    <a:pt x="34984" y="4205"/>
                  </a:cubicBezTo>
                  <a:cubicBezTo>
                    <a:pt x="35003" y="4205"/>
                    <a:pt x="35021" y="4195"/>
                    <a:pt x="35041" y="4190"/>
                  </a:cubicBezTo>
                  <a:cubicBezTo>
                    <a:pt x="35049" y="4188"/>
                    <a:pt x="35056" y="4187"/>
                    <a:pt x="35062" y="4187"/>
                  </a:cubicBezTo>
                  <a:cubicBezTo>
                    <a:pt x="35069" y="4187"/>
                    <a:pt x="35076" y="4189"/>
                    <a:pt x="35083" y="4196"/>
                  </a:cubicBezTo>
                  <a:cubicBezTo>
                    <a:pt x="35085" y="4200"/>
                    <a:pt x="35089" y="4202"/>
                    <a:pt x="35094" y="4202"/>
                  </a:cubicBezTo>
                  <a:cubicBezTo>
                    <a:pt x="35099" y="4202"/>
                    <a:pt x="35104" y="4200"/>
                    <a:pt x="35108" y="4196"/>
                  </a:cubicBezTo>
                  <a:cubicBezTo>
                    <a:pt x="35115" y="4190"/>
                    <a:pt x="35111" y="4183"/>
                    <a:pt x="35097" y="4179"/>
                  </a:cubicBezTo>
                  <a:cubicBezTo>
                    <a:pt x="35066" y="4172"/>
                    <a:pt x="35059" y="4158"/>
                    <a:pt x="35062" y="4141"/>
                  </a:cubicBezTo>
                  <a:cubicBezTo>
                    <a:pt x="35090" y="4134"/>
                    <a:pt x="35104" y="4120"/>
                    <a:pt x="35129" y="4113"/>
                  </a:cubicBezTo>
                  <a:cubicBezTo>
                    <a:pt x="35170" y="4106"/>
                    <a:pt x="35215" y="4106"/>
                    <a:pt x="35249" y="4085"/>
                  </a:cubicBezTo>
                  <a:cubicBezTo>
                    <a:pt x="35257" y="4082"/>
                    <a:pt x="35260" y="4082"/>
                    <a:pt x="35264" y="4079"/>
                  </a:cubicBezTo>
                  <a:cubicBezTo>
                    <a:pt x="35289" y="4079"/>
                    <a:pt x="35303" y="4058"/>
                    <a:pt x="35328" y="4058"/>
                  </a:cubicBezTo>
                  <a:cubicBezTo>
                    <a:pt x="35334" y="4058"/>
                    <a:pt x="35340" y="4059"/>
                    <a:pt x="35347" y="4061"/>
                  </a:cubicBezTo>
                  <a:cubicBezTo>
                    <a:pt x="35372" y="4059"/>
                    <a:pt x="35398" y="4042"/>
                    <a:pt x="35425" y="4042"/>
                  </a:cubicBezTo>
                  <a:cubicBezTo>
                    <a:pt x="35439" y="4042"/>
                    <a:pt x="35454" y="4047"/>
                    <a:pt x="35468" y="4061"/>
                  </a:cubicBezTo>
                  <a:lnTo>
                    <a:pt x="35475" y="4061"/>
                  </a:lnTo>
                  <a:cubicBezTo>
                    <a:pt x="35484" y="4056"/>
                    <a:pt x="35491" y="4054"/>
                    <a:pt x="35498" y="4054"/>
                  </a:cubicBezTo>
                  <a:cubicBezTo>
                    <a:pt x="35514" y="4054"/>
                    <a:pt x="35528" y="4064"/>
                    <a:pt x="35545" y="4071"/>
                  </a:cubicBezTo>
                  <a:cubicBezTo>
                    <a:pt x="35562" y="4078"/>
                    <a:pt x="35580" y="4082"/>
                    <a:pt x="35597" y="4082"/>
                  </a:cubicBezTo>
                  <a:cubicBezTo>
                    <a:pt x="35638" y="4082"/>
                    <a:pt x="35675" y="4063"/>
                    <a:pt x="35687" y="4033"/>
                  </a:cubicBezTo>
                  <a:cubicBezTo>
                    <a:pt x="35694" y="4012"/>
                    <a:pt x="35691" y="3991"/>
                    <a:pt x="35712" y="3978"/>
                  </a:cubicBezTo>
                  <a:cubicBezTo>
                    <a:pt x="35766" y="3946"/>
                    <a:pt x="35777" y="3926"/>
                    <a:pt x="35728" y="3916"/>
                  </a:cubicBezTo>
                  <a:cubicBezTo>
                    <a:pt x="35697" y="3908"/>
                    <a:pt x="35663" y="3893"/>
                    <a:pt x="35628" y="3893"/>
                  </a:cubicBezTo>
                  <a:cubicBezTo>
                    <a:pt x="35612" y="3893"/>
                    <a:pt x="35596" y="3896"/>
                    <a:pt x="35579" y="3905"/>
                  </a:cubicBezTo>
                  <a:cubicBezTo>
                    <a:pt x="35486" y="3874"/>
                    <a:pt x="35478" y="3881"/>
                    <a:pt x="35462" y="3877"/>
                  </a:cubicBezTo>
                  <a:cubicBezTo>
                    <a:pt x="35433" y="3873"/>
                    <a:pt x="35408" y="3859"/>
                    <a:pt x="35382" y="3859"/>
                  </a:cubicBezTo>
                  <a:cubicBezTo>
                    <a:pt x="35366" y="3859"/>
                    <a:pt x="35351" y="3863"/>
                    <a:pt x="35333" y="3877"/>
                  </a:cubicBezTo>
                  <a:cubicBezTo>
                    <a:pt x="35330" y="3850"/>
                    <a:pt x="35330" y="3842"/>
                    <a:pt x="35315" y="3842"/>
                  </a:cubicBezTo>
                  <a:cubicBezTo>
                    <a:pt x="35309" y="3842"/>
                    <a:pt x="35300" y="3844"/>
                    <a:pt x="35288" y="3846"/>
                  </a:cubicBezTo>
                  <a:cubicBezTo>
                    <a:pt x="35275" y="3848"/>
                    <a:pt x="35263" y="3851"/>
                    <a:pt x="35254" y="3851"/>
                  </a:cubicBezTo>
                  <a:cubicBezTo>
                    <a:pt x="35239" y="3851"/>
                    <a:pt x="35231" y="3845"/>
                    <a:pt x="35236" y="3825"/>
                  </a:cubicBezTo>
                  <a:cubicBezTo>
                    <a:pt x="35239" y="3815"/>
                    <a:pt x="35225" y="3812"/>
                    <a:pt x="35219" y="3804"/>
                  </a:cubicBezTo>
                  <a:cubicBezTo>
                    <a:pt x="35180" y="3780"/>
                    <a:pt x="35135" y="3773"/>
                    <a:pt x="35087" y="3773"/>
                  </a:cubicBezTo>
                  <a:lnTo>
                    <a:pt x="35073" y="3773"/>
                  </a:lnTo>
                  <a:cubicBezTo>
                    <a:pt x="35071" y="3773"/>
                    <a:pt x="35069" y="3774"/>
                    <a:pt x="35067" y="3774"/>
                  </a:cubicBezTo>
                  <a:cubicBezTo>
                    <a:pt x="35040" y="3774"/>
                    <a:pt x="35033" y="3752"/>
                    <a:pt x="35010" y="3746"/>
                  </a:cubicBezTo>
                  <a:cubicBezTo>
                    <a:pt x="34972" y="3732"/>
                    <a:pt x="34937" y="3714"/>
                    <a:pt x="34900" y="3697"/>
                  </a:cubicBezTo>
                  <a:cubicBezTo>
                    <a:pt x="34868" y="3687"/>
                    <a:pt x="34879" y="3679"/>
                    <a:pt x="34903" y="3669"/>
                  </a:cubicBezTo>
                  <a:cubicBezTo>
                    <a:pt x="34934" y="3655"/>
                    <a:pt x="34975" y="3672"/>
                    <a:pt x="35007" y="3645"/>
                  </a:cubicBezTo>
                  <a:cubicBezTo>
                    <a:pt x="34930" y="3634"/>
                    <a:pt x="34861" y="3621"/>
                    <a:pt x="34799" y="3617"/>
                  </a:cubicBezTo>
                  <a:cubicBezTo>
                    <a:pt x="34748" y="3615"/>
                    <a:pt x="34696" y="3615"/>
                    <a:pt x="34645" y="3615"/>
                  </a:cubicBezTo>
                  <a:cubicBezTo>
                    <a:pt x="34568" y="3615"/>
                    <a:pt x="34490" y="3616"/>
                    <a:pt x="34413" y="3621"/>
                  </a:cubicBezTo>
                  <a:cubicBezTo>
                    <a:pt x="34396" y="3623"/>
                    <a:pt x="34378" y="3623"/>
                    <a:pt x="34360" y="3623"/>
                  </a:cubicBezTo>
                  <a:cubicBezTo>
                    <a:pt x="34342" y="3623"/>
                    <a:pt x="34323" y="3623"/>
                    <a:pt x="34306" y="3621"/>
                  </a:cubicBezTo>
                  <a:cubicBezTo>
                    <a:pt x="34285" y="3621"/>
                    <a:pt x="34279" y="3617"/>
                    <a:pt x="34296" y="3603"/>
                  </a:cubicBezTo>
                  <a:cubicBezTo>
                    <a:pt x="34311" y="3601"/>
                    <a:pt x="34323" y="3598"/>
                    <a:pt x="34338" y="3598"/>
                  </a:cubicBezTo>
                  <a:cubicBezTo>
                    <a:pt x="34344" y="3598"/>
                    <a:pt x="34351" y="3599"/>
                    <a:pt x="34358" y="3600"/>
                  </a:cubicBezTo>
                  <a:cubicBezTo>
                    <a:pt x="34361" y="3600"/>
                    <a:pt x="34364" y="3601"/>
                    <a:pt x="34367" y="3601"/>
                  </a:cubicBezTo>
                  <a:cubicBezTo>
                    <a:pt x="34384" y="3601"/>
                    <a:pt x="34389" y="3591"/>
                    <a:pt x="34386" y="3579"/>
                  </a:cubicBezTo>
                  <a:cubicBezTo>
                    <a:pt x="34407" y="3541"/>
                    <a:pt x="34275" y="3562"/>
                    <a:pt x="34320" y="3513"/>
                  </a:cubicBezTo>
                  <a:cubicBezTo>
                    <a:pt x="34313" y="3513"/>
                    <a:pt x="34309" y="3509"/>
                    <a:pt x="34303" y="3509"/>
                  </a:cubicBezTo>
                  <a:cubicBezTo>
                    <a:pt x="34282" y="3509"/>
                    <a:pt x="34264" y="3513"/>
                    <a:pt x="34244" y="3517"/>
                  </a:cubicBezTo>
                  <a:cubicBezTo>
                    <a:pt x="34227" y="3519"/>
                    <a:pt x="34211" y="3521"/>
                    <a:pt x="34195" y="3521"/>
                  </a:cubicBezTo>
                  <a:cubicBezTo>
                    <a:pt x="34167" y="3521"/>
                    <a:pt x="34140" y="3516"/>
                    <a:pt x="34115" y="3503"/>
                  </a:cubicBezTo>
                  <a:cubicBezTo>
                    <a:pt x="34119" y="3499"/>
                    <a:pt x="34122" y="3499"/>
                    <a:pt x="34129" y="3499"/>
                  </a:cubicBezTo>
                  <a:cubicBezTo>
                    <a:pt x="34135" y="3500"/>
                    <a:pt x="34141" y="3500"/>
                    <a:pt x="34146" y="3500"/>
                  </a:cubicBezTo>
                  <a:cubicBezTo>
                    <a:pt x="34166" y="3500"/>
                    <a:pt x="34182" y="3495"/>
                    <a:pt x="34195" y="3478"/>
                  </a:cubicBezTo>
                  <a:cubicBezTo>
                    <a:pt x="34166" y="3476"/>
                    <a:pt x="34143" y="3463"/>
                    <a:pt x="34116" y="3463"/>
                  </a:cubicBezTo>
                  <a:cubicBezTo>
                    <a:pt x="34107" y="3463"/>
                    <a:pt x="34098" y="3464"/>
                    <a:pt x="34088" y="3468"/>
                  </a:cubicBezTo>
                  <a:lnTo>
                    <a:pt x="33980" y="3468"/>
                  </a:lnTo>
                  <a:cubicBezTo>
                    <a:pt x="33970" y="3464"/>
                    <a:pt x="33963" y="3461"/>
                    <a:pt x="33952" y="3458"/>
                  </a:cubicBezTo>
                  <a:cubicBezTo>
                    <a:pt x="33938" y="3443"/>
                    <a:pt x="33893" y="3454"/>
                    <a:pt x="33886" y="3433"/>
                  </a:cubicBezTo>
                  <a:cubicBezTo>
                    <a:pt x="33875" y="3436"/>
                    <a:pt x="33861" y="3441"/>
                    <a:pt x="33849" y="3441"/>
                  </a:cubicBezTo>
                  <a:cubicBezTo>
                    <a:pt x="33847" y="3441"/>
                    <a:pt x="33844" y="3441"/>
                    <a:pt x="33841" y="3440"/>
                  </a:cubicBezTo>
                  <a:cubicBezTo>
                    <a:pt x="33814" y="3428"/>
                    <a:pt x="33787" y="3422"/>
                    <a:pt x="33759" y="3422"/>
                  </a:cubicBezTo>
                  <a:cubicBezTo>
                    <a:pt x="33734" y="3422"/>
                    <a:pt x="33708" y="3427"/>
                    <a:pt x="33682" y="3433"/>
                  </a:cubicBezTo>
                  <a:cubicBezTo>
                    <a:pt x="33542" y="3433"/>
                    <a:pt x="33408" y="3416"/>
                    <a:pt x="33269" y="3416"/>
                  </a:cubicBezTo>
                  <a:cubicBezTo>
                    <a:pt x="33182" y="3416"/>
                    <a:pt x="33092" y="3413"/>
                    <a:pt x="33009" y="3402"/>
                  </a:cubicBezTo>
                  <a:cubicBezTo>
                    <a:pt x="32828" y="3378"/>
                    <a:pt x="32647" y="3367"/>
                    <a:pt x="32464" y="3367"/>
                  </a:cubicBezTo>
                  <a:cubicBezTo>
                    <a:pt x="32415" y="3364"/>
                    <a:pt x="32363" y="3364"/>
                    <a:pt x="32314" y="3364"/>
                  </a:cubicBezTo>
                  <a:cubicBezTo>
                    <a:pt x="32304" y="3360"/>
                    <a:pt x="32290" y="3364"/>
                    <a:pt x="32277" y="3357"/>
                  </a:cubicBezTo>
                  <a:cubicBezTo>
                    <a:pt x="32227" y="3328"/>
                    <a:pt x="32165" y="3325"/>
                    <a:pt x="32104" y="3325"/>
                  </a:cubicBezTo>
                  <a:cubicBezTo>
                    <a:pt x="32092" y="3325"/>
                    <a:pt x="32080" y="3325"/>
                    <a:pt x="32069" y="3325"/>
                  </a:cubicBezTo>
                  <a:cubicBezTo>
                    <a:pt x="32037" y="3328"/>
                    <a:pt x="32005" y="3332"/>
                    <a:pt x="31975" y="3332"/>
                  </a:cubicBezTo>
                  <a:cubicBezTo>
                    <a:pt x="31962" y="3332"/>
                    <a:pt x="31949" y="3331"/>
                    <a:pt x="31936" y="3329"/>
                  </a:cubicBezTo>
                  <a:cubicBezTo>
                    <a:pt x="31801" y="3312"/>
                    <a:pt x="31659" y="3319"/>
                    <a:pt x="31523" y="3304"/>
                  </a:cubicBezTo>
                  <a:cubicBezTo>
                    <a:pt x="31482" y="3301"/>
                    <a:pt x="31437" y="3301"/>
                    <a:pt x="31395" y="3301"/>
                  </a:cubicBezTo>
                  <a:cubicBezTo>
                    <a:pt x="31375" y="3303"/>
                    <a:pt x="31355" y="3304"/>
                    <a:pt x="31336" y="3304"/>
                  </a:cubicBezTo>
                  <a:cubicBezTo>
                    <a:pt x="31274" y="3304"/>
                    <a:pt x="31213" y="3296"/>
                    <a:pt x="31153" y="3291"/>
                  </a:cubicBezTo>
                  <a:cubicBezTo>
                    <a:pt x="31145" y="3288"/>
                    <a:pt x="31139" y="3280"/>
                    <a:pt x="31132" y="3280"/>
                  </a:cubicBezTo>
                  <a:cubicBezTo>
                    <a:pt x="31090" y="3274"/>
                    <a:pt x="31041" y="3277"/>
                    <a:pt x="31038" y="3235"/>
                  </a:cubicBezTo>
                  <a:cubicBezTo>
                    <a:pt x="31036" y="3222"/>
                    <a:pt x="31025" y="3211"/>
                    <a:pt x="31007" y="3211"/>
                  </a:cubicBezTo>
                  <a:cubicBezTo>
                    <a:pt x="30998" y="3211"/>
                    <a:pt x="30988" y="3214"/>
                    <a:pt x="30975" y="3221"/>
                  </a:cubicBezTo>
                  <a:cubicBezTo>
                    <a:pt x="30959" y="3232"/>
                    <a:pt x="30940" y="3237"/>
                    <a:pt x="30917" y="3237"/>
                  </a:cubicBezTo>
                  <a:cubicBezTo>
                    <a:pt x="30910" y="3237"/>
                    <a:pt x="30903" y="3236"/>
                    <a:pt x="30895" y="3235"/>
                  </a:cubicBezTo>
                  <a:lnTo>
                    <a:pt x="30895" y="3221"/>
                  </a:lnTo>
                  <a:cubicBezTo>
                    <a:pt x="30914" y="3194"/>
                    <a:pt x="30968" y="3175"/>
                    <a:pt x="31017" y="3175"/>
                  </a:cubicBezTo>
                  <a:cubicBezTo>
                    <a:pt x="31042" y="3175"/>
                    <a:pt x="31066" y="3180"/>
                    <a:pt x="31083" y="3190"/>
                  </a:cubicBezTo>
                  <a:cubicBezTo>
                    <a:pt x="31107" y="3200"/>
                    <a:pt x="31132" y="3200"/>
                    <a:pt x="31159" y="3205"/>
                  </a:cubicBezTo>
                  <a:cubicBezTo>
                    <a:pt x="31142" y="3211"/>
                    <a:pt x="31142" y="3225"/>
                    <a:pt x="31118" y="3225"/>
                  </a:cubicBezTo>
                  <a:cubicBezTo>
                    <a:pt x="31114" y="3225"/>
                    <a:pt x="31108" y="3223"/>
                    <a:pt x="31103" y="3223"/>
                  </a:cubicBezTo>
                  <a:cubicBezTo>
                    <a:pt x="31099" y="3223"/>
                    <a:pt x="31097" y="3224"/>
                    <a:pt x="31097" y="3229"/>
                  </a:cubicBezTo>
                  <a:cubicBezTo>
                    <a:pt x="31097" y="3234"/>
                    <a:pt x="31104" y="3243"/>
                    <a:pt x="31111" y="3243"/>
                  </a:cubicBezTo>
                  <a:cubicBezTo>
                    <a:pt x="31112" y="3243"/>
                    <a:pt x="31113" y="3243"/>
                    <a:pt x="31114" y="3242"/>
                  </a:cubicBezTo>
                  <a:cubicBezTo>
                    <a:pt x="31130" y="3242"/>
                    <a:pt x="31146" y="3243"/>
                    <a:pt x="31161" y="3243"/>
                  </a:cubicBezTo>
                  <a:cubicBezTo>
                    <a:pt x="31197" y="3243"/>
                    <a:pt x="31231" y="3239"/>
                    <a:pt x="31253" y="3215"/>
                  </a:cubicBezTo>
                  <a:cubicBezTo>
                    <a:pt x="31266" y="3204"/>
                    <a:pt x="31273" y="3198"/>
                    <a:pt x="31288" y="3198"/>
                  </a:cubicBezTo>
                  <a:cubicBezTo>
                    <a:pt x="31294" y="3198"/>
                    <a:pt x="31300" y="3199"/>
                    <a:pt x="31308" y="3200"/>
                  </a:cubicBezTo>
                  <a:cubicBezTo>
                    <a:pt x="31312" y="3201"/>
                    <a:pt x="31315" y="3202"/>
                    <a:pt x="31319" y="3202"/>
                  </a:cubicBezTo>
                  <a:cubicBezTo>
                    <a:pt x="31332" y="3202"/>
                    <a:pt x="31345" y="3195"/>
                    <a:pt x="31353" y="3187"/>
                  </a:cubicBezTo>
                  <a:cubicBezTo>
                    <a:pt x="31363" y="3184"/>
                    <a:pt x="31373" y="3183"/>
                    <a:pt x="31382" y="3183"/>
                  </a:cubicBezTo>
                  <a:cubicBezTo>
                    <a:pt x="31408" y="3183"/>
                    <a:pt x="31431" y="3192"/>
                    <a:pt x="31451" y="3197"/>
                  </a:cubicBezTo>
                  <a:cubicBezTo>
                    <a:pt x="31459" y="3199"/>
                    <a:pt x="31466" y="3200"/>
                    <a:pt x="31473" y="3200"/>
                  </a:cubicBezTo>
                  <a:cubicBezTo>
                    <a:pt x="31505" y="3200"/>
                    <a:pt x="31526" y="3182"/>
                    <a:pt x="31541" y="3173"/>
                  </a:cubicBezTo>
                  <a:cubicBezTo>
                    <a:pt x="31565" y="3159"/>
                    <a:pt x="31510" y="3155"/>
                    <a:pt x="31499" y="3138"/>
                  </a:cubicBezTo>
                  <a:cubicBezTo>
                    <a:pt x="31503" y="3138"/>
                    <a:pt x="31508" y="3138"/>
                    <a:pt x="31512" y="3138"/>
                  </a:cubicBezTo>
                  <a:cubicBezTo>
                    <a:pt x="31572" y="3138"/>
                    <a:pt x="31621" y="3159"/>
                    <a:pt x="31680" y="3163"/>
                  </a:cubicBezTo>
                  <a:cubicBezTo>
                    <a:pt x="31697" y="3173"/>
                    <a:pt x="31711" y="3184"/>
                    <a:pt x="31731" y="3194"/>
                  </a:cubicBezTo>
                  <a:cubicBezTo>
                    <a:pt x="31752" y="3202"/>
                    <a:pt x="31775" y="3218"/>
                    <a:pt x="31793" y="3218"/>
                  </a:cubicBezTo>
                  <a:cubicBezTo>
                    <a:pt x="31797" y="3218"/>
                    <a:pt x="31801" y="3217"/>
                    <a:pt x="31805" y="3215"/>
                  </a:cubicBezTo>
                  <a:cubicBezTo>
                    <a:pt x="31821" y="3206"/>
                    <a:pt x="31837" y="3204"/>
                    <a:pt x="31852" y="3204"/>
                  </a:cubicBezTo>
                  <a:cubicBezTo>
                    <a:pt x="31878" y="3204"/>
                    <a:pt x="31903" y="3211"/>
                    <a:pt x="31928" y="3211"/>
                  </a:cubicBezTo>
                  <a:cubicBezTo>
                    <a:pt x="31931" y="3211"/>
                    <a:pt x="31934" y="3211"/>
                    <a:pt x="31936" y="3211"/>
                  </a:cubicBezTo>
                  <a:lnTo>
                    <a:pt x="31960" y="3211"/>
                  </a:lnTo>
                  <a:cubicBezTo>
                    <a:pt x="31973" y="3217"/>
                    <a:pt x="31986" y="3219"/>
                    <a:pt x="31999" y="3219"/>
                  </a:cubicBezTo>
                  <a:cubicBezTo>
                    <a:pt x="32029" y="3219"/>
                    <a:pt x="32061" y="3208"/>
                    <a:pt x="32091" y="3208"/>
                  </a:cubicBezTo>
                  <a:cubicBezTo>
                    <a:pt x="32103" y="3208"/>
                    <a:pt x="32115" y="3210"/>
                    <a:pt x="32127" y="3215"/>
                  </a:cubicBezTo>
                  <a:cubicBezTo>
                    <a:pt x="32128" y="3215"/>
                    <a:pt x="32129" y="3216"/>
                    <a:pt x="32131" y="3216"/>
                  </a:cubicBezTo>
                  <a:cubicBezTo>
                    <a:pt x="32139" y="3216"/>
                    <a:pt x="32143" y="3196"/>
                    <a:pt x="32134" y="3190"/>
                  </a:cubicBezTo>
                  <a:cubicBezTo>
                    <a:pt x="32117" y="3176"/>
                    <a:pt x="32103" y="3163"/>
                    <a:pt x="32072" y="3159"/>
                  </a:cubicBezTo>
                  <a:lnTo>
                    <a:pt x="32072" y="3142"/>
                  </a:lnTo>
                  <a:cubicBezTo>
                    <a:pt x="32091" y="3131"/>
                    <a:pt x="32119" y="3125"/>
                    <a:pt x="32142" y="3125"/>
                  </a:cubicBezTo>
                  <a:cubicBezTo>
                    <a:pt x="32161" y="3125"/>
                    <a:pt x="32176" y="3129"/>
                    <a:pt x="32183" y="3135"/>
                  </a:cubicBezTo>
                  <a:cubicBezTo>
                    <a:pt x="32207" y="3159"/>
                    <a:pt x="32235" y="3159"/>
                    <a:pt x="32263" y="3170"/>
                  </a:cubicBezTo>
                  <a:cubicBezTo>
                    <a:pt x="32284" y="3173"/>
                    <a:pt x="32304" y="3180"/>
                    <a:pt x="32325" y="3184"/>
                  </a:cubicBezTo>
                  <a:cubicBezTo>
                    <a:pt x="32314" y="3205"/>
                    <a:pt x="32273" y="3200"/>
                    <a:pt x="32256" y="3218"/>
                  </a:cubicBezTo>
                  <a:cubicBezTo>
                    <a:pt x="32269" y="3227"/>
                    <a:pt x="32282" y="3231"/>
                    <a:pt x="32294" y="3231"/>
                  </a:cubicBezTo>
                  <a:cubicBezTo>
                    <a:pt x="32312" y="3231"/>
                    <a:pt x="32329" y="3222"/>
                    <a:pt x="32346" y="3211"/>
                  </a:cubicBezTo>
                  <a:cubicBezTo>
                    <a:pt x="32361" y="3202"/>
                    <a:pt x="32370" y="3185"/>
                    <a:pt x="32394" y="3185"/>
                  </a:cubicBezTo>
                  <a:cubicBezTo>
                    <a:pt x="32399" y="3185"/>
                    <a:pt x="32403" y="3186"/>
                    <a:pt x="32408" y="3187"/>
                  </a:cubicBezTo>
                  <a:cubicBezTo>
                    <a:pt x="32408" y="3208"/>
                    <a:pt x="32388" y="3235"/>
                    <a:pt x="32439" y="3242"/>
                  </a:cubicBezTo>
                  <a:cubicBezTo>
                    <a:pt x="32457" y="3246"/>
                    <a:pt x="32476" y="3249"/>
                    <a:pt x="32493" y="3249"/>
                  </a:cubicBezTo>
                  <a:cubicBezTo>
                    <a:pt x="32525" y="3249"/>
                    <a:pt x="32552" y="3238"/>
                    <a:pt x="32561" y="3205"/>
                  </a:cubicBezTo>
                  <a:cubicBezTo>
                    <a:pt x="32573" y="3216"/>
                    <a:pt x="32581" y="3227"/>
                    <a:pt x="32593" y="3227"/>
                  </a:cubicBezTo>
                  <a:cubicBezTo>
                    <a:pt x="32599" y="3227"/>
                    <a:pt x="32605" y="3225"/>
                    <a:pt x="32613" y="3218"/>
                  </a:cubicBezTo>
                  <a:cubicBezTo>
                    <a:pt x="32625" y="3209"/>
                    <a:pt x="32636" y="3204"/>
                    <a:pt x="32646" y="3204"/>
                  </a:cubicBezTo>
                  <a:cubicBezTo>
                    <a:pt x="32656" y="3204"/>
                    <a:pt x="32667" y="3211"/>
                    <a:pt x="32676" y="3225"/>
                  </a:cubicBezTo>
                  <a:cubicBezTo>
                    <a:pt x="32677" y="3227"/>
                    <a:pt x="32682" y="3227"/>
                    <a:pt x="32687" y="3227"/>
                  </a:cubicBezTo>
                  <a:cubicBezTo>
                    <a:pt x="32694" y="3227"/>
                    <a:pt x="32702" y="3226"/>
                    <a:pt x="32700" y="3221"/>
                  </a:cubicBezTo>
                  <a:cubicBezTo>
                    <a:pt x="32694" y="3206"/>
                    <a:pt x="32699" y="3202"/>
                    <a:pt x="32708" y="3202"/>
                  </a:cubicBezTo>
                  <a:cubicBezTo>
                    <a:pt x="32718" y="3202"/>
                    <a:pt x="32732" y="3207"/>
                    <a:pt x="32741" y="3207"/>
                  </a:cubicBezTo>
                  <a:cubicBezTo>
                    <a:pt x="32744" y="3207"/>
                    <a:pt x="32747" y="3206"/>
                    <a:pt x="32748" y="3205"/>
                  </a:cubicBezTo>
                  <a:lnTo>
                    <a:pt x="32790" y="3205"/>
                  </a:lnTo>
                  <a:cubicBezTo>
                    <a:pt x="32794" y="3219"/>
                    <a:pt x="32808" y="3222"/>
                    <a:pt x="32822" y="3222"/>
                  </a:cubicBezTo>
                  <a:cubicBezTo>
                    <a:pt x="32831" y="3222"/>
                    <a:pt x="32841" y="3221"/>
                    <a:pt x="32849" y="3221"/>
                  </a:cubicBezTo>
                  <a:cubicBezTo>
                    <a:pt x="32873" y="3223"/>
                    <a:pt x="32897" y="3223"/>
                    <a:pt x="32922" y="3223"/>
                  </a:cubicBezTo>
                  <a:cubicBezTo>
                    <a:pt x="32946" y="3223"/>
                    <a:pt x="32970" y="3223"/>
                    <a:pt x="32995" y="3225"/>
                  </a:cubicBezTo>
                  <a:cubicBezTo>
                    <a:pt x="33000" y="3226"/>
                    <a:pt x="33006" y="3226"/>
                    <a:pt x="33011" y="3226"/>
                  </a:cubicBezTo>
                  <a:cubicBezTo>
                    <a:pt x="33043" y="3226"/>
                    <a:pt x="33071" y="3217"/>
                    <a:pt x="33071" y="3194"/>
                  </a:cubicBezTo>
                  <a:cubicBezTo>
                    <a:pt x="33071" y="3172"/>
                    <a:pt x="33047" y="3165"/>
                    <a:pt x="33015" y="3165"/>
                  </a:cubicBezTo>
                  <a:cubicBezTo>
                    <a:pt x="33008" y="3165"/>
                    <a:pt x="33000" y="3166"/>
                    <a:pt x="32991" y="3166"/>
                  </a:cubicBezTo>
                  <a:cubicBezTo>
                    <a:pt x="32988" y="3170"/>
                    <a:pt x="32985" y="3170"/>
                    <a:pt x="32980" y="3170"/>
                  </a:cubicBezTo>
                  <a:cubicBezTo>
                    <a:pt x="32974" y="3142"/>
                    <a:pt x="32918" y="3152"/>
                    <a:pt x="32905" y="3131"/>
                  </a:cubicBezTo>
                  <a:cubicBezTo>
                    <a:pt x="32892" y="3114"/>
                    <a:pt x="32879" y="3108"/>
                    <a:pt x="32865" y="3108"/>
                  </a:cubicBezTo>
                  <a:cubicBezTo>
                    <a:pt x="32847" y="3108"/>
                    <a:pt x="32830" y="3118"/>
                    <a:pt x="32814" y="3128"/>
                  </a:cubicBezTo>
                  <a:cubicBezTo>
                    <a:pt x="32797" y="3140"/>
                    <a:pt x="32780" y="3144"/>
                    <a:pt x="32762" y="3144"/>
                  </a:cubicBezTo>
                  <a:cubicBezTo>
                    <a:pt x="32755" y="3144"/>
                    <a:pt x="32746" y="3143"/>
                    <a:pt x="32738" y="3142"/>
                  </a:cubicBezTo>
                  <a:cubicBezTo>
                    <a:pt x="32710" y="3135"/>
                    <a:pt x="32679" y="3138"/>
                    <a:pt x="32655" y="3131"/>
                  </a:cubicBezTo>
                  <a:cubicBezTo>
                    <a:pt x="32589" y="3117"/>
                    <a:pt x="32509" y="3128"/>
                    <a:pt x="32453" y="3093"/>
                  </a:cubicBezTo>
                  <a:cubicBezTo>
                    <a:pt x="32468" y="3090"/>
                    <a:pt x="32481" y="3090"/>
                    <a:pt x="32495" y="3086"/>
                  </a:cubicBezTo>
                  <a:cubicBezTo>
                    <a:pt x="32665" y="3083"/>
                    <a:pt x="32835" y="3080"/>
                    <a:pt x="33005" y="3075"/>
                  </a:cubicBezTo>
                  <a:cubicBezTo>
                    <a:pt x="33021" y="3077"/>
                    <a:pt x="33037" y="3077"/>
                    <a:pt x="33053" y="3077"/>
                  </a:cubicBezTo>
                  <a:cubicBezTo>
                    <a:pt x="33127" y="3077"/>
                    <a:pt x="33201" y="3065"/>
                    <a:pt x="33276" y="3065"/>
                  </a:cubicBezTo>
                  <a:cubicBezTo>
                    <a:pt x="33286" y="3065"/>
                    <a:pt x="33297" y="3065"/>
                    <a:pt x="33307" y="3069"/>
                  </a:cubicBezTo>
                  <a:cubicBezTo>
                    <a:pt x="33324" y="3071"/>
                    <a:pt x="33341" y="3072"/>
                    <a:pt x="33358" y="3072"/>
                  </a:cubicBezTo>
                  <a:cubicBezTo>
                    <a:pt x="33452" y="3072"/>
                    <a:pt x="33543" y="3047"/>
                    <a:pt x="33635" y="3047"/>
                  </a:cubicBezTo>
                  <a:cubicBezTo>
                    <a:pt x="33647" y="3047"/>
                    <a:pt x="33659" y="3047"/>
                    <a:pt x="33672" y="3048"/>
                  </a:cubicBezTo>
                  <a:cubicBezTo>
                    <a:pt x="33685" y="3048"/>
                    <a:pt x="33709" y="3034"/>
                    <a:pt x="33696" y="3027"/>
                  </a:cubicBezTo>
                  <a:cubicBezTo>
                    <a:pt x="33647" y="3000"/>
                    <a:pt x="33678" y="2982"/>
                    <a:pt x="33702" y="2958"/>
                  </a:cubicBezTo>
                  <a:cubicBezTo>
                    <a:pt x="33716" y="2947"/>
                    <a:pt x="33713" y="2930"/>
                    <a:pt x="33702" y="2913"/>
                  </a:cubicBezTo>
                  <a:cubicBezTo>
                    <a:pt x="33689" y="2899"/>
                    <a:pt x="33669" y="2896"/>
                    <a:pt x="33649" y="2896"/>
                  </a:cubicBezTo>
                  <a:cubicBezTo>
                    <a:pt x="33637" y="2896"/>
                    <a:pt x="33624" y="2897"/>
                    <a:pt x="33612" y="2897"/>
                  </a:cubicBezTo>
                  <a:cubicBezTo>
                    <a:pt x="33605" y="2897"/>
                    <a:pt x="33598" y="2897"/>
                    <a:pt x="33592" y="2896"/>
                  </a:cubicBezTo>
                  <a:cubicBezTo>
                    <a:pt x="33588" y="2896"/>
                    <a:pt x="33588" y="2892"/>
                    <a:pt x="33584" y="2888"/>
                  </a:cubicBezTo>
                  <a:cubicBezTo>
                    <a:pt x="33616" y="2861"/>
                    <a:pt x="33542" y="2867"/>
                    <a:pt x="33547" y="2846"/>
                  </a:cubicBezTo>
                  <a:cubicBezTo>
                    <a:pt x="33567" y="2846"/>
                    <a:pt x="33584" y="2843"/>
                    <a:pt x="33598" y="2836"/>
                  </a:cubicBezTo>
                  <a:cubicBezTo>
                    <a:pt x="33609" y="2833"/>
                    <a:pt x="33616" y="2830"/>
                    <a:pt x="33619" y="2826"/>
                  </a:cubicBezTo>
                  <a:cubicBezTo>
                    <a:pt x="33657" y="2805"/>
                    <a:pt x="33696" y="2788"/>
                    <a:pt x="33696" y="2753"/>
                  </a:cubicBezTo>
                  <a:cubicBezTo>
                    <a:pt x="33776" y="2726"/>
                    <a:pt x="33869" y="2712"/>
                    <a:pt x="33942" y="2670"/>
                  </a:cubicBezTo>
                  <a:cubicBezTo>
                    <a:pt x="33959" y="2659"/>
                    <a:pt x="33990" y="2659"/>
                    <a:pt x="34018" y="2659"/>
                  </a:cubicBezTo>
                  <a:cubicBezTo>
                    <a:pt x="34133" y="2659"/>
                    <a:pt x="34133" y="2656"/>
                    <a:pt x="34223" y="2614"/>
                  </a:cubicBezTo>
                  <a:cubicBezTo>
                    <a:pt x="34240" y="2608"/>
                    <a:pt x="34258" y="2601"/>
                    <a:pt x="34275" y="2593"/>
                  </a:cubicBezTo>
                  <a:cubicBezTo>
                    <a:pt x="34379" y="2555"/>
                    <a:pt x="34487" y="2521"/>
                    <a:pt x="34577" y="2468"/>
                  </a:cubicBezTo>
                  <a:cubicBezTo>
                    <a:pt x="34597" y="2455"/>
                    <a:pt x="34618" y="2441"/>
                    <a:pt x="34646" y="2430"/>
                  </a:cubicBezTo>
                  <a:cubicBezTo>
                    <a:pt x="34687" y="2420"/>
                    <a:pt x="34702" y="2409"/>
                    <a:pt x="34674" y="2382"/>
                  </a:cubicBezTo>
                  <a:cubicBezTo>
                    <a:pt x="34646" y="2358"/>
                    <a:pt x="34650" y="2337"/>
                    <a:pt x="34708" y="2334"/>
                  </a:cubicBezTo>
                  <a:cubicBezTo>
                    <a:pt x="34733" y="2334"/>
                    <a:pt x="34757" y="2334"/>
                    <a:pt x="34754" y="2309"/>
                  </a:cubicBezTo>
                  <a:cubicBezTo>
                    <a:pt x="34749" y="2279"/>
                    <a:pt x="34745" y="2266"/>
                    <a:pt x="34727" y="2266"/>
                  </a:cubicBezTo>
                  <a:cubicBezTo>
                    <a:pt x="34716" y="2266"/>
                    <a:pt x="34700" y="2272"/>
                    <a:pt x="34674" y="2281"/>
                  </a:cubicBezTo>
                  <a:cubicBezTo>
                    <a:pt x="34671" y="2250"/>
                    <a:pt x="34712" y="2226"/>
                    <a:pt x="34705" y="2198"/>
                  </a:cubicBezTo>
                  <a:cubicBezTo>
                    <a:pt x="34695" y="2129"/>
                    <a:pt x="34775" y="2073"/>
                    <a:pt x="34785" y="2007"/>
                  </a:cubicBezTo>
                  <a:cubicBezTo>
                    <a:pt x="34788" y="1980"/>
                    <a:pt x="34788" y="1966"/>
                    <a:pt x="34743" y="1966"/>
                  </a:cubicBezTo>
                  <a:cubicBezTo>
                    <a:pt x="34739" y="1966"/>
                    <a:pt x="34736" y="1966"/>
                    <a:pt x="34733" y="1966"/>
                  </a:cubicBezTo>
                  <a:cubicBezTo>
                    <a:pt x="34714" y="1966"/>
                    <a:pt x="34707" y="1957"/>
                    <a:pt x="34702" y="1948"/>
                  </a:cubicBezTo>
                  <a:cubicBezTo>
                    <a:pt x="34692" y="1935"/>
                    <a:pt x="34712" y="1931"/>
                    <a:pt x="34726" y="1927"/>
                  </a:cubicBezTo>
                  <a:cubicBezTo>
                    <a:pt x="34781" y="1914"/>
                    <a:pt x="34802" y="1896"/>
                    <a:pt x="34761" y="1861"/>
                  </a:cubicBezTo>
                  <a:cubicBezTo>
                    <a:pt x="34746" y="1847"/>
                    <a:pt x="34750" y="1820"/>
                    <a:pt x="34761" y="1806"/>
                  </a:cubicBezTo>
                  <a:cubicBezTo>
                    <a:pt x="34781" y="1782"/>
                    <a:pt x="34764" y="1778"/>
                    <a:pt x="34736" y="1778"/>
                  </a:cubicBezTo>
                  <a:cubicBezTo>
                    <a:pt x="34708" y="1775"/>
                    <a:pt x="34681" y="1775"/>
                    <a:pt x="34657" y="1775"/>
                  </a:cubicBezTo>
                  <a:cubicBezTo>
                    <a:pt x="34640" y="1777"/>
                    <a:pt x="34624" y="1778"/>
                    <a:pt x="34608" y="1778"/>
                  </a:cubicBezTo>
                  <a:cubicBezTo>
                    <a:pt x="34567" y="1778"/>
                    <a:pt x="34527" y="1772"/>
                    <a:pt x="34490" y="1764"/>
                  </a:cubicBezTo>
                  <a:cubicBezTo>
                    <a:pt x="34431" y="1754"/>
                    <a:pt x="34372" y="1751"/>
                    <a:pt x="34309" y="1751"/>
                  </a:cubicBezTo>
                  <a:cubicBezTo>
                    <a:pt x="34249" y="1751"/>
                    <a:pt x="34188" y="1760"/>
                    <a:pt x="34125" y="1760"/>
                  </a:cubicBezTo>
                  <a:cubicBezTo>
                    <a:pt x="34094" y="1760"/>
                    <a:pt x="34063" y="1758"/>
                    <a:pt x="34032" y="1751"/>
                  </a:cubicBezTo>
                  <a:cubicBezTo>
                    <a:pt x="34042" y="1740"/>
                    <a:pt x="33976" y="1743"/>
                    <a:pt x="34025" y="1730"/>
                  </a:cubicBezTo>
                  <a:cubicBezTo>
                    <a:pt x="34042" y="1727"/>
                    <a:pt x="34053" y="1719"/>
                    <a:pt x="34063" y="1709"/>
                  </a:cubicBezTo>
                  <a:cubicBezTo>
                    <a:pt x="34095" y="1686"/>
                    <a:pt x="34129" y="1672"/>
                    <a:pt x="34177" y="1672"/>
                  </a:cubicBezTo>
                  <a:cubicBezTo>
                    <a:pt x="34187" y="1672"/>
                    <a:pt x="34197" y="1673"/>
                    <a:pt x="34209" y="1674"/>
                  </a:cubicBezTo>
                  <a:cubicBezTo>
                    <a:pt x="34309" y="1681"/>
                    <a:pt x="34417" y="1677"/>
                    <a:pt x="34518" y="1681"/>
                  </a:cubicBezTo>
                  <a:cubicBezTo>
                    <a:pt x="34580" y="1681"/>
                    <a:pt x="34663" y="1615"/>
                    <a:pt x="34636" y="1591"/>
                  </a:cubicBezTo>
                  <a:cubicBezTo>
                    <a:pt x="34597" y="1563"/>
                    <a:pt x="34622" y="1549"/>
                    <a:pt x="34642" y="1528"/>
                  </a:cubicBezTo>
                  <a:cubicBezTo>
                    <a:pt x="34660" y="1518"/>
                    <a:pt x="34687" y="1511"/>
                    <a:pt x="34684" y="1493"/>
                  </a:cubicBezTo>
                  <a:cubicBezTo>
                    <a:pt x="34677" y="1445"/>
                    <a:pt x="34729" y="1438"/>
                    <a:pt x="34785" y="1435"/>
                  </a:cubicBezTo>
                  <a:cubicBezTo>
                    <a:pt x="34816" y="1431"/>
                    <a:pt x="34837" y="1424"/>
                    <a:pt x="34830" y="1403"/>
                  </a:cubicBezTo>
                  <a:cubicBezTo>
                    <a:pt x="34847" y="1355"/>
                    <a:pt x="34816" y="1324"/>
                    <a:pt x="34736" y="1310"/>
                  </a:cubicBezTo>
                  <a:cubicBezTo>
                    <a:pt x="34861" y="1289"/>
                    <a:pt x="34875" y="1234"/>
                    <a:pt x="34875" y="1175"/>
                  </a:cubicBezTo>
                  <a:cubicBezTo>
                    <a:pt x="34875" y="1152"/>
                    <a:pt x="34881" y="1126"/>
                    <a:pt x="34827" y="1126"/>
                  </a:cubicBezTo>
                  <a:cubicBezTo>
                    <a:pt x="34824" y="1126"/>
                    <a:pt x="34820" y="1126"/>
                    <a:pt x="34816" y="1126"/>
                  </a:cubicBezTo>
                  <a:cubicBezTo>
                    <a:pt x="34814" y="1126"/>
                    <a:pt x="34812" y="1127"/>
                    <a:pt x="34810" y="1127"/>
                  </a:cubicBezTo>
                  <a:cubicBezTo>
                    <a:pt x="34786" y="1127"/>
                    <a:pt x="34775" y="1108"/>
                    <a:pt x="34775" y="1098"/>
                  </a:cubicBezTo>
                  <a:cubicBezTo>
                    <a:pt x="34776" y="1090"/>
                    <a:pt x="34784" y="1087"/>
                    <a:pt x="34794" y="1087"/>
                  </a:cubicBezTo>
                  <a:cubicBezTo>
                    <a:pt x="34803" y="1087"/>
                    <a:pt x="34814" y="1090"/>
                    <a:pt x="34823" y="1091"/>
                  </a:cubicBezTo>
                  <a:cubicBezTo>
                    <a:pt x="34835" y="1093"/>
                    <a:pt x="34847" y="1095"/>
                    <a:pt x="34858" y="1095"/>
                  </a:cubicBezTo>
                  <a:cubicBezTo>
                    <a:pt x="34872" y="1095"/>
                    <a:pt x="34882" y="1090"/>
                    <a:pt x="34882" y="1070"/>
                  </a:cubicBezTo>
                  <a:cubicBezTo>
                    <a:pt x="34882" y="1056"/>
                    <a:pt x="34910" y="1050"/>
                    <a:pt x="34934" y="1046"/>
                  </a:cubicBezTo>
                  <a:cubicBezTo>
                    <a:pt x="34958" y="1043"/>
                    <a:pt x="34986" y="1035"/>
                    <a:pt x="34979" y="1015"/>
                  </a:cubicBezTo>
                  <a:cubicBezTo>
                    <a:pt x="34974" y="996"/>
                    <a:pt x="34959" y="992"/>
                    <a:pt x="34940" y="992"/>
                  </a:cubicBezTo>
                  <a:cubicBezTo>
                    <a:pt x="34930" y="992"/>
                    <a:pt x="34920" y="993"/>
                    <a:pt x="34910" y="994"/>
                  </a:cubicBezTo>
                  <a:cubicBezTo>
                    <a:pt x="34895" y="988"/>
                    <a:pt x="34879" y="983"/>
                    <a:pt x="34860" y="983"/>
                  </a:cubicBezTo>
                  <a:cubicBezTo>
                    <a:pt x="34856" y="983"/>
                    <a:pt x="34852" y="983"/>
                    <a:pt x="34847" y="984"/>
                  </a:cubicBezTo>
                  <a:cubicBezTo>
                    <a:pt x="34847" y="970"/>
                    <a:pt x="34826" y="966"/>
                    <a:pt x="34820" y="956"/>
                  </a:cubicBezTo>
                  <a:cubicBezTo>
                    <a:pt x="34791" y="921"/>
                    <a:pt x="34740" y="894"/>
                    <a:pt x="34736" y="848"/>
                  </a:cubicBezTo>
                  <a:lnTo>
                    <a:pt x="34750" y="848"/>
                  </a:lnTo>
                  <a:cubicBezTo>
                    <a:pt x="34753" y="848"/>
                    <a:pt x="34756" y="848"/>
                    <a:pt x="34758" y="848"/>
                  </a:cubicBezTo>
                  <a:cubicBezTo>
                    <a:pt x="34805" y="848"/>
                    <a:pt x="34850" y="867"/>
                    <a:pt x="34898" y="867"/>
                  </a:cubicBezTo>
                  <a:cubicBezTo>
                    <a:pt x="34911" y="867"/>
                    <a:pt x="34924" y="866"/>
                    <a:pt x="34937" y="862"/>
                  </a:cubicBezTo>
                  <a:cubicBezTo>
                    <a:pt x="34993" y="852"/>
                    <a:pt x="35055" y="866"/>
                    <a:pt x="35104" y="835"/>
                  </a:cubicBezTo>
                  <a:cubicBezTo>
                    <a:pt x="35107" y="833"/>
                    <a:pt x="35110" y="832"/>
                    <a:pt x="35113" y="832"/>
                  </a:cubicBezTo>
                  <a:cubicBezTo>
                    <a:pt x="35121" y="832"/>
                    <a:pt x="35129" y="837"/>
                    <a:pt x="35139" y="841"/>
                  </a:cubicBezTo>
                  <a:cubicBezTo>
                    <a:pt x="35151" y="845"/>
                    <a:pt x="35166" y="851"/>
                    <a:pt x="35175" y="851"/>
                  </a:cubicBezTo>
                  <a:cubicBezTo>
                    <a:pt x="35185" y="851"/>
                    <a:pt x="35189" y="845"/>
                    <a:pt x="35180" y="824"/>
                  </a:cubicBezTo>
                  <a:cubicBezTo>
                    <a:pt x="35177" y="821"/>
                    <a:pt x="35194" y="811"/>
                    <a:pt x="35204" y="806"/>
                  </a:cubicBezTo>
                  <a:cubicBezTo>
                    <a:pt x="35209" y="806"/>
                    <a:pt x="35213" y="805"/>
                    <a:pt x="35217" y="805"/>
                  </a:cubicBezTo>
                  <a:cubicBezTo>
                    <a:pt x="35241" y="805"/>
                    <a:pt x="35261" y="816"/>
                    <a:pt x="35286" y="816"/>
                  </a:cubicBezTo>
                  <a:cubicBezTo>
                    <a:pt x="35292" y="816"/>
                    <a:pt x="35298" y="816"/>
                    <a:pt x="35305" y="814"/>
                  </a:cubicBezTo>
                  <a:cubicBezTo>
                    <a:pt x="35307" y="813"/>
                    <a:pt x="35308" y="813"/>
                    <a:pt x="35310" y="813"/>
                  </a:cubicBezTo>
                  <a:lnTo>
                    <a:pt x="35310" y="813"/>
                  </a:lnTo>
                  <a:cubicBezTo>
                    <a:pt x="35320" y="813"/>
                    <a:pt x="35308" y="839"/>
                    <a:pt x="35337" y="845"/>
                  </a:cubicBezTo>
                  <a:cubicBezTo>
                    <a:pt x="35351" y="828"/>
                    <a:pt x="35370" y="824"/>
                    <a:pt x="35392" y="824"/>
                  </a:cubicBezTo>
                  <a:cubicBezTo>
                    <a:pt x="35406" y="824"/>
                    <a:pt x="35420" y="826"/>
                    <a:pt x="35434" y="826"/>
                  </a:cubicBezTo>
                  <a:cubicBezTo>
                    <a:pt x="35442" y="826"/>
                    <a:pt x="35450" y="825"/>
                    <a:pt x="35458" y="824"/>
                  </a:cubicBezTo>
                  <a:cubicBezTo>
                    <a:pt x="35469" y="822"/>
                    <a:pt x="35480" y="822"/>
                    <a:pt x="35490" y="822"/>
                  </a:cubicBezTo>
                  <a:cubicBezTo>
                    <a:pt x="35521" y="822"/>
                    <a:pt x="35543" y="830"/>
                    <a:pt x="35562" y="848"/>
                  </a:cubicBezTo>
                  <a:cubicBezTo>
                    <a:pt x="35570" y="850"/>
                    <a:pt x="35577" y="850"/>
                    <a:pt x="35584" y="850"/>
                  </a:cubicBezTo>
                  <a:cubicBezTo>
                    <a:pt x="35628" y="850"/>
                    <a:pt x="35659" y="826"/>
                    <a:pt x="35697" y="817"/>
                  </a:cubicBezTo>
                  <a:cubicBezTo>
                    <a:pt x="35722" y="814"/>
                    <a:pt x="35712" y="796"/>
                    <a:pt x="35707" y="782"/>
                  </a:cubicBezTo>
                  <a:cubicBezTo>
                    <a:pt x="35704" y="772"/>
                    <a:pt x="35687" y="772"/>
                    <a:pt x="35673" y="772"/>
                  </a:cubicBezTo>
                  <a:cubicBezTo>
                    <a:pt x="35670" y="772"/>
                    <a:pt x="35667" y="772"/>
                    <a:pt x="35664" y="772"/>
                  </a:cubicBezTo>
                  <a:cubicBezTo>
                    <a:pt x="35640" y="772"/>
                    <a:pt x="35619" y="782"/>
                    <a:pt x="35582" y="782"/>
                  </a:cubicBezTo>
                  <a:cubicBezTo>
                    <a:pt x="35615" y="764"/>
                    <a:pt x="35645" y="755"/>
                    <a:pt x="35675" y="755"/>
                  </a:cubicBezTo>
                  <a:cubicBezTo>
                    <a:pt x="35690" y="755"/>
                    <a:pt x="35706" y="757"/>
                    <a:pt x="35722" y="762"/>
                  </a:cubicBezTo>
                  <a:cubicBezTo>
                    <a:pt x="35727" y="763"/>
                    <a:pt x="35733" y="763"/>
                    <a:pt x="35738" y="763"/>
                  </a:cubicBezTo>
                  <a:cubicBezTo>
                    <a:pt x="35750" y="763"/>
                    <a:pt x="35761" y="760"/>
                    <a:pt x="35763" y="748"/>
                  </a:cubicBezTo>
                  <a:cubicBezTo>
                    <a:pt x="35766" y="736"/>
                    <a:pt x="35757" y="730"/>
                    <a:pt x="35742" y="730"/>
                  </a:cubicBezTo>
                  <a:cubicBezTo>
                    <a:pt x="35739" y="730"/>
                    <a:pt x="35736" y="730"/>
                    <a:pt x="35732" y="731"/>
                  </a:cubicBezTo>
                  <a:cubicBezTo>
                    <a:pt x="35725" y="731"/>
                    <a:pt x="35717" y="732"/>
                    <a:pt x="35711" y="732"/>
                  </a:cubicBezTo>
                  <a:cubicBezTo>
                    <a:pt x="35703" y="732"/>
                    <a:pt x="35697" y="730"/>
                    <a:pt x="35697" y="720"/>
                  </a:cubicBezTo>
                  <a:cubicBezTo>
                    <a:pt x="35697" y="717"/>
                    <a:pt x="35697" y="717"/>
                    <a:pt x="35701" y="713"/>
                  </a:cubicBezTo>
                  <a:cubicBezTo>
                    <a:pt x="35704" y="713"/>
                    <a:pt x="35707" y="712"/>
                    <a:pt x="35711" y="712"/>
                  </a:cubicBezTo>
                  <a:cubicBezTo>
                    <a:pt x="35718" y="712"/>
                    <a:pt x="35726" y="713"/>
                    <a:pt x="35733" y="713"/>
                  </a:cubicBezTo>
                  <a:cubicBezTo>
                    <a:pt x="35745" y="713"/>
                    <a:pt x="35755" y="711"/>
                    <a:pt x="35756" y="702"/>
                  </a:cubicBezTo>
                  <a:cubicBezTo>
                    <a:pt x="35763" y="689"/>
                    <a:pt x="35736" y="682"/>
                    <a:pt x="35715" y="678"/>
                  </a:cubicBezTo>
                  <a:cubicBezTo>
                    <a:pt x="35701" y="675"/>
                    <a:pt x="35694" y="668"/>
                    <a:pt x="35683" y="661"/>
                  </a:cubicBezTo>
                  <a:cubicBezTo>
                    <a:pt x="35672" y="666"/>
                    <a:pt x="35661" y="667"/>
                    <a:pt x="35649" y="667"/>
                  </a:cubicBezTo>
                  <a:cubicBezTo>
                    <a:pt x="35628" y="667"/>
                    <a:pt x="35606" y="662"/>
                    <a:pt x="35585" y="662"/>
                  </a:cubicBezTo>
                  <a:cubicBezTo>
                    <a:pt x="35577" y="662"/>
                    <a:pt x="35569" y="663"/>
                    <a:pt x="35562" y="665"/>
                  </a:cubicBezTo>
                  <a:cubicBezTo>
                    <a:pt x="35543" y="670"/>
                    <a:pt x="35525" y="672"/>
                    <a:pt x="35507" y="672"/>
                  </a:cubicBezTo>
                  <a:cubicBezTo>
                    <a:pt x="35458" y="672"/>
                    <a:pt x="35413" y="656"/>
                    <a:pt x="35364" y="651"/>
                  </a:cubicBezTo>
                  <a:cubicBezTo>
                    <a:pt x="35349" y="651"/>
                    <a:pt x="35330" y="653"/>
                    <a:pt x="35310" y="653"/>
                  </a:cubicBezTo>
                  <a:cubicBezTo>
                    <a:pt x="35283" y="653"/>
                    <a:pt x="35257" y="649"/>
                    <a:pt x="35243" y="627"/>
                  </a:cubicBezTo>
                  <a:cubicBezTo>
                    <a:pt x="35243" y="627"/>
                    <a:pt x="35222" y="627"/>
                    <a:pt x="35219" y="630"/>
                  </a:cubicBezTo>
                  <a:cubicBezTo>
                    <a:pt x="35191" y="661"/>
                    <a:pt x="35125" y="647"/>
                    <a:pt x="35097" y="678"/>
                  </a:cubicBezTo>
                  <a:cubicBezTo>
                    <a:pt x="35092" y="682"/>
                    <a:pt x="35084" y="684"/>
                    <a:pt x="35077" y="684"/>
                  </a:cubicBezTo>
                  <a:cubicBezTo>
                    <a:pt x="35069" y="684"/>
                    <a:pt x="35062" y="681"/>
                    <a:pt x="35062" y="672"/>
                  </a:cubicBezTo>
                  <a:cubicBezTo>
                    <a:pt x="35065" y="645"/>
                    <a:pt x="35044" y="645"/>
                    <a:pt x="35020" y="645"/>
                  </a:cubicBezTo>
                  <a:cubicBezTo>
                    <a:pt x="35020" y="645"/>
                    <a:pt x="35019" y="645"/>
                    <a:pt x="35018" y="645"/>
                  </a:cubicBezTo>
                  <a:cubicBezTo>
                    <a:pt x="35011" y="645"/>
                    <a:pt x="35003" y="645"/>
                    <a:pt x="34996" y="644"/>
                  </a:cubicBezTo>
                  <a:cubicBezTo>
                    <a:pt x="34990" y="643"/>
                    <a:pt x="34982" y="642"/>
                    <a:pt x="34974" y="642"/>
                  </a:cubicBezTo>
                  <a:cubicBezTo>
                    <a:pt x="34968" y="642"/>
                    <a:pt x="34961" y="642"/>
                    <a:pt x="34954" y="642"/>
                  </a:cubicBezTo>
                  <a:cubicBezTo>
                    <a:pt x="34930" y="642"/>
                    <a:pt x="34910" y="639"/>
                    <a:pt x="34921" y="609"/>
                  </a:cubicBezTo>
                  <a:cubicBezTo>
                    <a:pt x="34921" y="606"/>
                    <a:pt x="34917" y="605"/>
                    <a:pt x="34913" y="605"/>
                  </a:cubicBezTo>
                  <a:cubicBezTo>
                    <a:pt x="34908" y="605"/>
                    <a:pt x="34903" y="606"/>
                    <a:pt x="34900" y="606"/>
                  </a:cubicBezTo>
                  <a:cubicBezTo>
                    <a:pt x="34897" y="606"/>
                    <a:pt x="34894" y="606"/>
                    <a:pt x="34892" y="606"/>
                  </a:cubicBezTo>
                  <a:cubicBezTo>
                    <a:pt x="34867" y="606"/>
                    <a:pt x="34860" y="591"/>
                    <a:pt x="34844" y="585"/>
                  </a:cubicBezTo>
                  <a:cubicBezTo>
                    <a:pt x="34824" y="580"/>
                    <a:pt x="34818" y="547"/>
                    <a:pt x="34794" y="547"/>
                  </a:cubicBezTo>
                  <a:cubicBezTo>
                    <a:pt x="34785" y="547"/>
                    <a:pt x="34773" y="552"/>
                    <a:pt x="34757" y="564"/>
                  </a:cubicBezTo>
                  <a:cubicBezTo>
                    <a:pt x="34753" y="566"/>
                    <a:pt x="34748" y="566"/>
                    <a:pt x="34743" y="566"/>
                  </a:cubicBezTo>
                  <a:cubicBezTo>
                    <a:pt x="34736" y="566"/>
                    <a:pt x="34730" y="565"/>
                    <a:pt x="34726" y="561"/>
                  </a:cubicBezTo>
                  <a:cubicBezTo>
                    <a:pt x="34695" y="543"/>
                    <a:pt x="34653" y="540"/>
                    <a:pt x="34615" y="533"/>
                  </a:cubicBezTo>
                  <a:cubicBezTo>
                    <a:pt x="34525" y="514"/>
                    <a:pt x="34438" y="506"/>
                    <a:pt x="34348" y="506"/>
                  </a:cubicBezTo>
                  <a:cubicBezTo>
                    <a:pt x="34319" y="506"/>
                    <a:pt x="34290" y="507"/>
                    <a:pt x="34261" y="508"/>
                  </a:cubicBezTo>
                  <a:cubicBezTo>
                    <a:pt x="34213" y="491"/>
                    <a:pt x="34157" y="494"/>
                    <a:pt x="34105" y="491"/>
                  </a:cubicBezTo>
                  <a:cubicBezTo>
                    <a:pt x="34098" y="488"/>
                    <a:pt x="34095" y="484"/>
                    <a:pt x="34088" y="484"/>
                  </a:cubicBezTo>
                  <a:cubicBezTo>
                    <a:pt x="34017" y="467"/>
                    <a:pt x="33945" y="459"/>
                    <a:pt x="33872" y="459"/>
                  </a:cubicBezTo>
                  <a:cubicBezTo>
                    <a:pt x="33841" y="459"/>
                    <a:pt x="33810" y="460"/>
                    <a:pt x="33779" y="463"/>
                  </a:cubicBezTo>
                  <a:cubicBezTo>
                    <a:pt x="33806" y="453"/>
                    <a:pt x="33848" y="453"/>
                    <a:pt x="33848" y="425"/>
                  </a:cubicBezTo>
                  <a:cubicBezTo>
                    <a:pt x="33846" y="425"/>
                    <a:pt x="33846" y="424"/>
                    <a:pt x="33845" y="423"/>
                  </a:cubicBezTo>
                  <a:lnTo>
                    <a:pt x="33845" y="423"/>
                  </a:lnTo>
                  <a:lnTo>
                    <a:pt x="33848" y="425"/>
                  </a:lnTo>
                  <a:cubicBezTo>
                    <a:pt x="33852" y="425"/>
                    <a:pt x="33856" y="424"/>
                    <a:pt x="33860" y="424"/>
                  </a:cubicBezTo>
                  <a:cubicBezTo>
                    <a:pt x="33883" y="424"/>
                    <a:pt x="33907" y="433"/>
                    <a:pt x="33931" y="433"/>
                  </a:cubicBezTo>
                  <a:cubicBezTo>
                    <a:pt x="33947" y="433"/>
                    <a:pt x="33962" y="429"/>
                    <a:pt x="33976" y="415"/>
                  </a:cubicBezTo>
                  <a:cubicBezTo>
                    <a:pt x="33979" y="413"/>
                    <a:pt x="33981" y="412"/>
                    <a:pt x="33982" y="412"/>
                  </a:cubicBezTo>
                  <a:cubicBezTo>
                    <a:pt x="33989" y="412"/>
                    <a:pt x="33991" y="427"/>
                    <a:pt x="34003" y="427"/>
                  </a:cubicBezTo>
                  <a:cubicBezTo>
                    <a:pt x="34005" y="427"/>
                    <a:pt x="34008" y="427"/>
                    <a:pt x="34011" y="425"/>
                  </a:cubicBezTo>
                  <a:cubicBezTo>
                    <a:pt x="34029" y="369"/>
                    <a:pt x="34029" y="369"/>
                    <a:pt x="33935" y="369"/>
                  </a:cubicBezTo>
                  <a:cubicBezTo>
                    <a:pt x="33904" y="369"/>
                    <a:pt x="33872" y="374"/>
                    <a:pt x="33845" y="380"/>
                  </a:cubicBezTo>
                  <a:cubicBezTo>
                    <a:pt x="33776" y="363"/>
                    <a:pt x="33696" y="380"/>
                    <a:pt x="33630" y="356"/>
                  </a:cubicBezTo>
                  <a:cubicBezTo>
                    <a:pt x="33622" y="356"/>
                    <a:pt x="33609" y="359"/>
                    <a:pt x="33602" y="366"/>
                  </a:cubicBezTo>
                  <a:cubicBezTo>
                    <a:pt x="33581" y="377"/>
                    <a:pt x="33557" y="380"/>
                    <a:pt x="33532" y="380"/>
                  </a:cubicBezTo>
                  <a:cubicBezTo>
                    <a:pt x="33513" y="381"/>
                    <a:pt x="33493" y="382"/>
                    <a:pt x="33473" y="382"/>
                  </a:cubicBezTo>
                  <a:cubicBezTo>
                    <a:pt x="33441" y="382"/>
                    <a:pt x="33409" y="381"/>
                    <a:pt x="33377" y="381"/>
                  </a:cubicBezTo>
                  <a:cubicBezTo>
                    <a:pt x="33325" y="381"/>
                    <a:pt x="33274" y="383"/>
                    <a:pt x="33224" y="398"/>
                  </a:cubicBezTo>
                  <a:cubicBezTo>
                    <a:pt x="33220" y="394"/>
                    <a:pt x="33217" y="390"/>
                    <a:pt x="33214" y="390"/>
                  </a:cubicBezTo>
                  <a:cubicBezTo>
                    <a:pt x="33047" y="408"/>
                    <a:pt x="32876" y="404"/>
                    <a:pt x="32706" y="408"/>
                  </a:cubicBezTo>
                  <a:cubicBezTo>
                    <a:pt x="32540" y="411"/>
                    <a:pt x="32370" y="418"/>
                    <a:pt x="32204" y="428"/>
                  </a:cubicBezTo>
                  <a:cubicBezTo>
                    <a:pt x="32191" y="428"/>
                    <a:pt x="32178" y="429"/>
                    <a:pt x="32165" y="429"/>
                  </a:cubicBezTo>
                  <a:cubicBezTo>
                    <a:pt x="32145" y="429"/>
                    <a:pt x="32125" y="428"/>
                    <a:pt x="32106" y="422"/>
                  </a:cubicBezTo>
                  <a:cubicBezTo>
                    <a:pt x="32075" y="407"/>
                    <a:pt x="32039" y="403"/>
                    <a:pt x="32004" y="403"/>
                  </a:cubicBezTo>
                  <a:cubicBezTo>
                    <a:pt x="31981" y="403"/>
                    <a:pt x="31958" y="405"/>
                    <a:pt x="31940" y="408"/>
                  </a:cubicBezTo>
                  <a:cubicBezTo>
                    <a:pt x="31850" y="422"/>
                    <a:pt x="31760" y="425"/>
                    <a:pt x="31669" y="425"/>
                  </a:cubicBezTo>
                  <a:cubicBezTo>
                    <a:pt x="31648" y="421"/>
                    <a:pt x="31627" y="420"/>
                    <a:pt x="31607" y="420"/>
                  </a:cubicBezTo>
                  <a:cubicBezTo>
                    <a:pt x="31560" y="420"/>
                    <a:pt x="31515" y="426"/>
                    <a:pt x="31468" y="426"/>
                  </a:cubicBezTo>
                  <a:cubicBezTo>
                    <a:pt x="31457" y="426"/>
                    <a:pt x="31445" y="426"/>
                    <a:pt x="31433" y="425"/>
                  </a:cubicBezTo>
                  <a:cubicBezTo>
                    <a:pt x="31430" y="425"/>
                    <a:pt x="31428" y="424"/>
                    <a:pt x="31425" y="424"/>
                  </a:cubicBezTo>
                  <a:cubicBezTo>
                    <a:pt x="31414" y="424"/>
                    <a:pt x="31409" y="430"/>
                    <a:pt x="31409" y="439"/>
                  </a:cubicBezTo>
                  <a:cubicBezTo>
                    <a:pt x="31378" y="439"/>
                    <a:pt x="31347" y="439"/>
                    <a:pt x="31315" y="443"/>
                  </a:cubicBezTo>
                  <a:cubicBezTo>
                    <a:pt x="31104" y="446"/>
                    <a:pt x="30889" y="449"/>
                    <a:pt x="30677" y="463"/>
                  </a:cubicBezTo>
                  <a:cubicBezTo>
                    <a:pt x="30667" y="436"/>
                    <a:pt x="30767" y="439"/>
                    <a:pt x="30711" y="404"/>
                  </a:cubicBezTo>
                  <a:cubicBezTo>
                    <a:pt x="30699" y="396"/>
                    <a:pt x="30689" y="390"/>
                    <a:pt x="30677" y="390"/>
                  </a:cubicBezTo>
                  <a:cubicBezTo>
                    <a:pt x="30670" y="390"/>
                    <a:pt x="30663" y="392"/>
                    <a:pt x="30653" y="398"/>
                  </a:cubicBezTo>
                  <a:cubicBezTo>
                    <a:pt x="30622" y="390"/>
                    <a:pt x="30649" y="366"/>
                    <a:pt x="30618" y="363"/>
                  </a:cubicBezTo>
                  <a:cubicBezTo>
                    <a:pt x="30629" y="357"/>
                    <a:pt x="30640" y="355"/>
                    <a:pt x="30653" y="355"/>
                  </a:cubicBezTo>
                  <a:cubicBezTo>
                    <a:pt x="30661" y="355"/>
                    <a:pt x="30669" y="356"/>
                    <a:pt x="30677" y="356"/>
                  </a:cubicBezTo>
                  <a:cubicBezTo>
                    <a:pt x="30697" y="357"/>
                    <a:pt x="30716" y="358"/>
                    <a:pt x="30735" y="358"/>
                  </a:cubicBezTo>
                  <a:cubicBezTo>
                    <a:pt x="30770" y="358"/>
                    <a:pt x="30805" y="355"/>
                    <a:pt x="30841" y="349"/>
                  </a:cubicBezTo>
                  <a:cubicBezTo>
                    <a:pt x="30852" y="347"/>
                    <a:pt x="30872" y="344"/>
                    <a:pt x="30888" y="344"/>
                  </a:cubicBezTo>
                  <a:cubicBezTo>
                    <a:pt x="30905" y="344"/>
                    <a:pt x="30920" y="347"/>
                    <a:pt x="30920" y="356"/>
                  </a:cubicBezTo>
                  <a:cubicBezTo>
                    <a:pt x="30922" y="370"/>
                    <a:pt x="30929" y="374"/>
                    <a:pt x="30937" y="374"/>
                  </a:cubicBezTo>
                  <a:cubicBezTo>
                    <a:pt x="30947" y="374"/>
                    <a:pt x="30959" y="369"/>
                    <a:pt x="30969" y="369"/>
                  </a:cubicBezTo>
                  <a:cubicBezTo>
                    <a:pt x="31051" y="354"/>
                    <a:pt x="31134" y="338"/>
                    <a:pt x="31222" y="338"/>
                  </a:cubicBezTo>
                  <a:cubicBezTo>
                    <a:pt x="31230" y="338"/>
                    <a:pt x="31238" y="338"/>
                    <a:pt x="31246" y="339"/>
                  </a:cubicBezTo>
                  <a:cubicBezTo>
                    <a:pt x="31270" y="349"/>
                    <a:pt x="31305" y="349"/>
                    <a:pt x="31323" y="374"/>
                  </a:cubicBezTo>
                  <a:cubicBezTo>
                    <a:pt x="31314" y="343"/>
                    <a:pt x="31321" y="330"/>
                    <a:pt x="31354" y="330"/>
                  </a:cubicBezTo>
                  <a:cubicBezTo>
                    <a:pt x="31362" y="330"/>
                    <a:pt x="31371" y="330"/>
                    <a:pt x="31382" y="332"/>
                  </a:cubicBezTo>
                  <a:cubicBezTo>
                    <a:pt x="31389" y="333"/>
                    <a:pt x="31397" y="334"/>
                    <a:pt x="31404" y="334"/>
                  </a:cubicBezTo>
                  <a:cubicBezTo>
                    <a:pt x="31447" y="334"/>
                    <a:pt x="31491" y="316"/>
                    <a:pt x="31535" y="316"/>
                  </a:cubicBezTo>
                  <a:cubicBezTo>
                    <a:pt x="31547" y="316"/>
                    <a:pt x="31560" y="318"/>
                    <a:pt x="31572" y="321"/>
                  </a:cubicBezTo>
                  <a:cubicBezTo>
                    <a:pt x="31583" y="324"/>
                    <a:pt x="31593" y="326"/>
                    <a:pt x="31602" y="326"/>
                  </a:cubicBezTo>
                  <a:cubicBezTo>
                    <a:pt x="31614" y="326"/>
                    <a:pt x="31625" y="323"/>
                    <a:pt x="31638" y="318"/>
                  </a:cubicBezTo>
                  <a:cubicBezTo>
                    <a:pt x="31668" y="305"/>
                    <a:pt x="31701" y="302"/>
                    <a:pt x="31735" y="302"/>
                  </a:cubicBezTo>
                  <a:cubicBezTo>
                    <a:pt x="31760" y="302"/>
                    <a:pt x="31785" y="303"/>
                    <a:pt x="31810" y="303"/>
                  </a:cubicBezTo>
                  <a:cubicBezTo>
                    <a:pt x="31841" y="303"/>
                    <a:pt x="31871" y="301"/>
                    <a:pt x="31898" y="290"/>
                  </a:cubicBezTo>
                  <a:cubicBezTo>
                    <a:pt x="31902" y="290"/>
                    <a:pt x="31905" y="294"/>
                    <a:pt x="31909" y="294"/>
                  </a:cubicBezTo>
                  <a:cubicBezTo>
                    <a:pt x="31916" y="299"/>
                    <a:pt x="31924" y="302"/>
                    <a:pt x="31931" y="302"/>
                  </a:cubicBezTo>
                  <a:cubicBezTo>
                    <a:pt x="31937" y="302"/>
                    <a:pt x="31942" y="300"/>
                    <a:pt x="31947" y="294"/>
                  </a:cubicBezTo>
                  <a:cubicBezTo>
                    <a:pt x="31954" y="283"/>
                    <a:pt x="31947" y="276"/>
                    <a:pt x="31933" y="269"/>
                  </a:cubicBezTo>
                  <a:cubicBezTo>
                    <a:pt x="31918" y="264"/>
                    <a:pt x="31905" y="261"/>
                    <a:pt x="31893" y="261"/>
                  </a:cubicBezTo>
                  <a:cubicBezTo>
                    <a:pt x="31868" y="261"/>
                    <a:pt x="31846" y="272"/>
                    <a:pt x="31826" y="286"/>
                  </a:cubicBezTo>
                  <a:cubicBezTo>
                    <a:pt x="31808" y="269"/>
                    <a:pt x="31787" y="255"/>
                    <a:pt x="31840" y="249"/>
                  </a:cubicBezTo>
                  <a:cubicBezTo>
                    <a:pt x="31846" y="249"/>
                    <a:pt x="31853" y="241"/>
                    <a:pt x="31861" y="238"/>
                  </a:cubicBezTo>
                  <a:cubicBezTo>
                    <a:pt x="31880" y="232"/>
                    <a:pt x="31898" y="224"/>
                    <a:pt x="31918" y="224"/>
                  </a:cubicBezTo>
                  <a:cubicBezTo>
                    <a:pt x="31931" y="224"/>
                    <a:pt x="31945" y="227"/>
                    <a:pt x="31960" y="234"/>
                  </a:cubicBezTo>
                  <a:cubicBezTo>
                    <a:pt x="31966" y="237"/>
                    <a:pt x="31974" y="237"/>
                    <a:pt x="31982" y="237"/>
                  </a:cubicBezTo>
                  <a:cubicBezTo>
                    <a:pt x="31998" y="237"/>
                    <a:pt x="32018" y="234"/>
                    <a:pt x="32034" y="234"/>
                  </a:cubicBezTo>
                  <a:cubicBezTo>
                    <a:pt x="32051" y="234"/>
                    <a:pt x="32069" y="234"/>
                    <a:pt x="32085" y="238"/>
                  </a:cubicBezTo>
                  <a:cubicBezTo>
                    <a:pt x="32096" y="249"/>
                    <a:pt x="32138" y="238"/>
                    <a:pt x="32134" y="259"/>
                  </a:cubicBezTo>
                  <a:cubicBezTo>
                    <a:pt x="32131" y="276"/>
                    <a:pt x="32096" y="265"/>
                    <a:pt x="32079" y="276"/>
                  </a:cubicBezTo>
                  <a:cubicBezTo>
                    <a:pt x="32069" y="283"/>
                    <a:pt x="32048" y="276"/>
                    <a:pt x="32040" y="286"/>
                  </a:cubicBezTo>
                  <a:cubicBezTo>
                    <a:pt x="32076" y="296"/>
                    <a:pt x="32098" y="303"/>
                    <a:pt x="32115" y="303"/>
                  </a:cubicBezTo>
                  <a:cubicBezTo>
                    <a:pt x="32138" y="303"/>
                    <a:pt x="32150" y="291"/>
                    <a:pt x="32176" y="262"/>
                  </a:cubicBezTo>
                  <a:cubicBezTo>
                    <a:pt x="32187" y="251"/>
                    <a:pt x="32195" y="247"/>
                    <a:pt x="32201" y="247"/>
                  </a:cubicBezTo>
                  <a:cubicBezTo>
                    <a:pt x="32209" y="247"/>
                    <a:pt x="32214" y="254"/>
                    <a:pt x="32218" y="265"/>
                  </a:cubicBezTo>
                  <a:cubicBezTo>
                    <a:pt x="32227" y="293"/>
                    <a:pt x="32252" y="299"/>
                    <a:pt x="32280" y="299"/>
                  </a:cubicBezTo>
                  <a:cubicBezTo>
                    <a:pt x="32294" y="299"/>
                    <a:pt x="32308" y="298"/>
                    <a:pt x="32322" y="297"/>
                  </a:cubicBezTo>
                  <a:cubicBezTo>
                    <a:pt x="32373" y="291"/>
                    <a:pt x="32408" y="256"/>
                    <a:pt x="32464" y="256"/>
                  </a:cubicBezTo>
                  <a:cubicBezTo>
                    <a:pt x="32473" y="256"/>
                    <a:pt x="32482" y="257"/>
                    <a:pt x="32492" y="259"/>
                  </a:cubicBezTo>
                  <a:lnTo>
                    <a:pt x="32495" y="255"/>
                  </a:lnTo>
                  <a:cubicBezTo>
                    <a:pt x="32516" y="238"/>
                    <a:pt x="32547" y="238"/>
                    <a:pt x="32575" y="234"/>
                  </a:cubicBezTo>
                  <a:cubicBezTo>
                    <a:pt x="32606" y="242"/>
                    <a:pt x="32637" y="246"/>
                    <a:pt x="32668" y="246"/>
                  </a:cubicBezTo>
                  <a:cubicBezTo>
                    <a:pt x="32730" y="246"/>
                    <a:pt x="32792" y="233"/>
                    <a:pt x="32852" y="224"/>
                  </a:cubicBezTo>
                  <a:cubicBezTo>
                    <a:pt x="32891" y="217"/>
                    <a:pt x="32891" y="196"/>
                    <a:pt x="32852" y="179"/>
                  </a:cubicBezTo>
                  <a:cubicBezTo>
                    <a:pt x="32835" y="172"/>
                    <a:pt x="32814" y="169"/>
                    <a:pt x="32790" y="169"/>
                  </a:cubicBezTo>
                  <a:cubicBezTo>
                    <a:pt x="32756" y="161"/>
                    <a:pt x="32714" y="165"/>
                    <a:pt x="32689" y="148"/>
                  </a:cubicBezTo>
                  <a:cubicBezTo>
                    <a:pt x="32672" y="131"/>
                    <a:pt x="32659" y="124"/>
                    <a:pt x="32647" y="124"/>
                  </a:cubicBezTo>
                  <a:cubicBezTo>
                    <a:pt x="32629" y="124"/>
                    <a:pt x="32615" y="138"/>
                    <a:pt x="32599" y="155"/>
                  </a:cubicBezTo>
                  <a:cubicBezTo>
                    <a:pt x="32591" y="164"/>
                    <a:pt x="32584" y="177"/>
                    <a:pt x="32562" y="177"/>
                  </a:cubicBezTo>
                  <a:cubicBezTo>
                    <a:pt x="32558" y="177"/>
                    <a:pt x="32553" y="176"/>
                    <a:pt x="32547" y="175"/>
                  </a:cubicBezTo>
                  <a:cubicBezTo>
                    <a:pt x="32528" y="169"/>
                    <a:pt x="32509" y="167"/>
                    <a:pt x="32490" y="167"/>
                  </a:cubicBezTo>
                  <a:cubicBezTo>
                    <a:pt x="32464" y="167"/>
                    <a:pt x="32438" y="171"/>
                    <a:pt x="32412" y="175"/>
                  </a:cubicBezTo>
                  <a:cubicBezTo>
                    <a:pt x="32395" y="177"/>
                    <a:pt x="32379" y="178"/>
                    <a:pt x="32363" y="178"/>
                  </a:cubicBezTo>
                  <a:cubicBezTo>
                    <a:pt x="32324" y="178"/>
                    <a:pt x="32286" y="173"/>
                    <a:pt x="32249" y="169"/>
                  </a:cubicBezTo>
                  <a:cubicBezTo>
                    <a:pt x="32241" y="150"/>
                    <a:pt x="32229" y="145"/>
                    <a:pt x="32217" y="145"/>
                  </a:cubicBezTo>
                  <a:cubicBezTo>
                    <a:pt x="32197" y="145"/>
                    <a:pt x="32174" y="158"/>
                    <a:pt x="32156" y="158"/>
                  </a:cubicBezTo>
                  <a:cubicBezTo>
                    <a:pt x="32154" y="158"/>
                    <a:pt x="32153" y="158"/>
                    <a:pt x="32152" y="158"/>
                  </a:cubicBezTo>
                  <a:cubicBezTo>
                    <a:pt x="32131" y="158"/>
                    <a:pt x="32120" y="186"/>
                    <a:pt x="32103" y="189"/>
                  </a:cubicBezTo>
                  <a:cubicBezTo>
                    <a:pt x="32097" y="191"/>
                    <a:pt x="32092" y="191"/>
                    <a:pt x="32089" y="191"/>
                  </a:cubicBezTo>
                  <a:cubicBezTo>
                    <a:pt x="32065" y="191"/>
                    <a:pt x="32096" y="164"/>
                    <a:pt x="32069" y="158"/>
                  </a:cubicBezTo>
                  <a:cubicBezTo>
                    <a:pt x="32051" y="153"/>
                    <a:pt x="32026" y="151"/>
                    <a:pt x="31998" y="151"/>
                  </a:cubicBezTo>
                  <a:cubicBezTo>
                    <a:pt x="31942" y="151"/>
                    <a:pt x="31876" y="160"/>
                    <a:pt x="31846" y="179"/>
                  </a:cubicBezTo>
                  <a:cubicBezTo>
                    <a:pt x="31843" y="179"/>
                    <a:pt x="31843" y="182"/>
                    <a:pt x="31843" y="186"/>
                  </a:cubicBezTo>
                  <a:cubicBezTo>
                    <a:pt x="31832" y="189"/>
                    <a:pt x="31826" y="193"/>
                    <a:pt x="31819" y="196"/>
                  </a:cubicBezTo>
                  <a:cubicBezTo>
                    <a:pt x="31811" y="193"/>
                    <a:pt x="31808" y="186"/>
                    <a:pt x="31805" y="182"/>
                  </a:cubicBezTo>
                  <a:cubicBezTo>
                    <a:pt x="31798" y="172"/>
                    <a:pt x="31826" y="161"/>
                    <a:pt x="31801" y="155"/>
                  </a:cubicBezTo>
                  <a:cubicBezTo>
                    <a:pt x="31797" y="153"/>
                    <a:pt x="31793" y="153"/>
                    <a:pt x="31789" y="153"/>
                  </a:cubicBezTo>
                  <a:cubicBezTo>
                    <a:pt x="31772" y="153"/>
                    <a:pt x="31761" y="163"/>
                    <a:pt x="31752" y="169"/>
                  </a:cubicBezTo>
                  <a:cubicBezTo>
                    <a:pt x="31737" y="181"/>
                    <a:pt x="31727" y="193"/>
                    <a:pt x="31703" y="193"/>
                  </a:cubicBezTo>
                  <a:cubicBezTo>
                    <a:pt x="31700" y="193"/>
                    <a:pt x="31697" y="193"/>
                    <a:pt x="31694" y="193"/>
                  </a:cubicBezTo>
                  <a:cubicBezTo>
                    <a:pt x="31684" y="183"/>
                    <a:pt x="31680" y="168"/>
                    <a:pt x="31662" y="168"/>
                  </a:cubicBezTo>
                  <a:cubicBezTo>
                    <a:pt x="31660" y="168"/>
                    <a:pt x="31658" y="168"/>
                    <a:pt x="31656" y="169"/>
                  </a:cubicBezTo>
                  <a:cubicBezTo>
                    <a:pt x="31586" y="186"/>
                    <a:pt x="31496" y="165"/>
                    <a:pt x="31451" y="217"/>
                  </a:cubicBezTo>
                  <a:cubicBezTo>
                    <a:pt x="31448" y="210"/>
                    <a:pt x="31454" y="199"/>
                    <a:pt x="31437" y="196"/>
                  </a:cubicBezTo>
                  <a:cubicBezTo>
                    <a:pt x="31435" y="196"/>
                    <a:pt x="31432" y="196"/>
                    <a:pt x="31430" y="196"/>
                  </a:cubicBezTo>
                  <a:cubicBezTo>
                    <a:pt x="31415" y="196"/>
                    <a:pt x="31397" y="192"/>
                    <a:pt x="31382" y="192"/>
                  </a:cubicBezTo>
                  <a:cubicBezTo>
                    <a:pt x="31366" y="192"/>
                    <a:pt x="31353" y="197"/>
                    <a:pt x="31350" y="217"/>
                  </a:cubicBezTo>
                  <a:cubicBezTo>
                    <a:pt x="31349" y="221"/>
                    <a:pt x="31346" y="223"/>
                    <a:pt x="31342" y="223"/>
                  </a:cubicBezTo>
                  <a:cubicBezTo>
                    <a:pt x="31336" y="223"/>
                    <a:pt x="31329" y="219"/>
                    <a:pt x="31323" y="217"/>
                  </a:cubicBezTo>
                  <a:cubicBezTo>
                    <a:pt x="31308" y="214"/>
                    <a:pt x="31291" y="207"/>
                    <a:pt x="31278" y="199"/>
                  </a:cubicBezTo>
                  <a:cubicBezTo>
                    <a:pt x="31204" y="189"/>
                    <a:pt x="31124" y="199"/>
                    <a:pt x="31059" y="169"/>
                  </a:cubicBezTo>
                  <a:cubicBezTo>
                    <a:pt x="31056" y="169"/>
                    <a:pt x="31054" y="169"/>
                    <a:pt x="31051" y="169"/>
                  </a:cubicBezTo>
                  <a:cubicBezTo>
                    <a:pt x="31041" y="169"/>
                    <a:pt x="31029" y="167"/>
                    <a:pt x="31018" y="167"/>
                  </a:cubicBezTo>
                  <a:cubicBezTo>
                    <a:pt x="31005" y="167"/>
                    <a:pt x="30995" y="170"/>
                    <a:pt x="30993" y="186"/>
                  </a:cubicBezTo>
                  <a:cubicBezTo>
                    <a:pt x="30991" y="214"/>
                    <a:pt x="30973" y="229"/>
                    <a:pt x="30945" y="229"/>
                  </a:cubicBezTo>
                  <a:cubicBezTo>
                    <a:pt x="30931" y="229"/>
                    <a:pt x="30914" y="225"/>
                    <a:pt x="30895" y="217"/>
                  </a:cubicBezTo>
                  <a:cubicBezTo>
                    <a:pt x="30882" y="210"/>
                    <a:pt x="30868" y="205"/>
                    <a:pt x="30854" y="205"/>
                  </a:cubicBezTo>
                  <a:cubicBezTo>
                    <a:pt x="30846" y="205"/>
                    <a:pt x="30838" y="207"/>
                    <a:pt x="30830" y="210"/>
                  </a:cubicBezTo>
                  <a:cubicBezTo>
                    <a:pt x="30802" y="204"/>
                    <a:pt x="30773" y="184"/>
                    <a:pt x="30745" y="184"/>
                  </a:cubicBezTo>
                  <a:cubicBezTo>
                    <a:pt x="30727" y="184"/>
                    <a:pt x="30711" y="191"/>
                    <a:pt x="30695" y="214"/>
                  </a:cubicBezTo>
                  <a:lnTo>
                    <a:pt x="30687" y="214"/>
                  </a:lnTo>
                  <a:cubicBezTo>
                    <a:pt x="30628" y="210"/>
                    <a:pt x="30570" y="210"/>
                    <a:pt x="30511" y="196"/>
                  </a:cubicBezTo>
                  <a:cubicBezTo>
                    <a:pt x="30500" y="194"/>
                    <a:pt x="30494" y="181"/>
                    <a:pt x="30481" y="181"/>
                  </a:cubicBezTo>
                  <a:cubicBezTo>
                    <a:pt x="30477" y="181"/>
                    <a:pt x="30472" y="183"/>
                    <a:pt x="30466" y="186"/>
                  </a:cubicBezTo>
                  <a:cubicBezTo>
                    <a:pt x="30441" y="196"/>
                    <a:pt x="30472" y="207"/>
                    <a:pt x="30472" y="224"/>
                  </a:cubicBezTo>
                  <a:cubicBezTo>
                    <a:pt x="30455" y="220"/>
                    <a:pt x="30431" y="220"/>
                    <a:pt x="30420" y="214"/>
                  </a:cubicBezTo>
                  <a:cubicBezTo>
                    <a:pt x="30407" y="205"/>
                    <a:pt x="30399" y="201"/>
                    <a:pt x="30394" y="201"/>
                  </a:cubicBezTo>
                  <a:cubicBezTo>
                    <a:pt x="30389" y="201"/>
                    <a:pt x="30386" y="206"/>
                    <a:pt x="30383" y="217"/>
                  </a:cubicBezTo>
                  <a:cubicBezTo>
                    <a:pt x="30375" y="244"/>
                    <a:pt x="30344" y="259"/>
                    <a:pt x="30316" y="273"/>
                  </a:cubicBezTo>
                  <a:cubicBezTo>
                    <a:pt x="30292" y="262"/>
                    <a:pt x="30320" y="249"/>
                    <a:pt x="30306" y="234"/>
                  </a:cubicBezTo>
                  <a:cubicBezTo>
                    <a:pt x="30295" y="228"/>
                    <a:pt x="30309" y="207"/>
                    <a:pt x="30282" y="203"/>
                  </a:cubicBezTo>
                  <a:cubicBezTo>
                    <a:pt x="30280" y="202"/>
                    <a:pt x="30278" y="202"/>
                    <a:pt x="30276" y="202"/>
                  </a:cubicBezTo>
                  <a:cubicBezTo>
                    <a:pt x="30259" y="202"/>
                    <a:pt x="30252" y="215"/>
                    <a:pt x="30244" y="224"/>
                  </a:cubicBezTo>
                  <a:cubicBezTo>
                    <a:pt x="30235" y="232"/>
                    <a:pt x="30227" y="236"/>
                    <a:pt x="30218" y="236"/>
                  </a:cubicBezTo>
                  <a:cubicBezTo>
                    <a:pt x="30209" y="236"/>
                    <a:pt x="30199" y="231"/>
                    <a:pt x="30188" y="224"/>
                  </a:cubicBezTo>
                  <a:cubicBezTo>
                    <a:pt x="30163" y="206"/>
                    <a:pt x="30142" y="198"/>
                    <a:pt x="30122" y="198"/>
                  </a:cubicBezTo>
                  <a:cubicBezTo>
                    <a:pt x="30099" y="198"/>
                    <a:pt x="30079" y="210"/>
                    <a:pt x="30056" y="234"/>
                  </a:cubicBezTo>
                  <a:lnTo>
                    <a:pt x="30060" y="238"/>
                  </a:lnTo>
                  <a:lnTo>
                    <a:pt x="30056" y="238"/>
                  </a:lnTo>
                  <a:lnTo>
                    <a:pt x="30056" y="234"/>
                  </a:lnTo>
                  <a:cubicBezTo>
                    <a:pt x="30021" y="241"/>
                    <a:pt x="30000" y="262"/>
                    <a:pt x="30032" y="273"/>
                  </a:cubicBezTo>
                  <a:cubicBezTo>
                    <a:pt x="30098" y="294"/>
                    <a:pt x="30050" y="300"/>
                    <a:pt x="30025" y="311"/>
                  </a:cubicBezTo>
                  <a:cubicBezTo>
                    <a:pt x="29990" y="300"/>
                    <a:pt x="29970" y="286"/>
                    <a:pt x="29987" y="259"/>
                  </a:cubicBezTo>
                  <a:cubicBezTo>
                    <a:pt x="29997" y="238"/>
                    <a:pt x="29987" y="217"/>
                    <a:pt x="29955" y="203"/>
                  </a:cubicBezTo>
                  <a:cubicBezTo>
                    <a:pt x="29947" y="199"/>
                    <a:pt x="29938" y="197"/>
                    <a:pt x="29930" y="197"/>
                  </a:cubicBezTo>
                  <a:cubicBezTo>
                    <a:pt x="29918" y="197"/>
                    <a:pt x="29910" y="202"/>
                    <a:pt x="29914" y="210"/>
                  </a:cubicBezTo>
                  <a:cubicBezTo>
                    <a:pt x="29920" y="238"/>
                    <a:pt x="29879" y="231"/>
                    <a:pt x="29865" y="244"/>
                  </a:cubicBezTo>
                  <a:cubicBezTo>
                    <a:pt x="29796" y="234"/>
                    <a:pt x="29720" y="238"/>
                    <a:pt x="29654" y="217"/>
                  </a:cubicBezTo>
                  <a:cubicBezTo>
                    <a:pt x="29645" y="211"/>
                    <a:pt x="29636" y="202"/>
                    <a:pt x="29620" y="202"/>
                  </a:cubicBezTo>
                  <a:cubicBezTo>
                    <a:pt x="29618" y="202"/>
                    <a:pt x="29615" y="202"/>
                    <a:pt x="29612" y="203"/>
                  </a:cubicBezTo>
                  <a:cubicBezTo>
                    <a:pt x="29609" y="203"/>
                    <a:pt x="29605" y="204"/>
                    <a:pt x="29600" y="204"/>
                  </a:cubicBezTo>
                  <a:cubicBezTo>
                    <a:pt x="29590" y="204"/>
                    <a:pt x="29578" y="202"/>
                    <a:pt x="29569" y="202"/>
                  </a:cubicBezTo>
                  <a:cubicBezTo>
                    <a:pt x="29556" y="202"/>
                    <a:pt x="29546" y="205"/>
                    <a:pt x="29550" y="217"/>
                  </a:cubicBezTo>
                  <a:cubicBezTo>
                    <a:pt x="29553" y="236"/>
                    <a:pt x="29545" y="242"/>
                    <a:pt x="29534" y="242"/>
                  </a:cubicBezTo>
                  <a:cubicBezTo>
                    <a:pt x="29521" y="242"/>
                    <a:pt x="29503" y="234"/>
                    <a:pt x="29491" y="234"/>
                  </a:cubicBezTo>
                  <a:cubicBezTo>
                    <a:pt x="29490" y="234"/>
                    <a:pt x="29489" y="234"/>
                    <a:pt x="29487" y="234"/>
                  </a:cubicBezTo>
                  <a:cubicBezTo>
                    <a:pt x="29467" y="234"/>
                    <a:pt x="29446" y="234"/>
                    <a:pt x="29428" y="220"/>
                  </a:cubicBezTo>
                  <a:cubicBezTo>
                    <a:pt x="29412" y="206"/>
                    <a:pt x="29392" y="201"/>
                    <a:pt x="29371" y="201"/>
                  </a:cubicBezTo>
                  <a:cubicBezTo>
                    <a:pt x="29348" y="201"/>
                    <a:pt x="29324" y="206"/>
                    <a:pt x="29300" y="210"/>
                  </a:cubicBezTo>
                  <a:cubicBezTo>
                    <a:pt x="29254" y="229"/>
                    <a:pt x="29210" y="250"/>
                    <a:pt x="29157" y="250"/>
                  </a:cubicBezTo>
                  <a:cubicBezTo>
                    <a:pt x="29141" y="250"/>
                    <a:pt x="29126" y="248"/>
                    <a:pt x="29109" y="244"/>
                  </a:cubicBezTo>
                  <a:lnTo>
                    <a:pt x="29109" y="244"/>
                  </a:lnTo>
                  <a:cubicBezTo>
                    <a:pt x="29092" y="255"/>
                    <a:pt x="29088" y="273"/>
                    <a:pt x="29116" y="276"/>
                  </a:cubicBezTo>
                  <a:cubicBezTo>
                    <a:pt x="29199" y="286"/>
                    <a:pt x="29171" y="324"/>
                    <a:pt x="29179" y="356"/>
                  </a:cubicBezTo>
                  <a:cubicBezTo>
                    <a:pt x="29161" y="358"/>
                    <a:pt x="29138" y="359"/>
                    <a:pt x="29118" y="359"/>
                  </a:cubicBezTo>
                  <a:cubicBezTo>
                    <a:pt x="29098" y="359"/>
                    <a:pt x="29083" y="358"/>
                    <a:pt x="29081" y="353"/>
                  </a:cubicBezTo>
                  <a:cubicBezTo>
                    <a:pt x="29081" y="311"/>
                    <a:pt x="28998" y="304"/>
                    <a:pt x="29001" y="262"/>
                  </a:cubicBezTo>
                  <a:cubicBezTo>
                    <a:pt x="29001" y="243"/>
                    <a:pt x="28987" y="227"/>
                    <a:pt x="28960" y="227"/>
                  </a:cubicBezTo>
                  <a:cubicBezTo>
                    <a:pt x="28948" y="227"/>
                    <a:pt x="28934" y="230"/>
                    <a:pt x="28918" y="238"/>
                  </a:cubicBezTo>
                  <a:cubicBezTo>
                    <a:pt x="28901" y="245"/>
                    <a:pt x="28882" y="248"/>
                    <a:pt x="28862" y="248"/>
                  </a:cubicBezTo>
                  <a:cubicBezTo>
                    <a:pt x="28843" y="248"/>
                    <a:pt x="28823" y="245"/>
                    <a:pt x="28804" y="241"/>
                  </a:cubicBezTo>
                  <a:cubicBezTo>
                    <a:pt x="28781" y="239"/>
                    <a:pt x="28758" y="239"/>
                    <a:pt x="28735" y="239"/>
                  </a:cubicBezTo>
                  <a:cubicBezTo>
                    <a:pt x="28710" y="239"/>
                    <a:pt x="28686" y="239"/>
                    <a:pt x="28661" y="239"/>
                  </a:cubicBezTo>
                  <a:cubicBezTo>
                    <a:pt x="28631" y="239"/>
                    <a:pt x="28601" y="238"/>
                    <a:pt x="28572" y="234"/>
                  </a:cubicBezTo>
                  <a:cubicBezTo>
                    <a:pt x="28564" y="231"/>
                    <a:pt x="28561" y="224"/>
                    <a:pt x="28554" y="220"/>
                  </a:cubicBezTo>
                  <a:cubicBezTo>
                    <a:pt x="28533" y="224"/>
                    <a:pt x="28509" y="228"/>
                    <a:pt x="28488" y="228"/>
                  </a:cubicBezTo>
                  <a:cubicBezTo>
                    <a:pt x="28478" y="233"/>
                    <a:pt x="28465" y="234"/>
                    <a:pt x="28452" y="234"/>
                  </a:cubicBezTo>
                  <a:cubicBezTo>
                    <a:pt x="28439" y="234"/>
                    <a:pt x="28426" y="233"/>
                    <a:pt x="28413" y="233"/>
                  </a:cubicBezTo>
                  <a:cubicBezTo>
                    <a:pt x="28396" y="233"/>
                    <a:pt x="28380" y="235"/>
                    <a:pt x="28367" y="244"/>
                  </a:cubicBezTo>
                  <a:cubicBezTo>
                    <a:pt x="28359" y="256"/>
                    <a:pt x="28349" y="259"/>
                    <a:pt x="28338" y="259"/>
                  </a:cubicBezTo>
                  <a:cubicBezTo>
                    <a:pt x="28328" y="259"/>
                    <a:pt x="28317" y="257"/>
                    <a:pt x="28304" y="255"/>
                  </a:cubicBezTo>
                  <a:cubicBezTo>
                    <a:pt x="28280" y="249"/>
                    <a:pt x="28253" y="233"/>
                    <a:pt x="28226" y="233"/>
                  </a:cubicBezTo>
                  <a:cubicBezTo>
                    <a:pt x="28210" y="233"/>
                    <a:pt x="28194" y="238"/>
                    <a:pt x="28179" y="255"/>
                  </a:cubicBezTo>
                  <a:cubicBezTo>
                    <a:pt x="28165" y="259"/>
                    <a:pt x="28151" y="262"/>
                    <a:pt x="28134" y="265"/>
                  </a:cubicBezTo>
                  <a:cubicBezTo>
                    <a:pt x="28054" y="269"/>
                    <a:pt x="28047" y="276"/>
                    <a:pt x="28085" y="318"/>
                  </a:cubicBezTo>
                  <a:cubicBezTo>
                    <a:pt x="28085" y="324"/>
                    <a:pt x="28075" y="328"/>
                    <a:pt x="28064" y="332"/>
                  </a:cubicBezTo>
                  <a:lnTo>
                    <a:pt x="28051" y="332"/>
                  </a:lnTo>
                  <a:cubicBezTo>
                    <a:pt x="28040" y="324"/>
                    <a:pt x="28040" y="311"/>
                    <a:pt x="28026" y="304"/>
                  </a:cubicBezTo>
                  <a:cubicBezTo>
                    <a:pt x="28010" y="283"/>
                    <a:pt x="27981" y="279"/>
                    <a:pt x="27947" y="279"/>
                  </a:cubicBezTo>
                  <a:lnTo>
                    <a:pt x="27787" y="279"/>
                  </a:lnTo>
                  <a:cubicBezTo>
                    <a:pt x="27781" y="276"/>
                    <a:pt x="27773" y="276"/>
                    <a:pt x="27770" y="276"/>
                  </a:cubicBezTo>
                  <a:lnTo>
                    <a:pt x="27711" y="276"/>
                  </a:lnTo>
                  <a:cubicBezTo>
                    <a:pt x="27700" y="274"/>
                    <a:pt x="27690" y="274"/>
                    <a:pt x="27679" y="274"/>
                  </a:cubicBezTo>
                  <a:cubicBezTo>
                    <a:pt x="27669" y="274"/>
                    <a:pt x="27659" y="274"/>
                    <a:pt x="27648" y="276"/>
                  </a:cubicBezTo>
                  <a:lnTo>
                    <a:pt x="27621" y="276"/>
                  </a:lnTo>
                  <a:cubicBezTo>
                    <a:pt x="27572" y="276"/>
                    <a:pt x="27523" y="265"/>
                    <a:pt x="27475" y="265"/>
                  </a:cubicBezTo>
                  <a:cubicBezTo>
                    <a:pt x="27451" y="266"/>
                    <a:pt x="27427" y="267"/>
                    <a:pt x="27403" y="267"/>
                  </a:cubicBezTo>
                  <a:cubicBezTo>
                    <a:pt x="27303" y="267"/>
                    <a:pt x="27202" y="259"/>
                    <a:pt x="27100" y="259"/>
                  </a:cubicBezTo>
                  <a:cubicBezTo>
                    <a:pt x="27054" y="259"/>
                    <a:pt x="27008" y="261"/>
                    <a:pt x="26961" y="265"/>
                  </a:cubicBezTo>
                  <a:cubicBezTo>
                    <a:pt x="26951" y="267"/>
                    <a:pt x="26941" y="268"/>
                    <a:pt x="26932" y="268"/>
                  </a:cubicBezTo>
                  <a:cubicBezTo>
                    <a:pt x="26902" y="268"/>
                    <a:pt x="26875" y="259"/>
                    <a:pt x="26857" y="238"/>
                  </a:cubicBezTo>
                  <a:cubicBezTo>
                    <a:pt x="26854" y="238"/>
                    <a:pt x="26854" y="234"/>
                    <a:pt x="26850" y="231"/>
                  </a:cubicBezTo>
                  <a:cubicBezTo>
                    <a:pt x="26857" y="228"/>
                    <a:pt x="26854" y="220"/>
                    <a:pt x="26844" y="214"/>
                  </a:cubicBezTo>
                  <a:cubicBezTo>
                    <a:pt x="26795" y="193"/>
                    <a:pt x="26836" y="189"/>
                    <a:pt x="26860" y="186"/>
                  </a:cubicBezTo>
                  <a:cubicBezTo>
                    <a:pt x="26868" y="186"/>
                    <a:pt x="26875" y="182"/>
                    <a:pt x="26881" y="182"/>
                  </a:cubicBezTo>
                  <a:cubicBezTo>
                    <a:pt x="26899" y="186"/>
                    <a:pt x="26916" y="186"/>
                    <a:pt x="26934" y="186"/>
                  </a:cubicBezTo>
                  <a:cubicBezTo>
                    <a:pt x="26942" y="187"/>
                    <a:pt x="26950" y="188"/>
                    <a:pt x="26958" y="188"/>
                  </a:cubicBezTo>
                  <a:cubicBezTo>
                    <a:pt x="26974" y="188"/>
                    <a:pt x="26990" y="186"/>
                    <a:pt x="27006" y="186"/>
                  </a:cubicBezTo>
                  <a:cubicBezTo>
                    <a:pt x="27010" y="186"/>
                    <a:pt x="27014" y="186"/>
                    <a:pt x="27017" y="189"/>
                  </a:cubicBezTo>
                  <a:cubicBezTo>
                    <a:pt x="27048" y="189"/>
                    <a:pt x="27076" y="193"/>
                    <a:pt x="27107" y="193"/>
                  </a:cubicBezTo>
                  <a:cubicBezTo>
                    <a:pt x="27135" y="199"/>
                    <a:pt x="27163" y="210"/>
                    <a:pt x="27184" y="228"/>
                  </a:cubicBezTo>
                  <a:cubicBezTo>
                    <a:pt x="27191" y="233"/>
                    <a:pt x="27200" y="236"/>
                    <a:pt x="27212" y="236"/>
                  </a:cubicBezTo>
                  <a:cubicBezTo>
                    <a:pt x="27216" y="236"/>
                    <a:pt x="27220" y="235"/>
                    <a:pt x="27225" y="234"/>
                  </a:cubicBezTo>
                  <a:cubicBezTo>
                    <a:pt x="27228" y="238"/>
                    <a:pt x="27232" y="238"/>
                    <a:pt x="27235" y="238"/>
                  </a:cubicBezTo>
                  <a:lnTo>
                    <a:pt x="27243" y="238"/>
                  </a:lnTo>
                  <a:cubicBezTo>
                    <a:pt x="27268" y="240"/>
                    <a:pt x="27294" y="247"/>
                    <a:pt x="27321" y="247"/>
                  </a:cubicBezTo>
                  <a:cubicBezTo>
                    <a:pt x="27329" y="247"/>
                    <a:pt x="27338" y="246"/>
                    <a:pt x="27347" y="244"/>
                  </a:cubicBezTo>
                  <a:cubicBezTo>
                    <a:pt x="27443" y="231"/>
                    <a:pt x="27541" y="231"/>
                    <a:pt x="27638" y="228"/>
                  </a:cubicBezTo>
                  <a:lnTo>
                    <a:pt x="27641" y="228"/>
                  </a:lnTo>
                  <a:cubicBezTo>
                    <a:pt x="27648" y="232"/>
                    <a:pt x="27655" y="233"/>
                    <a:pt x="27661" y="233"/>
                  </a:cubicBezTo>
                  <a:cubicBezTo>
                    <a:pt x="27677" y="233"/>
                    <a:pt x="27693" y="225"/>
                    <a:pt x="27707" y="220"/>
                  </a:cubicBezTo>
                  <a:cubicBezTo>
                    <a:pt x="27721" y="217"/>
                    <a:pt x="27735" y="217"/>
                    <a:pt x="27749" y="214"/>
                  </a:cubicBezTo>
                  <a:cubicBezTo>
                    <a:pt x="27776" y="214"/>
                    <a:pt x="27808" y="210"/>
                    <a:pt x="27832" y="199"/>
                  </a:cubicBezTo>
                  <a:cubicBezTo>
                    <a:pt x="27880" y="182"/>
                    <a:pt x="27933" y="179"/>
                    <a:pt x="27985" y="175"/>
                  </a:cubicBezTo>
                  <a:cubicBezTo>
                    <a:pt x="27995" y="179"/>
                    <a:pt x="28005" y="182"/>
                    <a:pt x="28016" y="186"/>
                  </a:cubicBezTo>
                  <a:cubicBezTo>
                    <a:pt x="28027" y="205"/>
                    <a:pt x="28047" y="211"/>
                    <a:pt x="28072" y="211"/>
                  </a:cubicBezTo>
                  <a:cubicBezTo>
                    <a:pt x="28079" y="211"/>
                    <a:pt x="28086" y="211"/>
                    <a:pt x="28093" y="210"/>
                  </a:cubicBezTo>
                  <a:cubicBezTo>
                    <a:pt x="28105" y="208"/>
                    <a:pt x="28117" y="206"/>
                    <a:pt x="28129" y="206"/>
                  </a:cubicBezTo>
                  <a:cubicBezTo>
                    <a:pt x="28137" y="206"/>
                    <a:pt x="28144" y="207"/>
                    <a:pt x="28151" y="210"/>
                  </a:cubicBezTo>
                  <a:cubicBezTo>
                    <a:pt x="28171" y="217"/>
                    <a:pt x="28189" y="220"/>
                    <a:pt x="28204" y="220"/>
                  </a:cubicBezTo>
                  <a:cubicBezTo>
                    <a:pt x="28235" y="220"/>
                    <a:pt x="28257" y="207"/>
                    <a:pt x="28276" y="186"/>
                  </a:cubicBezTo>
                  <a:lnTo>
                    <a:pt x="28276" y="189"/>
                  </a:lnTo>
                  <a:cubicBezTo>
                    <a:pt x="28283" y="189"/>
                    <a:pt x="28290" y="193"/>
                    <a:pt x="28297" y="193"/>
                  </a:cubicBezTo>
                  <a:cubicBezTo>
                    <a:pt x="28342" y="203"/>
                    <a:pt x="28389" y="214"/>
                    <a:pt x="28437" y="214"/>
                  </a:cubicBezTo>
                  <a:cubicBezTo>
                    <a:pt x="28469" y="214"/>
                    <a:pt x="28501" y="209"/>
                    <a:pt x="28533" y="196"/>
                  </a:cubicBezTo>
                  <a:cubicBezTo>
                    <a:pt x="28535" y="194"/>
                    <a:pt x="28537" y="194"/>
                    <a:pt x="28540" y="194"/>
                  </a:cubicBezTo>
                  <a:cubicBezTo>
                    <a:pt x="28542" y="194"/>
                    <a:pt x="28545" y="194"/>
                    <a:pt x="28547" y="196"/>
                  </a:cubicBezTo>
                  <a:cubicBezTo>
                    <a:pt x="28580" y="203"/>
                    <a:pt x="28613" y="206"/>
                    <a:pt x="28645" y="206"/>
                  </a:cubicBezTo>
                  <a:cubicBezTo>
                    <a:pt x="28710" y="206"/>
                    <a:pt x="28774" y="195"/>
                    <a:pt x="28838" y="186"/>
                  </a:cubicBezTo>
                  <a:cubicBezTo>
                    <a:pt x="28855" y="182"/>
                    <a:pt x="28873" y="179"/>
                    <a:pt x="28890" y="179"/>
                  </a:cubicBezTo>
                  <a:cubicBezTo>
                    <a:pt x="28900" y="179"/>
                    <a:pt x="28910" y="180"/>
                    <a:pt x="28921" y="180"/>
                  </a:cubicBezTo>
                  <a:cubicBezTo>
                    <a:pt x="28926" y="180"/>
                    <a:pt x="28931" y="180"/>
                    <a:pt x="28935" y="179"/>
                  </a:cubicBezTo>
                  <a:cubicBezTo>
                    <a:pt x="28956" y="177"/>
                    <a:pt x="28976" y="175"/>
                    <a:pt x="28996" y="175"/>
                  </a:cubicBezTo>
                  <a:cubicBezTo>
                    <a:pt x="29017" y="175"/>
                    <a:pt x="29037" y="177"/>
                    <a:pt x="29057" y="186"/>
                  </a:cubicBezTo>
                  <a:cubicBezTo>
                    <a:pt x="29074" y="186"/>
                    <a:pt x="29102" y="186"/>
                    <a:pt x="29109" y="172"/>
                  </a:cubicBezTo>
                  <a:cubicBezTo>
                    <a:pt x="29116" y="155"/>
                    <a:pt x="29081" y="161"/>
                    <a:pt x="29071" y="155"/>
                  </a:cubicBezTo>
                  <a:cubicBezTo>
                    <a:pt x="29057" y="145"/>
                    <a:pt x="29040" y="134"/>
                    <a:pt x="29057" y="116"/>
                  </a:cubicBezTo>
                  <a:cubicBezTo>
                    <a:pt x="29105" y="116"/>
                    <a:pt x="29154" y="113"/>
                    <a:pt x="29203" y="113"/>
                  </a:cubicBezTo>
                  <a:cubicBezTo>
                    <a:pt x="29217" y="120"/>
                    <a:pt x="29230" y="127"/>
                    <a:pt x="29248" y="134"/>
                  </a:cubicBezTo>
                  <a:cubicBezTo>
                    <a:pt x="29241" y="162"/>
                    <a:pt x="29265" y="166"/>
                    <a:pt x="29291" y="166"/>
                  </a:cubicBezTo>
                  <a:cubicBezTo>
                    <a:pt x="29303" y="166"/>
                    <a:pt x="29315" y="165"/>
                    <a:pt x="29324" y="165"/>
                  </a:cubicBezTo>
                  <a:cubicBezTo>
                    <a:pt x="29340" y="167"/>
                    <a:pt x="29356" y="167"/>
                    <a:pt x="29372" y="167"/>
                  </a:cubicBezTo>
                  <a:cubicBezTo>
                    <a:pt x="29410" y="167"/>
                    <a:pt x="29449" y="164"/>
                    <a:pt x="29487" y="164"/>
                  </a:cubicBezTo>
                  <a:cubicBezTo>
                    <a:pt x="29511" y="164"/>
                    <a:pt x="29534" y="165"/>
                    <a:pt x="29557" y="169"/>
                  </a:cubicBezTo>
                  <a:cubicBezTo>
                    <a:pt x="29571" y="169"/>
                    <a:pt x="29592" y="169"/>
                    <a:pt x="29592" y="161"/>
                  </a:cubicBezTo>
                  <a:cubicBezTo>
                    <a:pt x="29592" y="145"/>
                    <a:pt x="29567" y="134"/>
                    <a:pt x="29542" y="127"/>
                  </a:cubicBezTo>
                  <a:cubicBezTo>
                    <a:pt x="29539" y="123"/>
                    <a:pt x="29534" y="123"/>
                    <a:pt x="29529" y="123"/>
                  </a:cubicBezTo>
                  <a:cubicBezTo>
                    <a:pt x="29524" y="123"/>
                    <a:pt x="29520" y="123"/>
                    <a:pt x="29518" y="120"/>
                  </a:cubicBezTo>
                  <a:cubicBezTo>
                    <a:pt x="29522" y="118"/>
                    <a:pt x="29525" y="118"/>
                    <a:pt x="29529" y="118"/>
                  </a:cubicBezTo>
                  <a:cubicBezTo>
                    <a:pt x="29532" y="118"/>
                    <a:pt x="29536" y="118"/>
                    <a:pt x="29539" y="116"/>
                  </a:cubicBezTo>
                  <a:cubicBezTo>
                    <a:pt x="29557" y="106"/>
                    <a:pt x="29592" y="106"/>
                    <a:pt x="29592" y="89"/>
                  </a:cubicBezTo>
                  <a:cubicBezTo>
                    <a:pt x="29592" y="78"/>
                    <a:pt x="29577" y="73"/>
                    <a:pt x="29562" y="73"/>
                  </a:cubicBezTo>
                  <a:cubicBezTo>
                    <a:pt x="29558" y="73"/>
                    <a:pt x="29554" y="74"/>
                    <a:pt x="29550" y="75"/>
                  </a:cubicBezTo>
                  <a:cubicBezTo>
                    <a:pt x="29477" y="85"/>
                    <a:pt x="29400" y="78"/>
                    <a:pt x="29328" y="85"/>
                  </a:cubicBezTo>
                  <a:cubicBezTo>
                    <a:pt x="29310" y="82"/>
                    <a:pt x="29286" y="85"/>
                    <a:pt x="29286" y="68"/>
                  </a:cubicBezTo>
                  <a:cubicBezTo>
                    <a:pt x="29296" y="62"/>
                    <a:pt x="29304" y="60"/>
                    <a:pt x="29312" y="60"/>
                  </a:cubicBezTo>
                  <a:cubicBezTo>
                    <a:pt x="29324" y="60"/>
                    <a:pt x="29335" y="65"/>
                    <a:pt x="29345" y="71"/>
                  </a:cubicBezTo>
                  <a:cubicBezTo>
                    <a:pt x="29349" y="73"/>
                    <a:pt x="29353" y="74"/>
                    <a:pt x="29358" y="74"/>
                  </a:cubicBezTo>
                  <a:cubicBezTo>
                    <a:pt x="29368" y="74"/>
                    <a:pt x="29379" y="69"/>
                    <a:pt x="29387" y="65"/>
                  </a:cubicBezTo>
                  <a:cubicBezTo>
                    <a:pt x="29393" y="61"/>
                    <a:pt x="29408" y="57"/>
                    <a:pt x="29397" y="47"/>
                  </a:cubicBezTo>
                  <a:cubicBezTo>
                    <a:pt x="29390" y="40"/>
                    <a:pt x="29379" y="33"/>
                    <a:pt x="29358" y="33"/>
                  </a:cubicBezTo>
                  <a:cubicBezTo>
                    <a:pt x="29328" y="34"/>
                    <a:pt x="29297" y="34"/>
                    <a:pt x="29267" y="34"/>
                  </a:cubicBezTo>
                  <a:cubicBezTo>
                    <a:pt x="29242" y="34"/>
                    <a:pt x="29217" y="34"/>
                    <a:pt x="29191" y="34"/>
                  </a:cubicBezTo>
                  <a:cubicBezTo>
                    <a:pt x="29128" y="34"/>
                    <a:pt x="29064" y="35"/>
                    <a:pt x="29001" y="40"/>
                  </a:cubicBezTo>
                  <a:cubicBezTo>
                    <a:pt x="28997" y="41"/>
                    <a:pt x="28994" y="41"/>
                    <a:pt x="28990" y="41"/>
                  </a:cubicBezTo>
                  <a:cubicBezTo>
                    <a:pt x="28974" y="41"/>
                    <a:pt x="28959" y="38"/>
                    <a:pt x="28943" y="38"/>
                  </a:cubicBezTo>
                  <a:cubicBezTo>
                    <a:pt x="28936" y="38"/>
                    <a:pt x="28929" y="38"/>
                    <a:pt x="28921" y="40"/>
                  </a:cubicBezTo>
                  <a:cubicBezTo>
                    <a:pt x="28910" y="40"/>
                    <a:pt x="28897" y="39"/>
                    <a:pt x="28885" y="39"/>
                  </a:cubicBezTo>
                  <a:cubicBezTo>
                    <a:pt x="28878" y="39"/>
                    <a:pt x="28872" y="39"/>
                    <a:pt x="28866" y="40"/>
                  </a:cubicBezTo>
                  <a:cubicBezTo>
                    <a:pt x="28860" y="41"/>
                    <a:pt x="28854" y="41"/>
                    <a:pt x="28848" y="41"/>
                  </a:cubicBezTo>
                  <a:cubicBezTo>
                    <a:pt x="28816" y="41"/>
                    <a:pt x="28783" y="37"/>
                    <a:pt x="28751" y="37"/>
                  </a:cubicBezTo>
                  <a:cubicBezTo>
                    <a:pt x="28722" y="37"/>
                    <a:pt x="28693" y="40"/>
                    <a:pt x="28665" y="50"/>
                  </a:cubicBezTo>
                  <a:cubicBezTo>
                    <a:pt x="28630" y="47"/>
                    <a:pt x="28599" y="44"/>
                    <a:pt x="28564" y="44"/>
                  </a:cubicBezTo>
                  <a:cubicBezTo>
                    <a:pt x="28535" y="46"/>
                    <a:pt x="28503" y="49"/>
                    <a:pt x="28473" y="49"/>
                  </a:cubicBezTo>
                  <a:cubicBezTo>
                    <a:pt x="28453" y="49"/>
                    <a:pt x="28435" y="48"/>
                    <a:pt x="28418" y="44"/>
                  </a:cubicBezTo>
                  <a:cubicBezTo>
                    <a:pt x="28404" y="40"/>
                    <a:pt x="28390" y="38"/>
                    <a:pt x="28377" y="38"/>
                  </a:cubicBezTo>
                  <a:cubicBezTo>
                    <a:pt x="28356" y="38"/>
                    <a:pt x="28336" y="42"/>
                    <a:pt x="28314" y="44"/>
                  </a:cubicBezTo>
                  <a:lnTo>
                    <a:pt x="28276" y="44"/>
                  </a:lnTo>
                  <a:cubicBezTo>
                    <a:pt x="28266" y="44"/>
                    <a:pt x="28255" y="44"/>
                    <a:pt x="28245" y="40"/>
                  </a:cubicBezTo>
                  <a:cubicBezTo>
                    <a:pt x="28234" y="40"/>
                    <a:pt x="28221" y="47"/>
                    <a:pt x="28218" y="57"/>
                  </a:cubicBezTo>
                  <a:cubicBezTo>
                    <a:pt x="28207" y="57"/>
                    <a:pt x="28197" y="61"/>
                    <a:pt x="28189" y="65"/>
                  </a:cubicBezTo>
                  <a:cubicBezTo>
                    <a:pt x="28185" y="65"/>
                    <a:pt x="28181" y="66"/>
                    <a:pt x="28176" y="66"/>
                  </a:cubicBezTo>
                  <a:cubicBezTo>
                    <a:pt x="28162" y="66"/>
                    <a:pt x="28145" y="63"/>
                    <a:pt x="28131" y="63"/>
                  </a:cubicBezTo>
                  <a:cubicBezTo>
                    <a:pt x="28113" y="63"/>
                    <a:pt x="28098" y="68"/>
                    <a:pt x="28096" y="92"/>
                  </a:cubicBezTo>
                  <a:cubicBezTo>
                    <a:pt x="28093" y="110"/>
                    <a:pt x="28127" y="106"/>
                    <a:pt x="28138" y="116"/>
                  </a:cubicBezTo>
                  <a:cubicBezTo>
                    <a:pt x="28130" y="120"/>
                    <a:pt x="28127" y="124"/>
                    <a:pt x="28120" y="124"/>
                  </a:cubicBezTo>
                  <a:cubicBezTo>
                    <a:pt x="28116" y="125"/>
                    <a:pt x="28111" y="125"/>
                    <a:pt x="28106" y="125"/>
                  </a:cubicBezTo>
                  <a:cubicBezTo>
                    <a:pt x="28094" y="125"/>
                    <a:pt x="28081" y="122"/>
                    <a:pt x="28068" y="116"/>
                  </a:cubicBezTo>
                  <a:cubicBezTo>
                    <a:pt x="28058" y="92"/>
                    <a:pt x="28058" y="61"/>
                    <a:pt x="28005" y="57"/>
                  </a:cubicBezTo>
                  <a:cubicBezTo>
                    <a:pt x="27930" y="57"/>
                    <a:pt x="27856" y="50"/>
                    <a:pt x="27781" y="50"/>
                  </a:cubicBezTo>
                  <a:cubicBezTo>
                    <a:pt x="27772" y="49"/>
                    <a:pt x="27763" y="48"/>
                    <a:pt x="27753" y="48"/>
                  </a:cubicBezTo>
                  <a:cubicBezTo>
                    <a:pt x="27738" y="48"/>
                    <a:pt x="27723" y="51"/>
                    <a:pt x="27711" y="61"/>
                  </a:cubicBezTo>
                  <a:cubicBezTo>
                    <a:pt x="27707" y="63"/>
                    <a:pt x="27702" y="65"/>
                    <a:pt x="27696" y="65"/>
                  </a:cubicBezTo>
                  <a:cubicBezTo>
                    <a:pt x="27692" y="65"/>
                    <a:pt x="27687" y="64"/>
                    <a:pt x="27683" y="61"/>
                  </a:cubicBezTo>
                  <a:cubicBezTo>
                    <a:pt x="27662" y="46"/>
                    <a:pt x="27647" y="39"/>
                    <a:pt x="27629" y="39"/>
                  </a:cubicBezTo>
                  <a:cubicBezTo>
                    <a:pt x="27618" y="39"/>
                    <a:pt x="27605" y="42"/>
                    <a:pt x="27589" y="47"/>
                  </a:cubicBezTo>
                  <a:cubicBezTo>
                    <a:pt x="27499" y="82"/>
                    <a:pt x="27398" y="65"/>
                    <a:pt x="27305" y="75"/>
                  </a:cubicBezTo>
                  <a:cubicBezTo>
                    <a:pt x="27281" y="75"/>
                    <a:pt x="27267" y="60"/>
                    <a:pt x="27246" y="60"/>
                  </a:cubicBezTo>
                  <a:cubicBezTo>
                    <a:pt x="27240" y="60"/>
                    <a:pt x="27233" y="61"/>
                    <a:pt x="27225" y="65"/>
                  </a:cubicBezTo>
                  <a:cubicBezTo>
                    <a:pt x="27214" y="69"/>
                    <a:pt x="27206" y="71"/>
                    <a:pt x="27200" y="71"/>
                  </a:cubicBezTo>
                  <a:cubicBezTo>
                    <a:pt x="27182" y="71"/>
                    <a:pt x="27182" y="56"/>
                    <a:pt x="27187" y="40"/>
                  </a:cubicBezTo>
                  <a:cubicBezTo>
                    <a:pt x="27194" y="30"/>
                    <a:pt x="27208" y="20"/>
                    <a:pt x="27187" y="12"/>
                  </a:cubicBezTo>
                  <a:cubicBezTo>
                    <a:pt x="27186" y="11"/>
                    <a:pt x="27183" y="11"/>
                    <a:pt x="27181" y="11"/>
                  </a:cubicBezTo>
                  <a:cubicBezTo>
                    <a:pt x="27176" y="11"/>
                    <a:pt x="27169" y="12"/>
                    <a:pt x="27169" y="12"/>
                  </a:cubicBezTo>
                  <a:cubicBezTo>
                    <a:pt x="27169" y="23"/>
                    <a:pt x="27135" y="30"/>
                    <a:pt x="27149" y="44"/>
                  </a:cubicBezTo>
                  <a:cubicBezTo>
                    <a:pt x="27159" y="54"/>
                    <a:pt x="27163" y="65"/>
                    <a:pt x="27135" y="65"/>
                  </a:cubicBezTo>
                  <a:cubicBezTo>
                    <a:pt x="27076" y="65"/>
                    <a:pt x="27014" y="76"/>
                    <a:pt x="26952" y="76"/>
                  </a:cubicBezTo>
                  <a:cubicBezTo>
                    <a:pt x="26931" y="76"/>
                    <a:pt x="26910" y="75"/>
                    <a:pt x="26889" y="71"/>
                  </a:cubicBezTo>
                  <a:cubicBezTo>
                    <a:pt x="26857" y="65"/>
                    <a:pt x="26823" y="65"/>
                    <a:pt x="26830" y="33"/>
                  </a:cubicBezTo>
                  <a:cubicBezTo>
                    <a:pt x="26832" y="24"/>
                    <a:pt x="26822" y="23"/>
                    <a:pt x="26811" y="23"/>
                  </a:cubicBezTo>
                  <a:cubicBezTo>
                    <a:pt x="26805" y="23"/>
                    <a:pt x="26799" y="23"/>
                    <a:pt x="26795" y="23"/>
                  </a:cubicBezTo>
                  <a:cubicBezTo>
                    <a:pt x="26791" y="23"/>
                    <a:pt x="26787" y="24"/>
                    <a:pt x="26783" y="24"/>
                  </a:cubicBezTo>
                  <a:cubicBezTo>
                    <a:pt x="26774" y="24"/>
                    <a:pt x="26766" y="23"/>
                    <a:pt x="26758" y="23"/>
                  </a:cubicBezTo>
                  <a:cubicBezTo>
                    <a:pt x="26743" y="23"/>
                    <a:pt x="26729" y="25"/>
                    <a:pt x="26722" y="36"/>
                  </a:cubicBezTo>
                  <a:cubicBezTo>
                    <a:pt x="26711" y="47"/>
                    <a:pt x="26743" y="50"/>
                    <a:pt x="26756" y="57"/>
                  </a:cubicBezTo>
                  <a:cubicBezTo>
                    <a:pt x="26756" y="68"/>
                    <a:pt x="26802" y="65"/>
                    <a:pt x="26785" y="82"/>
                  </a:cubicBezTo>
                  <a:cubicBezTo>
                    <a:pt x="26774" y="86"/>
                    <a:pt x="26762" y="87"/>
                    <a:pt x="26750" y="87"/>
                  </a:cubicBezTo>
                  <a:cubicBezTo>
                    <a:pt x="26736" y="87"/>
                    <a:pt x="26723" y="86"/>
                    <a:pt x="26710" y="86"/>
                  </a:cubicBezTo>
                  <a:cubicBezTo>
                    <a:pt x="26697" y="86"/>
                    <a:pt x="26685" y="87"/>
                    <a:pt x="26673" y="92"/>
                  </a:cubicBezTo>
                  <a:cubicBezTo>
                    <a:pt x="26607" y="95"/>
                    <a:pt x="26542" y="99"/>
                    <a:pt x="26476" y="103"/>
                  </a:cubicBezTo>
                  <a:cubicBezTo>
                    <a:pt x="26389" y="85"/>
                    <a:pt x="26375" y="71"/>
                    <a:pt x="26396" y="23"/>
                  </a:cubicBezTo>
                  <a:cubicBezTo>
                    <a:pt x="26399" y="9"/>
                    <a:pt x="26389" y="5"/>
                    <a:pt x="26375" y="5"/>
                  </a:cubicBezTo>
                  <a:cubicBezTo>
                    <a:pt x="26358" y="9"/>
                    <a:pt x="26337" y="9"/>
                    <a:pt x="26316" y="9"/>
                  </a:cubicBezTo>
                  <a:lnTo>
                    <a:pt x="26219" y="9"/>
                  </a:lnTo>
                  <a:cubicBezTo>
                    <a:pt x="26184" y="23"/>
                    <a:pt x="26184" y="33"/>
                    <a:pt x="26219" y="44"/>
                  </a:cubicBezTo>
                  <a:cubicBezTo>
                    <a:pt x="26250" y="54"/>
                    <a:pt x="26282" y="61"/>
                    <a:pt x="26323" y="71"/>
                  </a:cubicBezTo>
                  <a:cubicBezTo>
                    <a:pt x="26305" y="76"/>
                    <a:pt x="26286" y="77"/>
                    <a:pt x="26269" y="77"/>
                  </a:cubicBezTo>
                  <a:cubicBezTo>
                    <a:pt x="26257" y="77"/>
                    <a:pt x="26247" y="77"/>
                    <a:pt x="26236" y="77"/>
                  </a:cubicBezTo>
                  <a:cubicBezTo>
                    <a:pt x="26217" y="77"/>
                    <a:pt x="26200" y="78"/>
                    <a:pt x="26184" y="85"/>
                  </a:cubicBezTo>
                  <a:cubicBezTo>
                    <a:pt x="26174" y="83"/>
                    <a:pt x="26166" y="82"/>
                    <a:pt x="26157" y="82"/>
                  </a:cubicBezTo>
                  <a:cubicBezTo>
                    <a:pt x="26120" y="82"/>
                    <a:pt x="26098" y="105"/>
                    <a:pt x="26066" y="113"/>
                  </a:cubicBezTo>
                  <a:cubicBezTo>
                    <a:pt x="26062" y="114"/>
                    <a:pt x="26058" y="115"/>
                    <a:pt x="26053" y="115"/>
                  </a:cubicBezTo>
                  <a:cubicBezTo>
                    <a:pt x="26047" y="115"/>
                    <a:pt x="26041" y="113"/>
                    <a:pt x="26035" y="110"/>
                  </a:cubicBezTo>
                  <a:cubicBezTo>
                    <a:pt x="26011" y="85"/>
                    <a:pt x="26039" y="57"/>
                    <a:pt x="26011" y="33"/>
                  </a:cubicBezTo>
                  <a:cubicBezTo>
                    <a:pt x="25993" y="27"/>
                    <a:pt x="25991" y="1"/>
                    <a:pt x="259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4"/>
            <p:cNvSpPr/>
            <p:nvPr/>
          </p:nvSpPr>
          <p:spPr>
            <a:xfrm>
              <a:off x="6222275" y="663550"/>
              <a:ext cx="11325" cy="1850"/>
            </a:xfrm>
            <a:custGeom>
              <a:avLst/>
              <a:gdLst/>
              <a:ahLst/>
              <a:cxnLst/>
              <a:rect l="l" t="t" r="r" b="b"/>
              <a:pathLst>
                <a:path w="453" h="74" extrusionOk="0">
                  <a:moveTo>
                    <a:pt x="207" y="0"/>
                  </a:moveTo>
                  <a:cubicBezTo>
                    <a:pt x="189" y="0"/>
                    <a:pt x="170" y="3"/>
                    <a:pt x="157" y="7"/>
                  </a:cubicBezTo>
                  <a:cubicBezTo>
                    <a:pt x="141" y="16"/>
                    <a:pt x="126" y="18"/>
                    <a:pt x="110" y="18"/>
                  </a:cubicBezTo>
                  <a:cubicBezTo>
                    <a:pt x="101" y="18"/>
                    <a:pt x="91" y="17"/>
                    <a:pt x="81" y="17"/>
                  </a:cubicBezTo>
                  <a:lnTo>
                    <a:pt x="49" y="17"/>
                  </a:lnTo>
                  <a:cubicBezTo>
                    <a:pt x="25" y="17"/>
                    <a:pt x="8" y="25"/>
                    <a:pt x="4" y="38"/>
                  </a:cubicBezTo>
                  <a:cubicBezTo>
                    <a:pt x="1" y="52"/>
                    <a:pt x="18" y="59"/>
                    <a:pt x="36" y="63"/>
                  </a:cubicBezTo>
                  <a:cubicBezTo>
                    <a:pt x="52" y="67"/>
                    <a:pt x="67" y="70"/>
                    <a:pt x="81" y="70"/>
                  </a:cubicBezTo>
                  <a:cubicBezTo>
                    <a:pt x="192" y="63"/>
                    <a:pt x="302" y="73"/>
                    <a:pt x="406" y="46"/>
                  </a:cubicBezTo>
                  <a:cubicBezTo>
                    <a:pt x="424" y="38"/>
                    <a:pt x="452" y="42"/>
                    <a:pt x="441" y="22"/>
                  </a:cubicBezTo>
                  <a:cubicBezTo>
                    <a:pt x="436" y="11"/>
                    <a:pt x="423" y="2"/>
                    <a:pt x="405" y="2"/>
                  </a:cubicBezTo>
                  <a:cubicBezTo>
                    <a:pt x="400" y="2"/>
                    <a:pt x="395" y="2"/>
                    <a:pt x="390" y="4"/>
                  </a:cubicBezTo>
                  <a:cubicBezTo>
                    <a:pt x="362" y="11"/>
                    <a:pt x="335" y="16"/>
                    <a:pt x="308" y="16"/>
                  </a:cubicBezTo>
                  <a:cubicBezTo>
                    <a:pt x="285" y="16"/>
                    <a:pt x="261" y="12"/>
                    <a:pt x="236" y="4"/>
                  </a:cubicBezTo>
                  <a:cubicBezTo>
                    <a:pt x="229" y="1"/>
                    <a:pt x="218" y="0"/>
                    <a:pt x="2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4"/>
            <p:cNvSpPr/>
            <p:nvPr/>
          </p:nvSpPr>
          <p:spPr>
            <a:xfrm>
              <a:off x="6100675" y="846750"/>
              <a:ext cx="13825" cy="4200"/>
            </a:xfrm>
            <a:custGeom>
              <a:avLst/>
              <a:gdLst/>
              <a:ahLst/>
              <a:cxnLst/>
              <a:rect l="l" t="t" r="r" b="b"/>
              <a:pathLst>
                <a:path w="553" h="168" extrusionOk="0">
                  <a:moveTo>
                    <a:pt x="164" y="0"/>
                  </a:moveTo>
                  <a:cubicBezTo>
                    <a:pt x="147" y="0"/>
                    <a:pt x="131" y="4"/>
                    <a:pt x="115" y="13"/>
                  </a:cubicBezTo>
                  <a:cubicBezTo>
                    <a:pt x="105" y="21"/>
                    <a:pt x="91" y="31"/>
                    <a:pt x="77" y="34"/>
                  </a:cubicBezTo>
                  <a:cubicBezTo>
                    <a:pt x="21" y="52"/>
                    <a:pt x="15" y="72"/>
                    <a:pt x="50" y="114"/>
                  </a:cubicBezTo>
                  <a:cubicBezTo>
                    <a:pt x="53" y="125"/>
                    <a:pt x="45" y="132"/>
                    <a:pt x="29" y="135"/>
                  </a:cubicBezTo>
                  <a:cubicBezTo>
                    <a:pt x="15" y="138"/>
                    <a:pt x="1" y="142"/>
                    <a:pt x="4" y="152"/>
                  </a:cubicBezTo>
                  <a:cubicBezTo>
                    <a:pt x="8" y="162"/>
                    <a:pt x="21" y="162"/>
                    <a:pt x="35" y="167"/>
                  </a:cubicBezTo>
                  <a:cubicBezTo>
                    <a:pt x="40" y="167"/>
                    <a:pt x="44" y="168"/>
                    <a:pt x="47" y="168"/>
                  </a:cubicBezTo>
                  <a:cubicBezTo>
                    <a:pt x="58" y="168"/>
                    <a:pt x="66" y="164"/>
                    <a:pt x="74" y="156"/>
                  </a:cubicBezTo>
                  <a:cubicBezTo>
                    <a:pt x="80" y="149"/>
                    <a:pt x="60" y="138"/>
                    <a:pt x="87" y="132"/>
                  </a:cubicBezTo>
                  <a:cubicBezTo>
                    <a:pt x="103" y="152"/>
                    <a:pt x="122" y="160"/>
                    <a:pt x="143" y="160"/>
                  </a:cubicBezTo>
                  <a:cubicBezTo>
                    <a:pt x="164" y="160"/>
                    <a:pt x="188" y="152"/>
                    <a:pt x="212" y="142"/>
                  </a:cubicBezTo>
                  <a:cubicBezTo>
                    <a:pt x="261" y="120"/>
                    <a:pt x="318" y="103"/>
                    <a:pt x="372" y="103"/>
                  </a:cubicBezTo>
                  <a:cubicBezTo>
                    <a:pt x="387" y="103"/>
                    <a:pt x="402" y="104"/>
                    <a:pt x="417" y="107"/>
                  </a:cubicBezTo>
                  <a:cubicBezTo>
                    <a:pt x="429" y="110"/>
                    <a:pt x="440" y="111"/>
                    <a:pt x="449" y="111"/>
                  </a:cubicBezTo>
                  <a:cubicBezTo>
                    <a:pt x="490" y="111"/>
                    <a:pt x="513" y="93"/>
                    <a:pt x="553" y="93"/>
                  </a:cubicBezTo>
                  <a:cubicBezTo>
                    <a:pt x="500" y="87"/>
                    <a:pt x="445" y="90"/>
                    <a:pt x="428" y="48"/>
                  </a:cubicBezTo>
                  <a:lnTo>
                    <a:pt x="414" y="48"/>
                  </a:lnTo>
                  <a:cubicBezTo>
                    <a:pt x="401" y="66"/>
                    <a:pt x="387" y="72"/>
                    <a:pt x="372" y="72"/>
                  </a:cubicBezTo>
                  <a:cubicBezTo>
                    <a:pt x="350" y="72"/>
                    <a:pt x="326" y="59"/>
                    <a:pt x="303" y="55"/>
                  </a:cubicBezTo>
                  <a:cubicBezTo>
                    <a:pt x="297" y="53"/>
                    <a:pt x="290" y="52"/>
                    <a:pt x="284" y="52"/>
                  </a:cubicBezTo>
                  <a:cubicBezTo>
                    <a:pt x="272" y="52"/>
                    <a:pt x="260" y="55"/>
                    <a:pt x="250" y="63"/>
                  </a:cubicBezTo>
                  <a:cubicBezTo>
                    <a:pt x="248" y="62"/>
                    <a:pt x="246" y="62"/>
                    <a:pt x="244" y="62"/>
                  </a:cubicBezTo>
                  <a:cubicBezTo>
                    <a:pt x="225" y="62"/>
                    <a:pt x="205" y="74"/>
                    <a:pt x="178" y="74"/>
                  </a:cubicBezTo>
                  <a:cubicBezTo>
                    <a:pt x="169" y="74"/>
                    <a:pt x="160" y="72"/>
                    <a:pt x="150" y="69"/>
                  </a:cubicBezTo>
                  <a:cubicBezTo>
                    <a:pt x="188" y="63"/>
                    <a:pt x="212" y="55"/>
                    <a:pt x="229" y="42"/>
                  </a:cubicBezTo>
                  <a:cubicBezTo>
                    <a:pt x="247" y="28"/>
                    <a:pt x="254" y="17"/>
                    <a:pt x="220" y="10"/>
                  </a:cubicBezTo>
                  <a:cubicBezTo>
                    <a:pt x="201" y="5"/>
                    <a:pt x="182" y="0"/>
                    <a:pt x="1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4"/>
            <p:cNvSpPr/>
            <p:nvPr/>
          </p:nvSpPr>
          <p:spPr>
            <a:xfrm>
              <a:off x="6209200" y="669525"/>
              <a:ext cx="10600" cy="3950"/>
            </a:xfrm>
            <a:custGeom>
              <a:avLst/>
              <a:gdLst/>
              <a:ahLst/>
              <a:cxnLst/>
              <a:rect l="l" t="t" r="r" b="b"/>
              <a:pathLst>
                <a:path w="424" h="158" extrusionOk="0">
                  <a:moveTo>
                    <a:pt x="302" y="1"/>
                  </a:moveTo>
                  <a:cubicBezTo>
                    <a:pt x="247" y="1"/>
                    <a:pt x="191" y="7"/>
                    <a:pt x="146" y="36"/>
                  </a:cubicBezTo>
                  <a:lnTo>
                    <a:pt x="31" y="36"/>
                  </a:lnTo>
                  <a:cubicBezTo>
                    <a:pt x="13" y="36"/>
                    <a:pt x="0" y="36"/>
                    <a:pt x="0" y="49"/>
                  </a:cubicBezTo>
                  <a:cubicBezTo>
                    <a:pt x="0" y="61"/>
                    <a:pt x="12" y="67"/>
                    <a:pt x="24" y="67"/>
                  </a:cubicBezTo>
                  <a:cubicBezTo>
                    <a:pt x="26" y="67"/>
                    <a:pt x="29" y="67"/>
                    <a:pt x="31" y="66"/>
                  </a:cubicBezTo>
                  <a:cubicBezTo>
                    <a:pt x="34" y="66"/>
                    <a:pt x="38" y="66"/>
                    <a:pt x="41" y="66"/>
                  </a:cubicBezTo>
                  <a:cubicBezTo>
                    <a:pt x="56" y="66"/>
                    <a:pt x="70" y="69"/>
                    <a:pt x="86" y="69"/>
                  </a:cubicBezTo>
                  <a:cubicBezTo>
                    <a:pt x="93" y="69"/>
                    <a:pt x="100" y="68"/>
                    <a:pt x="108" y="66"/>
                  </a:cubicBezTo>
                  <a:cubicBezTo>
                    <a:pt x="111" y="66"/>
                    <a:pt x="115" y="66"/>
                    <a:pt x="119" y="66"/>
                  </a:cubicBezTo>
                  <a:cubicBezTo>
                    <a:pt x="161" y="66"/>
                    <a:pt x="205" y="97"/>
                    <a:pt x="201" y="126"/>
                  </a:cubicBezTo>
                  <a:cubicBezTo>
                    <a:pt x="201" y="136"/>
                    <a:pt x="197" y="153"/>
                    <a:pt x="218" y="157"/>
                  </a:cubicBezTo>
                  <a:cubicBezTo>
                    <a:pt x="221" y="158"/>
                    <a:pt x="223" y="158"/>
                    <a:pt x="225" y="158"/>
                  </a:cubicBezTo>
                  <a:cubicBezTo>
                    <a:pt x="244" y="158"/>
                    <a:pt x="251" y="145"/>
                    <a:pt x="260" y="136"/>
                  </a:cubicBezTo>
                  <a:cubicBezTo>
                    <a:pt x="277" y="108"/>
                    <a:pt x="295" y="84"/>
                    <a:pt x="354" y="81"/>
                  </a:cubicBezTo>
                  <a:cubicBezTo>
                    <a:pt x="385" y="81"/>
                    <a:pt x="423" y="56"/>
                    <a:pt x="364" y="36"/>
                  </a:cubicBezTo>
                  <a:cubicBezTo>
                    <a:pt x="364" y="32"/>
                    <a:pt x="361" y="32"/>
                    <a:pt x="361" y="32"/>
                  </a:cubicBezTo>
                  <a:cubicBezTo>
                    <a:pt x="336" y="25"/>
                    <a:pt x="330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4"/>
            <p:cNvSpPr/>
            <p:nvPr/>
          </p:nvSpPr>
          <p:spPr>
            <a:xfrm>
              <a:off x="5938750" y="854025"/>
              <a:ext cx="6625" cy="2450"/>
            </a:xfrm>
            <a:custGeom>
              <a:avLst/>
              <a:gdLst/>
              <a:ahLst/>
              <a:cxnLst/>
              <a:rect l="l" t="t" r="r" b="b"/>
              <a:pathLst>
                <a:path w="265" h="98" extrusionOk="0">
                  <a:moveTo>
                    <a:pt x="132" y="0"/>
                  </a:moveTo>
                  <a:cubicBezTo>
                    <a:pt x="69" y="0"/>
                    <a:pt x="42" y="14"/>
                    <a:pt x="45" y="52"/>
                  </a:cubicBezTo>
                  <a:lnTo>
                    <a:pt x="39" y="52"/>
                  </a:lnTo>
                  <a:cubicBezTo>
                    <a:pt x="15" y="52"/>
                    <a:pt x="0" y="59"/>
                    <a:pt x="4" y="73"/>
                  </a:cubicBezTo>
                  <a:cubicBezTo>
                    <a:pt x="10" y="84"/>
                    <a:pt x="19" y="93"/>
                    <a:pt x="34" y="93"/>
                  </a:cubicBezTo>
                  <a:cubicBezTo>
                    <a:pt x="39" y="93"/>
                    <a:pt x="43" y="92"/>
                    <a:pt x="49" y="90"/>
                  </a:cubicBezTo>
                  <a:cubicBezTo>
                    <a:pt x="58" y="88"/>
                    <a:pt x="66" y="87"/>
                    <a:pt x="73" y="87"/>
                  </a:cubicBezTo>
                  <a:cubicBezTo>
                    <a:pt x="84" y="87"/>
                    <a:pt x="94" y="90"/>
                    <a:pt x="104" y="94"/>
                  </a:cubicBezTo>
                  <a:cubicBezTo>
                    <a:pt x="129" y="94"/>
                    <a:pt x="149" y="97"/>
                    <a:pt x="174" y="97"/>
                  </a:cubicBezTo>
                  <a:cubicBezTo>
                    <a:pt x="191" y="97"/>
                    <a:pt x="219" y="97"/>
                    <a:pt x="223" y="90"/>
                  </a:cubicBezTo>
                  <a:cubicBezTo>
                    <a:pt x="229" y="76"/>
                    <a:pt x="209" y="70"/>
                    <a:pt x="188" y="66"/>
                  </a:cubicBezTo>
                  <a:cubicBezTo>
                    <a:pt x="181" y="59"/>
                    <a:pt x="170" y="55"/>
                    <a:pt x="160" y="52"/>
                  </a:cubicBezTo>
                  <a:lnTo>
                    <a:pt x="157" y="52"/>
                  </a:lnTo>
                  <a:cubicBezTo>
                    <a:pt x="153" y="49"/>
                    <a:pt x="149" y="45"/>
                    <a:pt x="149" y="45"/>
                  </a:cubicBezTo>
                  <a:cubicBezTo>
                    <a:pt x="163" y="36"/>
                    <a:pt x="178" y="33"/>
                    <a:pt x="194" y="33"/>
                  </a:cubicBezTo>
                  <a:cubicBezTo>
                    <a:pt x="206" y="33"/>
                    <a:pt x="219" y="35"/>
                    <a:pt x="233" y="35"/>
                  </a:cubicBezTo>
                  <a:cubicBezTo>
                    <a:pt x="253" y="35"/>
                    <a:pt x="264" y="28"/>
                    <a:pt x="264" y="14"/>
                  </a:cubicBezTo>
                  <a:cubicBezTo>
                    <a:pt x="264" y="0"/>
                    <a:pt x="247" y="0"/>
                    <a:pt x="2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4"/>
            <p:cNvSpPr/>
            <p:nvPr/>
          </p:nvSpPr>
          <p:spPr>
            <a:xfrm>
              <a:off x="6248650" y="753775"/>
              <a:ext cx="7850" cy="1300"/>
            </a:xfrm>
            <a:custGeom>
              <a:avLst/>
              <a:gdLst/>
              <a:ahLst/>
              <a:cxnLst/>
              <a:rect l="l" t="t" r="r" b="b"/>
              <a:pathLst>
                <a:path w="314" h="52" extrusionOk="0">
                  <a:moveTo>
                    <a:pt x="231" y="0"/>
                  </a:moveTo>
                  <a:cubicBezTo>
                    <a:pt x="188" y="0"/>
                    <a:pt x="146" y="5"/>
                    <a:pt x="105" y="10"/>
                  </a:cubicBezTo>
                  <a:cubicBezTo>
                    <a:pt x="70" y="17"/>
                    <a:pt x="32" y="20"/>
                    <a:pt x="1" y="51"/>
                  </a:cubicBezTo>
                  <a:cubicBezTo>
                    <a:pt x="105" y="45"/>
                    <a:pt x="195" y="38"/>
                    <a:pt x="288" y="35"/>
                  </a:cubicBezTo>
                  <a:cubicBezTo>
                    <a:pt x="302" y="30"/>
                    <a:pt x="313" y="24"/>
                    <a:pt x="313" y="17"/>
                  </a:cubicBezTo>
                  <a:cubicBezTo>
                    <a:pt x="313" y="6"/>
                    <a:pt x="299" y="3"/>
                    <a:pt x="285" y="3"/>
                  </a:cubicBezTo>
                  <a:cubicBezTo>
                    <a:pt x="266" y="1"/>
                    <a:pt x="248" y="0"/>
                    <a:pt x="2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4"/>
            <p:cNvSpPr/>
            <p:nvPr/>
          </p:nvSpPr>
          <p:spPr>
            <a:xfrm>
              <a:off x="6228700" y="7405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31" y="1"/>
                  </a:moveTo>
                  <a:cubicBezTo>
                    <a:pt x="22" y="1"/>
                    <a:pt x="15" y="3"/>
                    <a:pt x="11" y="11"/>
                  </a:cubicBezTo>
                  <a:cubicBezTo>
                    <a:pt x="0" y="28"/>
                    <a:pt x="18" y="35"/>
                    <a:pt x="42" y="38"/>
                  </a:cubicBezTo>
                  <a:cubicBezTo>
                    <a:pt x="72" y="43"/>
                    <a:pt x="101" y="48"/>
                    <a:pt x="131" y="48"/>
                  </a:cubicBezTo>
                  <a:cubicBezTo>
                    <a:pt x="143" y="48"/>
                    <a:pt x="155" y="47"/>
                    <a:pt x="167" y="45"/>
                  </a:cubicBezTo>
                  <a:cubicBezTo>
                    <a:pt x="181" y="45"/>
                    <a:pt x="191" y="45"/>
                    <a:pt x="202" y="49"/>
                  </a:cubicBezTo>
                  <a:cubicBezTo>
                    <a:pt x="209" y="49"/>
                    <a:pt x="218" y="49"/>
                    <a:pt x="225" y="49"/>
                  </a:cubicBezTo>
                  <a:cubicBezTo>
                    <a:pt x="246" y="49"/>
                    <a:pt x="265" y="47"/>
                    <a:pt x="268" y="35"/>
                  </a:cubicBezTo>
                  <a:cubicBezTo>
                    <a:pt x="274" y="14"/>
                    <a:pt x="233" y="14"/>
                    <a:pt x="212" y="7"/>
                  </a:cubicBezTo>
                  <a:cubicBezTo>
                    <a:pt x="203" y="7"/>
                    <a:pt x="192" y="6"/>
                    <a:pt x="183" y="6"/>
                  </a:cubicBezTo>
                  <a:cubicBezTo>
                    <a:pt x="178" y="6"/>
                    <a:pt x="174" y="6"/>
                    <a:pt x="170" y="7"/>
                  </a:cubicBezTo>
                  <a:cubicBezTo>
                    <a:pt x="154" y="11"/>
                    <a:pt x="139" y="13"/>
                    <a:pt x="123" y="13"/>
                  </a:cubicBezTo>
                  <a:cubicBezTo>
                    <a:pt x="101" y="13"/>
                    <a:pt x="78" y="10"/>
                    <a:pt x="56" y="4"/>
                  </a:cubicBezTo>
                  <a:cubicBezTo>
                    <a:pt x="48" y="2"/>
                    <a:pt x="39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4"/>
            <p:cNvSpPr/>
            <p:nvPr/>
          </p:nvSpPr>
          <p:spPr>
            <a:xfrm>
              <a:off x="6213950" y="745225"/>
              <a:ext cx="9825" cy="4350"/>
            </a:xfrm>
            <a:custGeom>
              <a:avLst/>
              <a:gdLst/>
              <a:ahLst/>
              <a:cxnLst/>
              <a:rect l="l" t="t" r="r" b="b"/>
              <a:pathLst>
                <a:path w="393" h="174" extrusionOk="0">
                  <a:moveTo>
                    <a:pt x="269" y="0"/>
                  </a:moveTo>
                  <a:cubicBezTo>
                    <a:pt x="234" y="0"/>
                    <a:pt x="196" y="11"/>
                    <a:pt x="156" y="33"/>
                  </a:cubicBezTo>
                  <a:cubicBezTo>
                    <a:pt x="119" y="33"/>
                    <a:pt x="84" y="23"/>
                    <a:pt x="49" y="15"/>
                  </a:cubicBezTo>
                  <a:cubicBezTo>
                    <a:pt x="25" y="15"/>
                    <a:pt x="4" y="15"/>
                    <a:pt x="4" y="33"/>
                  </a:cubicBezTo>
                  <a:cubicBezTo>
                    <a:pt x="1" y="47"/>
                    <a:pt x="22" y="50"/>
                    <a:pt x="39" y="50"/>
                  </a:cubicBezTo>
                  <a:cubicBezTo>
                    <a:pt x="87" y="50"/>
                    <a:pt x="132" y="57"/>
                    <a:pt x="174" y="68"/>
                  </a:cubicBezTo>
                  <a:cubicBezTo>
                    <a:pt x="185" y="92"/>
                    <a:pt x="216" y="116"/>
                    <a:pt x="174" y="143"/>
                  </a:cubicBezTo>
                  <a:cubicBezTo>
                    <a:pt x="164" y="151"/>
                    <a:pt x="181" y="164"/>
                    <a:pt x="198" y="172"/>
                  </a:cubicBezTo>
                  <a:cubicBezTo>
                    <a:pt x="201" y="173"/>
                    <a:pt x="204" y="173"/>
                    <a:pt x="206" y="173"/>
                  </a:cubicBezTo>
                  <a:cubicBezTo>
                    <a:pt x="214" y="173"/>
                    <a:pt x="220" y="170"/>
                    <a:pt x="223" y="164"/>
                  </a:cubicBezTo>
                  <a:cubicBezTo>
                    <a:pt x="251" y="123"/>
                    <a:pt x="292" y="95"/>
                    <a:pt x="369" y="92"/>
                  </a:cubicBezTo>
                  <a:cubicBezTo>
                    <a:pt x="385" y="88"/>
                    <a:pt x="393" y="78"/>
                    <a:pt x="390" y="68"/>
                  </a:cubicBezTo>
                  <a:cubicBezTo>
                    <a:pt x="390" y="64"/>
                    <a:pt x="385" y="64"/>
                    <a:pt x="390" y="60"/>
                  </a:cubicBezTo>
                  <a:cubicBezTo>
                    <a:pt x="357" y="20"/>
                    <a:pt x="316" y="0"/>
                    <a:pt x="2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4"/>
            <p:cNvSpPr/>
            <p:nvPr/>
          </p:nvSpPr>
          <p:spPr>
            <a:xfrm>
              <a:off x="6192625" y="835300"/>
              <a:ext cx="6525" cy="1650"/>
            </a:xfrm>
            <a:custGeom>
              <a:avLst/>
              <a:gdLst/>
              <a:ahLst/>
              <a:cxnLst/>
              <a:rect l="l" t="t" r="r" b="b"/>
              <a:pathLst>
                <a:path w="261" h="66" extrusionOk="0">
                  <a:moveTo>
                    <a:pt x="171" y="1"/>
                  </a:moveTo>
                  <a:cubicBezTo>
                    <a:pt x="154" y="1"/>
                    <a:pt x="137" y="6"/>
                    <a:pt x="122" y="21"/>
                  </a:cubicBezTo>
                  <a:cubicBezTo>
                    <a:pt x="116" y="23"/>
                    <a:pt x="110" y="24"/>
                    <a:pt x="104" y="24"/>
                  </a:cubicBezTo>
                  <a:cubicBezTo>
                    <a:pt x="82" y="24"/>
                    <a:pt x="60" y="14"/>
                    <a:pt x="37" y="14"/>
                  </a:cubicBezTo>
                  <a:cubicBezTo>
                    <a:pt x="25" y="14"/>
                    <a:pt x="13" y="16"/>
                    <a:pt x="0" y="24"/>
                  </a:cubicBezTo>
                  <a:cubicBezTo>
                    <a:pt x="6" y="24"/>
                    <a:pt x="10" y="23"/>
                    <a:pt x="15" y="23"/>
                  </a:cubicBezTo>
                  <a:cubicBezTo>
                    <a:pt x="57" y="23"/>
                    <a:pt x="63" y="53"/>
                    <a:pt x="94" y="63"/>
                  </a:cubicBezTo>
                  <a:cubicBezTo>
                    <a:pt x="102" y="64"/>
                    <a:pt x="110" y="65"/>
                    <a:pt x="117" y="65"/>
                  </a:cubicBezTo>
                  <a:cubicBezTo>
                    <a:pt x="162" y="65"/>
                    <a:pt x="196" y="37"/>
                    <a:pt x="240" y="37"/>
                  </a:cubicBezTo>
                  <a:cubicBezTo>
                    <a:pt x="242" y="37"/>
                    <a:pt x="245" y="37"/>
                    <a:pt x="247" y="38"/>
                  </a:cubicBezTo>
                  <a:cubicBezTo>
                    <a:pt x="257" y="38"/>
                    <a:pt x="260" y="13"/>
                    <a:pt x="247" y="13"/>
                  </a:cubicBezTo>
                  <a:cubicBezTo>
                    <a:pt x="222" y="11"/>
                    <a:pt x="196" y="1"/>
                    <a:pt x="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4"/>
            <p:cNvSpPr/>
            <p:nvPr/>
          </p:nvSpPr>
          <p:spPr>
            <a:xfrm>
              <a:off x="6135025" y="666300"/>
              <a:ext cx="10100" cy="3725"/>
            </a:xfrm>
            <a:custGeom>
              <a:avLst/>
              <a:gdLst/>
              <a:ahLst/>
              <a:cxnLst/>
              <a:rect l="l" t="t" r="r" b="b"/>
              <a:pathLst>
                <a:path w="404" h="149" extrusionOk="0">
                  <a:moveTo>
                    <a:pt x="259" y="1"/>
                  </a:moveTo>
                  <a:cubicBezTo>
                    <a:pt x="243" y="1"/>
                    <a:pt x="230" y="6"/>
                    <a:pt x="223" y="22"/>
                  </a:cubicBezTo>
                  <a:cubicBezTo>
                    <a:pt x="212" y="43"/>
                    <a:pt x="195" y="71"/>
                    <a:pt x="258" y="78"/>
                  </a:cubicBezTo>
                  <a:cubicBezTo>
                    <a:pt x="268" y="78"/>
                    <a:pt x="295" y="81"/>
                    <a:pt x="288" y="99"/>
                  </a:cubicBezTo>
                  <a:cubicBezTo>
                    <a:pt x="219" y="95"/>
                    <a:pt x="216" y="95"/>
                    <a:pt x="195" y="67"/>
                  </a:cubicBezTo>
                  <a:cubicBezTo>
                    <a:pt x="184" y="61"/>
                    <a:pt x="181" y="53"/>
                    <a:pt x="164" y="53"/>
                  </a:cubicBezTo>
                  <a:cubicBezTo>
                    <a:pt x="149" y="57"/>
                    <a:pt x="136" y="64"/>
                    <a:pt x="133" y="74"/>
                  </a:cubicBezTo>
                  <a:cubicBezTo>
                    <a:pt x="133" y="81"/>
                    <a:pt x="139" y="91"/>
                    <a:pt x="154" y="95"/>
                  </a:cubicBezTo>
                  <a:cubicBezTo>
                    <a:pt x="157" y="96"/>
                    <a:pt x="162" y="96"/>
                    <a:pt x="166" y="96"/>
                  </a:cubicBezTo>
                  <a:cubicBezTo>
                    <a:pt x="170" y="96"/>
                    <a:pt x="174" y="96"/>
                    <a:pt x="177" y="96"/>
                  </a:cubicBezTo>
                  <a:cubicBezTo>
                    <a:pt x="186" y="96"/>
                    <a:pt x="195" y="97"/>
                    <a:pt x="202" y="102"/>
                  </a:cubicBezTo>
                  <a:cubicBezTo>
                    <a:pt x="199" y="102"/>
                    <a:pt x="195" y="102"/>
                    <a:pt x="192" y="102"/>
                  </a:cubicBezTo>
                  <a:cubicBezTo>
                    <a:pt x="166" y="102"/>
                    <a:pt x="139" y="109"/>
                    <a:pt x="112" y="109"/>
                  </a:cubicBezTo>
                  <a:cubicBezTo>
                    <a:pt x="99" y="109"/>
                    <a:pt x="86" y="108"/>
                    <a:pt x="74" y="102"/>
                  </a:cubicBezTo>
                  <a:cubicBezTo>
                    <a:pt x="65" y="98"/>
                    <a:pt x="57" y="97"/>
                    <a:pt x="50" y="97"/>
                  </a:cubicBezTo>
                  <a:cubicBezTo>
                    <a:pt x="35" y="97"/>
                    <a:pt x="23" y="102"/>
                    <a:pt x="11" y="109"/>
                  </a:cubicBezTo>
                  <a:cubicBezTo>
                    <a:pt x="0" y="112"/>
                    <a:pt x="0" y="120"/>
                    <a:pt x="8" y="126"/>
                  </a:cubicBezTo>
                  <a:cubicBezTo>
                    <a:pt x="21" y="138"/>
                    <a:pt x="47" y="149"/>
                    <a:pt x="62" y="149"/>
                  </a:cubicBezTo>
                  <a:cubicBezTo>
                    <a:pt x="66" y="149"/>
                    <a:pt x="68" y="148"/>
                    <a:pt x="70" y="147"/>
                  </a:cubicBezTo>
                  <a:cubicBezTo>
                    <a:pt x="87" y="136"/>
                    <a:pt x="104" y="133"/>
                    <a:pt x="121" y="133"/>
                  </a:cubicBezTo>
                  <a:cubicBezTo>
                    <a:pt x="147" y="133"/>
                    <a:pt x="174" y="141"/>
                    <a:pt x="201" y="141"/>
                  </a:cubicBezTo>
                  <a:cubicBezTo>
                    <a:pt x="206" y="141"/>
                    <a:pt x="211" y="141"/>
                    <a:pt x="216" y="141"/>
                  </a:cubicBezTo>
                  <a:cubicBezTo>
                    <a:pt x="232" y="144"/>
                    <a:pt x="250" y="148"/>
                    <a:pt x="266" y="148"/>
                  </a:cubicBezTo>
                  <a:cubicBezTo>
                    <a:pt x="280" y="148"/>
                    <a:pt x="293" y="145"/>
                    <a:pt x="299" y="133"/>
                  </a:cubicBezTo>
                  <a:cubicBezTo>
                    <a:pt x="320" y="99"/>
                    <a:pt x="403" y="85"/>
                    <a:pt x="375" y="36"/>
                  </a:cubicBezTo>
                  <a:cubicBezTo>
                    <a:pt x="375" y="32"/>
                    <a:pt x="389" y="29"/>
                    <a:pt x="399" y="22"/>
                  </a:cubicBezTo>
                  <a:cubicBezTo>
                    <a:pt x="368" y="11"/>
                    <a:pt x="337" y="11"/>
                    <a:pt x="306" y="8"/>
                  </a:cubicBezTo>
                  <a:cubicBezTo>
                    <a:pt x="289" y="5"/>
                    <a:pt x="273" y="1"/>
                    <a:pt x="2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4"/>
            <p:cNvSpPr/>
            <p:nvPr/>
          </p:nvSpPr>
          <p:spPr>
            <a:xfrm>
              <a:off x="5759725" y="678550"/>
              <a:ext cx="2975" cy="1375"/>
            </a:xfrm>
            <a:custGeom>
              <a:avLst/>
              <a:gdLst/>
              <a:ahLst/>
              <a:cxnLst/>
              <a:rect l="l" t="t" r="r" b="b"/>
              <a:pathLst>
                <a:path w="119" h="55" extrusionOk="0">
                  <a:moveTo>
                    <a:pt x="49" y="0"/>
                  </a:moveTo>
                  <a:cubicBezTo>
                    <a:pt x="25" y="0"/>
                    <a:pt x="1" y="8"/>
                    <a:pt x="4" y="29"/>
                  </a:cubicBezTo>
                  <a:cubicBezTo>
                    <a:pt x="7" y="40"/>
                    <a:pt x="13" y="54"/>
                    <a:pt x="44" y="54"/>
                  </a:cubicBezTo>
                  <a:cubicBezTo>
                    <a:pt x="49" y="54"/>
                    <a:pt x="56" y="54"/>
                    <a:pt x="63" y="53"/>
                  </a:cubicBezTo>
                  <a:cubicBezTo>
                    <a:pt x="67" y="53"/>
                    <a:pt x="73" y="53"/>
                    <a:pt x="80" y="53"/>
                  </a:cubicBezTo>
                  <a:cubicBezTo>
                    <a:pt x="97" y="53"/>
                    <a:pt x="119" y="51"/>
                    <a:pt x="119" y="39"/>
                  </a:cubicBezTo>
                  <a:cubicBezTo>
                    <a:pt x="119" y="18"/>
                    <a:pt x="81" y="4"/>
                    <a:pt x="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4"/>
            <p:cNvSpPr/>
            <p:nvPr/>
          </p:nvSpPr>
          <p:spPr>
            <a:xfrm>
              <a:off x="5950275" y="854150"/>
              <a:ext cx="5950" cy="1025"/>
            </a:xfrm>
            <a:custGeom>
              <a:avLst/>
              <a:gdLst/>
              <a:ahLst/>
              <a:cxnLst/>
              <a:rect l="l" t="t" r="r" b="b"/>
              <a:pathLst>
                <a:path w="238" h="41" extrusionOk="0">
                  <a:moveTo>
                    <a:pt x="53" y="0"/>
                  </a:moveTo>
                  <a:cubicBezTo>
                    <a:pt x="41" y="0"/>
                    <a:pt x="29" y="2"/>
                    <a:pt x="18" y="5"/>
                  </a:cubicBezTo>
                  <a:cubicBezTo>
                    <a:pt x="4" y="9"/>
                    <a:pt x="1" y="20"/>
                    <a:pt x="8" y="26"/>
                  </a:cubicBezTo>
                  <a:cubicBezTo>
                    <a:pt x="18" y="39"/>
                    <a:pt x="33" y="41"/>
                    <a:pt x="49" y="41"/>
                  </a:cubicBezTo>
                  <a:cubicBezTo>
                    <a:pt x="55" y="41"/>
                    <a:pt x="61" y="40"/>
                    <a:pt x="66" y="40"/>
                  </a:cubicBezTo>
                  <a:cubicBezTo>
                    <a:pt x="107" y="38"/>
                    <a:pt x="146" y="27"/>
                    <a:pt x="194" y="27"/>
                  </a:cubicBezTo>
                  <a:cubicBezTo>
                    <a:pt x="208" y="27"/>
                    <a:pt x="222" y="27"/>
                    <a:pt x="237" y="30"/>
                  </a:cubicBezTo>
                  <a:cubicBezTo>
                    <a:pt x="200" y="11"/>
                    <a:pt x="169" y="0"/>
                    <a:pt x="140" y="0"/>
                  </a:cubicBezTo>
                  <a:cubicBezTo>
                    <a:pt x="122" y="0"/>
                    <a:pt x="105" y="4"/>
                    <a:pt x="87" y="12"/>
                  </a:cubicBezTo>
                  <a:cubicBezTo>
                    <a:pt x="78" y="3"/>
                    <a:pt x="66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4"/>
            <p:cNvSpPr/>
            <p:nvPr/>
          </p:nvSpPr>
          <p:spPr>
            <a:xfrm>
              <a:off x="6172900" y="804875"/>
              <a:ext cx="4375" cy="1625"/>
            </a:xfrm>
            <a:custGeom>
              <a:avLst/>
              <a:gdLst/>
              <a:ahLst/>
              <a:cxnLst/>
              <a:rect l="l" t="t" r="r" b="b"/>
              <a:pathLst>
                <a:path w="175" h="65" extrusionOk="0">
                  <a:moveTo>
                    <a:pt x="87" y="1"/>
                  </a:moveTo>
                  <a:cubicBezTo>
                    <a:pt x="75" y="1"/>
                    <a:pt x="62" y="3"/>
                    <a:pt x="49" y="3"/>
                  </a:cubicBezTo>
                  <a:cubicBezTo>
                    <a:pt x="46" y="3"/>
                    <a:pt x="43" y="3"/>
                    <a:pt x="40" y="2"/>
                  </a:cubicBezTo>
                  <a:cubicBezTo>
                    <a:pt x="12" y="2"/>
                    <a:pt x="19" y="16"/>
                    <a:pt x="19" y="26"/>
                  </a:cubicBezTo>
                  <a:cubicBezTo>
                    <a:pt x="19" y="38"/>
                    <a:pt x="0" y="62"/>
                    <a:pt x="25" y="62"/>
                  </a:cubicBezTo>
                  <a:cubicBezTo>
                    <a:pt x="30" y="62"/>
                    <a:pt x="37" y="61"/>
                    <a:pt x="47" y="58"/>
                  </a:cubicBezTo>
                  <a:cubicBezTo>
                    <a:pt x="60" y="54"/>
                    <a:pt x="69" y="52"/>
                    <a:pt x="77" y="52"/>
                  </a:cubicBezTo>
                  <a:cubicBezTo>
                    <a:pt x="89" y="52"/>
                    <a:pt x="98" y="56"/>
                    <a:pt x="112" y="61"/>
                  </a:cubicBezTo>
                  <a:cubicBezTo>
                    <a:pt x="118" y="63"/>
                    <a:pt x="126" y="64"/>
                    <a:pt x="134" y="64"/>
                  </a:cubicBezTo>
                  <a:cubicBezTo>
                    <a:pt x="146" y="64"/>
                    <a:pt x="158" y="61"/>
                    <a:pt x="165" y="51"/>
                  </a:cubicBezTo>
                  <a:cubicBezTo>
                    <a:pt x="175" y="37"/>
                    <a:pt x="158" y="31"/>
                    <a:pt x="133" y="31"/>
                  </a:cubicBezTo>
                  <a:cubicBezTo>
                    <a:pt x="130" y="31"/>
                    <a:pt x="127" y="23"/>
                    <a:pt x="123" y="20"/>
                  </a:cubicBezTo>
                  <a:cubicBezTo>
                    <a:pt x="116" y="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4"/>
            <p:cNvSpPr/>
            <p:nvPr/>
          </p:nvSpPr>
          <p:spPr>
            <a:xfrm>
              <a:off x="6259825" y="815125"/>
              <a:ext cx="6550" cy="450"/>
            </a:xfrm>
            <a:custGeom>
              <a:avLst/>
              <a:gdLst/>
              <a:ahLst/>
              <a:cxnLst/>
              <a:rect l="l" t="t" r="r" b="b"/>
              <a:pathLst>
                <a:path w="262" h="18" extrusionOk="0">
                  <a:moveTo>
                    <a:pt x="151" y="1"/>
                  </a:moveTo>
                  <a:cubicBezTo>
                    <a:pt x="101" y="1"/>
                    <a:pt x="51" y="5"/>
                    <a:pt x="1" y="9"/>
                  </a:cubicBezTo>
                  <a:cubicBezTo>
                    <a:pt x="47" y="14"/>
                    <a:pt x="93" y="18"/>
                    <a:pt x="140" y="18"/>
                  </a:cubicBezTo>
                  <a:cubicBezTo>
                    <a:pt x="180" y="18"/>
                    <a:pt x="221" y="15"/>
                    <a:pt x="262" y="9"/>
                  </a:cubicBezTo>
                  <a:cubicBezTo>
                    <a:pt x="225" y="3"/>
                    <a:pt x="188" y="1"/>
                    <a:pt x="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4"/>
            <p:cNvSpPr/>
            <p:nvPr/>
          </p:nvSpPr>
          <p:spPr>
            <a:xfrm>
              <a:off x="6223400" y="797475"/>
              <a:ext cx="4200" cy="1150"/>
            </a:xfrm>
            <a:custGeom>
              <a:avLst/>
              <a:gdLst/>
              <a:ahLst/>
              <a:cxnLst/>
              <a:rect l="l" t="t" r="r" b="b"/>
              <a:pathLst>
                <a:path w="168" h="46" extrusionOk="0">
                  <a:moveTo>
                    <a:pt x="81" y="0"/>
                  </a:moveTo>
                  <a:cubicBezTo>
                    <a:pt x="74" y="4"/>
                    <a:pt x="60" y="4"/>
                    <a:pt x="53" y="7"/>
                  </a:cubicBezTo>
                  <a:cubicBezTo>
                    <a:pt x="36" y="18"/>
                    <a:pt x="1" y="18"/>
                    <a:pt x="12" y="35"/>
                  </a:cubicBezTo>
                  <a:cubicBezTo>
                    <a:pt x="16" y="43"/>
                    <a:pt x="26" y="46"/>
                    <a:pt x="36" y="46"/>
                  </a:cubicBezTo>
                  <a:cubicBezTo>
                    <a:pt x="49" y="46"/>
                    <a:pt x="63" y="42"/>
                    <a:pt x="74" y="38"/>
                  </a:cubicBezTo>
                  <a:cubicBezTo>
                    <a:pt x="87" y="35"/>
                    <a:pt x="102" y="24"/>
                    <a:pt x="112" y="24"/>
                  </a:cubicBezTo>
                  <a:cubicBezTo>
                    <a:pt x="124" y="26"/>
                    <a:pt x="139" y="32"/>
                    <a:pt x="150" y="32"/>
                  </a:cubicBezTo>
                  <a:cubicBezTo>
                    <a:pt x="157" y="32"/>
                    <a:pt x="163" y="29"/>
                    <a:pt x="164" y="21"/>
                  </a:cubicBezTo>
                  <a:cubicBezTo>
                    <a:pt x="167" y="10"/>
                    <a:pt x="159" y="8"/>
                    <a:pt x="148" y="8"/>
                  </a:cubicBezTo>
                  <a:cubicBezTo>
                    <a:pt x="140" y="8"/>
                    <a:pt x="130" y="9"/>
                    <a:pt x="122" y="9"/>
                  </a:cubicBezTo>
                  <a:cubicBezTo>
                    <a:pt x="117" y="9"/>
                    <a:pt x="112" y="8"/>
                    <a:pt x="108" y="7"/>
                  </a:cubicBezTo>
                  <a:cubicBezTo>
                    <a:pt x="102" y="4"/>
                    <a:pt x="91" y="4"/>
                    <a:pt x="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4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4"/>
            <p:cNvSpPr/>
            <p:nvPr/>
          </p:nvSpPr>
          <p:spPr>
            <a:xfrm>
              <a:off x="6130775" y="667925"/>
              <a:ext cx="4350" cy="825"/>
            </a:xfrm>
            <a:custGeom>
              <a:avLst/>
              <a:gdLst/>
              <a:ahLst/>
              <a:cxnLst/>
              <a:rect l="l" t="t" r="r" b="b"/>
              <a:pathLst>
                <a:path w="174" h="33" extrusionOk="0">
                  <a:moveTo>
                    <a:pt x="156" y="0"/>
                  </a:moveTo>
                  <a:cubicBezTo>
                    <a:pt x="152" y="0"/>
                    <a:pt x="147" y="1"/>
                    <a:pt x="143" y="2"/>
                  </a:cubicBezTo>
                  <a:cubicBezTo>
                    <a:pt x="127" y="6"/>
                    <a:pt x="111" y="6"/>
                    <a:pt x="96" y="6"/>
                  </a:cubicBezTo>
                  <a:cubicBezTo>
                    <a:pt x="80" y="6"/>
                    <a:pt x="65" y="6"/>
                    <a:pt x="49" y="6"/>
                  </a:cubicBezTo>
                  <a:cubicBezTo>
                    <a:pt x="43" y="3"/>
                    <a:pt x="38" y="2"/>
                    <a:pt x="32" y="2"/>
                  </a:cubicBezTo>
                  <a:cubicBezTo>
                    <a:pt x="23" y="2"/>
                    <a:pt x="14" y="6"/>
                    <a:pt x="7" y="13"/>
                  </a:cubicBezTo>
                  <a:cubicBezTo>
                    <a:pt x="4" y="16"/>
                    <a:pt x="1" y="23"/>
                    <a:pt x="7" y="26"/>
                  </a:cubicBezTo>
                  <a:cubicBezTo>
                    <a:pt x="13" y="31"/>
                    <a:pt x="23" y="33"/>
                    <a:pt x="32" y="33"/>
                  </a:cubicBezTo>
                  <a:cubicBezTo>
                    <a:pt x="40" y="33"/>
                    <a:pt x="47" y="32"/>
                    <a:pt x="53" y="30"/>
                  </a:cubicBezTo>
                  <a:cubicBezTo>
                    <a:pt x="80" y="23"/>
                    <a:pt x="111" y="23"/>
                    <a:pt x="143" y="23"/>
                  </a:cubicBezTo>
                  <a:cubicBezTo>
                    <a:pt x="157" y="20"/>
                    <a:pt x="174" y="20"/>
                    <a:pt x="170" y="6"/>
                  </a:cubicBezTo>
                  <a:cubicBezTo>
                    <a:pt x="168" y="2"/>
                    <a:pt x="163" y="0"/>
                    <a:pt x="1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4"/>
            <p:cNvSpPr/>
            <p:nvPr/>
          </p:nvSpPr>
          <p:spPr>
            <a:xfrm>
              <a:off x="6120025" y="848275"/>
              <a:ext cx="2625" cy="1175"/>
            </a:xfrm>
            <a:custGeom>
              <a:avLst/>
              <a:gdLst/>
              <a:ahLst/>
              <a:cxnLst/>
              <a:rect l="l" t="t" r="r" b="b"/>
              <a:pathLst>
                <a:path w="105" h="47" extrusionOk="0">
                  <a:moveTo>
                    <a:pt x="29" y="0"/>
                  </a:moveTo>
                  <a:cubicBezTo>
                    <a:pt x="17" y="0"/>
                    <a:pt x="1" y="6"/>
                    <a:pt x="4" y="22"/>
                  </a:cubicBezTo>
                  <a:cubicBezTo>
                    <a:pt x="7" y="31"/>
                    <a:pt x="5" y="47"/>
                    <a:pt x="28" y="47"/>
                  </a:cubicBezTo>
                  <a:cubicBezTo>
                    <a:pt x="30" y="47"/>
                    <a:pt x="32" y="47"/>
                    <a:pt x="35" y="46"/>
                  </a:cubicBezTo>
                  <a:cubicBezTo>
                    <a:pt x="59" y="43"/>
                    <a:pt x="97" y="43"/>
                    <a:pt x="101" y="26"/>
                  </a:cubicBezTo>
                  <a:cubicBezTo>
                    <a:pt x="104" y="2"/>
                    <a:pt x="62" y="8"/>
                    <a:pt x="38" y="2"/>
                  </a:cubicBezTo>
                  <a:cubicBezTo>
                    <a:pt x="36" y="1"/>
                    <a:pt x="33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4"/>
            <p:cNvSpPr/>
            <p:nvPr/>
          </p:nvSpPr>
          <p:spPr>
            <a:xfrm>
              <a:off x="5842225" y="675225"/>
              <a:ext cx="2875" cy="950"/>
            </a:xfrm>
            <a:custGeom>
              <a:avLst/>
              <a:gdLst/>
              <a:ahLst/>
              <a:cxnLst/>
              <a:rect l="l" t="t" r="r" b="b"/>
              <a:pathLst>
                <a:path w="115" h="38" extrusionOk="0">
                  <a:moveTo>
                    <a:pt x="92" y="1"/>
                  </a:moveTo>
                  <a:cubicBezTo>
                    <a:pt x="84" y="1"/>
                    <a:pt x="75" y="2"/>
                    <a:pt x="67" y="2"/>
                  </a:cubicBezTo>
                  <a:cubicBezTo>
                    <a:pt x="64" y="2"/>
                    <a:pt x="61" y="2"/>
                    <a:pt x="59" y="2"/>
                  </a:cubicBezTo>
                  <a:cubicBezTo>
                    <a:pt x="55" y="3"/>
                    <a:pt x="52" y="3"/>
                    <a:pt x="47" y="3"/>
                  </a:cubicBezTo>
                  <a:cubicBezTo>
                    <a:pt x="38" y="3"/>
                    <a:pt x="28" y="2"/>
                    <a:pt x="19" y="2"/>
                  </a:cubicBezTo>
                  <a:cubicBezTo>
                    <a:pt x="9" y="2"/>
                    <a:pt x="2" y="4"/>
                    <a:pt x="0" y="13"/>
                  </a:cubicBezTo>
                  <a:cubicBezTo>
                    <a:pt x="0" y="37"/>
                    <a:pt x="42" y="33"/>
                    <a:pt x="66" y="37"/>
                  </a:cubicBezTo>
                  <a:cubicBezTo>
                    <a:pt x="69" y="37"/>
                    <a:pt x="71" y="37"/>
                    <a:pt x="74" y="37"/>
                  </a:cubicBezTo>
                  <a:cubicBezTo>
                    <a:pt x="93" y="37"/>
                    <a:pt x="114" y="28"/>
                    <a:pt x="114" y="16"/>
                  </a:cubicBezTo>
                  <a:cubicBezTo>
                    <a:pt x="113" y="4"/>
                    <a:pt x="104" y="1"/>
                    <a:pt x="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4"/>
            <p:cNvSpPr/>
            <p:nvPr/>
          </p:nvSpPr>
          <p:spPr>
            <a:xfrm>
              <a:off x="6091400" y="850800"/>
              <a:ext cx="2100" cy="1325"/>
            </a:xfrm>
            <a:custGeom>
              <a:avLst/>
              <a:gdLst/>
              <a:ahLst/>
              <a:cxnLst/>
              <a:rect l="l" t="t" r="r" b="b"/>
              <a:pathLst>
                <a:path w="84" h="53" extrusionOk="0">
                  <a:moveTo>
                    <a:pt x="35" y="0"/>
                  </a:moveTo>
                  <a:cubicBezTo>
                    <a:pt x="21" y="0"/>
                    <a:pt x="0" y="8"/>
                    <a:pt x="8" y="18"/>
                  </a:cubicBezTo>
                  <a:cubicBezTo>
                    <a:pt x="14" y="32"/>
                    <a:pt x="25" y="50"/>
                    <a:pt x="53" y="53"/>
                  </a:cubicBezTo>
                  <a:cubicBezTo>
                    <a:pt x="70" y="53"/>
                    <a:pt x="83" y="50"/>
                    <a:pt x="77" y="39"/>
                  </a:cubicBezTo>
                  <a:cubicBezTo>
                    <a:pt x="67" y="25"/>
                    <a:pt x="70" y="5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4"/>
            <p:cNvSpPr/>
            <p:nvPr/>
          </p:nvSpPr>
          <p:spPr>
            <a:xfrm>
              <a:off x="6055825" y="852800"/>
              <a:ext cx="2400" cy="1150"/>
            </a:xfrm>
            <a:custGeom>
              <a:avLst/>
              <a:gdLst/>
              <a:ahLst/>
              <a:cxnLst/>
              <a:rect l="l" t="t" r="r" b="b"/>
              <a:pathLst>
                <a:path w="96" h="46" extrusionOk="0">
                  <a:moveTo>
                    <a:pt x="74" y="0"/>
                  </a:moveTo>
                  <a:cubicBezTo>
                    <a:pt x="43" y="11"/>
                    <a:pt x="1" y="11"/>
                    <a:pt x="4" y="45"/>
                  </a:cubicBezTo>
                  <a:cubicBezTo>
                    <a:pt x="33" y="42"/>
                    <a:pt x="53" y="39"/>
                    <a:pt x="74" y="35"/>
                  </a:cubicBezTo>
                  <a:cubicBezTo>
                    <a:pt x="88" y="32"/>
                    <a:pt x="95" y="25"/>
                    <a:pt x="95" y="15"/>
                  </a:cubicBezTo>
                  <a:cubicBezTo>
                    <a:pt x="95" y="8"/>
                    <a:pt x="84" y="0"/>
                    <a:pt x="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4"/>
            <p:cNvSpPr/>
            <p:nvPr/>
          </p:nvSpPr>
          <p:spPr>
            <a:xfrm>
              <a:off x="6232100" y="750275"/>
              <a:ext cx="1575" cy="1775"/>
            </a:xfrm>
            <a:custGeom>
              <a:avLst/>
              <a:gdLst/>
              <a:ahLst/>
              <a:cxnLst/>
              <a:rect l="l" t="t" r="r" b="b"/>
              <a:pathLst>
                <a:path w="63" h="71" extrusionOk="0">
                  <a:moveTo>
                    <a:pt x="21" y="1"/>
                  </a:moveTo>
                  <a:cubicBezTo>
                    <a:pt x="18" y="29"/>
                    <a:pt x="0" y="46"/>
                    <a:pt x="3" y="70"/>
                  </a:cubicBezTo>
                  <a:cubicBezTo>
                    <a:pt x="55" y="63"/>
                    <a:pt x="62" y="50"/>
                    <a:pt x="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4"/>
            <p:cNvSpPr/>
            <p:nvPr/>
          </p:nvSpPr>
          <p:spPr>
            <a:xfrm>
              <a:off x="6232175" y="7520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4"/>
            <p:cNvSpPr/>
            <p:nvPr/>
          </p:nvSpPr>
          <p:spPr>
            <a:xfrm>
              <a:off x="6143175" y="848300"/>
              <a:ext cx="2125" cy="950"/>
            </a:xfrm>
            <a:custGeom>
              <a:avLst/>
              <a:gdLst/>
              <a:ahLst/>
              <a:cxnLst/>
              <a:rect l="l" t="t" r="r" b="b"/>
              <a:pathLst>
                <a:path w="85" h="38" extrusionOk="0">
                  <a:moveTo>
                    <a:pt x="49" y="1"/>
                  </a:moveTo>
                  <a:cubicBezTo>
                    <a:pt x="28" y="1"/>
                    <a:pt x="4" y="7"/>
                    <a:pt x="4" y="21"/>
                  </a:cubicBezTo>
                  <a:cubicBezTo>
                    <a:pt x="1" y="35"/>
                    <a:pt x="25" y="35"/>
                    <a:pt x="42" y="38"/>
                  </a:cubicBezTo>
                  <a:cubicBezTo>
                    <a:pt x="60" y="35"/>
                    <a:pt x="84" y="31"/>
                    <a:pt x="84" y="14"/>
                  </a:cubicBezTo>
                  <a:cubicBezTo>
                    <a:pt x="81" y="4"/>
                    <a:pt x="67" y="1"/>
                    <a:pt x="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4"/>
            <p:cNvSpPr/>
            <p:nvPr/>
          </p:nvSpPr>
          <p:spPr>
            <a:xfrm>
              <a:off x="6178475" y="747500"/>
              <a:ext cx="1925" cy="925"/>
            </a:xfrm>
            <a:custGeom>
              <a:avLst/>
              <a:gdLst/>
              <a:ahLst/>
              <a:cxnLst/>
              <a:rect l="l" t="t" r="r" b="b"/>
              <a:pathLst>
                <a:path w="77" h="37" extrusionOk="0">
                  <a:moveTo>
                    <a:pt x="32" y="1"/>
                  </a:moveTo>
                  <a:cubicBezTo>
                    <a:pt x="14" y="4"/>
                    <a:pt x="4" y="7"/>
                    <a:pt x="1" y="22"/>
                  </a:cubicBezTo>
                  <a:cubicBezTo>
                    <a:pt x="6" y="32"/>
                    <a:pt x="16" y="37"/>
                    <a:pt x="29" y="37"/>
                  </a:cubicBezTo>
                  <a:cubicBezTo>
                    <a:pt x="33" y="37"/>
                    <a:pt x="38" y="37"/>
                    <a:pt x="43" y="36"/>
                  </a:cubicBezTo>
                  <a:cubicBezTo>
                    <a:pt x="56" y="36"/>
                    <a:pt x="77" y="36"/>
                    <a:pt x="77" y="22"/>
                  </a:cubicBezTo>
                  <a:cubicBezTo>
                    <a:pt x="73" y="4"/>
                    <a:pt x="53" y="1"/>
                    <a:pt x="3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4"/>
            <p:cNvSpPr/>
            <p:nvPr/>
          </p:nvSpPr>
          <p:spPr>
            <a:xfrm>
              <a:off x="6174250" y="807600"/>
              <a:ext cx="1900" cy="850"/>
            </a:xfrm>
            <a:custGeom>
              <a:avLst/>
              <a:gdLst/>
              <a:ahLst/>
              <a:cxnLst/>
              <a:rect l="l" t="t" r="r" b="b"/>
              <a:pathLst>
                <a:path w="76" h="34" extrusionOk="0">
                  <a:moveTo>
                    <a:pt x="38" y="1"/>
                  </a:moveTo>
                  <a:cubicBezTo>
                    <a:pt x="21" y="1"/>
                    <a:pt x="0" y="5"/>
                    <a:pt x="0" y="18"/>
                  </a:cubicBezTo>
                  <a:cubicBezTo>
                    <a:pt x="0" y="32"/>
                    <a:pt x="24" y="32"/>
                    <a:pt x="34" y="32"/>
                  </a:cubicBezTo>
                  <a:cubicBezTo>
                    <a:pt x="38" y="33"/>
                    <a:pt x="41" y="33"/>
                    <a:pt x="45" y="33"/>
                  </a:cubicBezTo>
                  <a:cubicBezTo>
                    <a:pt x="61" y="33"/>
                    <a:pt x="75" y="27"/>
                    <a:pt x="73" y="15"/>
                  </a:cubicBezTo>
                  <a:cubicBezTo>
                    <a:pt x="73" y="5"/>
                    <a:pt x="52" y="5"/>
                    <a:pt x="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4"/>
            <p:cNvSpPr/>
            <p:nvPr/>
          </p:nvSpPr>
          <p:spPr>
            <a:xfrm>
              <a:off x="6174400" y="675425"/>
              <a:ext cx="1950" cy="800"/>
            </a:xfrm>
            <a:custGeom>
              <a:avLst/>
              <a:gdLst/>
              <a:ahLst/>
              <a:cxnLst/>
              <a:rect l="l" t="t" r="r" b="b"/>
              <a:pathLst>
                <a:path w="78" h="32" extrusionOk="0">
                  <a:moveTo>
                    <a:pt x="39" y="0"/>
                  </a:moveTo>
                  <a:cubicBezTo>
                    <a:pt x="22" y="0"/>
                    <a:pt x="1" y="0"/>
                    <a:pt x="1" y="18"/>
                  </a:cubicBezTo>
                  <a:cubicBezTo>
                    <a:pt x="1" y="29"/>
                    <a:pt x="15" y="32"/>
                    <a:pt x="28" y="32"/>
                  </a:cubicBezTo>
                  <a:cubicBezTo>
                    <a:pt x="46" y="32"/>
                    <a:pt x="70" y="25"/>
                    <a:pt x="73" y="14"/>
                  </a:cubicBezTo>
                  <a:cubicBezTo>
                    <a:pt x="77" y="0"/>
                    <a:pt x="52" y="0"/>
                    <a:pt x="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4"/>
            <p:cNvSpPr/>
            <p:nvPr/>
          </p:nvSpPr>
          <p:spPr>
            <a:xfrm>
              <a:off x="6236500" y="827650"/>
              <a:ext cx="2025" cy="700"/>
            </a:xfrm>
            <a:custGeom>
              <a:avLst/>
              <a:gdLst/>
              <a:ahLst/>
              <a:cxnLst/>
              <a:rect l="l" t="t" r="r" b="b"/>
              <a:pathLst>
                <a:path w="81" h="28" extrusionOk="0">
                  <a:moveTo>
                    <a:pt x="1" y="1"/>
                  </a:moveTo>
                  <a:lnTo>
                    <a:pt x="1" y="1"/>
                  </a:lnTo>
                  <a:cubicBezTo>
                    <a:pt x="2" y="19"/>
                    <a:pt x="3" y="28"/>
                    <a:pt x="15" y="28"/>
                  </a:cubicBezTo>
                  <a:cubicBezTo>
                    <a:pt x="25" y="28"/>
                    <a:pt x="44" y="21"/>
                    <a:pt x="80" y="7"/>
                  </a:cubicBezTo>
                  <a:cubicBezTo>
                    <a:pt x="67" y="2"/>
                    <a:pt x="54" y="1"/>
                    <a:pt x="41" y="1"/>
                  </a:cubicBezTo>
                  <a:cubicBezTo>
                    <a:pt x="34" y="1"/>
                    <a:pt x="28" y="2"/>
                    <a:pt x="21" y="2"/>
                  </a:cubicBezTo>
                  <a:cubicBezTo>
                    <a:pt x="14" y="2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4"/>
            <p:cNvSpPr/>
            <p:nvPr/>
          </p:nvSpPr>
          <p:spPr>
            <a:xfrm>
              <a:off x="6236500" y="827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4"/>
            <p:cNvSpPr/>
            <p:nvPr/>
          </p:nvSpPr>
          <p:spPr>
            <a:xfrm>
              <a:off x="6158100" y="806675"/>
              <a:ext cx="2400" cy="1275"/>
            </a:xfrm>
            <a:custGeom>
              <a:avLst/>
              <a:gdLst/>
              <a:ahLst/>
              <a:cxnLst/>
              <a:rect l="l" t="t" r="r" b="b"/>
              <a:pathLst>
                <a:path w="96" h="51" extrusionOk="0">
                  <a:moveTo>
                    <a:pt x="35" y="0"/>
                  </a:moveTo>
                  <a:cubicBezTo>
                    <a:pt x="7" y="0"/>
                    <a:pt x="4" y="14"/>
                    <a:pt x="4" y="28"/>
                  </a:cubicBezTo>
                  <a:cubicBezTo>
                    <a:pt x="1" y="38"/>
                    <a:pt x="11" y="45"/>
                    <a:pt x="28" y="48"/>
                  </a:cubicBezTo>
                  <a:cubicBezTo>
                    <a:pt x="40" y="48"/>
                    <a:pt x="54" y="51"/>
                    <a:pt x="65" y="51"/>
                  </a:cubicBezTo>
                  <a:cubicBezTo>
                    <a:pt x="77" y="51"/>
                    <a:pt x="87" y="48"/>
                    <a:pt x="91" y="38"/>
                  </a:cubicBezTo>
                  <a:cubicBezTo>
                    <a:pt x="95" y="26"/>
                    <a:pt x="85" y="24"/>
                    <a:pt x="70" y="24"/>
                  </a:cubicBezTo>
                  <a:cubicBezTo>
                    <a:pt x="65" y="24"/>
                    <a:pt x="58" y="24"/>
                    <a:pt x="52" y="24"/>
                  </a:cubicBezTo>
                  <a:cubicBezTo>
                    <a:pt x="38" y="21"/>
                    <a:pt x="63" y="0"/>
                    <a:pt x="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4"/>
            <p:cNvSpPr/>
            <p:nvPr/>
          </p:nvSpPr>
          <p:spPr>
            <a:xfrm>
              <a:off x="6253425" y="785300"/>
              <a:ext cx="2100" cy="725"/>
            </a:xfrm>
            <a:custGeom>
              <a:avLst/>
              <a:gdLst/>
              <a:ahLst/>
              <a:cxnLst/>
              <a:rect l="l" t="t" r="r" b="b"/>
              <a:pathLst>
                <a:path w="84" h="29" extrusionOk="0">
                  <a:moveTo>
                    <a:pt x="40" y="1"/>
                  </a:moveTo>
                  <a:cubicBezTo>
                    <a:pt x="28" y="1"/>
                    <a:pt x="15" y="3"/>
                    <a:pt x="0" y="8"/>
                  </a:cubicBezTo>
                  <a:cubicBezTo>
                    <a:pt x="18" y="21"/>
                    <a:pt x="35" y="28"/>
                    <a:pt x="52" y="28"/>
                  </a:cubicBezTo>
                  <a:cubicBezTo>
                    <a:pt x="57" y="28"/>
                    <a:pt x="63" y="28"/>
                    <a:pt x="70" y="26"/>
                  </a:cubicBezTo>
                  <a:cubicBezTo>
                    <a:pt x="80" y="23"/>
                    <a:pt x="84" y="15"/>
                    <a:pt x="76" y="12"/>
                  </a:cubicBezTo>
                  <a:cubicBezTo>
                    <a:pt x="65" y="4"/>
                    <a:pt x="53" y="1"/>
                    <a:pt x="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4"/>
            <p:cNvSpPr/>
            <p:nvPr/>
          </p:nvSpPr>
          <p:spPr>
            <a:xfrm>
              <a:off x="6212650" y="807900"/>
              <a:ext cx="2800" cy="525"/>
            </a:xfrm>
            <a:custGeom>
              <a:avLst/>
              <a:gdLst/>
              <a:ahLst/>
              <a:cxnLst/>
              <a:rect l="l" t="t" r="r" b="b"/>
              <a:pathLst>
                <a:path w="112" h="21" extrusionOk="0">
                  <a:moveTo>
                    <a:pt x="48" y="1"/>
                  </a:moveTo>
                  <a:cubicBezTo>
                    <a:pt x="32" y="1"/>
                    <a:pt x="17" y="5"/>
                    <a:pt x="0" y="14"/>
                  </a:cubicBezTo>
                  <a:cubicBezTo>
                    <a:pt x="16" y="19"/>
                    <a:pt x="30" y="21"/>
                    <a:pt x="44" y="21"/>
                  </a:cubicBezTo>
                  <a:cubicBezTo>
                    <a:pt x="66" y="21"/>
                    <a:pt x="87" y="17"/>
                    <a:pt x="112" y="17"/>
                  </a:cubicBezTo>
                  <a:cubicBezTo>
                    <a:pt x="88" y="7"/>
                    <a:pt x="68" y="1"/>
                    <a:pt x="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4"/>
            <p:cNvSpPr/>
            <p:nvPr/>
          </p:nvSpPr>
          <p:spPr>
            <a:xfrm>
              <a:off x="6160350" y="806000"/>
              <a:ext cx="1850" cy="775"/>
            </a:xfrm>
            <a:custGeom>
              <a:avLst/>
              <a:gdLst/>
              <a:ahLst/>
              <a:cxnLst/>
              <a:rect l="l" t="t" r="r" b="b"/>
              <a:pathLst>
                <a:path w="74" h="31" extrusionOk="0">
                  <a:moveTo>
                    <a:pt x="24" y="0"/>
                  </a:moveTo>
                  <a:cubicBezTo>
                    <a:pt x="17" y="0"/>
                    <a:pt x="12" y="4"/>
                    <a:pt x="7" y="13"/>
                  </a:cubicBezTo>
                  <a:cubicBezTo>
                    <a:pt x="1" y="20"/>
                    <a:pt x="11" y="31"/>
                    <a:pt x="25" y="31"/>
                  </a:cubicBezTo>
                  <a:cubicBezTo>
                    <a:pt x="46" y="31"/>
                    <a:pt x="73" y="31"/>
                    <a:pt x="60" y="10"/>
                  </a:cubicBezTo>
                  <a:cubicBezTo>
                    <a:pt x="47" y="8"/>
                    <a:pt x="35" y="0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4"/>
            <p:cNvSpPr/>
            <p:nvPr/>
          </p:nvSpPr>
          <p:spPr>
            <a:xfrm>
              <a:off x="6161825" y="806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4"/>
            <p:cNvSpPr/>
            <p:nvPr/>
          </p:nvSpPr>
          <p:spPr>
            <a:xfrm>
              <a:off x="6174500" y="745500"/>
              <a:ext cx="2375" cy="625"/>
            </a:xfrm>
            <a:custGeom>
              <a:avLst/>
              <a:gdLst/>
              <a:ahLst/>
              <a:cxnLst/>
              <a:rect l="l" t="t" r="r" b="b"/>
              <a:pathLst>
                <a:path w="95" h="25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9"/>
                    <a:pt x="38" y="24"/>
                    <a:pt x="54" y="24"/>
                  </a:cubicBezTo>
                  <a:cubicBezTo>
                    <a:pt x="66" y="24"/>
                    <a:pt x="78" y="21"/>
                    <a:pt x="90" y="18"/>
                  </a:cubicBezTo>
                  <a:cubicBezTo>
                    <a:pt x="90" y="15"/>
                    <a:pt x="94" y="12"/>
                    <a:pt x="94" y="8"/>
                  </a:cubicBezTo>
                  <a:cubicBezTo>
                    <a:pt x="66" y="4"/>
                    <a:pt x="38" y="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4"/>
            <p:cNvSpPr/>
            <p:nvPr/>
          </p:nvSpPr>
          <p:spPr>
            <a:xfrm>
              <a:off x="6248825" y="773525"/>
              <a:ext cx="1950" cy="825"/>
            </a:xfrm>
            <a:custGeom>
              <a:avLst/>
              <a:gdLst/>
              <a:ahLst/>
              <a:cxnLst/>
              <a:rect l="l" t="t" r="r" b="b"/>
              <a:pathLst>
                <a:path w="78" h="33" extrusionOk="0">
                  <a:moveTo>
                    <a:pt x="60" y="1"/>
                  </a:moveTo>
                  <a:cubicBezTo>
                    <a:pt x="31" y="1"/>
                    <a:pt x="28" y="18"/>
                    <a:pt x="0" y="28"/>
                  </a:cubicBezTo>
                  <a:cubicBezTo>
                    <a:pt x="18" y="30"/>
                    <a:pt x="32" y="33"/>
                    <a:pt x="44" y="33"/>
                  </a:cubicBezTo>
                  <a:cubicBezTo>
                    <a:pt x="55" y="33"/>
                    <a:pt x="63" y="30"/>
                    <a:pt x="70" y="21"/>
                  </a:cubicBezTo>
                  <a:cubicBezTo>
                    <a:pt x="77" y="15"/>
                    <a:pt x="70" y="4"/>
                    <a:pt x="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4"/>
            <p:cNvSpPr/>
            <p:nvPr/>
          </p:nvSpPr>
          <p:spPr>
            <a:xfrm>
              <a:off x="6048425" y="666725"/>
              <a:ext cx="3275" cy="875"/>
            </a:xfrm>
            <a:custGeom>
              <a:avLst/>
              <a:gdLst/>
              <a:ahLst/>
              <a:cxnLst/>
              <a:rect l="l" t="t" r="r" b="b"/>
              <a:pathLst>
                <a:path w="131" h="35" extrusionOk="0">
                  <a:moveTo>
                    <a:pt x="103" y="1"/>
                  </a:moveTo>
                  <a:cubicBezTo>
                    <a:pt x="91" y="1"/>
                    <a:pt x="82" y="7"/>
                    <a:pt x="75" y="12"/>
                  </a:cubicBezTo>
                  <a:cubicBezTo>
                    <a:pt x="62" y="12"/>
                    <a:pt x="46" y="10"/>
                    <a:pt x="31" y="10"/>
                  </a:cubicBezTo>
                  <a:cubicBezTo>
                    <a:pt x="14" y="10"/>
                    <a:pt x="0" y="13"/>
                    <a:pt x="2" y="26"/>
                  </a:cubicBezTo>
                  <a:cubicBezTo>
                    <a:pt x="3" y="32"/>
                    <a:pt x="7" y="34"/>
                    <a:pt x="13" y="34"/>
                  </a:cubicBezTo>
                  <a:cubicBezTo>
                    <a:pt x="25" y="34"/>
                    <a:pt x="42" y="27"/>
                    <a:pt x="56" y="27"/>
                  </a:cubicBezTo>
                  <a:cubicBezTo>
                    <a:pt x="61" y="27"/>
                    <a:pt x="65" y="28"/>
                    <a:pt x="68" y="29"/>
                  </a:cubicBezTo>
                  <a:lnTo>
                    <a:pt x="82" y="29"/>
                  </a:lnTo>
                  <a:cubicBezTo>
                    <a:pt x="91" y="31"/>
                    <a:pt x="99" y="33"/>
                    <a:pt x="105" y="33"/>
                  </a:cubicBezTo>
                  <a:cubicBezTo>
                    <a:pt x="112" y="33"/>
                    <a:pt x="118" y="31"/>
                    <a:pt x="124" y="26"/>
                  </a:cubicBezTo>
                  <a:cubicBezTo>
                    <a:pt x="130" y="19"/>
                    <a:pt x="127" y="12"/>
                    <a:pt x="120" y="5"/>
                  </a:cubicBezTo>
                  <a:cubicBezTo>
                    <a:pt x="114" y="2"/>
                    <a:pt x="108" y="1"/>
                    <a:pt x="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4"/>
            <p:cNvSpPr/>
            <p:nvPr/>
          </p:nvSpPr>
          <p:spPr>
            <a:xfrm>
              <a:off x="6017675" y="666925"/>
              <a:ext cx="1675" cy="725"/>
            </a:xfrm>
            <a:custGeom>
              <a:avLst/>
              <a:gdLst/>
              <a:ahLst/>
              <a:cxnLst/>
              <a:rect l="l" t="t" r="r" b="b"/>
              <a:pathLst>
                <a:path w="67" h="29" extrusionOk="0">
                  <a:moveTo>
                    <a:pt x="28" y="1"/>
                  </a:moveTo>
                  <a:cubicBezTo>
                    <a:pt x="22" y="4"/>
                    <a:pt x="1" y="1"/>
                    <a:pt x="7" y="15"/>
                  </a:cubicBezTo>
                  <a:cubicBezTo>
                    <a:pt x="11" y="21"/>
                    <a:pt x="22" y="28"/>
                    <a:pt x="35" y="28"/>
                  </a:cubicBezTo>
                  <a:cubicBezTo>
                    <a:pt x="49" y="28"/>
                    <a:pt x="63" y="25"/>
                    <a:pt x="63" y="15"/>
                  </a:cubicBezTo>
                  <a:cubicBezTo>
                    <a:pt x="67" y="1"/>
                    <a:pt x="46" y="4"/>
                    <a:pt x="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4"/>
            <p:cNvSpPr/>
            <p:nvPr/>
          </p:nvSpPr>
          <p:spPr>
            <a:xfrm>
              <a:off x="6171650" y="675600"/>
              <a:ext cx="1300" cy="800"/>
            </a:xfrm>
            <a:custGeom>
              <a:avLst/>
              <a:gdLst/>
              <a:ahLst/>
              <a:cxnLst/>
              <a:rect l="l" t="t" r="r" b="b"/>
              <a:pathLst>
                <a:path w="52" h="32" extrusionOk="0">
                  <a:moveTo>
                    <a:pt x="31" y="1"/>
                  </a:moveTo>
                  <a:cubicBezTo>
                    <a:pt x="17" y="4"/>
                    <a:pt x="3" y="11"/>
                    <a:pt x="0" y="25"/>
                  </a:cubicBezTo>
                  <a:cubicBezTo>
                    <a:pt x="7" y="25"/>
                    <a:pt x="10" y="32"/>
                    <a:pt x="17" y="32"/>
                  </a:cubicBezTo>
                  <a:cubicBezTo>
                    <a:pt x="34" y="32"/>
                    <a:pt x="45" y="25"/>
                    <a:pt x="48" y="14"/>
                  </a:cubicBezTo>
                  <a:cubicBezTo>
                    <a:pt x="52" y="7"/>
                    <a:pt x="42" y="1"/>
                    <a:pt x="3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4"/>
            <p:cNvSpPr/>
            <p:nvPr/>
          </p:nvSpPr>
          <p:spPr>
            <a:xfrm>
              <a:off x="6176050" y="803700"/>
              <a:ext cx="1325" cy="750"/>
            </a:xfrm>
            <a:custGeom>
              <a:avLst/>
              <a:gdLst/>
              <a:ahLst/>
              <a:cxnLst/>
              <a:rect l="l" t="t" r="r" b="b"/>
              <a:pathLst>
                <a:path w="53" h="30" extrusionOk="0">
                  <a:moveTo>
                    <a:pt x="25" y="1"/>
                  </a:moveTo>
                  <a:cubicBezTo>
                    <a:pt x="11" y="4"/>
                    <a:pt x="1" y="8"/>
                    <a:pt x="1" y="18"/>
                  </a:cubicBezTo>
                  <a:cubicBezTo>
                    <a:pt x="6" y="24"/>
                    <a:pt x="12" y="29"/>
                    <a:pt x="24" y="29"/>
                  </a:cubicBezTo>
                  <a:cubicBezTo>
                    <a:pt x="26" y="29"/>
                    <a:pt x="29" y="29"/>
                    <a:pt x="32" y="28"/>
                  </a:cubicBezTo>
                  <a:cubicBezTo>
                    <a:pt x="45" y="28"/>
                    <a:pt x="53" y="22"/>
                    <a:pt x="49" y="11"/>
                  </a:cubicBezTo>
                  <a:cubicBezTo>
                    <a:pt x="45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4"/>
            <p:cNvSpPr/>
            <p:nvPr/>
          </p:nvSpPr>
          <p:spPr>
            <a:xfrm>
              <a:off x="6262350" y="681450"/>
              <a:ext cx="1225" cy="600"/>
            </a:xfrm>
            <a:custGeom>
              <a:avLst/>
              <a:gdLst/>
              <a:ahLst/>
              <a:cxnLst/>
              <a:rect l="l" t="t" r="r" b="b"/>
              <a:pathLst>
                <a:path w="49" h="24" extrusionOk="0">
                  <a:moveTo>
                    <a:pt x="30" y="0"/>
                  </a:moveTo>
                  <a:cubicBezTo>
                    <a:pt x="26" y="0"/>
                    <a:pt x="22" y="1"/>
                    <a:pt x="18" y="2"/>
                  </a:cubicBezTo>
                  <a:cubicBezTo>
                    <a:pt x="7" y="2"/>
                    <a:pt x="1" y="6"/>
                    <a:pt x="1" y="13"/>
                  </a:cubicBezTo>
                  <a:cubicBezTo>
                    <a:pt x="4" y="20"/>
                    <a:pt x="15" y="23"/>
                    <a:pt x="25" y="23"/>
                  </a:cubicBezTo>
                  <a:cubicBezTo>
                    <a:pt x="39" y="20"/>
                    <a:pt x="49" y="17"/>
                    <a:pt x="46" y="9"/>
                  </a:cubicBezTo>
                  <a:cubicBezTo>
                    <a:pt x="44" y="3"/>
                    <a:pt x="37" y="0"/>
                    <a:pt x="3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4"/>
            <p:cNvSpPr/>
            <p:nvPr/>
          </p:nvSpPr>
          <p:spPr>
            <a:xfrm>
              <a:off x="6064950" y="852600"/>
              <a:ext cx="1400" cy="825"/>
            </a:xfrm>
            <a:custGeom>
              <a:avLst/>
              <a:gdLst/>
              <a:ahLst/>
              <a:cxnLst/>
              <a:rect l="l" t="t" r="r" b="b"/>
              <a:pathLst>
                <a:path w="56" h="33" extrusionOk="0">
                  <a:moveTo>
                    <a:pt x="29" y="0"/>
                  </a:moveTo>
                  <a:cubicBezTo>
                    <a:pt x="23" y="0"/>
                    <a:pt x="16" y="3"/>
                    <a:pt x="14" y="8"/>
                  </a:cubicBezTo>
                  <a:cubicBezTo>
                    <a:pt x="1" y="23"/>
                    <a:pt x="17" y="26"/>
                    <a:pt x="31" y="33"/>
                  </a:cubicBezTo>
                  <a:lnTo>
                    <a:pt x="46" y="33"/>
                  </a:lnTo>
                  <a:cubicBezTo>
                    <a:pt x="46" y="23"/>
                    <a:pt x="56" y="8"/>
                    <a:pt x="35" y="2"/>
                  </a:cubicBezTo>
                  <a:cubicBezTo>
                    <a:pt x="33" y="1"/>
                    <a:pt x="31" y="0"/>
                    <a:pt x="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4"/>
            <p:cNvSpPr/>
            <p:nvPr/>
          </p:nvSpPr>
          <p:spPr>
            <a:xfrm>
              <a:off x="6138050" y="849850"/>
              <a:ext cx="1150" cy="725"/>
            </a:xfrm>
            <a:custGeom>
              <a:avLst/>
              <a:gdLst/>
              <a:ahLst/>
              <a:cxnLst/>
              <a:rect l="l" t="t" r="r" b="b"/>
              <a:pathLst>
                <a:path w="46" h="29" extrusionOk="0">
                  <a:moveTo>
                    <a:pt x="25" y="1"/>
                  </a:moveTo>
                  <a:cubicBezTo>
                    <a:pt x="8" y="1"/>
                    <a:pt x="1" y="4"/>
                    <a:pt x="1" y="11"/>
                  </a:cubicBezTo>
                  <a:cubicBezTo>
                    <a:pt x="1" y="22"/>
                    <a:pt x="8" y="28"/>
                    <a:pt x="22" y="28"/>
                  </a:cubicBezTo>
                  <a:cubicBezTo>
                    <a:pt x="33" y="25"/>
                    <a:pt x="46" y="22"/>
                    <a:pt x="46" y="11"/>
                  </a:cubicBezTo>
                  <a:cubicBezTo>
                    <a:pt x="46" y="4"/>
                    <a:pt x="36" y="1"/>
                    <a:pt x="2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4"/>
            <p:cNvSpPr/>
            <p:nvPr/>
          </p:nvSpPr>
          <p:spPr>
            <a:xfrm>
              <a:off x="6105200" y="845350"/>
              <a:ext cx="1300" cy="700"/>
            </a:xfrm>
            <a:custGeom>
              <a:avLst/>
              <a:gdLst/>
              <a:ahLst/>
              <a:cxnLst/>
              <a:rect l="l" t="t" r="r" b="b"/>
              <a:pathLst>
                <a:path w="52" h="28" extrusionOk="0">
                  <a:moveTo>
                    <a:pt x="24" y="0"/>
                  </a:moveTo>
                  <a:cubicBezTo>
                    <a:pt x="10" y="0"/>
                    <a:pt x="0" y="4"/>
                    <a:pt x="0" y="14"/>
                  </a:cubicBezTo>
                  <a:cubicBezTo>
                    <a:pt x="0" y="24"/>
                    <a:pt x="7" y="28"/>
                    <a:pt x="24" y="28"/>
                  </a:cubicBezTo>
                  <a:cubicBezTo>
                    <a:pt x="35" y="24"/>
                    <a:pt x="48" y="24"/>
                    <a:pt x="48" y="14"/>
                  </a:cubicBezTo>
                  <a:cubicBezTo>
                    <a:pt x="52" y="7"/>
                    <a:pt x="39" y="4"/>
                    <a:pt x="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4"/>
            <p:cNvSpPr/>
            <p:nvPr/>
          </p:nvSpPr>
          <p:spPr>
            <a:xfrm>
              <a:off x="6098875" y="671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4"/>
            <p:cNvSpPr/>
            <p:nvPr/>
          </p:nvSpPr>
          <p:spPr>
            <a:xfrm>
              <a:off x="6202075" y="670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4"/>
            <p:cNvSpPr/>
            <p:nvPr/>
          </p:nvSpPr>
          <p:spPr>
            <a:xfrm>
              <a:off x="6094525" y="847675"/>
              <a:ext cx="125" cy="25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4"/>
            <p:cNvSpPr/>
            <p:nvPr/>
          </p:nvSpPr>
          <p:spPr>
            <a:xfrm>
              <a:off x="5982900" y="67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4"/>
            <p:cNvSpPr/>
            <p:nvPr/>
          </p:nvSpPr>
          <p:spPr>
            <a:xfrm>
              <a:off x="6109950" y="678025"/>
              <a:ext cx="2800" cy="875"/>
            </a:xfrm>
            <a:custGeom>
              <a:avLst/>
              <a:gdLst/>
              <a:ahLst/>
              <a:cxnLst/>
              <a:rect l="l" t="t" r="r" b="b"/>
              <a:pathLst>
                <a:path w="112" h="35" extrusionOk="0">
                  <a:moveTo>
                    <a:pt x="53" y="0"/>
                  </a:moveTo>
                  <a:cubicBezTo>
                    <a:pt x="38" y="0"/>
                    <a:pt x="23" y="3"/>
                    <a:pt x="8" y="11"/>
                  </a:cubicBezTo>
                  <a:cubicBezTo>
                    <a:pt x="1" y="15"/>
                    <a:pt x="8" y="25"/>
                    <a:pt x="18" y="29"/>
                  </a:cubicBezTo>
                  <a:cubicBezTo>
                    <a:pt x="30" y="32"/>
                    <a:pt x="42" y="34"/>
                    <a:pt x="53" y="34"/>
                  </a:cubicBezTo>
                  <a:cubicBezTo>
                    <a:pt x="74" y="34"/>
                    <a:pt x="94" y="27"/>
                    <a:pt x="112" y="11"/>
                  </a:cubicBezTo>
                  <a:cubicBezTo>
                    <a:pt x="91" y="5"/>
                    <a:pt x="72" y="0"/>
                    <a:pt x="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4"/>
            <p:cNvSpPr/>
            <p:nvPr/>
          </p:nvSpPr>
          <p:spPr>
            <a:xfrm>
              <a:off x="6082825" y="670850"/>
              <a:ext cx="1150" cy="800"/>
            </a:xfrm>
            <a:custGeom>
              <a:avLst/>
              <a:gdLst/>
              <a:ahLst/>
              <a:cxnLst/>
              <a:rect l="l" t="t" r="r" b="b"/>
              <a:pathLst>
                <a:path w="46" h="32" extrusionOk="0">
                  <a:moveTo>
                    <a:pt x="21" y="0"/>
                  </a:moveTo>
                  <a:cubicBezTo>
                    <a:pt x="10" y="0"/>
                    <a:pt x="3" y="7"/>
                    <a:pt x="0" y="13"/>
                  </a:cubicBezTo>
                  <a:cubicBezTo>
                    <a:pt x="3" y="21"/>
                    <a:pt x="3" y="31"/>
                    <a:pt x="21" y="31"/>
                  </a:cubicBezTo>
                  <a:cubicBezTo>
                    <a:pt x="23" y="32"/>
                    <a:pt x="26" y="32"/>
                    <a:pt x="28" y="32"/>
                  </a:cubicBezTo>
                  <a:cubicBezTo>
                    <a:pt x="38" y="32"/>
                    <a:pt x="45" y="26"/>
                    <a:pt x="45" y="17"/>
                  </a:cubicBezTo>
                  <a:cubicBezTo>
                    <a:pt x="45" y="10"/>
                    <a:pt x="38" y="3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4"/>
            <p:cNvSpPr/>
            <p:nvPr/>
          </p:nvSpPr>
          <p:spPr>
            <a:xfrm>
              <a:off x="5917400" y="675675"/>
              <a:ext cx="1875" cy="675"/>
            </a:xfrm>
            <a:custGeom>
              <a:avLst/>
              <a:gdLst/>
              <a:ahLst/>
              <a:cxnLst/>
              <a:rect l="l" t="t" r="r" b="b"/>
              <a:pathLst>
                <a:path w="75" h="27" extrusionOk="0">
                  <a:moveTo>
                    <a:pt x="45" y="1"/>
                  </a:moveTo>
                  <a:cubicBezTo>
                    <a:pt x="39" y="1"/>
                    <a:pt x="33" y="1"/>
                    <a:pt x="28" y="1"/>
                  </a:cubicBezTo>
                  <a:cubicBezTo>
                    <a:pt x="15" y="1"/>
                    <a:pt x="1" y="1"/>
                    <a:pt x="1" y="15"/>
                  </a:cubicBezTo>
                  <a:cubicBezTo>
                    <a:pt x="6" y="23"/>
                    <a:pt x="17" y="27"/>
                    <a:pt x="31" y="27"/>
                  </a:cubicBezTo>
                  <a:cubicBezTo>
                    <a:pt x="36" y="27"/>
                    <a:pt x="41" y="26"/>
                    <a:pt x="46" y="25"/>
                  </a:cubicBezTo>
                  <a:cubicBezTo>
                    <a:pt x="57" y="25"/>
                    <a:pt x="74" y="22"/>
                    <a:pt x="70" y="11"/>
                  </a:cubicBezTo>
                  <a:cubicBezTo>
                    <a:pt x="68" y="2"/>
                    <a:pt x="56" y="1"/>
                    <a:pt x="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4"/>
            <p:cNvSpPr/>
            <p:nvPr/>
          </p:nvSpPr>
          <p:spPr>
            <a:xfrm>
              <a:off x="6203550" y="793825"/>
              <a:ext cx="1575" cy="975"/>
            </a:xfrm>
            <a:custGeom>
              <a:avLst/>
              <a:gdLst/>
              <a:ahLst/>
              <a:cxnLst/>
              <a:rect l="l" t="t" r="r" b="b"/>
              <a:pathLst>
                <a:path w="63" h="39" extrusionOk="0">
                  <a:moveTo>
                    <a:pt x="28" y="0"/>
                  </a:moveTo>
                  <a:cubicBezTo>
                    <a:pt x="10" y="0"/>
                    <a:pt x="0" y="7"/>
                    <a:pt x="0" y="18"/>
                  </a:cubicBezTo>
                  <a:cubicBezTo>
                    <a:pt x="4" y="28"/>
                    <a:pt x="15" y="39"/>
                    <a:pt x="35" y="39"/>
                  </a:cubicBezTo>
                  <a:cubicBezTo>
                    <a:pt x="52" y="39"/>
                    <a:pt x="63" y="28"/>
                    <a:pt x="60" y="18"/>
                  </a:cubicBezTo>
                  <a:cubicBezTo>
                    <a:pt x="60" y="7"/>
                    <a:pt x="45" y="0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4"/>
            <p:cNvSpPr/>
            <p:nvPr/>
          </p:nvSpPr>
          <p:spPr>
            <a:xfrm>
              <a:off x="6137175" y="676975"/>
              <a:ext cx="1700" cy="575"/>
            </a:xfrm>
            <a:custGeom>
              <a:avLst/>
              <a:gdLst/>
              <a:ahLst/>
              <a:cxnLst/>
              <a:rect l="l" t="t" r="r" b="b"/>
              <a:pathLst>
                <a:path w="68" h="23" extrusionOk="0">
                  <a:moveTo>
                    <a:pt x="68" y="1"/>
                  </a:moveTo>
                  <a:cubicBezTo>
                    <a:pt x="39" y="1"/>
                    <a:pt x="15" y="1"/>
                    <a:pt x="1" y="18"/>
                  </a:cubicBezTo>
                  <a:cubicBezTo>
                    <a:pt x="17" y="21"/>
                    <a:pt x="28" y="23"/>
                    <a:pt x="35" y="23"/>
                  </a:cubicBezTo>
                  <a:cubicBezTo>
                    <a:pt x="49" y="23"/>
                    <a:pt x="54" y="17"/>
                    <a:pt x="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21" name="Google Shape;9521;p34"/>
          <p:cNvSpPr txBox="1">
            <a:spLocks noGrp="1"/>
          </p:cNvSpPr>
          <p:nvPr>
            <p:ph type="title" idx="2"/>
          </p:nvPr>
        </p:nvSpPr>
        <p:spPr>
          <a:xfrm>
            <a:off x="3204336" y="1417651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9524" name="Google Shape;9524;p34"/>
          <p:cNvSpPr txBox="1">
            <a:spLocks noGrp="1"/>
          </p:cNvSpPr>
          <p:nvPr>
            <p:ph type="title" idx="4"/>
          </p:nvPr>
        </p:nvSpPr>
        <p:spPr>
          <a:xfrm>
            <a:off x="3279978" y="3248474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9527" name="Google Shape;9527;p34"/>
          <p:cNvSpPr txBox="1">
            <a:spLocks noGrp="1"/>
          </p:cNvSpPr>
          <p:nvPr>
            <p:ph type="title" idx="7"/>
          </p:nvPr>
        </p:nvSpPr>
        <p:spPr>
          <a:xfrm>
            <a:off x="5636933" y="1357463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9530" name="Google Shape;9530;p34"/>
          <p:cNvSpPr txBox="1">
            <a:spLocks noGrp="1"/>
          </p:cNvSpPr>
          <p:nvPr>
            <p:ph type="title" idx="13"/>
          </p:nvPr>
        </p:nvSpPr>
        <p:spPr>
          <a:xfrm>
            <a:off x="5636933" y="3202904"/>
            <a:ext cx="669900" cy="5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9532" name="Google Shape;9532;p34"/>
          <p:cNvSpPr txBox="1">
            <a:spLocks noGrp="1"/>
          </p:cNvSpPr>
          <p:nvPr>
            <p:ph type="title" idx="15"/>
          </p:nvPr>
        </p:nvSpPr>
        <p:spPr>
          <a:xfrm>
            <a:off x="923765" y="218772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Bahnschrift" panose="020B0502040204020203" pitchFamily="34" charset="0"/>
              </a:rPr>
              <a:t>Mục tiêu</a:t>
            </a:r>
            <a:endParaRPr b="1" dirty="0">
              <a:solidFill>
                <a:schemeClr val="accent2"/>
              </a:solidFill>
              <a:latin typeface="Bahnschrift" panose="020B0502040204020203" pitchFamily="34" charset="0"/>
            </a:endParaRPr>
          </a:p>
        </p:txBody>
      </p:sp>
      <p:grpSp>
        <p:nvGrpSpPr>
          <p:cNvPr id="9533" name="Google Shape;9533;p34"/>
          <p:cNvGrpSpPr/>
          <p:nvPr/>
        </p:nvGrpSpPr>
        <p:grpSpPr>
          <a:xfrm>
            <a:off x="4076526" y="1700066"/>
            <a:ext cx="1480707" cy="1805810"/>
            <a:chOff x="3238840" y="1273151"/>
            <a:chExt cx="2397055" cy="2801508"/>
          </a:xfrm>
        </p:grpSpPr>
        <p:grpSp>
          <p:nvGrpSpPr>
            <p:cNvPr id="9534" name="Google Shape;9534;p34"/>
            <p:cNvGrpSpPr/>
            <p:nvPr/>
          </p:nvGrpSpPr>
          <p:grpSpPr>
            <a:xfrm rot="-2070033">
              <a:off x="3372132" y="1711906"/>
              <a:ext cx="1600906" cy="526407"/>
              <a:chOff x="7115700" y="875967"/>
              <a:chExt cx="1600946" cy="526421"/>
            </a:xfrm>
          </p:grpSpPr>
          <p:sp>
            <p:nvSpPr>
              <p:cNvPr id="9535" name="Google Shape;9535;p34"/>
              <p:cNvSpPr/>
              <p:nvPr/>
            </p:nvSpPr>
            <p:spPr>
              <a:xfrm>
                <a:off x="7117548" y="875967"/>
                <a:ext cx="1599098" cy="245772"/>
              </a:xfrm>
              <a:custGeom>
                <a:avLst/>
                <a:gdLst/>
                <a:ahLst/>
                <a:cxnLst/>
                <a:rect l="l" t="t" r="r" b="b"/>
                <a:pathLst>
                  <a:path w="26826" h="4123" extrusionOk="0">
                    <a:moveTo>
                      <a:pt x="8511" y="1813"/>
                    </a:moveTo>
                    <a:lnTo>
                      <a:pt x="8511" y="1813"/>
                    </a:lnTo>
                    <a:cubicBezTo>
                      <a:pt x="8511" y="1813"/>
                      <a:pt x="8510" y="1821"/>
                      <a:pt x="8509" y="1832"/>
                    </a:cubicBezTo>
                    <a:lnTo>
                      <a:pt x="8509" y="1832"/>
                    </a:lnTo>
                    <a:cubicBezTo>
                      <a:pt x="8508" y="1831"/>
                      <a:pt x="8508" y="1830"/>
                      <a:pt x="8508" y="1829"/>
                    </a:cubicBezTo>
                    <a:lnTo>
                      <a:pt x="8508" y="1829"/>
                    </a:lnTo>
                    <a:cubicBezTo>
                      <a:pt x="8510" y="1818"/>
                      <a:pt x="8511" y="1813"/>
                      <a:pt x="8511" y="1813"/>
                    </a:cubicBezTo>
                    <a:close/>
                    <a:moveTo>
                      <a:pt x="329" y="1"/>
                    </a:moveTo>
                    <a:cubicBezTo>
                      <a:pt x="234" y="1"/>
                      <a:pt x="126" y="42"/>
                      <a:pt x="1" y="119"/>
                    </a:cubicBezTo>
                    <a:cubicBezTo>
                      <a:pt x="111" y="386"/>
                      <a:pt x="246" y="646"/>
                      <a:pt x="323" y="923"/>
                    </a:cubicBezTo>
                    <a:cubicBezTo>
                      <a:pt x="486" y="1527"/>
                      <a:pt x="611" y="2141"/>
                      <a:pt x="767" y="2748"/>
                    </a:cubicBezTo>
                    <a:cubicBezTo>
                      <a:pt x="930" y="3390"/>
                      <a:pt x="1280" y="3883"/>
                      <a:pt x="1957" y="4122"/>
                    </a:cubicBezTo>
                    <a:cubicBezTo>
                      <a:pt x="2366" y="3983"/>
                      <a:pt x="2592" y="3671"/>
                      <a:pt x="2675" y="3272"/>
                    </a:cubicBezTo>
                    <a:cubicBezTo>
                      <a:pt x="2779" y="2790"/>
                      <a:pt x="2832" y="2294"/>
                      <a:pt x="2898" y="1805"/>
                    </a:cubicBezTo>
                    <a:cubicBezTo>
                      <a:pt x="2928" y="1583"/>
                      <a:pt x="2973" y="1378"/>
                      <a:pt x="3237" y="1256"/>
                    </a:cubicBezTo>
                    <a:cubicBezTo>
                      <a:pt x="3327" y="1458"/>
                      <a:pt x="3404" y="1645"/>
                      <a:pt x="3490" y="1826"/>
                    </a:cubicBezTo>
                    <a:cubicBezTo>
                      <a:pt x="3733" y="2325"/>
                      <a:pt x="3956" y="2835"/>
                      <a:pt x="4236" y="3310"/>
                    </a:cubicBezTo>
                    <a:cubicBezTo>
                      <a:pt x="4368" y="3529"/>
                      <a:pt x="4622" y="3678"/>
                      <a:pt x="4774" y="3817"/>
                    </a:cubicBezTo>
                    <a:cubicBezTo>
                      <a:pt x="5274" y="3706"/>
                      <a:pt x="5444" y="3432"/>
                      <a:pt x="5503" y="3051"/>
                    </a:cubicBezTo>
                    <a:cubicBezTo>
                      <a:pt x="5559" y="2693"/>
                      <a:pt x="5666" y="2339"/>
                      <a:pt x="5697" y="1978"/>
                    </a:cubicBezTo>
                    <a:cubicBezTo>
                      <a:pt x="5725" y="1663"/>
                      <a:pt x="5881" y="1454"/>
                      <a:pt x="6158" y="1187"/>
                    </a:cubicBezTo>
                    <a:cubicBezTo>
                      <a:pt x="6350" y="1589"/>
                      <a:pt x="6523" y="1937"/>
                      <a:pt x="6683" y="2290"/>
                    </a:cubicBezTo>
                    <a:cubicBezTo>
                      <a:pt x="6856" y="2676"/>
                      <a:pt x="6998" y="3078"/>
                      <a:pt x="7196" y="3453"/>
                    </a:cubicBezTo>
                    <a:cubicBezTo>
                      <a:pt x="7322" y="3694"/>
                      <a:pt x="7497" y="3809"/>
                      <a:pt x="7679" y="3809"/>
                    </a:cubicBezTo>
                    <a:cubicBezTo>
                      <a:pt x="7822" y="3809"/>
                      <a:pt x="7969" y="3739"/>
                      <a:pt x="8102" y="3605"/>
                    </a:cubicBezTo>
                    <a:cubicBezTo>
                      <a:pt x="8247" y="2984"/>
                      <a:pt x="8382" y="2415"/>
                      <a:pt x="8515" y="1850"/>
                    </a:cubicBezTo>
                    <a:cubicBezTo>
                      <a:pt x="8514" y="1849"/>
                      <a:pt x="8514" y="1847"/>
                      <a:pt x="8513" y="1846"/>
                    </a:cubicBezTo>
                    <a:lnTo>
                      <a:pt x="8513" y="1846"/>
                    </a:lnTo>
                    <a:cubicBezTo>
                      <a:pt x="8708" y="1570"/>
                      <a:pt x="8899" y="1297"/>
                      <a:pt x="9101" y="1011"/>
                    </a:cubicBezTo>
                    <a:cubicBezTo>
                      <a:pt x="9496" y="1208"/>
                      <a:pt x="9555" y="1541"/>
                      <a:pt x="9649" y="1836"/>
                    </a:cubicBezTo>
                    <a:cubicBezTo>
                      <a:pt x="9764" y="2214"/>
                      <a:pt x="9843" y="2603"/>
                      <a:pt x="9947" y="2984"/>
                    </a:cubicBezTo>
                    <a:cubicBezTo>
                      <a:pt x="10047" y="3335"/>
                      <a:pt x="10225" y="3626"/>
                      <a:pt x="10606" y="3762"/>
                    </a:cubicBezTo>
                    <a:cubicBezTo>
                      <a:pt x="10755" y="3678"/>
                      <a:pt x="10904" y="3592"/>
                      <a:pt x="11043" y="3512"/>
                    </a:cubicBezTo>
                    <a:cubicBezTo>
                      <a:pt x="11432" y="2686"/>
                      <a:pt x="11456" y="1718"/>
                      <a:pt x="12206" y="961"/>
                    </a:cubicBezTo>
                    <a:cubicBezTo>
                      <a:pt x="12386" y="1739"/>
                      <a:pt x="12542" y="2433"/>
                      <a:pt x="12699" y="3106"/>
                    </a:cubicBezTo>
                    <a:cubicBezTo>
                      <a:pt x="12882" y="3269"/>
                      <a:pt x="13045" y="3411"/>
                      <a:pt x="13271" y="3613"/>
                    </a:cubicBezTo>
                    <a:cubicBezTo>
                      <a:pt x="13430" y="3400"/>
                      <a:pt x="13610" y="3230"/>
                      <a:pt x="13701" y="3022"/>
                    </a:cubicBezTo>
                    <a:cubicBezTo>
                      <a:pt x="13885" y="2596"/>
                      <a:pt x="13996" y="2141"/>
                      <a:pt x="14180" y="1718"/>
                    </a:cubicBezTo>
                    <a:cubicBezTo>
                      <a:pt x="14322" y="1381"/>
                      <a:pt x="14460" y="1021"/>
                      <a:pt x="14859" y="798"/>
                    </a:cubicBezTo>
                    <a:cubicBezTo>
                      <a:pt x="15227" y="1635"/>
                      <a:pt x="15266" y="2519"/>
                      <a:pt x="15530" y="3421"/>
                    </a:cubicBezTo>
                    <a:cubicBezTo>
                      <a:pt x="15668" y="3578"/>
                      <a:pt x="15855" y="3789"/>
                      <a:pt x="16036" y="3991"/>
                    </a:cubicBezTo>
                    <a:cubicBezTo>
                      <a:pt x="16483" y="3796"/>
                      <a:pt x="16598" y="3453"/>
                      <a:pt x="16709" y="3075"/>
                    </a:cubicBezTo>
                    <a:cubicBezTo>
                      <a:pt x="16851" y="2588"/>
                      <a:pt x="17014" y="2106"/>
                      <a:pt x="17229" y="1652"/>
                    </a:cubicBezTo>
                    <a:cubicBezTo>
                      <a:pt x="17365" y="1371"/>
                      <a:pt x="17580" y="1111"/>
                      <a:pt x="18013" y="1076"/>
                    </a:cubicBezTo>
                    <a:cubicBezTo>
                      <a:pt x="18111" y="1235"/>
                      <a:pt x="18249" y="1409"/>
                      <a:pt x="18326" y="1603"/>
                    </a:cubicBezTo>
                    <a:cubicBezTo>
                      <a:pt x="18489" y="2026"/>
                      <a:pt x="18635" y="2457"/>
                      <a:pt x="18763" y="2891"/>
                    </a:cubicBezTo>
                    <a:cubicBezTo>
                      <a:pt x="18881" y="3280"/>
                      <a:pt x="19120" y="3533"/>
                      <a:pt x="19467" y="3696"/>
                    </a:cubicBezTo>
                    <a:cubicBezTo>
                      <a:pt x="20289" y="3189"/>
                      <a:pt x="20130" y="2284"/>
                      <a:pt x="20431" y="1589"/>
                    </a:cubicBezTo>
                    <a:cubicBezTo>
                      <a:pt x="20750" y="1406"/>
                      <a:pt x="21073" y="1222"/>
                      <a:pt x="21371" y="1048"/>
                    </a:cubicBezTo>
                    <a:cubicBezTo>
                      <a:pt x="22020" y="1250"/>
                      <a:pt x="22212" y="1773"/>
                      <a:pt x="22395" y="2276"/>
                    </a:cubicBezTo>
                    <a:cubicBezTo>
                      <a:pt x="22569" y="2752"/>
                      <a:pt x="22690" y="3241"/>
                      <a:pt x="23221" y="3470"/>
                    </a:cubicBezTo>
                    <a:cubicBezTo>
                      <a:pt x="23703" y="3234"/>
                      <a:pt x="23821" y="2755"/>
                      <a:pt x="23973" y="2305"/>
                    </a:cubicBezTo>
                    <a:cubicBezTo>
                      <a:pt x="24047" y="2093"/>
                      <a:pt x="24064" y="1857"/>
                      <a:pt x="24164" y="1663"/>
                    </a:cubicBezTo>
                    <a:cubicBezTo>
                      <a:pt x="24277" y="1449"/>
                      <a:pt x="24436" y="1341"/>
                      <a:pt x="24606" y="1341"/>
                    </a:cubicBezTo>
                    <a:cubicBezTo>
                      <a:pt x="24743" y="1341"/>
                      <a:pt x="24888" y="1412"/>
                      <a:pt x="25022" y="1555"/>
                    </a:cubicBezTo>
                    <a:cubicBezTo>
                      <a:pt x="25202" y="1749"/>
                      <a:pt x="25344" y="1971"/>
                      <a:pt x="25496" y="2186"/>
                    </a:cubicBezTo>
                    <a:cubicBezTo>
                      <a:pt x="25698" y="2468"/>
                      <a:pt x="25948" y="2683"/>
                      <a:pt x="26329" y="2783"/>
                    </a:cubicBezTo>
                    <a:cubicBezTo>
                      <a:pt x="26596" y="2609"/>
                      <a:pt x="26784" y="2374"/>
                      <a:pt x="26825" y="2020"/>
                    </a:cubicBezTo>
                    <a:cubicBezTo>
                      <a:pt x="26354" y="2016"/>
                      <a:pt x="26163" y="1933"/>
                      <a:pt x="25909" y="1568"/>
                    </a:cubicBezTo>
                    <a:cubicBezTo>
                      <a:pt x="25621" y="1160"/>
                      <a:pt x="25261" y="861"/>
                      <a:pt x="24747" y="722"/>
                    </a:cubicBezTo>
                    <a:cubicBezTo>
                      <a:pt x="24497" y="830"/>
                      <a:pt x="24231" y="944"/>
                      <a:pt x="24036" y="1027"/>
                    </a:cubicBezTo>
                    <a:cubicBezTo>
                      <a:pt x="23685" y="1402"/>
                      <a:pt x="23384" y="1722"/>
                      <a:pt x="23058" y="2061"/>
                    </a:cubicBezTo>
                    <a:cubicBezTo>
                      <a:pt x="22673" y="1305"/>
                      <a:pt x="22406" y="490"/>
                      <a:pt x="21472" y="365"/>
                    </a:cubicBezTo>
                    <a:cubicBezTo>
                      <a:pt x="21314" y="406"/>
                      <a:pt x="21214" y="584"/>
                      <a:pt x="21074" y="584"/>
                    </a:cubicBezTo>
                    <a:cubicBezTo>
                      <a:pt x="21026" y="584"/>
                      <a:pt x="20974" y="564"/>
                      <a:pt x="20914" y="511"/>
                    </a:cubicBezTo>
                    <a:lnTo>
                      <a:pt x="20914" y="511"/>
                    </a:lnTo>
                    <a:lnTo>
                      <a:pt x="20921" y="521"/>
                    </a:lnTo>
                    <a:cubicBezTo>
                      <a:pt x="20251" y="920"/>
                      <a:pt x="19869" y="1610"/>
                      <a:pt x="19283" y="2114"/>
                    </a:cubicBezTo>
                    <a:cubicBezTo>
                      <a:pt x="19131" y="1808"/>
                      <a:pt x="18978" y="1499"/>
                      <a:pt x="18763" y="1069"/>
                    </a:cubicBezTo>
                    <a:cubicBezTo>
                      <a:pt x="18766" y="830"/>
                      <a:pt x="18551" y="545"/>
                      <a:pt x="18201" y="462"/>
                    </a:cubicBezTo>
                    <a:cubicBezTo>
                      <a:pt x="18084" y="434"/>
                      <a:pt x="17971" y="419"/>
                      <a:pt x="17861" y="419"/>
                    </a:cubicBezTo>
                    <a:cubicBezTo>
                      <a:pt x="17551" y="419"/>
                      <a:pt x="17275" y="537"/>
                      <a:pt x="17053" y="798"/>
                    </a:cubicBezTo>
                    <a:cubicBezTo>
                      <a:pt x="16695" y="1222"/>
                      <a:pt x="16355" y="1659"/>
                      <a:pt x="15998" y="2100"/>
                    </a:cubicBezTo>
                    <a:cubicBezTo>
                      <a:pt x="15744" y="1451"/>
                      <a:pt x="15863" y="636"/>
                      <a:pt x="15137" y="223"/>
                    </a:cubicBezTo>
                    <a:cubicBezTo>
                      <a:pt x="15045" y="198"/>
                      <a:pt x="14958" y="186"/>
                      <a:pt x="14876" y="186"/>
                    </a:cubicBezTo>
                    <a:cubicBezTo>
                      <a:pt x="14608" y="186"/>
                      <a:pt x="14393" y="316"/>
                      <a:pt x="14228" y="577"/>
                    </a:cubicBezTo>
                    <a:cubicBezTo>
                      <a:pt x="14093" y="785"/>
                      <a:pt x="13954" y="990"/>
                      <a:pt x="13823" y="1198"/>
                    </a:cubicBezTo>
                    <a:cubicBezTo>
                      <a:pt x="13625" y="1514"/>
                      <a:pt x="13437" y="1829"/>
                      <a:pt x="13191" y="2228"/>
                    </a:cubicBezTo>
                    <a:cubicBezTo>
                      <a:pt x="13115" y="1951"/>
                      <a:pt x="13066" y="1773"/>
                      <a:pt x="13021" y="1593"/>
                    </a:cubicBezTo>
                    <a:cubicBezTo>
                      <a:pt x="12973" y="1409"/>
                      <a:pt x="12944" y="1222"/>
                      <a:pt x="12878" y="1045"/>
                    </a:cubicBezTo>
                    <a:cubicBezTo>
                      <a:pt x="12732" y="634"/>
                      <a:pt x="12527" y="448"/>
                      <a:pt x="12152" y="448"/>
                    </a:cubicBezTo>
                    <a:cubicBezTo>
                      <a:pt x="12041" y="448"/>
                      <a:pt x="11914" y="465"/>
                      <a:pt x="11769" y="497"/>
                    </a:cubicBezTo>
                    <a:cubicBezTo>
                      <a:pt x="11376" y="1229"/>
                      <a:pt x="10963" y="1999"/>
                      <a:pt x="10499" y="2870"/>
                    </a:cubicBezTo>
                    <a:cubicBezTo>
                      <a:pt x="10419" y="2516"/>
                      <a:pt x="10391" y="2266"/>
                      <a:pt x="10301" y="2041"/>
                    </a:cubicBezTo>
                    <a:cubicBezTo>
                      <a:pt x="10142" y="1638"/>
                      <a:pt x="9975" y="1229"/>
                      <a:pt x="9743" y="868"/>
                    </a:cubicBezTo>
                    <a:cubicBezTo>
                      <a:pt x="9622" y="675"/>
                      <a:pt x="9390" y="568"/>
                      <a:pt x="9188" y="568"/>
                    </a:cubicBezTo>
                    <a:cubicBezTo>
                      <a:pt x="9088" y="568"/>
                      <a:pt x="8996" y="594"/>
                      <a:pt x="8927" y="649"/>
                    </a:cubicBezTo>
                    <a:cubicBezTo>
                      <a:pt x="8674" y="854"/>
                      <a:pt x="8420" y="1097"/>
                      <a:pt x="8251" y="1374"/>
                    </a:cubicBezTo>
                    <a:cubicBezTo>
                      <a:pt x="7987" y="1805"/>
                      <a:pt x="7796" y="2276"/>
                      <a:pt x="7522" y="2832"/>
                    </a:cubicBezTo>
                    <a:cubicBezTo>
                      <a:pt x="7341" y="2391"/>
                      <a:pt x="7199" y="2037"/>
                      <a:pt x="7053" y="1683"/>
                    </a:cubicBezTo>
                    <a:cubicBezTo>
                      <a:pt x="6880" y="1256"/>
                      <a:pt x="6683" y="851"/>
                      <a:pt x="6145" y="694"/>
                    </a:cubicBezTo>
                    <a:cubicBezTo>
                      <a:pt x="5961" y="774"/>
                      <a:pt x="5753" y="868"/>
                      <a:pt x="5559" y="955"/>
                    </a:cubicBezTo>
                    <a:cubicBezTo>
                      <a:pt x="5256" y="1642"/>
                      <a:pt x="4968" y="2294"/>
                      <a:pt x="4680" y="2950"/>
                    </a:cubicBezTo>
                    <a:cubicBezTo>
                      <a:pt x="4406" y="2658"/>
                      <a:pt x="4070" y="1937"/>
                      <a:pt x="3980" y="1469"/>
                    </a:cubicBezTo>
                    <a:cubicBezTo>
                      <a:pt x="3883" y="974"/>
                      <a:pt x="3648" y="718"/>
                      <a:pt x="3293" y="718"/>
                    </a:cubicBezTo>
                    <a:cubicBezTo>
                      <a:pt x="3140" y="718"/>
                      <a:pt x="2965" y="765"/>
                      <a:pt x="2769" y="861"/>
                    </a:cubicBezTo>
                    <a:cubicBezTo>
                      <a:pt x="2669" y="1069"/>
                      <a:pt x="2519" y="1281"/>
                      <a:pt x="2457" y="1514"/>
                    </a:cubicBezTo>
                    <a:cubicBezTo>
                      <a:pt x="2318" y="2047"/>
                      <a:pt x="2228" y="2593"/>
                      <a:pt x="2096" y="3126"/>
                    </a:cubicBezTo>
                    <a:cubicBezTo>
                      <a:pt x="2062" y="3269"/>
                      <a:pt x="1947" y="3394"/>
                      <a:pt x="1853" y="3550"/>
                    </a:cubicBezTo>
                    <a:cubicBezTo>
                      <a:pt x="1475" y="3307"/>
                      <a:pt x="1277" y="2998"/>
                      <a:pt x="1204" y="2609"/>
                    </a:cubicBezTo>
                    <a:cubicBezTo>
                      <a:pt x="1125" y="2165"/>
                      <a:pt x="1072" y="1711"/>
                      <a:pt x="975" y="1270"/>
                    </a:cubicBezTo>
                    <a:cubicBezTo>
                      <a:pt x="899" y="931"/>
                      <a:pt x="808" y="587"/>
                      <a:pt x="663" y="275"/>
                    </a:cubicBezTo>
                    <a:cubicBezTo>
                      <a:pt x="575" y="86"/>
                      <a:pt x="466" y="1"/>
                      <a:pt x="3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6" name="Google Shape;9536;p34"/>
              <p:cNvSpPr/>
              <p:nvPr/>
            </p:nvSpPr>
            <p:spPr>
              <a:xfrm>
                <a:off x="7115700" y="1136527"/>
                <a:ext cx="1442562" cy="265861"/>
              </a:xfrm>
              <a:custGeom>
                <a:avLst/>
                <a:gdLst/>
                <a:ahLst/>
                <a:cxnLst/>
                <a:rect l="l" t="t" r="r" b="b"/>
                <a:pathLst>
                  <a:path w="24200" h="4460" extrusionOk="0">
                    <a:moveTo>
                      <a:pt x="15270" y="1512"/>
                    </a:moveTo>
                    <a:lnTo>
                      <a:pt x="15270" y="1512"/>
                    </a:lnTo>
                    <a:cubicBezTo>
                      <a:pt x="15267" y="1515"/>
                      <a:pt x="15264" y="1518"/>
                      <a:pt x="15262" y="1521"/>
                    </a:cubicBezTo>
                    <a:lnTo>
                      <a:pt x="15276" y="1524"/>
                    </a:lnTo>
                    <a:cubicBezTo>
                      <a:pt x="15274" y="1520"/>
                      <a:pt x="15272" y="1516"/>
                      <a:pt x="15270" y="1512"/>
                    </a:cubicBezTo>
                    <a:close/>
                    <a:moveTo>
                      <a:pt x="11779" y="1840"/>
                    </a:moveTo>
                    <a:cubicBezTo>
                      <a:pt x="11789" y="1860"/>
                      <a:pt x="11800" y="1878"/>
                      <a:pt x="11810" y="1899"/>
                    </a:cubicBezTo>
                    <a:lnTo>
                      <a:pt x="11747" y="1899"/>
                    </a:lnTo>
                    <a:cubicBezTo>
                      <a:pt x="11758" y="1881"/>
                      <a:pt x="11768" y="1860"/>
                      <a:pt x="11779" y="1840"/>
                    </a:cubicBezTo>
                    <a:close/>
                    <a:moveTo>
                      <a:pt x="295" y="0"/>
                    </a:moveTo>
                    <a:cubicBezTo>
                      <a:pt x="179" y="0"/>
                      <a:pt x="75" y="37"/>
                      <a:pt x="0" y="168"/>
                    </a:cubicBezTo>
                    <a:cubicBezTo>
                      <a:pt x="128" y="352"/>
                      <a:pt x="282" y="501"/>
                      <a:pt x="351" y="678"/>
                    </a:cubicBezTo>
                    <a:cubicBezTo>
                      <a:pt x="448" y="938"/>
                      <a:pt x="490" y="1215"/>
                      <a:pt x="545" y="1490"/>
                    </a:cubicBezTo>
                    <a:cubicBezTo>
                      <a:pt x="677" y="2131"/>
                      <a:pt x="788" y="2780"/>
                      <a:pt x="940" y="3422"/>
                    </a:cubicBezTo>
                    <a:cubicBezTo>
                      <a:pt x="1030" y="3803"/>
                      <a:pt x="1302" y="4041"/>
                      <a:pt x="1550" y="4041"/>
                    </a:cubicBezTo>
                    <a:cubicBezTo>
                      <a:pt x="1562" y="4041"/>
                      <a:pt x="1574" y="4040"/>
                      <a:pt x="1585" y="4039"/>
                    </a:cubicBezTo>
                    <a:cubicBezTo>
                      <a:pt x="1846" y="4015"/>
                      <a:pt x="2033" y="3713"/>
                      <a:pt x="2068" y="3290"/>
                    </a:cubicBezTo>
                    <a:cubicBezTo>
                      <a:pt x="2093" y="2999"/>
                      <a:pt x="2085" y="2697"/>
                      <a:pt x="2165" y="2422"/>
                    </a:cubicBezTo>
                    <a:cubicBezTo>
                      <a:pt x="2290" y="1985"/>
                      <a:pt x="2411" y="1535"/>
                      <a:pt x="2769" y="1098"/>
                    </a:cubicBezTo>
                    <a:cubicBezTo>
                      <a:pt x="2897" y="1389"/>
                      <a:pt x="3004" y="1607"/>
                      <a:pt x="3084" y="1833"/>
                    </a:cubicBezTo>
                    <a:cubicBezTo>
                      <a:pt x="3220" y="2218"/>
                      <a:pt x="3303" y="2624"/>
                      <a:pt x="3466" y="2995"/>
                    </a:cubicBezTo>
                    <a:cubicBezTo>
                      <a:pt x="3685" y="3495"/>
                      <a:pt x="3862" y="4050"/>
                      <a:pt x="4528" y="4233"/>
                    </a:cubicBezTo>
                    <a:cubicBezTo>
                      <a:pt x="4621" y="4154"/>
                      <a:pt x="4784" y="4081"/>
                      <a:pt x="4826" y="3967"/>
                    </a:cubicBezTo>
                    <a:cubicBezTo>
                      <a:pt x="4958" y="3616"/>
                      <a:pt x="5069" y="3252"/>
                      <a:pt x="5132" y="2880"/>
                    </a:cubicBezTo>
                    <a:cubicBezTo>
                      <a:pt x="5194" y="2513"/>
                      <a:pt x="5173" y="2131"/>
                      <a:pt x="5211" y="1756"/>
                    </a:cubicBezTo>
                    <a:cubicBezTo>
                      <a:pt x="5257" y="1372"/>
                      <a:pt x="5423" y="1063"/>
                      <a:pt x="5894" y="910"/>
                    </a:cubicBezTo>
                    <a:cubicBezTo>
                      <a:pt x="6002" y="1032"/>
                      <a:pt x="6141" y="1153"/>
                      <a:pt x="6235" y="1302"/>
                    </a:cubicBezTo>
                    <a:cubicBezTo>
                      <a:pt x="6668" y="2006"/>
                      <a:pt x="6735" y="2822"/>
                      <a:pt x="6887" y="3606"/>
                    </a:cubicBezTo>
                    <a:cubicBezTo>
                      <a:pt x="6967" y="4025"/>
                      <a:pt x="7147" y="4296"/>
                      <a:pt x="7598" y="4459"/>
                    </a:cubicBezTo>
                    <a:cubicBezTo>
                      <a:pt x="7785" y="4175"/>
                      <a:pt x="7969" y="3900"/>
                      <a:pt x="8157" y="3623"/>
                    </a:cubicBezTo>
                    <a:cubicBezTo>
                      <a:pt x="8136" y="3616"/>
                      <a:pt x="8118" y="3609"/>
                      <a:pt x="8101" y="3602"/>
                    </a:cubicBezTo>
                    <a:cubicBezTo>
                      <a:pt x="8157" y="3408"/>
                      <a:pt x="8212" y="3213"/>
                      <a:pt x="8267" y="3019"/>
                    </a:cubicBezTo>
                    <a:cubicBezTo>
                      <a:pt x="8288" y="2377"/>
                      <a:pt x="8795" y="1399"/>
                      <a:pt x="9357" y="1125"/>
                    </a:cubicBezTo>
                    <a:cubicBezTo>
                      <a:pt x="9468" y="1351"/>
                      <a:pt x="9611" y="1566"/>
                      <a:pt x="9686" y="1805"/>
                    </a:cubicBezTo>
                    <a:cubicBezTo>
                      <a:pt x="9832" y="2263"/>
                      <a:pt x="9919" y="2742"/>
                      <a:pt x="10072" y="3200"/>
                    </a:cubicBezTo>
                    <a:cubicBezTo>
                      <a:pt x="10224" y="3665"/>
                      <a:pt x="10370" y="4161"/>
                      <a:pt x="10964" y="4358"/>
                    </a:cubicBezTo>
                    <a:cubicBezTo>
                      <a:pt x="11307" y="4133"/>
                      <a:pt x="11317" y="3692"/>
                      <a:pt x="11526" y="3418"/>
                    </a:cubicBezTo>
                    <a:lnTo>
                      <a:pt x="11526" y="2343"/>
                    </a:lnTo>
                    <a:cubicBezTo>
                      <a:pt x="11619" y="2457"/>
                      <a:pt x="11657" y="2502"/>
                      <a:pt x="11702" y="2558"/>
                    </a:cubicBezTo>
                    <a:cubicBezTo>
                      <a:pt x="11775" y="2073"/>
                      <a:pt x="11879" y="1628"/>
                      <a:pt x="12427" y="1337"/>
                    </a:cubicBezTo>
                    <a:cubicBezTo>
                      <a:pt x="12521" y="1656"/>
                      <a:pt x="12601" y="1913"/>
                      <a:pt x="12670" y="2177"/>
                    </a:cubicBezTo>
                    <a:cubicBezTo>
                      <a:pt x="12757" y="2513"/>
                      <a:pt x="12834" y="2856"/>
                      <a:pt x="12920" y="3197"/>
                    </a:cubicBezTo>
                    <a:cubicBezTo>
                      <a:pt x="13014" y="3561"/>
                      <a:pt x="13274" y="3783"/>
                      <a:pt x="13572" y="3963"/>
                    </a:cubicBezTo>
                    <a:cubicBezTo>
                      <a:pt x="14395" y="3575"/>
                      <a:pt x="14586" y="2752"/>
                      <a:pt x="14890" y="2044"/>
                    </a:cubicBezTo>
                    <a:cubicBezTo>
                      <a:pt x="14953" y="1830"/>
                      <a:pt x="15012" y="1611"/>
                      <a:pt x="15071" y="1396"/>
                    </a:cubicBezTo>
                    <a:cubicBezTo>
                      <a:pt x="15113" y="1386"/>
                      <a:pt x="15151" y="1375"/>
                      <a:pt x="15193" y="1365"/>
                    </a:cubicBezTo>
                    <a:cubicBezTo>
                      <a:pt x="15218" y="1416"/>
                      <a:pt x="15244" y="1464"/>
                      <a:pt x="15270" y="1512"/>
                    </a:cubicBezTo>
                    <a:lnTo>
                      <a:pt x="15270" y="1512"/>
                    </a:lnTo>
                    <a:cubicBezTo>
                      <a:pt x="15444" y="1321"/>
                      <a:pt x="15623" y="1128"/>
                      <a:pt x="15865" y="861"/>
                    </a:cubicBezTo>
                    <a:cubicBezTo>
                      <a:pt x="16358" y="1826"/>
                      <a:pt x="16368" y="2818"/>
                      <a:pt x="16719" y="3706"/>
                    </a:cubicBezTo>
                    <a:cubicBezTo>
                      <a:pt x="16909" y="3891"/>
                      <a:pt x="17079" y="4138"/>
                      <a:pt x="17359" y="4138"/>
                    </a:cubicBezTo>
                    <a:cubicBezTo>
                      <a:pt x="17448" y="4138"/>
                      <a:pt x="17548" y="4113"/>
                      <a:pt x="17663" y="4054"/>
                    </a:cubicBezTo>
                    <a:cubicBezTo>
                      <a:pt x="17780" y="3363"/>
                      <a:pt x="17905" y="2645"/>
                      <a:pt x="18020" y="1979"/>
                    </a:cubicBezTo>
                    <a:cubicBezTo>
                      <a:pt x="18183" y="1764"/>
                      <a:pt x="18315" y="1594"/>
                      <a:pt x="18499" y="1351"/>
                    </a:cubicBezTo>
                    <a:cubicBezTo>
                      <a:pt x="18658" y="1753"/>
                      <a:pt x="18895" y="2103"/>
                      <a:pt x="18915" y="2464"/>
                    </a:cubicBezTo>
                    <a:cubicBezTo>
                      <a:pt x="18946" y="3002"/>
                      <a:pt x="19210" y="3397"/>
                      <a:pt x="19467" y="3838"/>
                    </a:cubicBezTo>
                    <a:cubicBezTo>
                      <a:pt x="19599" y="3876"/>
                      <a:pt x="19737" y="3918"/>
                      <a:pt x="19862" y="3953"/>
                    </a:cubicBezTo>
                    <a:cubicBezTo>
                      <a:pt x="20019" y="3831"/>
                      <a:pt x="20157" y="3727"/>
                      <a:pt x="20299" y="3613"/>
                    </a:cubicBezTo>
                    <a:cubicBezTo>
                      <a:pt x="20483" y="3078"/>
                      <a:pt x="20667" y="2541"/>
                      <a:pt x="20848" y="2003"/>
                    </a:cubicBezTo>
                    <a:cubicBezTo>
                      <a:pt x="20962" y="1660"/>
                      <a:pt x="21184" y="1410"/>
                      <a:pt x="21548" y="1191"/>
                    </a:cubicBezTo>
                    <a:cubicBezTo>
                      <a:pt x="21621" y="1347"/>
                      <a:pt x="21701" y="1461"/>
                      <a:pt x="21729" y="1590"/>
                    </a:cubicBezTo>
                    <a:cubicBezTo>
                      <a:pt x="21788" y="1847"/>
                      <a:pt x="21868" y="2114"/>
                      <a:pt x="21850" y="2371"/>
                    </a:cubicBezTo>
                    <a:cubicBezTo>
                      <a:pt x="21819" y="2943"/>
                      <a:pt x="22149" y="3200"/>
                      <a:pt x="22592" y="3377"/>
                    </a:cubicBezTo>
                    <a:cubicBezTo>
                      <a:pt x="22898" y="3283"/>
                      <a:pt x="23037" y="3068"/>
                      <a:pt x="23151" y="2822"/>
                    </a:cubicBezTo>
                    <a:cubicBezTo>
                      <a:pt x="23150" y="2821"/>
                      <a:pt x="23149" y="2820"/>
                      <a:pt x="23147" y="2820"/>
                    </a:cubicBezTo>
                    <a:lnTo>
                      <a:pt x="23147" y="2820"/>
                    </a:lnTo>
                    <a:cubicBezTo>
                      <a:pt x="23281" y="2536"/>
                      <a:pt x="23206" y="2149"/>
                      <a:pt x="23585" y="1934"/>
                    </a:cubicBezTo>
                    <a:cubicBezTo>
                      <a:pt x="23661" y="2180"/>
                      <a:pt x="23734" y="2402"/>
                      <a:pt x="23817" y="2665"/>
                    </a:cubicBezTo>
                    <a:cubicBezTo>
                      <a:pt x="24199" y="2332"/>
                      <a:pt x="24074" y="1906"/>
                      <a:pt x="24192" y="1524"/>
                    </a:cubicBezTo>
                    <a:cubicBezTo>
                      <a:pt x="23963" y="1389"/>
                      <a:pt x="23745" y="1264"/>
                      <a:pt x="23529" y="1136"/>
                    </a:cubicBezTo>
                    <a:cubicBezTo>
                      <a:pt x="23522" y="1173"/>
                      <a:pt x="23519" y="1208"/>
                      <a:pt x="23512" y="1243"/>
                    </a:cubicBezTo>
                    <a:cubicBezTo>
                      <a:pt x="23186" y="1337"/>
                      <a:pt x="22860" y="1431"/>
                      <a:pt x="22534" y="1527"/>
                    </a:cubicBezTo>
                    <a:cubicBezTo>
                      <a:pt x="22377" y="958"/>
                      <a:pt x="22155" y="661"/>
                      <a:pt x="21514" y="661"/>
                    </a:cubicBezTo>
                    <a:cubicBezTo>
                      <a:pt x="21475" y="661"/>
                      <a:pt x="21434" y="662"/>
                      <a:pt x="21392" y="664"/>
                    </a:cubicBezTo>
                    <a:cubicBezTo>
                      <a:pt x="20636" y="1205"/>
                      <a:pt x="20254" y="2031"/>
                      <a:pt x="19734" y="2850"/>
                    </a:cubicBezTo>
                    <a:cubicBezTo>
                      <a:pt x="19678" y="2665"/>
                      <a:pt x="19651" y="2576"/>
                      <a:pt x="19620" y="2481"/>
                    </a:cubicBezTo>
                    <a:cubicBezTo>
                      <a:pt x="19477" y="2073"/>
                      <a:pt x="19342" y="1663"/>
                      <a:pt x="19189" y="1257"/>
                    </a:cubicBezTo>
                    <a:cubicBezTo>
                      <a:pt x="19074" y="944"/>
                      <a:pt x="18856" y="744"/>
                      <a:pt x="18506" y="720"/>
                    </a:cubicBezTo>
                    <a:cubicBezTo>
                      <a:pt x="18054" y="879"/>
                      <a:pt x="17996" y="934"/>
                      <a:pt x="17780" y="1399"/>
                    </a:cubicBezTo>
                    <a:cubicBezTo>
                      <a:pt x="17607" y="1785"/>
                      <a:pt x="17492" y="2214"/>
                      <a:pt x="17039" y="2416"/>
                    </a:cubicBezTo>
                    <a:cubicBezTo>
                      <a:pt x="16962" y="2076"/>
                      <a:pt x="16882" y="1750"/>
                      <a:pt x="16813" y="1423"/>
                    </a:cubicBezTo>
                    <a:cubicBezTo>
                      <a:pt x="16622" y="563"/>
                      <a:pt x="16327" y="428"/>
                      <a:pt x="15706" y="362"/>
                    </a:cubicBezTo>
                    <a:cubicBezTo>
                      <a:pt x="15515" y="494"/>
                      <a:pt x="15327" y="622"/>
                      <a:pt x="15207" y="709"/>
                    </a:cubicBezTo>
                    <a:cubicBezTo>
                      <a:pt x="14661" y="1476"/>
                      <a:pt x="14162" y="2183"/>
                      <a:pt x="13607" y="2968"/>
                    </a:cubicBezTo>
                    <a:cubicBezTo>
                      <a:pt x="13548" y="2752"/>
                      <a:pt x="13513" y="2645"/>
                      <a:pt x="13486" y="2534"/>
                    </a:cubicBezTo>
                    <a:cubicBezTo>
                      <a:pt x="13399" y="2180"/>
                      <a:pt x="13343" y="1819"/>
                      <a:pt x="13229" y="1476"/>
                    </a:cubicBezTo>
                    <a:cubicBezTo>
                      <a:pt x="13073" y="1021"/>
                      <a:pt x="12775" y="816"/>
                      <a:pt x="12372" y="816"/>
                    </a:cubicBezTo>
                    <a:cubicBezTo>
                      <a:pt x="12317" y="816"/>
                      <a:pt x="12260" y="820"/>
                      <a:pt x="12202" y="827"/>
                    </a:cubicBezTo>
                    <a:cubicBezTo>
                      <a:pt x="11779" y="1014"/>
                      <a:pt x="11622" y="1357"/>
                      <a:pt x="11473" y="1711"/>
                    </a:cubicBezTo>
                    <a:cubicBezTo>
                      <a:pt x="11244" y="2249"/>
                      <a:pt x="11009" y="2784"/>
                      <a:pt x="10741" y="3401"/>
                    </a:cubicBezTo>
                    <a:cubicBezTo>
                      <a:pt x="10640" y="3189"/>
                      <a:pt x="10554" y="3072"/>
                      <a:pt x="10526" y="2939"/>
                    </a:cubicBezTo>
                    <a:cubicBezTo>
                      <a:pt x="10443" y="2561"/>
                      <a:pt x="10384" y="2180"/>
                      <a:pt x="10307" y="1802"/>
                    </a:cubicBezTo>
                    <a:cubicBezTo>
                      <a:pt x="10207" y="1285"/>
                      <a:pt x="9950" y="879"/>
                      <a:pt x="9461" y="646"/>
                    </a:cubicBezTo>
                    <a:cubicBezTo>
                      <a:pt x="9132" y="646"/>
                      <a:pt x="8864" y="744"/>
                      <a:pt x="8691" y="1048"/>
                    </a:cubicBezTo>
                    <a:cubicBezTo>
                      <a:pt x="8493" y="1407"/>
                      <a:pt x="8271" y="1750"/>
                      <a:pt x="8073" y="2107"/>
                    </a:cubicBezTo>
                    <a:cubicBezTo>
                      <a:pt x="7893" y="2443"/>
                      <a:pt x="7734" y="2790"/>
                      <a:pt x="7526" y="3210"/>
                    </a:cubicBezTo>
                    <a:cubicBezTo>
                      <a:pt x="7459" y="3037"/>
                      <a:pt x="7428" y="2957"/>
                      <a:pt x="7396" y="2880"/>
                    </a:cubicBezTo>
                    <a:cubicBezTo>
                      <a:pt x="7151" y="2287"/>
                      <a:pt x="6935" y="1680"/>
                      <a:pt x="6647" y="1108"/>
                    </a:cubicBezTo>
                    <a:cubicBezTo>
                      <a:pt x="6458" y="726"/>
                      <a:pt x="6186" y="536"/>
                      <a:pt x="5906" y="536"/>
                    </a:cubicBezTo>
                    <a:cubicBezTo>
                      <a:pt x="5643" y="536"/>
                      <a:pt x="5372" y="703"/>
                      <a:pt x="5153" y="1035"/>
                    </a:cubicBezTo>
                    <a:cubicBezTo>
                      <a:pt x="5083" y="1143"/>
                      <a:pt x="5041" y="1271"/>
                      <a:pt x="4993" y="1392"/>
                    </a:cubicBezTo>
                    <a:cubicBezTo>
                      <a:pt x="4750" y="2010"/>
                      <a:pt x="4511" y="2631"/>
                      <a:pt x="4250" y="3297"/>
                    </a:cubicBezTo>
                    <a:cubicBezTo>
                      <a:pt x="3667" y="2510"/>
                      <a:pt x="3758" y="1511"/>
                      <a:pt x="3233" y="754"/>
                    </a:cubicBezTo>
                    <a:cubicBezTo>
                      <a:pt x="2998" y="695"/>
                      <a:pt x="2772" y="640"/>
                      <a:pt x="2525" y="577"/>
                    </a:cubicBezTo>
                    <a:cubicBezTo>
                      <a:pt x="1755" y="1323"/>
                      <a:pt x="1714" y="2371"/>
                      <a:pt x="1318" y="3359"/>
                    </a:cubicBezTo>
                    <a:cubicBezTo>
                      <a:pt x="1263" y="3106"/>
                      <a:pt x="1214" y="2950"/>
                      <a:pt x="1201" y="2794"/>
                    </a:cubicBezTo>
                    <a:cubicBezTo>
                      <a:pt x="1156" y="2343"/>
                      <a:pt x="1131" y="1892"/>
                      <a:pt x="1083" y="1441"/>
                    </a:cubicBezTo>
                    <a:cubicBezTo>
                      <a:pt x="1031" y="931"/>
                      <a:pt x="968" y="417"/>
                      <a:pt x="555" y="36"/>
                    </a:cubicBezTo>
                    <a:cubicBezTo>
                      <a:pt x="466" y="19"/>
                      <a:pt x="378" y="0"/>
                      <a:pt x="2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37" name="Google Shape;9537;p34"/>
            <p:cNvGrpSpPr/>
            <p:nvPr/>
          </p:nvGrpSpPr>
          <p:grpSpPr>
            <a:xfrm rot="1285914">
              <a:off x="3498648" y="1554712"/>
              <a:ext cx="1877438" cy="1777554"/>
              <a:chOff x="6910342" y="1338894"/>
              <a:chExt cx="887116" cy="839933"/>
            </a:xfrm>
          </p:grpSpPr>
          <p:sp>
            <p:nvSpPr>
              <p:cNvPr id="9538" name="Google Shape;9538;p34"/>
              <p:cNvSpPr/>
              <p:nvPr/>
            </p:nvSpPr>
            <p:spPr>
              <a:xfrm>
                <a:off x="6910342" y="1338894"/>
                <a:ext cx="887116" cy="839933"/>
              </a:xfrm>
              <a:custGeom>
                <a:avLst/>
                <a:gdLst/>
                <a:ahLst/>
                <a:cxnLst/>
                <a:rect l="l" t="t" r="r" b="b"/>
                <a:pathLst>
                  <a:path w="27131" h="25688" extrusionOk="0">
                    <a:moveTo>
                      <a:pt x="24303" y="1"/>
                    </a:moveTo>
                    <a:cubicBezTo>
                      <a:pt x="23894" y="1"/>
                      <a:pt x="23408" y="125"/>
                      <a:pt x="22864" y="372"/>
                    </a:cubicBezTo>
                    <a:cubicBezTo>
                      <a:pt x="22388" y="587"/>
                      <a:pt x="21879" y="889"/>
                      <a:pt x="21386" y="1243"/>
                    </a:cubicBezTo>
                    <a:cubicBezTo>
                      <a:pt x="20834" y="1645"/>
                      <a:pt x="20314" y="2106"/>
                      <a:pt x="19842" y="2617"/>
                    </a:cubicBezTo>
                    <a:cubicBezTo>
                      <a:pt x="19297" y="3203"/>
                      <a:pt x="18829" y="3842"/>
                      <a:pt x="18451" y="4511"/>
                    </a:cubicBezTo>
                    <a:cubicBezTo>
                      <a:pt x="18163" y="5021"/>
                      <a:pt x="17882" y="5722"/>
                      <a:pt x="17611" y="6596"/>
                    </a:cubicBezTo>
                    <a:lnTo>
                      <a:pt x="17597" y="6596"/>
                    </a:lnTo>
                    <a:cubicBezTo>
                      <a:pt x="17112" y="6596"/>
                      <a:pt x="16588" y="6623"/>
                      <a:pt x="16164" y="6648"/>
                    </a:cubicBezTo>
                    <a:cubicBezTo>
                      <a:pt x="16095" y="6655"/>
                      <a:pt x="16029" y="6658"/>
                      <a:pt x="15963" y="6662"/>
                    </a:cubicBezTo>
                    <a:cubicBezTo>
                      <a:pt x="15884" y="6665"/>
                      <a:pt x="15804" y="6676"/>
                      <a:pt x="15727" y="6693"/>
                    </a:cubicBezTo>
                    <a:lnTo>
                      <a:pt x="15481" y="6693"/>
                    </a:lnTo>
                    <a:cubicBezTo>
                      <a:pt x="15252" y="6693"/>
                      <a:pt x="15030" y="6697"/>
                      <a:pt x="14808" y="6700"/>
                    </a:cubicBezTo>
                    <a:cubicBezTo>
                      <a:pt x="14652" y="6669"/>
                      <a:pt x="14465" y="6648"/>
                      <a:pt x="14232" y="6631"/>
                    </a:cubicBezTo>
                    <a:cubicBezTo>
                      <a:pt x="13934" y="6607"/>
                      <a:pt x="13570" y="6596"/>
                      <a:pt x="13177" y="6596"/>
                    </a:cubicBezTo>
                    <a:cubicBezTo>
                      <a:pt x="12875" y="6596"/>
                      <a:pt x="12459" y="6603"/>
                      <a:pt x="11983" y="6631"/>
                    </a:cubicBezTo>
                    <a:cubicBezTo>
                      <a:pt x="11838" y="6492"/>
                      <a:pt x="11658" y="6346"/>
                      <a:pt x="11450" y="6200"/>
                    </a:cubicBezTo>
                    <a:cubicBezTo>
                      <a:pt x="11051" y="5927"/>
                      <a:pt x="10614" y="5708"/>
                      <a:pt x="10148" y="5552"/>
                    </a:cubicBezTo>
                    <a:cubicBezTo>
                      <a:pt x="9580" y="5358"/>
                      <a:pt x="8969" y="5260"/>
                      <a:pt x="8341" y="5260"/>
                    </a:cubicBezTo>
                    <a:cubicBezTo>
                      <a:pt x="7928" y="5260"/>
                      <a:pt x="7501" y="5302"/>
                      <a:pt x="7071" y="5385"/>
                    </a:cubicBezTo>
                    <a:cubicBezTo>
                      <a:pt x="6454" y="5504"/>
                      <a:pt x="5843" y="5728"/>
                      <a:pt x="5256" y="6055"/>
                    </a:cubicBezTo>
                    <a:cubicBezTo>
                      <a:pt x="4760" y="6332"/>
                      <a:pt x="4286" y="6673"/>
                      <a:pt x="3799" y="7099"/>
                    </a:cubicBezTo>
                    <a:cubicBezTo>
                      <a:pt x="2963" y="7831"/>
                      <a:pt x="2266" y="8688"/>
                      <a:pt x="1704" y="9375"/>
                    </a:cubicBezTo>
                    <a:cubicBezTo>
                      <a:pt x="1326" y="9837"/>
                      <a:pt x="968" y="10270"/>
                      <a:pt x="722" y="10482"/>
                    </a:cubicBezTo>
                    <a:cubicBezTo>
                      <a:pt x="462" y="10703"/>
                      <a:pt x="275" y="10961"/>
                      <a:pt x="160" y="11245"/>
                    </a:cubicBezTo>
                    <a:cubicBezTo>
                      <a:pt x="7" y="11634"/>
                      <a:pt x="1" y="12061"/>
                      <a:pt x="143" y="12449"/>
                    </a:cubicBezTo>
                    <a:cubicBezTo>
                      <a:pt x="313" y="12903"/>
                      <a:pt x="659" y="13271"/>
                      <a:pt x="1180" y="13545"/>
                    </a:cubicBezTo>
                    <a:cubicBezTo>
                      <a:pt x="1475" y="13701"/>
                      <a:pt x="1843" y="13833"/>
                      <a:pt x="2270" y="13937"/>
                    </a:cubicBezTo>
                    <a:cubicBezTo>
                      <a:pt x="3019" y="14121"/>
                      <a:pt x="3945" y="14221"/>
                      <a:pt x="4885" y="14221"/>
                    </a:cubicBezTo>
                    <a:lnTo>
                      <a:pt x="4896" y="14221"/>
                    </a:lnTo>
                    <a:cubicBezTo>
                      <a:pt x="4646" y="14964"/>
                      <a:pt x="4393" y="15720"/>
                      <a:pt x="4185" y="16421"/>
                    </a:cubicBezTo>
                    <a:cubicBezTo>
                      <a:pt x="3903" y="17369"/>
                      <a:pt x="3744" y="18056"/>
                      <a:pt x="3685" y="18586"/>
                    </a:cubicBezTo>
                    <a:cubicBezTo>
                      <a:pt x="3449" y="20695"/>
                      <a:pt x="4223" y="22122"/>
                      <a:pt x="4913" y="22951"/>
                    </a:cubicBezTo>
                    <a:cubicBezTo>
                      <a:pt x="5381" y="23505"/>
                      <a:pt x="5968" y="23981"/>
                      <a:pt x="6617" y="24328"/>
                    </a:cubicBezTo>
                    <a:cubicBezTo>
                      <a:pt x="7019" y="24543"/>
                      <a:pt x="7436" y="24700"/>
                      <a:pt x="7817" y="24783"/>
                    </a:cubicBezTo>
                    <a:cubicBezTo>
                      <a:pt x="8334" y="25137"/>
                      <a:pt x="8809" y="25300"/>
                      <a:pt x="9073" y="25369"/>
                    </a:cubicBezTo>
                    <a:cubicBezTo>
                      <a:pt x="9309" y="25431"/>
                      <a:pt x="9520" y="25462"/>
                      <a:pt x="9722" y="25462"/>
                    </a:cubicBezTo>
                    <a:cubicBezTo>
                      <a:pt x="10020" y="25462"/>
                      <a:pt x="10301" y="25393"/>
                      <a:pt x="10540" y="25258"/>
                    </a:cubicBezTo>
                    <a:lnTo>
                      <a:pt x="10547" y="25258"/>
                    </a:lnTo>
                    <a:cubicBezTo>
                      <a:pt x="10953" y="25358"/>
                      <a:pt x="11307" y="25379"/>
                      <a:pt x="11543" y="25379"/>
                    </a:cubicBezTo>
                    <a:lnTo>
                      <a:pt x="11665" y="25379"/>
                    </a:lnTo>
                    <a:cubicBezTo>
                      <a:pt x="12425" y="25446"/>
                      <a:pt x="13264" y="25491"/>
                      <a:pt x="14166" y="25511"/>
                    </a:cubicBezTo>
                    <a:cubicBezTo>
                      <a:pt x="14565" y="25598"/>
                      <a:pt x="15127" y="25688"/>
                      <a:pt x="15765" y="25688"/>
                    </a:cubicBezTo>
                    <a:cubicBezTo>
                      <a:pt x="16303" y="25688"/>
                      <a:pt x="16820" y="25625"/>
                      <a:pt x="17306" y="25504"/>
                    </a:cubicBezTo>
                    <a:cubicBezTo>
                      <a:pt x="17770" y="25491"/>
                      <a:pt x="18253" y="25473"/>
                      <a:pt x="18745" y="25452"/>
                    </a:cubicBezTo>
                    <a:cubicBezTo>
                      <a:pt x="19242" y="25431"/>
                      <a:pt x="19724" y="25390"/>
                      <a:pt x="20182" y="25327"/>
                    </a:cubicBezTo>
                    <a:cubicBezTo>
                      <a:pt x="20362" y="25407"/>
                      <a:pt x="20588" y="25462"/>
                      <a:pt x="20859" y="25462"/>
                    </a:cubicBezTo>
                    <a:cubicBezTo>
                      <a:pt x="21059" y="25462"/>
                      <a:pt x="21272" y="25431"/>
                      <a:pt x="21507" y="25369"/>
                    </a:cubicBezTo>
                    <a:cubicBezTo>
                      <a:pt x="21771" y="25300"/>
                      <a:pt x="22246" y="25137"/>
                      <a:pt x="22763" y="24783"/>
                    </a:cubicBezTo>
                    <a:cubicBezTo>
                      <a:pt x="23145" y="24700"/>
                      <a:pt x="23557" y="24543"/>
                      <a:pt x="23964" y="24328"/>
                    </a:cubicBezTo>
                    <a:cubicBezTo>
                      <a:pt x="24612" y="23981"/>
                      <a:pt x="25198" y="23505"/>
                      <a:pt x="25664" y="22951"/>
                    </a:cubicBezTo>
                    <a:cubicBezTo>
                      <a:pt x="26354" y="22122"/>
                      <a:pt x="27131" y="20695"/>
                      <a:pt x="26895" y="18586"/>
                    </a:cubicBezTo>
                    <a:cubicBezTo>
                      <a:pt x="26836" y="18056"/>
                      <a:pt x="26676" y="17369"/>
                      <a:pt x="26396" y="16421"/>
                    </a:cubicBezTo>
                    <a:cubicBezTo>
                      <a:pt x="26163" y="15648"/>
                      <a:pt x="25879" y="14804"/>
                      <a:pt x="25605" y="13986"/>
                    </a:cubicBezTo>
                    <a:cubicBezTo>
                      <a:pt x="25344" y="13209"/>
                      <a:pt x="25098" y="12477"/>
                      <a:pt x="24918" y="11859"/>
                    </a:cubicBezTo>
                    <a:cubicBezTo>
                      <a:pt x="24855" y="11654"/>
                      <a:pt x="24806" y="11484"/>
                      <a:pt x="24772" y="11342"/>
                    </a:cubicBezTo>
                    <a:cubicBezTo>
                      <a:pt x="24810" y="11311"/>
                      <a:pt x="24848" y="11276"/>
                      <a:pt x="24883" y="11241"/>
                    </a:cubicBezTo>
                    <a:cubicBezTo>
                      <a:pt x="25563" y="10610"/>
                      <a:pt x="26122" y="9715"/>
                      <a:pt x="26548" y="8584"/>
                    </a:cubicBezTo>
                    <a:cubicBezTo>
                      <a:pt x="26830" y="7835"/>
                      <a:pt x="26971" y="6982"/>
                      <a:pt x="26971" y="6045"/>
                    </a:cubicBezTo>
                    <a:cubicBezTo>
                      <a:pt x="26971" y="5316"/>
                      <a:pt x="26888" y="4535"/>
                      <a:pt x="26718" y="3723"/>
                    </a:cubicBezTo>
                    <a:cubicBezTo>
                      <a:pt x="26437" y="2349"/>
                      <a:pt x="25983" y="1208"/>
                      <a:pt x="25760" y="812"/>
                    </a:cubicBezTo>
                    <a:cubicBezTo>
                      <a:pt x="25587" y="500"/>
                      <a:pt x="25302" y="254"/>
                      <a:pt x="24963" y="122"/>
                    </a:cubicBezTo>
                    <a:cubicBezTo>
                      <a:pt x="24761" y="42"/>
                      <a:pt x="24540" y="1"/>
                      <a:pt x="243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9" name="Google Shape;9539;p34"/>
              <p:cNvSpPr/>
              <p:nvPr/>
            </p:nvSpPr>
            <p:spPr>
              <a:xfrm>
                <a:off x="7067129" y="1603094"/>
                <a:ext cx="681547" cy="525122"/>
              </a:xfrm>
              <a:custGeom>
                <a:avLst/>
                <a:gdLst/>
                <a:ahLst/>
                <a:cxnLst/>
                <a:rect l="l" t="t" r="r" b="b"/>
                <a:pathLst>
                  <a:path w="20844" h="16060" extrusionOk="0">
                    <a:moveTo>
                      <a:pt x="10686" y="1"/>
                    </a:moveTo>
                    <a:cubicBezTo>
                      <a:pt x="9166" y="1"/>
                      <a:pt x="7661" y="131"/>
                      <a:pt x="7172" y="431"/>
                    </a:cubicBezTo>
                    <a:cubicBezTo>
                      <a:pt x="6203" y="1021"/>
                      <a:pt x="1880" y="4910"/>
                      <a:pt x="645" y="10340"/>
                    </a:cubicBezTo>
                    <a:cubicBezTo>
                      <a:pt x="645" y="10340"/>
                      <a:pt x="0" y="12435"/>
                      <a:pt x="1506" y="14156"/>
                    </a:cubicBezTo>
                    <a:cubicBezTo>
                      <a:pt x="2732" y="15557"/>
                      <a:pt x="6199" y="16060"/>
                      <a:pt x="10698" y="16060"/>
                    </a:cubicBezTo>
                    <a:cubicBezTo>
                      <a:pt x="11714" y="16060"/>
                      <a:pt x="12783" y="16034"/>
                      <a:pt x="13891" y="15988"/>
                    </a:cubicBezTo>
                    <a:cubicBezTo>
                      <a:pt x="20025" y="15728"/>
                      <a:pt x="20844" y="12057"/>
                      <a:pt x="20501" y="10663"/>
                    </a:cubicBezTo>
                    <a:cubicBezTo>
                      <a:pt x="20157" y="9264"/>
                      <a:pt x="15439" y="767"/>
                      <a:pt x="14256" y="338"/>
                    </a:cubicBezTo>
                    <a:cubicBezTo>
                      <a:pt x="13671" y="125"/>
                      <a:pt x="12171" y="1"/>
                      <a:pt x="10686" y="1"/>
                    </a:cubicBezTo>
                    <a:close/>
                  </a:path>
                </a:pathLst>
              </a:custGeom>
              <a:solidFill>
                <a:srgbClr val="FBFC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0" name="Google Shape;9540;p34"/>
              <p:cNvSpPr/>
              <p:nvPr/>
            </p:nvSpPr>
            <p:spPr>
              <a:xfrm>
                <a:off x="7339504" y="1877235"/>
                <a:ext cx="147041" cy="77231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362" extrusionOk="0">
                    <a:moveTo>
                      <a:pt x="2269" y="0"/>
                    </a:moveTo>
                    <a:cubicBezTo>
                      <a:pt x="1313" y="0"/>
                      <a:pt x="753" y="180"/>
                      <a:pt x="753" y="180"/>
                    </a:cubicBezTo>
                    <a:cubicBezTo>
                      <a:pt x="1" y="332"/>
                      <a:pt x="1173" y="2361"/>
                      <a:pt x="2293" y="2361"/>
                    </a:cubicBezTo>
                    <a:cubicBezTo>
                      <a:pt x="2371" y="2361"/>
                      <a:pt x="2449" y="2351"/>
                      <a:pt x="2526" y="2330"/>
                    </a:cubicBezTo>
                    <a:cubicBezTo>
                      <a:pt x="3709" y="2008"/>
                      <a:pt x="4496" y="287"/>
                      <a:pt x="3979" y="180"/>
                    </a:cubicBezTo>
                    <a:cubicBezTo>
                      <a:pt x="3324" y="45"/>
                      <a:pt x="2747" y="0"/>
                      <a:pt x="22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1" name="Google Shape;9541;p34"/>
              <p:cNvSpPr/>
              <p:nvPr/>
            </p:nvSpPr>
            <p:spPr>
              <a:xfrm>
                <a:off x="7321226" y="1880897"/>
                <a:ext cx="191182" cy="58954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803" extrusionOk="0">
                    <a:moveTo>
                      <a:pt x="3916" y="0"/>
                    </a:moveTo>
                    <a:cubicBezTo>
                      <a:pt x="3890" y="0"/>
                      <a:pt x="3864" y="1"/>
                      <a:pt x="3838" y="2"/>
                    </a:cubicBezTo>
                    <a:cubicBezTo>
                      <a:pt x="3720" y="7"/>
                      <a:pt x="3600" y="8"/>
                      <a:pt x="3481" y="8"/>
                    </a:cubicBezTo>
                    <a:cubicBezTo>
                      <a:pt x="3362" y="8"/>
                      <a:pt x="3243" y="7"/>
                      <a:pt x="3127" y="5"/>
                    </a:cubicBezTo>
                    <a:cubicBezTo>
                      <a:pt x="3011" y="4"/>
                      <a:pt x="2896" y="3"/>
                      <a:pt x="2782" y="3"/>
                    </a:cubicBezTo>
                    <a:cubicBezTo>
                      <a:pt x="1626" y="3"/>
                      <a:pt x="570" y="133"/>
                      <a:pt x="14" y="1712"/>
                    </a:cubicBezTo>
                    <a:cubicBezTo>
                      <a:pt x="0" y="1746"/>
                      <a:pt x="21" y="1785"/>
                      <a:pt x="56" y="1795"/>
                    </a:cubicBezTo>
                    <a:cubicBezTo>
                      <a:pt x="63" y="1799"/>
                      <a:pt x="70" y="1802"/>
                      <a:pt x="77" y="1802"/>
                    </a:cubicBezTo>
                    <a:cubicBezTo>
                      <a:pt x="104" y="1802"/>
                      <a:pt x="129" y="1785"/>
                      <a:pt x="139" y="1757"/>
                    </a:cubicBezTo>
                    <a:cubicBezTo>
                      <a:pt x="666" y="261"/>
                      <a:pt x="1678" y="134"/>
                      <a:pt x="2788" y="134"/>
                    </a:cubicBezTo>
                    <a:cubicBezTo>
                      <a:pt x="2900" y="134"/>
                      <a:pt x="3013" y="135"/>
                      <a:pt x="3127" y="137"/>
                    </a:cubicBezTo>
                    <a:cubicBezTo>
                      <a:pt x="3243" y="138"/>
                      <a:pt x="3362" y="140"/>
                      <a:pt x="3481" y="140"/>
                    </a:cubicBezTo>
                    <a:cubicBezTo>
                      <a:pt x="3601" y="140"/>
                      <a:pt x="3721" y="138"/>
                      <a:pt x="3841" y="133"/>
                    </a:cubicBezTo>
                    <a:cubicBezTo>
                      <a:pt x="3865" y="133"/>
                      <a:pt x="3888" y="132"/>
                      <a:pt x="3911" y="132"/>
                    </a:cubicBezTo>
                    <a:cubicBezTo>
                      <a:pt x="5291" y="132"/>
                      <a:pt x="5694" y="1529"/>
                      <a:pt x="5711" y="1591"/>
                    </a:cubicBezTo>
                    <a:cubicBezTo>
                      <a:pt x="5720" y="1619"/>
                      <a:pt x="5745" y="1638"/>
                      <a:pt x="5773" y="1638"/>
                    </a:cubicBezTo>
                    <a:cubicBezTo>
                      <a:pt x="5779" y="1638"/>
                      <a:pt x="5785" y="1637"/>
                      <a:pt x="5791" y="1635"/>
                    </a:cubicBezTo>
                    <a:cubicBezTo>
                      <a:pt x="5826" y="1629"/>
                      <a:pt x="5846" y="1591"/>
                      <a:pt x="5836" y="1556"/>
                    </a:cubicBezTo>
                    <a:cubicBezTo>
                      <a:pt x="5833" y="1538"/>
                      <a:pt x="5387" y="0"/>
                      <a:pt x="39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2" name="Google Shape;9542;p34"/>
              <p:cNvSpPr/>
              <p:nvPr/>
            </p:nvSpPr>
            <p:spPr>
              <a:xfrm>
                <a:off x="7053036" y="1599922"/>
                <a:ext cx="358299" cy="506452"/>
              </a:xfrm>
              <a:custGeom>
                <a:avLst/>
                <a:gdLst/>
                <a:ahLst/>
                <a:cxnLst/>
                <a:rect l="l" t="t" r="r" b="b"/>
                <a:pathLst>
                  <a:path w="10958" h="15489" extrusionOk="0">
                    <a:moveTo>
                      <a:pt x="8819" y="1"/>
                    </a:moveTo>
                    <a:cubicBezTo>
                      <a:pt x="8069" y="1"/>
                      <a:pt x="7159" y="46"/>
                      <a:pt x="6375" y="160"/>
                    </a:cubicBezTo>
                    <a:lnTo>
                      <a:pt x="2957" y="2696"/>
                    </a:lnTo>
                    <a:cubicBezTo>
                      <a:pt x="3012" y="3876"/>
                      <a:pt x="921" y="8778"/>
                      <a:pt x="698" y="10760"/>
                    </a:cubicBezTo>
                    <a:cubicBezTo>
                      <a:pt x="324" y="14145"/>
                      <a:pt x="3172" y="15488"/>
                      <a:pt x="4085" y="15488"/>
                    </a:cubicBezTo>
                    <a:cubicBezTo>
                      <a:pt x="4085" y="15488"/>
                      <a:pt x="1" y="11242"/>
                      <a:pt x="3869" y="8875"/>
                    </a:cubicBezTo>
                    <a:cubicBezTo>
                      <a:pt x="5132" y="8105"/>
                      <a:pt x="7634" y="8824"/>
                      <a:pt x="9084" y="8070"/>
                    </a:cubicBezTo>
                    <a:cubicBezTo>
                      <a:pt x="10538" y="7318"/>
                      <a:pt x="10958" y="379"/>
                      <a:pt x="10288" y="108"/>
                    </a:cubicBezTo>
                    <a:cubicBezTo>
                      <a:pt x="10126" y="44"/>
                      <a:pt x="9548" y="1"/>
                      <a:pt x="88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3" name="Google Shape;9543;p34"/>
              <p:cNvSpPr/>
              <p:nvPr/>
            </p:nvSpPr>
            <p:spPr>
              <a:xfrm>
                <a:off x="7155708" y="2056943"/>
                <a:ext cx="140370" cy="69188"/>
              </a:xfrm>
              <a:custGeom>
                <a:avLst/>
                <a:gdLst/>
                <a:ahLst/>
                <a:cxnLst/>
                <a:rect l="l" t="t" r="r" b="b"/>
                <a:pathLst>
                  <a:path w="4293" h="2116" extrusionOk="0">
                    <a:moveTo>
                      <a:pt x="73" y="1"/>
                    </a:moveTo>
                    <a:cubicBezTo>
                      <a:pt x="68" y="1"/>
                      <a:pt x="64" y="1"/>
                      <a:pt x="60" y="2"/>
                    </a:cubicBezTo>
                    <a:cubicBezTo>
                      <a:pt x="25" y="9"/>
                      <a:pt x="1" y="40"/>
                      <a:pt x="8" y="78"/>
                    </a:cubicBezTo>
                    <a:cubicBezTo>
                      <a:pt x="244" y="1307"/>
                      <a:pt x="1326" y="1907"/>
                      <a:pt x="1930" y="2070"/>
                    </a:cubicBezTo>
                    <a:cubicBezTo>
                      <a:pt x="2020" y="2094"/>
                      <a:pt x="2127" y="2115"/>
                      <a:pt x="2218" y="2115"/>
                    </a:cubicBezTo>
                    <a:cubicBezTo>
                      <a:pt x="2290" y="2115"/>
                      <a:pt x="2350" y="2101"/>
                      <a:pt x="2384" y="2063"/>
                    </a:cubicBezTo>
                    <a:cubicBezTo>
                      <a:pt x="2489" y="1945"/>
                      <a:pt x="2419" y="1643"/>
                      <a:pt x="2340" y="1407"/>
                    </a:cubicBezTo>
                    <a:lnTo>
                      <a:pt x="2340" y="1407"/>
                    </a:lnTo>
                    <a:cubicBezTo>
                      <a:pt x="2958" y="1962"/>
                      <a:pt x="3695" y="2033"/>
                      <a:pt x="4039" y="2033"/>
                    </a:cubicBezTo>
                    <a:cubicBezTo>
                      <a:pt x="4158" y="2033"/>
                      <a:pt x="4230" y="2024"/>
                      <a:pt x="4234" y="2024"/>
                    </a:cubicBezTo>
                    <a:cubicBezTo>
                      <a:pt x="4268" y="2018"/>
                      <a:pt x="4292" y="1987"/>
                      <a:pt x="4289" y="1948"/>
                    </a:cubicBezTo>
                    <a:cubicBezTo>
                      <a:pt x="4286" y="1916"/>
                      <a:pt x="4255" y="1892"/>
                      <a:pt x="4223" y="1892"/>
                    </a:cubicBezTo>
                    <a:cubicBezTo>
                      <a:pt x="4221" y="1892"/>
                      <a:pt x="4218" y="1892"/>
                      <a:pt x="4216" y="1893"/>
                    </a:cubicBezTo>
                    <a:cubicBezTo>
                      <a:pt x="4213" y="1893"/>
                      <a:pt x="4147" y="1900"/>
                      <a:pt x="4038" y="1900"/>
                    </a:cubicBezTo>
                    <a:cubicBezTo>
                      <a:pt x="3676" y="1900"/>
                      <a:pt x="2833" y="1816"/>
                      <a:pt x="2215" y="1088"/>
                    </a:cubicBezTo>
                    <a:cubicBezTo>
                      <a:pt x="2202" y="1073"/>
                      <a:pt x="2182" y="1064"/>
                      <a:pt x="2163" y="1064"/>
                    </a:cubicBezTo>
                    <a:cubicBezTo>
                      <a:pt x="2150" y="1064"/>
                      <a:pt x="2138" y="1068"/>
                      <a:pt x="2127" y="1074"/>
                    </a:cubicBezTo>
                    <a:cubicBezTo>
                      <a:pt x="2100" y="1092"/>
                      <a:pt x="2090" y="1126"/>
                      <a:pt x="2103" y="1157"/>
                    </a:cubicBezTo>
                    <a:cubicBezTo>
                      <a:pt x="2245" y="1487"/>
                      <a:pt x="2356" y="1893"/>
                      <a:pt x="2287" y="1976"/>
                    </a:cubicBezTo>
                    <a:cubicBezTo>
                      <a:pt x="2278" y="1981"/>
                      <a:pt x="2258" y="1985"/>
                      <a:pt x="2226" y="1985"/>
                    </a:cubicBezTo>
                    <a:cubicBezTo>
                      <a:pt x="2132" y="1985"/>
                      <a:pt x="1938" y="1953"/>
                      <a:pt x="1669" y="1841"/>
                    </a:cubicBezTo>
                    <a:cubicBezTo>
                      <a:pt x="1365" y="1712"/>
                      <a:pt x="358" y="1202"/>
                      <a:pt x="140" y="54"/>
                    </a:cubicBezTo>
                    <a:cubicBezTo>
                      <a:pt x="134" y="21"/>
                      <a:pt x="104" y="1"/>
                      <a:pt x="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4" name="Google Shape;9544;p34"/>
              <p:cNvSpPr/>
              <p:nvPr/>
            </p:nvSpPr>
            <p:spPr>
              <a:xfrm>
                <a:off x="7420955" y="1895251"/>
                <a:ext cx="31455" cy="6932"/>
              </a:xfrm>
              <a:custGeom>
                <a:avLst/>
                <a:gdLst/>
                <a:ahLst/>
                <a:cxnLst/>
                <a:rect l="l" t="t" r="r" b="b"/>
                <a:pathLst>
                  <a:path w="962" h="212" extrusionOk="0">
                    <a:moveTo>
                      <a:pt x="202" y="1"/>
                    </a:moveTo>
                    <a:cubicBezTo>
                      <a:pt x="124" y="1"/>
                      <a:pt x="73" y="3"/>
                      <a:pt x="66" y="3"/>
                    </a:cubicBezTo>
                    <a:cubicBezTo>
                      <a:pt x="28" y="7"/>
                      <a:pt x="0" y="37"/>
                      <a:pt x="4" y="72"/>
                    </a:cubicBezTo>
                    <a:cubicBezTo>
                      <a:pt x="4" y="109"/>
                      <a:pt x="35" y="135"/>
                      <a:pt x="67" y="135"/>
                    </a:cubicBezTo>
                    <a:cubicBezTo>
                      <a:pt x="69" y="135"/>
                      <a:pt x="71" y="135"/>
                      <a:pt x="73" y="135"/>
                    </a:cubicBezTo>
                    <a:cubicBezTo>
                      <a:pt x="74" y="135"/>
                      <a:pt x="118" y="133"/>
                      <a:pt x="189" y="133"/>
                    </a:cubicBezTo>
                    <a:cubicBezTo>
                      <a:pt x="348" y="133"/>
                      <a:pt x="640" y="143"/>
                      <a:pt x="871" y="208"/>
                    </a:cubicBezTo>
                    <a:cubicBezTo>
                      <a:pt x="875" y="211"/>
                      <a:pt x="881" y="211"/>
                      <a:pt x="889" y="211"/>
                    </a:cubicBezTo>
                    <a:cubicBezTo>
                      <a:pt x="916" y="211"/>
                      <a:pt x="944" y="191"/>
                      <a:pt x="951" y="162"/>
                    </a:cubicBezTo>
                    <a:cubicBezTo>
                      <a:pt x="961" y="128"/>
                      <a:pt x="940" y="90"/>
                      <a:pt x="905" y="83"/>
                    </a:cubicBezTo>
                    <a:cubicBezTo>
                      <a:pt x="664" y="12"/>
                      <a:pt x="370" y="1"/>
                      <a:pt x="202" y="1"/>
                    </a:cubicBezTo>
                    <a:close/>
                  </a:path>
                </a:pathLst>
              </a:custGeom>
              <a:solidFill>
                <a:srgbClr val="FB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5" name="Google Shape;9545;p34"/>
              <p:cNvSpPr/>
              <p:nvPr/>
            </p:nvSpPr>
            <p:spPr>
              <a:xfrm>
                <a:off x="7411309" y="1384311"/>
                <a:ext cx="356239" cy="722059"/>
              </a:xfrm>
              <a:custGeom>
                <a:avLst/>
                <a:gdLst/>
                <a:ahLst/>
                <a:cxnLst/>
                <a:rect l="l" t="t" r="r" b="b"/>
                <a:pathLst>
                  <a:path w="10895" h="22083" extrusionOk="0">
                    <a:moveTo>
                      <a:pt x="8983" y="0"/>
                    </a:moveTo>
                    <a:cubicBezTo>
                      <a:pt x="8178" y="0"/>
                      <a:pt x="5735" y="1338"/>
                      <a:pt x="4337" y="3806"/>
                    </a:cubicBezTo>
                    <a:cubicBezTo>
                      <a:pt x="3754" y="4832"/>
                      <a:pt x="3314" y="6709"/>
                      <a:pt x="3314" y="6709"/>
                    </a:cubicBezTo>
                    <a:cubicBezTo>
                      <a:pt x="3101" y="6622"/>
                      <a:pt x="2715" y="6594"/>
                      <a:pt x="2278" y="6594"/>
                    </a:cubicBezTo>
                    <a:cubicBezTo>
                      <a:pt x="1760" y="6594"/>
                      <a:pt x="1172" y="6633"/>
                      <a:pt x="718" y="6657"/>
                    </a:cubicBezTo>
                    <a:cubicBezTo>
                      <a:pt x="1" y="6699"/>
                      <a:pt x="358" y="13912"/>
                      <a:pt x="1812" y="14664"/>
                    </a:cubicBezTo>
                    <a:cubicBezTo>
                      <a:pt x="3261" y="15418"/>
                      <a:pt x="5763" y="14699"/>
                      <a:pt x="7022" y="15469"/>
                    </a:cubicBezTo>
                    <a:cubicBezTo>
                      <a:pt x="10894" y="17836"/>
                      <a:pt x="6807" y="22082"/>
                      <a:pt x="6807" y="22082"/>
                    </a:cubicBezTo>
                    <a:cubicBezTo>
                      <a:pt x="7723" y="22082"/>
                      <a:pt x="10572" y="20739"/>
                      <a:pt x="10197" y="17354"/>
                    </a:cubicBezTo>
                    <a:cubicBezTo>
                      <a:pt x="9975" y="15372"/>
                      <a:pt x="7882" y="10470"/>
                      <a:pt x="7938" y="9290"/>
                    </a:cubicBezTo>
                    <a:cubicBezTo>
                      <a:pt x="7938" y="9290"/>
                      <a:pt x="9086" y="8944"/>
                      <a:pt x="9927" y="6709"/>
                    </a:cubicBezTo>
                    <a:cubicBezTo>
                      <a:pt x="10894" y="4128"/>
                      <a:pt x="9493" y="576"/>
                      <a:pt x="9229" y="97"/>
                    </a:cubicBezTo>
                    <a:cubicBezTo>
                      <a:pt x="9193" y="32"/>
                      <a:pt x="9107" y="0"/>
                      <a:pt x="89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6" name="Google Shape;9546;p34"/>
              <p:cNvSpPr/>
              <p:nvPr/>
            </p:nvSpPr>
            <p:spPr>
              <a:xfrm>
                <a:off x="7572609" y="1464291"/>
                <a:ext cx="135041" cy="185493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5673" extrusionOk="0">
                    <a:moveTo>
                      <a:pt x="3095" y="0"/>
                    </a:moveTo>
                    <a:cubicBezTo>
                      <a:pt x="2579" y="0"/>
                      <a:pt x="688" y="1921"/>
                      <a:pt x="352" y="2841"/>
                    </a:cubicBezTo>
                    <a:cubicBezTo>
                      <a:pt x="1" y="3813"/>
                      <a:pt x="257" y="4649"/>
                      <a:pt x="257" y="4649"/>
                    </a:cubicBezTo>
                    <a:cubicBezTo>
                      <a:pt x="403" y="5253"/>
                      <a:pt x="1666" y="5673"/>
                      <a:pt x="1961" y="5673"/>
                    </a:cubicBezTo>
                    <a:cubicBezTo>
                      <a:pt x="1989" y="5673"/>
                      <a:pt x="2008" y="5669"/>
                      <a:pt x="2017" y="5661"/>
                    </a:cubicBezTo>
                    <a:cubicBezTo>
                      <a:pt x="2110" y="5575"/>
                      <a:pt x="2824" y="5176"/>
                      <a:pt x="3287" y="4628"/>
                    </a:cubicBezTo>
                    <a:cubicBezTo>
                      <a:pt x="4129" y="3611"/>
                      <a:pt x="3550" y="239"/>
                      <a:pt x="3165" y="17"/>
                    </a:cubicBezTo>
                    <a:cubicBezTo>
                      <a:pt x="3146" y="5"/>
                      <a:pt x="3123" y="0"/>
                      <a:pt x="30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7" name="Google Shape;9547;p34"/>
              <p:cNvSpPr/>
              <p:nvPr/>
            </p:nvSpPr>
            <p:spPr>
              <a:xfrm>
                <a:off x="7578396" y="1573404"/>
                <a:ext cx="40447" cy="52316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600" extrusionOk="0">
                    <a:moveTo>
                      <a:pt x="1163" y="0"/>
                    </a:moveTo>
                    <a:cubicBezTo>
                      <a:pt x="1156" y="0"/>
                      <a:pt x="1149" y="1"/>
                      <a:pt x="1142" y="4"/>
                    </a:cubicBezTo>
                    <a:cubicBezTo>
                      <a:pt x="1132" y="7"/>
                      <a:pt x="0" y="372"/>
                      <a:pt x="0" y="1533"/>
                    </a:cubicBezTo>
                    <a:cubicBezTo>
                      <a:pt x="0" y="1571"/>
                      <a:pt x="29" y="1600"/>
                      <a:pt x="66" y="1600"/>
                    </a:cubicBezTo>
                    <a:cubicBezTo>
                      <a:pt x="101" y="1600"/>
                      <a:pt x="129" y="1571"/>
                      <a:pt x="129" y="1533"/>
                    </a:cubicBezTo>
                    <a:cubicBezTo>
                      <a:pt x="129" y="468"/>
                      <a:pt x="1139" y="143"/>
                      <a:pt x="1180" y="128"/>
                    </a:cubicBezTo>
                    <a:cubicBezTo>
                      <a:pt x="1215" y="118"/>
                      <a:pt x="1236" y="80"/>
                      <a:pt x="1225" y="45"/>
                    </a:cubicBezTo>
                    <a:cubicBezTo>
                      <a:pt x="1217" y="17"/>
                      <a:pt x="1191" y="0"/>
                      <a:pt x="116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8" name="Google Shape;9548;p34"/>
              <p:cNvSpPr/>
              <p:nvPr/>
            </p:nvSpPr>
            <p:spPr>
              <a:xfrm>
                <a:off x="7578756" y="1603225"/>
                <a:ext cx="52087" cy="24556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751" extrusionOk="0">
                    <a:moveTo>
                      <a:pt x="1527" y="1"/>
                    </a:moveTo>
                    <a:cubicBezTo>
                      <a:pt x="1478" y="4"/>
                      <a:pt x="378" y="11"/>
                      <a:pt x="18" y="649"/>
                    </a:cubicBezTo>
                    <a:cubicBezTo>
                      <a:pt x="0" y="684"/>
                      <a:pt x="10" y="722"/>
                      <a:pt x="42" y="739"/>
                    </a:cubicBezTo>
                    <a:cubicBezTo>
                      <a:pt x="52" y="746"/>
                      <a:pt x="63" y="750"/>
                      <a:pt x="73" y="750"/>
                    </a:cubicBezTo>
                    <a:cubicBezTo>
                      <a:pt x="97" y="750"/>
                      <a:pt x="118" y="736"/>
                      <a:pt x="132" y="715"/>
                    </a:cubicBezTo>
                    <a:cubicBezTo>
                      <a:pt x="455" y="142"/>
                      <a:pt x="1517" y="132"/>
                      <a:pt x="1527" y="132"/>
                    </a:cubicBezTo>
                    <a:cubicBezTo>
                      <a:pt x="1565" y="132"/>
                      <a:pt x="1592" y="105"/>
                      <a:pt x="1592" y="67"/>
                    </a:cubicBezTo>
                    <a:cubicBezTo>
                      <a:pt x="1592" y="32"/>
                      <a:pt x="1562" y="1"/>
                      <a:pt x="15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9" name="Google Shape;9549;p34"/>
              <p:cNvSpPr/>
              <p:nvPr/>
            </p:nvSpPr>
            <p:spPr>
              <a:xfrm>
                <a:off x="7524510" y="2056943"/>
                <a:ext cx="140370" cy="69188"/>
              </a:xfrm>
              <a:custGeom>
                <a:avLst/>
                <a:gdLst/>
                <a:ahLst/>
                <a:cxnLst/>
                <a:rect l="l" t="t" r="r" b="b"/>
                <a:pathLst>
                  <a:path w="4293" h="2116" extrusionOk="0">
                    <a:moveTo>
                      <a:pt x="4219" y="1"/>
                    </a:moveTo>
                    <a:cubicBezTo>
                      <a:pt x="4187" y="1"/>
                      <a:pt x="4160" y="21"/>
                      <a:pt x="4154" y="54"/>
                    </a:cubicBezTo>
                    <a:cubicBezTo>
                      <a:pt x="3935" y="1202"/>
                      <a:pt x="2926" y="1712"/>
                      <a:pt x="2624" y="1841"/>
                    </a:cubicBezTo>
                    <a:cubicBezTo>
                      <a:pt x="2355" y="1953"/>
                      <a:pt x="2161" y="1985"/>
                      <a:pt x="2068" y="1985"/>
                    </a:cubicBezTo>
                    <a:cubicBezTo>
                      <a:pt x="2037" y="1985"/>
                      <a:pt x="2018" y="1981"/>
                      <a:pt x="2010" y="1976"/>
                    </a:cubicBezTo>
                    <a:cubicBezTo>
                      <a:pt x="1937" y="1893"/>
                      <a:pt x="2044" y="1487"/>
                      <a:pt x="2190" y="1157"/>
                    </a:cubicBezTo>
                    <a:cubicBezTo>
                      <a:pt x="2204" y="1126"/>
                      <a:pt x="2190" y="1092"/>
                      <a:pt x="2162" y="1074"/>
                    </a:cubicBezTo>
                    <a:cubicBezTo>
                      <a:pt x="2152" y="1068"/>
                      <a:pt x="2140" y="1064"/>
                      <a:pt x="2129" y="1064"/>
                    </a:cubicBezTo>
                    <a:cubicBezTo>
                      <a:pt x="2110" y="1064"/>
                      <a:pt x="2092" y="1073"/>
                      <a:pt x="2079" y="1088"/>
                    </a:cubicBezTo>
                    <a:cubicBezTo>
                      <a:pt x="1462" y="1814"/>
                      <a:pt x="623" y="1902"/>
                      <a:pt x="259" y="1902"/>
                    </a:cubicBezTo>
                    <a:cubicBezTo>
                      <a:pt x="147" y="1902"/>
                      <a:pt x="80" y="1893"/>
                      <a:pt x="77" y="1893"/>
                    </a:cubicBezTo>
                    <a:cubicBezTo>
                      <a:pt x="75" y="1892"/>
                      <a:pt x="73" y="1892"/>
                      <a:pt x="71" y="1892"/>
                    </a:cubicBezTo>
                    <a:cubicBezTo>
                      <a:pt x="38" y="1892"/>
                      <a:pt x="7" y="1916"/>
                      <a:pt x="4" y="1948"/>
                    </a:cubicBezTo>
                    <a:cubicBezTo>
                      <a:pt x="1" y="1987"/>
                      <a:pt x="25" y="2018"/>
                      <a:pt x="60" y="2024"/>
                    </a:cubicBezTo>
                    <a:cubicBezTo>
                      <a:pt x="62" y="2024"/>
                      <a:pt x="134" y="2033"/>
                      <a:pt x="253" y="2033"/>
                    </a:cubicBezTo>
                    <a:cubicBezTo>
                      <a:pt x="596" y="2033"/>
                      <a:pt x="1335" y="1962"/>
                      <a:pt x="1954" y="1407"/>
                    </a:cubicBezTo>
                    <a:lnTo>
                      <a:pt x="1954" y="1407"/>
                    </a:lnTo>
                    <a:cubicBezTo>
                      <a:pt x="1874" y="1643"/>
                      <a:pt x="1805" y="1945"/>
                      <a:pt x="1909" y="2063"/>
                    </a:cubicBezTo>
                    <a:cubicBezTo>
                      <a:pt x="1943" y="2101"/>
                      <a:pt x="2002" y="2115"/>
                      <a:pt x="2076" y="2115"/>
                    </a:cubicBezTo>
                    <a:cubicBezTo>
                      <a:pt x="2166" y="2115"/>
                      <a:pt x="2273" y="2094"/>
                      <a:pt x="2364" y="2070"/>
                    </a:cubicBezTo>
                    <a:cubicBezTo>
                      <a:pt x="2967" y="1907"/>
                      <a:pt x="4050" y="1307"/>
                      <a:pt x="4285" y="78"/>
                    </a:cubicBezTo>
                    <a:cubicBezTo>
                      <a:pt x="4292" y="40"/>
                      <a:pt x="4268" y="9"/>
                      <a:pt x="4233" y="2"/>
                    </a:cubicBezTo>
                    <a:cubicBezTo>
                      <a:pt x="4228" y="1"/>
                      <a:pt x="4224" y="1"/>
                      <a:pt x="42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0" name="Google Shape;9550;p34"/>
              <p:cNvSpPr/>
              <p:nvPr/>
            </p:nvSpPr>
            <p:spPr>
              <a:xfrm>
                <a:off x="7363570" y="2115734"/>
                <a:ext cx="127847" cy="17755"/>
              </a:xfrm>
              <a:custGeom>
                <a:avLst/>
                <a:gdLst/>
                <a:ahLst/>
                <a:cxnLst/>
                <a:rect l="l" t="t" r="r" b="b"/>
                <a:pathLst>
                  <a:path w="3910" h="543" extrusionOk="0">
                    <a:moveTo>
                      <a:pt x="3838" y="1"/>
                    </a:moveTo>
                    <a:cubicBezTo>
                      <a:pt x="3828" y="1"/>
                      <a:pt x="3818" y="3"/>
                      <a:pt x="3809" y="8"/>
                    </a:cubicBezTo>
                    <a:cubicBezTo>
                      <a:pt x="3173" y="314"/>
                      <a:pt x="2501" y="410"/>
                      <a:pt x="1908" y="410"/>
                    </a:cubicBezTo>
                    <a:cubicBezTo>
                      <a:pt x="897" y="410"/>
                      <a:pt x="110" y="131"/>
                      <a:pt x="97" y="126"/>
                    </a:cubicBezTo>
                    <a:cubicBezTo>
                      <a:pt x="90" y="124"/>
                      <a:pt x="83" y="123"/>
                      <a:pt x="76" y="123"/>
                    </a:cubicBezTo>
                    <a:cubicBezTo>
                      <a:pt x="48" y="123"/>
                      <a:pt x="22" y="139"/>
                      <a:pt x="13" y="164"/>
                    </a:cubicBezTo>
                    <a:cubicBezTo>
                      <a:pt x="0" y="199"/>
                      <a:pt x="17" y="237"/>
                      <a:pt x="52" y="251"/>
                    </a:cubicBezTo>
                    <a:cubicBezTo>
                      <a:pt x="66" y="255"/>
                      <a:pt x="870" y="543"/>
                      <a:pt x="1904" y="543"/>
                    </a:cubicBezTo>
                    <a:cubicBezTo>
                      <a:pt x="2519" y="543"/>
                      <a:pt x="3209" y="442"/>
                      <a:pt x="3864" y="126"/>
                    </a:cubicBezTo>
                    <a:cubicBezTo>
                      <a:pt x="3896" y="109"/>
                      <a:pt x="3909" y="71"/>
                      <a:pt x="3896" y="39"/>
                    </a:cubicBezTo>
                    <a:cubicBezTo>
                      <a:pt x="3884" y="15"/>
                      <a:pt x="3861" y="1"/>
                      <a:pt x="38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1" name="Google Shape;9551;p34"/>
              <p:cNvSpPr/>
              <p:nvPr/>
            </p:nvSpPr>
            <p:spPr>
              <a:xfrm>
                <a:off x="7138018" y="1802585"/>
                <a:ext cx="12523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5" extrusionOk="0">
                    <a:moveTo>
                      <a:pt x="308" y="0"/>
                    </a:moveTo>
                    <a:cubicBezTo>
                      <a:pt x="290" y="0"/>
                      <a:pt x="271" y="8"/>
                      <a:pt x="258" y="24"/>
                    </a:cubicBezTo>
                    <a:cubicBezTo>
                      <a:pt x="247" y="37"/>
                      <a:pt x="0" y="332"/>
                      <a:pt x="0" y="658"/>
                    </a:cubicBezTo>
                    <a:cubicBezTo>
                      <a:pt x="0" y="693"/>
                      <a:pt x="29" y="724"/>
                      <a:pt x="66" y="724"/>
                    </a:cubicBezTo>
                    <a:cubicBezTo>
                      <a:pt x="101" y="724"/>
                      <a:pt x="133" y="693"/>
                      <a:pt x="133" y="658"/>
                    </a:cubicBezTo>
                    <a:cubicBezTo>
                      <a:pt x="133" y="381"/>
                      <a:pt x="354" y="110"/>
                      <a:pt x="358" y="107"/>
                    </a:cubicBezTo>
                    <a:cubicBezTo>
                      <a:pt x="383" y="79"/>
                      <a:pt x="378" y="37"/>
                      <a:pt x="351" y="16"/>
                    </a:cubicBezTo>
                    <a:cubicBezTo>
                      <a:pt x="339" y="5"/>
                      <a:pt x="323" y="0"/>
                      <a:pt x="3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2" name="Google Shape;9552;p34"/>
              <p:cNvSpPr/>
              <p:nvPr/>
            </p:nvSpPr>
            <p:spPr>
              <a:xfrm>
                <a:off x="7148809" y="1829103"/>
                <a:ext cx="12392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25" extrusionOk="0">
                    <a:moveTo>
                      <a:pt x="306" y="0"/>
                    </a:moveTo>
                    <a:cubicBezTo>
                      <a:pt x="287" y="0"/>
                      <a:pt x="269" y="8"/>
                      <a:pt x="257" y="25"/>
                    </a:cubicBezTo>
                    <a:cubicBezTo>
                      <a:pt x="247" y="35"/>
                      <a:pt x="0" y="333"/>
                      <a:pt x="0" y="659"/>
                    </a:cubicBezTo>
                    <a:cubicBezTo>
                      <a:pt x="0" y="694"/>
                      <a:pt x="28" y="725"/>
                      <a:pt x="66" y="725"/>
                    </a:cubicBezTo>
                    <a:cubicBezTo>
                      <a:pt x="101" y="725"/>
                      <a:pt x="132" y="694"/>
                      <a:pt x="132" y="659"/>
                    </a:cubicBezTo>
                    <a:cubicBezTo>
                      <a:pt x="132" y="382"/>
                      <a:pt x="354" y="111"/>
                      <a:pt x="357" y="108"/>
                    </a:cubicBezTo>
                    <a:cubicBezTo>
                      <a:pt x="378" y="80"/>
                      <a:pt x="375" y="38"/>
                      <a:pt x="347" y="14"/>
                    </a:cubicBezTo>
                    <a:cubicBezTo>
                      <a:pt x="335" y="5"/>
                      <a:pt x="321" y="0"/>
                      <a:pt x="30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3" name="Google Shape;9553;p34"/>
              <p:cNvSpPr/>
              <p:nvPr/>
            </p:nvSpPr>
            <p:spPr>
              <a:xfrm>
                <a:off x="7127228" y="1836951"/>
                <a:ext cx="12523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5" extrusionOk="0">
                    <a:moveTo>
                      <a:pt x="308" y="1"/>
                    </a:moveTo>
                    <a:cubicBezTo>
                      <a:pt x="290" y="1"/>
                      <a:pt x="271" y="9"/>
                      <a:pt x="258" y="24"/>
                    </a:cubicBezTo>
                    <a:cubicBezTo>
                      <a:pt x="247" y="38"/>
                      <a:pt x="1" y="332"/>
                      <a:pt x="1" y="659"/>
                    </a:cubicBezTo>
                    <a:cubicBezTo>
                      <a:pt x="1" y="696"/>
                      <a:pt x="32" y="725"/>
                      <a:pt x="67" y="725"/>
                    </a:cubicBezTo>
                    <a:cubicBezTo>
                      <a:pt x="105" y="725"/>
                      <a:pt x="133" y="696"/>
                      <a:pt x="133" y="659"/>
                    </a:cubicBezTo>
                    <a:cubicBezTo>
                      <a:pt x="133" y="381"/>
                      <a:pt x="355" y="110"/>
                      <a:pt x="359" y="110"/>
                    </a:cubicBezTo>
                    <a:cubicBezTo>
                      <a:pt x="383" y="83"/>
                      <a:pt x="380" y="41"/>
                      <a:pt x="351" y="17"/>
                    </a:cubicBezTo>
                    <a:cubicBezTo>
                      <a:pt x="339" y="6"/>
                      <a:pt x="324" y="1"/>
                      <a:pt x="3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4" name="Google Shape;9554;p34"/>
              <p:cNvSpPr/>
              <p:nvPr/>
            </p:nvSpPr>
            <p:spPr>
              <a:xfrm>
                <a:off x="7135174" y="1864940"/>
                <a:ext cx="12392" cy="23738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26" extrusionOk="0">
                    <a:moveTo>
                      <a:pt x="307" y="1"/>
                    </a:moveTo>
                    <a:cubicBezTo>
                      <a:pt x="288" y="1"/>
                      <a:pt x="269" y="9"/>
                      <a:pt x="257" y="24"/>
                    </a:cubicBezTo>
                    <a:cubicBezTo>
                      <a:pt x="247" y="35"/>
                      <a:pt x="1" y="333"/>
                      <a:pt x="1" y="660"/>
                    </a:cubicBezTo>
                    <a:cubicBezTo>
                      <a:pt x="1" y="694"/>
                      <a:pt x="28" y="725"/>
                      <a:pt x="67" y="725"/>
                    </a:cubicBezTo>
                    <a:cubicBezTo>
                      <a:pt x="102" y="725"/>
                      <a:pt x="132" y="694"/>
                      <a:pt x="132" y="660"/>
                    </a:cubicBezTo>
                    <a:cubicBezTo>
                      <a:pt x="132" y="382"/>
                      <a:pt x="355" y="111"/>
                      <a:pt x="358" y="108"/>
                    </a:cubicBezTo>
                    <a:cubicBezTo>
                      <a:pt x="379" y="80"/>
                      <a:pt x="376" y="39"/>
                      <a:pt x="348" y="14"/>
                    </a:cubicBezTo>
                    <a:cubicBezTo>
                      <a:pt x="336" y="5"/>
                      <a:pt x="321" y="1"/>
                      <a:pt x="3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5" name="Google Shape;9555;p34"/>
              <p:cNvSpPr/>
              <p:nvPr/>
            </p:nvSpPr>
            <p:spPr>
              <a:xfrm>
                <a:off x="7114312" y="1872820"/>
                <a:ext cx="9907" cy="25177"/>
              </a:xfrm>
              <a:custGeom>
                <a:avLst/>
                <a:gdLst/>
                <a:ahLst/>
                <a:cxnLst/>
                <a:rect l="l" t="t" r="r" b="b"/>
                <a:pathLst>
                  <a:path w="303" h="770" extrusionOk="0">
                    <a:moveTo>
                      <a:pt x="228" y="0"/>
                    </a:moveTo>
                    <a:cubicBezTo>
                      <a:pt x="203" y="0"/>
                      <a:pt x="177" y="15"/>
                      <a:pt x="167" y="41"/>
                    </a:cubicBezTo>
                    <a:cubicBezTo>
                      <a:pt x="160" y="54"/>
                      <a:pt x="0" y="405"/>
                      <a:pt x="88" y="720"/>
                    </a:cubicBezTo>
                    <a:cubicBezTo>
                      <a:pt x="94" y="748"/>
                      <a:pt x="122" y="769"/>
                      <a:pt x="150" y="769"/>
                    </a:cubicBezTo>
                    <a:cubicBezTo>
                      <a:pt x="157" y="769"/>
                      <a:pt x="160" y="765"/>
                      <a:pt x="167" y="765"/>
                    </a:cubicBezTo>
                    <a:cubicBezTo>
                      <a:pt x="202" y="755"/>
                      <a:pt x="222" y="720"/>
                      <a:pt x="212" y="686"/>
                    </a:cubicBezTo>
                    <a:cubicBezTo>
                      <a:pt x="139" y="419"/>
                      <a:pt x="285" y="99"/>
                      <a:pt x="285" y="96"/>
                    </a:cubicBezTo>
                    <a:cubicBezTo>
                      <a:pt x="302" y="61"/>
                      <a:pt x="288" y="23"/>
                      <a:pt x="254" y="6"/>
                    </a:cubicBezTo>
                    <a:cubicBezTo>
                      <a:pt x="246" y="2"/>
                      <a:pt x="237" y="0"/>
                      <a:pt x="2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6" name="Google Shape;9556;p34"/>
              <p:cNvSpPr/>
              <p:nvPr/>
            </p:nvSpPr>
            <p:spPr>
              <a:xfrm>
                <a:off x="7149463" y="1770148"/>
                <a:ext cx="12065" cy="24033"/>
              </a:xfrm>
              <a:custGeom>
                <a:avLst/>
                <a:gdLst/>
                <a:ahLst/>
                <a:cxnLst/>
                <a:rect l="l" t="t" r="r" b="b"/>
                <a:pathLst>
                  <a:path w="369" h="735" extrusionOk="0">
                    <a:moveTo>
                      <a:pt x="298" y="0"/>
                    </a:moveTo>
                    <a:cubicBezTo>
                      <a:pt x="277" y="0"/>
                      <a:pt x="257" y="10"/>
                      <a:pt x="244" y="27"/>
                    </a:cubicBezTo>
                    <a:cubicBezTo>
                      <a:pt x="233" y="41"/>
                      <a:pt x="1" y="345"/>
                      <a:pt x="15" y="672"/>
                    </a:cubicBezTo>
                    <a:cubicBezTo>
                      <a:pt x="15" y="707"/>
                      <a:pt x="43" y="734"/>
                      <a:pt x="81" y="734"/>
                    </a:cubicBezTo>
                    <a:cubicBezTo>
                      <a:pt x="119" y="731"/>
                      <a:pt x="147" y="699"/>
                      <a:pt x="143" y="665"/>
                    </a:cubicBezTo>
                    <a:cubicBezTo>
                      <a:pt x="133" y="387"/>
                      <a:pt x="345" y="110"/>
                      <a:pt x="348" y="107"/>
                    </a:cubicBezTo>
                    <a:cubicBezTo>
                      <a:pt x="369" y="79"/>
                      <a:pt x="366" y="37"/>
                      <a:pt x="337" y="12"/>
                    </a:cubicBezTo>
                    <a:cubicBezTo>
                      <a:pt x="325" y="4"/>
                      <a:pt x="312" y="0"/>
                      <a:pt x="29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7" name="Google Shape;9557;p34"/>
              <p:cNvSpPr/>
              <p:nvPr/>
            </p:nvSpPr>
            <p:spPr>
              <a:xfrm>
                <a:off x="7157081" y="1795784"/>
                <a:ext cx="11706" cy="24360"/>
              </a:xfrm>
              <a:custGeom>
                <a:avLst/>
                <a:gdLst/>
                <a:ahLst/>
                <a:cxnLst/>
                <a:rect l="l" t="t" r="r" b="b"/>
                <a:pathLst>
                  <a:path w="358" h="745" extrusionOk="0">
                    <a:moveTo>
                      <a:pt x="281" y="1"/>
                    </a:moveTo>
                    <a:cubicBezTo>
                      <a:pt x="261" y="1"/>
                      <a:pt x="242" y="10"/>
                      <a:pt x="229" y="27"/>
                    </a:cubicBezTo>
                    <a:cubicBezTo>
                      <a:pt x="219" y="40"/>
                      <a:pt x="0" y="360"/>
                      <a:pt x="32" y="682"/>
                    </a:cubicBezTo>
                    <a:cubicBezTo>
                      <a:pt x="35" y="717"/>
                      <a:pt x="66" y="745"/>
                      <a:pt x="98" y="745"/>
                    </a:cubicBezTo>
                    <a:lnTo>
                      <a:pt x="104" y="745"/>
                    </a:lnTo>
                    <a:cubicBezTo>
                      <a:pt x="139" y="741"/>
                      <a:pt x="167" y="706"/>
                      <a:pt x="163" y="672"/>
                    </a:cubicBezTo>
                    <a:cubicBezTo>
                      <a:pt x="139" y="394"/>
                      <a:pt x="333" y="107"/>
                      <a:pt x="337" y="103"/>
                    </a:cubicBezTo>
                    <a:cubicBezTo>
                      <a:pt x="357" y="72"/>
                      <a:pt x="351" y="34"/>
                      <a:pt x="320" y="13"/>
                    </a:cubicBezTo>
                    <a:cubicBezTo>
                      <a:pt x="307" y="5"/>
                      <a:pt x="294" y="1"/>
                      <a:pt x="2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8" name="Google Shape;9558;p34"/>
              <p:cNvSpPr/>
              <p:nvPr/>
            </p:nvSpPr>
            <p:spPr>
              <a:xfrm>
                <a:off x="7671880" y="1784666"/>
                <a:ext cx="12523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5" extrusionOk="0">
                    <a:moveTo>
                      <a:pt x="75" y="0"/>
                    </a:moveTo>
                    <a:cubicBezTo>
                      <a:pt x="59" y="0"/>
                      <a:pt x="44" y="5"/>
                      <a:pt x="32" y="16"/>
                    </a:cubicBezTo>
                    <a:cubicBezTo>
                      <a:pt x="4" y="37"/>
                      <a:pt x="1" y="79"/>
                      <a:pt x="25" y="106"/>
                    </a:cubicBezTo>
                    <a:cubicBezTo>
                      <a:pt x="25" y="110"/>
                      <a:pt x="251" y="380"/>
                      <a:pt x="251" y="658"/>
                    </a:cubicBezTo>
                    <a:cubicBezTo>
                      <a:pt x="251" y="692"/>
                      <a:pt x="278" y="724"/>
                      <a:pt x="316" y="724"/>
                    </a:cubicBezTo>
                    <a:cubicBezTo>
                      <a:pt x="351" y="724"/>
                      <a:pt x="382" y="692"/>
                      <a:pt x="382" y="658"/>
                    </a:cubicBezTo>
                    <a:cubicBezTo>
                      <a:pt x="382" y="332"/>
                      <a:pt x="136" y="37"/>
                      <a:pt x="126" y="23"/>
                    </a:cubicBezTo>
                    <a:cubicBezTo>
                      <a:pt x="112" y="8"/>
                      <a:pt x="93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9" name="Google Shape;9559;p34"/>
              <p:cNvSpPr/>
              <p:nvPr/>
            </p:nvSpPr>
            <p:spPr>
              <a:xfrm>
                <a:off x="7661122" y="1811185"/>
                <a:ext cx="12490" cy="2370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25" extrusionOk="0">
                    <a:moveTo>
                      <a:pt x="72" y="0"/>
                    </a:moveTo>
                    <a:cubicBezTo>
                      <a:pt x="58" y="0"/>
                      <a:pt x="43" y="5"/>
                      <a:pt x="31" y="14"/>
                    </a:cubicBezTo>
                    <a:cubicBezTo>
                      <a:pt x="3" y="38"/>
                      <a:pt x="0" y="80"/>
                      <a:pt x="24" y="107"/>
                    </a:cubicBezTo>
                    <a:cubicBezTo>
                      <a:pt x="28" y="110"/>
                      <a:pt x="250" y="378"/>
                      <a:pt x="250" y="659"/>
                    </a:cubicBezTo>
                    <a:cubicBezTo>
                      <a:pt x="250" y="693"/>
                      <a:pt x="277" y="725"/>
                      <a:pt x="316" y="725"/>
                    </a:cubicBezTo>
                    <a:cubicBezTo>
                      <a:pt x="351" y="725"/>
                      <a:pt x="381" y="693"/>
                      <a:pt x="381" y="659"/>
                    </a:cubicBezTo>
                    <a:cubicBezTo>
                      <a:pt x="381" y="333"/>
                      <a:pt x="135" y="35"/>
                      <a:pt x="125" y="24"/>
                    </a:cubicBezTo>
                    <a:cubicBezTo>
                      <a:pt x="111" y="8"/>
                      <a:pt x="92" y="0"/>
                      <a:pt x="7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0" name="Google Shape;9560;p34"/>
              <p:cNvSpPr/>
              <p:nvPr/>
            </p:nvSpPr>
            <p:spPr>
              <a:xfrm>
                <a:off x="7682638" y="1819032"/>
                <a:ext cx="12425" cy="23673"/>
              </a:xfrm>
              <a:custGeom>
                <a:avLst/>
                <a:gdLst/>
                <a:ahLst/>
                <a:cxnLst/>
                <a:rect l="l" t="t" r="r" b="b"/>
                <a:pathLst>
                  <a:path w="380" h="724" extrusionOk="0">
                    <a:moveTo>
                      <a:pt x="75" y="0"/>
                    </a:moveTo>
                    <a:cubicBezTo>
                      <a:pt x="60" y="0"/>
                      <a:pt x="45" y="5"/>
                      <a:pt x="32" y="16"/>
                    </a:cubicBezTo>
                    <a:cubicBezTo>
                      <a:pt x="5" y="41"/>
                      <a:pt x="1" y="83"/>
                      <a:pt x="22" y="110"/>
                    </a:cubicBezTo>
                    <a:cubicBezTo>
                      <a:pt x="26" y="110"/>
                      <a:pt x="250" y="381"/>
                      <a:pt x="250" y="658"/>
                    </a:cubicBezTo>
                    <a:cubicBezTo>
                      <a:pt x="250" y="696"/>
                      <a:pt x="279" y="724"/>
                      <a:pt x="317" y="724"/>
                    </a:cubicBezTo>
                    <a:cubicBezTo>
                      <a:pt x="351" y="724"/>
                      <a:pt x="380" y="696"/>
                      <a:pt x="380" y="658"/>
                    </a:cubicBezTo>
                    <a:cubicBezTo>
                      <a:pt x="380" y="333"/>
                      <a:pt x="133" y="37"/>
                      <a:pt x="122" y="24"/>
                    </a:cubicBezTo>
                    <a:cubicBezTo>
                      <a:pt x="111" y="8"/>
                      <a:pt x="93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1" name="Google Shape;9561;p34"/>
              <p:cNvSpPr/>
              <p:nvPr/>
            </p:nvSpPr>
            <p:spPr>
              <a:xfrm>
                <a:off x="7674725" y="1847022"/>
                <a:ext cx="12490" cy="23738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26" extrusionOk="0">
                    <a:moveTo>
                      <a:pt x="72" y="1"/>
                    </a:moveTo>
                    <a:cubicBezTo>
                      <a:pt x="58" y="1"/>
                      <a:pt x="43" y="5"/>
                      <a:pt x="31" y="14"/>
                    </a:cubicBezTo>
                    <a:cubicBezTo>
                      <a:pt x="4" y="39"/>
                      <a:pt x="0" y="80"/>
                      <a:pt x="25" y="108"/>
                    </a:cubicBezTo>
                    <a:cubicBezTo>
                      <a:pt x="28" y="111"/>
                      <a:pt x="250" y="378"/>
                      <a:pt x="250" y="659"/>
                    </a:cubicBezTo>
                    <a:cubicBezTo>
                      <a:pt x="250" y="694"/>
                      <a:pt x="278" y="726"/>
                      <a:pt x="316" y="726"/>
                    </a:cubicBezTo>
                    <a:cubicBezTo>
                      <a:pt x="351" y="726"/>
                      <a:pt x="382" y="694"/>
                      <a:pt x="382" y="659"/>
                    </a:cubicBezTo>
                    <a:cubicBezTo>
                      <a:pt x="382" y="333"/>
                      <a:pt x="135" y="34"/>
                      <a:pt x="125" y="24"/>
                    </a:cubicBezTo>
                    <a:cubicBezTo>
                      <a:pt x="111" y="9"/>
                      <a:pt x="92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2" name="Google Shape;9562;p34"/>
              <p:cNvSpPr/>
              <p:nvPr/>
            </p:nvSpPr>
            <p:spPr>
              <a:xfrm>
                <a:off x="7698202" y="1854902"/>
                <a:ext cx="9907" cy="25144"/>
              </a:xfrm>
              <a:custGeom>
                <a:avLst/>
                <a:gdLst/>
                <a:ahLst/>
                <a:cxnLst/>
                <a:rect l="l" t="t" r="r" b="b"/>
                <a:pathLst>
                  <a:path w="303" h="769" extrusionOk="0">
                    <a:moveTo>
                      <a:pt x="74" y="0"/>
                    </a:moveTo>
                    <a:cubicBezTo>
                      <a:pt x="66" y="0"/>
                      <a:pt x="57" y="2"/>
                      <a:pt x="49" y="6"/>
                    </a:cubicBezTo>
                    <a:cubicBezTo>
                      <a:pt x="14" y="22"/>
                      <a:pt x="0" y="61"/>
                      <a:pt x="14" y="96"/>
                    </a:cubicBezTo>
                    <a:cubicBezTo>
                      <a:pt x="18" y="99"/>
                      <a:pt x="160" y="418"/>
                      <a:pt x="87" y="685"/>
                    </a:cubicBezTo>
                    <a:cubicBezTo>
                      <a:pt x="77" y="720"/>
                      <a:pt x="98" y="755"/>
                      <a:pt x="133" y="765"/>
                    </a:cubicBezTo>
                    <a:cubicBezTo>
                      <a:pt x="139" y="765"/>
                      <a:pt x="146" y="769"/>
                      <a:pt x="149" y="769"/>
                    </a:cubicBezTo>
                    <a:cubicBezTo>
                      <a:pt x="181" y="769"/>
                      <a:pt x="205" y="748"/>
                      <a:pt x="216" y="720"/>
                    </a:cubicBezTo>
                    <a:cubicBezTo>
                      <a:pt x="302" y="405"/>
                      <a:pt x="143" y="54"/>
                      <a:pt x="136" y="40"/>
                    </a:cubicBezTo>
                    <a:cubicBezTo>
                      <a:pt x="123" y="15"/>
                      <a:pt x="99" y="0"/>
                      <a:pt x="7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3" name="Google Shape;9563;p34"/>
              <p:cNvSpPr/>
              <p:nvPr/>
            </p:nvSpPr>
            <p:spPr>
              <a:xfrm>
                <a:off x="7660763" y="1752197"/>
                <a:ext cx="12163" cy="24065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36" extrusionOk="0">
                    <a:moveTo>
                      <a:pt x="75" y="0"/>
                    </a:moveTo>
                    <a:cubicBezTo>
                      <a:pt x="61" y="0"/>
                      <a:pt x="47" y="5"/>
                      <a:pt x="35" y="14"/>
                    </a:cubicBezTo>
                    <a:cubicBezTo>
                      <a:pt x="8" y="38"/>
                      <a:pt x="0" y="79"/>
                      <a:pt x="24" y="108"/>
                    </a:cubicBezTo>
                    <a:cubicBezTo>
                      <a:pt x="24" y="111"/>
                      <a:pt x="237" y="388"/>
                      <a:pt x="226" y="666"/>
                    </a:cubicBezTo>
                    <a:cubicBezTo>
                      <a:pt x="226" y="700"/>
                      <a:pt x="253" y="732"/>
                      <a:pt x="288" y="735"/>
                    </a:cubicBezTo>
                    <a:lnTo>
                      <a:pt x="292" y="735"/>
                    </a:lnTo>
                    <a:cubicBezTo>
                      <a:pt x="327" y="735"/>
                      <a:pt x="357" y="707"/>
                      <a:pt x="357" y="673"/>
                    </a:cubicBezTo>
                    <a:cubicBezTo>
                      <a:pt x="372" y="347"/>
                      <a:pt x="136" y="41"/>
                      <a:pt x="128" y="28"/>
                    </a:cubicBezTo>
                    <a:cubicBezTo>
                      <a:pt x="114" y="9"/>
                      <a:pt x="94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4" name="Google Shape;9564;p34"/>
              <p:cNvSpPr/>
              <p:nvPr/>
            </p:nvSpPr>
            <p:spPr>
              <a:xfrm>
                <a:off x="7653635" y="1777865"/>
                <a:ext cx="11575" cy="24360"/>
              </a:xfrm>
              <a:custGeom>
                <a:avLst/>
                <a:gdLst/>
                <a:ahLst/>
                <a:cxnLst/>
                <a:rect l="l" t="t" r="r" b="b"/>
                <a:pathLst>
                  <a:path w="354" h="745" extrusionOk="0">
                    <a:moveTo>
                      <a:pt x="76" y="1"/>
                    </a:moveTo>
                    <a:cubicBezTo>
                      <a:pt x="63" y="1"/>
                      <a:pt x="49" y="5"/>
                      <a:pt x="38" y="13"/>
                    </a:cubicBezTo>
                    <a:cubicBezTo>
                      <a:pt x="7" y="34"/>
                      <a:pt x="0" y="72"/>
                      <a:pt x="21" y="103"/>
                    </a:cubicBezTo>
                    <a:cubicBezTo>
                      <a:pt x="21" y="106"/>
                      <a:pt x="218" y="394"/>
                      <a:pt x="191" y="672"/>
                    </a:cubicBezTo>
                    <a:cubicBezTo>
                      <a:pt x="187" y="706"/>
                      <a:pt x="215" y="741"/>
                      <a:pt x="250" y="745"/>
                    </a:cubicBezTo>
                    <a:lnTo>
                      <a:pt x="257" y="745"/>
                    </a:lnTo>
                    <a:cubicBezTo>
                      <a:pt x="292" y="745"/>
                      <a:pt x="319" y="717"/>
                      <a:pt x="322" y="682"/>
                    </a:cubicBezTo>
                    <a:cubicBezTo>
                      <a:pt x="354" y="359"/>
                      <a:pt x="138" y="40"/>
                      <a:pt x="128" y="26"/>
                    </a:cubicBezTo>
                    <a:cubicBezTo>
                      <a:pt x="116" y="10"/>
                      <a:pt x="96" y="1"/>
                      <a:pt x="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5" name="Google Shape;9565;p34"/>
              <p:cNvSpPr/>
              <p:nvPr/>
            </p:nvSpPr>
            <p:spPr>
              <a:xfrm>
                <a:off x="7187589" y="1903393"/>
                <a:ext cx="51760" cy="51760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1583" extrusionOk="0">
                    <a:moveTo>
                      <a:pt x="792" y="1"/>
                    </a:moveTo>
                    <a:cubicBezTo>
                      <a:pt x="355" y="1"/>
                      <a:pt x="1" y="355"/>
                      <a:pt x="1" y="792"/>
                    </a:cubicBezTo>
                    <a:cubicBezTo>
                      <a:pt x="1" y="1229"/>
                      <a:pt x="355" y="1583"/>
                      <a:pt x="792" y="1583"/>
                    </a:cubicBezTo>
                    <a:cubicBezTo>
                      <a:pt x="1229" y="1583"/>
                      <a:pt x="1583" y="1229"/>
                      <a:pt x="1583" y="792"/>
                    </a:cubicBezTo>
                    <a:cubicBezTo>
                      <a:pt x="1583" y="355"/>
                      <a:pt x="1229" y="1"/>
                      <a:pt x="7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6" name="Google Shape;9566;p34"/>
              <p:cNvSpPr/>
              <p:nvPr/>
            </p:nvSpPr>
            <p:spPr>
              <a:xfrm>
                <a:off x="7587813" y="1903393"/>
                <a:ext cx="51858" cy="51760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583" extrusionOk="0">
                    <a:moveTo>
                      <a:pt x="795" y="1"/>
                    </a:moveTo>
                    <a:cubicBezTo>
                      <a:pt x="358" y="1"/>
                      <a:pt x="1" y="355"/>
                      <a:pt x="1" y="792"/>
                    </a:cubicBezTo>
                    <a:cubicBezTo>
                      <a:pt x="1" y="1229"/>
                      <a:pt x="358" y="1583"/>
                      <a:pt x="795" y="1583"/>
                    </a:cubicBezTo>
                    <a:cubicBezTo>
                      <a:pt x="1232" y="1583"/>
                      <a:pt x="1586" y="1229"/>
                      <a:pt x="1586" y="792"/>
                    </a:cubicBezTo>
                    <a:cubicBezTo>
                      <a:pt x="1586" y="355"/>
                      <a:pt x="1232" y="1"/>
                      <a:pt x="7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7" name="Google Shape;9567;p34"/>
              <p:cNvSpPr/>
              <p:nvPr/>
            </p:nvSpPr>
            <p:spPr>
              <a:xfrm>
                <a:off x="7273912" y="1752524"/>
                <a:ext cx="3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noFill/>
              <a:ln w="3300" cap="rnd" cmpd="sng">
                <a:solidFill>
                  <a:srgbClr val="2417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8" name="Google Shape;9568;p34"/>
              <p:cNvSpPr/>
              <p:nvPr/>
            </p:nvSpPr>
            <p:spPr>
              <a:xfrm>
                <a:off x="7248178" y="1734246"/>
                <a:ext cx="33" cy="33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noFill/>
              <a:ln w="3300" cap="rnd" cmpd="sng">
                <a:solidFill>
                  <a:srgbClr val="24172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9" name="Google Shape;9569;p34"/>
              <p:cNvSpPr/>
              <p:nvPr/>
            </p:nvSpPr>
            <p:spPr>
              <a:xfrm>
                <a:off x="7235589" y="1713417"/>
                <a:ext cx="67291" cy="25406"/>
              </a:xfrm>
              <a:custGeom>
                <a:avLst/>
                <a:gdLst/>
                <a:ahLst/>
                <a:cxnLst/>
                <a:rect l="l" t="t" r="r" b="b"/>
                <a:pathLst>
                  <a:path w="2058" h="777" extrusionOk="0">
                    <a:moveTo>
                      <a:pt x="1980" y="1"/>
                    </a:moveTo>
                    <a:cubicBezTo>
                      <a:pt x="1967" y="1"/>
                      <a:pt x="1954" y="5"/>
                      <a:pt x="1943" y="13"/>
                    </a:cubicBezTo>
                    <a:cubicBezTo>
                      <a:pt x="1284" y="513"/>
                      <a:pt x="76" y="644"/>
                      <a:pt x="63" y="644"/>
                    </a:cubicBezTo>
                    <a:cubicBezTo>
                      <a:pt x="28" y="648"/>
                      <a:pt x="1" y="682"/>
                      <a:pt x="7" y="717"/>
                    </a:cubicBezTo>
                    <a:cubicBezTo>
                      <a:pt x="11" y="752"/>
                      <a:pt x="38" y="777"/>
                      <a:pt x="70" y="777"/>
                    </a:cubicBezTo>
                    <a:lnTo>
                      <a:pt x="76" y="777"/>
                    </a:lnTo>
                    <a:cubicBezTo>
                      <a:pt x="129" y="769"/>
                      <a:pt x="1336" y="637"/>
                      <a:pt x="2023" y="120"/>
                    </a:cubicBezTo>
                    <a:cubicBezTo>
                      <a:pt x="2051" y="96"/>
                      <a:pt x="2057" y="55"/>
                      <a:pt x="2036" y="27"/>
                    </a:cubicBezTo>
                    <a:cubicBezTo>
                      <a:pt x="2022" y="10"/>
                      <a:pt x="2001" y="1"/>
                      <a:pt x="198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0" name="Google Shape;9570;p34"/>
              <p:cNvSpPr/>
              <p:nvPr/>
            </p:nvSpPr>
            <p:spPr>
              <a:xfrm>
                <a:off x="7482329" y="1664239"/>
                <a:ext cx="63989" cy="33384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1021" extrusionOk="0">
                    <a:moveTo>
                      <a:pt x="1883" y="0"/>
                    </a:moveTo>
                    <a:cubicBezTo>
                      <a:pt x="1881" y="0"/>
                      <a:pt x="1879" y="1"/>
                      <a:pt x="1877" y="1"/>
                    </a:cubicBezTo>
                    <a:cubicBezTo>
                      <a:pt x="1023" y="119"/>
                      <a:pt x="73" y="872"/>
                      <a:pt x="32" y="903"/>
                    </a:cubicBezTo>
                    <a:cubicBezTo>
                      <a:pt x="3" y="927"/>
                      <a:pt x="0" y="969"/>
                      <a:pt x="21" y="997"/>
                    </a:cubicBezTo>
                    <a:cubicBezTo>
                      <a:pt x="35" y="1011"/>
                      <a:pt x="56" y="1021"/>
                      <a:pt x="73" y="1021"/>
                    </a:cubicBezTo>
                    <a:cubicBezTo>
                      <a:pt x="87" y="1021"/>
                      <a:pt x="104" y="1017"/>
                      <a:pt x="115" y="1007"/>
                    </a:cubicBezTo>
                    <a:cubicBezTo>
                      <a:pt x="125" y="1000"/>
                      <a:pt x="1076" y="244"/>
                      <a:pt x="1894" y="133"/>
                    </a:cubicBezTo>
                    <a:cubicBezTo>
                      <a:pt x="1933" y="129"/>
                      <a:pt x="1957" y="95"/>
                      <a:pt x="1950" y="60"/>
                    </a:cubicBezTo>
                    <a:cubicBezTo>
                      <a:pt x="1947" y="24"/>
                      <a:pt x="1916" y="0"/>
                      <a:pt x="188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1" name="Google Shape;9571;p34"/>
              <p:cNvSpPr/>
              <p:nvPr/>
            </p:nvSpPr>
            <p:spPr>
              <a:xfrm>
                <a:off x="7414023" y="1931644"/>
                <a:ext cx="4349" cy="5594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711" extrusionOk="0">
                    <a:moveTo>
                      <a:pt x="67" y="0"/>
                    </a:moveTo>
                    <a:cubicBezTo>
                      <a:pt x="32" y="0"/>
                      <a:pt x="1" y="28"/>
                      <a:pt x="1" y="66"/>
                    </a:cubicBezTo>
                    <a:lnTo>
                      <a:pt x="1" y="1645"/>
                    </a:lnTo>
                    <a:cubicBezTo>
                      <a:pt x="1" y="1680"/>
                      <a:pt x="32" y="1710"/>
                      <a:pt x="67" y="1710"/>
                    </a:cubicBezTo>
                    <a:cubicBezTo>
                      <a:pt x="105" y="1710"/>
                      <a:pt x="132" y="1680"/>
                      <a:pt x="132" y="1645"/>
                    </a:cubicBezTo>
                    <a:lnTo>
                      <a:pt x="132" y="66"/>
                    </a:lnTo>
                    <a:cubicBezTo>
                      <a:pt x="132" y="28"/>
                      <a:pt x="105" y="0"/>
                      <a:pt x="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2" name="Google Shape;9572;p34"/>
              <p:cNvSpPr/>
              <p:nvPr/>
            </p:nvSpPr>
            <p:spPr>
              <a:xfrm>
                <a:off x="7487071" y="1739707"/>
                <a:ext cx="75368" cy="75335"/>
              </a:xfrm>
              <a:custGeom>
                <a:avLst/>
                <a:gdLst/>
                <a:ahLst/>
                <a:cxnLst/>
                <a:rect l="l" t="t" r="r" b="b"/>
                <a:pathLst>
                  <a:path w="2305" h="2304" extrusionOk="0">
                    <a:moveTo>
                      <a:pt x="1152" y="0"/>
                    </a:moveTo>
                    <a:cubicBezTo>
                      <a:pt x="515" y="0"/>
                      <a:pt x="1" y="517"/>
                      <a:pt x="1" y="1152"/>
                    </a:cubicBezTo>
                    <a:cubicBezTo>
                      <a:pt x="1" y="1790"/>
                      <a:pt x="515" y="2304"/>
                      <a:pt x="1152" y="2304"/>
                    </a:cubicBezTo>
                    <a:cubicBezTo>
                      <a:pt x="1788" y="2304"/>
                      <a:pt x="2305" y="1790"/>
                      <a:pt x="2305" y="1152"/>
                    </a:cubicBezTo>
                    <a:cubicBezTo>
                      <a:pt x="2305" y="517"/>
                      <a:pt x="1788" y="0"/>
                      <a:pt x="1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3" name="Google Shape;9573;p34"/>
              <p:cNvSpPr/>
              <p:nvPr/>
            </p:nvSpPr>
            <p:spPr>
              <a:xfrm>
                <a:off x="7243862" y="1739707"/>
                <a:ext cx="75335" cy="75335"/>
              </a:xfrm>
              <a:custGeom>
                <a:avLst/>
                <a:gdLst/>
                <a:ahLst/>
                <a:cxnLst/>
                <a:rect l="l" t="t" r="r" b="b"/>
                <a:pathLst>
                  <a:path w="2304" h="2304" extrusionOk="0">
                    <a:moveTo>
                      <a:pt x="1152" y="0"/>
                    </a:moveTo>
                    <a:cubicBezTo>
                      <a:pt x="518" y="0"/>
                      <a:pt x="1" y="517"/>
                      <a:pt x="1" y="1152"/>
                    </a:cubicBezTo>
                    <a:cubicBezTo>
                      <a:pt x="1" y="1790"/>
                      <a:pt x="518" y="2304"/>
                      <a:pt x="1152" y="2304"/>
                    </a:cubicBezTo>
                    <a:cubicBezTo>
                      <a:pt x="1791" y="2304"/>
                      <a:pt x="2304" y="1790"/>
                      <a:pt x="2304" y="1152"/>
                    </a:cubicBezTo>
                    <a:cubicBezTo>
                      <a:pt x="2304" y="517"/>
                      <a:pt x="1791" y="0"/>
                      <a:pt x="115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4" name="Google Shape;9574;p34"/>
              <p:cNvSpPr/>
              <p:nvPr/>
            </p:nvSpPr>
            <p:spPr>
              <a:xfrm>
                <a:off x="7343134" y="1984125"/>
                <a:ext cx="121046" cy="84360"/>
              </a:xfrm>
              <a:custGeom>
                <a:avLst/>
                <a:gdLst/>
                <a:ahLst/>
                <a:cxnLst/>
                <a:rect l="l" t="t" r="r" b="b"/>
                <a:pathLst>
                  <a:path w="3702" h="2580" extrusionOk="0">
                    <a:moveTo>
                      <a:pt x="1505" y="1"/>
                    </a:moveTo>
                    <a:cubicBezTo>
                      <a:pt x="1247" y="1"/>
                      <a:pt x="1016" y="34"/>
                      <a:pt x="854" y="105"/>
                    </a:cubicBezTo>
                    <a:cubicBezTo>
                      <a:pt x="854" y="105"/>
                      <a:pt x="1" y="1882"/>
                      <a:pt x="1381" y="2472"/>
                    </a:cubicBezTo>
                    <a:cubicBezTo>
                      <a:pt x="1554" y="2546"/>
                      <a:pt x="1720" y="2579"/>
                      <a:pt x="1879" y="2579"/>
                    </a:cubicBezTo>
                    <a:cubicBezTo>
                      <a:pt x="2987" y="2579"/>
                      <a:pt x="3701" y="967"/>
                      <a:pt x="3355" y="563"/>
                    </a:cubicBezTo>
                    <a:cubicBezTo>
                      <a:pt x="3068" y="231"/>
                      <a:pt x="2191" y="1"/>
                      <a:pt x="150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5" name="Google Shape;9575;p34"/>
              <p:cNvSpPr/>
              <p:nvPr/>
            </p:nvSpPr>
            <p:spPr>
              <a:xfrm>
                <a:off x="7351537" y="1983438"/>
                <a:ext cx="116501" cy="40676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1244" extrusionOk="0">
                    <a:moveTo>
                      <a:pt x="1459" y="1"/>
                    </a:moveTo>
                    <a:cubicBezTo>
                      <a:pt x="949" y="1"/>
                      <a:pt x="419" y="145"/>
                      <a:pt x="24" y="539"/>
                    </a:cubicBezTo>
                    <a:cubicBezTo>
                      <a:pt x="0" y="564"/>
                      <a:pt x="0" y="605"/>
                      <a:pt x="24" y="634"/>
                    </a:cubicBezTo>
                    <a:cubicBezTo>
                      <a:pt x="38" y="646"/>
                      <a:pt x="55" y="652"/>
                      <a:pt x="72" y="652"/>
                    </a:cubicBezTo>
                    <a:cubicBezTo>
                      <a:pt x="89" y="652"/>
                      <a:pt x="106" y="646"/>
                      <a:pt x="118" y="634"/>
                    </a:cubicBezTo>
                    <a:cubicBezTo>
                      <a:pt x="484" y="268"/>
                      <a:pt x="979" y="133"/>
                      <a:pt x="1459" y="133"/>
                    </a:cubicBezTo>
                    <a:cubicBezTo>
                      <a:pt x="1734" y="133"/>
                      <a:pt x="2005" y="177"/>
                      <a:pt x="2242" y="248"/>
                    </a:cubicBezTo>
                    <a:cubicBezTo>
                      <a:pt x="2869" y="432"/>
                      <a:pt x="3348" y="813"/>
                      <a:pt x="3428" y="1191"/>
                    </a:cubicBezTo>
                    <a:cubicBezTo>
                      <a:pt x="3435" y="1223"/>
                      <a:pt x="3462" y="1244"/>
                      <a:pt x="3490" y="1244"/>
                    </a:cubicBezTo>
                    <a:lnTo>
                      <a:pt x="3504" y="1244"/>
                    </a:lnTo>
                    <a:cubicBezTo>
                      <a:pt x="3542" y="1233"/>
                      <a:pt x="3563" y="1199"/>
                      <a:pt x="3556" y="1164"/>
                    </a:cubicBezTo>
                    <a:cubicBezTo>
                      <a:pt x="3462" y="733"/>
                      <a:pt x="2963" y="325"/>
                      <a:pt x="2279" y="120"/>
                    </a:cubicBezTo>
                    <a:cubicBezTo>
                      <a:pt x="2031" y="47"/>
                      <a:pt x="1748" y="1"/>
                      <a:pt x="14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6" name="Google Shape;9576;p34"/>
              <p:cNvSpPr/>
              <p:nvPr/>
            </p:nvSpPr>
            <p:spPr>
              <a:xfrm>
                <a:off x="7390219" y="1987525"/>
                <a:ext cx="34954" cy="51695"/>
              </a:xfrm>
              <a:custGeom>
                <a:avLst/>
                <a:gdLst/>
                <a:ahLst/>
                <a:cxnLst/>
                <a:rect l="l" t="t" r="r" b="b"/>
                <a:pathLst>
                  <a:path w="1069" h="1581" extrusionOk="0">
                    <a:moveTo>
                      <a:pt x="991" y="1"/>
                    </a:moveTo>
                    <a:cubicBezTo>
                      <a:pt x="965" y="1"/>
                      <a:pt x="941" y="19"/>
                      <a:pt x="929" y="46"/>
                    </a:cubicBezTo>
                    <a:cubicBezTo>
                      <a:pt x="614" y="1001"/>
                      <a:pt x="39" y="1459"/>
                      <a:pt x="31" y="1462"/>
                    </a:cubicBezTo>
                    <a:cubicBezTo>
                      <a:pt x="4" y="1483"/>
                      <a:pt x="0" y="1524"/>
                      <a:pt x="21" y="1553"/>
                    </a:cubicBezTo>
                    <a:cubicBezTo>
                      <a:pt x="34" y="1570"/>
                      <a:pt x="52" y="1580"/>
                      <a:pt x="73" y="1580"/>
                    </a:cubicBezTo>
                    <a:cubicBezTo>
                      <a:pt x="87" y="1580"/>
                      <a:pt x="101" y="1574"/>
                      <a:pt x="114" y="1566"/>
                    </a:cubicBezTo>
                    <a:cubicBezTo>
                      <a:pt x="138" y="1545"/>
                      <a:pt x="725" y="1081"/>
                      <a:pt x="1054" y="88"/>
                    </a:cubicBezTo>
                    <a:cubicBezTo>
                      <a:pt x="1069" y="54"/>
                      <a:pt x="1048" y="16"/>
                      <a:pt x="1013" y="5"/>
                    </a:cubicBezTo>
                    <a:cubicBezTo>
                      <a:pt x="1006" y="2"/>
                      <a:pt x="998" y="1"/>
                      <a:pt x="99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7" name="Google Shape;9577;p34"/>
              <p:cNvSpPr/>
              <p:nvPr/>
            </p:nvSpPr>
            <p:spPr>
              <a:xfrm>
                <a:off x="6936238" y="1556238"/>
                <a:ext cx="351204" cy="202267"/>
              </a:xfrm>
              <a:custGeom>
                <a:avLst/>
                <a:gdLst/>
                <a:ahLst/>
                <a:cxnLst/>
                <a:rect l="l" t="t" r="r" b="b"/>
                <a:pathLst>
                  <a:path w="10741" h="6186" extrusionOk="0">
                    <a:moveTo>
                      <a:pt x="7551" y="0"/>
                    </a:moveTo>
                    <a:cubicBezTo>
                      <a:pt x="7240" y="0"/>
                      <a:pt x="6904" y="31"/>
                      <a:pt x="6543" y="101"/>
                    </a:cubicBezTo>
                    <a:cubicBezTo>
                      <a:pt x="3743" y="643"/>
                      <a:pt x="2036" y="3859"/>
                      <a:pt x="832" y="4889"/>
                    </a:cubicBezTo>
                    <a:cubicBezTo>
                      <a:pt x="1" y="5599"/>
                      <a:pt x="1942" y="6186"/>
                      <a:pt x="4095" y="6186"/>
                    </a:cubicBezTo>
                    <a:cubicBezTo>
                      <a:pt x="5058" y="6186"/>
                      <a:pt x="6064" y="6068"/>
                      <a:pt x="6882" y="5792"/>
                    </a:cubicBezTo>
                    <a:cubicBezTo>
                      <a:pt x="9530" y="4897"/>
                      <a:pt x="10741" y="2874"/>
                      <a:pt x="10613" y="1392"/>
                    </a:cubicBezTo>
                    <a:cubicBezTo>
                      <a:pt x="10613" y="1392"/>
                      <a:pt x="9647" y="0"/>
                      <a:pt x="75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8" name="Google Shape;9578;p34"/>
              <p:cNvSpPr/>
              <p:nvPr/>
            </p:nvSpPr>
            <p:spPr>
              <a:xfrm>
                <a:off x="7092208" y="1621242"/>
                <a:ext cx="182746" cy="138997"/>
              </a:xfrm>
              <a:custGeom>
                <a:avLst/>
                <a:gdLst/>
                <a:ahLst/>
                <a:cxnLst/>
                <a:rect l="l" t="t" r="r" b="b"/>
                <a:pathLst>
                  <a:path w="5589" h="4251" extrusionOk="0">
                    <a:moveTo>
                      <a:pt x="5350" y="1"/>
                    </a:moveTo>
                    <a:cubicBezTo>
                      <a:pt x="5312" y="4"/>
                      <a:pt x="5284" y="36"/>
                      <a:pt x="5287" y="74"/>
                    </a:cubicBezTo>
                    <a:cubicBezTo>
                      <a:pt x="5291" y="108"/>
                      <a:pt x="5451" y="3634"/>
                      <a:pt x="63" y="4119"/>
                    </a:cubicBezTo>
                    <a:cubicBezTo>
                      <a:pt x="28" y="4123"/>
                      <a:pt x="0" y="4154"/>
                      <a:pt x="3" y="4192"/>
                    </a:cubicBezTo>
                    <a:cubicBezTo>
                      <a:pt x="7" y="4227"/>
                      <a:pt x="35" y="4251"/>
                      <a:pt x="69" y="4251"/>
                    </a:cubicBezTo>
                    <a:lnTo>
                      <a:pt x="77" y="4251"/>
                    </a:lnTo>
                    <a:cubicBezTo>
                      <a:pt x="5589" y="3751"/>
                      <a:pt x="5419" y="102"/>
                      <a:pt x="5419" y="63"/>
                    </a:cubicBezTo>
                    <a:cubicBezTo>
                      <a:pt x="5416" y="28"/>
                      <a:pt x="5388" y="1"/>
                      <a:pt x="53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579" name="Google Shape;9579;p34"/>
            <p:cNvGrpSpPr/>
            <p:nvPr/>
          </p:nvGrpSpPr>
          <p:grpSpPr>
            <a:xfrm rot="-1440168">
              <a:off x="4192751" y="3302244"/>
              <a:ext cx="628990" cy="673609"/>
              <a:chOff x="2402250" y="3557325"/>
              <a:chExt cx="544850" cy="583500"/>
            </a:xfrm>
          </p:grpSpPr>
          <p:sp>
            <p:nvSpPr>
              <p:cNvPr id="9580" name="Google Shape;9580;p34"/>
              <p:cNvSpPr/>
              <p:nvPr/>
            </p:nvSpPr>
            <p:spPr>
              <a:xfrm>
                <a:off x="2402250" y="3557325"/>
                <a:ext cx="544850" cy="583500"/>
              </a:xfrm>
              <a:custGeom>
                <a:avLst/>
                <a:gdLst/>
                <a:ahLst/>
                <a:cxnLst/>
                <a:rect l="l" t="t" r="r" b="b"/>
                <a:pathLst>
                  <a:path w="21794" h="23340" extrusionOk="0">
                    <a:moveTo>
                      <a:pt x="14641" y="1"/>
                    </a:moveTo>
                    <a:cubicBezTo>
                      <a:pt x="14114" y="1"/>
                      <a:pt x="13617" y="93"/>
                      <a:pt x="13168" y="278"/>
                    </a:cubicBezTo>
                    <a:cubicBezTo>
                      <a:pt x="12749" y="444"/>
                      <a:pt x="12376" y="689"/>
                      <a:pt x="12048" y="1001"/>
                    </a:cubicBezTo>
                    <a:cubicBezTo>
                      <a:pt x="11780" y="1255"/>
                      <a:pt x="11579" y="1528"/>
                      <a:pt x="11421" y="1774"/>
                    </a:cubicBezTo>
                    <a:cubicBezTo>
                      <a:pt x="11018" y="1847"/>
                      <a:pt x="10618" y="1990"/>
                      <a:pt x="10230" y="2201"/>
                    </a:cubicBezTo>
                    <a:cubicBezTo>
                      <a:pt x="9810" y="2428"/>
                      <a:pt x="9403" y="2732"/>
                      <a:pt x="9018" y="3112"/>
                    </a:cubicBezTo>
                    <a:cubicBezTo>
                      <a:pt x="8399" y="3724"/>
                      <a:pt x="7957" y="4404"/>
                      <a:pt x="7769" y="4796"/>
                    </a:cubicBezTo>
                    <a:cubicBezTo>
                      <a:pt x="7745" y="4846"/>
                      <a:pt x="7715" y="4904"/>
                      <a:pt x="7684" y="4970"/>
                    </a:cubicBezTo>
                    <a:cubicBezTo>
                      <a:pt x="7603" y="5123"/>
                      <a:pt x="7515" y="5304"/>
                      <a:pt x="7434" y="5504"/>
                    </a:cubicBezTo>
                    <a:cubicBezTo>
                      <a:pt x="7254" y="5169"/>
                      <a:pt x="7027" y="4862"/>
                      <a:pt x="6757" y="4592"/>
                    </a:cubicBezTo>
                    <a:cubicBezTo>
                      <a:pt x="6400" y="4239"/>
                      <a:pt x="5988" y="3958"/>
                      <a:pt x="5527" y="3762"/>
                    </a:cubicBezTo>
                    <a:cubicBezTo>
                      <a:pt x="5050" y="3562"/>
                      <a:pt x="4542" y="3458"/>
                      <a:pt x="4023" y="3458"/>
                    </a:cubicBezTo>
                    <a:cubicBezTo>
                      <a:pt x="3500" y="3458"/>
                      <a:pt x="2996" y="3562"/>
                      <a:pt x="2515" y="3762"/>
                    </a:cubicBezTo>
                    <a:cubicBezTo>
                      <a:pt x="2058" y="3958"/>
                      <a:pt x="1642" y="4239"/>
                      <a:pt x="1289" y="4592"/>
                    </a:cubicBezTo>
                    <a:cubicBezTo>
                      <a:pt x="935" y="4947"/>
                      <a:pt x="658" y="5358"/>
                      <a:pt x="462" y="5820"/>
                    </a:cubicBezTo>
                    <a:cubicBezTo>
                      <a:pt x="258" y="6296"/>
                      <a:pt x="158" y="6804"/>
                      <a:pt x="158" y="7323"/>
                    </a:cubicBezTo>
                    <a:cubicBezTo>
                      <a:pt x="158" y="7846"/>
                      <a:pt x="258" y="8353"/>
                      <a:pt x="462" y="8830"/>
                    </a:cubicBezTo>
                    <a:cubicBezTo>
                      <a:pt x="658" y="9288"/>
                      <a:pt x="935" y="9704"/>
                      <a:pt x="1289" y="10057"/>
                    </a:cubicBezTo>
                    <a:cubicBezTo>
                      <a:pt x="1642" y="10411"/>
                      <a:pt x="2058" y="10692"/>
                      <a:pt x="2515" y="10884"/>
                    </a:cubicBezTo>
                    <a:cubicBezTo>
                      <a:pt x="2708" y="10965"/>
                      <a:pt x="2900" y="11030"/>
                      <a:pt x="3100" y="11081"/>
                    </a:cubicBezTo>
                    <a:cubicBezTo>
                      <a:pt x="3096" y="11127"/>
                      <a:pt x="3096" y="11177"/>
                      <a:pt x="3096" y="11223"/>
                    </a:cubicBezTo>
                    <a:cubicBezTo>
                      <a:pt x="3096" y="11461"/>
                      <a:pt x="3088" y="11745"/>
                      <a:pt x="3081" y="12022"/>
                    </a:cubicBezTo>
                    <a:cubicBezTo>
                      <a:pt x="3069" y="12353"/>
                      <a:pt x="3062" y="12661"/>
                      <a:pt x="3065" y="12934"/>
                    </a:cubicBezTo>
                    <a:cubicBezTo>
                      <a:pt x="2962" y="13092"/>
                      <a:pt x="2819" y="13296"/>
                      <a:pt x="2716" y="13449"/>
                    </a:cubicBezTo>
                    <a:cubicBezTo>
                      <a:pt x="2481" y="13784"/>
                      <a:pt x="2215" y="14164"/>
                      <a:pt x="2004" y="14533"/>
                    </a:cubicBezTo>
                    <a:cubicBezTo>
                      <a:pt x="1766" y="14937"/>
                      <a:pt x="1496" y="15468"/>
                      <a:pt x="1454" y="16064"/>
                    </a:cubicBezTo>
                    <a:cubicBezTo>
                      <a:pt x="1235" y="16221"/>
                      <a:pt x="1035" y="16402"/>
                      <a:pt x="858" y="16606"/>
                    </a:cubicBezTo>
                    <a:cubicBezTo>
                      <a:pt x="304" y="17241"/>
                      <a:pt x="0" y="18052"/>
                      <a:pt x="0" y="18894"/>
                    </a:cubicBezTo>
                    <a:cubicBezTo>
                      <a:pt x="0" y="19302"/>
                      <a:pt x="70" y="19701"/>
                      <a:pt x="208" y="20079"/>
                    </a:cubicBezTo>
                    <a:cubicBezTo>
                      <a:pt x="339" y="20448"/>
                      <a:pt x="531" y="20786"/>
                      <a:pt x="778" y="21090"/>
                    </a:cubicBezTo>
                    <a:cubicBezTo>
                      <a:pt x="955" y="21309"/>
                      <a:pt x="1158" y="21505"/>
                      <a:pt x="1381" y="21678"/>
                    </a:cubicBezTo>
                    <a:cubicBezTo>
                      <a:pt x="1385" y="21698"/>
                      <a:pt x="1393" y="21721"/>
                      <a:pt x="1397" y="21744"/>
                    </a:cubicBezTo>
                    <a:cubicBezTo>
                      <a:pt x="1535" y="22386"/>
                      <a:pt x="1896" y="22755"/>
                      <a:pt x="2178" y="22951"/>
                    </a:cubicBezTo>
                    <a:cubicBezTo>
                      <a:pt x="2581" y="23228"/>
                      <a:pt x="3000" y="23293"/>
                      <a:pt x="3316" y="23320"/>
                    </a:cubicBezTo>
                    <a:cubicBezTo>
                      <a:pt x="3473" y="23332"/>
                      <a:pt x="3658" y="23340"/>
                      <a:pt x="3880" y="23340"/>
                    </a:cubicBezTo>
                    <a:cubicBezTo>
                      <a:pt x="4223" y="23340"/>
                      <a:pt x="4588" y="23324"/>
                      <a:pt x="4808" y="23317"/>
                    </a:cubicBezTo>
                    <a:cubicBezTo>
                      <a:pt x="4854" y="23313"/>
                      <a:pt x="4915" y="23313"/>
                      <a:pt x="4938" y="23309"/>
                    </a:cubicBezTo>
                    <a:cubicBezTo>
                      <a:pt x="5211" y="23309"/>
                      <a:pt x="5477" y="23247"/>
                      <a:pt x="5726" y="23132"/>
                    </a:cubicBezTo>
                    <a:cubicBezTo>
                      <a:pt x="5938" y="23032"/>
                      <a:pt x="6130" y="22898"/>
                      <a:pt x="6296" y="22728"/>
                    </a:cubicBezTo>
                    <a:cubicBezTo>
                      <a:pt x="6507" y="22509"/>
                      <a:pt x="6665" y="22251"/>
                      <a:pt x="6761" y="21955"/>
                    </a:cubicBezTo>
                    <a:cubicBezTo>
                      <a:pt x="6830" y="21755"/>
                      <a:pt x="6865" y="21544"/>
                      <a:pt x="6872" y="21325"/>
                    </a:cubicBezTo>
                    <a:cubicBezTo>
                      <a:pt x="6876" y="21325"/>
                      <a:pt x="6876" y="21329"/>
                      <a:pt x="6876" y="21329"/>
                    </a:cubicBezTo>
                    <a:cubicBezTo>
                      <a:pt x="6892" y="21394"/>
                      <a:pt x="6907" y="21459"/>
                      <a:pt x="6926" y="21521"/>
                    </a:cubicBezTo>
                    <a:cubicBezTo>
                      <a:pt x="7011" y="21809"/>
                      <a:pt x="7153" y="22071"/>
                      <a:pt x="7353" y="22294"/>
                    </a:cubicBezTo>
                    <a:cubicBezTo>
                      <a:pt x="7753" y="22743"/>
                      <a:pt x="8345" y="23005"/>
                      <a:pt x="8976" y="23005"/>
                    </a:cubicBezTo>
                    <a:cubicBezTo>
                      <a:pt x="9395" y="23005"/>
                      <a:pt x="9803" y="22894"/>
                      <a:pt x="10161" y="22682"/>
                    </a:cubicBezTo>
                    <a:cubicBezTo>
                      <a:pt x="10461" y="22505"/>
                      <a:pt x="10710" y="22263"/>
                      <a:pt x="10891" y="21978"/>
                    </a:cubicBezTo>
                    <a:cubicBezTo>
                      <a:pt x="10999" y="22278"/>
                      <a:pt x="11203" y="22635"/>
                      <a:pt x="11591" y="22912"/>
                    </a:cubicBezTo>
                    <a:cubicBezTo>
                      <a:pt x="11595" y="22912"/>
                      <a:pt x="11595" y="22917"/>
                      <a:pt x="11599" y="22917"/>
                    </a:cubicBezTo>
                    <a:cubicBezTo>
                      <a:pt x="12106" y="23274"/>
                      <a:pt x="12656" y="23301"/>
                      <a:pt x="13221" y="23301"/>
                    </a:cubicBezTo>
                    <a:cubicBezTo>
                      <a:pt x="13521" y="23301"/>
                      <a:pt x="13844" y="23290"/>
                      <a:pt x="14037" y="23281"/>
                    </a:cubicBezTo>
                    <a:cubicBezTo>
                      <a:pt x="14075" y="23281"/>
                      <a:pt x="14125" y="23278"/>
                      <a:pt x="14144" y="23278"/>
                    </a:cubicBezTo>
                    <a:cubicBezTo>
                      <a:pt x="14417" y="23274"/>
                      <a:pt x="14678" y="23217"/>
                      <a:pt x="14929" y="23102"/>
                    </a:cubicBezTo>
                    <a:cubicBezTo>
                      <a:pt x="15140" y="23001"/>
                      <a:pt x="15329" y="22866"/>
                      <a:pt x="15494" y="22697"/>
                    </a:cubicBezTo>
                    <a:cubicBezTo>
                      <a:pt x="15702" y="22482"/>
                      <a:pt x="15860" y="22228"/>
                      <a:pt x="15956" y="21936"/>
                    </a:cubicBezTo>
                    <a:cubicBezTo>
                      <a:pt x="16071" y="21590"/>
                      <a:pt x="16094" y="21205"/>
                      <a:pt x="16029" y="20832"/>
                    </a:cubicBezTo>
                    <a:cubicBezTo>
                      <a:pt x="16094" y="20720"/>
                      <a:pt x="16151" y="20610"/>
                      <a:pt x="16206" y="20490"/>
                    </a:cubicBezTo>
                    <a:cubicBezTo>
                      <a:pt x="16309" y="20713"/>
                      <a:pt x="16444" y="20921"/>
                      <a:pt x="16609" y="21098"/>
                    </a:cubicBezTo>
                    <a:cubicBezTo>
                      <a:pt x="17036" y="21559"/>
                      <a:pt x="17628" y="21813"/>
                      <a:pt x="18278" y="21813"/>
                    </a:cubicBezTo>
                    <a:cubicBezTo>
                      <a:pt x="18324" y="21813"/>
                      <a:pt x="18375" y="21809"/>
                      <a:pt x="18425" y="21809"/>
                    </a:cubicBezTo>
                    <a:cubicBezTo>
                      <a:pt x="18574" y="21797"/>
                      <a:pt x="18724" y="21771"/>
                      <a:pt x="18867" y="21728"/>
                    </a:cubicBezTo>
                    <a:cubicBezTo>
                      <a:pt x="19178" y="21629"/>
                      <a:pt x="19463" y="21471"/>
                      <a:pt x="19705" y="21251"/>
                    </a:cubicBezTo>
                    <a:cubicBezTo>
                      <a:pt x="19897" y="21078"/>
                      <a:pt x="20063" y="20875"/>
                      <a:pt x="20197" y="20644"/>
                    </a:cubicBezTo>
                    <a:cubicBezTo>
                      <a:pt x="20340" y="20394"/>
                      <a:pt x="20447" y="20113"/>
                      <a:pt x="20512" y="19802"/>
                    </a:cubicBezTo>
                    <a:cubicBezTo>
                      <a:pt x="20723" y="19629"/>
                      <a:pt x="20913" y="19437"/>
                      <a:pt x="21078" y="19221"/>
                    </a:cubicBezTo>
                    <a:cubicBezTo>
                      <a:pt x="21305" y="18921"/>
                      <a:pt x="21481" y="18594"/>
                      <a:pt x="21600" y="18241"/>
                    </a:cubicBezTo>
                    <a:cubicBezTo>
                      <a:pt x="21728" y="17875"/>
                      <a:pt x="21793" y="17495"/>
                      <a:pt x="21793" y="17106"/>
                    </a:cubicBezTo>
                    <a:cubicBezTo>
                      <a:pt x="21793" y="16379"/>
                      <a:pt x="21570" y="15679"/>
                      <a:pt x="21147" y="15087"/>
                    </a:cubicBezTo>
                    <a:cubicBezTo>
                      <a:pt x="20993" y="14872"/>
                      <a:pt x="20816" y="14675"/>
                      <a:pt x="20620" y="14503"/>
                    </a:cubicBezTo>
                    <a:cubicBezTo>
                      <a:pt x="20620" y="14495"/>
                      <a:pt x="20616" y="14487"/>
                      <a:pt x="20616" y="14480"/>
                    </a:cubicBezTo>
                    <a:cubicBezTo>
                      <a:pt x="20551" y="14114"/>
                      <a:pt x="20416" y="13576"/>
                      <a:pt x="20013" y="13122"/>
                    </a:cubicBezTo>
                    <a:cubicBezTo>
                      <a:pt x="19824" y="12914"/>
                      <a:pt x="19601" y="12737"/>
                      <a:pt x="19347" y="12599"/>
                    </a:cubicBezTo>
                    <a:cubicBezTo>
                      <a:pt x="19447" y="12157"/>
                      <a:pt x="19501" y="11699"/>
                      <a:pt x="19501" y="11234"/>
                    </a:cubicBezTo>
                    <a:lnTo>
                      <a:pt x="19501" y="11180"/>
                    </a:lnTo>
                    <a:cubicBezTo>
                      <a:pt x="19509" y="10923"/>
                      <a:pt x="19501" y="10665"/>
                      <a:pt x="19478" y="10411"/>
                    </a:cubicBezTo>
                    <a:cubicBezTo>
                      <a:pt x="19390" y="9496"/>
                      <a:pt x="19085" y="8596"/>
                      <a:pt x="18590" y="7796"/>
                    </a:cubicBezTo>
                    <a:cubicBezTo>
                      <a:pt x="18813" y="7654"/>
                      <a:pt x="19024" y="7481"/>
                      <a:pt x="19205" y="7265"/>
                    </a:cubicBezTo>
                    <a:cubicBezTo>
                      <a:pt x="19547" y="6862"/>
                      <a:pt x="19740" y="6365"/>
                      <a:pt x="19770" y="5847"/>
                    </a:cubicBezTo>
                    <a:cubicBezTo>
                      <a:pt x="19809" y="5681"/>
                      <a:pt x="19828" y="5515"/>
                      <a:pt x="19828" y="5346"/>
                    </a:cubicBezTo>
                    <a:cubicBezTo>
                      <a:pt x="19828" y="5062"/>
                      <a:pt x="19774" y="4789"/>
                      <a:pt x="19662" y="4528"/>
                    </a:cubicBezTo>
                    <a:cubicBezTo>
                      <a:pt x="19559" y="4278"/>
                      <a:pt x="19405" y="4051"/>
                      <a:pt x="19213" y="3859"/>
                    </a:cubicBezTo>
                    <a:cubicBezTo>
                      <a:pt x="19021" y="3666"/>
                      <a:pt x="18794" y="3513"/>
                      <a:pt x="18544" y="3408"/>
                    </a:cubicBezTo>
                    <a:cubicBezTo>
                      <a:pt x="18501" y="3389"/>
                      <a:pt x="18455" y="3370"/>
                      <a:pt x="18413" y="3355"/>
                    </a:cubicBezTo>
                    <a:cubicBezTo>
                      <a:pt x="18386" y="3078"/>
                      <a:pt x="18340" y="2770"/>
                      <a:pt x="18251" y="2443"/>
                    </a:cubicBezTo>
                    <a:cubicBezTo>
                      <a:pt x="18128" y="2005"/>
                      <a:pt x="17921" y="1605"/>
                      <a:pt x="17628" y="1259"/>
                    </a:cubicBezTo>
                    <a:cubicBezTo>
                      <a:pt x="17367" y="952"/>
                      <a:pt x="17048" y="689"/>
                      <a:pt x="16678" y="490"/>
                    </a:cubicBezTo>
                    <a:cubicBezTo>
                      <a:pt x="16094" y="171"/>
                      <a:pt x="15386" y="1"/>
                      <a:pt x="146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1" name="Google Shape;9581;p34"/>
              <p:cNvSpPr/>
              <p:nvPr/>
            </p:nvSpPr>
            <p:spPr>
              <a:xfrm>
                <a:off x="2448400" y="3603475"/>
                <a:ext cx="452550" cy="491175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19647" extrusionOk="0">
                    <a:moveTo>
                      <a:pt x="12795" y="1"/>
                    </a:moveTo>
                    <a:cubicBezTo>
                      <a:pt x="11010" y="1"/>
                      <a:pt x="10947" y="1764"/>
                      <a:pt x="10592" y="1764"/>
                    </a:cubicBezTo>
                    <a:cubicBezTo>
                      <a:pt x="10577" y="1764"/>
                      <a:pt x="10561" y="1761"/>
                      <a:pt x="10545" y="1754"/>
                    </a:cubicBezTo>
                    <a:cubicBezTo>
                      <a:pt x="10430" y="1730"/>
                      <a:pt x="10316" y="1719"/>
                      <a:pt x="10205" y="1719"/>
                    </a:cubicBezTo>
                    <a:cubicBezTo>
                      <a:pt x="8869" y="1719"/>
                      <a:pt x="7783" y="3339"/>
                      <a:pt x="7588" y="3747"/>
                    </a:cubicBezTo>
                    <a:cubicBezTo>
                      <a:pt x="7380" y="4185"/>
                      <a:pt x="7041" y="4697"/>
                      <a:pt x="7314" y="4961"/>
                    </a:cubicBezTo>
                    <a:cubicBezTo>
                      <a:pt x="7449" y="5091"/>
                      <a:pt x="7629" y="5138"/>
                      <a:pt x="7848" y="5138"/>
                    </a:cubicBezTo>
                    <a:cubicBezTo>
                      <a:pt x="8073" y="5138"/>
                      <a:pt x="8339" y="5088"/>
                      <a:pt x="8638" y="5023"/>
                    </a:cubicBezTo>
                    <a:cubicBezTo>
                      <a:pt x="9226" y="4897"/>
                      <a:pt x="10253" y="4239"/>
                      <a:pt x="10545" y="3997"/>
                    </a:cubicBezTo>
                    <a:cubicBezTo>
                      <a:pt x="10752" y="4620"/>
                      <a:pt x="11153" y="4716"/>
                      <a:pt x="11295" y="5154"/>
                    </a:cubicBezTo>
                    <a:cubicBezTo>
                      <a:pt x="9710" y="5254"/>
                      <a:pt x="8361" y="6219"/>
                      <a:pt x="7719" y="7588"/>
                    </a:cubicBezTo>
                    <a:lnTo>
                      <a:pt x="5080" y="7588"/>
                    </a:lnTo>
                    <a:cubicBezTo>
                      <a:pt x="4561" y="7588"/>
                      <a:pt x="4173" y="7715"/>
                      <a:pt x="3876" y="7904"/>
                    </a:cubicBezTo>
                    <a:lnTo>
                      <a:pt x="3346" y="7123"/>
                    </a:lnTo>
                    <a:cubicBezTo>
                      <a:pt x="3857" y="6757"/>
                      <a:pt x="4196" y="6158"/>
                      <a:pt x="4196" y="5477"/>
                    </a:cubicBezTo>
                    <a:cubicBezTo>
                      <a:pt x="4196" y="4362"/>
                      <a:pt x="3292" y="3458"/>
                      <a:pt x="2177" y="3458"/>
                    </a:cubicBezTo>
                    <a:cubicBezTo>
                      <a:pt x="1062" y="3458"/>
                      <a:pt x="158" y="4362"/>
                      <a:pt x="158" y="5477"/>
                    </a:cubicBezTo>
                    <a:cubicBezTo>
                      <a:pt x="158" y="6592"/>
                      <a:pt x="1062" y="7496"/>
                      <a:pt x="2177" y="7496"/>
                    </a:cubicBezTo>
                    <a:cubicBezTo>
                      <a:pt x="2369" y="7496"/>
                      <a:pt x="2558" y="7469"/>
                      <a:pt x="2735" y="7419"/>
                    </a:cubicBezTo>
                    <a:lnTo>
                      <a:pt x="3392" y="8385"/>
                    </a:lnTo>
                    <a:cubicBezTo>
                      <a:pt x="3181" y="8711"/>
                      <a:pt x="3096" y="9080"/>
                      <a:pt x="3096" y="9377"/>
                    </a:cubicBezTo>
                    <a:cubicBezTo>
                      <a:pt x="3096" y="10076"/>
                      <a:pt x="3035" y="10995"/>
                      <a:pt x="3077" y="11426"/>
                    </a:cubicBezTo>
                    <a:cubicBezTo>
                      <a:pt x="3119" y="11860"/>
                      <a:pt x="1446" y="13688"/>
                      <a:pt x="1446" y="14387"/>
                    </a:cubicBezTo>
                    <a:cubicBezTo>
                      <a:pt x="1446" y="14552"/>
                      <a:pt x="1427" y="14937"/>
                      <a:pt x="1400" y="15425"/>
                    </a:cubicBezTo>
                    <a:cubicBezTo>
                      <a:pt x="608" y="15548"/>
                      <a:pt x="0" y="16226"/>
                      <a:pt x="0" y="17048"/>
                    </a:cubicBezTo>
                    <a:cubicBezTo>
                      <a:pt x="0" y="17832"/>
                      <a:pt x="547" y="18487"/>
                      <a:pt x="1281" y="18656"/>
                    </a:cubicBezTo>
                    <a:cubicBezTo>
                      <a:pt x="1285" y="18694"/>
                      <a:pt x="1285" y="18736"/>
                      <a:pt x="1289" y="18778"/>
                    </a:cubicBezTo>
                    <a:lnTo>
                      <a:pt x="1289" y="18856"/>
                    </a:lnTo>
                    <a:lnTo>
                      <a:pt x="1292" y="18851"/>
                    </a:lnTo>
                    <a:cubicBezTo>
                      <a:pt x="1312" y="19202"/>
                      <a:pt x="1338" y="19555"/>
                      <a:pt x="1385" y="19586"/>
                    </a:cubicBezTo>
                    <a:cubicBezTo>
                      <a:pt x="1453" y="19633"/>
                      <a:pt x="1738" y="19647"/>
                      <a:pt x="2055" y="19647"/>
                    </a:cubicBezTo>
                    <a:cubicBezTo>
                      <a:pt x="2491" y="19647"/>
                      <a:pt x="2988" y="19621"/>
                      <a:pt x="3073" y="19621"/>
                    </a:cubicBezTo>
                    <a:cubicBezTo>
                      <a:pt x="3216" y="19621"/>
                      <a:pt x="3250" y="19186"/>
                      <a:pt x="2992" y="18990"/>
                    </a:cubicBezTo>
                    <a:cubicBezTo>
                      <a:pt x="2809" y="18853"/>
                      <a:pt x="2561" y="18833"/>
                      <a:pt x="2433" y="18833"/>
                    </a:cubicBezTo>
                    <a:cubicBezTo>
                      <a:pt x="2382" y="18833"/>
                      <a:pt x="2350" y="18837"/>
                      <a:pt x="2350" y="18837"/>
                    </a:cubicBezTo>
                    <a:cubicBezTo>
                      <a:pt x="2350" y="18837"/>
                      <a:pt x="2231" y="18667"/>
                      <a:pt x="2235" y="18583"/>
                    </a:cubicBezTo>
                    <a:cubicBezTo>
                      <a:pt x="2854" y="18344"/>
                      <a:pt x="3300" y="17752"/>
                      <a:pt x="3300" y="17048"/>
                    </a:cubicBezTo>
                    <a:cubicBezTo>
                      <a:pt x="3300" y="16398"/>
                      <a:pt x="2916" y="15837"/>
                      <a:pt x="2366" y="15571"/>
                    </a:cubicBezTo>
                    <a:cubicBezTo>
                      <a:pt x="2435" y="15113"/>
                      <a:pt x="2504" y="14802"/>
                      <a:pt x="2538" y="14779"/>
                    </a:cubicBezTo>
                    <a:cubicBezTo>
                      <a:pt x="2634" y="14710"/>
                      <a:pt x="3807" y="14611"/>
                      <a:pt x="5165" y="13010"/>
                    </a:cubicBezTo>
                    <a:cubicBezTo>
                      <a:pt x="5169" y="13118"/>
                      <a:pt x="5184" y="15129"/>
                      <a:pt x="5253" y="15225"/>
                    </a:cubicBezTo>
                    <a:cubicBezTo>
                      <a:pt x="5277" y="15260"/>
                      <a:pt x="5492" y="15410"/>
                      <a:pt x="5754" y="15583"/>
                    </a:cubicBezTo>
                    <a:cubicBezTo>
                      <a:pt x="5523" y="15864"/>
                      <a:pt x="5376" y="16221"/>
                      <a:pt x="5376" y="16613"/>
                    </a:cubicBezTo>
                    <a:cubicBezTo>
                      <a:pt x="5376" y="17421"/>
                      <a:pt x="5953" y="18086"/>
                      <a:pt x="6718" y="18233"/>
                    </a:cubicBezTo>
                    <a:cubicBezTo>
                      <a:pt x="6718" y="18679"/>
                      <a:pt x="6884" y="18705"/>
                      <a:pt x="6842" y="19055"/>
                    </a:cubicBezTo>
                    <a:cubicBezTo>
                      <a:pt x="6821" y="19228"/>
                      <a:pt x="6966" y="19312"/>
                      <a:pt x="7130" y="19312"/>
                    </a:cubicBezTo>
                    <a:cubicBezTo>
                      <a:pt x="7296" y="19312"/>
                      <a:pt x="7481" y="19225"/>
                      <a:pt x="7526" y="19055"/>
                    </a:cubicBezTo>
                    <a:cubicBezTo>
                      <a:pt x="7614" y="18721"/>
                      <a:pt x="7511" y="18441"/>
                      <a:pt x="7511" y="18441"/>
                    </a:cubicBezTo>
                    <a:lnTo>
                      <a:pt x="7499" y="18194"/>
                    </a:lnTo>
                    <a:cubicBezTo>
                      <a:pt x="8033" y="17979"/>
                      <a:pt x="8676" y="17417"/>
                      <a:pt x="8676" y="16613"/>
                    </a:cubicBezTo>
                    <a:cubicBezTo>
                      <a:pt x="8676" y="15706"/>
                      <a:pt x="7937" y="14968"/>
                      <a:pt x="7026" y="14968"/>
                    </a:cubicBezTo>
                    <a:cubicBezTo>
                      <a:pt x="6926" y="14968"/>
                      <a:pt x="6826" y="14980"/>
                      <a:pt x="6730" y="14994"/>
                    </a:cubicBezTo>
                    <a:lnTo>
                      <a:pt x="6522" y="14795"/>
                    </a:lnTo>
                    <a:cubicBezTo>
                      <a:pt x="6522" y="14795"/>
                      <a:pt x="7023" y="13691"/>
                      <a:pt x="7053" y="12668"/>
                    </a:cubicBezTo>
                    <a:cubicBezTo>
                      <a:pt x="7087" y="12675"/>
                      <a:pt x="7133" y="12679"/>
                      <a:pt x="7188" y="12679"/>
                    </a:cubicBezTo>
                    <a:cubicBezTo>
                      <a:pt x="7626" y="12679"/>
                      <a:pt x="8626" y="12460"/>
                      <a:pt x="8626" y="12460"/>
                    </a:cubicBezTo>
                    <a:cubicBezTo>
                      <a:pt x="8626" y="12460"/>
                      <a:pt x="8633" y="12460"/>
                      <a:pt x="8638" y="12465"/>
                    </a:cubicBezTo>
                    <a:cubicBezTo>
                      <a:pt x="9080" y="12887"/>
                      <a:pt x="9614" y="13214"/>
                      <a:pt x="10210" y="13414"/>
                    </a:cubicBezTo>
                    <a:lnTo>
                      <a:pt x="10210" y="13418"/>
                    </a:lnTo>
                    <a:cubicBezTo>
                      <a:pt x="10280" y="13603"/>
                      <a:pt x="10422" y="14730"/>
                      <a:pt x="10537" y="15699"/>
                    </a:cubicBezTo>
                    <a:cubicBezTo>
                      <a:pt x="9937" y="15949"/>
                      <a:pt x="9518" y="16537"/>
                      <a:pt x="9518" y="17221"/>
                    </a:cubicBezTo>
                    <a:cubicBezTo>
                      <a:pt x="9518" y="17975"/>
                      <a:pt x="10026" y="18606"/>
                      <a:pt x="10714" y="18801"/>
                    </a:cubicBezTo>
                    <a:cubicBezTo>
                      <a:pt x="10718" y="18833"/>
                      <a:pt x="10718" y="18863"/>
                      <a:pt x="10722" y="18897"/>
                    </a:cubicBezTo>
                    <a:cubicBezTo>
                      <a:pt x="10737" y="19248"/>
                      <a:pt x="10764" y="19525"/>
                      <a:pt x="10810" y="19559"/>
                    </a:cubicBezTo>
                    <a:cubicBezTo>
                      <a:pt x="10867" y="19598"/>
                      <a:pt x="11102" y="19610"/>
                      <a:pt x="11369" y="19610"/>
                    </a:cubicBezTo>
                    <a:cubicBezTo>
                      <a:pt x="11754" y="19610"/>
                      <a:pt x="12204" y="19586"/>
                      <a:pt x="12279" y="19586"/>
                    </a:cubicBezTo>
                    <a:cubicBezTo>
                      <a:pt x="12402" y="19586"/>
                      <a:pt x="12433" y="19209"/>
                      <a:pt x="12209" y="19041"/>
                    </a:cubicBezTo>
                    <a:cubicBezTo>
                      <a:pt x="12050" y="18924"/>
                      <a:pt x="11838" y="18906"/>
                      <a:pt x="11725" y="18906"/>
                    </a:cubicBezTo>
                    <a:cubicBezTo>
                      <a:pt x="11678" y="18906"/>
                      <a:pt x="11648" y="18909"/>
                      <a:pt x="11648" y="18909"/>
                    </a:cubicBezTo>
                    <a:cubicBezTo>
                      <a:pt x="11648" y="18909"/>
                      <a:pt x="11656" y="18883"/>
                      <a:pt x="11668" y="18813"/>
                    </a:cubicBezTo>
                    <a:cubicBezTo>
                      <a:pt x="11668" y="18801"/>
                      <a:pt x="11671" y="18798"/>
                      <a:pt x="11671" y="18787"/>
                    </a:cubicBezTo>
                    <a:cubicBezTo>
                      <a:pt x="12333" y="18571"/>
                      <a:pt x="12818" y="17956"/>
                      <a:pt x="12818" y="17221"/>
                    </a:cubicBezTo>
                    <a:cubicBezTo>
                      <a:pt x="12818" y="16487"/>
                      <a:pt x="12329" y="15868"/>
                      <a:pt x="11664" y="15660"/>
                    </a:cubicBezTo>
                    <a:cubicBezTo>
                      <a:pt x="11641" y="15110"/>
                      <a:pt x="11606" y="14476"/>
                      <a:pt x="11560" y="13729"/>
                    </a:cubicBezTo>
                    <a:cubicBezTo>
                      <a:pt x="11560" y="13729"/>
                      <a:pt x="11614" y="13688"/>
                      <a:pt x="11706" y="13629"/>
                    </a:cubicBezTo>
                    <a:cubicBezTo>
                      <a:pt x="12283" y="13610"/>
                      <a:pt x="12832" y="13475"/>
                      <a:pt x="13329" y="13249"/>
                    </a:cubicBezTo>
                    <a:cubicBezTo>
                      <a:pt x="13389" y="13250"/>
                      <a:pt x="13451" y="13251"/>
                      <a:pt x="13514" y="13251"/>
                    </a:cubicBezTo>
                    <a:cubicBezTo>
                      <a:pt x="14024" y="13251"/>
                      <a:pt x="14601" y="13222"/>
                      <a:pt x="15036" y="13222"/>
                    </a:cubicBezTo>
                    <a:cubicBezTo>
                      <a:pt x="15347" y="13222"/>
                      <a:pt x="15585" y="13236"/>
                      <a:pt x="15675" y="13287"/>
                    </a:cubicBezTo>
                    <a:cubicBezTo>
                      <a:pt x="15725" y="13314"/>
                      <a:pt x="15759" y="13491"/>
                      <a:pt x="15786" y="13752"/>
                    </a:cubicBezTo>
                    <a:cubicBezTo>
                      <a:pt x="15205" y="14011"/>
                      <a:pt x="14802" y="14587"/>
                      <a:pt x="14802" y="15260"/>
                    </a:cubicBezTo>
                    <a:cubicBezTo>
                      <a:pt x="14802" y="15987"/>
                      <a:pt x="15274" y="16598"/>
                      <a:pt x="15929" y="16817"/>
                    </a:cubicBezTo>
                    <a:cubicBezTo>
                      <a:pt x="15959" y="17213"/>
                      <a:pt x="15982" y="17544"/>
                      <a:pt x="15982" y="17544"/>
                    </a:cubicBezTo>
                    <a:cubicBezTo>
                      <a:pt x="15982" y="17544"/>
                      <a:pt x="15938" y="18122"/>
                      <a:pt x="16432" y="18122"/>
                    </a:cubicBezTo>
                    <a:cubicBezTo>
                      <a:pt x="16445" y="18122"/>
                      <a:pt x="16457" y="18122"/>
                      <a:pt x="16471" y="18121"/>
                    </a:cubicBezTo>
                    <a:cubicBezTo>
                      <a:pt x="16974" y="17963"/>
                      <a:pt x="16905" y="17005"/>
                      <a:pt x="16905" y="17005"/>
                    </a:cubicBezTo>
                    <a:cubicBezTo>
                      <a:pt x="16905" y="17005"/>
                      <a:pt x="16909" y="16945"/>
                      <a:pt x="16916" y="16837"/>
                    </a:cubicBezTo>
                    <a:cubicBezTo>
                      <a:pt x="17601" y="16633"/>
                      <a:pt x="18101" y="16010"/>
                      <a:pt x="18101" y="15260"/>
                    </a:cubicBezTo>
                    <a:cubicBezTo>
                      <a:pt x="18101" y="14552"/>
                      <a:pt x="17651" y="13952"/>
                      <a:pt x="17024" y="13722"/>
                    </a:cubicBezTo>
                    <a:cubicBezTo>
                      <a:pt x="17001" y="13141"/>
                      <a:pt x="16936" y="12668"/>
                      <a:pt x="16790" y="12506"/>
                    </a:cubicBezTo>
                    <a:cubicBezTo>
                      <a:pt x="16571" y="12261"/>
                      <a:pt x="16065" y="12195"/>
                      <a:pt x="15584" y="12195"/>
                    </a:cubicBezTo>
                    <a:cubicBezTo>
                      <a:pt x="15230" y="12195"/>
                      <a:pt x="14889" y="12231"/>
                      <a:pt x="14687" y="12257"/>
                    </a:cubicBezTo>
                    <a:cubicBezTo>
                      <a:pt x="15382" y="11499"/>
                      <a:pt x="15809" y="10495"/>
                      <a:pt x="15809" y="9388"/>
                    </a:cubicBezTo>
                    <a:cubicBezTo>
                      <a:pt x="15809" y="7707"/>
                      <a:pt x="14832" y="6262"/>
                      <a:pt x="13418" y="5573"/>
                    </a:cubicBezTo>
                    <a:cubicBezTo>
                      <a:pt x="13425" y="5335"/>
                      <a:pt x="13478" y="4835"/>
                      <a:pt x="13813" y="4773"/>
                    </a:cubicBezTo>
                    <a:cubicBezTo>
                      <a:pt x="14256" y="4689"/>
                      <a:pt x="16163" y="4750"/>
                      <a:pt x="16078" y="3808"/>
                    </a:cubicBezTo>
                    <a:cubicBezTo>
                      <a:pt x="16075" y="3762"/>
                      <a:pt x="16067" y="3724"/>
                      <a:pt x="16059" y="3685"/>
                    </a:cubicBezTo>
                    <a:cubicBezTo>
                      <a:pt x="16105" y="3639"/>
                      <a:pt x="16136" y="3573"/>
                      <a:pt x="16136" y="3500"/>
                    </a:cubicBezTo>
                    <a:cubicBezTo>
                      <a:pt x="16136" y="3358"/>
                      <a:pt x="16021" y="3239"/>
                      <a:pt x="15878" y="3239"/>
                    </a:cubicBezTo>
                    <a:cubicBezTo>
                      <a:pt x="15855" y="3239"/>
                      <a:pt x="15836" y="3247"/>
                      <a:pt x="15817" y="3254"/>
                    </a:cubicBezTo>
                    <a:cubicBezTo>
                      <a:pt x="15478" y="2970"/>
                      <a:pt x="14925" y="3039"/>
                      <a:pt x="14821" y="2843"/>
                    </a:cubicBezTo>
                    <a:cubicBezTo>
                      <a:pt x="14675" y="2570"/>
                      <a:pt x="14836" y="1847"/>
                      <a:pt x="14625" y="1093"/>
                    </a:cubicBezTo>
                    <a:cubicBezTo>
                      <a:pt x="14417" y="336"/>
                      <a:pt x="13636" y="1"/>
                      <a:pt x="127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2" name="Google Shape;9582;p34"/>
              <p:cNvSpPr/>
              <p:nvPr/>
            </p:nvSpPr>
            <p:spPr>
              <a:xfrm>
                <a:off x="2783350" y="3739825"/>
                <a:ext cx="59825" cy="174125"/>
              </a:xfrm>
              <a:custGeom>
                <a:avLst/>
                <a:gdLst/>
                <a:ahLst/>
                <a:cxnLst/>
                <a:rect l="l" t="t" r="r" b="b"/>
                <a:pathLst>
                  <a:path w="2393" h="6965" fill="none" extrusionOk="0">
                    <a:moveTo>
                      <a:pt x="0" y="0"/>
                    </a:moveTo>
                    <a:cubicBezTo>
                      <a:pt x="1242" y="623"/>
                      <a:pt x="2127" y="1915"/>
                      <a:pt x="2258" y="3300"/>
                    </a:cubicBezTo>
                    <a:cubicBezTo>
                      <a:pt x="2392" y="4684"/>
                      <a:pt x="1765" y="6118"/>
                      <a:pt x="662" y="6965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3" name="Google Shape;9583;p34"/>
              <p:cNvSpPr/>
              <p:nvPr/>
            </p:nvSpPr>
            <p:spPr>
              <a:xfrm>
                <a:off x="2530700" y="3823650"/>
                <a:ext cx="100200" cy="147200"/>
              </a:xfrm>
              <a:custGeom>
                <a:avLst/>
                <a:gdLst/>
                <a:ahLst/>
                <a:cxnLst/>
                <a:rect l="l" t="t" r="r" b="b"/>
                <a:pathLst>
                  <a:path w="4008" h="5888" fill="none" extrusionOk="0">
                    <a:moveTo>
                      <a:pt x="4008" y="0"/>
                    </a:moveTo>
                    <a:cubicBezTo>
                      <a:pt x="3523" y="2389"/>
                      <a:pt x="2046" y="4561"/>
                      <a:pt x="0" y="5887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4" name="Google Shape;9584;p34"/>
              <p:cNvSpPr/>
              <p:nvPr/>
            </p:nvSpPr>
            <p:spPr>
              <a:xfrm>
                <a:off x="2644425" y="3850350"/>
                <a:ext cx="33775" cy="87925"/>
              </a:xfrm>
              <a:custGeom>
                <a:avLst/>
                <a:gdLst/>
                <a:ahLst/>
                <a:cxnLst/>
                <a:rect l="l" t="t" r="r" b="b"/>
                <a:pathLst>
                  <a:path w="1351" h="3517" fill="none" extrusionOk="0">
                    <a:moveTo>
                      <a:pt x="627" y="1"/>
                    </a:moveTo>
                    <a:cubicBezTo>
                      <a:pt x="0" y="1144"/>
                      <a:pt x="323" y="2716"/>
                      <a:pt x="1351" y="3516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08" name="TextBox 507">
            <a:extLst>
              <a:ext uri="{FF2B5EF4-FFF2-40B4-BE49-F238E27FC236}">
                <a16:creationId xmlns:a16="http://schemas.microsoft.com/office/drawing/2014/main" id="{6157D810-9F00-4574-AC47-E7CF9839AE72}"/>
              </a:ext>
            </a:extLst>
          </p:cNvPr>
          <p:cNvSpPr txBox="1"/>
          <p:nvPr/>
        </p:nvSpPr>
        <p:spPr>
          <a:xfrm>
            <a:off x="144318" y="3175680"/>
            <a:ext cx="3233188" cy="16158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Biết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ngắt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,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nghỉ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hơi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đúng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sau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các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dấu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câu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và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giữa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các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cụm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từ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.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Đọc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trôi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chảy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toàn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bài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và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bước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đầu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bộc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lộ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được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tình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cảm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,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thái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độ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của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từng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nhân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ea typeface="黑体" panose="02010609060101010101" pitchFamily="49" charset="-122"/>
                <a:cs typeface="Times New Roman" panose="02020603050405020304" pitchFamily="18" charset="0"/>
              </a:rPr>
              <a:t>vật</a:t>
            </a:r>
            <a:endParaRPr lang="en-US" altLang="zh-CN" sz="1800" dirty="0">
              <a:solidFill>
                <a:srgbClr val="0D0D0D"/>
              </a:solidFill>
              <a:latin typeface="Times New Roman" panose="02020603050405020304" pitchFamily="18" charset="0"/>
              <a:ea typeface="黑体" panose="02010609060101010101" pitchFamily="49" charset="-122"/>
              <a:cs typeface="Times New Roman" panose="02020603050405020304" pitchFamily="18" charset="0"/>
            </a:endParaRPr>
          </a:p>
        </p:txBody>
      </p:sp>
      <p:sp>
        <p:nvSpPr>
          <p:cNvPr id="514" name="TextBox 513">
            <a:extLst>
              <a:ext uri="{FF2B5EF4-FFF2-40B4-BE49-F238E27FC236}">
                <a16:creationId xmlns:a16="http://schemas.microsoft.com/office/drawing/2014/main" id="{4259821E-FF58-4E77-BA85-27D8FA5F84AD}"/>
              </a:ext>
            </a:extLst>
          </p:cNvPr>
          <p:cNvSpPr txBox="1"/>
          <p:nvPr/>
        </p:nvSpPr>
        <p:spPr>
          <a:xfrm>
            <a:off x="152400" y="1314481"/>
            <a:ext cx="2761357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GB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GB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GB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GB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GB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GB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r>
              <a:rPr lang="en-GB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GB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dễ</a:t>
            </a:r>
            <a:r>
              <a:rPr lang="en-GB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lẫn</a:t>
            </a:r>
            <a:r>
              <a:rPr lang="en-GB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Ê-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-ô-pi-a,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tiệc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chiêu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đãi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quý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hiếm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điện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khâm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GB" altLang="zh-CN" sz="1800" i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GB" altLang="zh-CN" sz="1800" i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,…</a:t>
            </a:r>
          </a:p>
        </p:txBody>
      </p:sp>
      <p:sp>
        <p:nvSpPr>
          <p:cNvPr id="528" name="TextBox 527">
            <a:extLst>
              <a:ext uri="{FF2B5EF4-FFF2-40B4-BE49-F238E27FC236}">
                <a16:creationId xmlns:a16="http://schemas.microsoft.com/office/drawing/2014/main" id="{95B88C9E-B0B0-49E8-A624-28FBB5EF544A}"/>
              </a:ext>
            </a:extLst>
          </p:cNvPr>
          <p:cNvSpPr txBox="1"/>
          <p:nvPr/>
        </p:nvSpPr>
        <p:spPr>
          <a:xfrm>
            <a:off x="6485484" y="1363369"/>
            <a:ext cx="249435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42320C9C-D841-410C-9EA5-D05FC3D6F466}"/>
              </a:ext>
            </a:extLst>
          </p:cNvPr>
          <p:cNvSpPr txBox="1"/>
          <p:nvPr/>
        </p:nvSpPr>
        <p:spPr>
          <a:xfrm>
            <a:off x="6501776" y="3281427"/>
            <a:ext cx="250631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hangingPunct="1">
              <a:spcBef>
                <a:spcPct val="50000"/>
              </a:spcBef>
            </a:pP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minh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họa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kể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altLang="zh-CN" sz="1800" dirty="0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dirty="0" err="1">
                <a:solidFill>
                  <a:srgbClr val="0D0D0D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chuyện</a:t>
            </a:r>
            <a:endParaRPr lang="en-US" altLang="zh-CN" sz="1800" dirty="0">
              <a:solidFill>
                <a:srgbClr val="0D0D0D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800" decel="100000"/>
                                        <p:tgtEl>
                                          <p:spTgt spid="94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800" decel="100000" fill="hold"/>
                                        <p:tgtEl>
                                          <p:spTgt spid="94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800" decel="100000" fill="hold"/>
                                        <p:tgtEl>
                                          <p:spTgt spid="9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800" decel="100000" fill="hold"/>
                                        <p:tgtEl>
                                          <p:spTgt spid="9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800" decel="100000"/>
                                        <p:tgtEl>
                                          <p:spTgt spid="95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800" decel="100000" fill="hold"/>
                                        <p:tgtEl>
                                          <p:spTgt spid="95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800" decel="100000" fill="hold"/>
                                        <p:tgtEl>
                                          <p:spTgt spid="9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800" decel="100000" fill="hold"/>
                                        <p:tgtEl>
                                          <p:spTgt spid="9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000"/>
                            </p:stCondLst>
                            <p:childTnLst>
                              <p:par>
                                <p:cTn id="30" presetID="3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5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800" decel="100000"/>
                                        <p:tgtEl>
                                          <p:spTgt spid="95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800" decel="100000" fill="hold"/>
                                        <p:tgtEl>
                                          <p:spTgt spid="95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800" decel="100000" fill="hold"/>
                                        <p:tgtEl>
                                          <p:spTgt spid="9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800" decel="100000" fill="hold"/>
                                        <p:tgtEl>
                                          <p:spTgt spid="9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800" decel="100000"/>
                                        <p:tgtEl>
                                          <p:spTgt spid="93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800" decel="100000" fill="hold"/>
                                        <p:tgtEl>
                                          <p:spTgt spid="930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800" decel="100000" fill="hold"/>
                                        <p:tgtEl>
                                          <p:spTgt spid="9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800" decel="100000" fill="hold"/>
                                        <p:tgtEl>
                                          <p:spTgt spid="9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800" decel="100000"/>
                                        <p:tgtEl>
                                          <p:spTgt spid="90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800" decel="100000" fill="hold"/>
                                        <p:tgtEl>
                                          <p:spTgt spid="908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800" decel="100000" fill="hold"/>
                                        <p:tgtEl>
                                          <p:spTgt spid="9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800" decel="100000" fill="hold"/>
                                        <p:tgtEl>
                                          <p:spTgt spid="9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800" decel="100000"/>
                                        <p:tgtEl>
                                          <p:spTgt spid="95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800" decel="100000" fill="hold"/>
                                        <p:tgtEl>
                                          <p:spTgt spid="95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800" decel="100000" fill="hold"/>
                                        <p:tgtEl>
                                          <p:spTgt spid="9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800" decel="100000" fill="hold"/>
                                        <p:tgtEl>
                                          <p:spTgt spid="9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800" decel="100000"/>
                                        <p:tgtEl>
                                          <p:spTgt spid="5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800" decel="1000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800" decel="1000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800" decel="100000" fill="hold"/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3000"/>
                            </p:stCondLst>
                            <p:childTnLst>
                              <p:par>
                                <p:cTn id="80" presetID="3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800" decel="100000"/>
                                        <p:tgtEl>
                                          <p:spTgt spid="9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800" decel="100000" fill="hold"/>
                                        <p:tgtEl>
                                          <p:spTgt spid="91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800" decel="100000" fill="hold"/>
                                        <p:tgtEl>
                                          <p:spTgt spid="9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800" decel="100000" fill="hold"/>
                                        <p:tgtEl>
                                          <p:spTgt spid="9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800" decel="100000"/>
                                        <p:tgtEl>
                                          <p:spTgt spid="95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800" decel="100000" fill="hold"/>
                                        <p:tgtEl>
                                          <p:spTgt spid="95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800" decel="100000" fill="hold"/>
                                        <p:tgtEl>
                                          <p:spTgt spid="9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800" decel="100000" fill="hold"/>
                                        <p:tgtEl>
                                          <p:spTgt spid="9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9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3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800" decel="1000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800" decel="100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800" decel="100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800" decel="100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21" grpId="0"/>
      <p:bldP spid="9524" grpId="0"/>
      <p:bldP spid="9527" grpId="0"/>
      <p:bldP spid="9530" grpId="0"/>
      <p:bldP spid="508" grpId="0"/>
      <p:bldP spid="514" grpId="0"/>
      <p:bldP spid="528" grpId="0"/>
      <p:bldP spid="53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4" descr="Kể chuyện bài Đất quý, đất yêu trang 86 SGK Tiếng Việt 3 tập 1 | SGK Tiếng  Việt 3">
            <a:extLst>
              <a:ext uri="{FF2B5EF4-FFF2-40B4-BE49-F238E27FC236}">
                <a16:creationId xmlns:a16="http://schemas.microsoft.com/office/drawing/2014/main" id="{3F02A4F1-FB34-4635-BF8B-B264C560C0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25713" y="0"/>
            <a:ext cx="4092575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TextBox 42">
            <a:extLst>
              <a:ext uri="{FF2B5EF4-FFF2-40B4-BE49-F238E27FC236}">
                <a16:creationId xmlns:a16="http://schemas.microsoft.com/office/drawing/2014/main" id="{B3E3A10A-21FC-4A5D-8518-EAFCB3573BFE}"/>
              </a:ext>
            </a:extLst>
          </p:cNvPr>
          <p:cNvSpPr txBox="1"/>
          <p:nvPr/>
        </p:nvSpPr>
        <p:spPr>
          <a:xfrm>
            <a:off x="308699" y="1054354"/>
            <a:ext cx="221701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000" dirty="0">
                <a:latin typeface="+mj-lt"/>
              </a:rPr>
              <a:t>Hai vị khách du lịch</a:t>
            </a:r>
            <a:r>
              <a:rPr lang="en-US" sz="2000" dirty="0">
                <a:latin typeface="+mj-lt"/>
              </a:rPr>
              <a:t> </a:t>
            </a:r>
            <a:r>
              <a:rPr lang="vi-VN" sz="2000" dirty="0">
                <a:latin typeface="+mj-lt"/>
              </a:rPr>
              <a:t>đi thăm đất nước</a:t>
            </a:r>
            <a:r>
              <a:rPr lang="en-US" sz="2000" dirty="0">
                <a:latin typeface="+mj-lt"/>
              </a:rPr>
              <a:t> </a:t>
            </a:r>
            <a:r>
              <a:rPr lang="vi-VN" sz="2000" dirty="0">
                <a:latin typeface="+mj-lt"/>
              </a:rPr>
              <a:t>Ê-ti-ô-pi-a. 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50922B98-1068-4D44-A9DE-BBE38B0CD804}"/>
              </a:ext>
            </a:extLst>
          </p:cNvPr>
          <p:cNvSpPr txBox="1"/>
          <p:nvPr/>
        </p:nvSpPr>
        <p:spPr>
          <a:xfrm>
            <a:off x="6699854" y="662744"/>
            <a:ext cx="2339974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000">
                <a:latin typeface="+mj-lt"/>
              </a:rPr>
              <a:t>Hai vị khách được vua của nước Ê-ti</a:t>
            </a:r>
            <a:r>
              <a:rPr lang="en-US" sz="2000">
                <a:latin typeface="+mj-lt"/>
              </a:rPr>
              <a:t>-</a:t>
            </a:r>
            <a:r>
              <a:rPr lang="vi-VN" sz="2000">
                <a:latin typeface="+mj-lt"/>
              </a:rPr>
              <a:t>ô-pi-a</a:t>
            </a:r>
            <a:r>
              <a:rPr lang="en-US" sz="2000">
                <a:latin typeface="+mj-lt"/>
              </a:rPr>
              <a:t> </a:t>
            </a:r>
            <a:r>
              <a:rPr lang="vi-VN" sz="2000">
                <a:latin typeface="+mj-lt"/>
              </a:rPr>
              <a:t>mến khách,</a:t>
            </a:r>
            <a:r>
              <a:rPr lang="en-US" sz="2000">
                <a:latin typeface="+mj-lt"/>
              </a:rPr>
              <a:t> </a:t>
            </a:r>
            <a:r>
              <a:rPr lang="vi-VN" sz="2000">
                <a:latin typeface="+mj-lt"/>
              </a:rPr>
              <a:t>chiêu đãi</a:t>
            </a:r>
            <a:r>
              <a:rPr lang="en-US" sz="2000">
                <a:latin typeface="+mj-lt"/>
              </a:rPr>
              <a:t> </a:t>
            </a:r>
            <a:r>
              <a:rPr lang="vi-VN" sz="2000">
                <a:latin typeface="+mj-lt"/>
              </a:rPr>
              <a:t>và tặng quà.. </a:t>
            </a:r>
            <a:endParaRPr lang="vi-VN" sz="2000" dirty="0">
              <a:latin typeface="+mj-lt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72438F4-07C4-415B-815B-974B81E916B6}"/>
              </a:ext>
            </a:extLst>
          </p:cNvPr>
          <p:cNvSpPr txBox="1"/>
          <p:nvPr/>
        </p:nvSpPr>
        <p:spPr>
          <a:xfrm>
            <a:off x="308699" y="2791150"/>
            <a:ext cx="2217014" cy="163121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000" dirty="0">
                <a:latin typeface="+mj-lt"/>
              </a:rPr>
              <a:t>Hai vị khách ngạc nhiên</a:t>
            </a:r>
            <a:r>
              <a:rPr lang="en-US" sz="2000" dirty="0">
                <a:latin typeface="+mj-lt"/>
              </a:rPr>
              <a:t> </a:t>
            </a:r>
            <a:r>
              <a:rPr lang="vi-VN" sz="2000" dirty="0">
                <a:latin typeface="+mj-lt"/>
              </a:rPr>
              <a:t>khi thấy viên quan sai người cạo sạch đất dưới</a:t>
            </a:r>
            <a:r>
              <a:rPr lang="en-US" sz="2000" dirty="0">
                <a:latin typeface="+mj-lt"/>
              </a:rPr>
              <a:t> </a:t>
            </a:r>
            <a:r>
              <a:rPr lang="vi-VN" sz="2000" dirty="0">
                <a:latin typeface="+mj-lt"/>
              </a:rPr>
              <a:t>đế giày của họ.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28F2693-38FD-4000-821F-5694770CB17D}"/>
              </a:ext>
            </a:extLst>
          </p:cNvPr>
          <p:cNvSpPr txBox="1"/>
          <p:nvPr/>
        </p:nvSpPr>
        <p:spPr>
          <a:xfrm>
            <a:off x="6618288" y="2945038"/>
            <a:ext cx="2339974" cy="132343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2000" dirty="0">
                <a:latin typeface="+mj-lt"/>
              </a:rPr>
              <a:t>Viên quan giải thích cho</a:t>
            </a:r>
            <a:r>
              <a:rPr lang="en-US" sz="2000" dirty="0">
                <a:latin typeface="+mj-lt"/>
              </a:rPr>
              <a:t> </a:t>
            </a:r>
            <a:r>
              <a:rPr lang="vi-VN" sz="2000" dirty="0">
                <a:latin typeface="+mj-lt"/>
              </a:rPr>
              <a:t>Hai vị khách phong tục</a:t>
            </a:r>
            <a:r>
              <a:rPr lang="en-US" sz="2000" dirty="0">
                <a:latin typeface="+mj-lt"/>
              </a:rPr>
              <a:t> c</a:t>
            </a:r>
            <a:r>
              <a:rPr lang="vi-VN" sz="2000" dirty="0">
                <a:latin typeface="+mj-lt"/>
              </a:rPr>
              <a:t>ủa người Ê-ti-ô-pi-a..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2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/>
      <p:bldP spid="46" grpId="0"/>
      <p:bldP spid="50" grpId="0"/>
      <p:bldP spid="54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7" name="Google Shape;12027;p55"/>
          <p:cNvSpPr txBox="1">
            <a:spLocks noGrp="1"/>
          </p:cNvSpPr>
          <p:nvPr>
            <p:ph type="ctrTitle"/>
          </p:nvPr>
        </p:nvSpPr>
        <p:spPr>
          <a:xfrm>
            <a:off x="892920" y="1735529"/>
            <a:ext cx="4320900" cy="99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</a:rPr>
              <a:t>Thanks</a:t>
            </a:r>
            <a:r>
              <a:rPr lang="en" dirty="0"/>
              <a:t>!</a:t>
            </a:r>
            <a:endParaRPr dirty="0"/>
          </a:p>
        </p:txBody>
      </p:sp>
      <p:grpSp>
        <p:nvGrpSpPr>
          <p:cNvPr id="12030" name="Google Shape;12030;p55"/>
          <p:cNvGrpSpPr/>
          <p:nvPr/>
        </p:nvGrpSpPr>
        <p:grpSpPr>
          <a:xfrm>
            <a:off x="5494821" y="1254689"/>
            <a:ext cx="2656197" cy="3129061"/>
            <a:chOff x="942096" y="1254689"/>
            <a:chExt cx="2656197" cy="3129061"/>
          </a:xfrm>
        </p:grpSpPr>
        <p:grpSp>
          <p:nvGrpSpPr>
            <p:cNvPr id="12031" name="Google Shape;12031;p55"/>
            <p:cNvGrpSpPr/>
            <p:nvPr/>
          </p:nvGrpSpPr>
          <p:grpSpPr>
            <a:xfrm rot="-7896671">
              <a:off x="1281715" y="2622680"/>
              <a:ext cx="2296931" cy="1084566"/>
              <a:chOff x="6419850" y="317880"/>
              <a:chExt cx="2296835" cy="1084520"/>
            </a:xfrm>
          </p:grpSpPr>
          <p:sp>
            <p:nvSpPr>
              <p:cNvPr id="12032" name="Google Shape;12032;p55"/>
              <p:cNvSpPr/>
              <p:nvPr/>
            </p:nvSpPr>
            <p:spPr>
              <a:xfrm>
                <a:off x="6419850" y="1230508"/>
                <a:ext cx="2392" cy="2905"/>
              </a:xfrm>
              <a:custGeom>
                <a:avLst/>
                <a:gdLst/>
                <a:ahLst/>
                <a:cxnLst/>
                <a:rect l="l" t="t" r="r" b="b"/>
                <a:pathLst>
                  <a:path w="28" h="34" extrusionOk="0">
                    <a:moveTo>
                      <a:pt x="7" y="0"/>
                    </a:moveTo>
                    <a:cubicBezTo>
                      <a:pt x="7" y="0"/>
                      <a:pt x="7" y="3"/>
                      <a:pt x="9" y="9"/>
                    </a:cubicBezTo>
                    <a:lnTo>
                      <a:pt x="9" y="9"/>
                    </a:lnTo>
                    <a:cubicBezTo>
                      <a:pt x="4" y="5"/>
                      <a:pt x="2" y="3"/>
                      <a:pt x="1" y="3"/>
                    </a:cubicBezTo>
                    <a:lnTo>
                      <a:pt x="1" y="3"/>
                    </a:lnTo>
                    <a:cubicBezTo>
                      <a:pt x="0" y="3"/>
                      <a:pt x="3" y="6"/>
                      <a:pt x="10" y="13"/>
                    </a:cubicBezTo>
                    <a:cubicBezTo>
                      <a:pt x="9" y="11"/>
                      <a:pt x="9" y="10"/>
                      <a:pt x="9" y="9"/>
                    </a:cubicBezTo>
                    <a:lnTo>
                      <a:pt x="9" y="9"/>
                    </a:lnTo>
                    <a:cubicBezTo>
                      <a:pt x="9" y="9"/>
                      <a:pt x="9" y="9"/>
                      <a:pt x="10" y="9"/>
                    </a:cubicBezTo>
                    <a:lnTo>
                      <a:pt x="10" y="9"/>
                    </a:lnTo>
                    <a:cubicBezTo>
                      <a:pt x="8" y="4"/>
                      <a:pt x="7" y="0"/>
                      <a:pt x="7" y="0"/>
                    </a:cubicBezTo>
                    <a:close/>
                    <a:moveTo>
                      <a:pt x="10" y="9"/>
                    </a:moveTo>
                    <a:cubicBezTo>
                      <a:pt x="12" y="16"/>
                      <a:pt x="14" y="25"/>
                      <a:pt x="17" y="33"/>
                    </a:cubicBezTo>
                    <a:lnTo>
                      <a:pt x="27" y="23"/>
                    </a:lnTo>
                    <a:cubicBezTo>
                      <a:pt x="21" y="19"/>
                      <a:pt x="15" y="13"/>
                      <a:pt x="10" y="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3" name="Google Shape;12033;p55"/>
              <p:cNvSpPr/>
              <p:nvPr/>
            </p:nvSpPr>
            <p:spPr>
              <a:xfrm>
                <a:off x="6421302" y="1232473"/>
                <a:ext cx="940" cy="940"/>
              </a:xfrm>
              <a:custGeom>
                <a:avLst/>
                <a:gdLst/>
                <a:ahLst/>
                <a:cxnLst/>
                <a:rect l="l" t="t" r="r" b="b"/>
                <a:pathLst>
                  <a:path w="11" h="11" extrusionOk="0">
                    <a:moveTo>
                      <a:pt x="0" y="10"/>
                    </a:move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4" name="Google Shape;12034;p55"/>
              <p:cNvSpPr/>
              <p:nvPr/>
            </p:nvSpPr>
            <p:spPr>
              <a:xfrm>
                <a:off x="6424805" y="647920"/>
                <a:ext cx="2291879" cy="352249"/>
              </a:xfrm>
              <a:custGeom>
                <a:avLst/>
                <a:gdLst/>
                <a:ahLst/>
                <a:cxnLst/>
                <a:rect l="l" t="t" r="r" b="b"/>
                <a:pathLst>
                  <a:path w="26826" h="4123" extrusionOk="0">
                    <a:moveTo>
                      <a:pt x="8511" y="1813"/>
                    </a:moveTo>
                    <a:lnTo>
                      <a:pt x="8511" y="1813"/>
                    </a:lnTo>
                    <a:cubicBezTo>
                      <a:pt x="8511" y="1813"/>
                      <a:pt x="8510" y="1821"/>
                      <a:pt x="8509" y="1832"/>
                    </a:cubicBezTo>
                    <a:lnTo>
                      <a:pt x="8509" y="1832"/>
                    </a:lnTo>
                    <a:cubicBezTo>
                      <a:pt x="8508" y="1831"/>
                      <a:pt x="8508" y="1830"/>
                      <a:pt x="8508" y="1829"/>
                    </a:cubicBezTo>
                    <a:lnTo>
                      <a:pt x="8508" y="1829"/>
                    </a:lnTo>
                    <a:cubicBezTo>
                      <a:pt x="8510" y="1818"/>
                      <a:pt x="8511" y="1813"/>
                      <a:pt x="8511" y="1813"/>
                    </a:cubicBezTo>
                    <a:close/>
                    <a:moveTo>
                      <a:pt x="329" y="1"/>
                    </a:moveTo>
                    <a:cubicBezTo>
                      <a:pt x="234" y="1"/>
                      <a:pt x="126" y="42"/>
                      <a:pt x="1" y="119"/>
                    </a:cubicBezTo>
                    <a:cubicBezTo>
                      <a:pt x="111" y="386"/>
                      <a:pt x="246" y="646"/>
                      <a:pt x="323" y="923"/>
                    </a:cubicBezTo>
                    <a:cubicBezTo>
                      <a:pt x="486" y="1527"/>
                      <a:pt x="611" y="2141"/>
                      <a:pt x="767" y="2748"/>
                    </a:cubicBezTo>
                    <a:cubicBezTo>
                      <a:pt x="930" y="3390"/>
                      <a:pt x="1280" y="3883"/>
                      <a:pt x="1957" y="4122"/>
                    </a:cubicBezTo>
                    <a:cubicBezTo>
                      <a:pt x="2366" y="3983"/>
                      <a:pt x="2592" y="3671"/>
                      <a:pt x="2675" y="3272"/>
                    </a:cubicBezTo>
                    <a:cubicBezTo>
                      <a:pt x="2779" y="2790"/>
                      <a:pt x="2832" y="2294"/>
                      <a:pt x="2898" y="1805"/>
                    </a:cubicBezTo>
                    <a:cubicBezTo>
                      <a:pt x="2928" y="1583"/>
                      <a:pt x="2973" y="1378"/>
                      <a:pt x="3237" y="1256"/>
                    </a:cubicBezTo>
                    <a:cubicBezTo>
                      <a:pt x="3327" y="1458"/>
                      <a:pt x="3404" y="1645"/>
                      <a:pt x="3490" y="1826"/>
                    </a:cubicBezTo>
                    <a:cubicBezTo>
                      <a:pt x="3733" y="2325"/>
                      <a:pt x="3956" y="2835"/>
                      <a:pt x="4236" y="3310"/>
                    </a:cubicBezTo>
                    <a:cubicBezTo>
                      <a:pt x="4368" y="3529"/>
                      <a:pt x="4622" y="3678"/>
                      <a:pt x="4774" y="3817"/>
                    </a:cubicBezTo>
                    <a:cubicBezTo>
                      <a:pt x="5274" y="3706"/>
                      <a:pt x="5444" y="3432"/>
                      <a:pt x="5503" y="3051"/>
                    </a:cubicBezTo>
                    <a:cubicBezTo>
                      <a:pt x="5559" y="2693"/>
                      <a:pt x="5666" y="2339"/>
                      <a:pt x="5697" y="1978"/>
                    </a:cubicBezTo>
                    <a:cubicBezTo>
                      <a:pt x="5725" y="1663"/>
                      <a:pt x="5881" y="1454"/>
                      <a:pt x="6158" y="1187"/>
                    </a:cubicBezTo>
                    <a:cubicBezTo>
                      <a:pt x="6350" y="1589"/>
                      <a:pt x="6523" y="1937"/>
                      <a:pt x="6683" y="2290"/>
                    </a:cubicBezTo>
                    <a:cubicBezTo>
                      <a:pt x="6856" y="2676"/>
                      <a:pt x="6998" y="3078"/>
                      <a:pt x="7196" y="3453"/>
                    </a:cubicBezTo>
                    <a:cubicBezTo>
                      <a:pt x="7322" y="3694"/>
                      <a:pt x="7497" y="3809"/>
                      <a:pt x="7679" y="3809"/>
                    </a:cubicBezTo>
                    <a:cubicBezTo>
                      <a:pt x="7822" y="3809"/>
                      <a:pt x="7969" y="3739"/>
                      <a:pt x="8102" y="3605"/>
                    </a:cubicBezTo>
                    <a:cubicBezTo>
                      <a:pt x="8247" y="2984"/>
                      <a:pt x="8382" y="2415"/>
                      <a:pt x="8515" y="1850"/>
                    </a:cubicBezTo>
                    <a:cubicBezTo>
                      <a:pt x="8514" y="1849"/>
                      <a:pt x="8514" y="1847"/>
                      <a:pt x="8513" y="1846"/>
                    </a:cubicBezTo>
                    <a:lnTo>
                      <a:pt x="8513" y="1846"/>
                    </a:lnTo>
                    <a:cubicBezTo>
                      <a:pt x="8708" y="1570"/>
                      <a:pt x="8899" y="1297"/>
                      <a:pt x="9101" y="1011"/>
                    </a:cubicBezTo>
                    <a:cubicBezTo>
                      <a:pt x="9496" y="1208"/>
                      <a:pt x="9555" y="1541"/>
                      <a:pt x="9649" y="1836"/>
                    </a:cubicBezTo>
                    <a:cubicBezTo>
                      <a:pt x="9764" y="2214"/>
                      <a:pt x="9843" y="2603"/>
                      <a:pt x="9947" y="2984"/>
                    </a:cubicBezTo>
                    <a:cubicBezTo>
                      <a:pt x="10047" y="3335"/>
                      <a:pt x="10225" y="3626"/>
                      <a:pt x="10606" y="3762"/>
                    </a:cubicBezTo>
                    <a:cubicBezTo>
                      <a:pt x="10755" y="3678"/>
                      <a:pt x="10904" y="3592"/>
                      <a:pt x="11043" y="3512"/>
                    </a:cubicBezTo>
                    <a:cubicBezTo>
                      <a:pt x="11432" y="2686"/>
                      <a:pt x="11456" y="1718"/>
                      <a:pt x="12206" y="961"/>
                    </a:cubicBezTo>
                    <a:cubicBezTo>
                      <a:pt x="12386" y="1739"/>
                      <a:pt x="12542" y="2433"/>
                      <a:pt x="12699" y="3106"/>
                    </a:cubicBezTo>
                    <a:cubicBezTo>
                      <a:pt x="12882" y="3269"/>
                      <a:pt x="13045" y="3411"/>
                      <a:pt x="13271" y="3613"/>
                    </a:cubicBezTo>
                    <a:cubicBezTo>
                      <a:pt x="13430" y="3400"/>
                      <a:pt x="13610" y="3230"/>
                      <a:pt x="13701" y="3022"/>
                    </a:cubicBezTo>
                    <a:cubicBezTo>
                      <a:pt x="13885" y="2596"/>
                      <a:pt x="13996" y="2141"/>
                      <a:pt x="14180" y="1718"/>
                    </a:cubicBezTo>
                    <a:cubicBezTo>
                      <a:pt x="14322" y="1381"/>
                      <a:pt x="14460" y="1021"/>
                      <a:pt x="14859" y="798"/>
                    </a:cubicBezTo>
                    <a:cubicBezTo>
                      <a:pt x="15227" y="1635"/>
                      <a:pt x="15266" y="2519"/>
                      <a:pt x="15530" y="3421"/>
                    </a:cubicBezTo>
                    <a:cubicBezTo>
                      <a:pt x="15668" y="3578"/>
                      <a:pt x="15855" y="3789"/>
                      <a:pt x="16036" y="3991"/>
                    </a:cubicBezTo>
                    <a:cubicBezTo>
                      <a:pt x="16483" y="3796"/>
                      <a:pt x="16598" y="3453"/>
                      <a:pt x="16709" y="3075"/>
                    </a:cubicBezTo>
                    <a:cubicBezTo>
                      <a:pt x="16851" y="2588"/>
                      <a:pt x="17014" y="2106"/>
                      <a:pt x="17229" y="1652"/>
                    </a:cubicBezTo>
                    <a:cubicBezTo>
                      <a:pt x="17365" y="1371"/>
                      <a:pt x="17580" y="1111"/>
                      <a:pt x="18013" y="1076"/>
                    </a:cubicBezTo>
                    <a:cubicBezTo>
                      <a:pt x="18111" y="1235"/>
                      <a:pt x="18249" y="1409"/>
                      <a:pt x="18326" y="1603"/>
                    </a:cubicBezTo>
                    <a:cubicBezTo>
                      <a:pt x="18489" y="2026"/>
                      <a:pt x="18635" y="2457"/>
                      <a:pt x="18763" y="2891"/>
                    </a:cubicBezTo>
                    <a:cubicBezTo>
                      <a:pt x="18881" y="3280"/>
                      <a:pt x="19120" y="3533"/>
                      <a:pt x="19467" y="3696"/>
                    </a:cubicBezTo>
                    <a:cubicBezTo>
                      <a:pt x="20289" y="3189"/>
                      <a:pt x="20130" y="2284"/>
                      <a:pt x="20431" y="1589"/>
                    </a:cubicBezTo>
                    <a:cubicBezTo>
                      <a:pt x="20750" y="1406"/>
                      <a:pt x="21073" y="1222"/>
                      <a:pt x="21371" y="1048"/>
                    </a:cubicBezTo>
                    <a:cubicBezTo>
                      <a:pt x="22020" y="1250"/>
                      <a:pt x="22212" y="1773"/>
                      <a:pt x="22395" y="2276"/>
                    </a:cubicBezTo>
                    <a:cubicBezTo>
                      <a:pt x="22569" y="2752"/>
                      <a:pt x="22690" y="3241"/>
                      <a:pt x="23221" y="3470"/>
                    </a:cubicBezTo>
                    <a:cubicBezTo>
                      <a:pt x="23703" y="3234"/>
                      <a:pt x="23821" y="2755"/>
                      <a:pt x="23973" y="2305"/>
                    </a:cubicBezTo>
                    <a:cubicBezTo>
                      <a:pt x="24047" y="2093"/>
                      <a:pt x="24064" y="1857"/>
                      <a:pt x="24164" y="1663"/>
                    </a:cubicBezTo>
                    <a:cubicBezTo>
                      <a:pt x="24277" y="1449"/>
                      <a:pt x="24436" y="1341"/>
                      <a:pt x="24606" y="1341"/>
                    </a:cubicBezTo>
                    <a:cubicBezTo>
                      <a:pt x="24743" y="1341"/>
                      <a:pt x="24888" y="1412"/>
                      <a:pt x="25022" y="1555"/>
                    </a:cubicBezTo>
                    <a:cubicBezTo>
                      <a:pt x="25202" y="1749"/>
                      <a:pt x="25344" y="1971"/>
                      <a:pt x="25496" y="2186"/>
                    </a:cubicBezTo>
                    <a:cubicBezTo>
                      <a:pt x="25698" y="2468"/>
                      <a:pt x="25948" y="2683"/>
                      <a:pt x="26329" y="2783"/>
                    </a:cubicBezTo>
                    <a:cubicBezTo>
                      <a:pt x="26596" y="2609"/>
                      <a:pt x="26784" y="2374"/>
                      <a:pt x="26825" y="2020"/>
                    </a:cubicBezTo>
                    <a:cubicBezTo>
                      <a:pt x="26354" y="2016"/>
                      <a:pt x="26163" y="1933"/>
                      <a:pt x="25909" y="1568"/>
                    </a:cubicBezTo>
                    <a:cubicBezTo>
                      <a:pt x="25621" y="1160"/>
                      <a:pt x="25261" y="861"/>
                      <a:pt x="24747" y="722"/>
                    </a:cubicBezTo>
                    <a:cubicBezTo>
                      <a:pt x="24497" y="830"/>
                      <a:pt x="24231" y="944"/>
                      <a:pt x="24036" y="1027"/>
                    </a:cubicBezTo>
                    <a:cubicBezTo>
                      <a:pt x="23685" y="1402"/>
                      <a:pt x="23384" y="1722"/>
                      <a:pt x="23058" y="2061"/>
                    </a:cubicBezTo>
                    <a:cubicBezTo>
                      <a:pt x="22673" y="1305"/>
                      <a:pt x="22406" y="490"/>
                      <a:pt x="21472" y="365"/>
                    </a:cubicBezTo>
                    <a:cubicBezTo>
                      <a:pt x="21314" y="406"/>
                      <a:pt x="21214" y="584"/>
                      <a:pt x="21074" y="584"/>
                    </a:cubicBezTo>
                    <a:cubicBezTo>
                      <a:pt x="21026" y="584"/>
                      <a:pt x="20974" y="564"/>
                      <a:pt x="20914" y="511"/>
                    </a:cubicBezTo>
                    <a:lnTo>
                      <a:pt x="20914" y="511"/>
                    </a:lnTo>
                    <a:lnTo>
                      <a:pt x="20921" y="521"/>
                    </a:lnTo>
                    <a:cubicBezTo>
                      <a:pt x="20251" y="920"/>
                      <a:pt x="19869" y="1610"/>
                      <a:pt x="19283" y="2114"/>
                    </a:cubicBezTo>
                    <a:cubicBezTo>
                      <a:pt x="19131" y="1808"/>
                      <a:pt x="18978" y="1499"/>
                      <a:pt x="18763" y="1069"/>
                    </a:cubicBezTo>
                    <a:cubicBezTo>
                      <a:pt x="18766" y="830"/>
                      <a:pt x="18551" y="545"/>
                      <a:pt x="18201" y="462"/>
                    </a:cubicBezTo>
                    <a:cubicBezTo>
                      <a:pt x="18084" y="434"/>
                      <a:pt x="17971" y="419"/>
                      <a:pt x="17861" y="419"/>
                    </a:cubicBezTo>
                    <a:cubicBezTo>
                      <a:pt x="17551" y="419"/>
                      <a:pt x="17275" y="537"/>
                      <a:pt x="17053" y="798"/>
                    </a:cubicBezTo>
                    <a:cubicBezTo>
                      <a:pt x="16695" y="1222"/>
                      <a:pt x="16355" y="1659"/>
                      <a:pt x="15998" y="2100"/>
                    </a:cubicBezTo>
                    <a:cubicBezTo>
                      <a:pt x="15744" y="1451"/>
                      <a:pt x="15863" y="636"/>
                      <a:pt x="15137" y="223"/>
                    </a:cubicBezTo>
                    <a:cubicBezTo>
                      <a:pt x="15045" y="198"/>
                      <a:pt x="14958" y="186"/>
                      <a:pt x="14876" y="186"/>
                    </a:cubicBezTo>
                    <a:cubicBezTo>
                      <a:pt x="14608" y="186"/>
                      <a:pt x="14393" y="316"/>
                      <a:pt x="14228" y="577"/>
                    </a:cubicBezTo>
                    <a:cubicBezTo>
                      <a:pt x="14093" y="785"/>
                      <a:pt x="13954" y="990"/>
                      <a:pt x="13823" y="1198"/>
                    </a:cubicBezTo>
                    <a:cubicBezTo>
                      <a:pt x="13625" y="1514"/>
                      <a:pt x="13437" y="1829"/>
                      <a:pt x="13191" y="2228"/>
                    </a:cubicBezTo>
                    <a:cubicBezTo>
                      <a:pt x="13115" y="1951"/>
                      <a:pt x="13066" y="1773"/>
                      <a:pt x="13021" y="1593"/>
                    </a:cubicBezTo>
                    <a:cubicBezTo>
                      <a:pt x="12973" y="1409"/>
                      <a:pt x="12944" y="1222"/>
                      <a:pt x="12878" y="1045"/>
                    </a:cubicBezTo>
                    <a:cubicBezTo>
                      <a:pt x="12732" y="634"/>
                      <a:pt x="12527" y="448"/>
                      <a:pt x="12152" y="448"/>
                    </a:cubicBezTo>
                    <a:cubicBezTo>
                      <a:pt x="12041" y="448"/>
                      <a:pt x="11914" y="465"/>
                      <a:pt x="11769" y="497"/>
                    </a:cubicBezTo>
                    <a:cubicBezTo>
                      <a:pt x="11376" y="1229"/>
                      <a:pt x="10963" y="1999"/>
                      <a:pt x="10499" y="2870"/>
                    </a:cubicBezTo>
                    <a:cubicBezTo>
                      <a:pt x="10419" y="2516"/>
                      <a:pt x="10391" y="2266"/>
                      <a:pt x="10301" y="2041"/>
                    </a:cubicBezTo>
                    <a:cubicBezTo>
                      <a:pt x="10142" y="1638"/>
                      <a:pt x="9975" y="1229"/>
                      <a:pt x="9743" y="868"/>
                    </a:cubicBezTo>
                    <a:cubicBezTo>
                      <a:pt x="9622" y="675"/>
                      <a:pt x="9390" y="568"/>
                      <a:pt x="9188" y="568"/>
                    </a:cubicBezTo>
                    <a:cubicBezTo>
                      <a:pt x="9088" y="568"/>
                      <a:pt x="8996" y="594"/>
                      <a:pt x="8927" y="649"/>
                    </a:cubicBezTo>
                    <a:cubicBezTo>
                      <a:pt x="8674" y="854"/>
                      <a:pt x="8420" y="1097"/>
                      <a:pt x="8251" y="1374"/>
                    </a:cubicBezTo>
                    <a:cubicBezTo>
                      <a:pt x="7987" y="1805"/>
                      <a:pt x="7796" y="2276"/>
                      <a:pt x="7522" y="2832"/>
                    </a:cubicBezTo>
                    <a:cubicBezTo>
                      <a:pt x="7341" y="2391"/>
                      <a:pt x="7199" y="2037"/>
                      <a:pt x="7053" y="1683"/>
                    </a:cubicBezTo>
                    <a:cubicBezTo>
                      <a:pt x="6880" y="1256"/>
                      <a:pt x="6683" y="851"/>
                      <a:pt x="6145" y="694"/>
                    </a:cubicBezTo>
                    <a:cubicBezTo>
                      <a:pt x="5961" y="774"/>
                      <a:pt x="5753" y="868"/>
                      <a:pt x="5559" y="955"/>
                    </a:cubicBezTo>
                    <a:cubicBezTo>
                      <a:pt x="5256" y="1642"/>
                      <a:pt x="4968" y="2294"/>
                      <a:pt x="4680" y="2950"/>
                    </a:cubicBezTo>
                    <a:cubicBezTo>
                      <a:pt x="4406" y="2658"/>
                      <a:pt x="4070" y="1937"/>
                      <a:pt x="3980" y="1469"/>
                    </a:cubicBezTo>
                    <a:cubicBezTo>
                      <a:pt x="3883" y="974"/>
                      <a:pt x="3648" y="718"/>
                      <a:pt x="3293" y="718"/>
                    </a:cubicBezTo>
                    <a:cubicBezTo>
                      <a:pt x="3140" y="718"/>
                      <a:pt x="2965" y="765"/>
                      <a:pt x="2769" y="861"/>
                    </a:cubicBezTo>
                    <a:cubicBezTo>
                      <a:pt x="2669" y="1069"/>
                      <a:pt x="2519" y="1281"/>
                      <a:pt x="2457" y="1514"/>
                    </a:cubicBezTo>
                    <a:cubicBezTo>
                      <a:pt x="2318" y="2047"/>
                      <a:pt x="2228" y="2593"/>
                      <a:pt x="2096" y="3126"/>
                    </a:cubicBezTo>
                    <a:cubicBezTo>
                      <a:pt x="2062" y="3269"/>
                      <a:pt x="1947" y="3394"/>
                      <a:pt x="1853" y="3550"/>
                    </a:cubicBezTo>
                    <a:cubicBezTo>
                      <a:pt x="1475" y="3307"/>
                      <a:pt x="1277" y="2998"/>
                      <a:pt x="1204" y="2609"/>
                    </a:cubicBezTo>
                    <a:cubicBezTo>
                      <a:pt x="1125" y="2165"/>
                      <a:pt x="1072" y="1711"/>
                      <a:pt x="975" y="1270"/>
                    </a:cubicBezTo>
                    <a:cubicBezTo>
                      <a:pt x="899" y="931"/>
                      <a:pt x="808" y="587"/>
                      <a:pt x="663" y="275"/>
                    </a:cubicBezTo>
                    <a:cubicBezTo>
                      <a:pt x="575" y="86"/>
                      <a:pt x="466" y="1"/>
                      <a:pt x="3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5" name="Google Shape;12035;p55"/>
              <p:cNvSpPr/>
              <p:nvPr/>
            </p:nvSpPr>
            <p:spPr>
              <a:xfrm>
                <a:off x="6422157" y="1021361"/>
                <a:ext cx="2067527" cy="381040"/>
              </a:xfrm>
              <a:custGeom>
                <a:avLst/>
                <a:gdLst/>
                <a:ahLst/>
                <a:cxnLst/>
                <a:rect l="l" t="t" r="r" b="b"/>
                <a:pathLst>
                  <a:path w="24200" h="4460" extrusionOk="0">
                    <a:moveTo>
                      <a:pt x="15270" y="1512"/>
                    </a:moveTo>
                    <a:lnTo>
                      <a:pt x="15270" y="1512"/>
                    </a:lnTo>
                    <a:cubicBezTo>
                      <a:pt x="15267" y="1515"/>
                      <a:pt x="15264" y="1518"/>
                      <a:pt x="15262" y="1521"/>
                    </a:cubicBezTo>
                    <a:lnTo>
                      <a:pt x="15276" y="1524"/>
                    </a:lnTo>
                    <a:cubicBezTo>
                      <a:pt x="15274" y="1520"/>
                      <a:pt x="15272" y="1516"/>
                      <a:pt x="15270" y="1512"/>
                    </a:cubicBezTo>
                    <a:close/>
                    <a:moveTo>
                      <a:pt x="11779" y="1840"/>
                    </a:moveTo>
                    <a:cubicBezTo>
                      <a:pt x="11789" y="1860"/>
                      <a:pt x="11800" y="1878"/>
                      <a:pt x="11810" y="1899"/>
                    </a:cubicBezTo>
                    <a:lnTo>
                      <a:pt x="11747" y="1899"/>
                    </a:lnTo>
                    <a:cubicBezTo>
                      <a:pt x="11758" y="1881"/>
                      <a:pt x="11768" y="1860"/>
                      <a:pt x="11779" y="1840"/>
                    </a:cubicBezTo>
                    <a:close/>
                    <a:moveTo>
                      <a:pt x="295" y="0"/>
                    </a:moveTo>
                    <a:cubicBezTo>
                      <a:pt x="179" y="0"/>
                      <a:pt x="75" y="37"/>
                      <a:pt x="0" y="168"/>
                    </a:cubicBezTo>
                    <a:cubicBezTo>
                      <a:pt x="128" y="352"/>
                      <a:pt x="282" y="501"/>
                      <a:pt x="351" y="678"/>
                    </a:cubicBezTo>
                    <a:cubicBezTo>
                      <a:pt x="448" y="938"/>
                      <a:pt x="490" y="1215"/>
                      <a:pt x="545" y="1490"/>
                    </a:cubicBezTo>
                    <a:cubicBezTo>
                      <a:pt x="677" y="2131"/>
                      <a:pt x="788" y="2780"/>
                      <a:pt x="940" y="3422"/>
                    </a:cubicBezTo>
                    <a:cubicBezTo>
                      <a:pt x="1030" y="3803"/>
                      <a:pt x="1302" y="4041"/>
                      <a:pt x="1550" y="4041"/>
                    </a:cubicBezTo>
                    <a:cubicBezTo>
                      <a:pt x="1562" y="4041"/>
                      <a:pt x="1574" y="4040"/>
                      <a:pt x="1585" y="4039"/>
                    </a:cubicBezTo>
                    <a:cubicBezTo>
                      <a:pt x="1846" y="4015"/>
                      <a:pt x="2033" y="3713"/>
                      <a:pt x="2068" y="3290"/>
                    </a:cubicBezTo>
                    <a:cubicBezTo>
                      <a:pt x="2093" y="2999"/>
                      <a:pt x="2085" y="2697"/>
                      <a:pt x="2165" y="2422"/>
                    </a:cubicBezTo>
                    <a:cubicBezTo>
                      <a:pt x="2290" y="1985"/>
                      <a:pt x="2411" y="1535"/>
                      <a:pt x="2769" y="1098"/>
                    </a:cubicBezTo>
                    <a:cubicBezTo>
                      <a:pt x="2897" y="1389"/>
                      <a:pt x="3004" y="1607"/>
                      <a:pt x="3084" y="1833"/>
                    </a:cubicBezTo>
                    <a:cubicBezTo>
                      <a:pt x="3220" y="2218"/>
                      <a:pt x="3303" y="2624"/>
                      <a:pt x="3466" y="2995"/>
                    </a:cubicBezTo>
                    <a:cubicBezTo>
                      <a:pt x="3685" y="3495"/>
                      <a:pt x="3862" y="4050"/>
                      <a:pt x="4528" y="4233"/>
                    </a:cubicBezTo>
                    <a:cubicBezTo>
                      <a:pt x="4621" y="4154"/>
                      <a:pt x="4784" y="4081"/>
                      <a:pt x="4826" y="3967"/>
                    </a:cubicBezTo>
                    <a:cubicBezTo>
                      <a:pt x="4958" y="3616"/>
                      <a:pt x="5069" y="3252"/>
                      <a:pt x="5132" y="2880"/>
                    </a:cubicBezTo>
                    <a:cubicBezTo>
                      <a:pt x="5194" y="2513"/>
                      <a:pt x="5173" y="2131"/>
                      <a:pt x="5211" y="1756"/>
                    </a:cubicBezTo>
                    <a:cubicBezTo>
                      <a:pt x="5257" y="1372"/>
                      <a:pt x="5423" y="1063"/>
                      <a:pt x="5894" y="910"/>
                    </a:cubicBezTo>
                    <a:cubicBezTo>
                      <a:pt x="6002" y="1032"/>
                      <a:pt x="6141" y="1153"/>
                      <a:pt x="6235" y="1302"/>
                    </a:cubicBezTo>
                    <a:cubicBezTo>
                      <a:pt x="6668" y="2006"/>
                      <a:pt x="6735" y="2822"/>
                      <a:pt x="6887" y="3606"/>
                    </a:cubicBezTo>
                    <a:cubicBezTo>
                      <a:pt x="6967" y="4025"/>
                      <a:pt x="7147" y="4296"/>
                      <a:pt x="7598" y="4459"/>
                    </a:cubicBezTo>
                    <a:cubicBezTo>
                      <a:pt x="7785" y="4175"/>
                      <a:pt x="7969" y="3900"/>
                      <a:pt x="8157" y="3623"/>
                    </a:cubicBezTo>
                    <a:cubicBezTo>
                      <a:pt x="8136" y="3616"/>
                      <a:pt x="8118" y="3609"/>
                      <a:pt x="8101" y="3602"/>
                    </a:cubicBezTo>
                    <a:cubicBezTo>
                      <a:pt x="8157" y="3408"/>
                      <a:pt x="8212" y="3213"/>
                      <a:pt x="8267" y="3019"/>
                    </a:cubicBezTo>
                    <a:cubicBezTo>
                      <a:pt x="8288" y="2377"/>
                      <a:pt x="8795" y="1399"/>
                      <a:pt x="9357" y="1125"/>
                    </a:cubicBezTo>
                    <a:cubicBezTo>
                      <a:pt x="9468" y="1351"/>
                      <a:pt x="9611" y="1566"/>
                      <a:pt x="9686" y="1805"/>
                    </a:cubicBezTo>
                    <a:cubicBezTo>
                      <a:pt x="9832" y="2263"/>
                      <a:pt x="9919" y="2742"/>
                      <a:pt x="10072" y="3200"/>
                    </a:cubicBezTo>
                    <a:cubicBezTo>
                      <a:pt x="10224" y="3665"/>
                      <a:pt x="10370" y="4161"/>
                      <a:pt x="10964" y="4358"/>
                    </a:cubicBezTo>
                    <a:cubicBezTo>
                      <a:pt x="11307" y="4133"/>
                      <a:pt x="11317" y="3692"/>
                      <a:pt x="11526" y="3418"/>
                    </a:cubicBezTo>
                    <a:lnTo>
                      <a:pt x="11526" y="2343"/>
                    </a:lnTo>
                    <a:cubicBezTo>
                      <a:pt x="11619" y="2457"/>
                      <a:pt x="11657" y="2502"/>
                      <a:pt x="11702" y="2558"/>
                    </a:cubicBezTo>
                    <a:cubicBezTo>
                      <a:pt x="11775" y="2073"/>
                      <a:pt x="11879" y="1628"/>
                      <a:pt x="12427" y="1337"/>
                    </a:cubicBezTo>
                    <a:cubicBezTo>
                      <a:pt x="12521" y="1656"/>
                      <a:pt x="12601" y="1913"/>
                      <a:pt x="12670" y="2177"/>
                    </a:cubicBezTo>
                    <a:cubicBezTo>
                      <a:pt x="12757" y="2513"/>
                      <a:pt x="12834" y="2856"/>
                      <a:pt x="12920" y="3197"/>
                    </a:cubicBezTo>
                    <a:cubicBezTo>
                      <a:pt x="13014" y="3561"/>
                      <a:pt x="13274" y="3783"/>
                      <a:pt x="13572" y="3963"/>
                    </a:cubicBezTo>
                    <a:cubicBezTo>
                      <a:pt x="14395" y="3575"/>
                      <a:pt x="14586" y="2752"/>
                      <a:pt x="14890" y="2044"/>
                    </a:cubicBezTo>
                    <a:cubicBezTo>
                      <a:pt x="14953" y="1830"/>
                      <a:pt x="15012" y="1611"/>
                      <a:pt x="15071" y="1396"/>
                    </a:cubicBezTo>
                    <a:cubicBezTo>
                      <a:pt x="15113" y="1386"/>
                      <a:pt x="15151" y="1375"/>
                      <a:pt x="15193" y="1365"/>
                    </a:cubicBezTo>
                    <a:cubicBezTo>
                      <a:pt x="15218" y="1416"/>
                      <a:pt x="15244" y="1464"/>
                      <a:pt x="15270" y="1512"/>
                    </a:cubicBezTo>
                    <a:lnTo>
                      <a:pt x="15270" y="1512"/>
                    </a:lnTo>
                    <a:cubicBezTo>
                      <a:pt x="15444" y="1321"/>
                      <a:pt x="15623" y="1128"/>
                      <a:pt x="15865" y="861"/>
                    </a:cubicBezTo>
                    <a:cubicBezTo>
                      <a:pt x="16358" y="1826"/>
                      <a:pt x="16368" y="2818"/>
                      <a:pt x="16719" y="3706"/>
                    </a:cubicBezTo>
                    <a:cubicBezTo>
                      <a:pt x="16909" y="3891"/>
                      <a:pt x="17079" y="4138"/>
                      <a:pt x="17359" y="4138"/>
                    </a:cubicBezTo>
                    <a:cubicBezTo>
                      <a:pt x="17448" y="4138"/>
                      <a:pt x="17548" y="4113"/>
                      <a:pt x="17663" y="4054"/>
                    </a:cubicBezTo>
                    <a:cubicBezTo>
                      <a:pt x="17780" y="3363"/>
                      <a:pt x="17905" y="2645"/>
                      <a:pt x="18020" y="1979"/>
                    </a:cubicBezTo>
                    <a:cubicBezTo>
                      <a:pt x="18183" y="1764"/>
                      <a:pt x="18315" y="1594"/>
                      <a:pt x="18499" y="1351"/>
                    </a:cubicBezTo>
                    <a:cubicBezTo>
                      <a:pt x="18658" y="1753"/>
                      <a:pt x="18895" y="2103"/>
                      <a:pt x="18915" y="2464"/>
                    </a:cubicBezTo>
                    <a:cubicBezTo>
                      <a:pt x="18946" y="3002"/>
                      <a:pt x="19210" y="3397"/>
                      <a:pt x="19467" y="3838"/>
                    </a:cubicBezTo>
                    <a:cubicBezTo>
                      <a:pt x="19599" y="3876"/>
                      <a:pt x="19737" y="3918"/>
                      <a:pt x="19862" y="3953"/>
                    </a:cubicBezTo>
                    <a:cubicBezTo>
                      <a:pt x="20019" y="3831"/>
                      <a:pt x="20157" y="3727"/>
                      <a:pt x="20299" y="3613"/>
                    </a:cubicBezTo>
                    <a:cubicBezTo>
                      <a:pt x="20483" y="3078"/>
                      <a:pt x="20667" y="2541"/>
                      <a:pt x="20848" y="2003"/>
                    </a:cubicBezTo>
                    <a:cubicBezTo>
                      <a:pt x="20962" y="1660"/>
                      <a:pt x="21184" y="1410"/>
                      <a:pt x="21548" y="1191"/>
                    </a:cubicBezTo>
                    <a:cubicBezTo>
                      <a:pt x="21621" y="1347"/>
                      <a:pt x="21701" y="1461"/>
                      <a:pt x="21729" y="1590"/>
                    </a:cubicBezTo>
                    <a:cubicBezTo>
                      <a:pt x="21788" y="1847"/>
                      <a:pt x="21868" y="2114"/>
                      <a:pt x="21850" y="2371"/>
                    </a:cubicBezTo>
                    <a:cubicBezTo>
                      <a:pt x="21819" y="2943"/>
                      <a:pt x="22149" y="3200"/>
                      <a:pt x="22592" y="3377"/>
                    </a:cubicBezTo>
                    <a:cubicBezTo>
                      <a:pt x="22898" y="3283"/>
                      <a:pt x="23037" y="3068"/>
                      <a:pt x="23151" y="2822"/>
                    </a:cubicBezTo>
                    <a:cubicBezTo>
                      <a:pt x="23150" y="2821"/>
                      <a:pt x="23149" y="2820"/>
                      <a:pt x="23147" y="2820"/>
                    </a:cubicBezTo>
                    <a:lnTo>
                      <a:pt x="23147" y="2820"/>
                    </a:lnTo>
                    <a:cubicBezTo>
                      <a:pt x="23281" y="2536"/>
                      <a:pt x="23206" y="2149"/>
                      <a:pt x="23585" y="1934"/>
                    </a:cubicBezTo>
                    <a:cubicBezTo>
                      <a:pt x="23661" y="2180"/>
                      <a:pt x="23734" y="2402"/>
                      <a:pt x="23817" y="2665"/>
                    </a:cubicBezTo>
                    <a:cubicBezTo>
                      <a:pt x="24199" y="2332"/>
                      <a:pt x="24074" y="1906"/>
                      <a:pt x="24192" y="1524"/>
                    </a:cubicBezTo>
                    <a:cubicBezTo>
                      <a:pt x="23963" y="1389"/>
                      <a:pt x="23745" y="1264"/>
                      <a:pt x="23529" y="1136"/>
                    </a:cubicBezTo>
                    <a:cubicBezTo>
                      <a:pt x="23522" y="1173"/>
                      <a:pt x="23519" y="1208"/>
                      <a:pt x="23512" y="1243"/>
                    </a:cubicBezTo>
                    <a:cubicBezTo>
                      <a:pt x="23186" y="1337"/>
                      <a:pt x="22860" y="1431"/>
                      <a:pt x="22534" y="1527"/>
                    </a:cubicBezTo>
                    <a:cubicBezTo>
                      <a:pt x="22377" y="958"/>
                      <a:pt x="22155" y="661"/>
                      <a:pt x="21514" y="661"/>
                    </a:cubicBezTo>
                    <a:cubicBezTo>
                      <a:pt x="21475" y="661"/>
                      <a:pt x="21434" y="662"/>
                      <a:pt x="21392" y="664"/>
                    </a:cubicBezTo>
                    <a:cubicBezTo>
                      <a:pt x="20636" y="1205"/>
                      <a:pt x="20254" y="2031"/>
                      <a:pt x="19734" y="2850"/>
                    </a:cubicBezTo>
                    <a:cubicBezTo>
                      <a:pt x="19678" y="2665"/>
                      <a:pt x="19651" y="2576"/>
                      <a:pt x="19620" y="2481"/>
                    </a:cubicBezTo>
                    <a:cubicBezTo>
                      <a:pt x="19477" y="2073"/>
                      <a:pt x="19342" y="1663"/>
                      <a:pt x="19189" y="1257"/>
                    </a:cubicBezTo>
                    <a:cubicBezTo>
                      <a:pt x="19074" y="944"/>
                      <a:pt x="18856" y="744"/>
                      <a:pt x="18506" y="720"/>
                    </a:cubicBezTo>
                    <a:cubicBezTo>
                      <a:pt x="18054" y="879"/>
                      <a:pt x="17996" y="934"/>
                      <a:pt x="17780" y="1399"/>
                    </a:cubicBezTo>
                    <a:cubicBezTo>
                      <a:pt x="17607" y="1785"/>
                      <a:pt x="17492" y="2214"/>
                      <a:pt x="17039" y="2416"/>
                    </a:cubicBezTo>
                    <a:cubicBezTo>
                      <a:pt x="16962" y="2076"/>
                      <a:pt x="16882" y="1750"/>
                      <a:pt x="16813" y="1423"/>
                    </a:cubicBezTo>
                    <a:cubicBezTo>
                      <a:pt x="16622" y="563"/>
                      <a:pt x="16327" y="428"/>
                      <a:pt x="15706" y="362"/>
                    </a:cubicBezTo>
                    <a:cubicBezTo>
                      <a:pt x="15515" y="494"/>
                      <a:pt x="15327" y="622"/>
                      <a:pt x="15207" y="709"/>
                    </a:cubicBezTo>
                    <a:cubicBezTo>
                      <a:pt x="14661" y="1476"/>
                      <a:pt x="14162" y="2183"/>
                      <a:pt x="13607" y="2968"/>
                    </a:cubicBezTo>
                    <a:cubicBezTo>
                      <a:pt x="13548" y="2752"/>
                      <a:pt x="13513" y="2645"/>
                      <a:pt x="13486" y="2534"/>
                    </a:cubicBezTo>
                    <a:cubicBezTo>
                      <a:pt x="13399" y="2180"/>
                      <a:pt x="13343" y="1819"/>
                      <a:pt x="13229" y="1476"/>
                    </a:cubicBezTo>
                    <a:cubicBezTo>
                      <a:pt x="13073" y="1021"/>
                      <a:pt x="12775" y="816"/>
                      <a:pt x="12372" y="816"/>
                    </a:cubicBezTo>
                    <a:cubicBezTo>
                      <a:pt x="12317" y="816"/>
                      <a:pt x="12260" y="820"/>
                      <a:pt x="12202" y="827"/>
                    </a:cubicBezTo>
                    <a:cubicBezTo>
                      <a:pt x="11779" y="1014"/>
                      <a:pt x="11622" y="1357"/>
                      <a:pt x="11473" y="1711"/>
                    </a:cubicBezTo>
                    <a:cubicBezTo>
                      <a:pt x="11244" y="2249"/>
                      <a:pt x="11009" y="2784"/>
                      <a:pt x="10741" y="3401"/>
                    </a:cubicBezTo>
                    <a:cubicBezTo>
                      <a:pt x="10640" y="3189"/>
                      <a:pt x="10554" y="3072"/>
                      <a:pt x="10526" y="2939"/>
                    </a:cubicBezTo>
                    <a:cubicBezTo>
                      <a:pt x="10443" y="2561"/>
                      <a:pt x="10384" y="2180"/>
                      <a:pt x="10307" y="1802"/>
                    </a:cubicBezTo>
                    <a:cubicBezTo>
                      <a:pt x="10207" y="1285"/>
                      <a:pt x="9950" y="879"/>
                      <a:pt x="9461" y="646"/>
                    </a:cubicBezTo>
                    <a:cubicBezTo>
                      <a:pt x="9132" y="646"/>
                      <a:pt x="8864" y="744"/>
                      <a:pt x="8691" y="1048"/>
                    </a:cubicBezTo>
                    <a:cubicBezTo>
                      <a:pt x="8493" y="1407"/>
                      <a:pt x="8271" y="1750"/>
                      <a:pt x="8073" y="2107"/>
                    </a:cubicBezTo>
                    <a:cubicBezTo>
                      <a:pt x="7893" y="2443"/>
                      <a:pt x="7734" y="2790"/>
                      <a:pt x="7526" y="3210"/>
                    </a:cubicBezTo>
                    <a:cubicBezTo>
                      <a:pt x="7459" y="3037"/>
                      <a:pt x="7428" y="2957"/>
                      <a:pt x="7396" y="2880"/>
                    </a:cubicBezTo>
                    <a:cubicBezTo>
                      <a:pt x="7151" y="2287"/>
                      <a:pt x="6935" y="1680"/>
                      <a:pt x="6647" y="1108"/>
                    </a:cubicBezTo>
                    <a:cubicBezTo>
                      <a:pt x="6458" y="726"/>
                      <a:pt x="6186" y="536"/>
                      <a:pt x="5906" y="536"/>
                    </a:cubicBezTo>
                    <a:cubicBezTo>
                      <a:pt x="5643" y="536"/>
                      <a:pt x="5372" y="703"/>
                      <a:pt x="5153" y="1035"/>
                    </a:cubicBezTo>
                    <a:cubicBezTo>
                      <a:pt x="5083" y="1143"/>
                      <a:pt x="5041" y="1271"/>
                      <a:pt x="4993" y="1392"/>
                    </a:cubicBezTo>
                    <a:cubicBezTo>
                      <a:pt x="4750" y="2010"/>
                      <a:pt x="4511" y="2631"/>
                      <a:pt x="4250" y="3297"/>
                    </a:cubicBezTo>
                    <a:cubicBezTo>
                      <a:pt x="3667" y="2510"/>
                      <a:pt x="3758" y="1511"/>
                      <a:pt x="3233" y="754"/>
                    </a:cubicBezTo>
                    <a:cubicBezTo>
                      <a:pt x="2998" y="695"/>
                      <a:pt x="2772" y="640"/>
                      <a:pt x="2525" y="577"/>
                    </a:cubicBezTo>
                    <a:cubicBezTo>
                      <a:pt x="1755" y="1323"/>
                      <a:pt x="1714" y="2371"/>
                      <a:pt x="1318" y="3359"/>
                    </a:cubicBezTo>
                    <a:cubicBezTo>
                      <a:pt x="1263" y="3106"/>
                      <a:pt x="1214" y="2950"/>
                      <a:pt x="1201" y="2794"/>
                    </a:cubicBezTo>
                    <a:cubicBezTo>
                      <a:pt x="1156" y="2343"/>
                      <a:pt x="1131" y="1892"/>
                      <a:pt x="1083" y="1441"/>
                    </a:cubicBezTo>
                    <a:cubicBezTo>
                      <a:pt x="1031" y="931"/>
                      <a:pt x="968" y="417"/>
                      <a:pt x="555" y="36"/>
                    </a:cubicBezTo>
                    <a:cubicBezTo>
                      <a:pt x="466" y="19"/>
                      <a:pt x="378" y="0"/>
                      <a:pt x="29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6" name="Google Shape;12036;p55"/>
              <p:cNvSpPr/>
              <p:nvPr/>
            </p:nvSpPr>
            <p:spPr>
              <a:xfrm>
                <a:off x="6453597" y="317880"/>
                <a:ext cx="2085896" cy="315597"/>
              </a:xfrm>
              <a:custGeom>
                <a:avLst/>
                <a:gdLst/>
                <a:ahLst/>
                <a:cxnLst/>
                <a:rect l="l" t="t" r="r" b="b"/>
                <a:pathLst>
                  <a:path w="24415" h="3694" extrusionOk="0">
                    <a:moveTo>
                      <a:pt x="21076" y="2695"/>
                    </a:moveTo>
                    <a:lnTo>
                      <a:pt x="21084" y="2730"/>
                    </a:lnTo>
                    <a:lnTo>
                      <a:pt x="21084" y="2730"/>
                    </a:lnTo>
                    <a:lnTo>
                      <a:pt x="21055" y="2725"/>
                    </a:lnTo>
                    <a:lnTo>
                      <a:pt x="21076" y="2695"/>
                    </a:lnTo>
                    <a:close/>
                    <a:moveTo>
                      <a:pt x="21028" y="2913"/>
                    </a:moveTo>
                    <a:cubicBezTo>
                      <a:pt x="21038" y="2917"/>
                      <a:pt x="21049" y="2920"/>
                      <a:pt x="21059" y="2927"/>
                    </a:cubicBezTo>
                    <a:cubicBezTo>
                      <a:pt x="21055" y="2934"/>
                      <a:pt x="21052" y="2951"/>
                      <a:pt x="21049" y="2951"/>
                    </a:cubicBezTo>
                    <a:cubicBezTo>
                      <a:pt x="21038" y="2951"/>
                      <a:pt x="21028" y="2944"/>
                      <a:pt x="21017" y="2941"/>
                    </a:cubicBezTo>
                    <a:cubicBezTo>
                      <a:pt x="21021" y="2934"/>
                      <a:pt x="21024" y="2924"/>
                      <a:pt x="21028" y="2913"/>
                    </a:cubicBezTo>
                    <a:close/>
                    <a:moveTo>
                      <a:pt x="22742" y="1"/>
                    </a:moveTo>
                    <a:cubicBezTo>
                      <a:pt x="22719" y="1"/>
                      <a:pt x="22696" y="1"/>
                      <a:pt x="22672" y="3"/>
                    </a:cubicBezTo>
                    <a:cubicBezTo>
                      <a:pt x="22138" y="27"/>
                      <a:pt x="21860" y="446"/>
                      <a:pt x="21593" y="776"/>
                    </a:cubicBezTo>
                    <a:cubicBezTo>
                      <a:pt x="21174" y="1286"/>
                      <a:pt x="20875" y="1900"/>
                      <a:pt x="20525" y="2469"/>
                    </a:cubicBezTo>
                    <a:cubicBezTo>
                      <a:pt x="20476" y="2549"/>
                      <a:pt x="20410" y="2621"/>
                      <a:pt x="20296" y="2771"/>
                    </a:cubicBezTo>
                    <a:cubicBezTo>
                      <a:pt x="20139" y="2514"/>
                      <a:pt x="19984" y="2320"/>
                      <a:pt x="19904" y="2098"/>
                    </a:cubicBezTo>
                    <a:cubicBezTo>
                      <a:pt x="19761" y="1702"/>
                      <a:pt x="19675" y="1286"/>
                      <a:pt x="19547" y="884"/>
                    </a:cubicBezTo>
                    <a:cubicBezTo>
                      <a:pt x="19414" y="461"/>
                      <a:pt x="19185" y="117"/>
                      <a:pt x="18714" y="13"/>
                    </a:cubicBezTo>
                    <a:cubicBezTo>
                      <a:pt x="18557" y="54"/>
                      <a:pt x="18405" y="96"/>
                      <a:pt x="18173" y="155"/>
                    </a:cubicBezTo>
                    <a:cubicBezTo>
                      <a:pt x="17631" y="1033"/>
                      <a:pt x="17066" y="1952"/>
                      <a:pt x="16490" y="2889"/>
                    </a:cubicBezTo>
                    <a:cubicBezTo>
                      <a:pt x="16139" y="2733"/>
                      <a:pt x="16018" y="2455"/>
                      <a:pt x="15931" y="2160"/>
                    </a:cubicBezTo>
                    <a:cubicBezTo>
                      <a:pt x="15810" y="1740"/>
                      <a:pt x="15737" y="1303"/>
                      <a:pt x="15581" y="894"/>
                    </a:cubicBezTo>
                    <a:cubicBezTo>
                      <a:pt x="15431" y="493"/>
                      <a:pt x="15218" y="85"/>
                      <a:pt x="14708" y="85"/>
                    </a:cubicBezTo>
                    <a:cubicBezTo>
                      <a:pt x="14697" y="85"/>
                      <a:pt x="14686" y="85"/>
                      <a:pt x="14676" y="86"/>
                    </a:cubicBezTo>
                    <a:cubicBezTo>
                      <a:pt x="14471" y="93"/>
                      <a:pt x="14269" y="207"/>
                      <a:pt x="14082" y="266"/>
                    </a:cubicBezTo>
                    <a:cubicBezTo>
                      <a:pt x="13645" y="1119"/>
                      <a:pt x="13225" y="1931"/>
                      <a:pt x="12809" y="2746"/>
                    </a:cubicBezTo>
                    <a:cubicBezTo>
                      <a:pt x="12767" y="2750"/>
                      <a:pt x="12725" y="2757"/>
                      <a:pt x="12684" y="2764"/>
                    </a:cubicBezTo>
                    <a:cubicBezTo>
                      <a:pt x="12570" y="2486"/>
                      <a:pt x="12431" y="2219"/>
                      <a:pt x="12344" y="1931"/>
                    </a:cubicBezTo>
                    <a:cubicBezTo>
                      <a:pt x="12226" y="1539"/>
                      <a:pt x="12170" y="1133"/>
                      <a:pt x="12053" y="741"/>
                    </a:cubicBezTo>
                    <a:cubicBezTo>
                      <a:pt x="11945" y="391"/>
                      <a:pt x="11813" y="37"/>
                      <a:pt x="11383" y="6"/>
                    </a:cubicBezTo>
                    <a:cubicBezTo>
                      <a:pt x="10869" y="96"/>
                      <a:pt x="10679" y="491"/>
                      <a:pt x="10484" y="863"/>
                    </a:cubicBezTo>
                    <a:cubicBezTo>
                      <a:pt x="10193" y="1414"/>
                      <a:pt x="9939" y="1983"/>
                      <a:pt x="9659" y="2542"/>
                    </a:cubicBezTo>
                    <a:cubicBezTo>
                      <a:pt x="9586" y="2688"/>
                      <a:pt x="9464" y="2813"/>
                      <a:pt x="9322" y="3007"/>
                    </a:cubicBezTo>
                    <a:cubicBezTo>
                      <a:pt x="9211" y="2778"/>
                      <a:pt x="9121" y="2629"/>
                      <a:pt x="9065" y="2469"/>
                    </a:cubicBezTo>
                    <a:cubicBezTo>
                      <a:pt x="9014" y="2334"/>
                      <a:pt x="9006" y="2184"/>
                      <a:pt x="8964" y="2043"/>
                    </a:cubicBezTo>
                    <a:cubicBezTo>
                      <a:pt x="8850" y="1636"/>
                      <a:pt x="8753" y="1220"/>
                      <a:pt x="8597" y="828"/>
                    </a:cubicBezTo>
                    <a:cubicBezTo>
                      <a:pt x="8483" y="537"/>
                      <a:pt x="8256" y="367"/>
                      <a:pt x="8045" y="367"/>
                    </a:cubicBezTo>
                    <a:cubicBezTo>
                      <a:pt x="7961" y="367"/>
                      <a:pt x="7880" y="394"/>
                      <a:pt x="7810" y="450"/>
                    </a:cubicBezTo>
                    <a:cubicBezTo>
                      <a:pt x="7636" y="589"/>
                      <a:pt x="7486" y="789"/>
                      <a:pt x="7390" y="994"/>
                    </a:cubicBezTo>
                    <a:cubicBezTo>
                      <a:pt x="7237" y="1307"/>
                      <a:pt x="7143" y="1647"/>
                      <a:pt x="7015" y="1973"/>
                    </a:cubicBezTo>
                    <a:cubicBezTo>
                      <a:pt x="6894" y="2272"/>
                      <a:pt x="6751" y="2566"/>
                      <a:pt x="6620" y="2861"/>
                    </a:cubicBezTo>
                    <a:cubicBezTo>
                      <a:pt x="6221" y="2018"/>
                      <a:pt x="6283" y="1078"/>
                      <a:pt x="5784" y="346"/>
                    </a:cubicBezTo>
                    <a:cubicBezTo>
                      <a:pt x="5609" y="302"/>
                      <a:pt x="5483" y="276"/>
                      <a:pt x="5385" y="276"/>
                    </a:cubicBezTo>
                    <a:cubicBezTo>
                      <a:pt x="5191" y="276"/>
                      <a:pt x="5103" y="378"/>
                      <a:pt x="4961" y="651"/>
                    </a:cubicBezTo>
                    <a:cubicBezTo>
                      <a:pt x="4725" y="1102"/>
                      <a:pt x="4527" y="1574"/>
                      <a:pt x="4302" y="2032"/>
                    </a:cubicBezTo>
                    <a:cubicBezTo>
                      <a:pt x="4149" y="2341"/>
                      <a:pt x="3983" y="2639"/>
                      <a:pt x="3823" y="2941"/>
                    </a:cubicBezTo>
                    <a:cubicBezTo>
                      <a:pt x="3785" y="2941"/>
                      <a:pt x="3747" y="2938"/>
                      <a:pt x="3709" y="2938"/>
                    </a:cubicBezTo>
                    <a:cubicBezTo>
                      <a:pt x="3629" y="2743"/>
                      <a:pt x="3521" y="2552"/>
                      <a:pt x="3476" y="2351"/>
                    </a:cubicBezTo>
                    <a:cubicBezTo>
                      <a:pt x="3372" y="1883"/>
                      <a:pt x="3302" y="1404"/>
                      <a:pt x="3206" y="932"/>
                    </a:cubicBezTo>
                    <a:cubicBezTo>
                      <a:pt x="3147" y="640"/>
                      <a:pt x="3057" y="356"/>
                      <a:pt x="2987" y="96"/>
                    </a:cubicBezTo>
                    <a:cubicBezTo>
                      <a:pt x="2910" y="90"/>
                      <a:pt x="2840" y="87"/>
                      <a:pt x="2777" y="87"/>
                    </a:cubicBezTo>
                    <a:cubicBezTo>
                      <a:pt x="2400" y="87"/>
                      <a:pt x="2246" y="202"/>
                      <a:pt x="2127" y="544"/>
                    </a:cubicBezTo>
                    <a:cubicBezTo>
                      <a:pt x="1904" y="1192"/>
                      <a:pt x="1717" y="1855"/>
                      <a:pt x="1496" y="2504"/>
                    </a:cubicBezTo>
                    <a:cubicBezTo>
                      <a:pt x="1416" y="2736"/>
                      <a:pt x="1280" y="2951"/>
                      <a:pt x="1169" y="3177"/>
                    </a:cubicBezTo>
                    <a:cubicBezTo>
                      <a:pt x="1124" y="3170"/>
                      <a:pt x="1079" y="3162"/>
                      <a:pt x="1033" y="3159"/>
                    </a:cubicBezTo>
                    <a:cubicBezTo>
                      <a:pt x="968" y="2927"/>
                      <a:pt x="888" y="2698"/>
                      <a:pt x="846" y="2462"/>
                    </a:cubicBezTo>
                    <a:cubicBezTo>
                      <a:pt x="788" y="2147"/>
                      <a:pt x="770" y="1824"/>
                      <a:pt x="718" y="1508"/>
                    </a:cubicBezTo>
                    <a:cubicBezTo>
                      <a:pt x="670" y="1202"/>
                      <a:pt x="575" y="914"/>
                      <a:pt x="302" y="682"/>
                    </a:cubicBezTo>
                    <a:cubicBezTo>
                      <a:pt x="191" y="727"/>
                      <a:pt x="80" y="776"/>
                      <a:pt x="0" y="810"/>
                    </a:cubicBezTo>
                    <a:cubicBezTo>
                      <a:pt x="76" y="1130"/>
                      <a:pt x="146" y="1411"/>
                      <a:pt x="212" y="1692"/>
                    </a:cubicBezTo>
                    <a:cubicBezTo>
                      <a:pt x="295" y="2063"/>
                      <a:pt x="351" y="2441"/>
                      <a:pt x="461" y="2802"/>
                    </a:cubicBezTo>
                    <a:cubicBezTo>
                      <a:pt x="580" y="3180"/>
                      <a:pt x="749" y="3541"/>
                      <a:pt x="1190" y="3694"/>
                    </a:cubicBezTo>
                    <a:cubicBezTo>
                      <a:pt x="1686" y="3572"/>
                      <a:pt x="1912" y="3194"/>
                      <a:pt x="2043" y="2746"/>
                    </a:cubicBezTo>
                    <a:cubicBezTo>
                      <a:pt x="2203" y="2198"/>
                      <a:pt x="2332" y="1643"/>
                      <a:pt x="2481" y="1092"/>
                    </a:cubicBezTo>
                    <a:cubicBezTo>
                      <a:pt x="2501" y="1023"/>
                      <a:pt x="2564" y="963"/>
                      <a:pt x="2657" y="821"/>
                    </a:cubicBezTo>
                    <a:cubicBezTo>
                      <a:pt x="2724" y="1164"/>
                      <a:pt x="2758" y="1421"/>
                      <a:pt x="2824" y="1671"/>
                    </a:cubicBezTo>
                    <a:cubicBezTo>
                      <a:pt x="2939" y="2108"/>
                      <a:pt x="3046" y="2552"/>
                      <a:pt x="3206" y="2972"/>
                    </a:cubicBezTo>
                    <a:cubicBezTo>
                      <a:pt x="3329" y="3300"/>
                      <a:pt x="3549" y="3559"/>
                      <a:pt x="3953" y="3559"/>
                    </a:cubicBezTo>
                    <a:cubicBezTo>
                      <a:pt x="3969" y="3559"/>
                      <a:pt x="3984" y="3559"/>
                      <a:pt x="4000" y="3558"/>
                    </a:cubicBezTo>
                    <a:cubicBezTo>
                      <a:pt x="4042" y="3531"/>
                      <a:pt x="4101" y="3506"/>
                      <a:pt x="4135" y="3461"/>
                    </a:cubicBezTo>
                    <a:cubicBezTo>
                      <a:pt x="4524" y="2965"/>
                      <a:pt x="4860" y="2438"/>
                      <a:pt x="4985" y="1803"/>
                    </a:cubicBezTo>
                    <a:cubicBezTo>
                      <a:pt x="5055" y="1456"/>
                      <a:pt x="5148" y="1116"/>
                      <a:pt x="5457" y="789"/>
                    </a:cubicBezTo>
                    <a:cubicBezTo>
                      <a:pt x="5530" y="1085"/>
                      <a:pt x="5582" y="1310"/>
                      <a:pt x="5648" y="1532"/>
                    </a:cubicBezTo>
                    <a:cubicBezTo>
                      <a:pt x="5814" y="2088"/>
                      <a:pt x="5995" y="2642"/>
                      <a:pt x="6165" y="3197"/>
                    </a:cubicBezTo>
                    <a:cubicBezTo>
                      <a:pt x="6244" y="3450"/>
                      <a:pt x="6451" y="3573"/>
                      <a:pt x="6663" y="3573"/>
                    </a:cubicBezTo>
                    <a:cubicBezTo>
                      <a:pt x="6881" y="3573"/>
                      <a:pt x="7104" y="3443"/>
                      <a:pt x="7195" y="3191"/>
                    </a:cubicBezTo>
                    <a:cubicBezTo>
                      <a:pt x="7345" y="2767"/>
                      <a:pt x="7476" y="2334"/>
                      <a:pt x="7619" y="1907"/>
                    </a:cubicBezTo>
                    <a:cubicBezTo>
                      <a:pt x="7723" y="1588"/>
                      <a:pt x="7837" y="1272"/>
                      <a:pt x="7944" y="956"/>
                    </a:cubicBezTo>
                    <a:lnTo>
                      <a:pt x="8048" y="967"/>
                    </a:lnTo>
                    <a:cubicBezTo>
                      <a:pt x="8101" y="1098"/>
                      <a:pt x="8163" y="1227"/>
                      <a:pt x="8202" y="1362"/>
                    </a:cubicBezTo>
                    <a:cubicBezTo>
                      <a:pt x="8277" y="1643"/>
                      <a:pt x="8316" y="1938"/>
                      <a:pt x="8413" y="2212"/>
                    </a:cubicBezTo>
                    <a:cubicBezTo>
                      <a:pt x="8548" y="2590"/>
                      <a:pt x="8673" y="2996"/>
                      <a:pt x="8902" y="3319"/>
                    </a:cubicBezTo>
                    <a:cubicBezTo>
                      <a:pt x="9027" y="3494"/>
                      <a:pt x="9177" y="3572"/>
                      <a:pt x="9330" y="3572"/>
                    </a:cubicBezTo>
                    <a:cubicBezTo>
                      <a:pt x="9529" y="3572"/>
                      <a:pt x="9735" y="3441"/>
                      <a:pt x="9905" y="3222"/>
                    </a:cubicBezTo>
                    <a:cubicBezTo>
                      <a:pt x="10234" y="2795"/>
                      <a:pt x="10422" y="2320"/>
                      <a:pt x="10599" y="1827"/>
                    </a:cubicBezTo>
                    <a:cubicBezTo>
                      <a:pt x="10713" y="1497"/>
                      <a:pt x="10849" y="1175"/>
                      <a:pt x="10998" y="859"/>
                    </a:cubicBezTo>
                    <a:cubicBezTo>
                      <a:pt x="11064" y="717"/>
                      <a:pt x="11185" y="602"/>
                      <a:pt x="11286" y="477"/>
                    </a:cubicBezTo>
                    <a:cubicBezTo>
                      <a:pt x="11324" y="485"/>
                      <a:pt x="11366" y="495"/>
                      <a:pt x="11407" y="502"/>
                    </a:cubicBezTo>
                    <a:cubicBezTo>
                      <a:pt x="11511" y="859"/>
                      <a:pt x="11640" y="1213"/>
                      <a:pt x="11712" y="1577"/>
                    </a:cubicBezTo>
                    <a:cubicBezTo>
                      <a:pt x="11816" y="2101"/>
                      <a:pt x="11976" y="2594"/>
                      <a:pt x="12261" y="3048"/>
                    </a:cubicBezTo>
                    <a:cubicBezTo>
                      <a:pt x="12424" y="3301"/>
                      <a:pt x="12625" y="3452"/>
                      <a:pt x="12977" y="3452"/>
                    </a:cubicBezTo>
                    <a:cubicBezTo>
                      <a:pt x="13022" y="3452"/>
                      <a:pt x="13070" y="3449"/>
                      <a:pt x="13121" y="3444"/>
                    </a:cubicBezTo>
                    <a:cubicBezTo>
                      <a:pt x="13232" y="3292"/>
                      <a:pt x="13412" y="3100"/>
                      <a:pt x="13516" y="2875"/>
                    </a:cubicBezTo>
                    <a:cubicBezTo>
                      <a:pt x="13745" y="2389"/>
                      <a:pt x="13923" y="1879"/>
                      <a:pt x="14138" y="1386"/>
                    </a:cubicBezTo>
                    <a:cubicBezTo>
                      <a:pt x="14269" y="1088"/>
                      <a:pt x="14397" y="776"/>
                      <a:pt x="14780" y="571"/>
                    </a:cubicBezTo>
                    <a:cubicBezTo>
                      <a:pt x="14897" y="831"/>
                      <a:pt x="15022" y="1057"/>
                      <a:pt x="15105" y="1297"/>
                    </a:cubicBezTo>
                    <a:cubicBezTo>
                      <a:pt x="15268" y="1764"/>
                      <a:pt x="15383" y="2254"/>
                      <a:pt x="15567" y="2712"/>
                    </a:cubicBezTo>
                    <a:cubicBezTo>
                      <a:pt x="15755" y="3180"/>
                      <a:pt x="16063" y="3537"/>
                      <a:pt x="16726" y="3566"/>
                    </a:cubicBezTo>
                    <a:cubicBezTo>
                      <a:pt x="16920" y="3364"/>
                      <a:pt x="17218" y="3153"/>
                      <a:pt x="17382" y="2864"/>
                    </a:cubicBezTo>
                    <a:cubicBezTo>
                      <a:pt x="17656" y="2371"/>
                      <a:pt x="17829" y="1820"/>
                      <a:pt x="18082" y="1314"/>
                    </a:cubicBezTo>
                    <a:cubicBezTo>
                      <a:pt x="18211" y="1050"/>
                      <a:pt x="18415" y="824"/>
                      <a:pt x="18586" y="581"/>
                    </a:cubicBezTo>
                    <a:cubicBezTo>
                      <a:pt x="18631" y="589"/>
                      <a:pt x="18676" y="592"/>
                      <a:pt x="18721" y="599"/>
                    </a:cubicBezTo>
                    <a:cubicBezTo>
                      <a:pt x="18825" y="845"/>
                      <a:pt x="18940" y="1088"/>
                      <a:pt x="19033" y="1338"/>
                    </a:cubicBezTo>
                    <a:cubicBezTo>
                      <a:pt x="19196" y="1775"/>
                      <a:pt x="19348" y="2216"/>
                      <a:pt x="19505" y="2653"/>
                    </a:cubicBezTo>
                    <a:cubicBezTo>
                      <a:pt x="19684" y="3156"/>
                      <a:pt x="20015" y="3429"/>
                      <a:pt x="20511" y="3429"/>
                    </a:cubicBezTo>
                    <a:cubicBezTo>
                      <a:pt x="20551" y="3429"/>
                      <a:pt x="20593" y="3427"/>
                      <a:pt x="20636" y="3423"/>
                    </a:cubicBezTo>
                    <a:cubicBezTo>
                      <a:pt x="21142" y="3201"/>
                      <a:pt x="21396" y="2829"/>
                      <a:pt x="21510" y="2299"/>
                    </a:cubicBezTo>
                    <a:cubicBezTo>
                      <a:pt x="21590" y="1924"/>
                      <a:pt x="21840" y="1588"/>
                      <a:pt x="21968" y="1217"/>
                    </a:cubicBezTo>
                    <a:cubicBezTo>
                      <a:pt x="22089" y="866"/>
                      <a:pt x="22328" y="675"/>
                      <a:pt x="22700" y="523"/>
                    </a:cubicBezTo>
                    <a:cubicBezTo>
                      <a:pt x="22797" y="690"/>
                      <a:pt x="22908" y="839"/>
                      <a:pt x="22978" y="1008"/>
                    </a:cubicBezTo>
                    <a:cubicBezTo>
                      <a:pt x="23158" y="1439"/>
                      <a:pt x="23307" y="1883"/>
                      <a:pt x="23494" y="2309"/>
                    </a:cubicBezTo>
                    <a:cubicBezTo>
                      <a:pt x="23644" y="2650"/>
                      <a:pt x="23855" y="2944"/>
                      <a:pt x="24282" y="3017"/>
                    </a:cubicBezTo>
                    <a:cubicBezTo>
                      <a:pt x="24338" y="2954"/>
                      <a:pt x="24393" y="2892"/>
                      <a:pt x="24414" y="2868"/>
                    </a:cubicBezTo>
                    <a:cubicBezTo>
                      <a:pt x="24264" y="2496"/>
                      <a:pt x="24129" y="2160"/>
                      <a:pt x="23994" y="1824"/>
                    </a:cubicBezTo>
                    <a:cubicBezTo>
                      <a:pt x="23796" y="1338"/>
                      <a:pt x="23612" y="849"/>
                      <a:pt x="23398" y="370"/>
                    </a:cubicBezTo>
                    <a:cubicBezTo>
                      <a:pt x="23279" y="103"/>
                      <a:pt x="23029" y="1"/>
                      <a:pt x="227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7" name="Google Shape;12037;p55"/>
              <p:cNvSpPr/>
              <p:nvPr/>
            </p:nvSpPr>
            <p:spPr>
              <a:xfrm>
                <a:off x="7724522" y="1150967"/>
                <a:ext cx="2734" cy="598"/>
              </a:xfrm>
              <a:custGeom>
                <a:avLst/>
                <a:gdLst/>
                <a:ahLst/>
                <a:cxnLst/>
                <a:rect l="l" t="t" r="r" b="b"/>
                <a:pathLst>
                  <a:path w="32" h="7" extrusionOk="0">
                    <a:moveTo>
                      <a:pt x="0" y="0"/>
                    </a:moveTo>
                    <a:lnTo>
                      <a:pt x="32" y="7"/>
                    </a:lnTo>
                    <a:lnTo>
                      <a:pt x="18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8" name="Google Shape;12038;p55"/>
              <p:cNvSpPr/>
              <p:nvPr/>
            </p:nvSpPr>
            <p:spPr>
              <a:xfrm>
                <a:off x="8211500" y="690894"/>
                <a:ext cx="1880" cy="1538"/>
              </a:xfrm>
              <a:custGeom>
                <a:avLst/>
                <a:gdLst/>
                <a:ahLst/>
                <a:cxnLst/>
                <a:rect l="l" t="t" r="r" b="b"/>
                <a:pathLst>
                  <a:path w="22" h="18" extrusionOk="0">
                    <a:moveTo>
                      <a:pt x="21" y="1"/>
                    </a:moveTo>
                    <a:lnTo>
                      <a:pt x="1" y="8"/>
                    </a:lnTo>
                    <a:lnTo>
                      <a:pt x="8" y="18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39" name="Google Shape;12039;p55"/>
            <p:cNvGrpSpPr/>
            <p:nvPr/>
          </p:nvGrpSpPr>
          <p:grpSpPr>
            <a:xfrm>
              <a:off x="1314744" y="1478218"/>
              <a:ext cx="2073376" cy="2434703"/>
              <a:chOff x="1314744" y="1478218"/>
              <a:chExt cx="2073376" cy="2434703"/>
            </a:xfrm>
          </p:grpSpPr>
          <p:sp>
            <p:nvSpPr>
              <p:cNvPr id="12040" name="Google Shape;12040;p55"/>
              <p:cNvSpPr/>
              <p:nvPr/>
            </p:nvSpPr>
            <p:spPr>
              <a:xfrm rot="443811">
                <a:off x="1450216" y="1585001"/>
                <a:ext cx="1802431" cy="2221139"/>
              </a:xfrm>
              <a:custGeom>
                <a:avLst/>
                <a:gdLst/>
                <a:ahLst/>
                <a:cxnLst/>
                <a:rect l="l" t="t" r="r" b="b"/>
                <a:pathLst>
                  <a:path w="23684" h="29185" extrusionOk="0">
                    <a:moveTo>
                      <a:pt x="2829" y="1"/>
                    </a:moveTo>
                    <a:cubicBezTo>
                      <a:pt x="2592" y="1"/>
                      <a:pt x="2371" y="42"/>
                      <a:pt x="2169" y="122"/>
                    </a:cubicBezTo>
                    <a:cubicBezTo>
                      <a:pt x="1829" y="255"/>
                      <a:pt x="1545" y="500"/>
                      <a:pt x="1372" y="812"/>
                    </a:cubicBezTo>
                    <a:cubicBezTo>
                      <a:pt x="1149" y="1208"/>
                      <a:pt x="695" y="2346"/>
                      <a:pt x="414" y="3723"/>
                    </a:cubicBezTo>
                    <a:cubicBezTo>
                      <a:pt x="244" y="4535"/>
                      <a:pt x="161" y="5316"/>
                      <a:pt x="161" y="6045"/>
                    </a:cubicBezTo>
                    <a:cubicBezTo>
                      <a:pt x="161" y="6981"/>
                      <a:pt x="302" y="7835"/>
                      <a:pt x="584" y="8584"/>
                    </a:cubicBezTo>
                    <a:cubicBezTo>
                      <a:pt x="1007" y="9715"/>
                      <a:pt x="1569" y="10610"/>
                      <a:pt x="2246" y="11241"/>
                    </a:cubicBezTo>
                    <a:cubicBezTo>
                      <a:pt x="2284" y="11276"/>
                      <a:pt x="2322" y="11311"/>
                      <a:pt x="2360" y="11342"/>
                    </a:cubicBezTo>
                    <a:cubicBezTo>
                      <a:pt x="2322" y="11484"/>
                      <a:pt x="2277" y="11654"/>
                      <a:pt x="2214" y="11859"/>
                    </a:cubicBezTo>
                    <a:cubicBezTo>
                      <a:pt x="2030" y="12477"/>
                      <a:pt x="1788" y="13209"/>
                      <a:pt x="1524" y="13986"/>
                    </a:cubicBezTo>
                    <a:cubicBezTo>
                      <a:pt x="1250" y="14805"/>
                      <a:pt x="969" y="15648"/>
                      <a:pt x="736" y="16421"/>
                    </a:cubicBezTo>
                    <a:cubicBezTo>
                      <a:pt x="456" y="17369"/>
                      <a:pt x="296" y="18056"/>
                      <a:pt x="237" y="18586"/>
                    </a:cubicBezTo>
                    <a:cubicBezTo>
                      <a:pt x="1" y="20696"/>
                      <a:pt x="775" y="22122"/>
                      <a:pt x="1468" y="22948"/>
                    </a:cubicBezTo>
                    <a:cubicBezTo>
                      <a:pt x="1934" y="23506"/>
                      <a:pt x="2520" y="23981"/>
                      <a:pt x="3168" y="24328"/>
                    </a:cubicBezTo>
                    <a:cubicBezTo>
                      <a:pt x="3571" y="24543"/>
                      <a:pt x="3987" y="24699"/>
                      <a:pt x="4369" y="24783"/>
                    </a:cubicBezTo>
                    <a:cubicBezTo>
                      <a:pt x="4886" y="25133"/>
                      <a:pt x="5361" y="25300"/>
                      <a:pt x="5625" y="25369"/>
                    </a:cubicBezTo>
                    <a:lnTo>
                      <a:pt x="5628" y="25369"/>
                    </a:lnTo>
                    <a:cubicBezTo>
                      <a:pt x="5860" y="25431"/>
                      <a:pt x="6073" y="25463"/>
                      <a:pt x="6273" y="25463"/>
                    </a:cubicBezTo>
                    <a:cubicBezTo>
                      <a:pt x="6360" y="25463"/>
                      <a:pt x="6443" y="25459"/>
                      <a:pt x="6523" y="25446"/>
                    </a:cubicBezTo>
                    <a:lnTo>
                      <a:pt x="6523" y="25446"/>
                    </a:lnTo>
                    <a:cubicBezTo>
                      <a:pt x="6326" y="26903"/>
                      <a:pt x="6284" y="27274"/>
                      <a:pt x="6270" y="27416"/>
                    </a:cubicBezTo>
                    <a:cubicBezTo>
                      <a:pt x="6235" y="27819"/>
                      <a:pt x="6371" y="28221"/>
                      <a:pt x="6645" y="28519"/>
                    </a:cubicBezTo>
                    <a:cubicBezTo>
                      <a:pt x="6864" y="28759"/>
                      <a:pt x="7148" y="28919"/>
                      <a:pt x="7512" y="29005"/>
                    </a:cubicBezTo>
                    <a:cubicBezTo>
                      <a:pt x="7658" y="29039"/>
                      <a:pt x="7828" y="29064"/>
                      <a:pt x="8029" y="29081"/>
                    </a:cubicBezTo>
                    <a:cubicBezTo>
                      <a:pt x="8321" y="29109"/>
                      <a:pt x="8702" y="29123"/>
                      <a:pt x="9195" y="29123"/>
                    </a:cubicBezTo>
                    <a:cubicBezTo>
                      <a:pt x="9295" y="29154"/>
                      <a:pt x="9403" y="29175"/>
                      <a:pt x="9514" y="29182"/>
                    </a:cubicBezTo>
                    <a:cubicBezTo>
                      <a:pt x="9549" y="29185"/>
                      <a:pt x="9583" y="29185"/>
                      <a:pt x="9618" y="29185"/>
                    </a:cubicBezTo>
                    <a:cubicBezTo>
                      <a:pt x="9778" y="29185"/>
                      <a:pt x="9930" y="29161"/>
                      <a:pt x="10076" y="29113"/>
                    </a:cubicBezTo>
                    <a:cubicBezTo>
                      <a:pt x="10600" y="29102"/>
                      <a:pt x="11221" y="29081"/>
                      <a:pt x="12012" y="29050"/>
                    </a:cubicBezTo>
                    <a:cubicBezTo>
                      <a:pt x="12130" y="29085"/>
                      <a:pt x="12258" y="29102"/>
                      <a:pt x="12390" y="29102"/>
                    </a:cubicBezTo>
                    <a:cubicBezTo>
                      <a:pt x="12422" y="29102"/>
                      <a:pt x="12456" y="29098"/>
                      <a:pt x="12487" y="29098"/>
                    </a:cubicBezTo>
                    <a:cubicBezTo>
                      <a:pt x="12622" y="29088"/>
                      <a:pt x="12750" y="29060"/>
                      <a:pt x="12880" y="29015"/>
                    </a:cubicBezTo>
                    <a:cubicBezTo>
                      <a:pt x="13143" y="29005"/>
                      <a:pt x="13410" y="28994"/>
                      <a:pt x="13691" y="28984"/>
                    </a:cubicBezTo>
                    <a:cubicBezTo>
                      <a:pt x="13913" y="28973"/>
                      <a:pt x="14142" y="28963"/>
                      <a:pt x="14371" y="28953"/>
                    </a:cubicBezTo>
                    <a:cubicBezTo>
                      <a:pt x="14492" y="28988"/>
                      <a:pt x="14617" y="29005"/>
                      <a:pt x="14746" y="29005"/>
                    </a:cubicBezTo>
                    <a:cubicBezTo>
                      <a:pt x="14780" y="29005"/>
                      <a:pt x="14811" y="29002"/>
                      <a:pt x="14846" y="29002"/>
                    </a:cubicBezTo>
                    <a:cubicBezTo>
                      <a:pt x="14853" y="28998"/>
                      <a:pt x="14864" y="28998"/>
                      <a:pt x="14870" y="28998"/>
                    </a:cubicBezTo>
                    <a:cubicBezTo>
                      <a:pt x="14995" y="28988"/>
                      <a:pt x="15117" y="28960"/>
                      <a:pt x="15235" y="28919"/>
                    </a:cubicBezTo>
                    <a:cubicBezTo>
                      <a:pt x="15828" y="28898"/>
                      <a:pt x="16324" y="28877"/>
                      <a:pt x="16776" y="28863"/>
                    </a:cubicBezTo>
                    <a:cubicBezTo>
                      <a:pt x="17184" y="28852"/>
                      <a:pt x="17567" y="28658"/>
                      <a:pt x="17820" y="28336"/>
                    </a:cubicBezTo>
                    <a:cubicBezTo>
                      <a:pt x="18073" y="28016"/>
                      <a:pt x="18174" y="27600"/>
                      <a:pt x="18090" y="27197"/>
                    </a:cubicBezTo>
                    <a:lnTo>
                      <a:pt x="17730" y="25438"/>
                    </a:lnTo>
                    <a:cubicBezTo>
                      <a:pt x="17834" y="25425"/>
                      <a:pt x="17941" y="25401"/>
                      <a:pt x="18055" y="25369"/>
                    </a:cubicBezTo>
                    <a:lnTo>
                      <a:pt x="18059" y="25369"/>
                    </a:lnTo>
                    <a:cubicBezTo>
                      <a:pt x="18323" y="25300"/>
                      <a:pt x="18798" y="25133"/>
                      <a:pt x="19315" y="24783"/>
                    </a:cubicBezTo>
                    <a:cubicBezTo>
                      <a:pt x="19696" y="24699"/>
                      <a:pt x="20113" y="24543"/>
                      <a:pt x="20515" y="24328"/>
                    </a:cubicBezTo>
                    <a:cubicBezTo>
                      <a:pt x="21164" y="23981"/>
                      <a:pt x="21751" y="23506"/>
                      <a:pt x="22219" y="22948"/>
                    </a:cubicBezTo>
                    <a:cubicBezTo>
                      <a:pt x="22909" y="22122"/>
                      <a:pt x="23683" y="20696"/>
                      <a:pt x="23447" y="18586"/>
                    </a:cubicBezTo>
                    <a:cubicBezTo>
                      <a:pt x="23388" y="18056"/>
                      <a:pt x="23229" y="17369"/>
                      <a:pt x="22947" y="16421"/>
                    </a:cubicBezTo>
                    <a:cubicBezTo>
                      <a:pt x="22715" y="15648"/>
                      <a:pt x="22434" y="14805"/>
                      <a:pt x="22159" y="13986"/>
                    </a:cubicBezTo>
                    <a:cubicBezTo>
                      <a:pt x="21896" y="13209"/>
                      <a:pt x="21653" y="12477"/>
                      <a:pt x="21469" y="11859"/>
                    </a:cubicBezTo>
                    <a:cubicBezTo>
                      <a:pt x="21407" y="11654"/>
                      <a:pt x="21362" y="11484"/>
                      <a:pt x="21323" y="11342"/>
                    </a:cubicBezTo>
                    <a:cubicBezTo>
                      <a:pt x="21362" y="11311"/>
                      <a:pt x="21400" y="11276"/>
                      <a:pt x="21438" y="11241"/>
                    </a:cubicBezTo>
                    <a:cubicBezTo>
                      <a:pt x="22114" y="10610"/>
                      <a:pt x="22676" y="9715"/>
                      <a:pt x="23100" y="8584"/>
                    </a:cubicBezTo>
                    <a:cubicBezTo>
                      <a:pt x="23381" y="7835"/>
                      <a:pt x="23523" y="6981"/>
                      <a:pt x="23523" y="6045"/>
                    </a:cubicBezTo>
                    <a:cubicBezTo>
                      <a:pt x="23523" y="5316"/>
                      <a:pt x="23440" y="4535"/>
                      <a:pt x="23273" y="3723"/>
                    </a:cubicBezTo>
                    <a:cubicBezTo>
                      <a:pt x="22989" y="2346"/>
                      <a:pt x="22534" y="1208"/>
                      <a:pt x="22313" y="812"/>
                    </a:cubicBezTo>
                    <a:cubicBezTo>
                      <a:pt x="22139" y="500"/>
                      <a:pt x="21855" y="255"/>
                      <a:pt x="21514" y="122"/>
                    </a:cubicBezTo>
                    <a:cubicBezTo>
                      <a:pt x="21313" y="42"/>
                      <a:pt x="21091" y="1"/>
                      <a:pt x="20855" y="1"/>
                    </a:cubicBezTo>
                    <a:cubicBezTo>
                      <a:pt x="20446" y="1"/>
                      <a:pt x="19960" y="125"/>
                      <a:pt x="19416" y="372"/>
                    </a:cubicBezTo>
                    <a:cubicBezTo>
                      <a:pt x="18940" y="588"/>
                      <a:pt x="18430" y="889"/>
                      <a:pt x="17941" y="1243"/>
                    </a:cubicBezTo>
                    <a:cubicBezTo>
                      <a:pt x="17386" y="1645"/>
                      <a:pt x="16865" y="2107"/>
                      <a:pt x="16393" y="2617"/>
                    </a:cubicBezTo>
                    <a:cubicBezTo>
                      <a:pt x="15849" y="3203"/>
                      <a:pt x="15381" y="3842"/>
                      <a:pt x="15003" y="4511"/>
                    </a:cubicBezTo>
                    <a:cubicBezTo>
                      <a:pt x="14715" y="5021"/>
                      <a:pt x="14433" y="5722"/>
                      <a:pt x="14163" y="6596"/>
                    </a:cubicBezTo>
                    <a:lnTo>
                      <a:pt x="14149" y="6596"/>
                    </a:lnTo>
                    <a:cubicBezTo>
                      <a:pt x="13666" y="6596"/>
                      <a:pt x="13139" y="6624"/>
                      <a:pt x="12716" y="6648"/>
                    </a:cubicBezTo>
                    <a:cubicBezTo>
                      <a:pt x="12646" y="6655"/>
                      <a:pt x="12581" y="6658"/>
                      <a:pt x="12515" y="6662"/>
                    </a:cubicBezTo>
                    <a:cubicBezTo>
                      <a:pt x="12435" y="6666"/>
                      <a:pt x="12355" y="6676"/>
                      <a:pt x="12279" y="6693"/>
                    </a:cubicBezTo>
                    <a:lnTo>
                      <a:pt x="12033" y="6693"/>
                    </a:lnTo>
                    <a:cubicBezTo>
                      <a:pt x="11818" y="6693"/>
                      <a:pt x="11606" y="6697"/>
                      <a:pt x="11397" y="6700"/>
                    </a:cubicBezTo>
                    <a:cubicBezTo>
                      <a:pt x="11058" y="6613"/>
                      <a:pt x="10645" y="6572"/>
                      <a:pt x="10153" y="6572"/>
                    </a:cubicBezTo>
                    <a:cubicBezTo>
                      <a:pt x="9951" y="6572"/>
                      <a:pt x="9743" y="6578"/>
                      <a:pt x="9521" y="6593"/>
                    </a:cubicBezTo>
                    <a:cubicBezTo>
                      <a:pt x="9250" y="5718"/>
                      <a:pt x="8969" y="5017"/>
                      <a:pt x="8681" y="4511"/>
                    </a:cubicBezTo>
                    <a:cubicBezTo>
                      <a:pt x="8303" y="3842"/>
                      <a:pt x="7835" y="3203"/>
                      <a:pt x="7290" y="2617"/>
                    </a:cubicBezTo>
                    <a:cubicBezTo>
                      <a:pt x="6818" y="2107"/>
                      <a:pt x="6297" y="1645"/>
                      <a:pt x="5746" y="1243"/>
                    </a:cubicBezTo>
                    <a:cubicBezTo>
                      <a:pt x="5253" y="889"/>
                      <a:pt x="4744" y="588"/>
                      <a:pt x="4268" y="372"/>
                    </a:cubicBezTo>
                    <a:cubicBezTo>
                      <a:pt x="3724" y="125"/>
                      <a:pt x="3237" y="1"/>
                      <a:pt x="28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1" name="Google Shape;12041;p55"/>
              <p:cNvSpPr/>
              <p:nvPr/>
            </p:nvSpPr>
            <p:spPr>
              <a:xfrm rot="443811">
                <a:off x="1537900" y="2198264"/>
                <a:ext cx="1586374" cy="1222330"/>
              </a:xfrm>
              <a:custGeom>
                <a:avLst/>
                <a:gdLst/>
                <a:ahLst/>
                <a:cxnLst/>
                <a:rect l="l" t="t" r="r" b="b"/>
                <a:pathLst>
                  <a:path w="20845" h="16061" extrusionOk="0">
                    <a:moveTo>
                      <a:pt x="10686" y="1"/>
                    </a:moveTo>
                    <a:cubicBezTo>
                      <a:pt x="9166" y="1"/>
                      <a:pt x="7661" y="131"/>
                      <a:pt x="7171" y="431"/>
                    </a:cubicBezTo>
                    <a:cubicBezTo>
                      <a:pt x="6204" y="1021"/>
                      <a:pt x="1880" y="4910"/>
                      <a:pt x="646" y="10340"/>
                    </a:cubicBezTo>
                    <a:cubicBezTo>
                      <a:pt x="646" y="10340"/>
                      <a:pt x="0" y="12435"/>
                      <a:pt x="1506" y="14156"/>
                    </a:cubicBezTo>
                    <a:cubicBezTo>
                      <a:pt x="2734" y="15558"/>
                      <a:pt x="6202" y="16060"/>
                      <a:pt x="10704" y="16060"/>
                    </a:cubicBezTo>
                    <a:cubicBezTo>
                      <a:pt x="11718" y="16060"/>
                      <a:pt x="12786" y="16035"/>
                      <a:pt x="13891" y="15988"/>
                    </a:cubicBezTo>
                    <a:cubicBezTo>
                      <a:pt x="20026" y="15728"/>
                      <a:pt x="20844" y="12057"/>
                      <a:pt x="20500" y="10659"/>
                    </a:cubicBezTo>
                    <a:cubicBezTo>
                      <a:pt x="20157" y="9265"/>
                      <a:pt x="15439" y="767"/>
                      <a:pt x="14255" y="338"/>
                    </a:cubicBezTo>
                    <a:cubicBezTo>
                      <a:pt x="13671" y="125"/>
                      <a:pt x="12171" y="1"/>
                      <a:pt x="1068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2" name="Google Shape;12042;p55"/>
              <p:cNvSpPr/>
              <p:nvPr/>
            </p:nvSpPr>
            <p:spPr>
              <a:xfrm rot="443811">
                <a:off x="2163152" y="2787382"/>
                <a:ext cx="342237" cy="179533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359" extrusionOk="0">
                    <a:moveTo>
                      <a:pt x="2270" y="1"/>
                    </a:moveTo>
                    <a:cubicBezTo>
                      <a:pt x="1314" y="1"/>
                      <a:pt x="753" y="179"/>
                      <a:pt x="753" y="179"/>
                    </a:cubicBezTo>
                    <a:cubicBezTo>
                      <a:pt x="0" y="329"/>
                      <a:pt x="1173" y="2358"/>
                      <a:pt x="2296" y="2358"/>
                    </a:cubicBezTo>
                    <a:cubicBezTo>
                      <a:pt x="2374" y="2358"/>
                      <a:pt x="2452" y="2349"/>
                      <a:pt x="2529" y="2328"/>
                    </a:cubicBezTo>
                    <a:cubicBezTo>
                      <a:pt x="3709" y="2005"/>
                      <a:pt x="4496" y="284"/>
                      <a:pt x="3979" y="179"/>
                    </a:cubicBezTo>
                    <a:cubicBezTo>
                      <a:pt x="3325" y="45"/>
                      <a:pt x="2748" y="1"/>
                      <a:pt x="22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3" name="Google Shape;12043;p55"/>
              <p:cNvSpPr/>
              <p:nvPr/>
            </p:nvSpPr>
            <p:spPr>
              <a:xfrm rot="443811">
                <a:off x="2122405" y="2797163"/>
                <a:ext cx="444748" cy="13699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1800" extrusionOk="0">
                    <a:moveTo>
                      <a:pt x="3912" y="0"/>
                    </a:moveTo>
                    <a:cubicBezTo>
                      <a:pt x="3886" y="0"/>
                      <a:pt x="3861" y="1"/>
                      <a:pt x="3834" y="2"/>
                    </a:cubicBezTo>
                    <a:cubicBezTo>
                      <a:pt x="3723" y="5"/>
                      <a:pt x="3609" y="6"/>
                      <a:pt x="3496" y="6"/>
                    </a:cubicBezTo>
                    <a:cubicBezTo>
                      <a:pt x="3371" y="6"/>
                      <a:pt x="3246" y="5"/>
                      <a:pt x="3123" y="5"/>
                    </a:cubicBezTo>
                    <a:cubicBezTo>
                      <a:pt x="2999" y="3"/>
                      <a:pt x="2876" y="2"/>
                      <a:pt x="2754" y="2"/>
                    </a:cubicBezTo>
                    <a:cubicBezTo>
                      <a:pt x="1608" y="2"/>
                      <a:pt x="563" y="141"/>
                      <a:pt x="12" y="1712"/>
                    </a:cubicBezTo>
                    <a:cubicBezTo>
                      <a:pt x="1" y="1747"/>
                      <a:pt x="18" y="1782"/>
                      <a:pt x="53" y="1795"/>
                    </a:cubicBezTo>
                    <a:cubicBezTo>
                      <a:pt x="60" y="1799"/>
                      <a:pt x="67" y="1799"/>
                      <a:pt x="74" y="1799"/>
                    </a:cubicBezTo>
                    <a:cubicBezTo>
                      <a:pt x="102" y="1799"/>
                      <a:pt x="126" y="1782"/>
                      <a:pt x="137" y="1754"/>
                    </a:cubicBezTo>
                    <a:cubicBezTo>
                      <a:pt x="658" y="272"/>
                      <a:pt x="1659" y="134"/>
                      <a:pt x="2758" y="134"/>
                    </a:cubicBezTo>
                    <a:cubicBezTo>
                      <a:pt x="2879" y="134"/>
                      <a:pt x="3001" y="136"/>
                      <a:pt x="3123" y="137"/>
                    </a:cubicBezTo>
                    <a:cubicBezTo>
                      <a:pt x="3239" y="137"/>
                      <a:pt x="3358" y="138"/>
                      <a:pt x="3478" y="138"/>
                    </a:cubicBezTo>
                    <a:cubicBezTo>
                      <a:pt x="3598" y="138"/>
                      <a:pt x="3718" y="137"/>
                      <a:pt x="3838" y="134"/>
                    </a:cubicBezTo>
                    <a:cubicBezTo>
                      <a:pt x="3863" y="133"/>
                      <a:pt x="3888" y="133"/>
                      <a:pt x="3913" y="133"/>
                    </a:cubicBezTo>
                    <a:cubicBezTo>
                      <a:pt x="5289" y="133"/>
                      <a:pt x="5691" y="1530"/>
                      <a:pt x="5708" y="1591"/>
                    </a:cubicBezTo>
                    <a:cubicBezTo>
                      <a:pt x="5717" y="1620"/>
                      <a:pt x="5742" y="1639"/>
                      <a:pt x="5770" y="1639"/>
                    </a:cubicBezTo>
                    <a:cubicBezTo>
                      <a:pt x="5776" y="1639"/>
                      <a:pt x="5782" y="1638"/>
                      <a:pt x="5788" y="1636"/>
                    </a:cubicBezTo>
                    <a:cubicBezTo>
                      <a:pt x="5823" y="1625"/>
                      <a:pt x="5844" y="1587"/>
                      <a:pt x="5833" y="1553"/>
                    </a:cubicBezTo>
                    <a:cubicBezTo>
                      <a:pt x="5829" y="1539"/>
                      <a:pt x="5393" y="0"/>
                      <a:pt x="391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4" name="Google Shape;12044;p55"/>
              <p:cNvSpPr/>
              <p:nvPr/>
            </p:nvSpPr>
            <p:spPr>
              <a:xfrm rot="443811">
                <a:off x="1544559" y="1638708"/>
                <a:ext cx="833864" cy="1680638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22083" extrusionOk="0">
                    <a:moveTo>
                      <a:pt x="1912" y="1"/>
                    </a:moveTo>
                    <a:cubicBezTo>
                      <a:pt x="1787" y="1"/>
                      <a:pt x="1702" y="33"/>
                      <a:pt x="1666" y="97"/>
                    </a:cubicBezTo>
                    <a:cubicBezTo>
                      <a:pt x="1402" y="576"/>
                      <a:pt x="1" y="4128"/>
                      <a:pt x="968" y="6709"/>
                    </a:cubicBezTo>
                    <a:cubicBezTo>
                      <a:pt x="1809" y="8944"/>
                      <a:pt x="2957" y="9290"/>
                      <a:pt x="2957" y="9290"/>
                    </a:cubicBezTo>
                    <a:cubicBezTo>
                      <a:pt x="3013" y="10470"/>
                      <a:pt x="920" y="15373"/>
                      <a:pt x="698" y="17350"/>
                    </a:cubicBezTo>
                    <a:cubicBezTo>
                      <a:pt x="323" y="20739"/>
                      <a:pt x="3172" y="22082"/>
                      <a:pt x="4084" y="22082"/>
                    </a:cubicBezTo>
                    <a:cubicBezTo>
                      <a:pt x="4084" y="22082"/>
                      <a:pt x="1" y="17836"/>
                      <a:pt x="3873" y="15469"/>
                    </a:cubicBezTo>
                    <a:cubicBezTo>
                      <a:pt x="5132" y="14699"/>
                      <a:pt x="7634" y="15418"/>
                      <a:pt x="9083" y="14665"/>
                    </a:cubicBezTo>
                    <a:cubicBezTo>
                      <a:pt x="10537" y="13912"/>
                      <a:pt x="10957" y="6973"/>
                      <a:pt x="10287" y="6702"/>
                    </a:cubicBezTo>
                    <a:cubicBezTo>
                      <a:pt x="10104" y="6629"/>
                      <a:pt x="9766" y="6569"/>
                      <a:pt x="9237" y="6569"/>
                    </a:cubicBezTo>
                    <a:cubicBezTo>
                      <a:pt x="8814" y="6569"/>
                      <a:pt x="8268" y="6607"/>
                      <a:pt x="7581" y="6709"/>
                    </a:cubicBezTo>
                    <a:cubicBezTo>
                      <a:pt x="7581" y="6709"/>
                      <a:pt x="7141" y="4832"/>
                      <a:pt x="6558" y="3806"/>
                    </a:cubicBezTo>
                    <a:cubicBezTo>
                      <a:pt x="5160" y="1338"/>
                      <a:pt x="2716" y="1"/>
                      <a:pt x="19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5" name="Google Shape;12045;p55"/>
              <p:cNvSpPr/>
              <p:nvPr/>
            </p:nvSpPr>
            <p:spPr>
              <a:xfrm rot="443811">
                <a:off x="1741402" y="1813010"/>
                <a:ext cx="314231" cy="431823"/>
              </a:xfrm>
              <a:custGeom>
                <a:avLst/>
                <a:gdLst/>
                <a:ahLst/>
                <a:cxnLst/>
                <a:rect l="l" t="t" r="r" b="b"/>
                <a:pathLst>
                  <a:path w="4129" h="5674" extrusionOk="0">
                    <a:moveTo>
                      <a:pt x="1035" y="0"/>
                    </a:moveTo>
                    <a:cubicBezTo>
                      <a:pt x="1007" y="0"/>
                      <a:pt x="984" y="5"/>
                      <a:pt x="965" y="17"/>
                    </a:cubicBezTo>
                    <a:cubicBezTo>
                      <a:pt x="580" y="236"/>
                      <a:pt x="1" y="3611"/>
                      <a:pt x="843" y="4624"/>
                    </a:cubicBezTo>
                    <a:cubicBezTo>
                      <a:pt x="1301" y="5176"/>
                      <a:pt x="2020" y="5575"/>
                      <a:pt x="2113" y="5662"/>
                    </a:cubicBezTo>
                    <a:cubicBezTo>
                      <a:pt x="2122" y="5670"/>
                      <a:pt x="2141" y="5674"/>
                      <a:pt x="2169" y="5674"/>
                    </a:cubicBezTo>
                    <a:cubicBezTo>
                      <a:pt x="2462" y="5674"/>
                      <a:pt x="3727" y="5254"/>
                      <a:pt x="3873" y="4649"/>
                    </a:cubicBezTo>
                    <a:cubicBezTo>
                      <a:pt x="3873" y="4649"/>
                      <a:pt x="4129" y="3813"/>
                      <a:pt x="3778" y="2841"/>
                    </a:cubicBezTo>
                    <a:cubicBezTo>
                      <a:pt x="3442" y="1922"/>
                      <a:pt x="1551" y="0"/>
                      <a:pt x="10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6" name="Google Shape;12046;p55"/>
              <p:cNvSpPr/>
              <p:nvPr/>
            </p:nvSpPr>
            <p:spPr>
              <a:xfrm rot="443811">
                <a:off x="1796379" y="2829420"/>
                <a:ext cx="120472" cy="120475"/>
              </a:xfrm>
              <a:custGeom>
                <a:avLst/>
                <a:gdLst/>
                <a:ahLst/>
                <a:cxnLst/>
                <a:rect l="l" t="t" r="r" b="b"/>
                <a:pathLst>
                  <a:path w="1583" h="1583" extrusionOk="0">
                    <a:moveTo>
                      <a:pt x="791" y="0"/>
                    </a:moveTo>
                    <a:cubicBezTo>
                      <a:pt x="354" y="0"/>
                      <a:pt x="0" y="354"/>
                      <a:pt x="0" y="791"/>
                    </a:cubicBezTo>
                    <a:cubicBezTo>
                      <a:pt x="0" y="1228"/>
                      <a:pt x="354" y="1582"/>
                      <a:pt x="791" y="1582"/>
                    </a:cubicBezTo>
                    <a:cubicBezTo>
                      <a:pt x="1228" y="1582"/>
                      <a:pt x="1582" y="1228"/>
                      <a:pt x="1582" y="791"/>
                    </a:cubicBezTo>
                    <a:cubicBezTo>
                      <a:pt x="1582" y="354"/>
                      <a:pt x="1228" y="0"/>
                      <a:pt x="7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7" name="Google Shape;12047;p55"/>
              <p:cNvSpPr/>
              <p:nvPr/>
            </p:nvSpPr>
            <p:spPr>
              <a:xfrm rot="443811">
                <a:off x="1934559" y="2078595"/>
                <a:ext cx="94140" cy="121769"/>
              </a:xfrm>
              <a:custGeom>
                <a:avLst/>
                <a:gdLst/>
                <a:ahLst/>
                <a:cxnLst/>
                <a:rect l="l" t="t" r="r" b="b"/>
                <a:pathLst>
                  <a:path w="1237" h="1600" extrusionOk="0">
                    <a:moveTo>
                      <a:pt x="74" y="1"/>
                    </a:moveTo>
                    <a:cubicBezTo>
                      <a:pt x="46" y="1"/>
                      <a:pt x="20" y="17"/>
                      <a:pt x="12" y="45"/>
                    </a:cubicBezTo>
                    <a:cubicBezTo>
                      <a:pt x="1" y="80"/>
                      <a:pt x="22" y="118"/>
                      <a:pt x="57" y="128"/>
                    </a:cubicBezTo>
                    <a:cubicBezTo>
                      <a:pt x="67" y="132"/>
                      <a:pt x="1104" y="465"/>
                      <a:pt x="1104" y="1534"/>
                    </a:cubicBezTo>
                    <a:cubicBezTo>
                      <a:pt x="1104" y="1571"/>
                      <a:pt x="1136" y="1600"/>
                      <a:pt x="1171" y="1600"/>
                    </a:cubicBezTo>
                    <a:cubicBezTo>
                      <a:pt x="1208" y="1600"/>
                      <a:pt x="1236" y="1571"/>
                      <a:pt x="1236" y="1534"/>
                    </a:cubicBezTo>
                    <a:cubicBezTo>
                      <a:pt x="1236" y="372"/>
                      <a:pt x="105" y="7"/>
                      <a:pt x="95" y="4"/>
                    </a:cubicBezTo>
                    <a:cubicBezTo>
                      <a:pt x="88" y="2"/>
                      <a:pt x="81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55"/>
              <p:cNvSpPr/>
              <p:nvPr/>
            </p:nvSpPr>
            <p:spPr>
              <a:xfrm rot="443811">
                <a:off x="1901972" y="2145843"/>
                <a:ext cx="121233" cy="5715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751" extrusionOk="0">
                    <a:moveTo>
                      <a:pt x="66" y="1"/>
                    </a:moveTo>
                    <a:cubicBezTo>
                      <a:pt x="28" y="1"/>
                      <a:pt x="1" y="32"/>
                      <a:pt x="1" y="67"/>
                    </a:cubicBezTo>
                    <a:cubicBezTo>
                      <a:pt x="1" y="105"/>
                      <a:pt x="28" y="132"/>
                      <a:pt x="66" y="132"/>
                    </a:cubicBezTo>
                    <a:cubicBezTo>
                      <a:pt x="76" y="132"/>
                      <a:pt x="1135" y="143"/>
                      <a:pt x="1461" y="715"/>
                    </a:cubicBezTo>
                    <a:cubicBezTo>
                      <a:pt x="1475" y="736"/>
                      <a:pt x="1496" y="750"/>
                      <a:pt x="1520" y="750"/>
                    </a:cubicBezTo>
                    <a:cubicBezTo>
                      <a:pt x="1530" y="750"/>
                      <a:pt x="1541" y="747"/>
                      <a:pt x="1551" y="739"/>
                    </a:cubicBezTo>
                    <a:cubicBezTo>
                      <a:pt x="1583" y="722"/>
                      <a:pt x="1593" y="684"/>
                      <a:pt x="1575" y="649"/>
                    </a:cubicBezTo>
                    <a:cubicBezTo>
                      <a:pt x="1215" y="11"/>
                      <a:pt x="111" y="1"/>
                      <a:pt x="6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55"/>
              <p:cNvSpPr/>
              <p:nvPr/>
            </p:nvSpPr>
            <p:spPr>
              <a:xfrm rot="443811">
                <a:off x="1679918" y="3195694"/>
                <a:ext cx="326712" cy="160963"/>
              </a:xfrm>
              <a:custGeom>
                <a:avLst/>
                <a:gdLst/>
                <a:ahLst/>
                <a:cxnLst/>
                <a:rect l="l" t="t" r="r" b="b"/>
                <a:pathLst>
                  <a:path w="4293" h="2115" extrusionOk="0">
                    <a:moveTo>
                      <a:pt x="73" y="0"/>
                    </a:moveTo>
                    <a:cubicBezTo>
                      <a:pt x="68" y="0"/>
                      <a:pt x="64" y="1"/>
                      <a:pt x="60" y="2"/>
                    </a:cubicBezTo>
                    <a:cubicBezTo>
                      <a:pt x="25" y="9"/>
                      <a:pt x="1" y="40"/>
                      <a:pt x="7" y="78"/>
                    </a:cubicBezTo>
                    <a:cubicBezTo>
                      <a:pt x="243" y="1306"/>
                      <a:pt x="1326" y="1907"/>
                      <a:pt x="1929" y="2070"/>
                    </a:cubicBezTo>
                    <a:cubicBezTo>
                      <a:pt x="2020" y="2094"/>
                      <a:pt x="2127" y="2115"/>
                      <a:pt x="2217" y="2115"/>
                    </a:cubicBezTo>
                    <a:cubicBezTo>
                      <a:pt x="2291" y="2115"/>
                      <a:pt x="2350" y="2101"/>
                      <a:pt x="2384" y="2063"/>
                    </a:cubicBezTo>
                    <a:cubicBezTo>
                      <a:pt x="2488" y="1945"/>
                      <a:pt x="2419" y="1643"/>
                      <a:pt x="2339" y="1407"/>
                    </a:cubicBezTo>
                    <a:lnTo>
                      <a:pt x="2339" y="1407"/>
                    </a:lnTo>
                    <a:cubicBezTo>
                      <a:pt x="2959" y="1962"/>
                      <a:pt x="3697" y="2033"/>
                      <a:pt x="4040" y="2033"/>
                    </a:cubicBezTo>
                    <a:cubicBezTo>
                      <a:pt x="4158" y="2033"/>
                      <a:pt x="4230" y="2025"/>
                      <a:pt x="4233" y="2025"/>
                    </a:cubicBezTo>
                    <a:cubicBezTo>
                      <a:pt x="4268" y="2018"/>
                      <a:pt x="4292" y="1987"/>
                      <a:pt x="4289" y="1948"/>
                    </a:cubicBezTo>
                    <a:cubicBezTo>
                      <a:pt x="4286" y="1916"/>
                      <a:pt x="4255" y="1892"/>
                      <a:pt x="4222" y="1892"/>
                    </a:cubicBezTo>
                    <a:cubicBezTo>
                      <a:pt x="4220" y="1892"/>
                      <a:pt x="4218" y="1892"/>
                      <a:pt x="4216" y="1893"/>
                    </a:cubicBezTo>
                    <a:cubicBezTo>
                      <a:pt x="4213" y="1893"/>
                      <a:pt x="4145" y="1901"/>
                      <a:pt x="4033" y="1901"/>
                    </a:cubicBezTo>
                    <a:cubicBezTo>
                      <a:pt x="3668" y="1901"/>
                      <a:pt x="2830" y="1815"/>
                      <a:pt x="2214" y="1088"/>
                    </a:cubicBezTo>
                    <a:cubicBezTo>
                      <a:pt x="2201" y="1073"/>
                      <a:pt x="2183" y="1064"/>
                      <a:pt x="2164" y="1064"/>
                    </a:cubicBezTo>
                    <a:cubicBezTo>
                      <a:pt x="2153" y="1064"/>
                      <a:pt x="2141" y="1068"/>
                      <a:pt x="2131" y="1074"/>
                    </a:cubicBezTo>
                    <a:cubicBezTo>
                      <a:pt x="2103" y="1092"/>
                      <a:pt x="2089" y="1126"/>
                      <a:pt x="2103" y="1157"/>
                    </a:cubicBezTo>
                    <a:cubicBezTo>
                      <a:pt x="2249" y="1487"/>
                      <a:pt x="2356" y="1893"/>
                      <a:pt x="2287" y="1973"/>
                    </a:cubicBezTo>
                    <a:cubicBezTo>
                      <a:pt x="2278" y="1979"/>
                      <a:pt x="2255" y="1983"/>
                      <a:pt x="2220" y="1983"/>
                    </a:cubicBezTo>
                    <a:cubicBezTo>
                      <a:pt x="2124" y="1983"/>
                      <a:pt x="1932" y="1951"/>
                      <a:pt x="1669" y="1841"/>
                    </a:cubicBezTo>
                    <a:cubicBezTo>
                      <a:pt x="1367" y="1713"/>
                      <a:pt x="358" y="1202"/>
                      <a:pt x="139" y="54"/>
                    </a:cubicBezTo>
                    <a:cubicBezTo>
                      <a:pt x="133" y="21"/>
                      <a:pt x="103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55"/>
              <p:cNvSpPr/>
              <p:nvPr/>
            </p:nvSpPr>
            <p:spPr>
              <a:xfrm rot="443811">
                <a:off x="2371432" y="1745753"/>
                <a:ext cx="829222" cy="1680638"/>
              </a:xfrm>
              <a:custGeom>
                <a:avLst/>
                <a:gdLst/>
                <a:ahLst/>
                <a:cxnLst/>
                <a:rect l="l" t="t" r="r" b="b"/>
                <a:pathLst>
                  <a:path w="10896" h="22083" extrusionOk="0">
                    <a:moveTo>
                      <a:pt x="8985" y="1"/>
                    </a:moveTo>
                    <a:cubicBezTo>
                      <a:pt x="8180" y="1"/>
                      <a:pt x="5735" y="1338"/>
                      <a:pt x="4338" y="3806"/>
                    </a:cubicBezTo>
                    <a:cubicBezTo>
                      <a:pt x="3755" y="4832"/>
                      <a:pt x="3318" y="6709"/>
                      <a:pt x="3318" y="6709"/>
                    </a:cubicBezTo>
                    <a:cubicBezTo>
                      <a:pt x="3105" y="6622"/>
                      <a:pt x="2718" y="6594"/>
                      <a:pt x="2281" y="6594"/>
                    </a:cubicBezTo>
                    <a:cubicBezTo>
                      <a:pt x="1763" y="6594"/>
                      <a:pt x="1174" y="6633"/>
                      <a:pt x="723" y="6657"/>
                    </a:cubicBezTo>
                    <a:cubicBezTo>
                      <a:pt x="1" y="6699"/>
                      <a:pt x="358" y="13912"/>
                      <a:pt x="1812" y="14665"/>
                    </a:cubicBezTo>
                    <a:cubicBezTo>
                      <a:pt x="3262" y="15418"/>
                      <a:pt x="5764" y="14699"/>
                      <a:pt x="7027" y="15469"/>
                    </a:cubicBezTo>
                    <a:cubicBezTo>
                      <a:pt x="10895" y="17836"/>
                      <a:pt x="6811" y="22082"/>
                      <a:pt x="6811" y="22082"/>
                    </a:cubicBezTo>
                    <a:cubicBezTo>
                      <a:pt x="7724" y="22082"/>
                      <a:pt x="10572" y="20739"/>
                      <a:pt x="10197" y="17350"/>
                    </a:cubicBezTo>
                    <a:cubicBezTo>
                      <a:pt x="9975" y="15373"/>
                      <a:pt x="7884" y="10470"/>
                      <a:pt x="7939" y="9290"/>
                    </a:cubicBezTo>
                    <a:cubicBezTo>
                      <a:pt x="7939" y="9290"/>
                      <a:pt x="9091" y="8944"/>
                      <a:pt x="9927" y="6709"/>
                    </a:cubicBezTo>
                    <a:cubicBezTo>
                      <a:pt x="10895" y="4128"/>
                      <a:pt x="9493" y="576"/>
                      <a:pt x="9230" y="97"/>
                    </a:cubicBezTo>
                    <a:cubicBezTo>
                      <a:pt x="9194" y="33"/>
                      <a:pt x="9109" y="1"/>
                      <a:pt x="898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55"/>
              <p:cNvSpPr/>
              <p:nvPr/>
            </p:nvSpPr>
            <p:spPr>
              <a:xfrm rot="443811">
                <a:off x="2802364" y="1950765"/>
                <a:ext cx="314535" cy="431823"/>
              </a:xfrm>
              <a:custGeom>
                <a:avLst/>
                <a:gdLst/>
                <a:ahLst/>
                <a:cxnLst/>
                <a:rect l="l" t="t" r="r" b="b"/>
                <a:pathLst>
                  <a:path w="4133" h="5674" extrusionOk="0">
                    <a:moveTo>
                      <a:pt x="3095" y="0"/>
                    </a:moveTo>
                    <a:cubicBezTo>
                      <a:pt x="2579" y="0"/>
                      <a:pt x="687" y="1922"/>
                      <a:pt x="351" y="2841"/>
                    </a:cubicBezTo>
                    <a:cubicBezTo>
                      <a:pt x="0" y="3813"/>
                      <a:pt x="258" y="4649"/>
                      <a:pt x="258" y="4649"/>
                    </a:cubicBezTo>
                    <a:cubicBezTo>
                      <a:pt x="403" y="5254"/>
                      <a:pt x="1668" y="5674"/>
                      <a:pt x="1961" y="5674"/>
                    </a:cubicBezTo>
                    <a:cubicBezTo>
                      <a:pt x="1989" y="5674"/>
                      <a:pt x="2008" y="5670"/>
                      <a:pt x="2016" y="5662"/>
                    </a:cubicBezTo>
                    <a:cubicBezTo>
                      <a:pt x="2110" y="5575"/>
                      <a:pt x="2828" y="5176"/>
                      <a:pt x="3286" y="4624"/>
                    </a:cubicBezTo>
                    <a:cubicBezTo>
                      <a:pt x="4133" y="3611"/>
                      <a:pt x="3550" y="236"/>
                      <a:pt x="3164" y="17"/>
                    </a:cubicBezTo>
                    <a:cubicBezTo>
                      <a:pt x="3145" y="5"/>
                      <a:pt x="3122" y="0"/>
                      <a:pt x="309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55"/>
              <p:cNvSpPr/>
              <p:nvPr/>
            </p:nvSpPr>
            <p:spPr>
              <a:xfrm rot="443811">
                <a:off x="2720136" y="2949358"/>
                <a:ext cx="120700" cy="120475"/>
              </a:xfrm>
              <a:custGeom>
                <a:avLst/>
                <a:gdLst/>
                <a:ahLst/>
                <a:cxnLst/>
                <a:rect l="l" t="t" r="r" b="b"/>
                <a:pathLst>
                  <a:path w="1586" h="1583" extrusionOk="0">
                    <a:moveTo>
                      <a:pt x="791" y="0"/>
                    </a:moveTo>
                    <a:cubicBezTo>
                      <a:pt x="354" y="0"/>
                      <a:pt x="0" y="354"/>
                      <a:pt x="0" y="791"/>
                    </a:cubicBezTo>
                    <a:cubicBezTo>
                      <a:pt x="0" y="1228"/>
                      <a:pt x="354" y="1582"/>
                      <a:pt x="791" y="1582"/>
                    </a:cubicBezTo>
                    <a:cubicBezTo>
                      <a:pt x="1228" y="1582"/>
                      <a:pt x="1585" y="1228"/>
                      <a:pt x="1585" y="791"/>
                    </a:cubicBezTo>
                    <a:cubicBezTo>
                      <a:pt x="1585" y="354"/>
                      <a:pt x="1228" y="0"/>
                      <a:pt x="7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55"/>
              <p:cNvSpPr/>
              <p:nvPr/>
            </p:nvSpPr>
            <p:spPr>
              <a:xfrm rot="443811">
                <a:off x="2803902" y="2191449"/>
                <a:ext cx="94064" cy="121769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600" extrusionOk="0">
                    <a:moveTo>
                      <a:pt x="1162" y="1"/>
                    </a:moveTo>
                    <a:cubicBezTo>
                      <a:pt x="1156" y="1"/>
                      <a:pt x="1149" y="2"/>
                      <a:pt x="1142" y="4"/>
                    </a:cubicBezTo>
                    <a:cubicBezTo>
                      <a:pt x="1131" y="7"/>
                      <a:pt x="1" y="372"/>
                      <a:pt x="1" y="1534"/>
                    </a:cubicBezTo>
                    <a:cubicBezTo>
                      <a:pt x="1" y="1571"/>
                      <a:pt x="28" y="1600"/>
                      <a:pt x="66" y="1600"/>
                    </a:cubicBezTo>
                    <a:cubicBezTo>
                      <a:pt x="101" y="1600"/>
                      <a:pt x="132" y="1571"/>
                      <a:pt x="132" y="1534"/>
                    </a:cubicBezTo>
                    <a:cubicBezTo>
                      <a:pt x="132" y="468"/>
                      <a:pt x="1138" y="143"/>
                      <a:pt x="1180" y="128"/>
                    </a:cubicBezTo>
                    <a:cubicBezTo>
                      <a:pt x="1215" y="118"/>
                      <a:pt x="1235" y="80"/>
                      <a:pt x="1226" y="45"/>
                    </a:cubicBezTo>
                    <a:cubicBezTo>
                      <a:pt x="1217" y="17"/>
                      <a:pt x="1190" y="1"/>
                      <a:pt x="116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55"/>
              <p:cNvSpPr/>
              <p:nvPr/>
            </p:nvSpPr>
            <p:spPr>
              <a:xfrm rot="443811">
                <a:off x="2799767" y="2262401"/>
                <a:ext cx="121309" cy="57155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751" extrusionOk="0">
                    <a:moveTo>
                      <a:pt x="1528" y="1"/>
                    </a:moveTo>
                    <a:cubicBezTo>
                      <a:pt x="1482" y="1"/>
                      <a:pt x="379" y="11"/>
                      <a:pt x="18" y="649"/>
                    </a:cubicBezTo>
                    <a:cubicBezTo>
                      <a:pt x="1" y="684"/>
                      <a:pt x="11" y="722"/>
                      <a:pt x="42" y="739"/>
                    </a:cubicBezTo>
                    <a:cubicBezTo>
                      <a:pt x="53" y="747"/>
                      <a:pt x="63" y="750"/>
                      <a:pt x="77" y="750"/>
                    </a:cubicBezTo>
                    <a:cubicBezTo>
                      <a:pt x="98" y="750"/>
                      <a:pt x="122" y="736"/>
                      <a:pt x="133" y="715"/>
                    </a:cubicBezTo>
                    <a:cubicBezTo>
                      <a:pt x="455" y="143"/>
                      <a:pt x="1517" y="132"/>
                      <a:pt x="1528" y="132"/>
                    </a:cubicBezTo>
                    <a:cubicBezTo>
                      <a:pt x="1565" y="132"/>
                      <a:pt x="1594" y="105"/>
                      <a:pt x="1594" y="67"/>
                    </a:cubicBezTo>
                    <a:cubicBezTo>
                      <a:pt x="1594" y="32"/>
                      <a:pt x="1565" y="1"/>
                      <a:pt x="152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55"/>
              <p:cNvSpPr/>
              <p:nvPr/>
            </p:nvSpPr>
            <p:spPr>
              <a:xfrm rot="443811">
                <a:off x="2531148" y="3306202"/>
                <a:ext cx="326712" cy="160963"/>
              </a:xfrm>
              <a:custGeom>
                <a:avLst/>
                <a:gdLst/>
                <a:ahLst/>
                <a:cxnLst/>
                <a:rect l="l" t="t" r="r" b="b"/>
                <a:pathLst>
                  <a:path w="4293" h="2115" extrusionOk="0">
                    <a:moveTo>
                      <a:pt x="4220" y="0"/>
                    </a:moveTo>
                    <a:cubicBezTo>
                      <a:pt x="4189" y="0"/>
                      <a:pt x="4159" y="21"/>
                      <a:pt x="4153" y="54"/>
                    </a:cubicBezTo>
                    <a:cubicBezTo>
                      <a:pt x="3935" y="1202"/>
                      <a:pt x="2925" y="1713"/>
                      <a:pt x="2624" y="1841"/>
                    </a:cubicBezTo>
                    <a:cubicBezTo>
                      <a:pt x="2355" y="1953"/>
                      <a:pt x="2161" y="1985"/>
                      <a:pt x="2068" y="1985"/>
                    </a:cubicBezTo>
                    <a:cubicBezTo>
                      <a:pt x="2037" y="1985"/>
                      <a:pt x="2017" y="1981"/>
                      <a:pt x="2009" y="1976"/>
                    </a:cubicBezTo>
                    <a:cubicBezTo>
                      <a:pt x="1937" y="1893"/>
                      <a:pt x="2044" y="1487"/>
                      <a:pt x="2190" y="1157"/>
                    </a:cubicBezTo>
                    <a:cubicBezTo>
                      <a:pt x="2203" y="1126"/>
                      <a:pt x="2190" y="1092"/>
                      <a:pt x="2166" y="1074"/>
                    </a:cubicBezTo>
                    <a:cubicBezTo>
                      <a:pt x="2155" y="1068"/>
                      <a:pt x="2143" y="1064"/>
                      <a:pt x="2131" y="1064"/>
                    </a:cubicBezTo>
                    <a:cubicBezTo>
                      <a:pt x="2111" y="1064"/>
                      <a:pt x="2091" y="1073"/>
                      <a:pt x="2078" y="1088"/>
                    </a:cubicBezTo>
                    <a:cubicBezTo>
                      <a:pt x="1460" y="1816"/>
                      <a:pt x="618" y="1900"/>
                      <a:pt x="255" y="1900"/>
                    </a:cubicBezTo>
                    <a:cubicBezTo>
                      <a:pt x="146" y="1900"/>
                      <a:pt x="80" y="1893"/>
                      <a:pt x="77" y="1893"/>
                    </a:cubicBezTo>
                    <a:cubicBezTo>
                      <a:pt x="75" y="1892"/>
                      <a:pt x="72" y="1892"/>
                      <a:pt x="70" y="1892"/>
                    </a:cubicBezTo>
                    <a:cubicBezTo>
                      <a:pt x="38" y="1892"/>
                      <a:pt x="7" y="1916"/>
                      <a:pt x="4" y="1948"/>
                    </a:cubicBezTo>
                    <a:cubicBezTo>
                      <a:pt x="1" y="1987"/>
                      <a:pt x="25" y="2018"/>
                      <a:pt x="59" y="2025"/>
                    </a:cubicBezTo>
                    <a:cubicBezTo>
                      <a:pt x="63" y="2025"/>
                      <a:pt x="134" y="2033"/>
                      <a:pt x="252" y="2033"/>
                    </a:cubicBezTo>
                    <a:cubicBezTo>
                      <a:pt x="595" y="2033"/>
                      <a:pt x="1334" y="1962"/>
                      <a:pt x="1953" y="1407"/>
                    </a:cubicBezTo>
                    <a:lnTo>
                      <a:pt x="1953" y="1407"/>
                    </a:lnTo>
                    <a:cubicBezTo>
                      <a:pt x="1874" y="1643"/>
                      <a:pt x="1804" y="1945"/>
                      <a:pt x="1908" y="2063"/>
                    </a:cubicBezTo>
                    <a:cubicBezTo>
                      <a:pt x="1943" y="2101"/>
                      <a:pt x="2003" y="2115"/>
                      <a:pt x="2075" y="2115"/>
                    </a:cubicBezTo>
                    <a:cubicBezTo>
                      <a:pt x="2166" y="2115"/>
                      <a:pt x="2273" y="2094"/>
                      <a:pt x="2363" y="2070"/>
                    </a:cubicBezTo>
                    <a:cubicBezTo>
                      <a:pt x="2967" y="1907"/>
                      <a:pt x="4049" y="1306"/>
                      <a:pt x="4285" y="78"/>
                    </a:cubicBezTo>
                    <a:cubicBezTo>
                      <a:pt x="4292" y="40"/>
                      <a:pt x="4268" y="9"/>
                      <a:pt x="4233" y="2"/>
                    </a:cubicBezTo>
                    <a:cubicBezTo>
                      <a:pt x="4229" y="1"/>
                      <a:pt x="4224" y="0"/>
                      <a:pt x="422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6" name="Google Shape;12056;p55"/>
              <p:cNvSpPr/>
              <p:nvPr/>
            </p:nvSpPr>
            <p:spPr>
              <a:xfrm rot="443811">
                <a:off x="1966029" y="2552031"/>
                <a:ext cx="167732" cy="167965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207" extrusionOk="0">
                    <a:moveTo>
                      <a:pt x="1104" y="0"/>
                    </a:moveTo>
                    <a:cubicBezTo>
                      <a:pt x="493" y="0"/>
                      <a:pt x="0" y="495"/>
                      <a:pt x="0" y="1103"/>
                    </a:cubicBezTo>
                    <a:cubicBezTo>
                      <a:pt x="0" y="1710"/>
                      <a:pt x="493" y="2207"/>
                      <a:pt x="1104" y="2207"/>
                    </a:cubicBezTo>
                    <a:cubicBezTo>
                      <a:pt x="1711" y="2207"/>
                      <a:pt x="2204" y="1710"/>
                      <a:pt x="2204" y="1103"/>
                    </a:cubicBezTo>
                    <a:cubicBezTo>
                      <a:pt x="2204" y="495"/>
                      <a:pt x="1711" y="0"/>
                      <a:pt x="1104" y="0"/>
                    </a:cubicBezTo>
                    <a:close/>
                  </a:path>
                </a:pathLst>
              </a:custGeom>
              <a:solidFill>
                <a:srgbClr val="2417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7" name="Google Shape;12057;p55"/>
              <p:cNvSpPr/>
              <p:nvPr/>
            </p:nvSpPr>
            <p:spPr>
              <a:xfrm rot="443811">
                <a:off x="2130164" y="3377617"/>
                <a:ext cx="297640" cy="41173"/>
              </a:xfrm>
              <a:custGeom>
                <a:avLst/>
                <a:gdLst/>
                <a:ahLst/>
                <a:cxnLst/>
                <a:rect l="l" t="t" r="r" b="b"/>
                <a:pathLst>
                  <a:path w="3911" h="541" extrusionOk="0">
                    <a:moveTo>
                      <a:pt x="3834" y="1"/>
                    </a:moveTo>
                    <a:cubicBezTo>
                      <a:pt x="3825" y="1"/>
                      <a:pt x="3815" y="2"/>
                      <a:pt x="3806" y="6"/>
                    </a:cubicBezTo>
                    <a:cubicBezTo>
                      <a:pt x="3169" y="312"/>
                      <a:pt x="2499" y="408"/>
                      <a:pt x="1905" y="408"/>
                    </a:cubicBezTo>
                    <a:cubicBezTo>
                      <a:pt x="895" y="408"/>
                      <a:pt x="108" y="129"/>
                      <a:pt x="97" y="124"/>
                    </a:cubicBezTo>
                    <a:cubicBezTo>
                      <a:pt x="91" y="123"/>
                      <a:pt x="84" y="122"/>
                      <a:pt x="77" y="122"/>
                    </a:cubicBezTo>
                    <a:cubicBezTo>
                      <a:pt x="49" y="122"/>
                      <a:pt x="22" y="138"/>
                      <a:pt x="11" y="166"/>
                    </a:cubicBezTo>
                    <a:cubicBezTo>
                      <a:pt x="1" y="198"/>
                      <a:pt x="17" y="235"/>
                      <a:pt x="52" y="249"/>
                    </a:cubicBezTo>
                    <a:cubicBezTo>
                      <a:pt x="63" y="253"/>
                      <a:pt x="868" y="541"/>
                      <a:pt x="1905" y="541"/>
                    </a:cubicBezTo>
                    <a:cubicBezTo>
                      <a:pt x="2515" y="541"/>
                      <a:pt x="3207" y="440"/>
                      <a:pt x="3862" y="124"/>
                    </a:cubicBezTo>
                    <a:cubicBezTo>
                      <a:pt x="3897" y="110"/>
                      <a:pt x="3910" y="69"/>
                      <a:pt x="3893" y="38"/>
                    </a:cubicBezTo>
                    <a:cubicBezTo>
                      <a:pt x="3883" y="13"/>
                      <a:pt x="3859" y="1"/>
                      <a:pt x="3834" y="1"/>
                    </a:cubicBezTo>
                    <a:close/>
                  </a:path>
                </a:pathLst>
              </a:custGeom>
              <a:solidFill>
                <a:srgbClr val="24172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8" name="Google Shape;12058;p55"/>
              <p:cNvSpPr/>
              <p:nvPr/>
            </p:nvSpPr>
            <p:spPr>
              <a:xfrm rot="443811">
                <a:off x="1719187" y="2561092"/>
                <a:ext cx="29148" cy="55176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5" extrusionOk="0">
                    <a:moveTo>
                      <a:pt x="308" y="1"/>
                    </a:moveTo>
                    <a:cubicBezTo>
                      <a:pt x="290" y="1"/>
                      <a:pt x="271" y="9"/>
                      <a:pt x="258" y="24"/>
                    </a:cubicBezTo>
                    <a:cubicBezTo>
                      <a:pt x="247" y="38"/>
                      <a:pt x="1" y="333"/>
                      <a:pt x="1" y="659"/>
                    </a:cubicBezTo>
                    <a:cubicBezTo>
                      <a:pt x="1" y="694"/>
                      <a:pt x="32" y="725"/>
                      <a:pt x="66" y="725"/>
                    </a:cubicBezTo>
                    <a:cubicBezTo>
                      <a:pt x="101" y="725"/>
                      <a:pt x="133" y="694"/>
                      <a:pt x="133" y="659"/>
                    </a:cubicBezTo>
                    <a:cubicBezTo>
                      <a:pt x="133" y="382"/>
                      <a:pt x="354" y="111"/>
                      <a:pt x="358" y="107"/>
                    </a:cubicBezTo>
                    <a:cubicBezTo>
                      <a:pt x="383" y="80"/>
                      <a:pt x="379" y="38"/>
                      <a:pt x="351" y="17"/>
                    </a:cubicBezTo>
                    <a:cubicBezTo>
                      <a:pt x="339" y="6"/>
                      <a:pt x="323" y="1"/>
                      <a:pt x="3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55"/>
              <p:cNvSpPr/>
              <p:nvPr/>
            </p:nvSpPr>
            <p:spPr>
              <a:xfrm rot="443811">
                <a:off x="1736137" y="2625604"/>
                <a:ext cx="29071" cy="5517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25" extrusionOk="0">
                    <a:moveTo>
                      <a:pt x="310" y="0"/>
                    </a:moveTo>
                    <a:cubicBezTo>
                      <a:pt x="291" y="0"/>
                      <a:pt x="271" y="8"/>
                      <a:pt x="257" y="24"/>
                    </a:cubicBezTo>
                    <a:cubicBezTo>
                      <a:pt x="247" y="34"/>
                      <a:pt x="0" y="333"/>
                      <a:pt x="0" y="659"/>
                    </a:cubicBezTo>
                    <a:cubicBezTo>
                      <a:pt x="0" y="694"/>
                      <a:pt x="28" y="725"/>
                      <a:pt x="66" y="725"/>
                    </a:cubicBezTo>
                    <a:cubicBezTo>
                      <a:pt x="101" y="725"/>
                      <a:pt x="132" y="694"/>
                      <a:pt x="132" y="659"/>
                    </a:cubicBezTo>
                    <a:cubicBezTo>
                      <a:pt x="132" y="382"/>
                      <a:pt x="354" y="111"/>
                      <a:pt x="357" y="107"/>
                    </a:cubicBezTo>
                    <a:cubicBezTo>
                      <a:pt x="382" y="79"/>
                      <a:pt x="378" y="38"/>
                      <a:pt x="351" y="14"/>
                    </a:cubicBezTo>
                    <a:cubicBezTo>
                      <a:pt x="339" y="5"/>
                      <a:pt x="324" y="0"/>
                      <a:pt x="3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0" name="Google Shape;12060;p55"/>
              <p:cNvSpPr/>
              <p:nvPr/>
            </p:nvSpPr>
            <p:spPr>
              <a:xfrm rot="443811">
                <a:off x="1683975" y="2637256"/>
                <a:ext cx="29148" cy="55176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5" extrusionOk="0">
                    <a:moveTo>
                      <a:pt x="309" y="0"/>
                    </a:moveTo>
                    <a:cubicBezTo>
                      <a:pt x="290" y="0"/>
                      <a:pt x="271" y="8"/>
                      <a:pt x="258" y="23"/>
                    </a:cubicBezTo>
                    <a:cubicBezTo>
                      <a:pt x="247" y="38"/>
                      <a:pt x="1" y="332"/>
                      <a:pt x="1" y="658"/>
                    </a:cubicBezTo>
                    <a:cubicBezTo>
                      <a:pt x="1" y="696"/>
                      <a:pt x="32" y="725"/>
                      <a:pt x="67" y="725"/>
                    </a:cubicBezTo>
                    <a:cubicBezTo>
                      <a:pt x="105" y="725"/>
                      <a:pt x="133" y="696"/>
                      <a:pt x="133" y="658"/>
                    </a:cubicBezTo>
                    <a:cubicBezTo>
                      <a:pt x="133" y="381"/>
                      <a:pt x="359" y="110"/>
                      <a:pt x="359" y="110"/>
                    </a:cubicBezTo>
                    <a:cubicBezTo>
                      <a:pt x="383" y="83"/>
                      <a:pt x="380" y="41"/>
                      <a:pt x="351" y="17"/>
                    </a:cubicBezTo>
                    <a:cubicBezTo>
                      <a:pt x="339" y="6"/>
                      <a:pt x="324" y="0"/>
                      <a:pt x="30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1" name="Google Shape;12061;p55"/>
              <p:cNvSpPr/>
              <p:nvPr/>
            </p:nvSpPr>
            <p:spPr>
              <a:xfrm rot="443811">
                <a:off x="1693924" y="2704221"/>
                <a:ext cx="28843" cy="55253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26" extrusionOk="0">
                    <a:moveTo>
                      <a:pt x="307" y="1"/>
                    </a:moveTo>
                    <a:cubicBezTo>
                      <a:pt x="288" y="1"/>
                      <a:pt x="269" y="9"/>
                      <a:pt x="257" y="24"/>
                    </a:cubicBezTo>
                    <a:cubicBezTo>
                      <a:pt x="247" y="35"/>
                      <a:pt x="1" y="333"/>
                      <a:pt x="1" y="660"/>
                    </a:cubicBezTo>
                    <a:cubicBezTo>
                      <a:pt x="1" y="694"/>
                      <a:pt x="28" y="725"/>
                      <a:pt x="67" y="725"/>
                    </a:cubicBezTo>
                    <a:cubicBezTo>
                      <a:pt x="102" y="725"/>
                      <a:pt x="132" y="694"/>
                      <a:pt x="132" y="660"/>
                    </a:cubicBezTo>
                    <a:cubicBezTo>
                      <a:pt x="132" y="381"/>
                      <a:pt x="355" y="111"/>
                      <a:pt x="358" y="108"/>
                    </a:cubicBezTo>
                    <a:cubicBezTo>
                      <a:pt x="379" y="80"/>
                      <a:pt x="376" y="38"/>
                      <a:pt x="348" y="14"/>
                    </a:cubicBezTo>
                    <a:cubicBezTo>
                      <a:pt x="336" y="5"/>
                      <a:pt x="321" y="1"/>
                      <a:pt x="3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2" name="Google Shape;12062;p55"/>
              <p:cNvSpPr/>
              <p:nvPr/>
            </p:nvSpPr>
            <p:spPr>
              <a:xfrm rot="443811">
                <a:off x="1643226" y="2715773"/>
                <a:ext cx="23059" cy="5852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769" extrusionOk="0">
                    <a:moveTo>
                      <a:pt x="228" y="0"/>
                    </a:moveTo>
                    <a:cubicBezTo>
                      <a:pt x="203" y="0"/>
                      <a:pt x="177" y="14"/>
                      <a:pt x="167" y="40"/>
                    </a:cubicBezTo>
                    <a:cubicBezTo>
                      <a:pt x="160" y="54"/>
                      <a:pt x="0" y="404"/>
                      <a:pt x="88" y="720"/>
                    </a:cubicBezTo>
                    <a:cubicBezTo>
                      <a:pt x="94" y="747"/>
                      <a:pt x="122" y="768"/>
                      <a:pt x="150" y="768"/>
                    </a:cubicBezTo>
                    <a:cubicBezTo>
                      <a:pt x="157" y="768"/>
                      <a:pt x="163" y="765"/>
                      <a:pt x="167" y="765"/>
                    </a:cubicBezTo>
                    <a:cubicBezTo>
                      <a:pt x="202" y="755"/>
                      <a:pt x="223" y="720"/>
                      <a:pt x="213" y="685"/>
                    </a:cubicBezTo>
                    <a:cubicBezTo>
                      <a:pt x="139" y="419"/>
                      <a:pt x="285" y="99"/>
                      <a:pt x="285" y="96"/>
                    </a:cubicBezTo>
                    <a:cubicBezTo>
                      <a:pt x="303" y="61"/>
                      <a:pt x="288" y="23"/>
                      <a:pt x="254" y="6"/>
                    </a:cubicBezTo>
                    <a:cubicBezTo>
                      <a:pt x="246" y="2"/>
                      <a:pt x="237" y="0"/>
                      <a:pt x="2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3" name="Google Shape;12063;p55"/>
              <p:cNvSpPr/>
              <p:nvPr/>
            </p:nvSpPr>
            <p:spPr>
              <a:xfrm rot="443811">
                <a:off x="1755346" y="2489605"/>
                <a:ext cx="28310" cy="56014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36" extrusionOk="0">
                    <a:moveTo>
                      <a:pt x="296" y="0"/>
                    </a:moveTo>
                    <a:cubicBezTo>
                      <a:pt x="276" y="0"/>
                      <a:pt x="257" y="9"/>
                      <a:pt x="243" y="27"/>
                    </a:cubicBezTo>
                    <a:cubicBezTo>
                      <a:pt x="232" y="37"/>
                      <a:pt x="0" y="346"/>
                      <a:pt x="14" y="669"/>
                    </a:cubicBezTo>
                    <a:cubicBezTo>
                      <a:pt x="14" y="708"/>
                      <a:pt x="45" y="735"/>
                      <a:pt x="80" y="735"/>
                    </a:cubicBezTo>
                    <a:cubicBezTo>
                      <a:pt x="118" y="732"/>
                      <a:pt x="146" y="700"/>
                      <a:pt x="146" y="666"/>
                    </a:cubicBezTo>
                    <a:cubicBezTo>
                      <a:pt x="132" y="388"/>
                      <a:pt x="347" y="111"/>
                      <a:pt x="347" y="107"/>
                    </a:cubicBezTo>
                    <a:cubicBezTo>
                      <a:pt x="371" y="79"/>
                      <a:pt x="365" y="37"/>
                      <a:pt x="336" y="13"/>
                    </a:cubicBezTo>
                    <a:cubicBezTo>
                      <a:pt x="324" y="5"/>
                      <a:pt x="310" y="0"/>
                      <a:pt x="29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4" name="Google Shape;12064;p55"/>
              <p:cNvSpPr/>
              <p:nvPr/>
            </p:nvSpPr>
            <p:spPr>
              <a:xfrm rot="443811">
                <a:off x="1765352" y="2551067"/>
                <a:ext cx="27017" cy="5669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45" extrusionOk="0">
                    <a:moveTo>
                      <a:pt x="279" y="1"/>
                    </a:moveTo>
                    <a:cubicBezTo>
                      <a:pt x="259" y="1"/>
                      <a:pt x="239" y="10"/>
                      <a:pt x="226" y="27"/>
                    </a:cubicBezTo>
                    <a:cubicBezTo>
                      <a:pt x="216" y="40"/>
                      <a:pt x="1" y="360"/>
                      <a:pt x="32" y="682"/>
                    </a:cubicBezTo>
                    <a:cubicBezTo>
                      <a:pt x="32" y="717"/>
                      <a:pt x="63" y="745"/>
                      <a:pt x="95" y="745"/>
                    </a:cubicBezTo>
                    <a:lnTo>
                      <a:pt x="101" y="745"/>
                    </a:lnTo>
                    <a:cubicBezTo>
                      <a:pt x="140" y="741"/>
                      <a:pt x="164" y="706"/>
                      <a:pt x="161" y="672"/>
                    </a:cubicBezTo>
                    <a:cubicBezTo>
                      <a:pt x="136" y="394"/>
                      <a:pt x="330" y="106"/>
                      <a:pt x="334" y="103"/>
                    </a:cubicBezTo>
                    <a:cubicBezTo>
                      <a:pt x="355" y="72"/>
                      <a:pt x="348" y="30"/>
                      <a:pt x="317" y="13"/>
                    </a:cubicBezTo>
                    <a:cubicBezTo>
                      <a:pt x="306" y="4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5" name="Google Shape;12065;p55"/>
              <p:cNvSpPr/>
              <p:nvPr/>
            </p:nvSpPr>
            <p:spPr>
              <a:xfrm rot="443811">
                <a:off x="2956751" y="2679775"/>
                <a:ext cx="29148" cy="55176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5" extrusionOk="0">
                    <a:moveTo>
                      <a:pt x="75" y="0"/>
                    </a:moveTo>
                    <a:cubicBezTo>
                      <a:pt x="59" y="0"/>
                      <a:pt x="44" y="5"/>
                      <a:pt x="32" y="16"/>
                    </a:cubicBezTo>
                    <a:cubicBezTo>
                      <a:pt x="4" y="37"/>
                      <a:pt x="1" y="79"/>
                      <a:pt x="25" y="106"/>
                    </a:cubicBezTo>
                    <a:cubicBezTo>
                      <a:pt x="25" y="110"/>
                      <a:pt x="251" y="380"/>
                      <a:pt x="251" y="658"/>
                    </a:cubicBezTo>
                    <a:cubicBezTo>
                      <a:pt x="251" y="692"/>
                      <a:pt x="278" y="724"/>
                      <a:pt x="316" y="724"/>
                    </a:cubicBezTo>
                    <a:cubicBezTo>
                      <a:pt x="351" y="724"/>
                      <a:pt x="382" y="692"/>
                      <a:pt x="382" y="658"/>
                    </a:cubicBezTo>
                    <a:cubicBezTo>
                      <a:pt x="382" y="332"/>
                      <a:pt x="136" y="37"/>
                      <a:pt x="126" y="23"/>
                    </a:cubicBezTo>
                    <a:cubicBezTo>
                      <a:pt x="112" y="8"/>
                      <a:pt x="93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6" name="Google Shape;12066;p55"/>
              <p:cNvSpPr/>
              <p:nvPr/>
            </p:nvSpPr>
            <p:spPr>
              <a:xfrm rot="443811">
                <a:off x="2923976" y="2737755"/>
                <a:ext cx="29071" cy="5517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25" extrusionOk="0">
                    <a:moveTo>
                      <a:pt x="73" y="0"/>
                    </a:moveTo>
                    <a:cubicBezTo>
                      <a:pt x="58" y="0"/>
                      <a:pt x="43" y="5"/>
                      <a:pt x="31" y="14"/>
                    </a:cubicBezTo>
                    <a:cubicBezTo>
                      <a:pt x="4" y="38"/>
                      <a:pt x="0" y="80"/>
                      <a:pt x="24" y="107"/>
                    </a:cubicBezTo>
                    <a:cubicBezTo>
                      <a:pt x="28" y="110"/>
                      <a:pt x="250" y="381"/>
                      <a:pt x="250" y="659"/>
                    </a:cubicBezTo>
                    <a:cubicBezTo>
                      <a:pt x="250" y="693"/>
                      <a:pt x="281" y="725"/>
                      <a:pt x="316" y="725"/>
                    </a:cubicBezTo>
                    <a:cubicBezTo>
                      <a:pt x="351" y="725"/>
                      <a:pt x="382" y="693"/>
                      <a:pt x="382" y="659"/>
                    </a:cubicBezTo>
                    <a:cubicBezTo>
                      <a:pt x="382" y="333"/>
                      <a:pt x="135" y="35"/>
                      <a:pt x="125" y="24"/>
                    </a:cubicBezTo>
                    <a:cubicBezTo>
                      <a:pt x="111" y="8"/>
                      <a:pt x="92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7" name="Google Shape;12067;p55"/>
              <p:cNvSpPr/>
              <p:nvPr/>
            </p:nvSpPr>
            <p:spPr>
              <a:xfrm rot="443811">
                <a:off x="2971294" y="2762244"/>
                <a:ext cx="29148" cy="55176"/>
              </a:xfrm>
              <a:custGeom>
                <a:avLst/>
                <a:gdLst/>
                <a:ahLst/>
                <a:cxnLst/>
                <a:rect l="l" t="t" r="r" b="b"/>
                <a:pathLst>
                  <a:path w="383" h="725" extrusionOk="0">
                    <a:moveTo>
                      <a:pt x="75" y="1"/>
                    </a:moveTo>
                    <a:cubicBezTo>
                      <a:pt x="60" y="1"/>
                      <a:pt x="45" y="6"/>
                      <a:pt x="32" y="17"/>
                    </a:cubicBezTo>
                    <a:cubicBezTo>
                      <a:pt x="5" y="41"/>
                      <a:pt x="1" y="83"/>
                      <a:pt x="26" y="111"/>
                    </a:cubicBezTo>
                    <a:cubicBezTo>
                      <a:pt x="26" y="111"/>
                      <a:pt x="251" y="382"/>
                      <a:pt x="251" y="659"/>
                    </a:cubicBezTo>
                    <a:cubicBezTo>
                      <a:pt x="251" y="697"/>
                      <a:pt x="279" y="725"/>
                      <a:pt x="317" y="725"/>
                    </a:cubicBezTo>
                    <a:cubicBezTo>
                      <a:pt x="351" y="725"/>
                      <a:pt x="383" y="697"/>
                      <a:pt x="383" y="659"/>
                    </a:cubicBezTo>
                    <a:cubicBezTo>
                      <a:pt x="383" y="333"/>
                      <a:pt x="137" y="38"/>
                      <a:pt x="126" y="25"/>
                    </a:cubicBezTo>
                    <a:cubicBezTo>
                      <a:pt x="112" y="9"/>
                      <a:pt x="94" y="1"/>
                      <a:pt x="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8" name="Google Shape;12068;p55"/>
              <p:cNvSpPr/>
              <p:nvPr/>
            </p:nvSpPr>
            <p:spPr>
              <a:xfrm rot="443811">
                <a:off x="2944634" y="2824548"/>
                <a:ext cx="29071" cy="55176"/>
              </a:xfrm>
              <a:custGeom>
                <a:avLst/>
                <a:gdLst/>
                <a:ahLst/>
                <a:cxnLst/>
                <a:rect l="l" t="t" r="r" b="b"/>
                <a:pathLst>
                  <a:path w="382" h="725" extrusionOk="0">
                    <a:moveTo>
                      <a:pt x="73" y="0"/>
                    </a:moveTo>
                    <a:cubicBezTo>
                      <a:pt x="58" y="0"/>
                      <a:pt x="43" y="5"/>
                      <a:pt x="31" y="14"/>
                    </a:cubicBezTo>
                    <a:cubicBezTo>
                      <a:pt x="4" y="38"/>
                      <a:pt x="0" y="79"/>
                      <a:pt x="25" y="108"/>
                    </a:cubicBezTo>
                    <a:cubicBezTo>
                      <a:pt x="28" y="111"/>
                      <a:pt x="250" y="382"/>
                      <a:pt x="250" y="659"/>
                    </a:cubicBezTo>
                    <a:cubicBezTo>
                      <a:pt x="250" y="694"/>
                      <a:pt x="281" y="725"/>
                      <a:pt x="316" y="725"/>
                    </a:cubicBezTo>
                    <a:cubicBezTo>
                      <a:pt x="354" y="725"/>
                      <a:pt x="382" y="694"/>
                      <a:pt x="382" y="659"/>
                    </a:cubicBezTo>
                    <a:cubicBezTo>
                      <a:pt x="382" y="333"/>
                      <a:pt x="135" y="34"/>
                      <a:pt x="125" y="24"/>
                    </a:cubicBezTo>
                    <a:cubicBezTo>
                      <a:pt x="112" y="8"/>
                      <a:pt x="92" y="0"/>
                      <a:pt x="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9" name="Google Shape;12069;p55"/>
              <p:cNvSpPr/>
              <p:nvPr/>
            </p:nvSpPr>
            <p:spPr>
              <a:xfrm rot="443811">
                <a:off x="2996274" y="2849295"/>
                <a:ext cx="23059" cy="58601"/>
              </a:xfrm>
              <a:custGeom>
                <a:avLst/>
                <a:gdLst/>
                <a:ahLst/>
                <a:cxnLst/>
                <a:rect l="l" t="t" r="r" b="b"/>
                <a:pathLst>
                  <a:path w="303" h="770" extrusionOk="0">
                    <a:moveTo>
                      <a:pt x="74" y="1"/>
                    </a:moveTo>
                    <a:cubicBezTo>
                      <a:pt x="66" y="1"/>
                      <a:pt x="57" y="2"/>
                      <a:pt x="49" y="6"/>
                    </a:cubicBezTo>
                    <a:cubicBezTo>
                      <a:pt x="14" y="23"/>
                      <a:pt x="0" y="62"/>
                      <a:pt x="14" y="97"/>
                    </a:cubicBezTo>
                    <a:cubicBezTo>
                      <a:pt x="18" y="100"/>
                      <a:pt x="163" y="416"/>
                      <a:pt x="87" y="686"/>
                    </a:cubicBezTo>
                    <a:cubicBezTo>
                      <a:pt x="80" y="721"/>
                      <a:pt x="101" y="755"/>
                      <a:pt x="136" y="766"/>
                    </a:cubicBezTo>
                    <a:cubicBezTo>
                      <a:pt x="139" y="766"/>
                      <a:pt x="146" y="769"/>
                      <a:pt x="153" y="769"/>
                    </a:cubicBezTo>
                    <a:cubicBezTo>
                      <a:pt x="181" y="769"/>
                      <a:pt x="208" y="749"/>
                      <a:pt x="216" y="721"/>
                    </a:cubicBezTo>
                    <a:cubicBezTo>
                      <a:pt x="302" y="406"/>
                      <a:pt x="143" y="55"/>
                      <a:pt x="136" y="41"/>
                    </a:cubicBezTo>
                    <a:cubicBezTo>
                      <a:pt x="123" y="15"/>
                      <a:pt x="98" y="1"/>
                      <a:pt x="7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0" name="Google Shape;12070;p55"/>
              <p:cNvSpPr/>
              <p:nvPr/>
            </p:nvSpPr>
            <p:spPr>
              <a:xfrm rot="443811">
                <a:off x="2940770" y="2601442"/>
                <a:ext cx="28310" cy="56014"/>
              </a:xfrm>
              <a:custGeom>
                <a:avLst/>
                <a:gdLst/>
                <a:ahLst/>
                <a:cxnLst/>
                <a:rect l="l" t="t" r="r" b="b"/>
                <a:pathLst>
                  <a:path w="372" h="736" extrusionOk="0">
                    <a:moveTo>
                      <a:pt x="75" y="0"/>
                    </a:moveTo>
                    <a:cubicBezTo>
                      <a:pt x="61" y="0"/>
                      <a:pt x="47" y="5"/>
                      <a:pt x="35" y="13"/>
                    </a:cubicBezTo>
                    <a:cubicBezTo>
                      <a:pt x="8" y="38"/>
                      <a:pt x="0" y="79"/>
                      <a:pt x="24" y="107"/>
                    </a:cubicBezTo>
                    <a:cubicBezTo>
                      <a:pt x="24" y="111"/>
                      <a:pt x="237" y="388"/>
                      <a:pt x="226" y="665"/>
                    </a:cubicBezTo>
                    <a:cubicBezTo>
                      <a:pt x="226" y="700"/>
                      <a:pt x="253" y="731"/>
                      <a:pt x="288" y="735"/>
                    </a:cubicBezTo>
                    <a:lnTo>
                      <a:pt x="292" y="735"/>
                    </a:lnTo>
                    <a:cubicBezTo>
                      <a:pt x="327" y="735"/>
                      <a:pt x="358" y="707"/>
                      <a:pt x="358" y="673"/>
                    </a:cubicBezTo>
                    <a:cubicBezTo>
                      <a:pt x="372" y="346"/>
                      <a:pt x="139" y="38"/>
                      <a:pt x="129" y="28"/>
                    </a:cubicBezTo>
                    <a:cubicBezTo>
                      <a:pt x="114" y="9"/>
                      <a:pt x="94" y="0"/>
                      <a:pt x="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55"/>
              <p:cNvSpPr/>
              <p:nvPr/>
            </p:nvSpPr>
            <p:spPr>
              <a:xfrm rot="443811">
                <a:off x="2916588" y="2658466"/>
                <a:ext cx="27017" cy="56699"/>
              </a:xfrm>
              <a:custGeom>
                <a:avLst/>
                <a:gdLst/>
                <a:ahLst/>
                <a:cxnLst/>
                <a:rect l="l" t="t" r="r" b="b"/>
                <a:pathLst>
                  <a:path w="355" h="745" extrusionOk="0">
                    <a:moveTo>
                      <a:pt x="76" y="1"/>
                    </a:moveTo>
                    <a:cubicBezTo>
                      <a:pt x="63" y="1"/>
                      <a:pt x="49" y="4"/>
                      <a:pt x="38" y="13"/>
                    </a:cubicBezTo>
                    <a:cubicBezTo>
                      <a:pt x="7" y="29"/>
                      <a:pt x="0" y="71"/>
                      <a:pt x="21" y="103"/>
                    </a:cubicBezTo>
                    <a:cubicBezTo>
                      <a:pt x="21" y="106"/>
                      <a:pt x="218" y="394"/>
                      <a:pt x="194" y="671"/>
                    </a:cubicBezTo>
                    <a:cubicBezTo>
                      <a:pt x="191" y="706"/>
                      <a:pt x="215" y="741"/>
                      <a:pt x="253" y="745"/>
                    </a:cubicBezTo>
                    <a:lnTo>
                      <a:pt x="257" y="745"/>
                    </a:lnTo>
                    <a:cubicBezTo>
                      <a:pt x="292" y="745"/>
                      <a:pt x="319" y="716"/>
                      <a:pt x="322" y="682"/>
                    </a:cubicBezTo>
                    <a:cubicBezTo>
                      <a:pt x="354" y="359"/>
                      <a:pt x="138" y="40"/>
                      <a:pt x="128" y="26"/>
                    </a:cubicBezTo>
                    <a:cubicBezTo>
                      <a:pt x="116" y="10"/>
                      <a:pt x="96" y="1"/>
                      <a:pt x="7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55"/>
              <p:cNvSpPr/>
              <p:nvPr/>
            </p:nvSpPr>
            <p:spPr>
              <a:xfrm rot="443811">
                <a:off x="1793864" y="2428419"/>
                <a:ext cx="538127" cy="319034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4192" extrusionOk="0">
                    <a:moveTo>
                      <a:pt x="4714" y="0"/>
                    </a:moveTo>
                    <a:cubicBezTo>
                      <a:pt x="3804" y="0"/>
                      <a:pt x="3553" y="1096"/>
                      <a:pt x="3553" y="1096"/>
                    </a:cubicBezTo>
                    <a:cubicBezTo>
                      <a:pt x="3553" y="1096"/>
                      <a:pt x="3068" y="93"/>
                      <a:pt x="2300" y="93"/>
                    </a:cubicBezTo>
                    <a:cubicBezTo>
                      <a:pt x="2009" y="93"/>
                      <a:pt x="1677" y="237"/>
                      <a:pt x="1315" y="634"/>
                    </a:cubicBezTo>
                    <a:cubicBezTo>
                      <a:pt x="1" y="2082"/>
                      <a:pt x="3619" y="4187"/>
                      <a:pt x="3619" y="4187"/>
                    </a:cubicBezTo>
                    <a:cubicBezTo>
                      <a:pt x="3625" y="4190"/>
                      <a:pt x="3633" y="4191"/>
                      <a:pt x="3641" y="4191"/>
                    </a:cubicBezTo>
                    <a:cubicBezTo>
                      <a:pt x="4069" y="4191"/>
                      <a:pt x="7071" y="1079"/>
                      <a:pt x="5524" y="239"/>
                    </a:cubicBezTo>
                    <a:cubicBezTo>
                      <a:pt x="5208" y="68"/>
                      <a:pt x="4940" y="0"/>
                      <a:pt x="471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55"/>
              <p:cNvSpPr/>
              <p:nvPr/>
            </p:nvSpPr>
            <p:spPr>
              <a:xfrm rot="443811">
                <a:off x="2394532" y="2506414"/>
                <a:ext cx="538355" cy="319034"/>
              </a:xfrm>
              <a:custGeom>
                <a:avLst/>
                <a:gdLst/>
                <a:ahLst/>
                <a:cxnLst/>
                <a:rect l="l" t="t" r="r" b="b"/>
                <a:pathLst>
                  <a:path w="7074" h="4192" extrusionOk="0">
                    <a:moveTo>
                      <a:pt x="4715" y="0"/>
                    </a:moveTo>
                    <a:cubicBezTo>
                      <a:pt x="3804" y="0"/>
                      <a:pt x="3553" y="1096"/>
                      <a:pt x="3553" y="1096"/>
                    </a:cubicBezTo>
                    <a:cubicBezTo>
                      <a:pt x="3553" y="1096"/>
                      <a:pt x="3068" y="93"/>
                      <a:pt x="2299" y="93"/>
                    </a:cubicBezTo>
                    <a:cubicBezTo>
                      <a:pt x="2008" y="93"/>
                      <a:pt x="1676" y="237"/>
                      <a:pt x="1315" y="634"/>
                    </a:cubicBezTo>
                    <a:cubicBezTo>
                      <a:pt x="0" y="2082"/>
                      <a:pt x="3619" y="4187"/>
                      <a:pt x="3619" y="4187"/>
                    </a:cubicBezTo>
                    <a:cubicBezTo>
                      <a:pt x="3625" y="4190"/>
                      <a:pt x="3633" y="4191"/>
                      <a:pt x="3642" y="4191"/>
                    </a:cubicBezTo>
                    <a:cubicBezTo>
                      <a:pt x="4069" y="4191"/>
                      <a:pt x="7074" y="1079"/>
                      <a:pt x="5526" y="239"/>
                    </a:cubicBezTo>
                    <a:cubicBezTo>
                      <a:pt x="5211" y="68"/>
                      <a:pt x="4942" y="0"/>
                      <a:pt x="47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55"/>
              <p:cNvSpPr/>
              <p:nvPr/>
            </p:nvSpPr>
            <p:spPr>
              <a:xfrm rot="443811">
                <a:off x="2004281" y="2283740"/>
                <a:ext cx="176712" cy="54339"/>
              </a:xfrm>
              <a:custGeom>
                <a:avLst/>
                <a:gdLst/>
                <a:ahLst/>
                <a:cxnLst/>
                <a:rect l="l" t="t" r="r" b="b"/>
                <a:pathLst>
                  <a:path w="2322" h="714" extrusionOk="0">
                    <a:moveTo>
                      <a:pt x="1395" y="0"/>
                    </a:moveTo>
                    <a:cubicBezTo>
                      <a:pt x="604" y="0"/>
                      <a:pt x="32" y="595"/>
                      <a:pt x="25" y="602"/>
                    </a:cubicBezTo>
                    <a:cubicBezTo>
                      <a:pt x="1" y="630"/>
                      <a:pt x="4" y="672"/>
                      <a:pt x="28" y="696"/>
                    </a:cubicBezTo>
                    <a:cubicBezTo>
                      <a:pt x="42" y="706"/>
                      <a:pt x="60" y="714"/>
                      <a:pt x="73" y="714"/>
                    </a:cubicBezTo>
                    <a:cubicBezTo>
                      <a:pt x="91" y="714"/>
                      <a:pt x="108" y="706"/>
                      <a:pt x="122" y="693"/>
                    </a:cubicBezTo>
                    <a:cubicBezTo>
                      <a:pt x="150" y="662"/>
                      <a:pt x="664" y="129"/>
                      <a:pt x="1384" y="129"/>
                    </a:cubicBezTo>
                    <a:cubicBezTo>
                      <a:pt x="1638" y="129"/>
                      <a:pt x="1918" y="195"/>
                      <a:pt x="2211" y="373"/>
                    </a:cubicBezTo>
                    <a:cubicBezTo>
                      <a:pt x="2222" y="380"/>
                      <a:pt x="2234" y="384"/>
                      <a:pt x="2246" y="384"/>
                    </a:cubicBezTo>
                    <a:cubicBezTo>
                      <a:pt x="2268" y="384"/>
                      <a:pt x="2289" y="373"/>
                      <a:pt x="2301" y="352"/>
                    </a:cubicBezTo>
                    <a:cubicBezTo>
                      <a:pt x="2321" y="321"/>
                      <a:pt x="2311" y="283"/>
                      <a:pt x="2280" y="262"/>
                    </a:cubicBezTo>
                    <a:cubicBezTo>
                      <a:pt x="1968" y="71"/>
                      <a:pt x="1668" y="0"/>
                      <a:pt x="13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55"/>
              <p:cNvSpPr/>
              <p:nvPr/>
            </p:nvSpPr>
            <p:spPr>
              <a:xfrm rot="443811">
                <a:off x="2585026" y="2359118"/>
                <a:ext cx="176484" cy="54339"/>
              </a:xfrm>
              <a:custGeom>
                <a:avLst/>
                <a:gdLst/>
                <a:ahLst/>
                <a:cxnLst/>
                <a:rect l="l" t="t" r="r" b="b"/>
                <a:pathLst>
                  <a:path w="2319" h="714" extrusionOk="0">
                    <a:moveTo>
                      <a:pt x="927" y="0"/>
                    </a:moveTo>
                    <a:cubicBezTo>
                      <a:pt x="654" y="0"/>
                      <a:pt x="354" y="71"/>
                      <a:pt x="42" y="262"/>
                    </a:cubicBezTo>
                    <a:cubicBezTo>
                      <a:pt x="11" y="283"/>
                      <a:pt x="0" y="321"/>
                      <a:pt x="18" y="352"/>
                    </a:cubicBezTo>
                    <a:cubicBezTo>
                      <a:pt x="31" y="373"/>
                      <a:pt x="53" y="384"/>
                      <a:pt x="76" y="384"/>
                    </a:cubicBezTo>
                    <a:cubicBezTo>
                      <a:pt x="88" y="384"/>
                      <a:pt x="101" y="380"/>
                      <a:pt x="112" y="373"/>
                    </a:cubicBezTo>
                    <a:cubicBezTo>
                      <a:pt x="404" y="194"/>
                      <a:pt x="684" y="127"/>
                      <a:pt x="937" y="127"/>
                    </a:cubicBezTo>
                    <a:cubicBezTo>
                      <a:pt x="1656" y="127"/>
                      <a:pt x="2169" y="662"/>
                      <a:pt x="2197" y="693"/>
                    </a:cubicBezTo>
                    <a:cubicBezTo>
                      <a:pt x="2211" y="706"/>
                      <a:pt x="2228" y="714"/>
                      <a:pt x="2245" y="714"/>
                    </a:cubicBezTo>
                    <a:cubicBezTo>
                      <a:pt x="2263" y="714"/>
                      <a:pt x="2280" y="706"/>
                      <a:pt x="2290" y="696"/>
                    </a:cubicBezTo>
                    <a:cubicBezTo>
                      <a:pt x="2318" y="672"/>
                      <a:pt x="2318" y="630"/>
                      <a:pt x="2294" y="602"/>
                    </a:cubicBezTo>
                    <a:cubicBezTo>
                      <a:pt x="2286" y="595"/>
                      <a:pt x="1717" y="0"/>
                      <a:pt x="9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55"/>
              <p:cNvSpPr/>
              <p:nvPr/>
            </p:nvSpPr>
            <p:spPr>
              <a:xfrm rot="443811">
                <a:off x="1946109" y="3021057"/>
                <a:ext cx="191856" cy="640275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8413" extrusionOk="0">
                    <a:moveTo>
                      <a:pt x="1129" y="0"/>
                    </a:moveTo>
                    <a:cubicBezTo>
                      <a:pt x="1129" y="0"/>
                      <a:pt x="78" y="7497"/>
                      <a:pt x="13" y="8218"/>
                    </a:cubicBezTo>
                    <a:cubicBezTo>
                      <a:pt x="0" y="8363"/>
                      <a:pt x="609" y="8412"/>
                      <a:pt x="1584" y="8412"/>
                    </a:cubicBezTo>
                    <a:cubicBezTo>
                      <a:pt x="1709" y="8412"/>
                      <a:pt x="1840" y="8412"/>
                      <a:pt x="1976" y="8410"/>
                    </a:cubicBezTo>
                    <a:lnTo>
                      <a:pt x="2521" y="333"/>
                    </a:lnTo>
                    <a:lnTo>
                      <a:pt x="2521" y="333"/>
                    </a:lnTo>
                    <a:cubicBezTo>
                      <a:pt x="2508" y="334"/>
                      <a:pt x="2495" y="334"/>
                      <a:pt x="2481" y="334"/>
                    </a:cubicBezTo>
                    <a:cubicBezTo>
                      <a:pt x="2108" y="334"/>
                      <a:pt x="1666" y="241"/>
                      <a:pt x="112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55"/>
              <p:cNvSpPr/>
              <p:nvPr/>
            </p:nvSpPr>
            <p:spPr>
              <a:xfrm rot="443811">
                <a:off x="2101671" y="2941137"/>
                <a:ext cx="210730" cy="740963"/>
              </a:xfrm>
              <a:custGeom>
                <a:avLst/>
                <a:gdLst/>
                <a:ahLst/>
                <a:cxnLst/>
                <a:rect l="l" t="t" r="r" b="b"/>
                <a:pathLst>
                  <a:path w="2769" h="9736" extrusionOk="0">
                    <a:moveTo>
                      <a:pt x="2300" y="1"/>
                    </a:moveTo>
                    <a:cubicBezTo>
                      <a:pt x="2242" y="295"/>
                      <a:pt x="1891" y="1628"/>
                      <a:pt x="545" y="1659"/>
                    </a:cubicBezTo>
                    <a:lnTo>
                      <a:pt x="0" y="9736"/>
                    </a:lnTo>
                    <a:cubicBezTo>
                      <a:pt x="780" y="9725"/>
                      <a:pt x="1734" y="9694"/>
                      <a:pt x="2769" y="9653"/>
                    </a:cubicBezTo>
                    <a:lnTo>
                      <a:pt x="230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55"/>
              <p:cNvSpPr/>
              <p:nvPr/>
            </p:nvSpPr>
            <p:spPr>
              <a:xfrm rot="443811">
                <a:off x="2431382" y="3094476"/>
                <a:ext cx="202587" cy="616607"/>
              </a:xfrm>
              <a:custGeom>
                <a:avLst/>
                <a:gdLst/>
                <a:ahLst/>
                <a:cxnLst/>
                <a:rect l="l" t="t" r="r" b="b"/>
                <a:pathLst>
                  <a:path w="2662" h="8102" extrusionOk="0">
                    <a:moveTo>
                      <a:pt x="1017" y="0"/>
                    </a:moveTo>
                    <a:cubicBezTo>
                      <a:pt x="1017" y="0"/>
                      <a:pt x="566" y="174"/>
                      <a:pt x="0" y="191"/>
                    </a:cubicBezTo>
                    <a:lnTo>
                      <a:pt x="677" y="8101"/>
                    </a:lnTo>
                    <a:cubicBezTo>
                      <a:pt x="1343" y="8074"/>
                      <a:pt x="2012" y="8046"/>
                      <a:pt x="2662" y="8025"/>
                    </a:cubicBezTo>
                    <a:lnTo>
                      <a:pt x="101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55"/>
              <p:cNvSpPr/>
              <p:nvPr/>
            </p:nvSpPr>
            <p:spPr>
              <a:xfrm rot="443811">
                <a:off x="2275854" y="2959510"/>
                <a:ext cx="215296" cy="739137"/>
              </a:xfrm>
              <a:custGeom>
                <a:avLst/>
                <a:gdLst/>
                <a:ahLst/>
                <a:cxnLst/>
                <a:rect l="l" t="t" r="r" b="b"/>
                <a:pathLst>
                  <a:path w="2829" h="9712" extrusionOk="0">
                    <a:moveTo>
                      <a:pt x="12" y="1"/>
                    </a:moveTo>
                    <a:cubicBezTo>
                      <a:pt x="12" y="1"/>
                      <a:pt x="8" y="25"/>
                      <a:pt x="1" y="60"/>
                    </a:cubicBezTo>
                    <a:lnTo>
                      <a:pt x="473" y="9712"/>
                    </a:lnTo>
                    <a:cubicBezTo>
                      <a:pt x="1229" y="9680"/>
                      <a:pt x="2028" y="9645"/>
                      <a:pt x="2829" y="9614"/>
                    </a:cubicBezTo>
                    <a:lnTo>
                      <a:pt x="2152" y="1704"/>
                    </a:lnTo>
                    <a:cubicBezTo>
                      <a:pt x="2122" y="1705"/>
                      <a:pt x="2092" y="1706"/>
                      <a:pt x="2061" y="1706"/>
                    </a:cubicBezTo>
                    <a:cubicBezTo>
                      <a:pt x="1288" y="1706"/>
                      <a:pt x="342" y="1399"/>
                      <a:pt x="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55"/>
              <p:cNvSpPr/>
              <p:nvPr/>
            </p:nvSpPr>
            <p:spPr>
              <a:xfrm rot="443811">
                <a:off x="2048070" y="2945922"/>
                <a:ext cx="577929" cy="145590"/>
              </a:xfrm>
              <a:custGeom>
                <a:avLst/>
                <a:gdLst/>
                <a:ahLst/>
                <a:cxnLst/>
                <a:rect l="l" t="t" r="r" b="b"/>
                <a:pathLst>
                  <a:path w="7594" h="1913" extrusionOk="0">
                    <a:moveTo>
                      <a:pt x="3525" y="1"/>
                    </a:moveTo>
                    <a:cubicBezTo>
                      <a:pt x="3493" y="7"/>
                      <a:pt x="3462" y="28"/>
                      <a:pt x="3459" y="60"/>
                    </a:cubicBezTo>
                    <a:cubicBezTo>
                      <a:pt x="3459" y="63"/>
                      <a:pt x="3410" y="462"/>
                      <a:pt x="3150" y="861"/>
                    </a:cubicBezTo>
                    <a:cubicBezTo>
                      <a:pt x="2803" y="1399"/>
                      <a:pt x="2262" y="1687"/>
                      <a:pt x="1550" y="1711"/>
                    </a:cubicBezTo>
                    <a:cubicBezTo>
                      <a:pt x="1502" y="1713"/>
                      <a:pt x="1454" y="1714"/>
                      <a:pt x="1408" y="1714"/>
                    </a:cubicBezTo>
                    <a:cubicBezTo>
                      <a:pt x="897" y="1714"/>
                      <a:pt x="550" y="1592"/>
                      <a:pt x="375" y="1350"/>
                    </a:cubicBezTo>
                    <a:cubicBezTo>
                      <a:pt x="149" y="1038"/>
                      <a:pt x="298" y="622"/>
                      <a:pt x="298" y="619"/>
                    </a:cubicBezTo>
                    <a:cubicBezTo>
                      <a:pt x="312" y="584"/>
                      <a:pt x="291" y="545"/>
                      <a:pt x="260" y="531"/>
                    </a:cubicBezTo>
                    <a:cubicBezTo>
                      <a:pt x="253" y="529"/>
                      <a:pt x="246" y="528"/>
                      <a:pt x="240" y="528"/>
                    </a:cubicBezTo>
                    <a:cubicBezTo>
                      <a:pt x="211" y="528"/>
                      <a:pt x="185" y="545"/>
                      <a:pt x="173" y="569"/>
                    </a:cubicBezTo>
                    <a:cubicBezTo>
                      <a:pt x="167" y="590"/>
                      <a:pt x="0" y="1059"/>
                      <a:pt x="267" y="1426"/>
                    </a:cubicBezTo>
                    <a:cubicBezTo>
                      <a:pt x="469" y="1705"/>
                      <a:pt x="854" y="1845"/>
                      <a:pt x="1412" y="1845"/>
                    </a:cubicBezTo>
                    <a:cubicBezTo>
                      <a:pt x="1458" y="1845"/>
                      <a:pt x="1505" y="1844"/>
                      <a:pt x="1554" y="1843"/>
                    </a:cubicBezTo>
                    <a:cubicBezTo>
                      <a:pt x="2900" y="1794"/>
                      <a:pt x="3368" y="851"/>
                      <a:pt x="3521" y="365"/>
                    </a:cubicBezTo>
                    <a:cubicBezTo>
                      <a:pt x="3573" y="542"/>
                      <a:pt x="3664" y="781"/>
                      <a:pt x="3823" y="1017"/>
                    </a:cubicBezTo>
                    <a:cubicBezTo>
                      <a:pt x="4101" y="1430"/>
                      <a:pt x="4642" y="1913"/>
                      <a:pt x="5658" y="1913"/>
                    </a:cubicBezTo>
                    <a:cubicBezTo>
                      <a:pt x="5693" y="1913"/>
                      <a:pt x="5728" y="1913"/>
                      <a:pt x="5762" y="1909"/>
                    </a:cubicBezTo>
                    <a:cubicBezTo>
                      <a:pt x="6436" y="1888"/>
                      <a:pt x="6918" y="1687"/>
                      <a:pt x="7192" y="1315"/>
                    </a:cubicBezTo>
                    <a:cubicBezTo>
                      <a:pt x="7594" y="778"/>
                      <a:pt x="7411" y="81"/>
                      <a:pt x="7403" y="49"/>
                    </a:cubicBezTo>
                    <a:cubicBezTo>
                      <a:pt x="7395" y="21"/>
                      <a:pt x="7369" y="2"/>
                      <a:pt x="7341" y="2"/>
                    </a:cubicBezTo>
                    <a:cubicBezTo>
                      <a:pt x="7335" y="2"/>
                      <a:pt x="7329" y="2"/>
                      <a:pt x="7323" y="4"/>
                    </a:cubicBezTo>
                    <a:cubicBezTo>
                      <a:pt x="7289" y="15"/>
                      <a:pt x="7268" y="49"/>
                      <a:pt x="7275" y="84"/>
                    </a:cubicBezTo>
                    <a:cubicBezTo>
                      <a:pt x="7278" y="91"/>
                      <a:pt x="7448" y="750"/>
                      <a:pt x="7088" y="1239"/>
                    </a:cubicBezTo>
                    <a:cubicBezTo>
                      <a:pt x="6834" y="1576"/>
                      <a:pt x="6391" y="1756"/>
                      <a:pt x="5759" y="1777"/>
                    </a:cubicBezTo>
                    <a:cubicBezTo>
                      <a:pt x="5724" y="1778"/>
                      <a:pt x="5689" y="1778"/>
                      <a:pt x="5655" y="1778"/>
                    </a:cubicBezTo>
                    <a:cubicBezTo>
                      <a:pt x="3802" y="1778"/>
                      <a:pt x="3597" y="131"/>
                      <a:pt x="3590" y="60"/>
                    </a:cubicBezTo>
                    <a:cubicBezTo>
                      <a:pt x="3587" y="28"/>
                      <a:pt x="3560" y="1"/>
                      <a:pt x="35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55"/>
              <p:cNvSpPr/>
              <p:nvPr/>
            </p:nvSpPr>
            <p:spPr>
              <a:xfrm rot="443811">
                <a:off x="2425375" y="3104684"/>
                <a:ext cx="61872" cy="601614"/>
              </a:xfrm>
              <a:custGeom>
                <a:avLst/>
                <a:gdLst/>
                <a:ahLst/>
                <a:cxnLst/>
                <a:rect l="l" t="t" r="r" b="b"/>
                <a:pathLst>
                  <a:path w="813" h="7905" extrusionOk="0">
                    <a:moveTo>
                      <a:pt x="69" y="0"/>
                    </a:moveTo>
                    <a:cubicBezTo>
                      <a:pt x="67" y="0"/>
                      <a:pt x="65" y="0"/>
                      <a:pt x="63" y="1"/>
                    </a:cubicBezTo>
                    <a:cubicBezTo>
                      <a:pt x="25" y="5"/>
                      <a:pt x="1" y="36"/>
                      <a:pt x="1" y="74"/>
                    </a:cubicBezTo>
                    <a:lnTo>
                      <a:pt x="677" y="7842"/>
                    </a:lnTo>
                    <a:cubicBezTo>
                      <a:pt x="680" y="7877"/>
                      <a:pt x="708" y="7904"/>
                      <a:pt x="743" y="7904"/>
                    </a:cubicBezTo>
                    <a:lnTo>
                      <a:pt x="750" y="7904"/>
                    </a:lnTo>
                    <a:cubicBezTo>
                      <a:pt x="784" y="7901"/>
                      <a:pt x="812" y="7866"/>
                      <a:pt x="808" y="7832"/>
                    </a:cubicBezTo>
                    <a:lnTo>
                      <a:pt x="132" y="60"/>
                    </a:lnTo>
                    <a:cubicBezTo>
                      <a:pt x="129" y="27"/>
                      <a:pt x="101" y="0"/>
                      <a:pt x="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55"/>
              <p:cNvSpPr/>
              <p:nvPr/>
            </p:nvSpPr>
            <p:spPr>
              <a:xfrm rot="443811">
                <a:off x="2271364" y="2947422"/>
                <a:ext cx="45966" cy="744692"/>
              </a:xfrm>
              <a:custGeom>
                <a:avLst/>
                <a:gdLst/>
                <a:ahLst/>
                <a:cxnLst/>
                <a:rect l="l" t="t" r="r" b="b"/>
                <a:pathLst>
                  <a:path w="604" h="9785" extrusionOk="0">
                    <a:moveTo>
                      <a:pt x="69" y="1"/>
                    </a:moveTo>
                    <a:cubicBezTo>
                      <a:pt x="67" y="1"/>
                      <a:pt x="65" y="1"/>
                      <a:pt x="63" y="1"/>
                    </a:cubicBezTo>
                    <a:cubicBezTo>
                      <a:pt x="28" y="4"/>
                      <a:pt x="0" y="32"/>
                      <a:pt x="0" y="70"/>
                    </a:cubicBezTo>
                    <a:lnTo>
                      <a:pt x="472" y="9722"/>
                    </a:lnTo>
                    <a:cubicBezTo>
                      <a:pt x="472" y="9756"/>
                      <a:pt x="503" y="9785"/>
                      <a:pt x="538" y="9785"/>
                    </a:cubicBezTo>
                    <a:lnTo>
                      <a:pt x="541" y="9785"/>
                    </a:lnTo>
                    <a:cubicBezTo>
                      <a:pt x="576" y="9781"/>
                      <a:pt x="604" y="9750"/>
                      <a:pt x="604" y="9715"/>
                    </a:cubicBezTo>
                    <a:lnTo>
                      <a:pt x="132" y="63"/>
                    </a:lnTo>
                    <a:cubicBezTo>
                      <a:pt x="132" y="30"/>
                      <a:pt x="107" y="1"/>
                      <a:pt x="6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55"/>
              <p:cNvSpPr/>
              <p:nvPr/>
            </p:nvSpPr>
            <p:spPr>
              <a:xfrm rot="443811">
                <a:off x="2089230" y="3050877"/>
                <a:ext cx="51522" cy="624826"/>
              </a:xfrm>
              <a:custGeom>
                <a:avLst/>
                <a:gdLst/>
                <a:ahLst/>
                <a:cxnLst/>
                <a:rect l="l" t="t" r="r" b="b"/>
                <a:pathLst>
                  <a:path w="677" h="8210" extrusionOk="0">
                    <a:moveTo>
                      <a:pt x="608" y="0"/>
                    </a:moveTo>
                    <a:cubicBezTo>
                      <a:pt x="577" y="0"/>
                      <a:pt x="548" y="28"/>
                      <a:pt x="545" y="63"/>
                    </a:cubicBezTo>
                    <a:lnTo>
                      <a:pt x="0" y="8140"/>
                    </a:lnTo>
                    <a:cubicBezTo>
                      <a:pt x="0" y="8175"/>
                      <a:pt x="28" y="8206"/>
                      <a:pt x="63" y="8210"/>
                    </a:cubicBezTo>
                    <a:lnTo>
                      <a:pt x="66" y="8210"/>
                    </a:lnTo>
                    <a:cubicBezTo>
                      <a:pt x="101" y="8210"/>
                      <a:pt x="132" y="8181"/>
                      <a:pt x="132" y="8147"/>
                    </a:cubicBezTo>
                    <a:lnTo>
                      <a:pt x="676" y="71"/>
                    </a:lnTo>
                    <a:cubicBezTo>
                      <a:pt x="676" y="36"/>
                      <a:pt x="649" y="5"/>
                      <a:pt x="614" y="1"/>
                    </a:cubicBezTo>
                    <a:cubicBezTo>
                      <a:pt x="612" y="0"/>
                      <a:pt x="610" y="0"/>
                      <a:pt x="6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55"/>
              <p:cNvSpPr/>
              <p:nvPr/>
            </p:nvSpPr>
            <p:spPr>
              <a:xfrm rot="443811">
                <a:off x="2135674" y="2494185"/>
                <a:ext cx="75647" cy="42923"/>
              </a:xfrm>
              <a:custGeom>
                <a:avLst/>
                <a:gdLst/>
                <a:ahLst/>
                <a:cxnLst/>
                <a:rect l="l" t="t" r="r" b="b"/>
                <a:pathLst>
                  <a:path w="994" h="564" extrusionOk="0">
                    <a:moveTo>
                      <a:pt x="260" y="0"/>
                    </a:moveTo>
                    <a:cubicBezTo>
                      <a:pt x="134" y="0"/>
                      <a:pt x="53" y="42"/>
                      <a:pt x="46" y="47"/>
                    </a:cubicBezTo>
                    <a:cubicBezTo>
                      <a:pt x="15" y="64"/>
                      <a:pt x="1" y="103"/>
                      <a:pt x="18" y="133"/>
                    </a:cubicBezTo>
                    <a:cubicBezTo>
                      <a:pt x="30" y="157"/>
                      <a:pt x="53" y="169"/>
                      <a:pt x="76" y="169"/>
                    </a:cubicBezTo>
                    <a:cubicBezTo>
                      <a:pt x="87" y="169"/>
                      <a:pt x="98" y="167"/>
                      <a:pt x="108" y="161"/>
                    </a:cubicBezTo>
                    <a:cubicBezTo>
                      <a:pt x="110" y="161"/>
                      <a:pt x="165" y="133"/>
                      <a:pt x="256" y="133"/>
                    </a:cubicBezTo>
                    <a:cubicBezTo>
                      <a:pt x="396" y="133"/>
                      <a:pt x="620" y="199"/>
                      <a:pt x="864" y="536"/>
                    </a:cubicBezTo>
                    <a:cubicBezTo>
                      <a:pt x="879" y="556"/>
                      <a:pt x="899" y="564"/>
                      <a:pt x="917" y="564"/>
                    </a:cubicBezTo>
                    <a:cubicBezTo>
                      <a:pt x="931" y="564"/>
                      <a:pt x="944" y="561"/>
                      <a:pt x="959" y="553"/>
                    </a:cubicBezTo>
                    <a:cubicBezTo>
                      <a:pt x="986" y="532"/>
                      <a:pt x="993" y="491"/>
                      <a:pt x="973" y="460"/>
                    </a:cubicBezTo>
                    <a:cubicBezTo>
                      <a:pt x="700" y="82"/>
                      <a:pt x="436" y="0"/>
                      <a:pt x="2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55"/>
              <p:cNvSpPr/>
              <p:nvPr/>
            </p:nvSpPr>
            <p:spPr>
              <a:xfrm rot="443811">
                <a:off x="2744720" y="2573248"/>
                <a:ext cx="75571" cy="42923"/>
              </a:xfrm>
              <a:custGeom>
                <a:avLst/>
                <a:gdLst/>
                <a:ahLst/>
                <a:cxnLst/>
                <a:rect l="l" t="t" r="r" b="b"/>
                <a:pathLst>
                  <a:path w="993" h="564" extrusionOk="0">
                    <a:moveTo>
                      <a:pt x="259" y="0"/>
                    </a:moveTo>
                    <a:cubicBezTo>
                      <a:pt x="134" y="0"/>
                      <a:pt x="53" y="42"/>
                      <a:pt x="46" y="47"/>
                    </a:cubicBezTo>
                    <a:cubicBezTo>
                      <a:pt x="11" y="64"/>
                      <a:pt x="1" y="103"/>
                      <a:pt x="18" y="133"/>
                    </a:cubicBezTo>
                    <a:cubicBezTo>
                      <a:pt x="29" y="157"/>
                      <a:pt x="51" y="169"/>
                      <a:pt x="73" y="169"/>
                    </a:cubicBezTo>
                    <a:cubicBezTo>
                      <a:pt x="84" y="169"/>
                      <a:pt x="95" y="167"/>
                      <a:pt x="105" y="161"/>
                    </a:cubicBezTo>
                    <a:cubicBezTo>
                      <a:pt x="106" y="161"/>
                      <a:pt x="162" y="133"/>
                      <a:pt x="253" y="133"/>
                    </a:cubicBezTo>
                    <a:cubicBezTo>
                      <a:pt x="394" y="133"/>
                      <a:pt x="621" y="199"/>
                      <a:pt x="864" y="536"/>
                    </a:cubicBezTo>
                    <a:cubicBezTo>
                      <a:pt x="879" y="556"/>
                      <a:pt x="896" y="564"/>
                      <a:pt x="917" y="564"/>
                    </a:cubicBezTo>
                    <a:cubicBezTo>
                      <a:pt x="930" y="564"/>
                      <a:pt x="944" y="561"/>
                      <a:pt x="954" y="553"/>
                    </a:cubicBezTo>
                    <a:cubicBezTo>
                      <a:pt x="986" y="532"/>
                      <a:pt x="993" y="491"/>
                      <a:pt x="972" y="460"/>
                    </a:cubicBezTo>
                    <a:cubicBezTo>
                      <a:pt x="697" y="82"/>
                      <a:pt x="434" y="0"/>
                      <a:pt x="25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55"/>
              <p:cNvSpPr/>
              <p:nvPr/>
            </p:nvSpPr>
            <p:spPr>
              <a:xfrm rot="443811">
                <a:off x="2359041" y="2823448"/>
                <a:ext cx="73288" cy="16058"/>
              </a:xfrm>
              <a:custGeom>
                <a:avLst/>
                <a:gdLst/>
                <a:ahLst/>
                <a:cxnLst/>
                <a:rect l="l" t="t" r="r" b="b"/>
                <a:pathLst>
                  <a:path w="963" h="211" extrusionOk="0">
                    <a:moveTo>
                      <a:pt x="201" y="0"/>
                    </a:moveTo>
                    <a:cubicBezTo>
                      <a:pt x="123" y="0"/>
                      <a:pt x="73" y="3"/>
                      <a:pt x="67" y="3"/>
                    </a:cubicBezTo>
                    <a:cubicBezTo>
                      <a:pt x="29" y="6"/>
                      <a:pt x="1" y="38"/>
                      <a:pt x="5" y="72"/>
                    </a:cubicBezTo>
                    <a:cubicBezTo>
                      <a:pt x="5" y="106"/>
                      <a:pt x="32" y="135"/>
                      <a:pt x="63" y="135"/>
                    </a:cubicBezTo>
                    <a:cubicBezTo>
                      <a:pt x="67" y="135"/>
                      <a:pt x="70" y="135"/>
                      <a:pt x="74" y="134"/>
                    </a:cubicBezTo>
                    <a:cubicBezTo>
                      <a:pt x="75" y="134"/>
                      <a:pt x="119" y="132"/>
                      <a:pt x="189" y="132"/>
                    </a:cubicBezTo>
                    <a:cubicBezTo>
                      <a:pt x="348" y="132"/>
                      <a:pt x="640" y="142"/>
                      <a:pt x="868" y="207"/>
                    </a:cubicBezTo>
                    <a:cubicBezTo>
                      <a:pt x="875" y="211"/>
                      <a:pt x="882" y="211"/>
                      <a:pt x="889" y="211"/>
                    </a:cubicBezTo>
                    <a:cubicBezTo>
                      <a:pt x="917" y="211"/>
                      <a:pt x="945" y="190"/>
                      <a:pt x="952" y="162"/>
                    </a:cubicBezTo>
                    <a:cubicBezTo>
                      <a:pt x="962" y="128"/>
                      <a:pt x="942" y="89"/>
                      <a:pt x="907" y="83"/>
                    </a:cubicBezTo>
                    <a:cubicBezTo>
                      <a:pt x="665" y="11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87" name="Google Shape;12087;p55"/>
            <p:cNvGrpSpPr/>
            <p:nvPr/>
          </p:nvGrpSpPr>
          <p:grpSpPr>
            <a:xfrm>
              <a:off x="2699409" y="1254689"/>
              <a:ext cx="649819" cy="649543"/>
              <a:chOff x="1947950" y="732088"/>
              <a:chExt cx="498175" cy="497925"/>
            </a:xfrm>
          </p:grpSpPr>
          <p:sp>
            <p:nvSpPr>
              <p:cNvPr id="12088" name="Google Shape;12088;p55"/>
              <p:cNvSpPr/>
              <p:nvPr/>
            </p:nvSpPr>
            <p:spPr>
              <a:xfrm>
                <a:off x="1947950" y="732088"/>
                <a:ext cx="498175" cy="497925"/>
              </a:xfrm>
              <a:custGeom>
                <a:avLst/>
                <a:gdLst/>
                <a:ahLst/>
                <a:cxnLst/>
                <a:rect l="l" t="t" r="r" b="b"/>
                <a:pathLst>
                  <a:path w="19927" h="19917" extrusionOk="0">
                    <a:moveTo>
                      <a:pt x="9964" y="0"/>
                    </a:moveTo>
                    <a:cubicBezTo>
                      <a:pt x="8852" y="0"/>
                      <a:pt x="7756" y="185"/>
                      <a:pt x="6714" y="543"/>
                    </a:cubicBezTo>
                    <a:cubicBezTo>
                      <a:pt x="6484" y="623"/>
                      <a:pt x="6280" y="742"/>
                      <a:pt x="6103" y="900"/>
                    </a:cubicBezTo>
                    <a:cubicBezTo>
                      <a:pt x="5972" y="946"/>
                      <a:pt x="5845" y="1005"/>
                      <a:pt x="5726" y="1077"/>
                    </a:cubicBezTo>
                    <a:cubicBezTo>
                      <a:pt x="5495" y="1108"/>
                      <a:pt x="5272" y="1177"/>
                      <a:pt x="5061" y="1289"/>
                    </a:cubicBezTo>
                    <a:lnTo>
                      <a:pt x="5061" y="1293"/>
                    </a:lnTo>
                    <a:cubicBezTo>
                      <a:pt x="5045" y="1296"/>
                      <a:pt x="5034" y="1305"/>
                      <a:pt x="5022" y="1312"/>
                    </a:cubicBezTo>
                    <a:cubicBezTo>
                      <a:pt x="4361" y="1693"/>
                      <a:pt x="3738" y="2150"/>
                      <a:pt x="3176" y="2670"/>
                    </a:cubicBezTo>
                    <a:cubicBezTo>
                      <a:pt x="2619" y="3193"/>
                      <a:pt x="2119" y="3777"/>
                      <a:pt x="1692" y="4416"/>
                    </a:cubicBezTo>
                    <a:cubicBezTo>
                      <a:pt x="1257" y="5057"/>
                      <a:pt x="904" y="5749"/>
                      <a:pt x="631" y="6473"/>
                    </a:cubicBezTo>
                    <a:cubicBezTo>
                      <a:pt x="354" y="7215"/>
                      <a:pt x="165" y="7987"/>
                      <a:pt x="73" y="8776"/>
                    </a:cubicBezTo>
                    <a:cubicBezTo>
                      <a:pt x="38" y="9061"/>
                      <a:pt x="73" y="9345"/>
                      <a:pt x="162" y="9602"/>
                    </a:cubicBezTo>
                    <a:cubicBezTo>
                      <a:pt x="54" y="9856"/>
                      <a:pt x="0" y="10138"/>
                      <a:pt x="11" y="10422"/>
                    </a:cubicBezTo>
                    <a:cubicBezTo>
                      <a:pt x="123" y="12902"/>
                      <a:pt x="1154" y="15237"/>
                      <a:pt x="2911" y="16998"/>
                    </a:cubicBezTo>
                    <a:cubicBezTo>
                      <a:pt x="4665" y="18759"/>
                      <a:pt x="6999" y="19797"/>
                      <a:pt x="9475" y="19916"/>
                    </a:cubicBezTo>
                    <a:lnTo>
                      <a:pt x="9563" y="19916"/>
                    </a:lnTo>
                    <a:cubicBezTo>
                      <a:pt x="9803" y="19916"/>
                      <a:pt x="10029" y="19875"/>
                      <a:pt x="10245" y="19790"/>
                    </a:cubicBezTo>
                    <a:cubicBezTo>
                      <a:pt x="10429" y="19851"/>
                      <a:pt x="10625" y="19882"/>
                      <a:pt x="10825" y="19882"/>
                    </a:cubicBezTo>
                    <a:cubicBezTo>
                      <a:pt x="10891" y="19882"/>
                      <a:pt x="10956" y="19878"/>
                      <a:pt x="11017" y="19875"/>
                    </a:cubicBezTo>
                    <a:cubicBezTo>
                      <a:pt x="13452" y="19616"/>
                      <a:pt x="15701" y="18471"/>
                      <a:pt x="17351" y="16652"/>
                    </a:cubicBezTo>
                    <a:cubicBezTo>
                      <a:pt x="19012" y="14817"/>
                      <a:pt x="19927" y="12440"/>
                      <a:pt x="19927" y="9964"/>
                    </a:cubicBezTo>
                    <a:cubicBezTo>
                      <a:pt x="19927" y="9403"/>
                      <a:pt x="19881" y="8834"/>
                      <a:pt x="19788" y="8284"/>
                    </a:cubicBezTo>
                    <a:cubicBezTo>
                      <a:pt x="19742" y="8022"/>
                      <a:pt x="19646" y="7784"/>
                      <a:pt x="19504" y="7572"/>
                    </a:cubicBezTo>
                    <a:cubicBezTo>
                      <a:pt x="19531" y="7318"/>
                      <a:pt x="19500" y="7061"/>
                      <a:pt x="19419" y="6811"/>
                    </a:cubicBezTo>
                    <a:cubicBezTo>
                      <a:pt x="19119" y="5919"/>
                      <a:pt x="18697" y="5069"/>
                      <a:pt x="18159" y="4292"/>
                    </a:cubicBezTo>
                    <a:cubicBezTo>
                      <a:pt x="17624" y="3527"/>
                      <a:pt x="16989" y="2838"/>
                      <a:pt x="16267" y="2247"/>
                    </a:cubicBezTo>
                    <a:cubicBezTo>
                      <a:pt x="15397" y="1535"/>
                      <a:pt x="14421" y="982"/>
                      <a:pt x="13367" y="597"/>
                    </a:cubicBezTo>
                    <a:cubicBezTo>
                      <a:pt x="12279" y="201"/>
                      <a:pt x="11132" y="0"/>
                      <a:pt x="99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55"/>
              <p:cNvSpPr/>
              <p:nvPr/>
            </p:nvSpPr>
            <p:spPr>
              <a:xfrm>
                <a:off x="1995525" y="804863"/>
                <a:ext cx="100975" cy="152125"/>
              </a:xfrm>
              <a:custGeom>
                <a:avLst/>
                <a:gdLst/>
                <a:ahLst/>
                <a:cxnLst/>
                <a:rect l="l" t="t" r="r" b="b"/>
                <a:pathLst>
                  <a:path w="4039" h="6085" extrusionOk="0">
                    <a:moveTo>
                      <a:pt x="4038" y="0"/>
                    </a:moveTo>
                    <a:lnTo>
                      <a:pt x="4038" y="0"/>
                    </a:lnTo>
                    <a:cubicBezTo>
                      <a:pt x="1858" y="1246"/>
                      <a:pt x="312" y="3477"/>
                      <a:pt x="0" y="6084"/>
                    </a:cubicBezTo>
                    <a:lnTo>
                      <a:pt x="0" y="6084"/>
                    </a:lnTo>
                    <a:cubicBezTo>
                      <a:pt x="131" y="5996"/>
                      <a:pt x="266" y="5907"/>
                      <a:pt x="405" y="5819"/>
                    </a:cubicBezTo>
                    <a:cubicBezTo>
                      <a:pt x="2011" y="4781"/>
                      <a:pt x="3373" y="1727"/>
                      <a:pt x="40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55"/>
              <p:cNvSpPr/>
              <p:nvPr/>
            </p:nvSpPr>
            <p:spPr>
              <a:xfrm>
                <a:off x="1994375" y="778238"/>
                <a:ext cx="395225" cy="405625"/>
              </a:xfrm>
              <a:custGeom>
                <a:avLst/>
                <a:gdLst/>
                <a:ahLst/>
                <a:cxnLst/>
                <a:rect l="l" t="t" r="r" b="b"/>
                <a:pathLst>
                  <a:path w="15809" h="16225" extrusionOk="0">
                    <a:moveTo>
                      <a:pt x="8107" y="0"/>
                    </a:moveTo>
                    <a:cubicBezTo>
                      <a:pt x="7179" y="0"/>
                      <a:pt x="6288" y="158"/>
                      <a:pt x="5457" y="442"/>
                    </a:cubicBezTo>
                    <a:cubicBezTo>
                      <a:pt x="5288" y="946"/>
                      <a:pt x="4884" y="2057"/>
                      <a:pt x="4304" y="3296"/>
                    </a:cubicBezTo>
                    <a:cubicBezTo>
                      <a:pt x="3246" y="5557"/>
                      <a:pt x="2146" y="7069"/>
                      <a:pt x="1035" y="7784"/>
                    </a:cubicBezTo>
                    <a:cubicBezTo>
                      <a:pt x="643" y="8038"/>
                      <a:pt x="300" y="8276"/>
                      <a:pt x="0" y="8491"/>
                    </a:cubicBezTo>
                    <a:cubicBezTo>
                      <a:pt x="188" y="12667"/>
                      <a:pt x="3534" y="16025"/>
                      <a:pt x="7706" y="16224"/>
                    </a:cubicBezTo>
                    <a:cubicBezTo>
                      <a:pt x="7853" y="15990"/>
                      <a:pt x="8026" y="15686"/>
                      <a:pt x="8199" y="15336"/>
                    </a:cubicBezTo>
                    <a:cubicBezTo>
                      <a:pt x="8553" y="14840"/>
                      <a:pt x="8745" y="14236"/>
                      <a:pt x="8810" y="13610"/>
                    </a:cubicBezTo>
                    <a:cubicBezTo>
                      <a:pt x="9002" y="12702"/>
                      <a:pt x="8979" y="11730"/>
                      <a:pt x="8453" y="10887"/>
                    </a:cubicBezTo>
                    <a:cubicBezTo>
                      <a:pt x="8399" y="10802"/>
                      <a:pt x="8349" y="10722"/>
                      <a:pt x="8299" y="10637"/>
                    </a:cubicBezTo>
                    <a:cubicBezTo>
                      <a:pt x="8061" y="9976"/>
                      <a:pt x="7776" y="9325"/>
                      <a:pt x="7541" y="8665"/>
                    </a:cubicBezTo>
                    <a:cubicBezTo>
                      <a:pt x="7465" y="8445"/>
                      <a:pt x="7392" y="8226"/>
                      <a:pt x="7330" y="7999"/>
                    </a:cubicBezTo>
                    <a:cubicBezTo>
                      <a:pt x="7249" y="7541"/>
                      <a:pt x="7222" y="7087"/>
                      <a:pt x="7241" y="6642"/>
                    </a:cubicBezTo>
                    <a:cubicBezTo>
                      <a:pt x="7303" y="5334"/>
                      <a:pt x="7788" y="4226"/>
                      <a:pt x="8576" y="3612"/>
                    </a:cubicBezTo>
                    <a:cubicBezTo>
                      <a:pt x="9266" y="3068"/>
                      <a:pt x="10164" y="2769"/>
                      <a:pt x="11034" y="2769"/>
                    </a:cubicBezTo>
                    <a:cubicBezTo>
                      <a:pt x="11260" y="2769"/>
                      <a:pt x="11484" y="2790"/>
                      <a:pt x="11702" y="2831"/>
                    </a:cubicBezTo>
                    <a:cubicBezTo>
                      <a:pt x="11764" y="2842"/>
                      <a:pt x="11829" y="2858"/>
                      <a:pt x="11886" y="2873"/>
                    </a:cubicBezTo>
                    <a:cubicBezTo>
                      <a:pt x="12656" y="3065"/>
                      <a:pt x="13286" y="3527"/>
                      <a:pt x="13668" y="4180"/>
                    </a:cubicBezTo>
                    <a:cubicBezTo>
                      <a:pt x="13952" y="4669"/>
                      <a:pt x="14575" y="5103"/>
                      <a:pt x="15467" y="5431"/>
                    </a:cubicBezTo>
                    <a:cubicBezTo>
                      <a:pt x="15583" y="5477"/>
                      <a:pt x="15702" y="5515"/>
                      <a:pt x="15809" y="5550"/>
                    </a:cubicBezTo>
                    <a:cubicBezTo>
                      <a:pt x="15320" y="4077"/>
                      <a:pt x="14417" y="2792"/>
                      <a:pt x="13240" y="1831"/>
                    </a:cubicBezTo>
                    <a:cubicBezTo>
                      <a:pt x="11840" y="685"/>
                      <a:pt x="10056" y="0"/>
                      <a:pt x="81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55"/>
              <p:cNvSpPr/>
              <p:nvPr/>
            </p:nvSpPr>
            <p:spPr>
              <a:xfrm>
                <a:off x="2187600" y="874338"/>
                <a:ext cx="212375" cy="308675"/>
              </a:xfrm>
              <a:custGeom>
                <a:avLst/>
                <a:gdLst/>
                <a:ahLst/>
                <a:cxnLst/>
                <a:rect l="l" t="t" r="r" b="b"/>
                <a:pathLst>
                  <a:path w="8495" h="12347" extrusionOk="0">
                    <a:moveTo>
                      <a:pt x="3304" y="0"/>
                    </a:moveTo>
                    <a:cubicBezTo>
                      <a:pt x="2674" y="0"/>
                      <a:pt x="2008" y="224"/>
                      <a:pt x="1509" y="613"/>
                    </a:cubicBezTo>
                    <a:cubicBezTo>
                      <a:pt x="512" y="1394"/>
                      <a:pt x="1" y="3866"/>
                      <a:pt x="1631" y="6474"/>
                    </a:cubicBezTo>
                    <a:cubicBezTo>
                      <a:pt x="2081" y="7193"/>
                      <a:pt x="2297" y="8024"/>
                      <a:pt x="2262" y="8951"/>
                    </a:cubicBezTo>
                    <a:cubicBezTo>
                      <a:pt x="2239" y="9662"/>
                      <a:pt x="2066" y="10427"/>
                      <a:pt x="1754" y="11227"/>
                    </a:cubicBezTo>
                    <a:cubicBezTo>
                      <a:pt x="1596" y="11642"/>
                      <a:pt x="1416" y="12019"/>
                      <a:pt x="1239" y="12346"/>
                    </a:cubicBezTo>
                    <a:cubicBezTo>
                      <a:pt x="5319" y="11919"/>
                      <a:pt x="8495" y="8466"/>
                      <a:pt x="8495" y="4274"/>
                    </a:cubicBezTo>
                    <a:cubicBezTo>
                      <a:pt x="8495" y="3805"/>
                      <a:pt x="8457" y="3348"/>
                      <a:pt x="8380" y="2902"/>
                    </a:cubicBezTo>
                    <a:cubicBezTo>
                      <a:pt x="8107" y="2836"/>
                      <a:pt x="7757" y="2740"/>
                      <a:pt x="7384" y="2602"/>
                    </a:cubicBezTo>
                    <a:cubicBezTo>
                      <a:pt x="6230" y="2178"/>
                      <a:pt x="5431" y="1598"/>
                      <a:pt x="5011" y="879"/>
                    </a:cubicBezTo>
                    <a:cubicBezTo>
                      <a:pt x="4684" y="321"/>
                      <a:pt x="4157" y="117"/>
                      <a:pt x="3773" y="45"/>
                    </a:cubicBezTo>
                    <a:cubicBezTo>
                      <a:pt x="3621" y="15"/>
                      <a:pt x="3464" y="0"/>
                      <a:pt x="33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55"/>
              <p:cNvSpPr/>
              <p:nvPr/>
            </p:nvSpPr>
            <p:spPr>
              <a:xfrm>
                <a:off x="2189425" y="1161638"/>
                <a:ext cx="9950" cy="10975"/>
              </a:xfrm>
              <a:custGeom>
                <a:avLst/>
                <a:gdLst/>
                <a:ahLst/>
                <a:cxnLst/>
                <a:rect l="l" t="t" r="r" b="b"/>
                <a:pathLst>
                  <a:path w="398" h="439" fill="none" extrusionOk="0">
                    <a:moveTo>
                      <a:pt x="397" y="0"/>
                    </a:moveTo>
                    <a:cubicBezTo>
                      <a:pt x="282" y="158"/>
                      <a:pt x="151" y="304"/>
                      <a:pt x="0" y="43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55"/>
              <p:cNvSpPr/>
              <p:nvPr/>
            </p:nvSpPr>
            <p:spPr>
              <a:xfrm>
                <a:off x="2201825" y="1044138"/>
                <a:ext cx="13875" cy="74350"/>
              </a:xfrm>
              <a:custGeom>
                <a:avLst/>
                <a:gdLst/>
                <a:ahLst/>
                <a:cxnLst/>
                <a:rect l="l" t="t" r="r" b="b"/>
                <a:pathLst>
                  <a:path w="555" h="2974" fill="none" extrusionOk="0">
                    <a:moveTo>
                      <a:pt x="1" y="1"/>
                    </a:moveTo>
                    <a:cubicBezTo>
                      <a:pt x="197" y="532"/>
                      <a:pt x="363" y="1066"/>
                      <a:pt x="459" y="1624"/>
                    </a:cubicBezTo>
                    <a:cubicBezTo>
                      <a:pt x="535" y="2066"/>
                      <a:pt x="555" y="2524"/>
                      <a:pt x="512" y="2974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55"/>
              <p:cNvSpPr/>
              <p:nvPr/>
            </p:nvSpPr>
            <p:spPr>
              <a:xfrm>
                <a:off x="2167400" y="841188"/>
                <a:ext cx="149150" cy="1370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5482" fill="none" extrusionOk="0">
                    <a:moveTo>
                      <a:pt x="409" y="5481"/>
                    </a:moveTo>
                    <a:cubicBezTo>
                      <a:pt x="120" y="4473"/>
                      <a:pt x="1" y="3408"/>
                      <a:pt x="336" y="2428"/>
                    </a:cubicBezTo>
                    <a:cubicBezTo>
                      <a:pt x="709" y="1344"/>
                      <a:pt x="1651" y="471"/>
                      <a:pt x="2762" y="186"/>
                    </a:cubicBezTo>
                    <a:cubicBezTo>
                      <a:pt x="3489" y="1"/>
                      <a:pt x="4273" y="70"/>
                      <a:pt x="4965" y="355"/>
                    </a:cubicBezTo>
                    <a:cubicBezTo>
                      <a:pt x="5331" y="505"/>
                      <a:pt x="5673" y="716"/>
                      <a:pt x="5966" y="982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55"/>
              <p:cNvSpPr/>
              <p:nvPr/>
            </p:nvSpPr>
            <p:spPr>
              <a:xfrm>
                <a:off x="2036950" y="801313"/>
                <a:ext cx="80200" cy="146750"/>
              </a:xfrm>
              <a:custGeom>
                <a:avLst/>
                <a:gdLst/>
                <a:ahLst/>
                <a:cxnLst/>
                <a:rect l="l" t="t" r="r" b="b"/>
                <a:pathLst>
                  <a:path w="3208" h="5870" fill="none" extrusionOk="0">
                    <a:moveTo>
                      <a:pt x="3208" y="0"/>
                    </a:moveTo>
                    <a:cubicBezTo>
                      <a:pt x="2854" y="2247"/>
                      <a:pt x="1701" y="4354"/>
                      <a:pt x="1" y="586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096" name="Google Shape;12096;p55"/>
            <p:cNvGrpSpPr/>
            <p:nvPr/>
          </p:nvGrpSpPr>
          <p:grpSpPr>
            <a:xfrm rot="1377830" flipH="1">
              <a:off x="1047424" y="2936323"/>
              <a:ext cx="672533" cy="676481"/>
              <a:chOff x="3124250" y="3536675"/>
              <a:chExt cx="515600" cy="518575"/>
            </a:xfrm>
          </p:grpSpPr>
          <p:sp>
            <p:nvSpPr>
              <p:cNvPr id="12097" name="Google Shape;12097;p55"/>
              <p:cNvSpPr/>
              <p:nvPr/>
            </p:nvSpPr>
            <p:spPr>
              <a:xfrm>
                <a:off x="3124250" y="3536675"/>
                <a:ext cx="515600" cy="518575"/>
              </a:xfrm>
              <a:custGeom>
                <a:avLst/>
                <a:gdLst/>
                <a:ahLst/>
                <a:cxnLst/>
                <a:rect l="l" t="t" r="r" b="b"/>
                <a:pathLst>
                  <a:path w="20624" h="20743" extrusionOk="0">
                    <a:moveTo>
                      <a:pt x="11294" y="0"/>
                    </a:moveTo>
                    <a:cubicBezTo>
                      <a:pt x="10856" y="0"/>
                      <a:pt x="10433" y="111"/>
                      <a:pt x="10044" y="323"/>
                    </a:cubicBezTo>
                    <a:cubicBezTo>
                      <a:pt x="9821" y="238"/>
                      <a:pt x="9579" y="196"/>
                      <a:pt x="9337" y="196"/>
                    </a:cubicBezTo>
                    <a:cubicBezTo>
                      <a:pt x="9241" y="196"/>
                      <a:pt x="9148" y="200"/>
                      <a:pt x="9056" y="215"/>
                    </a:cubicBezTo>
                    <a:cubicBezTo>
                      <a:pt x="8930" y="196"/>
                      <a:pt x="8806" y="185"/>
                      <a:pt x="8679" y="185"/>
                    </a:cubicBezTo>
                    <a:cubicBezTo>
                      <a:pt x="8241" y="185"/>
                      <a:pt x="7810" y="311"/>
                      <a:pt x="7437" y="549"/>
                    </a:cubicBezTo>
                    <a:cubicBezTo>
                      <a:pt x="7157" y="730"/>
                      <a:pt x="6910" y="973"/>
                      <a:pt x="6711" y="1269"/>
                    </a:cubicBezTo>
                    <a:cubicBezTo>
                      <a:pt x="6476" y="1615"/>
                      <a:pt x="6299" y="2034"/>
                      <a:pt x="6172" y="2553"/>
                    </a:cubicBezTo>
                    <a:cubicBezTo>
                      <a:pt x="6045" y="3064"/>
                      <a:pt x="5976" y="3630"/>
                      <a:pt x="5926" y="4141"/>
                    </a:cubicBezTo>
                    <a:cubicBezTo>
                      <a:pt x="5722" y="4445"/>
                      <a:pt x="5534" y="4814"/>
                      <a:pt x="5361" y="5253"/>
                    </a:cubicBezTo>
                    <a:cubicBezTo>
                      <a:pt x="5146" y="5799"/>
                      <a:pt x="4949" y="6449"/>
                      <a:pt x="4846" y="6991"/>
                    </a:cubicBezTo>
                    <a:cubicBezTo>
                      <a:pt x="4773" y="7364"/>
                      <a:pt x="4530" y="7760"/>
                      <a:pt x="4111" y="8202"/>
                    </a:cubicBezTo>
                    <a:cubicBezTo>
                      <a:pt x="3634" y="8706"/>
                      <a:pt x="3015" y="9175"/>
                      <a:pt x="2415" y="9629"/>
                    </a:cubicBezTo>
                    <a:cubicBezTo>
                      <a:pt x="2027" y="9925"/>
                      <a:pt x="1662" y="10202"/>
                      <a:pt x="1327" y="10494"/>
                    </a:cubicBezTo>
                    <a:cubicBezTo>
                      <a:pt x="854" y="10902"/>
                      <a:pt x="527" y="11275"/>
                      <a:pt x="297" y="11659"/>
                    </a:cubicBezTo>
                    <a:cubicBezTo>
                      <a:pt x="93" y="12002"/>
                      <a:pt x="0" y="12401"/>
                      <a:pt x="43" y="12801"/>
                    </a:cubicBezTo>
                    <a:cubicBezTo>
                      <a:pt x="208" y="14378"/>
                      <a:pt x="781" y="15770"/>
                      <a:pt x="1750" y="16943"/>
                    </a:cubicBezTo>
                    <a:cubicBezTo>
                      <a:pt x="2549" y="17909"/>
                      <a:pt x="3611" y="18708"/>
                      <a:pt x="4899" y="19327"/>
                    </a:cubicBezTo>
                    <a:cubicBezTo>
                      <a:pt x="5895" y="19801"/>
                      <a:pt x="7022" y="20166"/>
                      <a:pt x="8257" y="20411"/>
                    </a:cubicBezTo>
                    <a:cubicBezTo>
                      <a:pt x="9406" y="20642"/>
                      <a:pt x="10406" y="20720"/>
                      <a:pt x="11040" y="20743"/>
                    </a:cubicBezTo>
                    <a:lnTo>
                      <a:pt x="11109" y="20743"/>
                    </a:lnTo>
                    <a:cubicBezTo>
                      <a:pt x="11898" y="20743"/>
                      <a:pt x="12598" y="20246"/>
                      <a:pt x="12856" y="19497"/>
                    </a:cubicBezTo>
                    <a:cubicBezTo>
                      <a:pt x="13090" y="18819"/>
                      <a:pt x="13120" y="18232"/>
                      <a:pt x="13148" y="17712"/>
                    </a:cubicBezTo>
                    <a:cubicBezTo>
                      <a:pt x="13167" y="17343"/>
                      <a:pt x="13186" y="16993"/>
                      <a:pt x="13278" y="16567"/>
                    </a:cubicBezTo>
                    <a:cubicBezTo>
                      <a:pt x="13467" y="15685"/>
                      <a:pt x="13690" y="15478"/>
                      <a:pt x="13709" y="15463"/>
                    </a:cubicBezTo>
                    <a:cubicBezTo>
                      <a:pt x="13720" y="15459"/>
                      <a:pt x="13790" y="15436"/>
                      <a:pt x="13986" y="15436"/>
                    </a:cubicBezTo>
                    <a:cubicBezTo>
                      <a:pt x="14213" y="15436"/>
                      <a:pt x="14494" y="15466"/>
                      <a:pt x="14790" y="15501"/>
                    </a:cubicBezTo>
                    <a:cubicBezTo>
                      <a:pt x="15156" y="15543"/>
                      <a:pt x="15571" y="15593"/>
                      <a:pt x="16005" y="15593"/>
                    </a:cubicBezTo>
                    <a:cubicBezTo>
                      <a:pt x="16228" y="15593"/>
                      <a:pt x="16439" y="15578"/>
                      <a:pt x="16643" y="15555"/>
                    </a:cubicBezTo>
                    <a:cubicBezTo>
                      <a:pt x="17112" y="15493"/>
                      <a:pt x="17570" y="15362"/>
                      <a:pt x="18001" y="15159"/>
                    </a:cubicBezTo>
                    <a:cubicBezTo>
                      <a:pt x="18409" y="14966"/>
                      <a:pt x="18785" y="14716"/>
                      <a:pt x="19112" y="14416"/>
                    </a:cubicBezTo>
                    <a:cubicBezTo>
                      <a:pt x="19666" y="13913"/>
                      <a:pt x="20058" y="13301"/>
                      <a:pt x="20255" y="12648"/>
                    </a:cubicBezTo>
                    <a:cubicBezTo>
                      <a:pt x="20493" y="12259"/>
                      <a:pt x="20624" y="11809"/>
                      <a:pt x="20624" y="11344"/>
                    </a:cubicBezTo>
                    <a:cubicBezTo>
                      <a:pt x="20624" y="11010"/>
                      <a:pt x="20555" y="10678"/>
                      <a:pt x="20423" y="10367"/>
                    </a:cubicBezTo>
                    <a:cubicBezTo>
                      <a:pt x="20296" y="10067"/>
                      <a:pt x="20116" y="9798"/>
                      <a:pt x="19885" y="9567"/>
                    </a:cubicBezTo>
                    <a:cubicBezTo>
                      <a:pt x="19655" y="9336"/>
                      <a:pt x="19385" y="9156"/>
                      <a:pt x="19085" y="9029"/>
                    </a:cubicBezTo>
                    <a:cubicBezTo>
                      <a:pt x="18963" y="8979"/>
                      <a:pt x="18839" y="8937"/>
                      <a:pt x="18709" y="8906"/>
                    </a:cubicBezTo>
                    <a:cubicBezTo>
                      <a:pt x="18635" y="8860"/>
                      <a:pt x="18562" y="8814"/>
                      <a:pt x="18493" y="8768"/>
                    </a:cubicBezTo>
                    <a:cubicBezTo>
                      <a:pt x="17490" y="8145"/>
                      <a:pt x="16678" y="7637"/>
                      <a:pt x="16258" y="7249"/>
                    </a:cubicBezTo>
                    <a:cubicBezTo>
                      <a:pt x="16255" y="7206"/>
                      <a:pt x="16247" y="7160"/>
                      <a:pt x="16244" y="7121"/>
                    </a:cubicBezTo>
                    <a:cubicBezTo>
                      <a:pt x="16174" y="6553"/>
                      <a:pt x="16047" y="5538"/>
                      <a:pt x="15156" y="4607"/>
                    </a:cubicBezTo>
                    <a:cubicBezTo>
                      <a:pt x="15074" y="4310"/>
                      <a:pt x="14943" y="3865"/>
                      <a:pt x="14767" y="3384"/>
                    </a:cubicBezTo>
                    <a:cubicBezTo>
                      <a:pt x="14224" y="1911"/>
                      <a:pt x="13555" y="946"/>
                      <a:pt x="12725" y="427"/>
                    </a:cubicBezTo>
                    <a:cubicBezTo>
                      <a:pt x="12282" y="146"/>
                      <a:pt x="11787" y="0"/>
                      <a:pt x="1129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  <a:effectLst>
                <a:outerShdw dist="66675" dir="3180000" algn="bl" rotWithShape="0">
                  <a:schemeClr val="dk1">
                    <a:alpha val="18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55"/>
              <p:cNvSpPr/>
              <p:nvPr/>
            </p:nvSpPr>
            <p:spPr>
              <a:xfrm>
                <a:off x="3171250" y="3582800"/>
                <a:ext cx="422450" cy="426300"/>
              </a:xfrm>
              <a:custGeom>
                <a:avLst/>
                <a:gdLst/>
                <a:ahLst/>
                <a:cxnLst/>
                <a:rect l="l" t="t" r="r" b="b"/>
                <a:pathLst>
                  <a:path w="16898" h="17052" extrusionOk="0">
                    <a:moveTo>
                      <a:pt x="9413" y="1"/>
                    </a:moveTo>
                    <a:cubicBezTo>
                      <a:pt x="8700" y="1"/>
                      <a:pt x="8168" y="1093"/>
                      <a:pt x="8107" y="2142"/>
                    </a:cubicBezTo>
                    <a:cubicBezTo>
                      <a:pt x="7845" y="1542"/>
                      <a:pt x="8376" y="1116"/>
                      <a:pt x="7242" y="351"/>
                    </a:cubicBezTo>
                    <a:cubicBezTo>
                      <a:pt x="7074" y="237"/>
                      <a:pt x="6928" y="186"/>
                      <a:pt x="6800" y="186"/>
                    </a:cubicBezTo>
                    <a:cubicBezTo>
                      <a:pt x="6061" y="186"/>
                      <a:pt x="5929" y="1886"/>
                      <a:pt x="5834" y="3047"/>
                    </a:cubicBezTo>
                    <a:cubicBezTo>
                      <a:pt x="5385" y="3354"/>
                      <a:pt x="4931" y="4700"/>
                      <a:pt x="4776" y="5504"/>
                    </a:cubicBezTo>
                    <a:cubicBezTo>
                      <a:pt x="4273" y="8061"/>
                      <a:pt x="777" y="9465"/>
                      <a:pt x="0" y="10764"/>
                    </a:cubicBezTo>
                    <a:cubicBezTo>
                      <a:pt x="539" y="15952"/>
                      <a:pt x="6561" y="16951"/>
                      <a:pt x="9229" y="17052"/>
                    </a:cubicBezTo>
                    <a:cubicBezTo>
                      <a:pt x="9515" y="16225"/>
                      <a:pt x="9334" y="15533"/>
                      <a:pt x="9595" y="14333"/>
                    </a:cubicBezTo>
                    <a:cubicBezTo>
                      <a:pt x="10065" y="12157"/>
                      <a:pt x="11031" y="11744"/>
                      <a:pt x="12107" y="11744"/>
                    </a:cubicBezTo>
                    <a:cubicBezTo>
                      <a:pt x="12767" y="11744"/>
                      <a:pt x="13467" y="11899"/>
                      <a:pt x="14121" y="11899"/>
                    </a:cubicBezTo>
                    <a:cubicBezTo>
                      <a:pt x="14259" y="11899"/>
                      <a:pt x="14395" y="11892"/>
                      <a:pt x="14529" y="11875"/>
                    </a:cubicBezTo>
                    <a:cubicBezTo>
                      <a:pt x="15679" y="11733"/>
                      <a:pt x="16567" y="10860"/>
                      <a:pt x="16659" y="10003"/>
                    </a:cubicBezTo>
                    <a:cubicBezTo>
                      <a:pt x="16801" y="9880"/>
                      <a:pt x="16898" y="9703"/>
                      <a:pt x="16898" y="9499"/>
                    </a:cubicBezTo>
                    <a:cubicBezTo>
                      <a:pt x="16898" y="9130"/>
                      <a:pt x="16598" y="8833"/>
                      <a:pt x="16229" y="8833"/>
                    </a:cubicBezTo>
                    <a:cubicBezTo>
                      <a:pt x="16197" y="8833"/>
                      <a:pt x="16171" y="8849"/>
                      <a:pt x="16140" y="8853"/>
                    </a:cubicBezTo>
                    <a:cubicBezTo>
                      <a:pt x="16082" y="8803"/>
                      <a:pt x="16048" y="8749"/>
                      <a:pt x="15975" y="8703"/>
                    </a:cubicBezTo>
                    <a:cubicBezTo>
                      <a:pt x="14452" y="7749"/>
                      <a:pt x="13444" y="7145"/>
                      <a:pt x="12860" y="6488"/>
                    </a:cubicBezTo>
                    <a:cubicBezTo>
                      <a:pt x="12279" y="5827"/>
                      <a:pt x="12856" y="4788"/>
                      <a:pt x="11748" y="3858"/>
                    </a:cubicBezTo>
                    <a:cubicBezTo>
                      <a:pt x="11718" y="3835"/>
                      <a:pt x="11664" y="3800"/>
                      <a:pt x="11614" y="3769"/>
                    </a:cubicBezTo>
                    <a:cubicBezTo>
                      <a:pt x="11606" y="3661"/>
                      <a:pt x="10979" y="839"/>
                      <a:pt x="9864" y="143"/>
                    </a:cubicBezTo>
                    <a:cubicBezTo>
                      <a:pt x="9708" y="45"/>
                      <a:pt x="9557" y="1"/>
                      <a:pt x="941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55"/>
              <p:cNvSpPr/>
              <p:nvPr/>
            </p:nvSpPr>
            <p:spPr>
              <a:xfrm>
                <a:off x="3357650" y="3591175"/>
                <a:ext cx="66075" cy="100475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4019" fill="none" extrusionOk="0">
                    <a:moveTo>
                      <a:pt x="1" y="0"/>
                    </a:moveTo>
                    <a:cubicBezTo>
                      <a:pt x="282" y="904"/>
                      <a:pt x="563" y="1812"/>
                      <a:pt x="843" y="2719"/>
                    </a:cubicBezTo>
                    <a:cubicBezTo>
                      <a:pt x="1443" y="3154"/>
                      <a:pt x="2043" y="3584"/>
                      <a:pt x="2643" y="4019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55"/>
              <p:cNvSpPr/>
              <p:nvPr/>
            </p:nvSpPr>
            <p:spPr>
              <a:xfrm>
                <a:off x="3285375" y="3734400"/>
                <a:ext cx="110475" cy="151075"/>
              </a:xfrm>
              <a:custGeom>
                <a:avLst/>
                <a:gdLst/>
                <a:ahLst/>
                <a:cxnLst/>
                <a:rect l="l" t="t" r="r" b="b"/>
                <a:pathLst>
                  <a:path w="4419" h="6043" fill="none" extrusionOk="0">
                    <a:moveTo>
                      <a:pt x="3250" y="1"/>
                    </a:moveTo>
                    <a:cubicBezTo>
                      <a:pt x="1931" y="1058"/>
                      <a:pt x="820" y="2377"/>
                      <a:pt x="0" y="3862"/>
                    </a:cubicBezTo>
                    <a:cubicBezTo>
                      <a:pt x="869" y="3500"/>
                      <a:pt x="1734" y="3143"/>
                      <a:pt x="2604" y="2785"/>
                    </a:cubicBezTo>
                    <a:cubicBezTo>
                      <a:pt x="2103" y="3554"/>
                      <a:pt x="1604" y="4320"/>
                      <a:pt x="1104" y="5089"/>
                    </a:cubicBezTo>
                    <a:cubicBezTo>
                      <a:pt x="1784" y="4835"/>
                      <a:pt x="2465" y="4585"/>
                      <a:pt x="3142" y="4331"/>
                    </a:cubicBezTo>
                    <a:cubicBezTo>
                      <a:pt x="3003" y="5115"/>
                      <a:pt x="3626" y="5950"/>
                      <a:pt x="4419" y="6042"/>
                    </a:cubicBezTo>
                  </a:path>
                </a:pathLst>
              </a:custGeom>
              <a:noFill/>
              <a:ln w="692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6A86067-1F6D-48FB-A496-67858A9B5BF6}"/>
              </a:ext>
            </a:extLst>
          </p:cNvPr>
          <p:cNvSpPr/>
          <p:nvPr/>
        </p:nvSpPr>
        <p:spPr>
          <a:xfrm>
            <a:off x="723330" y="3274332"/>
            <a:ext cx="4880997" cy="1084185"/>
          </a:xfrm>
          <a:prstGeom prst="rect">
            <a:avLst/>
          </a:prstGeom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C1669280-764D-495D-9520-F4B19C0527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79081" y="55088"/>
            <a:ext cx="4663680" cy="5012212"/>
          </a:xfrm>
          <a:prstGeom prst="rect">
            <a:avLst/>
          </a:prstGeom>
        </p:spPr>
      </p:pic>
    </p:spTree>
  </p:cSld>
  <p:clrMapOvr>
    <a:masterClrMapping/>
  </p:clrMapOvr>
  <p:transition spd="slow">
    <p:push dir="u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89" name="Google Shape;9589;p35"/>
          <p:cNvGrpSpPr/>
          <p:nvPr/>
        </p:nvGrpSpPr>
        <p:grpSpPr>
          <a:xfrm rot="-3418979">
            <a:off x="411512" y="2246703"/>
            <a:ext cx="3525806" cy="758587"/>
            <a:chOff x="685806" y="2628775"/>
            <a:chExt cx="2139387" cy="689500"/>
          </a:xfrm>
        </p:grpSpPr>
        <p:sp>
          <p:nvSpPr>
            <p:cNvPr id="9590" name="Google Shape;9590;p35"/>
            <p:cNvSpPr/>
            <p:nvPr/>
          </p:nvSpPr>
          <p:spPr>
            <a:xfrm rot="-5400000">
              <a:off x="1712647" y="1732249"/>
              <a:ext cx="76716" cy="2075258"/>
            </a:xfrm>
            <a:custGeom>
              <a:avLst/>
              <a:gdLst/>
              <a:ahLst/>
              <a:cxnLst/>
              <a:rect l="l" t="t" r="r" b="b"/>
              <a:pathLst>
                <a:path w="896" h="24238" extrusionOk="0">
                  <a:moveTo>
                    <a:pt x="729" y="1"/>
                  </a:moveTo>
                  <a:cubicBezTo>
                    <a:pt x="695" y="7"/>
                    <a:pt x="663" y="11"/>
                    <a:pt x="632" y="18"/>
                  </a:cubicBezTo>
                  <a:cubicBezTo>
                    <a:pt x="500" y="2103"/>
                    <a:pt x="302" y="4185"/>
                    <a:pt x="389" y="6284"/>
                  </a:cubicBezTo>
                  <a:cubicBezTo>
                    <a:pt x="455" y="7914"/>
                    <a:pt x="441" y="9552"/>
                    <a:pt x="448" y="11186"/>
                  </a:cubicBezTo>
                  <a:cubicBezTo>
                    <a:pt x="451" y="12053"/>
                    <a:pt x="431" y="12921"/>
                    <a:pt x="406" y="13788"/>
                  </a:cubicBezTo>
                  <a:cubicBezTo>
                    <a:pt x="386" y="14638"/>
                    <a:pt x="347" y="15491"/>
                    <a:pt x="306" y="16338"/>
                  </a:cubicBezTo>
                  <a:cubicBezTo>
                    <a:pt x="254" y="17376"/>
                    <a:pt x="181" y="18413"/>
                    <a:pt x="139" y="19446"/>
                  </a:cubicBezTo>
                  <a:cubicBezTo>
                    <a:pt x="108" y="20255"/>
                    <a:pt x="122" y="21060"/>
                    <a:pt x="97" y="21864"/>
                  </a:cubicBezTo>
                  <a:cubicBezTo>
                    <a:pt x="80" y="22472"/>
                    <a:pt x="28" y="23076"/>
                    <a:pt x="8" y="23683"/>
                  </a:cubicBezTo>
                  <a:cubicBezTo>
                    <a:pt x="0" y="23856"/>
                    <a:pt x="46" y="24033"/>
                    <a:pt x="70" y="24210"/>
                  </a:cubicBezTo>
                  <a:cubicBezTo>
                    <a:pt x="101" y="24221"/>
                    <a:pt x="136" y="24227"/>
                    <a:pt x="167" y="24237"/>
                  </a:cubicBezTo>
                  <a:cubicBezTo>
                    <a:pt x="240" y="24099"/>
                    <a:pt x="333" y="23971"/>
                    <a:pt x="375" y="23825"/>
                  </a:cubicBezTo>
                  <a:cubicBezTo>
                    <a:pt x="650" y="22923"/>
                    <a:pt x="695" y="21997"/>
                    <a:pt x="698" y="21060"/>
                  </a:cubicBezTo>
                  <a:cubicBezTo>
                    <a:pt x="698" y="20456"/>
                    <a:pt x="767" y="19853"/>
                    <a:pt x="778" y="19246"/>
                  </a:cubicBezTo>
                  <a:cubicBezTo>
                    <a:pt x="784" y="18704"/>
                    <a:pt x="739" y="18159"/>
                    <a:pt x="736" y="17615"/>
                  </a:cubicBezTo>
                  <a:cubicBezTo>
                    <a:pt x="733" y="16948"/>
                    <a:pt x="739" y="16279"/>
                    <a:pt x="757" y="15610"/>
                  </a:cubicBezTo>
                  <a:cubicBezTo>
                    <a:pt x="774" y="14916"/>
                    <a:pt x="812" y="14222"/>
                    <a:pt x="847" y="13528"/>
                  </a:cubicBezTo>
                  <a:cubicBezTo>
                    <a:pt x="861" y="13209"/>
                    <a:pt x="895" y="12886"/>
                    <a:pt x="895" y="12567"/>
                  </a:cubicBezTo>
                  <a:cubicBezTo>
                    <a:pt x="895" y="11828"/>
                    <a:pt x="879" y="11092"/>
                    <a:pt x="874" y="10357"/>
                  </a:cubicBezTo>
                  <a:cubicBezTo>
                    <a:pt x="871" y="9957"/>
                    <a:pt x="892" y="9559"/>
                    <a:pt x="874" y="9160"/>
                  </a:cubicBezTo>
                  <a:cubicBezTo>
                    <a:pt x="812" y="7762"/>
                    <a:pt x="695" y="6364"/>
                    <a:pt x="684" y="4966"/>
                  </a:cubicBezTo>
                  <a:cubicBezTo>
                    <a:pt x="670" y="3536"/>
                    <a:pt x="754" y="2106"/>
                    <a:pt x="788" y="678"/>
                  </a:cubicBezTo>
                  <a:cubicBezTo>
                    <a:pt x="795" y="452"/>
                    <a:pt x="749" y="226"/>
                    <a:pt x="7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5"/>
            <p:cNvSpPr/>
            <p:nvPr/>
          </p:nvSpPr>
          <p:spPr>
            <a:xfrm rot="-5400000">
              <a:off x="1639613" y="1963937"/>
              <a:ext cx="83565" cy="1991179"/>
            </a:xfrm>
            <a:custGeom>
              <a:avLst/>
              <a:gdLst/>
              <a:ahLst/>
              <a:cxnLst/>
              <a:rect l="l" t="t" r="r" b="b"/>
              <a:pathLst>
                <a:path w="976" h="23256" extrusionOk="0">
                  <a:moveTo>
                    <a:pt x="431" y="16386"/>
                  </a:moveTo>
                  <a:lnTo>
                    <a:pt x="420" y="16414"/>
                  </a:lnTo>
                  <a:lnTo>
                    <a:pt x="407" y="16386"/>
                  </a:lnTo>
                  <a:close/>
                  <a:moveTo>
                    <a:pt x="347" y="16674"/>
                  </a:moveTo>
                  <a:cubicBezTo>
                    <a:pt x="361" y="16684"/>
                    <a:pt x="375" y="16695"/>
                    <a:pt x="389" y="16702"/>
                  </a:cubicBezTo>
                  <a:cubicBezTo>
                    <a:pt x="357" y="16747"/>
                    <a:pt x="327" y="16792"/>
                    <a:pt x="295" y="16837"/>
                  </a:cubicBezTo>
                  <a:cubicBezTo>
                    <a:pt x="282" y="16827"/>
                    <a:pt x="264" y="16816"/>
                    <a:pt x="250" y="16806"/>
                  </a:cubicBezTo>
                  <a:cubicBezTo>
                    <a:pt x="282" y="16761"/>
                    <a:pt x="316" y="16719"/>
                    <a:pt x="347" y="16674"/>
                  </a:cubicBezTo>
                  <a:close/>
                  <a:moveTo>
                    <a:pt x="681" y="0"/>
                  </a:moveTo>
                  <a:cubicBezTo>
                    <a:pt x="649" y="87"/>
                    <a:pt x="621" y="139"/>
                    <a:pt x="618" y="194"/>
                  </a:cubicBezTo>
                  <a:cubicBezTo>
                    <a:pt x="556" y="891"/>
                    <a:pt x="476" y="1589"/>
                    <a:pt x="444" y="2290"/>
                  </a:cubicBezTo>
                  <a:cubicBezTo>
                    <a:pt x="413" y="2918"/>
                    <a:pt x="434" y="3549"/>
                    <a:pt x="431" y="4180"/>
                  </a:cubicBezTo>
                  <a:cubicBezTo>
                    <a:pt x="427" y="4451"/>
                    <a:pt x="410" y="4722"/>
                    <a:pt x="423" y="4992"/>
                  </a:cubicBezTo>
                  <a:cubicBezTo>
                    <a:pt x="434" y="5184"/>
                    <a:pt x="511" y="5371"/>
                    <a:pt x="514" y="5558"/>
                  </a:cubicBezTo>
                  <a:cubicBezTo>
                    <a:pt x="517" y="5975"/>
                    <a:pt x="493" y="6394"/>
                    <a:pt x="486" y="6811"/>
                  </a:cubicBezTo>
                  <a:cubicBezTo>
                    <a:pt x="482" y="7120"/>
                    <a:pt x="486" y="7428"/>
                    <a:pt x="465" y="7737"/>
                  </a:cubicBezTo>
                  <a:cubicBezTo>
                    <a:pt x="465" y="8156"/>
                    <a:pt x="507" y="8583"/>
                    <a:pt x="455" y="9000"/>
                  </a:cubicBezTo>
                  <a:cubicBezTo>
                    <a:pt x="399" y="9444"/>
                    <a:pt x="556" y="9863"/>
                    <a:pt x="531" y="10297"/>
                  </a:cubicBezTo>
                  <a:cubicBezTo>
                    <a:pt x="458" y="11570"/>
                    <a:pt x="372" y="12844"/>
                    <a:pt x="298" y="14121"/>
                  </a:cubicBezTo>
                  <a:cubicBezTo>
                    <a:pt x="240" y="15141"/>
                    <a:pt x="173" y="16164"/>
                    <a:pt x="139" y="17187"/>
                  </a:cubicBezTo>
                  <a:cubicBezTo>
                    <a:pt x="84" y="18756"/>
                    <a:pt x="0" y="20324"/>
                    <a:pt x="229" y="21885"/>
                  </a:cubicBezTo>
                  <a:cubicBezTo>
                    <a:pt x="295" y="22340"/>
                    <a:pt x="330" y="22801"/>
                    <a:pt x="378" y="23256"/>
                  </a:cubicBezTo>
                  <a:cubicBezTo>
                    <a:pt x="420" y="23256"/>
                    <a:pt x="458" y="23256"/>
                    <a:pt x="497" y="23252"/>
                  </a:cubicBezTo>
                  <a:cubicBezTo>
                    <a:pt x="521" y="22644"/>
                    <a:pt x="562" y="22034"/>
                    <a:pt x="556" y="21424"/>
                  </a:cubicBezTo>
                  <a:cubicBezTo>
                    <a:pt x="548" y="20743"/>
                    <a:pt x="392" y="20063"/>
                    <a:pt x="535" y="19380"/>
                  </a:cubicBezTo>
                  <a:lnTo>
                    <a:pt x="535" y="19380"/>
                  </a:lnTo>
                  <a:lnTo>
                    <a:pt x="541" y="19387"/>
                  </a:lnTo>
                  <a:cubicBezTo>
                    <a:pt x="538" y="19280"/>
                    <a:pt x="535" y="19172"/>
                    <a:pt x="535" y="19061"/>
                  </a:cubicBezTo>
                  <a:lnTo>
                    <a:pt x="535" y="18569"/>
                  </a:lnTo>
                  <a:cubicBezTo>
                    <a:pt x="437" y="18596"/>
                    <a:pt x="382" y="18614"/>
                    <a:pt x="344" y="18627"/>
                  </a:cubicBezTo>
                  <a:cubicBezTo>
                    <a:pt x="402" y="18367"/>
                    <a:pt x="469" y="18117"/>
                    <a:pt x="524" y="17864"/>
                  </a:cubicBezTo>
                  <a:cubicBezTo>
                    <a:pt x="538" y="17798"/>
                    <a:pt x="514" y="17722"/>
                    <a:pt x="514" y="17653"/>
                  </a:cubicBezTo>
                  <a:cubicBezTo>
                    <a:pt x="517" y="17437"/>
                    <a:pt x="517" y="17219"/>
                    <a:pt x="535" y="17003"/>
                  </a:cubicBezTo>
                  <a:cubicBezTo>
                    <a:pt x="559" y="16670"/>
                    <a:pt x="590" y="16337"/>
                    <a:pt x="631" y="16008"/>
                  </a:cubicBezTo>
                  <a:cubicBezTo>
                    <a:pt x="652" y="15855"/>
                    <a:pt x="708" y="15709"/>
                    <a:pt x="760" y="15519"/>
                  </a:cubicBezTo>
                  <a:cubicBezTo>
                    <a:pt x="719" y="15446"/>
                    <a:pt x="656" y="15335"/>
                    <a:pt x="597" y="15224"/>
                  </a:cubicBezTo>
                  <a:lnTo>
                    <a:pt x="597" y="15224"/>
                  </a:lnTo>
                  <a:cubicBezTo>
                    <a:pt x="615" y="15227"/>
                    <a:pt x="636" y="15230"/>
                    <a:pt x="656" y="15230"/>
                  </a:cubicBezTo>
                  <a:cubicBezTo>
                    <a:pt x="698" y="14822"/>
                    <a:pt x="735" y="14409"/>
                    <a:pt x="777" y="13996"/>
                  </a:cubicBezTo>
                  <a:lnTo>
                    <a:pt x="777" y="13996"/>
                  </a:lnTo>
                  <a:cubicBezTo>
                    <a:pt x="777" y="13999"/>
                    <a:pt x="777" y="14002"/>
                    <a:pt x="777" y="14006"/>
                  </a:cubicBezTo>
                  <a:lnTo>
                    <a:pt x="777" y="13996"/>
                  </a:lnTo>
                  <a:cubicBezTo>
                    <a:pt x="777" y="13996"/>
                    <a:pt x="777" y="13996"/>
                    <a:pt x="777" y="13996"/>
                  </a:cubicBezTo>
                  <a:lnTo>
                    <a:pt x="777" y="13996"/>
                  </a:lnTo>
                  <a:cubicBezTo>
                    <a:pt x="777" y="13861"/>
                    <a:pt x="764" y="13725"/>
                    <a:pt x="777" y="13593"/>
                  </a:cubicBezTo>
                  <a:cubicBezTo>
                    <a:pt x="836" y="13003"/>
                    <a:pt x="913" y="12414"/>
                    <a:pt x="964" y="11820"/>
                  </a:cubicBezTo>
                  <a:cubicBezTo>
                    <a:pt x="975" y="11702"/>
                    <a:pt x="910" y="11578"/>
                    <a:pt x="910" y="11456"/>
                  </a:cubicBezTo>
                  <a:lnTo>
                    <a:pt x="910" y="10002"/>
                  </a:lnTo>
                  <a:cubicBezTo>
                    <a:pt x="902" y="10002"/>
                    <a:pt x="895" y="10002"/>
                    <a:pt x="889" y="10006"/>
                  </a:cubicBezTo>
                  <a:cubicBezTo>
                    <a:pt x="868" y="9628"/>
                    <a:pt x="826" y="9250"/>
                    <a:pt x="833" y="8875"/>
                  </a:cubicBezTo>
                  <a:cubicBezTo>
                    <a:pt x="840" y="8209"/>
                    <a:pt x="895" y="7543"/>
                    <a:pt x="889" y="6876"/>
                  </a:cubicBezTo>
                  <a:cubicBezTo>
                    <a:pt x="878" y="5558"/>
                    <a:pt x="815" y="4239"/>
                    <a:pt x="812" y="2921"/>
                  </a:cubicBezTo>
                  <a:cubicBezTo>
                    <a:pt x="809" y="2158"/>
                    <a:pt x="885" y="1391"/>
                    <a:pt x="910" y="625"/>
                  </a:cubicBezTo>
                  <a:cubicBezTo>
                    <a:pt x="913" y="417"/>
                    <a:pt x="930" y="180"/>
                    <a:pt x="6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5"/>
            <p:cNvSpPr/>
            <p:nvPr/>
          </p:nvSpPr>
          <p:spPr>
            <a:xfrm rot="-5400000">
              <a:off x="1782513" y="1639607"/>
              <a:ext cx="53513" cy="2031848"/>
            </a:xfrm>
            <a:custGeom>
              <a:avLst/>
              <a:gdLst/>
              <a:ahLst/>
              <a:cxnLst/>
              <a:rect l="l" t="t" r="r" b="b"/>
              <a:pathLst>
                <a:path w="625" h="23731" extrusionOk="0">
                  <a:moveTo>
                    <a:pt x="149" y="0"/>
                  </a:moveTo>
                  <a:lnTo>
                    <a:pt x="149" y="805"/>
                  </a:lnTo>
                  <a:cubicBezTo>
                    <a:pt x="157" y="1974"/>
                    <a:pt x="188" y="3147"/>
                    <a:pt x="164" y="4312"/>
                  </a:cubicBezTo>
                  <a:cubicBezTo>
                    <a:pt x="139" y="5686"/>
                    <a:pt x="56" y="7057"/>
                    <a:pt x="18" y="8431"/>
                  </a:cubicBezTo>
                  <a:cubicBezTo>
                    <a:pt x="0" y="9086"/>
                    <a:pt x="35" y="9745"/>
                    <a:pt x="42" y="10405"/>
                  </a:cubicBezTo>
                  <a:cubicBezTo>
                    <a:pt x="42" y="10623"/>
                    <a:pt x="21" y="10845"/>
                    <a:pt x="25" y="11063"/>
                  </a:cubicBezTo>
                  <a:cubicBezTo>
                    <a:pt x="45" y="11865"/>
                    <a:pt x="77" y="12666"/>
                    <a:pt x="87" y="13468"/>
                  </a:cubicBezTo>
                  <a:cubicBezTo>
                    <a:pt x="87" y="13790"/>
                    <a:pt x="15" y="14113"/>
                    <a:pt x="18" y="14436"/>
                  </a:cubicBezTo>
                  <a:cubicBezTo>
                    <a:pt x="25" y="14919"/>
                    <a:pt x="53" y="15397"/>
                    <a:pt x="98" y="15876"/>
                  </a:cubicBezTo>
                  <a:cubicBezTo>
                    <a:pt x="149" y="16442"/>
                    <a:pt x="236" y="17000"/>
                    <a:pt x="282" y="17358"/>
                  </a:cubicBezTo>
                  <a:cubicBezTo>
                    <a:pt x="205" y="18193"/>
                    <a:pt x="146" y="18835"/>
                    <a:pt x="87" y="19473"/>
                  </a:cubicBezTo>
                  <a:cubicBezTo>
                    <a:pt x="164" y="19577"/>
                    <a:pt x="226" y="19671"/>
                    <a:pt x="295" y="19772"/>
                  </a:cubicBezTo>
                  <a:cubicBezTo>
                    <a:pt x="233" y="19865"/>
                    <a:pt x="178" y="19952"/>
                    <a:pt x="157" y="19987"/>
                  </a:cubicBezTo>
                  <a:cubicBezTo>
                    <a:pt x="108" y="21250"/>
                    <a:pt x="66" y="22457"/>
                    <a:pt x="18" y="23731"/>
                  </a:cubicBezTo>
                  <a:cubicBezTo>
                    <a:pt x="358" y="23516"/>
                    <a:pt x="389" y="23204"/>
                    <a:pt x="396" y="22954"/>
                  </a:cubicBezTo>
                  <a:cubicBezTo>
                    <a:pt x="428" y="21944"/>
                    <a:pt x="396" y="20930"/>
                    <a:pt x="413" y="19921"/>
                  </a:cubicBezTo>
                  <a:cubicBezTo>
                    <a:pt x="420" y="19369"/>
                    <a:pt x="462" y="18818"/>
                    <a:pt x="527" y="18270"/>
                  </a:cubicBezTo>
                  <a:cubicBezTo>
                    <a:pt x="625" y="17458"/>
                    <a:pt x="517" y="16677"/>
                    <a:pt x="288" y="15869"/>
                  </a:cubicBezTo>
                  <a:cubicBezTo>
                    <a:pt x="535" y="15761"/>
                    <a:pt x="393" y="15518"/>
                    <a:pt x="372" y="15321"/>
                  </a:cubicBezTo>
                  <a:cubicBezTo>
                    <a:pt x="313" y="14759"/>
                    <a:pt x="465" y="14207"/>
                    <a:pt x="469" y="13649"/>
                  </a:cubicBezTo>
                  <a:cubicBezTo>
                    <a:pt x="469" y="12889"/>
                    <a:pt x="465" y="12125"/>
                    <a:pt x="465" y="11362"/>
                  </a:cubicBezTo>
                  <a:cubicBezTo>
                    <a:pt x="465" y="10301"/>
                    <a:pt x="462" y="9239"/>
                    <a:pt x="469" y="8178"/>
                  </a:cubicBezTo>
                  <a:cubicBezTo>
                    <a:pt x="476" y="7258"/>
                    <a:pt x="486" y="6342"/>
                    <a:pt x="503" y="5422"/>
                  </a:cubicBezTo>
                  <a:cubicBezTo>
                    <a:pt x="521" y="4347"/>
                    <a:pt x="577" y="3268"/>
                    <a:pt x="562" y="2189"/>
                  </a:cubicBezTo>
                  <a:cubicBezTo>
                    <a:pt x="556" y="1638"/>
                    <a:pt x="444" y="1082"/>
                    <a:pt x="358" y="530"/>
                  </a:cubicBezTo>
                  <a:cubicBezTo>
                    <a:pt x="330" y="343"/>
                    <a:pt x="243" y="167"/>
                    <a:pt x="1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5"/>
            <p:cNvSpPr/>
            <p:nvPr/>
          </p:nvSpPr>
          <p:spPr>
            <a:xfrm rot="-5400000">
              <a:off x="1670436" y="2057520"/>
              <a:ext cx="113275" cy="2069007"/>
            </a:xfrm>
            <a:custGeom>
              <a:avLst/>
              <a:gdLst/>
              <a:ahLst/>
              <a:cxnLst/>
              <a:rect l="l" t="t" r="r" b="b"/>
              <a:pathLst>
                <a:path w="1323" h="24165" extrusionOk="0">
                  <a:moveTo>
                    <a:pt x="1103" y="1"/>
                  </a:moveTo>
                  <a:cubicBezTo>
                    <a:pt x="1083" y="70"/>
                    <a:pt x="1048" y="140"/>
                    <a:pt x="1045" y="209"/>
                  </a:cubicBezTo>
                  <a:cubicBezTo>
                    <a:pt x="962" y="1496"/>
                    <a:pt x="879" y="2780"/>
                    <a:pt x="805" y="4064"/>
                  </a:cubicBezTo>
                  <a:cubicBezTo>
                    <a:pt x="764" y="4792"/>
                    <a:pt x="722" y="5521"/>
                    <a:pt x="722" y="6250"/>
                  </a:cubicBezTo>
                  <a:cubicBezTo>
                    <a:pt x="725" y="6974"/>
                    <a:pt x="802" y="7703"/>
                    <a:pt x="812" y="8428"/>
                  </a:cubicBezTo>
                  <a:cubicBezTo>
                    <a:pt x="823" y="9191"/>
                    <a:pt x="833" y="9962"/>
                    <a:pt x="767" y="10718"/>
                  </a:cubicBezTo>
                  <a:cubicBezTo>
                    <a:pt x="635" y="12141"/>
                    <a:pt x="486" y="13556"/>
                    <a:pt x="504" y="14988"/>
                  </a:cubicBezTo>
                  <a:cubicBezTo>
                    <a:pt x="514" y="15683"/>
                    <a:pt x="386" y="16376"/>
                    <a:pt x="320" y="17070"/>
                  </a:cubicBezTo>
                  <a:cubicBezTo>
                    <a:pt x="306" y="17199"/>
                    <a:pt x="302" y="17327"/>
                    <a:pt x="296" y="17459"/>
                  </a:cubicBezTo>
                  <a:cubicBezTo>
                    <a:pt x="237" y="18295"/>
                    <a:pt x="167" y="19131"/>
                    <a:pt x="129" y="19971"/>
                  </a:cubicBezTo>
                  <a:cubicBezTo>
                    <a:pt x="73" y="21133"/>
                    <a:pt x="32" y="22299"/>
                    <a:pt x="4" y="23465"/>
                  </a:cubicBezTo>
                  <a:cubicBezTo>
                    <a:pt x="0" y="23697"/>
                    <a:pt x="91" y="23933"/>
                    <a:pt x="139" y="24165"/>
                  </a:cubicBezTo>
                  <a:cubicBezTo>
                    <a:pt x="167" y="24162"/>
                    <a:pt x="195" y="24162"/>
                    <a:pt x="222" y="24158"/>
                  </a:cubicBezTo>
                  <a:cubicBezTo>
                    <a:pt x="247" y="24117"/>
                    <a:pt x="288" y="24075"/>
                    <a:pt x="296" y="24033"/>
                  </a:cubicBezTo>
                  <a:cubicBezTo>
                    <a:pt x="386" y="23416"/>
                    <a:pt x="504" y="22799"/>
                    <a:pt x="546" y="22181"/>
                  </a:cubicBezTo>
                  <a:cubicBezTo>
                    <a:pt x="580" y="21622"/>
                    <a:pt x="528" y="21057"/>
                    <a:pt x="525" y="20495"/>
                  </a:cubicBezTo>
                  <a:cubicBezTo>
                    <a:pt x="525" y="20203"/>
                    <a:pt x="517" y="19901"/>
                    <a:pt x="576" y="19617"/>
                  </a:cubicBezTo>
                  <a:cubicBezTo>
                    <a:pt x="677" y="19138"/>
                    <a:pt x="719" y="18663"/>
                    <a:pt x="705" y="18170"/>
                  </a:cubicBezTo>
                  <a:cubicBezTo>
                    <a:pt x="691" y="17619"/>
                    <a:pt x="733" y="17060"/>
                    <a:pt x="820" y="16515"/>
                  </a:cubicBezTo>
                  <a:cubicBezTo>
                    <a:pt x="944" y="15745"/>
                    <a:pt x="927" y="14978"/>
                    <a:pt x="924" y="14205"/>
                  </a:cubicBezTo>
                  <a:cubicBezTo>
                    <a:pt x="916" y="13278"/>
                    <a:pt x="861" y="12349"/>
                    <a:pt x="1052" y="11419"/>
                  </a:cubicBezTo>
                  <a:cubicBezTo>
                    <a:pt x="1177" y="10822"/>
                    <a:pt x="1111" y="10187"/>
                    <a:pt x="1180" y="9573"/>
                  </a:cubicBezTo>
                  <a:cubicBezTo>
                    <a:pt x="1322" y="8300"/>
                    <a:pt x="903" y="7061"/>
                    <a:pt x="1014" y="5784"/>
                  </a:cubicBezTo>
                  <a:cubicBezTo>
                    <a:pt x="1142" y="4324"/>
                    <a:pt x="1187" y="2852"/>
                    <a:pt x="1246" y="1389"/>
                  </a:cubicBezTo>
                  <a:cubicBezTo>
                    <a:pt x="1263" y="927"/>
                    <a:pt x="1215" y="466"/>
                    <a:pt x="1194" y="5"/>
                  </a:cubicBezTo>
                  <a:cubicBezTo>
                    <a:pt x="1166" y="5"/>
                    <a:pt x="1135" y="1"/>
                    <a:pt x="11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5"/>
            <p:cNvSpPr/>
            <p:nvPr/>
          </p:nvSpPr>
          <p:spPr>
            <a:xfrm rot="-5400000">
              <a:off x="1656652" y="2320802"/>
              <a:ext cx="81510" cy="1913436"/>
            </a:xfrm>
            <a:custGeom>
              <a:avLst/>
              <a:gdLst/>
              <a:ahLst/>
              <a:cxnLst/>
              <a:rect l="l" t="t" r="r" b="b"/>
              <a:pathLst>
                <a:path w="952" h="22348" extrusionOk="0">
                  <a:moveTo>
                    <a:pt x="785" y="1"/>
                  </a:moveTo>
                  <a:cubicBezTo>
                    <a:pt x="771" y="56"/>
                    <a:pt x="743" y="112"/>
                    <a:pt x="743" y="167"/>
                  </a:cubicBezTo>
                  <a:cubicBezTo>
                    <a:pt x="764" y="844"/>
                    <a:pt x="812" y="1517"/>
                    <a:pt x="812" y="2190"/>
                  </a:cubicBezTo>
                  <a:cubicBezTo>
                    <a:pt x="812" y="2797"/>
                    <a:pt x="764" y="3404"/>
                    <a:pt x="732" y="4011"/>
                  </a:cubicBezTo>
                  <a:cubicBezTo>
                    <a:pt x="719" y="4324"/>
                    <a:pt x="666" y="4633"/>
                    <a:pt x="684" y="4938"/>
                  </a:cubicBezTo>
                  <a:cubicBezTo>
                    <a:pt x="729" y="5787"/>
                    <a:pt x="615" y="6617"/>
                    <a:pt x="490" y="7453"/>
                  </a:cubicBezTo>
                  <a:cubicBezTo>
                    <a:pt x="392" y="8098"/>
                    <a:pt x="424" y="8772"/>
                    <a:pt x="452" y="9430"/>
                  </a:cubicBezTo>
                  <a:cubicBezTo>
                    <a:pt x="487" y="10211"/>
                    <a:pt x="601" y="10988"/>
                    <a:pt x="628" y="11769"/>
                  </a:cubicBezTo>
                  <a:cubicBezTo>
                    <a:pt x="649" y="12328"/>
                    <a:pt x="597" y="12886"/>
                    <a:pt x="556" y="13441"/>
                  </a:cubicBezTo>
                  <a:cubicBezTo>
                    <a:pt x="469" y="14687"/>
                    <a:pt x="372" y="15929"/>
                    <a:pt x="271" y="17171"/>
                  </a:cubicBezTo>
                  <a:cubicBezTo>
                    <a:pt x="233" y="17622"/>
                    <a:pt x="216" y="18066"/>
                    <a:pt x="223" y="18520"/>
                  </a:cubicBezTo>
                  <a:cubicBezTo>
                    <a:pt x="237" y="19246"/>
                    <a:pt x="112" y="19968"/>
                    <a:pt x="59" y="20692"/>
                  </a:cubicBezTo>
                  <a:cubicBezTo>
                    <a:pt x="18" y="21244"/>
                    <a:pt x="0" y="21799"/>
                    <a:pt x="11" y="22347"/>
                  </a:cubicBezTo>
                  <a:cubicBezTo>
                    <a:pt x="226" y="21449"/>
                    <a:pt x="455" y="20557"/>
                    <a:pt x="646" y="19655"/>
                  </a:cubicBezTo>
                  <a:cubicBezTo>
                    <a:pt x="711" y="19343"/>
                    <a:pt x="695" y="19013"/>
                    <a:pt x="698" y="18690"/>
                  </a:cubicBezTo>
                  <a:cubicBezTo>
                    <a:pt x="701" y="18240"/>
                    <a:pt x="687" y="17785"/>
                    <a:pt x="677" y="17334"/>
                  </a:cubicBezTo>
                  <a:cubicBezTo>
                    <a:pt x="670" y="17049"/>
                    <a:pt x="646" y="16762"/>
                    <a:pt x="656" y="16480"/>
                  </a:cubicBezTo>
                  <a:cubicBezTo>
                    <a:pt x="677" y="15936"/>
                    <a:pt x="722" y="15395"/>
                    <a:pt x="746" y="14850"/>
                  </a:cubicBezTo>
                  <a:cubicBezTo>
                    <a:pt x="799" y="13840"/>
                    <a:pt x="875" y="12831"/>
                    <a:pt x="878" y="11818"/>
                  </a:cubicBezTo>
                  <a:cubicBezTo>
                    <a:pt x="878" y="11096"/>
                    <a:pt x="774" y="10371"/>
                    <a:pt x="726" y="9646"/>
                  </a:cubicBezTo>
                  <a:cubicBezTo>
                    <a:pt x="691" y="9087"/>
                    <a:pt x="660" y="8525"/>
                    <a:pt x="642" y="7963"/>
                  </a:cubicBezTo>
                  <a:cubicBezTo>
                    <a:pt x="636" y="7731"/>
                    <a:pt x="642" y="7494"/>
                    <a:pt x="684" y="7265"/>
                  </a:cubicBezTo>
                  <a:cubicBezTo>
                    <a:pt x="847" y="6447"/>
                    <a:pt x="924" y="5621"/>
                    <a:pt x="895" y="4785"/>
                  </a:cubicBezTo>
                  <a:cubicBezTo>
                    <a:pt x="878" y="4255"/>
                    <a:pt x="951" y="3720"/>
                    <a:pt x="948" y="3190"/>
                  </a:cubicBezTo>
                  <a:cubicBezTo>
                    <a:pt x="945" y="2724"/>
                    <a:pt x="889" y="2260"/>
                    <a:pt x="865" y="1795"/>
                  </a:cubicBezTo>
                  <a:cubicBezTo>
                    <a:pt x="847" y="1475"/>
                    <a:pt x="844" y="1153"/>
                    <a:pt x="840" y="830"/>
                  </a:cubicBezTo>
                  <a:cubicBezTo>
                    <a:pt x="836" y="556"/>
                    <a:pt x="840" y="282"/>
                    <a:pt x="840" y="8"/>
                  </a:cubicBezTo>
                  <a:cubicBezTo>
                    <a:pt x="823" y="5"/>
                    <a:pt x="802" y="1"/>
                    <a:pt x="7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95" name="Google Shape;9595;p35"/>
          <p:cNvSpPr txBox="1">
            <a:spLocks noGrp="1"/>
          </p:cNvSpPr>
          <p:nvPr>
            <p:ph type="title"/>
          </p:nvPr>
        </p:nvSpPr>
        <p:spPr>
          <a:xfrm>
            <a:off x="3757651" y="2227712"/>
            <a:ext cx="4448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ĐỌC</a:t>
            </a:r>
            <a:endParaRPr sz="5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9597" name="Google Shape;9597;p35"/>
          <p:cNvGrpSpPr/>
          <p:nvPr/>
        </p:nvGrpSpPr>
        <p:grpSpPr>
          <a:xfrm>
            <a:off x="1049659" y="1418214"/>
            <a:ext cx="2188865" cy="2307063"/>
            <a:chOff x="1049659" y="1418214"/>
            <a:chExt cx="2188865" cy="2307063"/>
          </a:xfrm>
        </p:grpSpPr>
        <p:sp>
          <p:nvSpPr>
            <p:cNvPr id="9598" name="Google Shape;9598;p35"/>
            <p:cNvSpPr/>
            <p:nvPr/>
          </p:nvSpPr>
          <p:spPr>
            <a:xfrm rot="-602960">
              <a:off x="1210907" y="1565615"/>
              <a:ext cx="1866367" cy="2012262"/>
            </a:xfrm>
            <a:custGeom>
              <a:avLst/>
              <a:gdLst/>
              <a:ahLst/>
              <a:cxnLst/>
              <a:rect l="l" t="t" r="r" b="b"/>
              <a:pathLst>
                <a:path w="23679" h="25530" extrusionOk="0">
                  <a:moveTo>
                    <a:pt x="2829" y="1"/>
                  </a:moveTo>
                  <a:cubicBezTo>
                    <a:pt x="2592" y="1"/>
                    <a:pt x="2371" y="43"/>
                    <a:pt x="2169" y="119"/>
                  </a:cubicBezTo>
                  <a:cubicBezTo>
                    <a:pt x="1826" y="255"/>
                    <a:pt x="1541" y="497"/>
                    <a:pt x="1368" y="813"/>
                  </a:cubicBezTo>
                  <a:cubicBezTo>
                    <a:pt x="1149" y="1208"/>
                    <a:pt x="695" y="2347"/>
                    <a:pt x="411" y="3724"/>
                  </a:cubicBezTo>
                  <a:cubicBezTo>
                    <a:pt x="244" y="4536"/>
                    <a:pt x="157" y="5317"/>
                    <a:pt x="161" y="6045"/>
                  </a:cubicBezTo>
                  <a:cubicBezTo>
                    <a:pt x="161" y="6982"/>
                    <a:pt x="302" y="7835"/>
                    <a:pt x="584" y="8585"/>
                  </a:cubicBezTo>
                  <a:cubicBezTo>
                    <a:pt x="1007" y="9716"/>
                    <a:pt x="1565" y="10607"/>
                    <a:pt x="2246" y="11242"/>
                  </a:cubicBezTo>
                  <a:cubicBezTo>
                    <a:pt x="2284" y="11277"/>
                    <a:pt x="2322" y="11312"/>
                    <a:pt x="2360" y="11343"/>
                  </a:cubicBezTo>
                  <a:cubicBezTo>
                    <a:pt x="2322" y="11485"/>
                    <a:pt x="2277" y="11651"/>
                    <a:pt x="2214" y="11856"/>
                  </a:cubicBezTo>
                  <a:cubicBezTo>
                    <a:pt x="2030" y="12477"/>
                    <a:pt x="1784" y="13209"/>
                    <a:pt x="1524" y="13986"/>
                  </a:cubicBezTo>
                  <a:cubicBezTo>
                    <a:pt x="1250" y="14801"/>
                    <a:pt x="965" y="15648"/>
                    <a:pt x="736" y="16422"/>
                  </a:cubicBezTo>
                  <a:cubicBezTo>
                    <a:pt x="452" y="17366"/>
                    <a:pt x="296" y="18056"/>
                    <a:pt x="233" y="18587"/>
                  </a:cubicBezTo>
                  <a:cubicBezTo>
                    <a:pt x="1" y="20692"/>
                    <a:pt x="774" y="22122"/>
                    <a:pt x="1465" y="22948"/>
                  </a:cubicBezTo>
                  <a:cubicBezTo>
                    <a:pt x="1930" y="23507"/>
                    <a:pt x="2520" y="23981"/>
                    <a:pt x="3168" y="24325"/>
                  </a:cubicBezTo>
                  <a:cubicBezTo>
                    <a:pt x="3570" y="24540"/>
                    <a:pt x="3983" y="24697"/>
                    <a:pt x="4369" y="24783"/>
                  </a:cubicBezTo>
                  <a:cubicBezTo>
                    <a:pt x="4882" y="25134"/>
                    <a:pt x="5361" y="25300"/>
                    <a:pt x="5625" y="25369"/>
                  </a:cubicBezTo>
                  <a:cubicBezTo>
                    <a:pt x="5860" y="25432"/>
                    <a:pt x="6073" y="25463"/>
                    <a:pt x="6270" y="25463"/>
                  </a:cubicBezTo>
                  <a:cubicBezTo>
                    <a:pt x="6617" y="25463"/>
                    <a:pt x="6888" y="25373"/>
                    <a:pt x="7088" y="25255"/>
                  </a:cubicBezTo>
                  <a:lnTo>
                    <a:pt x="7099" y="25255"/>
                  </a:lnTo>
                  <a:cubicBezTo>
                    <a:pt x="7501" y="25359"/>
                    <a:pt x="7859" y="25380"/>
                    <a:pt x="8092" y="25380"/>
                  </a:cubicBezTo>
                  <a:cubicBezTo>
                    <a:pt x="8133" y="25380"/>
                    <a:pt x="8175" y="25380"/>
                    <a:pt x="8217" y="25376"/>
                  </a:cubicBezTo>
                  <a:cubicBezTo>
                    <a:pt x="9302" y="25473"/>
                    <a:pt x="10544" y="25522"/>
                    <a:pt x="11914" y="25526"/>
                  </a:cubicBezTo>
                  <a:cubicBezTo>
                    <a:pt x="11956" y="25529"/>
                    <a:pt x="11994" y="25529"/>
                    <a:pt x="12036" y="25529"/>
                  </a:cubicBezTo>
                  <a:cubicBezTo>
                    <a:pt x="12071" y="25529"/>
                    <a:pt x="12109" y="25529"/>
                    <a:pt x="12151" y="25526"/>
                  </a:cubicBezTo>
                  <a:cubicBezTo>
                    <a:pt x="13118" y="25526"/>
                    <a:pt x="14180" y="25501"/>
                    <a:pt x="15298" y="25453"/>
                  </a:cubicBezTo>
                  <a:cubicBezTo>
                    <a:pt x="15794" y="25432"/>
                    <a:pt x="16273" y="25390"/>
                    <a:pt x="16730" y="25328"/>
                  </a:cubicBezTo>
                  <a:cubicBezTo>
                    <a:pt x="16914" y="25408"/>
                    <a:pt x="17139" y="25463"/>
                    <a:pt x="17410" y="25463"/>
                  </a:cubicBezTo>
                  <a:cubicBezTo>
                    <a:pt x="17608" y="25463"/>
                    <a:pt x="17820" y="25432"/>
                    <a:pt x="18055" y="25369"/>
                  </a:cubicBezTo>
                  <a:cubicBezTo>
                    <a:pt x="18323" y="25300"/>
                    <a:pt x="18798" y="25134"/>
                    <a:pt x="19312" y="24783"/>
                  </a:cubicBezTo>
                  <a:cubicBezTo>
                    <a:pt x="19696" y="24697"/>
                    <a:pt x="20109" y="24540"/>
                    <a:pt x="20515" y="24325"/>
                  </a:cubicBezTo>
                  <a:cubicBezTo>
                    <a:pt x="21160" y="23981"/>
                    <a:pt x="21751" y="23507"/>
                    <a:pt x="22215" y="22948"/>
                  </a:cubicBezTo>
                  <a:cubicBezTo>
                    <a:pt x="22905" y="22122"/>
                    <a:pt x="23679" y="20692"/>
                    <a:pt x="23447" y="18587"/>
                  </a:cubicBezTo>
                  <a:cubicBezTo>
                    <a:pt x="23388" y="18056"/>
                    <a:pt x="23228" y="17366"/>
                    <a:pt x="22947" y="16422"/>
                  </a:cubicBezTo>
                  <a:cubicBezTo>
                    <a:pt x="22715" y="15648"/>
                    <a:pt x="22430" y="14801"/>
                    <a:pt x="22156" y="13986"/>
                  </a:cubicBezTo>
                  <a:cubicBezTo>
                    <a:pt x="21896" y="13209"/>
                    <a:pt x="21650" y="12477"/>
                    <a:pt x="21466" y="11856"/>
                  </a:cubicBezTo>
                  <a:cubicBezTo>
                    <a:pt x="21407" y="11651"/>
                    <a:pt x="21358" y="11485"/>
                    <a:pt x="21323" y="11343"/>
                  </a:cubicBezTo>
                  <a:cubicBezTo>
                    <a:pt x="21358" y="11312"/>
                    <a:pt x="21397" y="11277"/>
                    <a:pt x="21435" y="11242"/>
                  </a:cubicBezTo>
                  <a:cubicBezTo>
                    <a:pt x="22114" y="10607"/>
                    <a:pt x="22673" y="9716"/>
                    <a:pt x="23096" y="8585"/>
                  </a:cubicBezTo>
                  <a:cubicBezTo>
                    <a:pt x="23378" y="7835"/>
                    <a:pt x="23520" y="6982"/>
                    <a:pt x="23523" y="6045"/>
                  </a:cubicBezTo>
                  <a:cubicBezTo>
                    <a:pt x="23523" y="5317"/>
                    <a:pt x="23437" y="4536"/>
                    <a:pt x="23270" y="3724"/>
                  </a:cubicBezTo>
                  <a:cubicBezTo>
                    <a:pt x="22985" y="2347"/>
                    <a:pt x="22531" y="1208"/>
                    <a:pt x="22313" y="813"/>
                  </a:cubicBezTo>
                  <a:cubicBezTo>
                    <a:pt x="22139" y="497"/>
                    <a:pt x="21855" y="255"/>
                    <a:pt x="21514" y="119"/>
                  </a:cubicBezTo>
                  <a:cubicBezTo>
                    <a:pt x="21310" y="43"/>
                    <a:pt x="21088" y="1"/>
                    <a:pt x="20855" y="1"/>
                  </a:cubicBezTo>
                  <a:cubicBezTo>
                    <a:pt x="20446" y="1"/>
                    <a:pt x="19960" y="126"/>
                    <a:pt x="19416" y="372"/>
                  </a:cubicBezTo>
                  <a:cubicBezTo>
                    <a:pt x="18940" y="584"/>
                    <a:pt x="18430" y="886"/>
                    <a:pt x="17938" y="1243"/>
                  </a:cubicBezTo>
                  <a:cubicBezTo>
                    <a:pt x="17386" y="1645"/>
                    <a:pt x="16865" y="2108"/>
                    <a:pt x="16393" y="2617"/>
                  </a:cubicBezTo>
                  <a:cubicBezTo>
                    <a:pt x="15849" y="3203"/>
                    <a:pt x="15381" y="3839"/>
                    <a:pt x="14999" y="4511"/>
                  </a:cubicBezTo>
                  <a:cubicBezTo>
                    <a:pt x="14715" y="5018"/>
                    <a:pt x="14430" y="5719"/>
                    <a:pt x="14163" y="6593"/>
                  </a:cubicBezTo>
                  <a:lnTo>
                    <a:pt x="14145" y="6593"/>
                  </a:lnTo>
                  <a:cubicBezTo>
                    <a:pt x="13663" y="6593"/>
                    <a:pt x="13136" y="6625"/>
                    <a:pt x="12713" y="6649"/>
                  </a:cubicBezTo>
                  <a:cubicBezTo>
                    <a:pt x="12646" y="6652"/>
                    <a:pt x="12577" y="6656"/>
                    <a:pt x="12515" y="6659"/>
                  </a:cubicBezTo>
                  <a:cubicBezTo>
                    <a:pt x="12435" y="6666"/>
                    <a:pt x="12355" y="6676"/>
                    <a:pt x="12279" y="6694"/>
                  </a:cubicBezTo>
                  <a:lnTo>
                    <a:pt x="12033" y="6694"/>
                  </a:lnTo>
                  <a:cubicBezTo>
                    <a:pt x="11818" y="6694"/>
                    <a:pt x="11602" y="6694"/>
                    <a:pt x="11394" y="6700"/>
                  </a:cubicBezTo>
                  <a:cubicBezTo>
                    <a:pt x="11054" y="6614"/>
                    <a:pt x="10645" y="6569"/>
                    <a:pt x="10148" y="6569"/>
                  </a:cubicBezTo>
                  <a:cubicBezTo>
                    <a:pt x="9951" y="6569"/>
                    <a:pt x="9740" y="6576"/>
                    <a:pt x="9517" y="6590"/>
                  </a:cubicBezTo>
                  <a:cubicBezTo>
                    <a:pt x="9250" y="5719"/>
                    <a:pt x="8969" y="5018"/>
                    <a:pt x="8681" y="4511"/>
                  </a:cubicBezTo>
                  <a:cubicBezTo>
                    <a:pt x="8300" y="3839"/>
                    <a:pt x="7831" y="3203"/>
                    <a:pt x="7290" y="2617"/>
                  </a:cubicBezTo>
                  <a:cubicBezTo>
                    <a:pt x="6818" y="2108"/>
                    <a:pt x="6297" y="1645"/>
                    <a:pt x="5743" y="1243"/>
                  </a:cubicBezTo>
                  <a:cubicBezTo>
                    <a:pt x="5250" y="886"/>
                    <a:pt x="4740" y="584"/>
                    <a:pt x="4265" y="372"/>
                  </a:cubicBezTo>
                  <a:cubicBezTo>
                    <a:pt x="3720" y="126"/>
                    <a:pt x="3237" y="1"/>
                    <a:pt x="2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66675" dir="3180000" algn="bl" rotWithShape="0">
                <a:schemeClr val="dk1">
                  <a:alpha val="18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5"/>
            <p:cNvSpPr/>
            <p:nvPr/>
          </p:nvSpPr>
          <p:spPr>
            <a:xfrm rot="-602960">
              <a:off x="1363171" y="2199424"/>
              <a:ext cx="1642677" cy="1265841"/>
            </a:xfrm>
            <a:custGeom>
              <a:avLst/>
              <a:gdLst/>
              <a:ahLst/>
              <a:cxnLst/>
              <a:rect l="l" t="t" r="r" b="b"/>
              <a:pathLst>
                <a:path w="20841" h="16060" extrusionOk="0">
                  <a:moveTo>
                    <a:pt x="10679" y="1"/>
                  </a:moveTo>
                  <a:cubicBezTo>
                    <a:pt x="9161" y="1"/>
                    <a:pt x="7660" y="130"/>
                    <a:pt x="7171" y="428"/>
                  </a:cubicBezTo>
                  <a:cubicBezTo>
                    <a:pt x="6204" y="1022"/>
                    <a:pt x="1880" y="4907"/>
                    <a:pt x="641" y="10337"/>
                  </a:cubicBezTo>
                  <a:cubicBezTo>
                    <a:pt x="641" y="10337"/>
                    <a:pt x="0" y="12433"/>
                    <a:pt x="1502" y="14153"/>
                  </a:cubicBezTo>
                  <a:cubicBezTo>
                    <a:pt x="2732" y="15559"/>
                    <a:pt x="6206" y="16060"/>
                    <a:pt x="10717" y="16060"/>
                  </a:cubicBezTo>
                  <a:cubicBezTo>
                    <a:pt x="11728" y="16060"/>
                    <a:pt x="12790" y="16034"/>
                    <a:pt x="13891" y="15989"/>
                  </a:cubicBezTo>
                  <a:cubicBezTo>
                    <a:pt x="20026" y="15728"/>
                    <a:pt x="20841" y="12058"/>
                    <a:pt x="20497" y="10660"/>
                  </a:cubicBezTo>
                  <a:cubicBezTo>
                    <a:pt x="20154" y="9261"/>
                    <a:pt x="15438" y="768"/>
                    <a:pt x="14255" y="338"/>
                  </a:cubicBezTo>
                  <a:cubicBezTo>
                    <a:pt x="13670" y="125"/>
                    <a:pt x="12166" y="1"/>
                    <a:pt x="10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5"/>
            <p:cNvSpPr/>
            <p:nvPr/>
          </p:nvSpPr>
          <p:spPr>
            <a:xfrm rot="-602960">
              <a:off x="2026800" y="2837623"/>
              <a:ext cx="354451" cy="186172"/>
            </a:xfrm>
            <a:custGeom>
              <a:avLst/>
              <a:gdLst/>
              <a:ahLst/>
              <a:cxnLst/>
              <a:rect l="l" t="t" r="r" b="b"/>
              <a:pathLst>
                <a:path w="4497" h="2362" extrusionOk="0">
                  <a:moveTo>
                    <a:pt x="2268" y="0"/>
                  </a:moveTo>
                  <a:cubicBezTo>
                    <a:pt x="1313" y="0"/>
                    <a:pt x="753" y="179"/>
                    <a:pt x="753" y="179"/>
                  </a:cubicBezTo>
                  <a:cubicBezTo>
                    <a:pt x="0" y="332"/>
                    <a:pt x="1171" y="2361"/>
                    <a:pt x="2293" y="2361"/>
                  </a:cubicBezTo>
                  <a:cubicBezTo>
                    <a:pt x="2371" y="2361"/>
                    <a:pt x="2449" y="2352"/>
                    <a:pt x="2526" y="2331"/>
                  </a:cubicBezTo>
                  <a:cubicBezTo>
                    <a:pt x="3709" y="2008"/>
                    <a:pt x="4496" y="286"/>
                    <a:pt x="3976" y="179"/>
                  </a:cubicBezTo>
                  <a:cubicBezTo>
                    <a:pt x="3321" y="45"/>
                    <a:pt x="2745" y="0"/>
                    <a:pt x="2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5"/>
            <p:cNvSpPr/>
            <p:nvPr/>
          </p:nvSpPr>
          <p:spPr>
            <a:xfrm rot="-602960">
              <a:off x="1980268" y="2845060"/>
              <a:ext cx="460858" cy="141796"/>
            </a:xfrm>
            <a:custGeom>
              <a:avLst/>
              <a:gdLst/>
              <a:ahLst/>
              <a:cxnLst/>
              <a:rect l="l" t="t" r="r" b="b"/>
              <a:pathLst>
                <a:path w="5847" h="1799" extrusionOk="0">
                  <a:moveTo>
                    <a:pt x="3908" y="0"/>
                  </a:moveTo>
                  <a:cubicBezTo>
                    <a:pt x="3883" y="0"/>
                    <a:pt x="3859" y="0"/>
                    <a:pt x="3834" y="1"/>
                  </a:cubicBezTo>
                  <a:cubicBezTo>
                    <a:pt x="3720" y="7"/>
                    <a:pt x="3604" y="8"/>
                    <a:pt x="3489" y="8"/>
                  </a:cubicBezTo>
                  <a:cubicBezTo>
                    <a:pt x="3367" y="8"/>
                    <a:pt x="3246" y="6"/>
                    <a:pt x="3127" y="5"/>
                  </a:cubicBezTo>
                  <a:cubicBezTo>
                    <a:pt x="3014" y="3"/>
                    <a:pt x="2901" y="2"/>
                    <a:pt x="2790" y="2"/>
                  </a:cubicBezTo>
                  <a:cubicBezTo>
                    <a:pt x="1631" y="2"/>
                    <a:pt x="572" y="129"/>
                    <a:pt x="14" y="1712"/>
                  </a:cubicBezTo>
                  <a:cubicBezTo>
                    <a:pt x="1" y="1747"/>
                    <a:pt x="18" y="1785"/>
                    <a:pt x="52" y="1795"/>
                  </a:cubicBezTo>
                  <a:cubicBezTo>
                    <a:pt x="59" y="1798"/>
                    <a:pt x="70" y="1798"/>
                    <a:pt x="77" y="1798"/>
                  </a:cubicBezTo>
                  <a:cubicBezTo>
                    <a:pt x="101" y="1798"/>
                    <a:pt x="129" y="1785"/>
                    <a:pt x="136" y="1757"/>
                  </a:cubicBezTo>
                  <a:cubicBezTo>
                    <a:pt x="665" y="261"/>
                    <a:pt x="1677" y="134"/>
                    <a:pt x="2783" y="134"/>
                  </a:cubicBezTo>
                  <a:cubicBezTo>
                    <a:pt x="2896" y="134"/>
                    <a:pt x="3009" y="136"/>
                    <a:pt x="3123" y="137"/>
                  </a:cubicBezTo>
                  <a:cubicBezTo>
                    <a:pt x="3238" y="139"/>
                    <a:pt x="3354" y="140"/>
                    <a:pt x="3470" y="140"/>
                  </a:cubicBezTo>
                  <a:cubicBezTo>
                    <a:pt x="3594" y="140"/>
                    <a:pt x="3718" y="138"/>
                    <a:pt x="3841" y="133"/>
                  </a:cubicBezTo>
                  <a:cubicBezTo>
                    <a:pt x="3865" y="132"/>
                    <a:pt x="3888" y="132"/>
                    <a:pt x="3911" y="132"/>
                  </a:cubicBezTo>
                  <a:cubicBezTo>
                    <a:pt x="5291" y="132"/>
                    <a:pt x="5694" y="1529"/>
                    <a:pt x="5711" y="1590"/>
                  </a:cubicBezTo>
                  <a:cubicBezTo>
                    <a:pt x="5717" y="1619"/>
                    <a:pt x="5744" y="1638"/>
                    <a:pt x="5773" y="1638"/>
                  </a:cubicBezTo>
                  <a:cubicBezTo>
                    <a:pt x="5779" y="1638"/>
                    <a:pt x="5785" y="1637"/>
                    <a:pt x="5791" y="1636"/>
                  </a:cubicBezTo>
                  <a:cubicBezTo>
                    <a:pt x="5825" y="1625"/>
                    <a:pt x="5846" y="1590"/>
                    <a:pt x="5836" y="1556"/>
                  </a:cubicBezTo>
                  <a:cubicBezTo>
                    <a:pt x="5833" y="1539"/>
                    <a:pt x="5393" y="0"/>
                    <a:pt x="39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5"/>
            <p:cNvSpPr/>
            <p:nvPr/>
          </p:nvSpPr>
          <p:spPr>
            <a:xfrm rot="-602960">
              <a:off x="1285097" y="1750467"/>
              <a:ext cx="863625" cy="1740492"/>
            </a:xfrm>
            <a:custGeom>
              <a:avLst/>
              <a:gdLst/>
              <a:ahLst/>
              <a:cxnLst/>
              <a:rect l="l" t="t" r="r" b="b"/>
              <a:pathLst>
                <a:path w="10957" h="22082" extrusionOk="0">
                  <a:moveTo>
                    <a:pt x="1911" y="0"/>
                  </a:moveTo>
                  <a:cubicBezTo>
                    <a:pt x="1787" y="0"/>
                    <a:pt x="1702" y="32"/>
                    <a:pt x="1666" y="96"/>
                  </a:cubicBezTo>
                  <a:cubicBezTo>
                    <a:pt x="1399" y="575"/>
                    <a:pt x="1" y="4127"/>
                    <a:pt x="965" y="6709"/>
                  </a:cubicBezTo>
                  <a:cubicBezTo>
                    <a:pt x="1805" y="8943"/>
                    <a:pt x="2957" y="9286"/>
                    <a:pt x="2957" y="9286"/>
                  </a:cubicBezTo>
                  <a:cubicBezTo>
                    <a:pt x="3008" y="10470"/>
                    <a:pt x="917" y="15372"/>
                    <a:pt x="698" y="17350"/>
                  </a:cubicBezTo>
                  <a:cubicBezTo>
                    <a:pt x="323" y="20735"/>
                    <a:pt x="3172" y="22082"/>
                    <a:pt x="4084" y="22082"/>
                  </a:cubicBezTo>
                  <a:cubicBezTo>
                    <a:pt x="4084" y="22082"/>
                    <a:pt x="1" y="17835"/>
                    <a:pt x="3869" y="15469"/>
                  </a:cubicBezTo>
                  <a:cubicBezTo>
                    <a:pt x="5132" y="14699"/>
                    <a:pt x="7634" y="15414"/>
                    <a:pt x="9083" y="14664"/>
                  </a:cubicBezTo>
                  <a:cubicBezTo>
                    <a:pt x="10534" y="13911"/>
                    <a:pt x="10957" y="6972"/>
                    <a:pt x="10287" y="6702"/>
                  </a:cubicBezTo>
                  <a:cubicBezTo>
                    <a:pt x="10102" y="6629"/>
                    <a:pt x="9764" y="6568"/>
                    <a:pt x="9234" y="6568"/>
                  </a:cubicBezTo>
                  <a:cubicBezTo>
                    <a:pt x="8810" y="6568"/>
                    <a:pt x="8265" y="6607"/>
                    <a:pt x="7578" y="6709"/>
                  </a:cubicBezTo>
                  <a:cubicBezTo>
                    <a:pt x="7578" y="6709"/>
                    <a:pt x="7137" y="4832"/>
                    <a:pt x="6558" y="3805"/>
                  </a:cubicBezTo>
                  <a:cubicBezTo>
                    <a:pt x="5160" y="1337"/>
                    <a:pt x="2713" y="0"/>
                    <a:pt x="19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5"/>
            <p:cNvSpPr/>
            <p:nvPr/>
          </p:nvSpPr>
          <p:spPr>
            <a:xfrm rot="-602960">
              <a:off x="1351966" y="1971924"/>
              <a:ext cx="325682" cy="447222"/>
            </a:xfrm>
            <a:custGeom>
              <a:avLst/>
              <a:gdLst/>
              <a:ahLst/>
              <a:cxnLst/>
              <a:rect l="l" t="t" r="r" b="b"/>
              <a:pathLst>
                <a:path w="4132" h="5674" extrusionOk="0">
                  <a:moveTo>
                    <a:pt x="1035" y="1"/>
                  </a:moveTo>
                  <a:cubicBezTo>
                    <a:pt x="1007" y="1"/>
                    <a:pt x="984" y="6"/>
                    <a:pt x="965" y="17"/>
                  </a:cubicBezTo>
                  <a:cubicBezTo>
                    <a:pt x="583" y="236"/>
                    <a:pt x="0" y="3608"/>
                    <a:pt x="846" y="4625"/>
                  </a:cubicBezTo>
                  <a:cubicBezTo>
                    <a:pt x="1304" y="5176"/>
                    <a:pt x="2020" y="5575"/>
                    <a:pt x="2116" y="5662"/>
                  </a:cubicBezTo>
                  <a:cubicBezTo>
                    <a:pt x="2125" y="5670"/>
                    <a:pt x="2144" y="5674"/>
                    <a:pt x="2172" y="5674"/>
                  </a:cubicBezTo>
                  <a:cubicBezTo>
                    <a:pt x="2465" y="5674"/>
                    <a:pt x="3730" y="5254"/>
                    <a:pt x="3875" y="4649"/>
                  </a:cubicBezTo>
                  <a:cubicBezTo>
                    <a:pt x="3875" y="4649"/>
                    <a:pt x="4132" y="3813"/>
                    <a:pt x="3778" y="2841"/>
                  </a:cubicBezTo>
                  <a:cubicBezTo>
                    <a:pt x="3445" y="1918"/>
                    <a:pt x="1554" y="1"/>
                    <a:pt x="10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5"/>
            <p:cNvSpPr/>
            <p:nvPr/>
          </p:nvSpPr>
          <p:spPr>
            <a:xfrm rot="-602960">
              <a:off x="1678065" y="2996385"/>
              <a:ext cx="124771" cy="125008"/>
            </a:xfrm>
            <a:custGeom>
              <a:avLst/>
              <a:gdLst/>
              <a:ahLst/>
              <a:cxnLst/>
              <a:rect l="l" t="t" r="r" b="b"/>
              <a:pathLst>
                <a:path w="1583" h="1586" extrusionOk="0">
                  <a:moveTo>
                    <a:pt x="792" y="0"/>
                  </a:moveTo>
                  <a:cubicBezTo>
                    <a:pt x="355" y="0"/>
                    <a:pt x="1" y="358"/>
                    <a:pt x="1" y="795"/>
                  </a:cubicBezTo>
                  <a:cubicBezTo>
                    <a:pt x="1" y="1232"/>
                    <a:pt x="355" y="1586"/>
                    <a:pt x="792" y="1586"/>
                  </a:cubicBezTo>
                  <a:cubicBezTo>
                    <a:pt x="1229" y="1586"/>
                    <a:pt x="1583" y="1232"/>
                    <a:pt x="1583" y="795"/>
                  </a:cubicBezTo>
                  <a:cubicBezTo>
                    <a:pt x="1583" y="358"/>
                    <a:pt x="1229" y="0"/>
                    <a:pt x="7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5"/>
            <p:cNvSpPr/>
            <p:nvPr/>
          </p:nvSpPr>
          <p:spPr>
            <a:xfrm rot="-602960">
              <a:off x="1582620" y="2215807"/>
              <a:ext cx="97500" cy="126269"/>
            </a:xfrm>
            <a:custGeom>
              <a:avLst/>
              <a:gdLst/>
              <a:ahLst/>
              <a:cxnLst/>
              <a:rect l="l" t="t" r="r" b="b"/>
              <a:pathLst>
                <a:path w="1237" h="1602" extrusionOk="0">
                  <a:moveTo>
                    <a:pt x="72" y="0"/>
                  </a:moveTo>
                  <a:cubicBezTo>
                    <a:pt x="45" y="0"/>
                    <a:pt x="19" y="19"/>
                    <a:pt x="12" y="47"/>
                  </a:cubicBezTo>
                  <a:cubicBezTo>
                    <a:pt x="1" y="82"/>
                    <a:pt x="18" y="120"/>
                    <a:pt x="53" y="130"/>
                  </a:cubicBezTo>
                  <a:cubicBezTo>
                    <a:pt x="63" y="133"/>
                    <a:pt x="1104" y="466"/>
                    <a:pt x="1104" y="1535"/>
                  </a:cubicBezTo>
                  <a:cubicBezTo>
                    <a:pt x="1104" y="1569"/>
                    <a:pt x="1136" y="1601"/>
                    <a:pt x="1171" y="1601"/>
                  </a:cubicBezTo>
                  <a:cubicBezTo>
                    <a:pt x="1205" y="1601"/>
                    <a:pt x="1236" y="1569"/>
                    <a:pt x="1236" y="1535"/>
                  </a:cubicBezTo>
                  <a:cubicBezTo>
                    <a:pt x="1236" y="370"/>
                    <a:pt x="105" y="8"/>
                    <a:pt x="95" y="5"/>
                  </a:cubicBezTo>
                  <a:cubicBezTo>
                    <a:pt x="87" y="2"/>
                    <a:pt x="80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5"/>
            <p:cNvSpPr/>
            <p:nvPr/>
          </p:nvSpPr>
          <p:spPr>
            <a:xfrm rot="-602960">
              <a:off x="1560613" y="2289859"/>
              <a:ext cx="125559" cy="58878"/>
            </a:xfrm>
            <a:custGeom>
              <a:avLst/>
              <a:gdLst/>
              <a:ahLst/>
              <a:cxnLst/>
              <a:rect l="l" t="t" r="r" b="b"/>
              <a:pathLst>
                <a:path w="1593" h="747" extrusionOk="0">
                  <a:moveTo>
                    <a:pt x="66" y="0"/>
                  </a:moveTo>
                  <a:cubicBezTo>
                    <a:pt x="28" y="0"/>
                    <a:pt x="1" y="31"/>
                    <a:pt x="1" y="66"/>
                  </a:cubicBezTo>
                  <a:cubicBezTo>
                    <a:pt x="1" y="104"/>
                    <a:pt x="28" y="132"/>
                    <a:pt x="63" y="132"/>
                  </a:cubicBezTo>
                  <a:cubicBezTo>
                    <a:pt x="76" y="132"/>
                    <a:pt x="1135" y="143"/>
                    <a:pt x="1461" y="715"/>
                  </a:cubicBezTo>
                  <a:cubicBezTo>
                    <a:pt x="1471" y="735"/>
                    <a:pt x="1496" y="746"/>
                    <a:pt x="1517" y="746"/>
                  </a:cubicBezTo>
                  <a:cubicBezTo>
                    <a:pt x="1527" y="746"/>
                    <a:pt x="1541" y="746"/>
                    <a:pt x="1548" y="739"/>
                  </a:cubicBezTo>
                  <a:cubicBezTo>
                    <a:pt x="1583" y="721"/>
                    <a:pt x="1593" y="680"/>
                    <a:pt x="1575" y="649"/>
                  </a:cubicBezTo>
                  <a:cubicBezTo>
                    <a:pt x="1211" y="10"/>
                    <a:pt x="111" y="0"/>
                    <a:pt x="6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5"/>
            <p:cNvSpPr/>
            <p:nvPr/>
          </p:nvSpPr>
          <p:spPr>
            <a:xfrm rot="-602960">
              <a:off x="1678414" y="3361393"/>
              <a:ext cx="338372" cy="167019"/>
            </a:xfrm>
            <a:custGeom>
              <a:avLst/>
              <a:gdLst/>
              <a:ahLst/>
              <a:cxnLst/>
              <a:rect l="l" t="t" r="r" b="b"/>
              <a:pathLst>
                <a:path w="4293" h="2119" extrusionOk="0">
                  <a:moveTo>
                    <a:pt x="71" y="1"/>
                  </a:moveTo>
                  <a:cubicBezTo>
                    <a:pt x="68" y="1"/>
                    <a:pt x="64" y="1"/>
                    <a:pt x="60" y="2"/>
                  </a:cubicBezTo>
                  <a:cubicBezTo>
                    <a:pt x="25" y="9"/>
                    <a:pt x="1" y="43"/>
                    <a:pt x="7" y="78"/>
                  </a:cubicBezTo>
                  <a:cubicBezTo>
                    <a:pt x="243" y="1310"/>
                    <a:pt x="1326" y="1910"/>
                    <a:pt x="1929" y="2073"/>
                  </a:cubicBezTo>
                  <a:cubicBezTo>
                    <a:pt x="2020" y="2098"/>
                    <a:pt x="2127" y="2118"/>
                    <a:pt x="2214" y="2118"/>
                  </a:cubicBezTo>
                  <a:cubicBezTo>
                    <a:pt x="2287" y="2118"/>
                    <a:pt x="2350" y="2104"/>
                    <a:pt x="2384" y="2066"/>
                  </a:cubicBezTo>
                  <a:cubicBezTo>
                    <a:pt x="2485" y="1945"/>
                    <a:pt x="2419" y="1646"/>
                    <a:pt x="2339" y="1407"/>
                  </a:cubicBezTo>
                  <a:lnTo>
                    <a:pt x="2339" y="1407"/>
                  </a:lnTo>
                  <a:cubicBezTo>
                    <a:pt x="2950" y="1959"/>
                    <a:pt x="3681" y="2035"/>
                    <a:pt x="4028" y="2035"/>
                  </a:cubicBezTo>
                  <a:cubicBezTo>
                    <a:pt x="4152" y="2035"/>
                    <a:pt x="4227" y="2025"/>
                    <a:pt x="4230" y="2024"/>
                  </a:cubicBezTo>
                  <a:cubicBezTo>
                    <a:pt x="4268" y="2021"/>
                    <a:pt x="4292" y="1990"/>
                    <a:pt x="4289" y="1952"/>
                  </a:cubicBezTo>
                  <a:cubicBezTo>
                    <a:pt x="4282" y="1920"/>
                    <a:pt x="4254" y="1895"/>
                    <a:pt x="4223" y="1895"/>
                  </a:cubicBezTo>
                  <a:cubicBezTo>
                    <a:pt x="4219" y="1895"/>
                    <a:pt x="4216" y="1895"/>
                    <a:pt x="4212" y="1896"/>
                  </a:cubicBezTo>
                  <a:cubicBezTo>
                    <a:pt x="4210" y="1896"/>
                    <a:pt x="4143" y="1904"/>
                    <a:pt x="4031" y="1904"/>
                  </a:cubicBezTo>
                  <a:cubicBezTo>
                    <a:pt x="3668" y="1904"/>
                    <a:pt x="2830" y="1819"/>
                    <a:pt x="2214" y="1092"/>
                  </a:cubicBezTo>
                  <a:cubicBezTo>
                    <a:pt x="2202" y="1075"/>
                    <a:pt x="2183" y="1067"/>
                    <a:pt x="2164" y="1067"/>
                  </a:cubicBezTo>
                  <a:cubicBezTo>
                    <a:pt x="2151" y="1067"/>
                    <a:pt x="2138" y="1071"/>
                    <a:pt x="2127" y="1078"/>
                  </a:cubicBezTo>
                  <a:cubicBezTo>
                    <a:pt x="2100" y="1095"/>
                    <a:pt x="2089" y="1129"/>
                    <a:pt x="2103" y="1158"/>
                  </a:cubicBezTo>
                  <a:cubicBezTo>
                    <a:pt x="2246" y="1487"/>
                    <a:pt x="2356" y="1896"/>
                    <a:pt x="2287" y="1976"/>
                  </a:cubicBezTo>
                  <a:cubicBezTo>
                    <a:pt x="2278" y="1982"/>
                    <a:pt x="2255" y="1987"/>
                    <a:pt x="2221" y="1987"/>
                  </a:cubicBezTo>
                  <a:cubicBezTo>
                    <a:pt x="2123" y="1987"/>
                    <a:pt x="1930" y="1953"/>
                    <a:pt x="1669" y="1841"/>
                  </a:cubicBezTo>
                  <a:cubicBezTo>
                    <a:pt x="1364" y="1712"/>
                    <a:pt x="358" y="1206"/>
                    <a:pt x="136" y="54"/>
                  </a:cubicBezTo>
                  <a:cubicBezTo>
                    <a:pt x="130" y="23"/>
                    <a:pt x="102" y="1"/>
                    <a:pt x="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5"/>
            <p:cNvSpPr/>
            <p:nvPr/>
          </p:nvSpPr>
          <p:spPr>
            <a:xfrm rot="-602960">
              <a:off x="2135436" y="1600200"/>
              <a:ext cx="858817" cy="1740492"/>
            </a:xfrm>
            <a:custGeom>
              <a:avLst/>
              <a:gdLst/>
              <a:ahLst/>
              <a:cxnLst/>
              <a:rect l="l" t="t" r="r" b="b"/>
              <a:pathLst>
                <a:path w="10896" h="22082" extrusionOk="0">
                  <a:moveTo>
                    <a:pt x="8982" y="0"/>
                  </a:moveTo>
                  <a:cubicBezTo>
                    <a:pt x="8179" y="0"/>
                    <a:pt x="5732" y="1337"/>
                    <a:pt x="4338" y="3805"/>
                  </a:cubicBezTo>
                  <a:cubicBezTo>
                    <a:pt x="3755" y="4832"/>
                    <a:pt x="3314" y="6709"/>
                    <a:pt x="3314" y="6709"/>
                  </a:cubicBezTo>
                  <a:cubicBezTo>
                    <a:pt x="3100" y="6621"/>
                    <a:pt x="2708" y="6593"/>
                    <a:pt x="2267" y="6593"/>
                  </a:cubicBezTo>
                  <a:cubicBezTo>
                    <a:pt x="1752" y="6593"/>
                    <a:pt x="1168" y="6631"/>
                    <a:pt x="719" y="6657"/>
                  </a:cubicBezTo>
                  <a:cubicBezTo>
                    <a:pt x="1" y="6695"/>
                    <a:pt x="358" y="13911"/>
                    <a:pt x="1809" y="14664"/>
                  </a:cubicBezTo>
                  <a:cubicBezTo>
                    <a:pt x="3262" y="15414"/>
                    <a:pt x="5760" y="14699"/>
                    <a:pt x="7023" y="15469"/>
                  </a:cubicBezTo>
                  <a:cubicBezTo>
                    <a:pt x="10895" y="17835"/>
                    <a:pt x="6808" y="22082"/>
                    <a:pt x="6808" y="22082"/>
                  </a:cubicBezTo>
                  <a:cubicBezTo>
                    <a:pt x="7724" y="22082"/>
                    <a:pt x="10572" y="20735"/>
                    <a:pt x="10194" y="17350"/>
                  </a:cubicBezTo>
                  <a:cubicBezTo>
                    <a:pt x="9975" y="15372"/>
                    <a:pt x="7884" y="10470"/>
                    <a:pt x="7939" y="9286"/>
                  </a:cubicBezTo>
                  <a:cubicBezTo>
                    <a:pt x="7939" y="9286"/>
                    <a:pt x="9088" y="8943"/>
                    <a:pt x="9927" y="6709"/>
                  </a:cubicBezTo>
                  <a:cubicBezTo>
                    <a:pt x="10895" y="4127"/>
                    <a:pt x="9493" y="575"/>
                    <a:pt x="9226" y="96"/>
                  </a:cubicBezTo>
                  <a:cubicBezTo>
                    <a:pt x="9190" y="32"/>
                    <a:pt x="9105" y="0"/>
                    <a:pt x="89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5"/>
            <p:cNvSpPr/>
            <p:nvPr/>
          </p:nvSpPr>
          <p:spPr>
            <a:xfrm rot="-602960">
              <a:off x="2443250" y="1778546"/>
              <a:ext cx="325525" cy="447222"/>
            </a:xfrm>
            <a:custGeom>
              <a:avLst/>
              <a:gdLst/>
              <a:ahLst/>
              <a:cxnLst/>
              <a:rect l="l" t="t" r="r" b="b"/>
              <a:pathLst>
                <a:path w="4130" h="5674" extrusionOk="0">
                  <a:moveTo>
                    <a:pt x="3094" y="1"/>
                  </a:moveTo>
                  <a:cubicBezTo>
                    <a:pt x="2576" y="1"/>
                    <a:pt x="684" y="1918"/>
                    <a:pt x="351" y="2841"/>
                  </a:cubicBezTo>
                  <a:cubicBezTo>
                    <a:pt x="0" y="3813"/>
                    <a:pt x="253" y="4649"/>
                    <a:pt x="253" y="4649"/>
                  </a:cubicBezTo>
                  <a:cubicBezTo>
                    <a:pt x="399" y="5254"/>
                    <a:pt x="1667" y="5674"/>
                    <a:pt x="1958" y="5674"/>
                  </a:cubicBezTo>
                  <a:cubicBezTo>
                    <a:pt x="1986" y="5674"/>
                    <a:pt x="2005" y="5670"/>
                    <a:pt x="2013" y="5662"/>
                  </a:cubicBezTo>
                  <a:cubicBezTo>
                    <a:pt x="2110" y="5575"/>
                    <a:pt x="2825" y="5176"/>
                    <a:pt x="3283" y="4625"/>
                  </a:cubicBezTo>
                  <a:cubicBezTo>
                    <a:pt x="4129" y="3608"/>
                    <a:pt x="3550" y="236"/>
                    <a:pt x="3164" y="17"/>
                  </a:cubicBezTo>
                  <a:cubicBezTo>
                    <a:pt x="3145" y="6"/>
                    <a:pt x="3122" y="1"/>
                    <a:pt x="309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5"/>
            <p:cNvSpPr/>
            <p:nvPr/>
          </p:nvSpPr>
          <p:spPr>
            <a:xfrm rot="-602960">
              <a:off x="2628251" y="2827998"/>
              <a:ext cx="124771" cy="125008"/>
            </a:xfrm>
            <a:custGeom>
              <a:avLst/>
              <a:gdLst/>
              <a:ahLst/>
              <a:cxnLst/>
              <a:rect l="l" t="t" r="r" b="b"/>
              <a:pathLst>
                <a:path w="1583" h="1586" extrusionOk="0">
                  <a:moveTo>
                    <a:pt x="792" y="0"/>
                  </a:moveTo>
                  <a:cubicBezTo>
                    <a:pt x="355" y="0"/>
                    <a:pt x="1" y="358"/>
                    <a:pt x="1" y="795"/>
                  </a:cubicBezTo>
                  <a:cubicBezTo>
                    <a:pt x="1" y="1232"/>
                    <a:pt x="355" y="1586"/>
                    <a:pt x="792" y="1586"/>
                  </a:cubicBezTo>
                  <a:cubicBezTo>
                    <a:pt x="1229" y="1586"/>
                    <a:pt x="1583" y="1232"/>
                    <a:pt x="1583" y="795"/>
                  </a:cubicBezTo>
                  <a:cubicBezTo>
                    <a:pt x="1583" y="358"/>
                    <a:pt x="1229" y="0"/>
                    <a:pt x="7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5"/>
            <p:cNvSpPr/>
            <p:nvPr/>
          </p:nvSpPr>
          <p:spPr>
            <a:xfrm rot="-602960">
              <a:off x="2476398" y="2057582"/>
              <a:ext cx="97421" cy="126111"/>
            </a:xfrm>
            <a:custGeom>
              <a:avLst/>
              <a:gdLst/>
              <a:ahLst/>
              <a:cxnLst/>
              <a:rect l="l" t="t" r="r" b="b"/>
              <a:pathLst>
                <a:path w="1236" h="1600" extrusionOk="0">
                  <a:moveTo>
                    <a:pt x="1165" y="0"/>
                  </a:moveTo>
                  <a:cubicBezTo>
                    <a:pt x="1158" y="0"/>
                    <a:pt x="1152" y="1"/>
                    <a:pt x="1145" y="3"/>
                  </a:cubicBezTo>
                  <a:cubicBezTo>
                    <a:pt x="1131" y="6"/>
                    <a:pt x="0" y="368"/>
                    <a:pt x="0" y="1533"/>
                  </a:cubicBezTo>
                  <a:cubicBezTo>
                    <a:pt x="0" y="1567"/>
                    <a:pt x="31" y="1599"/>
                    <a:pt x="66" y="1599"/>
                  </a:cubicBezTo>
                  <a:cubicBezTo>
                    <a:pt x="104" y="1599"/>
                    <a:pt x="132" y="1567"/>
                    <a:pt x="132" y="1533"/>
                  </a:cubicBezTo>
                  <a:cubicBezTo>
                    <a:pt x="132" y="468"/>
                    <a:pt x="1138" y="142"/>
                    <a:pt x="1183" y="128"/>
                  </a:cubicBezTo>
                  <a:cubicBezTo>
                    <a:pt x="1218" y="118"/>
                    <a:pt x="1235" y="80"/>
                    <a:pt x="1224" y="45"/>
                  </a:cubicBezTo>
                  <a:cubicBezTo>
                    <a:pt x="1216" y="16"/>
                    <a:pt x="1192" y="0"/>
                    <a:pt x="11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5"/>
            <p:cNvSpPr/>
            <p:nvPr/>
          </p:nvSpPr>
          <p:spPr>
            <a:xfrm rot="-602960">
              <a:off x="2483633" y="2126258"/>
              <a:ext cx="125875" cy="58878"/>
            </a:xfrm>
            <a:custGeom>
              <a:avLst/>
              <a:gdLst/>
              <a:ahLst/>
              <a:cxnLst/>
              <a:rect l="l" t="t" r="r" b="b"/>
              <a:pathLst>
                <a:path w="1597" h="747" extrusionOk="0">
                  <a:moveTo>
                    <a:pt x="1531" y="0"/>
                  </a:moveTo>
                  <a:cubicBezTo>
                    <a:pt x="1482" y="0"/>
                    <a:pt x="382" y="10"/>
                    <a:pt x="21" y="649"/>
                  </a:cubicBezTo>
                  <a:cubicBezTo>
                    <a:pt x="0" y="680"/>
                    <a:pt x="14" y="721"/>
                    <a:pt x="45" y="739"/>
                  </a:cubicBezTo>
                  <a:cubicBezTo>
                    <a:pt x="56" y="746"/>
                    <a:pt x="66" y="746"/>
                    <a:pt x="77" y="746"/>
                  </a:cubicBezTo>
                  <a:cubicBezTo>
                    <a:pt x="101" y="746"/>
                    <a:pt x="122" y="735"/>
                    <a:pt x="136" y="715"/>
                  </a:cubicBezTo>
                  <a:cubicBezTo>
                    <a:pt x="458" y="143"/>
                    <a:pt x="1520" y="132"/>
                    <a:pt x="1531" y="132"/>
                  </a:cubicBezTo>
                  <a:cubicBezTo>
                    <a:pt x="1565" y="132"/>
                    <a:pt x="1596" y="104"/>
                    <a:pt x="1596" y="66"/>
                  </a:cubicBezTo>
                  <a:cubicBezTo>
                    <a:pt x="1596" y="31"/>
                    <a:pt x="1565" y="0"/>
                    <a:pt x="15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5"/>
            <p:cNvSpPr/>
            <p:nvPr/>
          </p:nvSpPr>
          <p:spPr>
            <a:xfrm rot="-602960">
              <a:off x="2553474" y="3206320"/>
              <a:ext cx="338372" cy="167019"/>
            </a:xfrm>
            <a:custGeom>
              <a:avLst/>
              <a:gdLst/>
              <a:ahLst/>
              <a:cxnLst/>
              <a:rect l="l" t="t" r="r" b="b"/>
              <a:pathLst>
                <a:path w="4293" h="2119" extrusionOk="0">
                  <a:moveTo>
                    <a:pt x="4222" y="1"/>
                  </a:moveTo>
                  <a:cubicBezTo>
                    <a:pt x="4191" y="1"/>
                    <a:pt x="4163" y="23"/>
                    <a:pt x="4157" y="54"/>
                  </a:cubicBezTo>
                  <a:cubicBezTo>
                    <a:pt x="3935" y="1206"/>
                    <a:pt x="2929" y="1712"/>
                    <a:pt x="2628" y="1841"/>
                  </a:cubicBezTo>
                  <a:cubicBezTo>
                    <a:pt x="2358" y="1956"/>
                    <a:pt x="2162" y="1988"/>
                    <a:pt x="2068" y="1988"/>
                  </a:cubicBezTo>
                  <a:cubicBezTo>
                    <a:pt x="2037" y="1988"/>
                    <a:pt x="2017" y="1985"/>
                    <a:pt x="2010" y="1979"/>
                  </a:cubicBezTo>
                  <a:cubicBezTo>
                    <a:pt x="1937" y="1896"/>
                    <a:pt x="2048" y="1487"/>
                    <a:pt x="2191" y="1158"/>
                  </a:cubicBezTo>
                  <a:cubicBezTo>
                    <a:pt x="2204" y="1129"/>
                    <a:pt x="2194" y="1095"/>
                    <a:pt x="2166" y="1078"/>
                  </a:cubicBezTo>
                  <a:cubicBezTo>
                    <a:pt x="2154" y="1071"/>
                    <a:pt x="2142" y="1067"/>
                    <a:pt x="2130" y="1067"/>
                  </a:cubicBezTo>
                  <a:cubicBezTo>
                    <a:pt x="2112" y="1067"/>
                    <a:pt x="2095" y="1075"/>
                    <a:pt x="2082" y="1092"/>
                  </a:cubicBezTo>
                  <a:cubicBezTo>
                    <a:pt x="1464" y="1820"/>
                    <a:pt x="620" y="1904"/>
                    <a:pt x="257" y="1904"/>
                  </a:cubicBezTo>
                  <a:cubicBezTo>
                    <a:pt x="148" y="1904"/>
                    <a:pt x="83" y="1896"/>
                    <a:pt x="81" y="1896"/>
                  </a:cubicBezTo>
                  <a:cubicBezTo>
                    <a:pt x="77" y="1895"/>
                    <a:pt x="74" y="1895"/>
                    <a:pt x="70" y="1895"/>
                  </a:cubicBezTo>
                  <a:cubicBezTo>
                    <a:pt x="40" y="1895"/>
                    <a:pt x="11" y="1920"/>
                    <a:pt x="8" y="1952"/>
                  </a:cubicBezTo>
                  <a:cubicBezTo>
                    <a:pt x="1" y="1990"/>
                    <a:pt x="29" y="2021"/>
                    <a:pt x="63" y="2024"/>
                  </a:cubicBezTo>
                  <a:cubicBezTo>
                    <a:pt x="66" y="2025"/>
                    <a:pt x="141" y="2035"/>
                    <a:pt x="265" y="2035"/>
                  </a:cubicBezTo>
                  <a:cubicBezTo>
                    <a:pt x="612" y="2035"/>
                    <a:pt x="1343" y="1959"/>
                    <a:pt x="1954" y="1407"/>
                  </a:cubicBezTo>
                  <a:lnTo>
                    <a:pt x="1954" y="1407"/>
                  </a:lnTo>
                  <a:cubicBezTo>
                    <a:pt x="1878" y="1646"/>
                    <a:pt x="1808" y="1945"/>
                    <a:pt x="1912" y="2066"/>
                  </a:cubicBezTo>
                  <a:cubicBezTo>
                    <a:pt x="1944" y="2104"/>
                    <a:pt x="2006" y="2118"/>
                    <a:pt x="2079" y="2118"/>
                  </a:cubicBezTo>
                  <a:cubicBezTo>
                    <a:pt x="2166" y="2118"/>
                    <a:pt x="2274" y="2098"/>
                    <a:pt x="2367" y="2073"/>
                  </a:cubicBezTo>
                  <a:cubicBezTo>
                    <a:pt x="2967" y="1910"/>
                    <a:pt x="4050" y="1310"/>
                    <a:pt x="4285" y="78"/>
                  </a:cubicBezTo>
                  <a:cubicBezTo>
                    <a:pt x="4293" y="43"/>
                    <a:pt x="4268" y="9"/>
                    <a:pt x="4234" y="2"/>
                  </a:cubicBezTo>
                  <a:cubicBezTo>
                    <a:pt x="4230" y="1"/>
                    <a:pt x="4226" y="1"/>
                    <a:pt x="42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5"/>
            <p:cNvSpPr/>
            <p:nvPr/>
          </p:nvSpPr>
          <p:spPr>
            <a:xfrm rot="-602960">
              <a:off x="2161565" y="3408910"/>
              <a:ext cx="308263" cy="42799"/>
            </a:xfrm>
            <a:custGeom>
              <a:avLst/>
              <a:gdLst/>
              <a:ahLst/>
              <a:cxnLst/>
              <a:rect l="l" t="t" r="r" b="b"/>
              <a:pathLst>
                <a:path w="3911" h="543" extrusionOk="0">
                  <a:moveTo>
                    <a:pt x="3838" y="1"/>
                  </a:moveTo>
                  <a:cubicBezTo>
                    <a:pt x="3829" y="1"/>
                    <a:pt x="3819" y="3"/>
                    <a:pt x="3810" y="8"/>
                  </a:cubicBezTo>
                  <a:cubicBezTo>
                    <a:pt x="3173" y="313"/>
                    <a:pt x="2502" y="410"/>
                    <a:pt x="1909" y="410"/>
                  </a:cubicBezTo>
                  <a:cubicBezTo>
                    <a:pt x="898" y="410"/>
                    <a:pt x="111" y="130"/>
                    <a:pt x="98" y="126"/>
                  </a:cubicBezTo>
                  <a:cubicBezTo>
                    <a:pt x="91" y="123"/>
                    <a:pt x="83" y="121"/>
                    <a:pt x="75" y="121"/>
                  </a:cubicBezTo>
                  <a:cubicBezTo>
                    <a:pt x="50" y="121"/>
                    <a:pt x="26" y="137"/>
                    <a:pt x="15" y="164"/>
                  </a:cubicBezTo>
                  <a:cubicBezTo>
                    <a:pt x="1" y="199"/>
                    <a:pt x="18" y="237"/>
                    <a:pt x="53" y="251"/>
                  </a:cubicBezTo>
                  <a:cubicBezTo>
                    <a:pt x="67" y="254"/>
                    <a:pt x="872" y="542"/>
                    <a:pt x="1909" y="542"/>
                  </a:cubicBezTo>
                  <a:cubicBezTo>
                    <a:pt x="2519" y="542"/>
                    <a:pt x="3210" y="441"/>
                    <a:pt x="3866" y="126"/>
                  </a:cubicBezTo>
                  <a:cubicBezTo>
                    <a:pt x="3901" y="108"/>
                    <a:pt x="3911" y="70"/>
                    <a:pt x="3897" y="39"/>
                  </a:cubicBezTo>
                  <a:cubicBezTo>
                    <a:pt x="3885" y="14"/>
                    <a:pt x="3862" y="1"/>
                    <a:pt x="38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5"/>
            <p:cNvSpPr/>
            <p:nvPr/>
          </p:nvSpPr>
          <p:spPr>
            <a:xfrm rot="-602960">
              <a:off x="1510837" y="2771182"/>
              <a:ext cx="29873" cy="56987"/>
            </a:xfrm>
            <a:custGeom>
              <a:avLst/>
              <a:gdLst/>
              <a:ahLst/>
              <a:cxnLst/>
              <a:rect l="l" t="t" r="r" b="b"/>
              <a:pathLst>
                <a:path w="379" h="723" extrusionOk="0">
                  <a:moveTo>
                    <a:pt x="307" y="1"/>
                  </a:moveTo>
                  <a:cubicBezTo>
                    <a:pt x="288" y="1"/>
                    <a:pt x="270" y="9"/>
                    <a:pt x="258" y="24"/>
                  </a:cubicBezTo>
                  <a:cubicBezTo>
                    <a:pt x="247" y="35"/>
                    <a:pt x="0" y="333"/>
                    <a:pt x="0" y="660"/>
                  </a:cubicBezTo>
                  <a:cubicBezTo>
                    <a:pt x="0" y="695"/>
                    <a:pt x="29" y="722"/>
                    <a:pt x="66" y="722"/>
                  </a:cubicBezTo>
                  <a:cubicBezTo>
                    <a:pt x="101" y="722"/>
                    <a:pt x="133" y="695"/>
                    <a:pt x="133" y="660"/>
                  </a:cubicBezTo>
                  <a:cubicBezTo>
                    <a:pt x="133" y="382"/>
                    <a:pt x="354" y="112"/>
                    <a:pt x="358" y="108"/>
                  </a:cubicBezTo>
                  <a:cubicBezTo>
                    <a:pt x="378" y="80"/>
                    <a:pt x="375" y="38"/>
                    <a:pt x="348" y="14"/>
                  </a:cubicBezTo>
                  <a:cubicBezTo>
                    <a:pt x="336" y="5"/>
                    <a:pt x="321" y="1"/>
                    <a:pt x="3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5"/>
            <p:cNvSpPr/>
            <p:nvPr/>
          </p:nvSpPr>
          <p:spPr>
            <a:xfrm rot="-602960">
              <a:off x="1547296" y="2829691"/>
              <a:ext cx="30188" cy="56908"/>
            </a:xfrm>
            <a:custGeom>
              <a:avLst/>
              <a:gdLst/>
              <a:ahLst/>
              <a:cxnLst/>
              <a:rect l="l" t="t" r="r" b="b"/>
              <a:pathLst>
                <a:path w="383" h="722" extrusionOk="0">
                  <a:moveTo>
                    <a:pt x="308" y="0"/>
                  </a:moveTo>
                  <a:cubicBezTo>
                    <a:pt x="290" y="0"/>
                    <a:pt x="271" y="7"/>
                    <a:pt x="257" y="21"/>
                  </a:cubicBezTo>
                  <a:cubicBezTo>
                    <a:pt x="247" y="35"/>
                    <a:pt x="1" y="330"/>
                    <a:pt x="1" y="656"/>
                  </a:cubicBezTo>
                  <a:cubicBezTo>
                    <a:pt x="1" y="694"/>
                    <a:pt x="32" y="722"/>
                    <a:pt x="67" y="722"/>
                  </a:cubicBezTo>
                  <a:cubicBezTo>
                    <a:pt x="105" y="722"/>
                    <a:pt x="132" y="694"/>
                    <a:pt x="132" y="656"/>
                  </a:cubicBezTo>
                  <a:cubicBezTo>
                    <a:pt x="132" y="378"/>
                    <a:pt x="358" y="112"/>
                    <a:pt x="358" y="107"/>
                  </a:cubicBezTo>
                  <a:cubicBezTo>
                    <a:pt x="382" y="80"/>
                    <a:pt x="379" y="38"/>
                    <a:pt x="351" y="14"/>
                  </a:cubicBezTo>
                  <a:cubicBezTo>
                    <a:pt x="339" y="5"/>
                    <a:pt x="324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5"/>
            <p:cNvSpPr/>
            <p:nvPr/>
          </p:nvSpPr>
          <p:spPr>
            <a:xfrm rot="-602960">
              <a:off x="1499705" y="2857338"/>
              <a:ext cx="30188" cy="57144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309" y="1"/>
                  </a:moveTo>
                  <a:cubicBezTo>
                    <a:pt x="290" y="1"/>
                    <a:pt x="271" y="9"/>
                    <a:pt x="258" y="24"/>
                  </a:cubicBezTo>
                  <a:cubicBezTo>
                    <a:pt x="247" y="38"/>
                    <a:pt x="1" y="333"/>
                    <a:pt x="1" y="658"/>
                  </a:cubicBezTo>
                  <a:cubicBezTo>
                    <a:pt x="1" y="693"/>
                    <a:pt x="29" y="725"/>
                    <a:pt x="67" y="725"/>
                  </a:cubicBezTo>
                  <a:cubicBezTo>
                    <a:pt x="101" y="725"/>
                    <a:pt x="133" y="693"/>
                    <a:pt x="133" y="658"/>
                  </a:cubicBezTo>
                  <a:cubicBezTo>
                    <a:pt x="133" y="381"/>
                    <a:pt x="355" y="110"/>
                    <a:pt x="359" y="107"/>
                  </a:cubicBezTo>
                  <a:cubicBezTo>
                    <a:pt x="383" y="80"/>
                    <a:pt x="380" y="38"/>
                    <a:pt x="351" y="17"/>
                  </a:cubicBezTo>
                  <a:cubicBezTo>
                    <a:pt x="339" y="6"/>
                    <a:pt x="324" y="1"/>
                    <a:pt x="3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5"/>
            <p:cNvSpPr/>
            <p:nvPr/>
          </p:nvSpPr>
          <p:spPr>
            <a:xfrm rot="-602960">
              <a:off x="1530092" y="2920480"/>
              <a:ext cx="30109" cy="56987"/>
            </a:xfrm>
            <a:custGeom>
              <a:avLst/>
              <a:gdLst/>
              <a:ahLst/>
              <a:cxnLst/>
              <a:rect l="l" t="t" r="r" b="b"/>
              <a:pathLst>
                <a:path w="382" h="723" extrusionOk="0">
                  <a:moveTo>
                    <a:pt x="308" y="1"/>
                  </a:moveTo>
                  <a:cubicBezTo>
                    <a:pt x="289" y="1"/>
                    <a:pt x="270" y="8"/>
                    <a:pt x="257" y="21"/>
                  </a:cubicBezTo>
                  <a:cubicBezTo>
                    <a:pt x="247" y="36"/>
                    <a:pt x="1" y="330"/>
                    <a:pt x="1" y="656"/>
                  </a:cubicBezTo>
                  <a:cubicBezTo>
                    <a:pt x="1" y="694"/>
                    <a:pt x="31" y="722"/>
                    <a:pt x="66" y="722"/>
                  </a:cubicBezTo>
                  <a:cubicBezTo>
                    <a:pt x="105" y="722"/>
                    <a:pt x="132" y="694"/>
                    <a:pt x="132" y="656"/>
                  </a:cubicBezTo>
                  <a:cubicBezTo>
                    <a:pt x="132" y="379"/>
                    <a:pt x="358" y="111"/>
                    <a:pt x="358" y="108"/>
                  </a:cubicBezTo>
                  <a:cubicBezTo>
                    <a:pt x="382" y="80"/>
                    <a:pt x="379" y="39"/>
                    <a:pt x="351" y="15"/>
                  </a:cubicBezTo>
                  <a:cubicBezTo>
                    <a:pt x="338" y="5"/>
                    <a:pt x="323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5"/>
            <p:cNvSpPr/>
            <p:nvPr/>
          </p:nvSpPr>
          <p:spPr>
            <a:xfrm rot="-602960">
              <a:off x="1484469" y="2948456"/>
              <a:ext cx="23646" cy="60376"/>
            </a:xfrm>
            <a:custGeom>
              <a:avLst/>
              <a:gdLst/>
              <a:ahLst/>
              <a:cxnLst/>
              <a:rect l="l" t="t" r="r" b="b"/>
              <a:pathLst>
                <a:path w="300" h="766" extrusionOk="0">
                  <a:moveTo>
                    <a:pt x="226" y="1"/>
                  </a:moveTo>
                  <a:cubicBezTo>
                    <a:pt x="201" y="1"/>
                    <a:pt x="177" y="14"/>
                    <a:pt x="167" y="37"/>
                  </a:cubicBezTo>
                  <a:cubicBezTo>
                    <a:pt x="160" y="54"/>
                    <a:pt x="0" y="405"/>
                    <a:pt x="83" y="717"/>
                  </a:cubicBezTo>
                  <a:cubicBezTo>
                    <a:pt x="94" y="748"/>
                    <a:pt x="118" y="765"/>
                    <a:pt x="150" y="765"/>
                  </a:cubicBezTo>
                  <a:lnTo>
                    <a:pt x="167" y="765"/>
                  </a:lnTo>
                  <a:cubicBezTo>
                    <a:pt x="202" y="755"/>
                    <a:pt x="223" y="717"/>
                    <a:pt x="213" y="682"/>
                  </a:cubicBezTo>
                  <a:cubicBezTo>
                    <a:pt x="139" y="415"/>
                    <a:pt x="285" y="96"/>
                    <a:pt x="285" y="93"/>
                  </a:cubicBezTo>
                  <a:cubicBezTo>
                    <a:pt x="299" y="61"/>
                    <a:pt x="285" y="23"/>
                    <a:pt x="254" y="6"/>
                  </a:cubicBezTo>
                  <a:cubicBezTo>
                    <a:pt x="245" y="2"/>
                    <a:pt x="235" y="1"/>
                    <a:pt x="2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5"/>
            <p:cNvSpPr/>
            <p:nvPr/>
          </p:nvSpPr>
          <p:spPr>
            <a:xfrm rot="-602960">
              <a:off x="1524196" y="2689455"/>
              <a:ext cx="29400" cy="57775"/>
            </a:xfrm>
            <a:custGeom>
              <a:avLst/>
              <a:gdLst/>
              <a:ahLst/>
              <a:cxnLst/>
              <a:rect l="l" t="t" r="r" b="b"/>
              <a:pathLst>
                <a:path w="373" h="733" extrusionOk="0">
                  <a:moveTo>
                    <a:pt x="298" y="1"/>
                  </a:moveTo>
                  <a:cubicBezTo>
                    <a:pt x="279" y="1"/>
                    <a:pt x="259" y="9"/>
                    <a:pt x="247" y="28"/>
                  </a:cubicBezTo>
                  <a:cubicBezTo>
                    <a:pt x="236" y="38"/>
                    <a:pt x="1" y="343"/>
                    <a:pt x="15" y="670"/>
                  </a:cubicBezTo>
                  <a:cubicBezTo>
                    <a:pt x="18" y="704"/>
                    <a:pt x="46" y="732"/>
                    <a:pt x="81" y="732"/>
                  </a:cubicBezTo>
                  <a:lnTo>
                    <a:pt x="84" y="732"/>
                  </a:lnTo>
                  <a:cubicBezTo>
                    <a:pt x="122" y="732"/>
                    <a:pt x="150" y="701"/>
                    <a:pt x="146" y="667"/>
                  </a:cubicBezTo>
                  <a:cubicBezTo>
                    <a:pt x="136" y="388"/>
                    <a:pt x="348" y="111"/>
                    <a:pt x="351" y="108"/>
                  </a:cubicBezTo>
                  <a:cubicBezTo>
                    <a:pt x="372" y="76"/>
                    <a:pt x="369" y="38"/>
                    <a:pt x="337" y="14"/>
                  </a:cubicBezTo>
                  <a:cubicBezTo>
                    <a:pt x="326" y="5"/>
                    <a:pt x="312" y="1"/>
                    <a:pt x="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5"/>
            <p:cNvSpPr/>
            <p:nvPr/>
          </p:nvSpPr>
          <p:spPr>
            <a:xfrm rot="-602960">
              <a:off x="1553368" y="2747095"/>
              <a:ext cx="27981" cy="58642"/>
            </a:xfrm>
            <a:custGeom>
              <a:avLst/>
              <a:gdLst/>
              <a:ahLst/>
              <a:cxnLst/>
              <a:rect l="l" t="t" r="r" b="b"/>
              <a:pathLst>
                <a:path w="355" h="744" extrusionOk="0">
                  <a:moveTo>
                    <a:pt x="283" y="1"/>
                  </a:moveTo>
                  <a:cubicBezTo>
                    <a:pt x="261" y="1"/>
                    <a:pt x="239" y="11"/>
                    <a:pt x="226" y="29"/>
                  </a:cubicBezTo>
                  <a:cubicBezTo>
                    <a:pt x="219" y="43"/>
                    <a:pt x="0" y="362"/>
                    <a:pt x="32" y="685"/>
                  </a:cubicBezTo>
                  <a:cubicBezTo>
                    <a:pt x="35" y="720"/>
                    <a:pt x="63" y="744"/>
                    <a:pt x="98" y="744"/>
                  </a:cubicBezTo>
                  <a:lnTo>
                    <a:pt x="104" y="744"/>
                  </a:lnTo>
                  <a:cubicBezTo>
                    <a:pt x="139" y="740"/>
                    <a:pt x="167" y="709"/>
                    <a:pt x="164" y="675"/>
                  </a:cubicBezTo>
                  <a:cubicBezTo>
                    <a:pt x="136" y="396"/>
                    <a:pt x="333" y="105"/>
                    <a:pt x="337" y="105"/>
                  </a:cubicBezTo>
                  <a:cubicBezTo>
                    <a:pt x="354" y="74"/>
                    <a:pt x="348" y="33"/>
                    <a:pt x="320" y="12"/>
                  </a:cubicBezTo>
                  <a:cubicBezTo>
                    <a:pt x="308" y="4"/>
                    <a:pt x="296" y="1"/>
                    <a:pt x="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5"/>
            <p:cNvSpPr/>
            <p:nvPr/>
          </p:nvSpPr>
          <p:spPr>
            <a:xfrm rot="-602960">
              <a:off x="2770448" y="2504094"/>
              <a:ext cx="29873" cy="56987"/>
            </a:xfrm>
            <a:custGeom>
              <a:avLst/>
              <a:gdLst/>
              <a:ahLst/>
              <a:cxnLst/>
              <a:rect l="l" t="t" r="r" b="b"/>
              <a:pathLst>
                <a:path w="379" h="723" extrusionOk="0">
                  <a:moveTo>
                    <a:pt x="72" y="1"/>
                  </a:moveTo>
                  <a:cubicBezTo>
                    <a:pt x="58" y="1"/>
                    <a:pt x="43" y="5"/>
                    <a:pt x="32" y="14"/>
                  </a:cubicBezTo>
                  <a:cubicBezTo>
                    <a:pt x="4" y="39"/>
                    <a:pt x="1" y="80"/>
                    <a:pt x="22" y="108"/>
                  </a:cubicBezTo>
                  <a:cubicBezTo>
                    <a:pt x="25" y="111"/>
                    <a:pt x="246" y="382"/>
                    <a:pt x="246" y="660"/>
                  </a:cubicBezTo>
                  <a:cubicBezTo>
                    <a:pt x="246" y="694"/>
                    <a:pt x="278" y="722"/>
                    <a:pt x="313" y="722"/>
                  </a:cubicBezTo>
                  <a:cubicBezTo>
                    <a:pt x="351" y="722"/>
                    <a:pt x="379" y="694"/>
                    <a:pt x="379" y="660"/>
                  </a:cubicBezTo>
                  <a:cubicBezTo>
                    <a:pt x="379" y="333"/>
                    <a:pt x="132" y="35"/>
                    <a:pt x="122" y="24"/>
                  </a:cubicBezTo>
                  <a:cubicBezTo>
                    <a:pt x="110" y="9"/>
                    <a:pt x="91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5"/>
            <p:cNvSpPr/>
            <p:nvPr/>
          </p:nvSpPr>
          <p:spPr>
            <a:xfrm rot="-602960">
              <a:off x="2756060" y="2571462"/>
              <a:ext cx="30109" cy="57065"/>
            </a:xfrm>
            <a:custGeom>
              <a:avLst/>
              <a:gdLst/>
              <a:ahLst/>
              <a:cxnLst/>
              <a:rect l="l" t="t" r="r" b="b"/>
              <a:pathLst>
                <a:path w="382" h="724" extrusionOk="0">
                  <a:moveTo>
                    <a:pt x="72" y="1"/>
                  </a:moveTo>
                  <a:cubicBezTo>
                    <a:pt x="58" y="1"/>
                    <a:pt x="43" y="5"/>
                    <a:pt x="31" y="16"/>
                  </a:cubicBezTo>
                  <a:cubicBezTo>
                    <a:pt x="3" y="40"/>
                    <a:pt x="0" y="82"/>
                    <a:pt x="24" y="109"/>
                  </a:cubicBezTo>
                  <a:cubicBezTo>
                    <a:pt x="24" y="113"/>
                    <a:pt x="250" y="380"/>
                    <a:pt x="250" y="657"/>
                  </a:cubicBezTo>
                  <a:cubicBezTo>
                    <a:pt x="250" y="696"/>
                    <a:pt x="277" y="724"/>
                    <a:pt x="316" y="724"/>
                  </a:cubicBezTo>
                  <a:cubicBezTo>
                    <a:pt x="351" y="724"/>
                    <a:pt x="381" y="696"/>
                    <a:pt x="381" y="657"/>
                  </a:cubicBezTo>
                  <a:cubicBezTo>
                    <a:pt x="381" y="332"/>
                    <a:pt x="135" y="37"/>
                    <a:pt x="125" y="23"/>
                  </a:cubicBezTo>
                  <a:cubicBezTo>
                    <a:pt x="111" y="9"/>
                    <a:pt x="92" y="1"/>
                    <a:pt x="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5"/>
            <p:cNvSpPr/>
            <p:nvPr/>
          </p:nvSpPr>
          <p:spPr>
            <a:xfrm rot="-602960">
              <a:off x="2810229" y="2581228"/>
              <a:ext cx="30188" cy="57144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77" y="0"/>
                  </a:moveTo>
                  <a:cubicBezTo>
                    <a:pt x="62" y="0"/>
                    <a:pt x="48" y="6"/>
                    <a:pt x="35" y="17"/>
                  </a:cubicBezTo>
                  <a:cubicBezTo>
                    <a:pt x="8" y="37"/>
                    <a:pt x="0" y="79"/>
                    <a:pt x="25" y="107"/>
                  </a:cubicBezTo>
                  <a:cubicBezTo>
                    <a:pt x="29" y="111"/>
                    <a:pt x="250" y="381"/>
                    <a:pt x="250" y="658"/>
                  </a:cubicBezTo>
                  <a:cubicBezTo>
                    <a:pt x="250" y="693"/>
                    <a:pt x="282" y="724"/>
                    <a:pt x="316" y="724"/>
                  </a:cubicBezTo>
                  <a:cubicBezTo>
                    <a:pt x="354" y="724"/>
                    <a:pt x="383" y="693"/>
                    <a:pt x="383" y="658"/>
                  </a:cubicBezTo>
                  <a:cubicBezTo>
                    <a:pt x="383" y="332"/>
                    <a:pt x="136" y="37"/>
                    <a:pt x="125" y="24"/>
                  </a:cubicBezTo>
                  <a:cubicBezTo>
                    <a:pt x="112" y="8"/>
                    <a:pt x="94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5"/>
            <p:cNvSpPr/>
            <p:nvPr/>
          </p:nvSpPr>
          <p:spPr>
            <a:xfrm rot="-602960">
              <a:off x="2803420" y="2650802"/>
              <a:ext cx="30109" cy="57065"/>
            </a:xfrm>
            <a:custGeom>
              <a:avLst/>
              <a:gdLst/>
              <a:ahLst/>
              <a:cxnLst/>
              <a:rect l="l" t="t" r="r" b="b"/>
              <a:pathLst>
                <a:path w="382" h="724" extrusionOk="0">
                  <a:moveTo>
                    <a:pt x="73" y="1"/>
                  </a:moveTo>
                  <a:cubicBezTo>
                    <a:pt x="58" y="1"/>
                    <a:pt x="43" y="6"/>
                    <a:pt x="31" y="16"/>
                  </a:cubicBezTo>
                  <a:cubicBezTo>
                    <a:pt x="4" y="40"/>
                    <a:pt x="0" y="82"/>
                    <a:pt x="25" y="110"/>
                  </a:cubicBezTo>
                  <a:cubicBezTo>
                    <a:pt x="25" y="113"/>
                    <a:pt x="250" y="381"/>
                    <a:pt x="250" y="658"/>
                  </a:cubicBezTo>
                  <a:cubicBezTo>
                    <a:pt x="250" y="696"/>
                    <a:pt x="278" y="724"/>
                    <a:pt x="316" y="724"/>
                  </a:cubicBezTo>
                  <a:cubicBezTo>
                    <a:pt x="351" y="724"/>
                    <a:pt x="382" y="696"/>
                    <a:pt x="382" y="658"/>
                  </a:cubicBezTo>
                  <a:cubicBezTo>
                    <a:pt x="382" y="332"/>
                    <a:pt x="135" y="37"/>
                    <a:pt x="125" y="23"/>
                  </a:cubicBezTo>
                  <a:cubicBezTo>
                    <a:pt x="112" y="9"/>
                    <a:pt x="92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5"/>
            <p:cNvSpPr/>
            <p:nvPr/>
          </p:nvSpPr>
          <p:spPr>
            <a:xfrm rot="-602960">
              <a:off x="2862825" y="2660324"/>
              <a:ext cx="23646" cy="60376"/>
            </a:xfrm>
            <a:custGeom>
              <a:avLst/>
              <a:gdLst/>
              <a:ahLst/>
              <a:cxnLst/>
              <a:rect l="l" t="t" r="r" b="b"/>
              <a:pathLst>
                <a:path w="300" h="766" extrusionOk="0">
                  <a:moveTo>
                    <a:pt x="73" y="0"/>
                  </a:moveTo>
                  <a:cubicBezTo>
                    <a:pt x="64" y="0"/>
                    <a:pt x="54" y="2"/>
                    <a:pt x="45" y="5"/>
                  </a:cubicBezTo>
                  <a:cubicBezTo>
                    <a:pt x="14" y="23"/>
                    <a:pt x="0" y="61"/>
                    <a:pt x="14" y="93"/>
                  </a:cubicBezTo>
                  <a:cubicBezTo>
                    <a:pt x="14" y="96"/>
                    <a:pt x="160" y="415"/>
                    <a:pt x="87" y="682"/>
                  </a:cubicBezTo>
                  <a:cubicBezTo>
                    <a:pt x="77" y="717"/>
                    <a:pt x="98" y="755"/>
                    <a:pt x="133" y="765"/>
                  </a:cubicBezTo>
                  <a:lnTo>
                    <a:pt x="149" y="765"/>
                  </a:lnTo>
                  <a:cubicBezTo>
                    <a:pt x="181" y="765"/>
                    <a:pt x="205" y="748"/>
                    <a:pt x="216" y="717"/>
                  </a:cubicBezTo>
                  <a:cubicBezTo>
                    <a:pt x="299" y="405"/>
                    <a:pt x="139" y="54"/>
                    <a:pt x="133" y="37"/>
                  </a:cubicBezTo>
                  <a:cubicBezTo>
                    <a:pt x="122" y="14"/>
                    <a:pt x="98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5"/>
            <p:cNvSpPr/>
            <p:nvPr/>
          </p:nvSpPr>
          <p:spPr>
            <a:xfrm rot="-602960">
              <a:off x="2730483" y="2431823"/>
              <a:ext cx="29321" cy="57696"/>
            </a:xfrm>
            <a:custGeom>
              <a:avLst/>
              <a:gdLst/>
              <a:ahLst/>
              <a:cxnLst/>
              <a:rect l="l" t="t" r="r" b="b"/>
              <a:pathLst>
                <a:path w="372" h="732" extrusionOk="0">
                  <a:moveTo>
                    <a:pt x="74" y="1"/>
                  </a:moveTo>
                  <a:cubicBezTo>
                    <a:pt x="61" y="1"/>
                    <a:pt x="47" y="5"/>
                    <a:pt x="35" y="14"/>
                  </a:cubicBezTo>
                  <a:cubicBezTo>
                    <a:pt x="4" y="38"/>
                    <a:pt x="0" y="76"/>
                    <a:pt x="21" y="107"/>
                  </a:cubicBezTo>
                  <a:cubicBezTo>
                    <a:pt x="24" y="111"/>
                    <a:pt x="237" y="389"/>
                    <a:pt x="226" y="666"/>
                  </a:cubicBezTo>
                  <a:cubicBezTo>
                    <a:pt x="223" y="701"/>
                    <a:pt x="250" y="732"/>
                    <a:pt x="288" y="732"/>
                  </a:cubicBezTo>
                  <a:lnTo>
                    <a:pt x="292" y="732"/>
                  </a:lnTo>
                  <a:cubicBezTo>
                    <a:pt x="327" y="732"/>
                    <a:pt x="354" y="704"/>
                    <a:pt x="357" y="669"/>
                  </a:cubicBezTo>
                  <a:cubicBezTo>
                    <a:pt x="372" y="344"/>
                    <a:pt x="136" y="38"/>
                    <a:pt x="125" y="28"/>
                  </a:cubicBezTo>
                  <a:cubicBezTo>
                    <a:pt x="113" y="10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5"/>
            <p:cNvSpPr/>
            <p:nvPr/>
          </p:nvSpPr>
          <p:spPr>
            <a:xfrm rot="-602960">
              <a:off x="2724419" y="2495622"/>
              <a:ext cx="27981" cy="58721"/>
            </a:xfrm>
            <a:custGeom>
              <a:avLst/>
              <a:gdLst/>
              <a:ahLst/>
              <a:cxnLst/>
              <a:rect l="l" t="t" r="r" b="b"/>
              <a:pathLst>
                <a:path w="355" h="745" extrusionOk="0">
                  <a:moveTo>
                    <a:pt x="73" y="0"/>
                  </a:moveTo>
                  <a:cubicBezTo>
                    <a:pt x="60" y="0"/>
                    <a:pt x="46" y="4"/>
                    <a:pt x="34" y="12"/>
                  </a:cubicBezTo>
                  <a:cubicBezTo>
                    <a:pt x="7" y="33"/>
                    <a:pt x="0" y="74"/>
                    <a:pt x="18" y="106"/>
                  </a:cubicBezTo>
                  <a:cubicBezTo>
                    <a:pt x="21" y="106"/>
                    <a:pt x="218" y="398"/>
                    <a:pt x="191" y="675"/>
                  </a:cubicBezTo>
                  <a:cubicBezTo>
                    <a:pt x="187" y="710"/>
                    <a:pt x="215" y="741"/>
                    <a:pt x="250" y="745"/>
                  </a:cubicBezTo>
                  <a:lnTo>
                    <a:pt x="257" y="745"/>
                  </a:lnTo>
                  <a:cubicBezTo>
                    <a:pt x="292" y="745"/>
                    <a:pt x="319" y="720"/>
                    <a:pt x="322" y="686"/>
                  </a:cubicBezTo>
                  <a:cubicBezTo>
                    <a:pt x="354" y="363"/>
                    <a:pt x="135" y="44"/>
                    <a:pt x="128" y="30"/>
                  </a:cubicBezTo>
                  <a:cubicBezTo>
                    <a:pt x="115" y="10"/>
                    <a:pt x="95" y="0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5"/>
            <p:cNvSpPr/>
            <p:nvPr/>
          </p:nvSpPr>
          <p:spPr>
            <a:xfrm rot="-602960">
              <a:off x="1710629" y="2352823"/>
              <a:ext cx="156220" cy="106485"/>
            </a:xfrm>
            <a:custGeom>
              <a:avLst/>
              <a:gdLst/>
              <a:ahLst/>
              <a:cxnLst/>
              <a:rect l="l" t="t" r="r" b="b"/>
              <a:pathLst>
                <a:path w="1982" h="1351" extrusionOk="0">
                  <a:moveTo>
                    <a:pt x="1906" y="1"/>
                  </a:moveTo>
                  <a:cubicBezTo>
                    <a:pt x="1879" y="1"/>
                    <a:pt x="1854" y="17"/>
                    <a:pt x="1843" y="45"/>
                  </a:cubicBezTo>
                  <a:cubicBezTo>
                    <a:pt x="1826" y="98"/>
                    <a:pt x="1435" y="1218"/>
                    <a:pt x="296" y="1218"/>
                  </a:cubicBezTo>
                  <a:cubicBezTo>
                    <a:pt x="226" y="1218"/>
                    <a:pt x="153" y="1213"/>
                    <a:pt x="77" y="1204"/>
                  </a:cubicBezTo>
                  <a:cubicBezTo>
                    <a:pt x="73" y="1204"/>
                    <a:pt x="69" y="1203"/>
                    <a:pt x="65" y="1203"/>
                  </a:cubicBezTo>
                  <a:cubicBezTo>
                    <a:pt x="35" y="1203"/>
                    <a:pt x="7" y="1229"/>
                    <a:pt x="4" y="1259"/>
                  </a:cubicBezTo>
                  <a:cubicBezTo>
                    <a:pt x="0" y="1298"/>
                    <a:pt x="25" y="1329"/>
                    <a:pt x="63" y="1336"/>
                  </a:cubicBezTo>
                  <a:cubicBezTo>
                    <a:pt x="143" y="1343"/>
                    <a:pt x="219" y="1350"/>
                    <a:pt x="296" y="1350"/>
                  </a:cubicBezTo>
                  <a:cubicBezTo>
                    <a:pt x="1531" y="1350"/>
                    <a:pt x="1964" y="101"/>
                    <a:pt x="1968" y="87"/>
                  </a:cubicBezTo>
                  <a:cubicBezTo>
                    <a:pt x="1982" y="52"/>
                    <a:pt x="1961" y="18"/>
                    <a:pt x="1926" y="4"/>
                  </a:cubicBezTo>
                  <a:cubicBezTo>
                    <a:pt x="1919" y="2"/>
                    <a:pt x="1913" y="1"/>
                    <a:pt x="19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5"/>
            <p:cNvSpPr/>
            <p:nvPr/>
          </p:nvSpPr>
          <p:spPr>
            <a:xfrm rot="-602960">
              <a:off x="2310859" y="2252439"/>
              <a:ext cx="164418" cy="94583"/>
            </a:xfrm>
            <a:custGeom>
              <a:avLst/>
              <a:gdLst/>
              <a:ahLst/>
              <a:cxnLst/>
              <a:rect l="l" t="t" r="r" b="b"/>
              <a:pathLst>
                <a:path w="2086" h="1200" extrusionOk="0">
                  <a:moveTo>
                    <a:pt x="75" y="0"/>
                  </a:moveTo>
                  <a:cubicBezTo>
                    <a:pt x="66" y="0"/>
                    <a:pt x="57" y="2"/>
                    <a:pt x="49" y="5"/>
                  </a:cubicBezTo>
                  <a:cubicBezTo>
                    <a:pt x="15" y="19"/>
                    <a:pt x="1" y="58"/>
                    <a:pt x="15" y="92"/>
                  </a:cubicBezTo>
                  <a:cubicBezTo>
                    <a:pt x="22" y="103"/>
                    <a:pt x="521" y="1199"/>
                    <a:pt x="1634" y="1199"/>
                  </a:cubicBezTo>
                  <a:cubicBezTo>
                    <a:pt x="1759" y="1199"/>
                    <a:pt x="1892" y="1185"/>
                    <a:pt x="2030" y="1158"/>
                  </a:cubicBezTo>
                  <a:cubicBezTo>
                    <a:pt x="2065" y="1150"/>
                    <a:pt x="2086" y="1116"/>
                    <a:pt x="2079" y="1078"/>
                  </a:cubicBezTo>
                  <a:cubicBezTo>
                    <a:pt x="2073" y="1047"/>
                    <a:pt x="2046" y="1027"/>
                    <a:pt x="2016" y="1027"/>
                  </a:cubicBezTo>
                  <a:cubicBezTo>
                    <a:pt x="2011" y="1027"/>
                    <a:pt x="2007" y="1028"/>
                    <a:pt x="2003" y="1029"/>
                  </a:cubicBezTo>
                  <a:cubicBezTo>
                    <a:pt x="1872" y="1057"/>
                    <a:pt x="1749" y="1069"/>
                    <a:pt x="1633" y="1069"/>
                  </a:cubicBezTo>
                  <a:cubicBezTo>
                    <a:pt x="607" y="1069"/>
                    <a:pt x="154" y="83"/>
                    <a:pt x="136" y="37"/>
                  </a:cubicBezTo>
                  <a:cubicBezTo>
                    <a:pt x="126" y="14"/>
                    <a:pt x="101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5"/>
            <p:cNvSpPr/>
            <p:nvPr/>
          </p:nvSpPr>
          <p:spPr>
            <a:xfrm rot="-602960">
              <a:off x="2212641" y="2858182"/>
              <a:ext cx="75509" cy="16552"/>
            </a:xfrm>
            <a:custGeom>
              <a:avLst/>
              <a:gdLst/>
              <a:ahLst/>
              <a:cxnLst/>
              <a:rect l="l" t="t" r="r" b="b"/>
              <a:pathLst>
                <a:path w="958" h="210" extrusionOk="0">
                  <a:moveTo>
                    <a:pt x="206" y="1"/>
                  </a:moveTo>
                  <a:cubicBezTo>
                    <a:pt x="123" y="1"/>
                    <a:pt x="69" y="3"/>
                    <a:pt x="62" y="5"/>
                  </a:cubicBezTo>
                  <a:cubicBezTo>
                    <a:pt x="28" y="5"/>
                    <a:pt x="0" y="35"/>
                    <a:pt x="0" y="74"/>
                  </a:cubicBezTo>
                  <a:cubicBezTo>
                    <a:pt x="3" y="107"/>
                    <a:pt x="32" y="136"/>
                    <a:pt x="64" y="136"/>
                  </a:cubicBezTo>
                  <a:cubicBezTo>
                    <a:pt x="66" y="136"/>
                    <a:pt x="67" y="136"/>
                    <a:pt x="69" y="136"/>
                  </a:cubicBezTo>
                  <a:cubicBezTo>
                    <a:pt x="72" y="136"/>
                    <a:pt x="126" y="133"/>
                    <a:pt x="210" y="133"/>
                  </a:cubicBezTo>
                  <a:cubicBezTo>
                    <a:pt x="373" y="133"/>
                    <a:pt x="648" y="144"/>
                    <a:pt x="868" y="206"/>
                  </a:cubicBezTo>
                  <a:cubicBezTo>
                    <a:pt x="874" y="209"/>
                    <a:pt x="881" y="209"/>
                    <a:pt x="885" y="209"/>
                  </a:cubicBezTo>
                  <a:cubicBezTo>
                    <a:pt x="916" y="209"/>
                    <a:pt x="940" y="192"/>
                    <a:pt x="951" y="160"/>
                  </a:cubicBezTo>
                  <a:cubicBezTo>
                    <a:pt x="958" y="126"/>
                    <a:pt x="940" y="91"/>
                    <a:pt x="906" y="81"/>
                  </a:cubicBezTo>
                  <a:cubicBezTo>
                    <a:pt x="667" y="13"/>
                    <a:pt x="376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5"/>
            <p:cNvSpPr/>
            <p:nvPr/>
          </p:nvSpPr>
          <p:spPr>
            <a:xfrm rot="-602960">
              <a:off x="2097780" y="3041721"/>
              <a:ext cx="387240" cy="300618"/>
            </a:xfrm>
            <a:custGeom>
              <a:avLst/>
              <a:gdLst/>
              <a:ahLst/>
              <a:cxnLst/>
              <a:rect l="l" t="t" r="r" b="b"/>
              <a:pathLst>
                <a:path w="4913" h="3814" extrusionOk="0">
                  <a:moveTo>
                    <a:pt x="2064" y="1"/>
                  </a:moveTo>
                  <a:cubicBezTo>
                    <a:pt x="1644" y="877"/>
                    <a:pt x="1084" y="1050"/>
                    <a:pt x="707" y="1050"/>
                  </a:cubicBezTo>
                  <a:cubicBezTo>
                    <a:pt x="460" y="1050"/>
                    <a:pt x="292" y="976"/>
                    <a:pt x="292" y="976"/>
                  </a:cubicBezTo>
                  <a:lnTo>
                    <a:pt x="292" y="976"/>
                  </a:lnTo>
                  <a:cubicBezTo>
                    <a:pt x="0" y="2483"/>
                    <a:pt x="324" y="3814"/>
                    <a:pt x="2061" y="3814"/>
                  </a:cubicBezTo>
                  <a:cubicBezTo>
                    <a:pt x="2243" y="3814"/>
                    <a:pt x="2441" y="3799"/>
                    <a:pt x="2655" y="3769"/>
                  </a:cubicBezTo>
                  <a:cubicBezTo>
                    <a:pt x="4913" y="3445"/>
                    <a:pt x="3987" y="885"/>
                    <a:pt x="3987" y="885"/>
                  </a:cubicBezTo>
                  <a:lnTo>
                    <a:pt x="3987" y="885"/>
                  </a:lnTo>
                  <a:cubicBezTo>
                    <a:pt x="3768" y="966"/>
                    <a:pt x="3570" y="1000"/>
                    <a:pt x="3392" y="1000"/>
                  </a:cubicBezTo>
                  <a:cubicBezTo>
                    <a:pt x="2431" y="1000"/>
                    <a:pt x="2064" y="1"/>
                    <a:pt x="20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5"/>
            <p:cNvSpPr/>
            <p:nvPr/>
          </p:nvSpPr>
          <p:spPr>
            <a:xfrm rot="-602960">
              <a:off x="2028621" y="3049632"/>
              <a:ext cx="218251" cy="101835"/>
            </a:xfrm>
            <a:custGeom>
              <a:avLst/>
              <a:gdLst/>
              <a:ahLst/>
              <a:cxnLst/>
              <a:rect l="l" t="t" r="r" b="b"/>
              <a:pathLst>
                <a:path w="2769" h="1292" extrusionOk="0">
                  <a:moveTo>
                    <a:pt x="69" y="0"/>
                  </a:moveTo>
                  <a:cubicBezTo>
                    <a:pt x="67" y="0"/>
                    <a:pt x="65" y="0"/>
                    <a:pt x="62" y="0"/>
                  </a:cubicBezTo>
                  <a:cubicBezTo>
                    <a:pt x="28" y="4"/>
                    <a:pt x="0" y="39"/>
                    <a:pt x="3" y="74"/>
                  </a:cubicBezTo>
                  <a:cubicBezTo>
                    <a:pt x="3" y="84"/>
                    <a:pt x="115" y="1118"/>
                    <a:pt x="972" y="1260"/>
                  </a:cubicBezTo>
                  <a:cubicBezTo>
                    <a:pt x="1103" y="1281"/>
                    <a:pt x="1225" y="1291"/>
                    <a:pt x="1336" y="1291"/>
                  </a:cubicBezTo>
                  <a:cubicBezTo>
                    <a:pt x="1818" y="1291"/>
                    <a:pt x="2137" y="1118"/>
                    <a:pt x="2331" y="951"/>
                  </a:cubicBezTo>
                  <a:cubicBezTo>
                    <a:pt x="2634" y="695"/>
                    <a:pt x="2769" y="351"/>
                    <a:pt x="2769" y="122"/>
                  </a:cubicBezTo>
                  <a:cubicBezTo>
                    <a:pt x="2769" y="84"/>
                    <a:pt x="2738" y="56"/>
                    <a:pt x="2703" y="56"/>
                  </a:cubicBezTo>
                  <a:cubicBezTo>
                    <a:pt x="2664" y="56"/>
                    <a:pt x="2637" y="84"/>
                    <a:pt x="2637" y="122"/>
                  </a:cubicBezTo>
                  <a:cubicBezTo>
                    <a:pt x="2637" y="320"/>
                    <a:pt x="2515" y="622"/>
                    <a:pt x="2245" y="851"/>
                  </a:cubicBezTo>
                  <a:cubicBezTo>
                    <a:pt x="2068" y="1002"/>
                    <a:pt x="1775" y="1161"/>
                    <a:pt x="1332" y="1161"/>
                  </a:cubicBezTo>
                  <a:cubicBezTo>
                    <a:pt x="1227" y="1161"/>
                    <a:pt x="1114" y="1152"/>
                    <a:pt x="993" y="1132"/>
                  </a:cubicBezTo>
                  <a:cubicBezTo>
                    <a:pt x="236" y="1007"/>
                    <a:pt x="136" y="70"/>
                    <a:pt x="136" y="60"/>
                  </a:cubicBezTo>
                  <a:cubicBezTo>
                    <a:pt x="132" y="27"/>
                    <a:pt x="104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5"/>
            <p:cNvSpPr/>
            <p:nvPr/>
          </p:nvSpPr>
          <p:spPr>
            <a:xfrm rot="-602960">
              <a:off x="2234832" y="3013081"/>
              <a:ext cx="218330" cy="101835"/>
            </a:xfrm>
            <a:custGeom>
              <a:avLst/>
              <a:gdLst/>
              <a:ahLst/>
              <a:cxnLst/>
              <a:rect l="l" t="t" r="r" b="b"/>
              <a:pathLst>
                <a:path w="2770" h="1292" extrusionOk="0">
                  <a:moveTo>
                    <a:pt x="2701" y="0"/>
                  </a:moveTo>
                  <a:cubicBezTo>
                    <a:pt x="2665" y="0"/>
                    <a:pt x="2637" y="27"/>
                    <a:pt x="2634" y="60"/>
                  </a:cubicBezTo>
                  <a:cubicBezTo>
                    <a:pt x="2630" y="70"/>
                    <a:pt x="2530" y="1007"/>
                    <a:pt x="1774" y="1132"/>
                  </a:cubicBezTo>
                  <a:cubicBezTo>
                    <a:pt x="1652" y="1152"/>
                    <a:pt x="1538" y="1161"/>
                    <a:pt x="1434" y="1161"/>
                  </a:cubicBezTo>
                  <a:cubicBezTo>
                    <a:pt x="990" y="1161"/>
                    <a:pt x="698" y="1002"/>
                    <a:pt x="521" y="851"/>
                  </a:cubicBezTo>
                  <a:cubicBezTo>
                    <a:pt x="251" y="622"/>
                    <a:pt x="129" y="320"/>
                    <a:pt x="129" y="122"/>
                  </a:cubicBezTo>
                  <a:cubicBezTo>
                    <a:pt x="129" y="84"/>
                    <a:pt x="102" y="56"/>
                    <a:pt x="67" y="56"/>
                  </a:cubicBezTo>
                  <a:cubicBezTo>
                    <a:pt x="28" y="56"/>
                    <a:pt x="1" y="84"/>
                    <a:pt x="1" y="122"/>
                  </a:cubicBezTo>
                  <a:cubicBezTo>
                    <a:pt x="1" y="351"/>
                    <a:pt x="136" y="695"/>
                    <a:pt x="435" y="951"/>
                  </a:cubicBezTo>
                  <a:cubicBezTo>
                    <a:pt x="632" y="1118"/>
                    <a:pt x="951" y="1291"/>
                    <a:pt x="1430" y="1291"/>
                  </a:cubicBezTo>
                  <a:cubicBezTo>
                    <a:pt x="1545" y="1291"/>
                    <a:pt x="1666" y="1281"/>
                    <a:pt x="1794" y="1260"/>
                  </a:cubicBezTo>
                  <a:cubicBezTo>
                    <a:pt x="2651" y="1118"/>
                    <a:pt x="2762" y="84"/>
                    <a:pt x="2766" y="74"/>
                  </a:cubicBezTo>
                  <a:cubicBezTo>
                    <a:pt x="2769" y="39"/>
                    <a:pt x="2741" y="4"/>
                    <a:pt x="2707" y="0"/>
                  </a:cubicBezTo>
                  <a:cubicBezTo>
                    <a:pt x="2705" y="0"/>
                    <a:pt x="2703" y="0"/>
                    <a:pt x="27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5"/>
            <p:cNvSpPr/>
            <p:nvPr/>
          </p:nvSpPr>
          <p:spPr>
            <a:xfrm rot="-602960">
              <a:off x="2239281" y="2977003"/>
              <a:ext cx="12138" cy="254981"/>
            </a:xfrm>
            <a:custGeom>
              <a:avLst/>
              <a:gdLst/>
              <a:ahLst/>
              <a:cxnLst/>
              <a:rect l="l" t="t" r="r" b="b"/>
              <a:pathLst>
                <a:path w="154" h="3235" extrusionOk="0">
                  <a:moveTo>
                    <a:pt x="66" y="1"/>
                  </a:moveTo>
                  <a:cubicBezTo>
                    <a:pt x="28" y="5"/>
                    <a:pt x="1" y="33"/>
                    <a:pt x="1" y="71"/>
                  </a:cubicBezTo>
                  <a:lnTo>
                    <a:pt x="21" y="3172"/>
                  </a:lnTo>
                  <a:cubicBezTo>
                    <a:pt x="21" y="3207"/>
                    <a:pt x="49" y="3235"/>
                    <a:pt x="84" y="3235"/>
                  </a:cubicBezTo>
                  <a:lnTo>
                    <a:pt x="87" y="3235"/>
                  </a:lnTo>
                  <a:cubicBezTo>
                    <a:pt x="122" y="3235"/>
                    <a:pt x="153" y="3207"/>
                    <a:pt x="150" y="3169"/>
                  </a:cubicBezTo>
                  <a:lnTo>
                    <a:pt x="132" y="67"/>
                  </a:lnTo>
                  <a:cubicBezTo>
                    <a:pt x="132" y="33"/>
                    <a:pt x="101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5"/>
            <p:cNvSpPr/>
            <p:nvPr/>
          </p:nvSpPr>
          <p:spPr>
            <a:xfrm rot="-602960">
              <a:off x="2282884" y="2449311"/>
              <a:ext cx="321662" cy="264755"/>
            </a:xfrm>
            <a:custGeom>
              <a:avLst/>
              <a:gdLst/>
              <a:ahLst/>
              <a:cxnLst/>
              <a:rect l="l" t="t" r="r" b="b"/>
              <a:pathLst>
                <a:path w="4081" h="3359" extrusionOk="0">
                  <a:moveTo>
                    <a:pt x="1808" y="1"/>
                  </a:moveTo>
                  <a:cubicBezTo>
                    <a:pt x="889" y="1"/>
                    <a:pt x="327" y="632"/>
                    <a:pt x="178" y="1256"/>
                  </a:cubicBezTo>
                  <a:cubicBezTo>
                    <a:pt x="1" y="2012"/>
                    <a:pt x="362" y="2734"/>
                    <a:pt x="1101" y="3106"/>
                  </a:cubicBezTo>
                  <a:cubicBezTo>
                    <a:pt x="1465" y="3286"/>
                    <a:pt x="1802" y="3359"/>
                    <a:pt x="2107" y="3359"/>
                  </a:cubicBezTo>
                  <a:cubicBezTo>
                    <a:pt x="3325" y="3359"/>
                    <a:pt x="4053" y="2207"/>
                    <a:pt x="4064" y="2193"/>
                  </a:cubicBezTo>
                  <a:cubicBezTo>
                    <a:pt x="4081" y="2162"/>
                    <a:pt x="4071" y="2121"/>
                    <a:pt x="4039" y="2100"/>
                  </a:cubicBezTo>
                  <a:cubicBezTo>
                    <a:pt x="4029" y="2094"/>
                    <a:pt x="4018" y="2091"/>
                    <a:pt x="4007" y="2091"/>
                  </a:cubicBezTo>
                  <a:cubicBezTo>
                    <a:pt x="3985" y="2091"/>
                    <a:pt x="3963" y="2103"/>
                    <a:pt x="3949" y="2124"/>
                  </a:cubicBezTo>
                  <a:cubicBezTo>
                    <a:pt x="3946" y="2127"/>
                    <a:pt x="3678" y="2558"/>
                    <a:pt x="3196" y="2880"/>
                  </a:cubicBezTo>
                  <a:cubicBezTo>
                    <a:pt x="2850" y="3115"/>
                    <a:pt x="2489" y="3232"/>
                    <a:pt x="2116" y="3232"/>
                  </a:cubicBezTo>
                  <a:cubicBezTo>
                    <a:pt x="1804" y="3232"/>
                    <a:pt x="1485" y="3150"/>
                    <a:pt x="1160" y="2987"/>
                  </a:cubicBezTo>
                  <a:cubicBezTo>
                    <a:pt x="330" y="2574"/>
                    <a:pt x="181" y="1815"/>
                    <a:pt x="306" y="1288"/>
                  </a:cubicBezTo>
                  <a:cubicBezTo>
                    <a:pt x="442" y="712"/>
                    <a:pt x="962" y="132"/>
                    <a:pt x="1808" y="132"/>
                  </a:cubicBezTo>
                  <a:cubicBezTo>
                    <a:pt x="2503" y="132"/>
                    <a:pt x="3179" y="545"/>
                    <a:pt x="3349" y="1076"/>
                  </a:cubicBezTo>
                  <a:cubicBezTo>
                    <a:pt x="3470" y="1447"/>
                    <a:pt x="3318" y="1815"/>
                    <a:pt x="2922" y="2103"/>
                  </a:cubicBezTo>
                  <a:cubicBezTo>
                    <a:pt x="2673" y="2285"/>
                    <a:pt x="2416" y="2362"/>
                    <a:pt x="2178" y="2362"/>
                  </a:cubicBezTo>
                  <a:cubicBezTo>
                    <a:pt x="1827" y="2362"/>
                    <a:pt x="1516" y="2194"/>
                    <a:pt x="1330" y="1950"/>
                  </a:cubicBezTo>
                  <a:cubicBezTo>
                    <a:pt x="1166" y="1735"/>
                    <a:pt x="1080" y="1399"/>
                    <a:pt x="1379" y="1163"/>
                  </a:cubicBezTo>
                  <a:cubicBezTo>
                    <a:pt x="1527" y="1047"/>
                    <a:pt x="1679" y="986"/>
                    <a:pt x="1820" y="986"/>
                  </a:cubicBezTo>
                  <a:cubicBezTo>
                    <a:pt x="1890" y="986"/>
                    <a:pt x="1957" y="1001"/>
                    <a:pt x="2020" y="1031"/>
                  </a:cubicBezTo>
                  <a:cubicBezTo>
                    <a:pt x="2170" y="1101"/>
                    <a:pt x="2277" y="1246"/>
                    <a:pt x="2280" y="1392"/>
                  </a:cubicBezTo>
                  <a:cubicBezTo>
                    <a:pt x="2284" y="1465"/>
                    <a:pt x="2263" y="1562"/>
                    <a:pt x="2145" y="1628"/>
                  </a:cubicBezTo>
                  <a:cubicBezTo>
                    <a:pt x="2111" y="1645"/>
                    <a:pt x="2100" y="1687"/>
                    <a:pt x="2117" y="1718"/>
                  </a:cubicBezTo>
                  <a:cubicBezTo>
                    <a:pt x="2129" y="1739"/>
                    <a:pt x="2152" y="1750"/>
                    <a:pt x="2174" y="1750"/>
                  </a:cubicBezTo>
                  <a:cubicBezTo>
                    <a:pt x="2186" y="1750"/>
                    <a:pt x="2197" y="1748"/>
                    <a:pt x="2207" y="1742"/>
                  </a:cubicBezTo>
                  <a:cubicBezTo>
                    <a:pt x="2343" y="1669"/>
                    <a:pt x="2419" y="1538"/>
                    <a:pt x="2412" y="1388"/>
                  </a:cubicBezTo>
                  <a:cubicBezTo>
                    <a:pt x="2405" y="1191"/>
                    <a:pt x="2270" y="1000"/>
                    <a:pt x="2076" y="909"/>
                  </a:cubicBezTo>
                  <a:cubicBezTo>
                    <a:pt x="2015" y="882"/>
                    <a:pt x="1928" y="854"/>
                    <a:pt x="1819" y="854"/>
                  </a:cubicBezTo>
                  <a:cubicBezTo>
                    <a:pt x="1677" y="854"/>
                    <a:pt x="1499" y="902"/>
                    <a:pt x="1299" y="1059"/>
                  </a:cubicBezTo>
                  <a:cubicBezTo>
                    <a:pt x="996" y="1298"/>
                    <a:pt x="966" y="1687"/>
                    <a:pt x="1225" y="2030"/>
                  </a:cubicBezTo>
                  <a:cubicBezTo>
                    <a:pt x="1433" y="2306"/>
                    <a:pt x="1782" y="2496"/>
                    <a:pt x="2176" y="2496"/>
                  </a:cubicBezTo>
                  <a:cubicBezTo>
                    <a:pt x="2439" y="2496"/>
                    <a:pt x="2723" y="2411"/>
                    <a:pt x="2998" y="2211"/>
                  </a:cubicBezTo>
                  <a:cubicBezTo>
                    <a:pt x="3446" y="1884"/>
                    <a:pt x="3616" y="1468"/>
                    <a:pt x="3474" y="1034"/>
                  </a:cubicBezTo>
                  <a:cubicBezTo>
                    <a:pt x="3283" y="445"/>
                    <a:pt x="2569" y="1"/>
                    <a:pt x="18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5"/>
            <p:cNvSpPr/>
            <p:nvPr/>
          </p:nvSpPr>
          <p:spPr>
            <a:xfrm rot="-602960">
              <a:off x="1695915" y="2553331"/>
              <a:ext cx="321662" cy="264755"/>
            </a:xfrm>
            <a:custGeom>
              <a:avLst/>
              <a:gdLst/>
              <a:ahLst/>
              <a:cxnLst/>
              <a:rect l="l" t="t" r="r" b="b"/>
              <a:pathLst>
                <a:path w="4081" h="3359" extrusionOk="0">
                  <a:moveTo>
                    <a:pt x="2273" y="1"/>
                  </a:moveTo>
                  <a:cubicBezTo>
                    <a:pt x="1517" y="1"/>
                    <a:pt x="798" y="445"/>
                    <a:pt x="608" y="1034"/>
                  </a:cubicBezTo>
                  <a:cubicBezTo>
                    <a:pt x="469" y="1468"/>
                    <a:pt x="636" y="1884"/>
                    <a:pt x="1083" y="2211"/>
                  </a:cubicBezTo>
                  <a:cubicBezTo>
                    <a:pt x="1359" y="2411"/>
                    <a:pt x="1642" y="2496"/>
                    <a:pt x="1906" y="2496"/>
                  </a:cubicBezTo>
                  <a:cubicBezTo>
                    <a:pt x="2300" y="2496"/>
                    <a:pt x="2648" y="2306"/>
                    <a:pt x="2856" y="2030"/>
                  </a:cubicBezTo>
                  <a:cubicBezTo>
                    <a:pt x="3116" y="1687"/>
                    <a:pt x="3088" y="1298"/>
                    <a:pt x="2783" y="1059"/>
                  </a:cubicBezTo>
                  <a:cubicBezTo>
                    <a:pt x="2583" y="902"/>
                    <a:pt x="2405" y="854"/>
                    <a:pt x="2263" y="854"/>
                  </a:cubicBezTo>
                  <a:cubicBezTo>
                    <a:pt x="2154" y="854"/>
                    <a:pt x="2066" y="882"/>
                    <a:pt x="2006" y="909"/>
                  </a:cubicBezTo>
                  <a:cubicBezTo>
                    <a:pt x="1812" y="1000"/>
                    <a:pt x="1680" y="1191"/>
                    <a:pt x="1669" y="1388"/>
                  </a:cubicBezTo>
                  <a:cubicBezTo>
                    <a:pt x="1666" y="1538"/>
                    <a:pt x="1739" y="1669"/>
                    <a:pt x="1874" y="1742"/>
                  </a:cubicBezTo>
                  <a:cubicBezTo>
                    <a:pt x="1885" y="1748"/>
                    <a:pt x="1896" y="1750"/>
                    <a:pt x="1907" y="1750"/>
                  </a:cubicBezTo>
                  <a:cubicBezTo>
                    <a:pt x="1931" y="1750"/>
                    <a:pt x="1953" y="1739"/>
                    <a:pt x="1964" y="1718"/>
                  </a:cubicBezTo>
                  <a:cubicBezTo>
                    <a:pt x="1982" y="1687"/>
                    <a:pt x="1972" y="1645"/>
                    <a:pt x="1940" y="1628"/>
                  </a:cubicBezTo>
                  <a:cubicBezTo>
                    <a:pt x="1823" y="1562"/>
                    <a:pt x="1802" y="1465"/>
                    <a:pt x="1802" y="1392"/>
                  </a:cubicBezTo>
                  <a:cubicBezTo>
                    <a:pt x="1808" y="1246"/>
                    <a:pt x="1916" y="1101"/>
                    <a:pt x="2062" y="1031"/>
                  </a:cubicBezTo>
                  <a:cubicBezTo>
                    <a:pt x="2124" y="1001"/>
                    <a:pt x="2192" y="986"/>
                    <a:pt x="2261" y="986"/>
                  </a:cubicBezTo>
                  <a:cubicBezTo>
                    <a:pt x="2403" y="986"/>
                    <a:pt x="2555" y="1047"/>
                    <a:pt x="2703" y="1163"/>
                  </a:cubicBezTo>
                  <a:cubicBezTo>
                    <a:pt x="3002" y="1399"/>
                    <a:pt x="2915" y="1735"/>
                    <a:pt x="2752" y="1950"/>
                  </a:cubicBezTo>
                  <a:cubicBezTo>
                    <a:pt x="2568" y="2194"/>
                    <a:pt x="2258" y="2362"/>
                    <a:pt x="1907" y="2362"/>
                  </a:cubicBezTo>
                  <a:cubicBezTo>
                    <a:pt x="1669" y="2362"/>
                    <a:pt x="1412" y="2285"/>
                    <a:pt x="1163" y="2103"/>
                  </a:cubicBezTo>
                  <a:cubicBezTo>
                    <a:pt x="764" y="1815"/>
                    <a:pt x="611" y="1447"/>
                    <a:pt x="733" y="1076"/>
                  </a:cubicBezTo>
                  <a:cubicBezTo>
                    <a:pt x="907" y="545"/>
                    <a:pt x="1583" y="132"/>
                    <a:pt x="2273" y="132"/>
                  </a:cubicBezTo>
                  <a:cubicBezTo>
                    <a:pt x="3123" y="132"/>
                    <a:pt x="3640" y="712"/>
                    <a:pt x="3775" y="1288"/>
                  </a:cubicBezTo>
                  <a:cubicBezTo>
                    <a:pt x="3900" y="1815"/>
                    <a:pt x="3751" y="2574"/>
                    <a:pt x="2926" y="2987"/>
                  </a:cubicBezTo>
                  <a:cubicBezTo>
                    <a:pt x="2577" y="3161"/>
                    <a:pt x="2257" y="3231"/>
                    <a:pt x="1966" y="3231"/>
                  </a:cubicBezTo>
                  <a:cubicBezTo>
                    <a:pt x="837" y="3231"/>
                    <a:pt x="169" y="2179"/>
                    <a:pt x="132" y="2124"/>
                  </a:cubicBezTo>
                  <a:cubicBezTo>
                    <a:pt x="121" y="2103"/>
                    <a:pt x="99" y="2091"/>
                    <a:pt x="76" y="2091"/>
                  </a:cubicBezTo>
                  <a:cubicBezTo>
                    <a:pt x="64" y="2091"/>
                    <a:pt x="53" y="2094"/>
                    <a:pt x="42" y="2100"/>
                  </a:cubicBezTo>
                  <a:cubicBezTo>
                    <a:pt x="12" y="2121"/>
                    <a:pt x="1" y="2162"/>
                    <a:pt x="22" y="2193"/>
                  </a:cubicBezTo>
                  <a:cubicBezTo>
                    <a:pt x="32" y="2207"/>
                    <a:pt x="761" y="3359"/>
                    <a:pt x="1978" y="3359"/>
                  </a:cubicBezTo>
                  <a:cubicBezTo>
                    <a:pt x="2284" y="3359"/>
                    <a:pt x="2620" y="3286"/>
                    <a:pt x="2981" y="3106"/>
                  </a:cubicBezTo>
                  <a:cubicBezTo>
                    <a:pt x="3720" y="2734"/>
                    <a:pt x="4081" y="2012"/>
                    <a:pt x="3904" y="1256"/>
                  </a:cubicBezTo>
                  <a:cubicBezTo>
                    <a:pt x="3754" y="632"/>
                    <a:pt x="3196" y="1"/>
                    <a:pt x="22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TextBox 95">
            <a:extLst>
              <a:ext uri="{FF2B5EF4-FFF2-40B4-BE49-F238E27FC236}">
                <a16:creationId xmlns:a16="http://schemas.microsoft.com/office/drawing/2014/main" id="{F274D338-888B-42C3-BA5E-1583E73E8840}"/>
              </a:ext>
            </a:extLst>
          </p:cNvPr>
          <p:cNvSpPr txBox="1"/>
          <p:nvPr/>
        </p:nvSpPr>
        <p:spPr>
          <a:xfrm>
            <a:off x="329565" y="430173"/>
            <a:ext cx="8484870" cy="48013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1. Ngày xưa, có hai người khách du lịch đến nước Ê-ti-ô-pi-a. Họ đi khắp đất nước thăm đường sá, núi đồi, sông ngòi. Vua nước Ê-ti-ô-pi-a mời họ vào cung điện, mở tiệc chiêu đãi và tặng họ nhiều vật quý. Sau đó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 vua sai một viên quan đưa khách xuống tàu.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2. Lúc hai người khách định bước xuống tàu, viên quan bảo khách dừng lại, cởi giày ra. Ông sai người cạo sạch đất ở đế giày khách rồi mới để họ bước xuống tàu trở về nước. Hai người khách rất ngạc nhiên, hỏi: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Tại sao các ông lại phải làm như vậy?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Viên quan trả lời: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Đây là mảnh đất yêu quý của chúng tôi. Chúng tôi sinh ra ở đây, chết cũng ở đây. Trên mảnh đất này, chúng tôi trồng trọt, chăn nuôi. Đất Ê-ti-ô-pi-a là cha, là mẹ, là anh em ruột thịt của chúng tôi. Chúng tôi đã tiếp các ông như những khách quý. Nhà vua đã tặng các ông nhiều sản vật hiếm. Song đất Ê-ti-ô-pi-a đối với chúng tôi là thiêng liêng, cao quý nhất. Chúng tôi không thể để các ông mang đi, dù chỉ là một hạt cát nhỏ.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3. Nghe những lời nói chân tình của viên quan, hai người khách càng thêm khâm phục tấm lòng yêu quý mảnh đất quê hương của người Ê- ti- ô- pi-a.</a:t>
            </a: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TRUYỆN DÂN GIAN Ê-TI-Ô-PI-A</a:t>
            </a:r>
          </a:p>
          <a:p>
            <a:pPr algn="r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(Mai Hà dịch)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B9C69C-E32F-4EDB-919D-D0FE46FAABDD}"/>
              </a:ext>
            </a:extLst>
          </p:cNvPr>
          <p:cNvSpPr/>
          <p:nvPr/>
        </p:nvSpPr>
        <p:spPr>
          <a:xfrm>
            <a:off x="2540000" y="40640"/>
            <a:ext cx="4216400" cy="399693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ĐẤT QUÝ, ĐẤT YÊU</a:t>
            </a:r>
          </a:p>
        </p:txBody>
      </p:sp>
    </p:spTree>
  </p:cSld>
  <p:clrMapOvr>
    <a:masterClrMapping/>
  </p:clrMapOvr>
  <p:transition spd="slow">
    <p:cover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1" name="Google Shape;10891;p48"/>
          <p:cNvSpPr txBox="1">
            <a:spLocks noGrp="1"/>
          </p:cNvSpPr>
          <p:nvPr>
            <p:ph type="title"/>
          </p:nvPr>
        </p:nvSpPr>
        <p:spPr>
          <a:xfrm>
            <a:off x="3450338" y="2044050"/>
            <a:ext cx="1741825" cy="52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ở tiệc</a:t>
            </a:r>
            <a:endParaRPr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Google Shape;10512;p42">
            <a:extLst>
              <a:ext uri="{FF2B5EF4-FFF2-40B4-BE49-F238E27FC236}">
                <a16:creationId xmlns:a16="http://schemas.microsoft.com/office/drawing/2014/main" id="{28D12B0E-0564-4EA7-B6DD-B12320F32FDC}"/>
              </a:ext>
            </a:extLst>
          </p:cNvPr>
          <p:cNvSpPr txBox="1">
            <a:spLocks/>
          </p:cNvSpPr>
          <p:nvPr/>
        </p:nvSpPr>
        <p:spPr>
          <a:xfrm>
            <a:off x="861567" y="63234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redoka One"/>
              <a:buNone/>
              <a:defRPr sz="21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3200" dirty="0" err="1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</a:t>
            </a:r>
            <a:r>
              <a:rPr lang="en-US" sz="3200" dirty="0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3200" dirty="0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accent2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endParaRPr lang="en-US" sz="3200" dirty="0">
              <a:solidFill>
                <a:schemeClr val="accent2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Google Shape;10891;p48">
            <a:extLst>
              <a:ext uri="{FF2B5EF4-FFF2-40B4-BE49-F238E27FC236}">
                <a16:creationId xmlns:a16="http://schemas.microsoft.com/office/drawing/2014/main" id="{B9B5A8AB-CE37-413A-8361-D3D6955555B9}"/>
              </a:ext>
            </a:extLst>
          </p:cNvPr>
          <p:cNvSpPr txBox="1">
            <a:spLocks/>
          </p:cNvSpPr>
          <p:nvPr/>
        </p:nvSpPr>
        <p:spPr>
          <a:xfrm>
            <a:off x="6334813" y="2054775"/>
            <a:ext cx="1741825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redoka One"/>
              <a:buNone/>
              <a:defRPr sz="21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Chiêu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đãi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Google Shape;10891;p48">
            <a:extLst>
              <a:ext uri="{FF2B5EF4-FFF2-40B4-BE49-F238E27FC236}">
                <a16:creationId xmlns:a16="http://schemas.microsoft.com/office/drawing/2014/main" id="{407DB8A6-7017-4939-88A1-3DE8AE61AB93}"/>
              </a:ext>
            </a:extLst>
          </p:cNvPr>
          <p:cNvSpPr txBox="1">
            <a:spLocks/>
          </p:cNvSpPr>
          <p:nvPr/>
        </p:nvSpPr>
        <p:spPr>
          <a:xfrm>
            <a:off x="1976960" y="3429717"/>
            <a:ext cx="1741825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redoka One"/>
              <a:buNone/>
              <a:defRPr sz="21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quý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Google Shape;10891;p48">
            <a:extLst>
              <a:ext uri="{FF2B5EF4-FFF2-40B4-BE49-F238E27FC236}">
                <a16:creationId xmlns:a16="http://schemas.microsoft.com/office/drawing/2014/main" id="{802D03A7-4ACC-44FC-8ED9-82472C2AA438}"/>
              </a:ext>
            </a:extLst>
          </p:cNvPr>
          <p:cNvSpPr txBox="1">
            <a:spLocks/>
          </p:cNvSpPr>
          <p:nvPr/>
        </p:nvSpPr>
        <p:spPr>
          <a:xfrm>
            <a:off x="4857225" y="3429717"/>
            <a:ext cx="2042076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redoka One"/>
              <a:buNone/>
              <a:defRPr sz="21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hiếm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" name="Google Shape;10891;p48">
            <a:extLst>
              <a:ext uri="{FF2B5EF4-FFF2-40B4-BE49-F238E27FC236}">
                <a16:creationId xmlns:a16="http://schemas.microsoft.com/office/drawing/2014/main" id="{815E4794-AF7D-425F-904B-1AF2EF112134}"/>
              </a:ext>
            </a:extLst>
          </p:cNvPr>
          <p:cNvSpPr txBox="1">
            <a:spLocks/>
          </p:cNvSpPr>
          <p:nvPr/>
        </p:nvSpPr>
        <p:spPr>
          <a:xfrm>
            <a:off x="982861" y="2044050"/>
            <a:ext cx="1741825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redoka One"/>
              <a:buNone/>
              <a:defRPr sz="21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Ê-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-ô-pi-a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8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91" grpId="0"/>
      <p:bldP spid="40" grpId="0"/>
      <p:bldP spid="41" grpId="0"/>
      <p:bldP spid="42" grpId="0"/>
      <p:bldP spid="4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5" name="Google Shape;10445;p42"/>
          <p:cNvGrpSpPr/>
          <p:nvPr/>
        </p:nvGrpSpPr>
        <p:grpSpPr>
          <a:xfrm rot="-9440641">
            <a:off x="3285151" y="3151538"/>
            <a:ext cx="2088306" cy="871125"/>
            <a:chOff x="685806" y="2628775"/>
            <a:chExt cx="2139387" cy="689500"/>
          </a:xfrm>
        </p:grpSpPr>
        <p:sp>
          <p:nvSpPr>
            <p:cNvPr id="10446" name="Google Shape;10446;p42"/>
            <p:cNvSpPr/>
            <p:nvPr/>
          </p:nvSpPr>
          <p:spPr>
            <a:xfrm rot="-5400000">
              <a:off x="1712647" y="1732249"/>
              <a:ext cx="76716" cy="2075258"/>
            </a:xfrm>
            <a:custGeom>
              <a:avLst/>
              <a:gdLst/>
              <a:ahLst/>
              <a:cxnLst/>
              <a:rect l="l" t="t" r="r" b="b"/>
              <a:pathLst>
                <a:path w="896" h="24238" extrusionOk="0">
                  <a:moveTo>
                    <a:pt x="729" y="1"/>
                  </a:moveTo>
                  <a:cubicBezTo>
                    <a:pt x="695" y="7"/>
                    <a:pt x="663" y="11"/>
                    <a:pt x="632" y="18"/>
                  </a:cubicBezTo>
                  <a:cubicBezTo>
                    <a:pt x="500" y="2103"/>
                    <a:pt x="302" y="4185"/>
                    <a:pt x="389" y="6284"/>
                  </a:cubicBezTo>
                  <a:cubicBezTo>
                    <a:pt x="455" y="7914"/>
                    <a:pt x="441" y="9552"/>
                    <a:pt x="448" y="11186"/>
                  </a:cubicBezTo>
                  <a:cubicBezTo>
                    <a:pt x="451" y="12053"/>
                    <a:pt x="431" y="12921"/>
                    <a:pt x="406" y="13788"/>
                  </a:cubicBezTo>
                  <a:cubicBezTo>
                    <a:pt x="386" y="14638"/>
                    <a:pt x="347" y="15491"/>
                    <a:pt x="306" y="16338"/>
                  </a:cubicBezTo>
                  <a:cubicBezTo>
                    <a:pt x="254" y="17376"/>
                    <a:pt x="181" y="18413"/>
                    <a:pt x="139" y="19446"/>
                  </a:cubicBezTo>
                  <a:cubicBezTo>
                    <a:pt x="108" y="20255"/>
                    <a:pt x="122" y="21060"/>
                    <a:pt x="97" y="21864"/>
                  </a:cubicBezTo>
                  <a:cubicBezTo>
                    <a:pt x="80" y="22472"/>
                    <a:pt x="28" y="23076"/>
                    <a:pt x="8" y="23683"/>
                  </a:cubicBezTo>
                  <a:cubicBezTo>
                    <a:pt x="0" y="23856"/>
                    <a:pt x="46" y="24033"/>
                    <a:pt x="70" y="24210"/>
                  </a:cubicBezTo>
                  <a:cubicBezTo>
                    <a:pt x="101" y="24221"/>
                    <a:pt x="136" y="24227"/>
                    <a:pt x="167" y="24237"/>
                  </a:cubicBezTo>
                  <a:cubicBezTo>
                    <a:pt x="240" y="24099"/>
                    <a:pt x="333" y="23971"/>
                    <a:pt x="375" y="23825"/>
                  </a:cubicBezTo>
                  <a:cubicBezTo>
                    <a:pt x="650" y="22923"/>
                    <a:pt x="695" y="21997"/>
                    <a:pt x="698" y="21060"/>
                  </a:cubicBezTo>
                  <a:cubicBezTo>
                    <a:pt x="698" y="20456"/>
                    <a:pt x="767" y="19853"/>
                    <a:pt x="778" y="19246"/>
                  </a:cubicBezTo>
                  <a:cubicBezTo>
                    <a:pt x="784" y="18704"/>
                    <a:pt x="739" y="18159"/>
                    <a:pt x="736" y="17615"/>
                  </a:cubicBezTo>
                  <a:cubicBezTo>
                    <a:pt x="733" y="16948"/>
                    <a:pt x="739" y="16279"/>
                    <a:pt x="757" y="15610"/>
                  </a:cubicBezTo>
                  <a:cubicBezTo>
                    <a:pt x="774" y="14916"/>
                    <a:pt x="812" y="14222"/>
                    <a:pt x="847" y="13528"/>
                  </a:cubicBezTo>
                  <a:cubicBezTo>
                    <a:pt x="861" y="13209"/>
                    <a:pt x="895" y="12886"/>
                    <a:pt x="895" y="12567"/>
                  </a:cubicBezTo>
                  <a:cubicBezTo>
                    <a:pt x="895" y="11828"/>
                    <a:pt x="879" y="11092"/>
                    <a:pt x="874" y="10357"/>
                  </a:cubicBezTo>
                  <a:cubicBezTo>
                    <a:pt x="871" y="9957"/>
                    <a:pt x="892" y="9559"/>
                    <a:pt x="874" y="9160"/>
                  </a:cubicBezTo>
                  <a:cubicBezTo>
                    <a:pt x="812" y="7762"/>
                    <a:pt x="695" y="6364"/>
                    <a:pt x="684" y="4966"/>
                  </a:cubicBezTo>
                  <a:cubicBezTo>
                    <a:pt x="670" y="3536"/>
                    <a:pt x="754" y="2106"/>
                    <a:pt x="788" y="678"/>
                  </a:cubicBezTo>
                  <a:cubicBezTo>
                    <a:pt x="795" y="452"/>
                    <a:pt x="749" y="226"/>
                    <a:pt x="72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42"/>
            <p:cNvSpPr/>
            <p:nvPr/>
          </p:nvSpPr>
          <p:spPr>
            <a:xfrm rot="-5400000">
              <a:off x="1639613" y="1963937"/>
              <a:ext cx="83565" cy="1991179"/>
            </a:xfrm>
            <a:custGeom>
              <a:avLst/>
              <a:gdLst/>
              <a:ahLst/>
              <a:cxnLst/>
              <a:rect l="l" t="t" r="r" b="b"/>
              <a:pathLst>
                <a:path w="976" h="23256" extrusionOk="0">
                  <a:moveTo>
                    <a:pt x="431" y="16386"/>
                  </a:moveTo>
                  <a:lnTo>
                    <a:pt x="420" y="16414"/>
                  </a:lnTo>
                  <a:lnTo>
                    <a:pt x="407" y="16386"/>
                  </a:lnTo>
                  <a:close/>
                  <a:moveTo>
                    <a:pt x="347" y="16674"/>
                  </a:moveTo>
                  <a:cubicBezTo>
                    <a:pt x="361" y="16684"/>
                    <a:pt x="375" y="16695"/>
                    <a:pt x="389" y="16702"/>
                  </a:cubicBezTo>
                  <a:cubicBezTo>
                    <a:pt x="357" y="16747"/>
                    <a:pt x="327" y="16792"/>
                    <a:pt x="295" y="16837"/>
                  </a:cubicBezTo>
                  <a:cubicBezTo>
                    <a:pt x="282" y="16827"/>
                    <a:pt x="264" y="16816"/>
                    <a:pt x="250" y="16806"/>
                  </a:cubicBezTo>
                  <a:cubicBezTo>
                    <a:pt x="282" y="16761"/>
                    <a:pt x="316" y="16719"/>
                    <a:pt x="347" y="16674"/>
                  </a:cubicBezTo>
                  <a:close/>
                  <a:moveTo>
                    <a:pt x="681" y="0"/>
                  </a:moveTo>
                  <a:cubicBezTo>
                    <a:pt x="649" y="87"/>
                    <a:pt x="621" y="139"/>
                    <a:pt x="618" y="194"/>
                  </a:cubicBezTo>
                  <a:cubicBezTo>
                    <a:pt x="556" y="891"/>
                    <a:pt x="476" y="1589"/>
                    <a:pt x="444" y="2290"/>
                  </a:cubicBezTo>
                  <a:cubicBezTo>
                    <a:pt x="413" y="2918"/>
                    <a:pt x="434" y="3549"/>
                    <a:pt x="431" y="4180"/>
                  </a:cubicBezTo>
                  <a:cubicBezTo>
                    <a:pt x="427" y="4451"/>
                    <a:pt x="410" y="4722"/>
                    <a:pt x="423" y="4992"/>
                  </a:cubicBezTo>
                  <a:cubicBezTo>
                    <a:pt x="434" y="5184"/>
                    <a:pt x="511" y="5371"/>
                    <a:pt x="514" y="5558"/>
                  </a:cubicBezTo>
                  <a:cubicBezTo>
                    <a:pt x="517" y="5975"/>
                    <a:pt x="493" y="6394"/>
                    <a:pt x="486" y="6811"/>
                  </a:cubicBezTo>
                  <a:cubicBezTo>
                    <a:pt x="482" y="7120"/>
                    <a:pt x="486" y="7428"/>
                    <a:pt x="465" y="7737"/>
                  </a:cubicBezTo>
                  <a:cubicBezTo>
                    <a:pt x="465" y="8156"/>
                    <a:pt x="507" y="8583"/>
                    <a:pt x="455" y="9000"/>
                  </a:cubicBezTo>
                  <a:cubicBezTo>
                    <a:pt x="399" y="9444"/>
                    <a:pt x="556" y="9863"/>
                    <a:pt x="531" y="10297"/>
                  </a:cubicBezTo>
                  <a:cubicBezTo>
                    <a:pt x="458" y="11570"/>
                    <a:pt x="372" y="12844"/>
                    <a:pt x="298" y="14121"/>
                  </a:cubicBezTo>
                  <a:cubicBezTo>
                    <a:pt x="240" y="15141"/>
                    <a:pt x="173" y="16164"/>
                    <a:pt x="139" y="17187"/>
                  </a:cubicBezTo>
                  <a:cubicBezTo>
                    <a:pt x="84" y="18756"/>
                    <a:pt x="0" y="20324"/>
                    <a:pt x="229" y="21885"/>
                  </a:cubicBezTo>
                  <a:cubicBezTo>
                    <a:pt x="295" y="22340"/>
                    <a:pt x="330" y="22801"/>
                    <a:pt x="378" y="23256"/>
                  </a:cubicBezTo>
                  <a:cubicBezTo>
                    <a:pt x="420" y="23256"/>
                    <a:pt x="458" y="23256"/>
                    <a:pt x="497" y="23252"/>
                  </a:cubicBezTo>
                  <a:cubicBezTo>
                    <a:pt x="521" y="22644"/>
                    <a:pt x="562" y="22034"/>
                    <a:pt x="556" y="21424"/>
                  </a:cubicBezTo>
                  <a:cubicBezTo>
                    <a:pt x="548" y="20743"/>
                    <a:pt x="392" y="20063"/>
                    <a:pt x="535" y="19380"/>
                  </a:cubicBezTo>
                  <a:lnTo>
                    <a:pt x="535" y="19380"/>
                  </a:lnTo>
                  <a:lnTo>
                    <a:pt x="541" y="19387"/>
                  </a:lnTo>
                  <a:cubicBezTo>
                    <a:pt x="538" y="19280"/>
                    <a:pt x="535" y="19172"/>
                    <a:pt x="535" y="19061"/>
                  </a:cubicBezTo>
                  <a:lnTo>
                    <a:pt x="535" y="18569"/>
                  </a:lnTo>
                  <a:cubicBezTo>
                    <a:pt x="437" y="18596"/>
                    <a:pt x="382" y="18614"/>
                    <a:pt x="344" y="18627"/>
                  </a:cubicBezTo>
                  <a:cubicBezTo>
                    <a:pt x="402" y="18367"/>
                    <a:pt x="469" y="18117"/>
                    <a:pt x="524" y="17864"/>
                  </a:cubicBezTo>
                  <a:cubicBezTo>
                    <a:pt x="538" y="17798"/>
                    <a:pt x="514" y="17722"/>
                    <a:pt x="514" y="17653"/>
                  </a:cubicBezTo>
                  <a:cubicBezTo>
                    <a:pt x="517" y="17437"/>
                    <a:pt x="517" y="17219"/>
                    <a:pt x="535" y="17003"/>
                  </a:cubicBezTo>
                  <a:cubicBezTo>
                    <a:pt x="559" y="16670"/>
                    <a:pt x="590" y="16337"/>
                    <a:pt x="631" y="16008"/>
                  </a:cubicBezTo>
                  <a:cubicBezTo>
                    <a:pt x="652" y="15855"/>
                    <a:pt x="708" y="15709"/>
                    <a:pt x="760" y="15519"/>
                  </a:cubicBezTo>
                  <a:cubicBezTo>
                    <a:pt x="719" y="15446"/>
                    <a:pt x="656" y="15335"/>
                    <a:pt x="597" y="15224"/>
                  </a:cubicBezTo>
                  <a:lnTo>
                    <a:pt x="597" y="15224"/>
                  </a:lnTo>
                  <a:cubicBezTo>
                    <a:pt x="615" y="15227"/>
                    <a:pt x="636" y="15230"/>
                    <a:pt x="656" y="15230"/>
                  </a:cubicBezTo>
                  <a:cubicBezTo>
                    <a:pt x="698" y="14822"/>
                    <a:pt x="735" y="14409"/>
                    <a:pt x="777" y="13996"/>
                  </a:cubicBezTo>
                  <a:lnTo>
                    <a:pt x="777" y="13996"/>
                  </a:lnTo>
                  <a:cubicBezTo>
                    <a:pt x="777" y="13999"/>
                    <a:pt x="777" y="14002"/>
                    <a:pt x="777" y="14006"/>
                  </a:cubicBezTo>
                  <a:lnTo>
                    <a:pt x="777" y="13996"/>
                  </a:lnTo>
                  <a:cubicBezTo>
                    <a:pt x="777" y="13996"/>
                    <a:pt x="777" y="13996"/>
                    <a:pt x="777" y="13996"/>
                  </a:cubicBezTo>
                  <a:lnTo>
                    <a:pt x="777" y="13996"/>
                  </a:lnTo>
                  <a:cubicBezTo>
                    <a:pt x="777" y="13861"/>
                    <a:pt x="764" y="13725"/>
                    <a:pt x="777" y="13593"/>
                  </a:cubicBezTo>
                  <a:cubicBezTo>
                    <a:pt x="836" y="13003"/>
                    <a:pt x="913" y="12414"/>
                    <a:pt x="964" y="11820"/>
                  </a:cubicBezTo>
                  <a:cubicBezTo>
                    <a:pt x="975" y="11702"/>
                    <a:pt x="910" y="11578"/>
                    <a:pt x="910" y="11456"/>
                  </a:cubicBezTo>
                  <a:lnTo>
                    <a:pt x="910" y="10002"/>
                  </a:lnTo>
                  <a:cubicBezTo>
                    <a:pt x="902" y="10002"/>
                    <a:pt x="895" y="10002"/>
                    <a:pt x="889" y="10006"/>
                  </a:cubicBezTo>
                  <a:cubicBezTo>
                    <a:pt x="868" y="9628"/>
                    <a:pt x="826" y="9250"/>
                    <a:pt x="833" y="8875"/>
                  </a:cubicBezTo>
                  <a:cubicBezTo>
                    <a:pt x="840" y="8209"/>
                    <a:pt x="895" y="7543"/>
                    <a:pt x="889" y="6876"/>
                  </a:cubicBezTo>
                  <a:cubicBezTo>
                    <a:pt x="878" y="5558"/>
                    <a:pt x="815" y="4239"/>
                    <a:pt x="812" y="2921"/>
                  </a:cubicBezTo>
                  <a:cubicBezTo>
                    <a:pt x="809" y="2158"/>
                    <a:pt x="885" y="1391"/>
                    <a:pt x="910" y="625"/>
                  </a:cubicBezTo>
                  <a:cubicBezTo>
                    <a:pt x="913" y="417"/>
                    <a:pt x="930" y="180"/>
                    <a:pt x="6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42"/>
            <p:cNvSpPr/>
            <p:nvPr/>
          </p:nvSpPr>
          <p:spPr>
            <a:xfrm rot="-5400000">
              <a:off x="1782513" y="1639607"/>
              <a:ext cx="53513" cy="2031848"/>
            </a:xfrm>
            <a:custGeom>
              <a:avLst/>
              <a:gdLst/>
              <a:ahLst/>
              <a:cxnLst/>
              <a:rect l="l" t="t" r="r" b="b"/>
              <a:pathLst>
                <a:path w="625" h="23731" extrusionOk="0">
                  <a:moveTo>
                    <a:pt x="149" y="0"/>
                  </a:moveTo>
                  <a:lnTo>
                    <a:pt x="149" y="805"/>
                  </a:lnTo>
                  <a:cubicBezTo>
                    <a:pt x="157" y="1974"/>
                    <a:pt x="188" y="3147"/>
                    <a:pt x="164" y="4312"/>
                  </a:cubicBezTo>
                  <a:cubicBezTo>
                    <a:pt x="139" y="5686"/>
                    <a:pt x="56" y="7057"/>
                    <a:pt x="18" y="8431"/>
                  </a:cubicBezTo>
                  <a:cubicBezTo>
                    <a:pt x="0" y="9086"/>
                    <a:pt x="35" y="9745"/>
                    <a:pt x="42" y="10405"/>
                  </a:cubicBezTo>
                  <a:cubicBezTo>
                    <a:pt x="42" y="10623"/>
                    <a:pt x="21" y="10845"/>
                    <a:pt x="25" y="11063"/>
                  </a:cubicBezTo>
                  <a:cubicBezTo>
                    <a:pt x="45" y="11865"/>
                    <a:pt x="77" y="12666"/>
                    <a:pt x="87" y="13468"/>
                  </a:cubicBezTo>
                  <a:cubicBezTo>
                    <a:pt x="87" y="13790"/>
                    <a:pt x="15" y="14113"/>
                    <a:pt x="18" y="14436"/>
                  </a:cubicBezTo>
                  <a:cubicBezTo>
                    <a:pt x="25" y="14919"/>
                    <a:pt x="53" y="15397"/>
                    <a:pt x="98" y="15876"/>
                  </a:cubicBezTo>
                  <a:cubicBezTo>
                    <a:pt x="149" y="16442"/>
                    <a:pt x="236" y="17000"/>
                    <a:pt x="282" y="17358"/>
                  </a:cubicBezTo>
                  <a:cubicBezTo>
                    <a:pt x="205" y="18193"/>
                    <a:pt x="146" y="18835"/>
                    <a:pt x="87" y="19473"/>
                  </a:cubicBezTo>
                  <a:cubicBezTo>
                    <a:pt x="164" y="19577"/>
                    <a:pt x="226" y="19671"/>
                    <a:pt x="295" y="19772"/>
                  </a:cubicBezTo>
                  <a:cubicBezTo>
                    <a:pt x="233" y="19865"/>
                    <a:pt x="178" y="19952"/>
                    <a:pt x="157" y="19987"/>
                  </a:cubicBezTo>
                  <a:cubicBezTo>
                    <a:pt x="108" y="21250"/>
                    <a:pt x="66" y="22457"/>
                    <a:pt x="18" y="23731"/>
                  </a:cubicBezTo>
                  <a:cubicBezTo>
                    <a:pt x="358" y="23516"/>
                    <a:pt x="389" y="23204"/>
                    <a:pt x="396" y="22954"/>
                  </a:cubicBezTo>
                  <a:cubicBezTo>
                    <a:pt x="428" y="21944"/>
                    <a:pt x="396" y="20930"/>
                    <a:pt x="413" y="19921"/>
                  </a:cubicBezTo>
                  <a:cubicBezTo>
                    <a:pt x="420" y="19369"/>
                    <a:pt x="462" y="18818"/>
                    <a:pt x="527" y="18270"/>
                  </a:cubicBezTo>
                  <a:cubicBezTo>
                    <a:pt x="625" y="17458"/>
                    <a:pt x="517" y="16677"/>
                    <a:pt x="288" y="15869"/>
                  </a:cubicBezTo>
                  <a:cubicBezTo>
                    <a:pt x="535" y="15761"/>
                    <a:pt x="393" y="15518"/>
                    <a:pt x="372" y="15321"/>
                  </a:cubicBezTo>
                  <a:cubicBezTo>
                    <a:pt x="313" y="14759"/>
                    <a:pt x="465" y="14207"/>
                    <a:pt x="469" y="13649"/>
                  </a:cubicBezTo>
                  <a:cubicBezTo>
                    <a:pt x="469" y="12889"/>
                    <a:pt x="465" y="12125"/>
                    <a:pt x="465" y="11362"/>
                  </a:cubicBezTo>
                  <a:cubicBezTo>
                    <a:pt x="465" y="10301"/>
                    <a:pt x="462" y="9239"/>
                    <a:pt x="469" y="8178"/>
                  </a:cubicBezTo>
                  <a:cubicBezTo>
                    <a:pt x="476" y="7258"/>
                    <a:pt x="486" y="6342"/>
                    <a:pt x="503" y="5422"/>
                  </a:cubicBezTo>
                  <a:cubicBezTo>
                    <a:pt x="521" y="4347"/>
                    <a:pt x="577" y="3268"/>
                    <a:pt x="562" y="2189"/>
                  </a:cubicBezTo>
                  <a:cubicBezTo>
                    <a:pt x="556" y="1638"/>
                    <a:pt x="444" y="1082"/>
                    <a:pt x="358" y="530"/>
                  </a:cubicBezTo>
                  <a:cubicBezTo>
                    <a:pt x="330" y="343"/>
                    <a:pt x="243" y="167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42"/>
            <p:cNvSpPr/>
            <p:nvPr/>
          </p:nvSpPr>
          <p:spPr>
            <a:xfrm rot="-5400000">
              <a:off x="1670436" y="2057520"/>
              <a:ext cx="113275" cy="2069007"/>
            </a:xfrm>
            <a:custGeom>
              <a:avLst/>
              <a:gdLst/>
              <a:ahLst/>
              <a:cxnLst/>
              <a:rect l="l" t="t" r="r" b="b"/>
              <a:pathLst>
                <a:path w="1323" h="24165" extrusionOk="0">
                  <a:moveTo>
                    <a:pt x="1103" y="1"/>
                  </a:moveTo>
                  <a:cubicBezTo>
                    <a:pt x="1083" y="70"/>
                    <a:pt x="1048" y="140"/>
                    <a:pt x="1045" y="209"/>
                  </a:cubicBezTo>
                  <a:cubicBezTo>
                    <a:pt x="962" y="1496"/>
                    <a:pt x="879" y="2780"/>
                    <a:pt x="805" y="4064"/>
                  </a:cubicBezTo>
                  <a:cubicBezTo>
                    <a:pt x="764" y="4792"/>
                    <a:pt x="722" y="5521"/>
                    <a:pt x="722" y="6250"/>
                  </a:cubicBezTo>
                  <a:cubicBezTo>
                    <a:pt x="725" y="6974"/>
                    <a:pt x="802" y="7703"/>
                    <a:pt x="812" y="8428"/>
                  </a:cubicBezTo>
                  <a:cubicBezTo>
                    <a:pt x="823" y="9191"/>
                    <a:pt x="833" y="9962"/>
                    <a:pt x="767" y="10718"/>
                  </a:cubicBezTo>
                  <a:cubicBezTo>
                    <a:pt x="635" y="12141"/>
                    <a:pt x="486" y="13556"/>
                    <a:pt x="504" y="14988"/>
                  </a:cubicBezTo>
                  <a:cubicBezTo>
                    <a:pt x="514" y="15683"/>
                    <a:pt x="386" y="16376"/>
                    <a:pt x="320" y="17070"/>
                  </a:cubicBezTo>
                  <a:cubicBezTo>
                    <a:pt x="306" y="17199"/>
                    <a:pt x="302" y="17327"/>
                    <a:pt x="296" y="17459"/>
                  </a:cubicBezTo>
                  <a:cubicBezTo>
                    <a:pt x="237" y="18295"/>
                    <a:pt x="167" y="19131"/>
                    <a:pt x="129" y="19971"/>
                  </a:cubicBezTo>
                  <a:cubicBezTo>
                    <a:pt x="73" y="21133"/>
                    <a:pt x="32" y="22299"/>
                    <a:pt x="4" y="23465"/>
                  </a:cubicBezTo>
                  <a:cubicBezTo>
                    <a:pt x="0" y="23697"/>
                    <a:pt x="91" y="23933"/>
                    <a:pt x="139" y="24165"/>
                  </a:cubicBezTo>
                  <a:cubicBezTo>
                    <a:pt x="167" y="24162"/>
                    <a:pt x="195" y="24162"/>
                    <a:pt x="222" y="24158"/>
                  </a:cubicBezTo>
                  <a:cubicBezTo>
                    <a:pt x="247" y="24117"/>
                    <a:pt x="288" y="24075"/>
                    <a:pt x="296" y="24033"/>
                  </a:cubicBezTo>
                  <a:cubicBezTo>
                    <a:pt x="386" y="23416"/>
                    <a:pt x="504" y="22799"/>
                    <a:pt x="546" y="22181"/>
                  </a:cubicBezTo>
                  <a:cubicBezTo>
                    <a:pt x="580" y="21622"/>
                    <a:pt x="528" y="21057"/>
                    <a:pt x="525" y="20495"/>
                  </a:cubicBezTo>
                  <a:cubicBezTo>
                    <a:pt x="525" y="20203"/>
                    <a:pt x="517" y="19901"/>
                    <a:pt x="576" y="19617"/>
                  </a:cubicBezTo>
                  <a:cubicBezTo>
                    <a:pt x="677" y="19138"/>
                    <a:pt x="719" y="18663"/>
                    <a:pt x="705" y="18170"/>
                  </a:cubicBezTo>
                  <a:cubicBezTo>
                    <a:pt x="691" y="17619"/>
                    <a:pt x="733" y="17060"/>
                    <a:pt x="820" y="16515"/>
                  </a:cubicBezTo>
                  <a:cubicBezTo>
                    <a:pt x="944" y="15745"/>
                    <a:pt x="927" y="14978"/>
                    <a:pt x="924" y="14205"/>
                  </a:cubicBezTo>
                  <a:cubicBezTo>
                    <a:pt x="916" y="13278"/>
                    <a:pt x="861" y="12349"/>
                    <a:pt x="1052" y="11419"/>
                  </a:cubicBezTo>
                  <a:cubicBezTo>
                    <a:pt x="1177" y="10822"/>
                    <a:pt x="1111" y="10187"/>
                    <a:pt x="1180" y="9573"/>
                  </a:cubicBezTo>
                  <a:cubicBezTo>
                    <a:pt x="1322" y="8300"/>
                    <a:pt x="903" y="7061"/>
                    <a:pt x="1014" y="5784"/>
                  </a:cubicBezTo>
                  <a:cubicBezTo>
                    <a:pt x="1142" y="4324"/>
                    <a:pt x="1187" y="2852"/>
                    <a:pt x="1246" y="1389"/>
                  </a:cubicBezTo>
                  <a:cubicBezTo>
                    <a:pt x="1263" y="927"/>
                    <a:pt x="1215" y="466"/>
                    <a:pt x="1194" y="5"/>
                  </a:cubicBezTo>
                  <a:cubicBezTo>
                    <a:pt x="1166" y="5"/>
                    <a:pt x="1135" y="1"/>
                    <a:pt x="1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42"/>
            <p:cNvSpPr/>
            <p:nvPr/>
          </p:nvSpPr>
          <p:spPr>
            <a:xfrm rot="-5400000">
              <a:off x="1656652" y="2320802"/>
              <a:ext cx="81510" cy="1913436"/>
            </a:xfrm>
            <a:custGeom>
              <a:avLst/>
              <a:gdLst/>
              <a:ahLst/>
              <a:cxnLst/>
              <a:rect l="l" t="t" r="r" b="b"/>
              <a:pathLst>
                <a:path w="952" h="22348" extrusionOk="0">
                  <a:moveTo>
                    <a:pt x="785" y="1"/>
                  </a:moveTo>
                  <a:cubicBezTo>
                    <a:pt x="771" y="56"/>
                    <a:pt x="743" y="112"/>
                    <a:pt x="743" y="167"/>
                  </a:cubicBezTo>
                  <a:cubicBezTo>
                    <a:pt x="764" y="844"/>
                    <a:pt x="812" y="1517"/>
                    <a:pt x="812" y="2190"/>
                  </a:cubicBezTo>
                  <a:cubicBezTo>
                    <a:pt x="812" y="2797"/>
                    <a:pt x="764" y="3404"/>
                    <a:pt x="732" y="4011"/>
                  </a:cubicBezTo>
                  <a:cubicBezTo>
                    <a:pt x="719" y="4324"/>
                    <a:pt x="666" y="4633"/>
                    <a:pt x="684" y="4938"/>
                  </a:cubicBezTo>
                  <a:cubicBezTo>
                    <a:pt x="729" y="5787"/>
                    <a:pt x="615" y="6617"/>
                    <a:pt x="490" y="7453"/>
                  </a:cubicBezTo>
                  <a:cubicBezTo>
                    <a:pt x="392" y="8098"/>
                    <a:pt x="424" y="8772"/>
                    <a:pt x="452" y="9430"/>
                  </a:cubicBezTo>
                  <a:cubicBezTo>
                    <a:pt x="487" y="10211"/>
                    <a:pt x="601" y="10988"/>
                    <a:pt x="628" y="11769"/>
                  </a:cubicBezTo>
                  <a:cubicBezTo>
                    <a:pt x="649" y="12328"/>
                    <a:pt x="597" y="12886"/>
                    <a:pt x="556" y="13441"/>
                  </a:cubicBezTo>
                  <a:cubicBezTo>
                    <a:pt x="469" y="14687"/>
                    <a:pt x="372" y="15929"/>
                    <a:pt x="271" y="17171"/>
                  </a:cubicBezTo>
                  <a:cubicBezTo>
                    <a:pt x="233" y="17622"/>
                    <a:pt x="216" y="18066"/>
                    <a:pt x="223" y="18520"/>
                  </a:cubicBezTo>
                  <a:cubicBezTo>
                    <a:pt x="237" y="19246"/>
                    <a:pt x="112" y="19968"/>
                    <a:pt x="59" y="20692"/>
                  </a:cubicBezTo>
                  <a:cubicBezTo>
                    <a:pt x="18" y="21244"/>
                    <a:pt x="0" y="21799"/>
                    <a:pt x="11" y="22347"/>
                  </a:cubicBezTo>
                  <a:cubicBezTo>
                    <a:pt x="226" y="21449"/>
                    <a:pt x="455" y="20557"/>
                    <a:pt x="646" y="19655"/>
                  </a:cubicBezTo>
                  <a:cubicBezTo>
                    <a:pt x="711" y="19343"/>
                    <a:pt x="695" y="19013"/>
                    <a:pt x="698" y="18690"/>
                  </a:cubicBezTo>
                  <a:cubicBezTo>
                    <a:pt x="701" y="18240"/>
                    <a:pt x="687" y="17785"/>
                    <a:pt x="677" y="17334"/>
                  </a:cubicBezTo>
                  <a:cubicBezTo>
                    <a:pt x="670" y="17049"/>
                    <a:pt x="646" y="16762"/>
                    <a:pt x="656" y="16480"/>
                  </a:cubicBezTo>
                  <a:cubicBezTo>
                    <a:pt x="677" y="15936"/>
                    <a:pt x="722" y="15395"/>
                    <a:pt x="746" y="14850"/>
                  </a:cubicBezTo>
                  <a:cubicBezTo>
                    <a:pt x="799" y="13840"/>
                    <a:pt x="875" y="12831"/>
                    <a:pt x="878" y="11818"/>
                  </a:cubicBezTo>
                  <a:cubicBezTo>
                    <a:pt x="878" y="11096"/>
                    <a:pt x="774" y="10371"/>
                    <a:pt x="726" y="9646"/>
                  </a:cubicBezTo>
                  <a:cubicBezTo>
                    <a:pt x="691" y="9087"/>
                    <a:pt x="660" y="8525"/>
                    <a:pt x="642" y="7963"/>
                  </a:cubicBezTo>
                  <a:cubicBezTo>
                    <a:pt x="636" y="7731"/>
                    <a:pt x="642" y="7494"/>
                    <a:pt x="684" y="7265"/>
                  </a:cubicBezTo>
                  <a:cubicBezTo>
                    <a:pt x="847" y="6447"/>
                    <a:pt x="924" y="5621"/>
                    <a:pt x="895" y="4785"/>
                  </a:cubicBezTo>
                  <a:cubicBezTo>
                    <a:pt x="878" y="4255"/>
                    <a:pt x="951" y="3720"/>
                    <a:pt x="948" y="3190"/>
                  </a:cubicBezTo>
                  <a:cubicBezTo>
                    <a:pt x="945" y="2724"/>
                    <a:pt x="889" y="2260"/>
                    <a:pt x="865" y="1795"/>
                  </a:cubicBezTo>
                  <a:cubicBezTo>
                    <a:pt x="847" y="1475"/>
                    <a:pt x="844" y="1153"/>
                    <a:pt x="840" y="830"/>
                  </a:cubicBezTo>
                  <a:cubicBezTo>
                    <a:pt x="836" y="556"/>
                    <a:pt x="840" y="282"/>
                    <a:pt x="840" y="8"/>
                  </a:cubicBezTo>
                  <a:cubicBezTo>
                    <a:pt x="823" y="5"/>
                    <a:pt x="802" y="1"/>
                    <a:pt x="7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1" name="Google Shape;10451;p42"/>
          <p:cNvGrpSpPr/>
          <p:nvPr/>
        </p:nvGrpSpPr>
        <p:grpSpPr>
          <a:xfrm rot="869694">
            <a:off x="3599171" y="1717995"/>
            <a:ext cx="1972300" cy="2215409"/>
            <a:chOff x="-2842281" y="1724368"/>
            <a:chExt cx="2169911" cy="2437377"/>
          </a:xfrm>
        </p:grpSpPr>
        <p:sp>
          <p:nvSpPr>
            <p:cNvPr id="10452" name="Google Shape;10452;p42"/>
            <p:cNvSpPr/>
            <p:nvPr/>
          </p:nvSpPr>
          <p:spPr>
            <a:xfrm>
              <a:off x="-2842281" y="1724368"/>
              <a:ext cx="2169911" cy="2342459"/>
            </a:xfrm>
            <a:custGeom>
              <a:avLst/>
              <a:gdLst/>
              <a:ahLst/>
              <a:cxnLst/>
              <a:rect l="l" t="t" r="r" b="b"/>
              <a:pathLst>
                <a:path w="23680" h="25563" extrusionOk="0">
                  <a:moveTo>
                    <a:pt x="2825" y="1"/>
                  </a:moveTo>
                  <a:cubicBezTo>
                    <a:pt x="2593" y="1"/>
                    <a:pt x="2370" y="39"/>
                    <a:pt x="2166" y="119"/>
                  </a:cubicBezTo>
                  <a:cubicBezTo>
                    <a:pt x="1826" y="250"/>
                    <a:pt x="1541" y="497"/>
                    <a:pt x="1368" y="809"/>
                  </a:cubicBezTo>
                  <a:cubicBezTo>
                    <a:pt x="1150" y="1205"/>
                    <a:pt x="695" y="2346"/>
                    <a:pt x="410" y="3723"/>
                  </a:cubicBezTo>
                  <a:cubicBezTo>
                    <a:pt x="241" y="4535"/>
                    <a:pt x="157" y="5315"/>
                    <a:pt x="157" y="6044"/>
                  </a:cubicBezTo>
                  <a:cubicBezTo>
                    <a:pt x="157" y="6977"/>
                    <a:pt x="303" y="7834"/>
                    <a:pt x="584" y="8583"/>
                  </a:cubicBezTo>
                  <a:cubicBezTo>
                    <a:pt x="1007" y="9711"/>
                    <a:pt x="1566" y="10606"/>
                    <a:pt x="2246" y="11238"/>
                  </a:cubicBezTo>
                  <a:cubicBezTo>
                    <a:pt x="2284" y="11276"/>
                    <a:pt x="2322" y="11307"/>
                    <a:pt x="2357" y="11342"/>
                  </a:cubicBezTo>
                  <a:cubicBezTo>
                    <a:pt x="2322" y="11480"/>
                    <a:pt x="2274" y="11651"/>
                    <a:pt x="2215" y="11855"/>
                  </a:cubicBezTo>
                  <a:cubicBezTo>
                    <a:pt x="2031" y="12473"/>
                    <a:pt x="1784" y="13208"/>
                    <a:pt x="1524" y="13982"/>
                  </a:cubicBezTo>
                  <a:cubicBezTo>
                    <a:pt x="1250" y="14801"/>
                    <a:pt x="966" y="15644"/>
                    <a:pt x="733" y="16421"/>
                  </a:cubicBezTo>
                  <a:cubicBezTo>
                    <a:pt x="452" y="17365"/>
                    <a:pt x="292" y="18052"/>
                    <a:pt x="234" y="18586"/>
                  </a:cubicBezTo>
                  <a:cubicBezTo>
                    <a:pt x="1" y="20692"/>
                    <a:pt x="775" y="22122"/>
                    <a:pt x="1465" y="22947"/>
                  </a:cubicBezTo>
                  <a:cubicBezTo>
                    <a:pt x="1930" y="23502"/>
                    <a:pt x="2520" y="23981"/>
                    <a:pt x="3165" y="24324"/>
                  </a:cubicBezTo>
                  <a:cubicBezTo>
                    <a:pt x="3571" y="24540"/>
                    <a:pt x="3984" y="24695"/>
                    <a:pt x="4369" y="24782"/>
                  </a:cubicBezTo>
                  <a:cubicBezTo>
                    <a:pt x="4883" y="25132"/>
                    <a:pt x="5358" y="25296"/>
                    <a:pt x="5625" y="25369"/>
                  </a:cubicBezTo>
                  <a:cubicBezTo>
                    <a:pt x="5858" y="25431"/>
                    <a:pt x="6069" y="25462"/>
                    <a:pt x="6271" y="25462"/>
                  </a:cubicBezTo>
                  <a:cubicBezTo>
                    <a:pt x="6572" y="25462"/>
                    <a:pt x="6849" y="25390"/>
                    <a:pt x="7089" y="25254"/>
                  </a:cubicBezTo>
                  <a:lnTo>
                    <a:pt x="7096" y="25254"/>
                  </a:lnTo>
                  <a:cubicBezTo>
                    <a:pt x="7502" y="25355"/>
                    <a:pt x="7856" y="25379"/>
                    <a:pt x="8092" y="25379"/>
                  </a:cubicBezTo>
                  <a:cubicBezTo>
                    <a:pt x="8133" y="25379"/>
                    <a:pt x="8175" y="25376"/>
                    <a:pt x="8213" y="25376"/>
                  </a:cubicBezTo>
                  <a:cubicBezTo>
                    <a:pt x="9122" y="25456"/>
                    <a:pt x="10138" y="25504"/>
                    <a:pt x="11238" y="25518"/>
                  </a:cubicBezTo>
                  <a:cubicBezTo>
                    <a:pt x="11505" y="25549"/>
                    <a:pt x="11773" y="25563"/>
                    <a:pt x="12033" y="25563"/>
                  </a:cubicBezTo>
                  <a:cubicBezTo>
                    <a:pt x="12290" y="25563"/>
                    <a:pt x="12546" y="25549"/>
                    <a:pt x="12793" y="25521"/>
                  </a:cubicBezTo>
                  <a:cubicBezTo>
                    <a:pt x="13580" y="25510"/>
                    <a:pt x="14420" y="25486"/>
                    <a:pt x="15297" y="25452"/>
                  </a:cubicBezTo>
                  <a:cubicBezTo>
                    <a:pt x="15794" y="25431"/>
                    <a:pt x="16272" y="25390"/>
                    <a:pt x="16730" y="25323"/>
                  </a:cubicBezTo>
                  <a:cubicBezTo>
                    <a:pt x="16914" y="25403"/>
                    <a:pt x="17140" y="25462"/>
                    <a:pt x="17407" y="25462"/>
                  </a:cubicBezTo>
                  <a:cubicBezTo>
                    <a:pt x="17608" y="25462"/>
                    <a:pt x="17819" y="25431"/>
                    <a:pt x="18056" y="25369"/>
                  </a:cubicBezTo>
                  <a:cubicBezTo>
                    <a:pt x="18319" y="25296"/>
                    <a:pt x="18798" y="25132"/>
                    <a:pt x="19312" y="24782"/>
                  </a:cubicBezTo>
                  <a:cubicBezTo>
                    <a:pt x="19697" y="24695"/>
                    <a:pt x="20109" y="24540"/>
                    <a:pt x="20512" y="24324"/>
                  </a:cubicBezTo>
                  <a:cubicBezTo>
                    <a:pt x="21161" y="23981"/>
                    <a:pt x="21750" y="23502"/>
                    <a:pt x="22216" y="22947"/>
                  </a:cubicBezTo>
                  <a:cubicBezTo>
                    <a:pt x="22906" y="22122"/>
                    <a:pt x="23680" y="20692"/>
                    <a:pt x="23444" y="18586"/>
                  </a:cubicBezTo>
                  <a:cubicBezTo>
                    <a:pt x="23385" y="18052"/>
                    <a:pt x="23228" y="17365"/>
                    <a:pt x="22944" y="16421"/>
                  </a:cubicBezTo>
                  <a:cubicBezTo>
                    <a:pt x="22715" y="15644"/>
                    <a:pt x="22431" y="14801"/>
                    <a:pt x="22157" y="13982"/>
                  </a:cubicBezTo>
                  <a:cubicBezTo>
                    <a:pt x="21896" y="13208"/>
                    <a:pt x="21650" y="12473"/>
                    <a:pt x="21466" y="11855"/>
                  </a:cubicBezTo>
                  <a:cubicBezTo>
                    <a:pt x="21404" y="11651"/>
                    <a:pt x="21358" y="11480"/>
                    <a:pt x="21321" y="11342"/>
                  </a:cubicBezTo>
                  <a:cubicBezTo>
                    <a:pt x="21358" y="11307"/>
                    <a:pt x="21396" y="11276"/>
                    <a:pt x="21435" y="11238"/>
                  </a:cubicBezTo>
                  <a:cubicBezTo>
                    <a:pt x="22115" y="10606"/>
                    <a:pt x="22674" y="9711"/>
                    <a:pt x="23097" y="8583"/>
                  </a:cubicBezTo>
                  <a:cubicBezTo>
                    <a:pt x="23377" y="7834"/>
                    <a:pt x="23520" y="6977"/>
                    <a:pt x="23520" y="6044"/>
                  </a:cubicBezTo>
                  <a:cubicBezTo>
                    <a:pt x="23523" y="5315"/>
                    <a:pt x="23436" y="4535"/>
                    <a:pt x="23270" y="3723"/>
                  </a:cubicBezTo>
                  <a:cubicBezTo>
                    <a:pt x="22986" y="2346"/>
                    <a:pt x="22531" y="1205"/>
                    <a:pt x="22312" y="809"/>
                  </a:cubicBezTo>
                  <a:cubicBezTo>
                    <a:pt x="22139" y="497"/>
                    <a:pt x="21854" y="250"/>
                    <a:pt x="21511" y="119"/>
                  </a:cubicBezTo>
                  <a:cubicBezTo>
                    <a:pt x="21310" y="39"/>
                    <a:pt x="21088" y="1"/>
                    <a:pt x="20852" y="1"/>
                  </a:cubicBezTo>
                  <a:cubicBezTo>
                    <a:pt x="20442" y="1"/>
                    <a:pt x="19960" y="125"/>
                    <a:pt x="19416" y="369"/>
                  </a:cubicBezTo>
                  <a:cubicBezTo>
                    <a:pt x="18940" y="583"/>
                    <a:pt x="18431" y="885"/>
                    <a:pt x="17938" y="1243"/>
                  </a:cubicBezTo>
                  <a:cubicBezTo>
                    <a:pt x="17382" y="1645"/>
                    <a:pt x="16862" y="2106"/>
                    <a:pt x="16391" y="2613"/>
                  </a:cubicBezTo>
                  <a:cubicBezTo>
                    <a:pt x="15849" y="3200"/>
                    <a:pt x="15381" y="3837"/>
                    <a:pt x="14999" y="4511"/>
                  </a:cubicBezTo>
                  <a:cubicBezTo>
                    <a:pt x="14711" y="5017"/>
                    <a:pt x="14431" y="5718"/>
                    <a:pt x="14160" y="6593"/>
                  </a:cubicBezTo>
                  <a:lnTo>
                    <a:pt x="14146" y="6593"/>
                  </a:lnTo>
                  <a:cubicBezTo>
                    <a:pt x="13664" y="6593"/>
                    <a:pt x="13136" y="6623"/>
                    <a:pt x="12713" y="6648"/>
                  </a:cubicBezTo>
                  <a:cubicBezTo>
                    <a:pt x="12644" y="6651"/>
                    <a:pt x="12578" y="6655"/>
                    <a:pt x="12515" y="6658"/>
                  </a:cubicBezTo>
                  <a:cubicBezTo>
                    <a:pt x="12436" y="6662"/>
                    <a:pt x="12356" y="6676"/>
                    <a:pt x="12276" y="6693"/>
                  </a:cubicBezTo>
                  <a:cubicBezTo>
                    <a:pt x="12196" y="6689"/>
                    <a:pt x="12112" y="6689"/>
                    <a:pt x="12029" y="6689"/>
                  </a:cubicBezTo>
                  <a:cubicBezTo>
                    <a:pt x="11814" y="6689"/>
                    <a:pt x="11603" y="6693"/>
                    <a:pt x="11395" y="6697"/>
                  </a:cubicBezTo>
                  <a:cubicBezTo>
                    <a:pt x="11054" y="6609"/>
                    <a:pt x="10642" y="6568"/>
                    <a:pt x="10149" y="6568"/>
                  </a:cubicBezTo>
                  <a:cubicBezTo>
                    <a:pt x="9951" y="6568"/>
                    <a:pt x="9739" y="6575"/>
                    <a:pt x="9518" y="6588"/>
                  </a:cubicBezTo>
                  <a:cubicBezTo>
                    <a:pt x="9247" y="5714"/>
                    <a:pt x="8966" y="5017"/>
                    <a:pt x="8681" y="4511"/>
                  </a:cubicBezTo>
                  <a:cubicBezTo>
                    <a:pt x="8300" y="3837"/>
                    <a:pt x="7832" y="3200"/>
                    <a:pt x="7286" y="2613"/>
                  </a:cubicBezTo>
                  <a:cubicBezTo>
                    <a:pt x="6815" y="2106"/>
                    <a:pt x="6295" y="1645"/>
                    <a:pt x="5743" y="1243"/>
                  </a:cubicBezTo>
                  <a:cubicBezTo>
                    <a:pt x="5251" y="885"/>
                    <a:pt x="4740" y="583"/>
                    <a:pt x="4265" y="369"/>
                  </a:cubicBezTo>
                  <a:cubicBezTo>
                    <a:pt x="3720" y="125"/>
                    <a:pt x="3235" y="1"/>
                    <a:pt x="2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  <a:effectLst>
              <a:outerShdw dist="66675" dir="3180000" algn="bl" rotWithShape="0">
                <a:schemeClr val="dk1">
                  <a:alpha val="18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42"/>
            <p:cNvSpPr/>
            <p:nvPr/>
          </p:nvSpPr>
          <p:spPr>
            <a:xfrm>
              <a:off x="-2719213" y="2464514"/>
              <a:ext cx="1910126" cy="1471654"/>
            </a:xfrm>
            <a:custGeom>
              <a:avLst/>
              <a:gdLst/>
              <a:ahLst/>
              <a:cxnLst/>
              <a:rect l="l" t="t" r="r" b="b"/>
              <a:pathLst>
                <a:path w="20845" h="16060" extrusionOk="0">
                  <a:moveTo>
                    <a:pt x="10697" y="1"/>
                  </a:moveTo>
                  <a:cubicBezTo>
                    <a:pt x="9173" y="1"/>
                    <a:pt x="7662" y="131"/>
                    <a:pt x="7172" y="431"/>
                  </a:cubicBezTo>
                  <a:cubicBezTo>
                    <a:pt x="6204" y="1020"/>
                    <a:pt x="1884" y="4910"/>
                    <a:pt x="646" y="10339"/>
                  </a:cubicBezTo>
                  <a:cubicBezTo>
                    <a:pt x="646" y="10339"/>
                    <a:pt x="1" y="12434"/>
                    <a:pt x="1506" y="14155"/>
                  </a:cubicBezTo>
                  <a:cubicBezTo>
                    <a:pt x="2734" y="15559"/>
                    <a:pt x="6196" y="16060"/>
                    <a:pt x="10694" y="16060"/>
                  </a:cubicBezTo>
                  <a:cubicBezTo>
                    <a:pt x="11712" y="16060"/>
                    <a:pt x="12784" y="16034"/>
                    <a:pt x="13895" y="15987"/>
                  </a:cubicBezTo>
                  <a:cubicBezTo>
                    <a:pt x="20029" y="15731"/>
                    <a:pt x="20844" y="12060"/>
                    <a:pt x="20501" y="10662"/>
                  </a:cubicBezTo>
                  <a:cubicBezTo>
                    <a:pt x="20158" y="9263"/>
                    <a:pt x="15440" y="767"/>
                    <a:pt x="14257" y="337"/>
                  </a:cubicBezTo>
                  <a:cubicBezTo>
                    <a:pt x="13675" y="124"/>
                    <a:pt x="12180" y="1"/>
                    <a:pt x="10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42"/>
            <p:cNvSpPr/>
            <p:nvPr/>
          </p:nvSpPr>
          <p:spPr>
            <a:xfrm>
              <a:off x="-1924084" y="3480211"/>
              <a:ext cx="442962" cy="347021"/>
            </a:xfrm>
            <a:custGeom>
              <a:avLst/>
              <a:gdLst/>
              <a:ahLst/>
              <a:cxnLst/>
              <a:rect l="l" t="t" r="r" b="b"/>
              <a:pathLst>
                <a:path w="4834" h="3787" extrusionOk="0">
                  <a:moveTo>
                    <a:pt x="2075" y="0"/>
                  </a:moveTo>
                  <a:cubicBezTo>
                    <a:pt x="1653" y="877"/>
                    <a:pt x="1095" y="1051"/>
                    <a:pt x="719" y="1051"/>
                  </a:cubicBezTo>
                  <a:cubicBezTo>
                    <a:pt x="471" y="1051"/>
                    <a:pt x="302" y="976"/>
                    <a:pt x="302" y="976"/>
                  </a:cubicBezTo>
                  <a:lnTo>
                    <a:pt x="302" y="976"/>
                  </a:lnTo>
                  <a:cubicBezTo>
                    <a:pt x="1" y="2533"/>
                    <a:pt x="342" y="3787"/>
                    <a:pt x="2245" y="3787"/>
                  </a:cubicBezTo>
                  <a:cubicBezTo>
                    <a:pt x="2378" y="3787"/>
                    <a:pt x="2518" y="3781"/>
                    <a:pt x="2665" y="3768"/>
                  </a:cubicBezTo>
                  <a:cubicBezTo>
                    <a:pt x="4833" y="3588"/>
                    <a:pt x="3994" y="886"/>
                    <a:pt x="3994" y="886"/>
                  </a:cubicBezTo>
                  <a:lnTo>
                    <a:pt x="3994" y="886"/>
                  </a:lnTo>
                  <a:cubicBezTo>
                    <a:pt x="3775" y="966"/>
                    <a:pt x="3577" y="1000"/>
                    <a:pt x="3400" y="1000"/>
                  </a:cubicBezTo>
                  <a:cubicBezTo>
                    <a:pt x="2439" y="1000"/>
                    <a:pt x="2075" y="0"/>
                    <a:pt x="2075" y="0"/>
                  </a:cubicBezTo>
                  <a:close/>
                </a:path>
              </a:pathLst>
            </a:custGeom>
            <a:solidFill>
              <a:srgbClr val="E58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42"/>
            <p:cNvSpPr/>
            <p:nvPr/>
          </p:nvSpPr>
          <p:spPr>
            <a:xfrm>
              <a:off x="-1955790" y="3232976"/>
              <a:ext cx="412356" cy="216166"/>
            </a:xfrm>
            <a:custGeom>
              <a:avLst/>
              <a:gdLst/>
              <a:ahLst/>
              <a:cxnLst/>
              <a:rect l="l" t="t" r="r" b="b"/>
              <a:pathLst>
                <a:path w="4500" h="2359" extrusionOk="0">
                  <a:moveTo>
                    <a:pt x="2271" y="1"/>
                  </a:moveTo>
                  <a:cubicBezTo>
                    <a:pt x="1316" y="1"/>
                    <a:pt x="756" y="180"/>
                    <a:pt x="756" y="180"/>
                  </a:cubicBezTo>
                  <a:cubicBezTo>
                    <a:pt x="1" y="329"/>
                    <a:pt x="1173" y="2359"/>
                    <a:pt x="2296" y="2359"/>
                  </a:cubicBezTo>
                  <a:cubicBezTo>
                    <a:pt x="2374" y="2359"/>
                    <a:pt x="2452" y="2349"/>
                    <a:pt x="2529" y="2328"/>
                  </a:cubicBezTo>
                  <a:cubicBezTo>
                    <a:pt x="3712" y="2005"/>
                    <a:pt x="4499" y="284"/>
                    <a:pt x="3979" y="180"/>
                  </a:cubicBezTo>
                  <a:cubicBezTo>
                    <a:pt x="3324" y="46"/>
                    <a:pt x="2748" y="1"/>
                    <a:pt x="2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42"/>
            <p:cNvSpPr/>
            <p:nvPr/>
          </p:nvSpPr>
          <p:spPr>
            <a:xfrm>
              <a:off x="-1982273" y="3459960"/>
              <a:ext cx="253828" cy="118300"/>
            </a:xfrm>
            <a:custGeom>
              <a:avLst/>
              <a:gdLst/>
              <a:ahLst/>
              <a:cxnLst/>
              <a:rect l="l" t="t" r="r" b="b"/>
              <a:pathLst>
                <a:path w="2770" h="1291" extrusionOk="0">
                  <a:moveTo>
                    <a:pt x="63" y="0"/>
                  </a:moveTo>
                  <a:cubicBezTo>
                    <a:pt x="25" y="3"/>
                    <a:pt x="1" y="38"/>
                    <a:pt x="4" y="72"/>
                  </a:cubicBezTo>
                  <a:cubicBezTo>
                    <a:pt x="4" y="83"/>
                    <a:pt x="115" y="1117"/>
                    <a:pt x="972" y="1259"/>
                  </a:cubicBezTo>
                  <a:cubicBezTo>
                    <a:pt x="1104" y="1283"/>
                    <a:pt x="1225" y="1291"/>
                    <a:pt x="1336" y="1291"/>
                  </a:cubicBezTo>
                  <a:cubicBezTo>
                    <a:pt x="1815" y="1291"/>
                    <a:pt x="2138" y="1117"/>
                    <a:pt x="2332" y="950"/>
                  </a:cubicBezTo>
                  <a:cubicBezTo>
                    <a:pt x="2634" y="697"/>
                    <a:pt x="2769" y="351"/>
                    <a:pt x="2769" y="122"/>
                  </a:cubicBezTo>
                  <a:cubicBezTo>
                    <a:pt x="2769" y="83"/>
                    <a:pt x="2738" y="55"/>
                    <a:pt x="2703" y="55"/>
                  </a:cubicBezTo>
                  <a:cubicBezTo>
                    <a:pt x="2665" y="55"/>
                    <a:pt x="2638" y="83"/>
                    <a:pt x="2638" y="122"/>
                  </a:cubicBezTo>
                  <a:cubicBezTo>
                    <a:pt x="2638" y="319"/>
                    <a:pt x="2516" y="624"/>
                    <a:pt x="2245" y="850"/>
                  </a:cubicBezTo>
                  <a:cubicBezTo>
                    <a:pt x="2070" y="1001"/>
                    <a:pt x="1778" y="1161"/>
                    <a:pt x="1338" y="1161"/>
                  </a:cubicBezTo>
                  <a:cubicBezTo>
                    <a:pt x="1232" y="1161"/>
                    <a:pt x="1117" y="1152"/>
                    <a:pt x="993" y="1131"/>
                  </a:cubicBezTo>
                  <a:cubicBezTo>
                    <a:pt x="237" y="1006"/>
                    <a:pt x="136" y="69"/>
                    <a:pt x="133" y="59"/>
                  </a:cubicBezTo>
                  <a:cubicBezTo>
                    <a:pt x="129" y="24"/>
                    <a:pt x="98" y="0"/>
                    <a:pt x="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42"/>
            <p:cNvSpPr/>
            <p:nvPr/>
          </p:nvSpPr>
          <p:spPr>
            <a:xfrm>
              <a:off x="-1738978" y="3459868"/>
              <a:ext cx="253737" cy="118392"/>
            </a:xfrm>
            <a:custGeom>
              <a:avLst/>
              <a:gdLst/>
              <a:ahLst/>
              <a:cxnLst/>
              <a:rect l="l" t="t" r="r" b="b"/>
              <a:pathLst>
                <a:path w="2769" h="1292" extrusionOk="0">
                  <a:moveTo>
                    <a:pt x="2700" y="1"/>
                  </a:moveTo>
                  <a:cubicBezTo>
                    <a:pt x="2668" y="1"/>
                    <a:pt x="2640" y="27"/>
                    <a:pt x="2636" y="60"/>
                  </a:cubicBezTo>
                  <a:cubicBezTo>
                    <a:pt x="2633" y="70"/>
                    <a:pt x="2532" y="1007"/>
                    <a:pt x="1776" y="1132"/>
                  </a:cubicBezTo>
                  <a:cubicBezTo>
                    <a:pt x="1654" y="1152"/>
                    <a:pt x="1540" y="1161"/>
                    <a:pt x="1435" y="1161"/>
                  </a:cubicBezTo>
                  <a:cubicBezTo>
                    <a:pt x="992" y="1161"/>
                    <a:pt x="700" y="1003"/>
                    <a:pt x="524" y="851"/>
                  </a:cubicBezTo>
                  <a:cubicBezTo>
                    <a:pt x="253" y="625"/>
                    <a:pt x="132" y="320"/>
                    <a:pt x="132" y="123"/>
                  </a:cubicBezTo>
                  <a:cubicBezTo>
                    <a:pt x="132" y="84"/>
                    <a:pt x="104" y="56"/>
                    <a:pt x="66" y="56"/>
                  </a:cubicBezTo>
                  <a:cubicBezTo>
                    <a:pt x="31" y="56"/>
                    <a:pt x="0" y="84"/>
                    <a:pt x="0" y="123"/>
                  </a:cubicBezTo>
                  <a:cubicBezTo>
                    <a:pt x="0" y="352"/>
                    <a:pt x="135" y="698"/>
                    <a:pt x="437" y="951"/>
                  </a:cubicBezTo>
                  <a:cubicBezTo>
                    <a:pt x="631" y="1118"/>
                    <a:pt x="954" y="1292"/>
                    <a:pt x="1433" y="1292"/>
                  </a:cubicBezTo>
                  <a:cubicBezTo>
                    <a:pt x="1544" y="1292"/>
                    <a:pt x="1665" y="1284"/>
                    <a:pt x="1797" y="1260"/>
                  </a:cubicBezTo>
                  <a:cubicBezTo>
                    <a:pt x="2654" y="1118"/>
                    <a:pt x="2765" y="84"/>
                    <a:pt x="2765" y="73"/>
                  </a:cubicBezTo>
                  <a:cubicBezTo>
                    <a:pt x="2769" y="39"/>
                    <a:pt x="2744" y="4"/>
                    <a:pt x="2706" y="1"/>
                  </a:cubicBezTo>
                  <a:cubicBezTo>
                    <a:pt x="2704" y="1"/>
                    <a:pt x="2702" y="1"/>
                    <a:pt x="270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42"/>
            <p:cNvSpPr/>
            <p:nvPr/>
          </p:nvSpPr>
          <p:spPr>
            <a:xfrm>
              <a:off x="-2006740" y="3243240"/>
              <a:ext cx="535788" cy="164943"/>
            </a:xfrm>
            <a:custGeom>
              <a:avLst/>
              <a:gdLst/>
              <a:ahLst/>
              <a:cxnLst/>
              <a:rect l="l" t="t" r="r" b="b"/>
              <a:pathLst>
                <a:path w="5847" h="1800" extrusionOk="0">
                  <a:moveTo>
                    <a:pt x="3917" y="0"/>
                  </a:moveTo>
                  <a:cubicBezTo>
                    <a:pt x="3890" y="0"/>
                    <a:pt x="3863" y="1"/>
                    <a:pt x="3835" y="2"/>
                  </a:cubicBezTo>
                  <a:cubicBezTo>
                    <a:pt x="3723" y="5"/>
                    <a:pt x="3610" y="6"/>
                    <a:pt x="3497" y="6"/>
                  </a:cubicBezTo>
                  <a:cubicBezTo>
                    <a:pt x="3372" y="6"/>
                    <a:pt x="3247" y="5"/>
                    <a:pt x="3123" y="5"/>
                  </a:cubicBezTo>
                  <a:cubicBezTo>
                    <a:pt x="2999" y="4"/>
                    <a:pt x="2877" y="2"/>
                    <a:pt x="2755" y="2"/>
                  </a:cubicBezTo>
                  <a:cubicBezTo>
                    <a:pt x="1612" y="2"/>
                    <a:pt x="566" y="142"/>
                    <a:pt x="11" y="1712"/>
                  </a:cubicBezTo>
                  <a:cubicBezTo>
                    <a:pt x="0" y="1744"/>
                    <a:pt x="18" y="1782"/>
                    <a:pt x="53" y="1795"/>
                  </a:cubicBezTo>
                  <a:cubicBezTo>
                    <a:pt x="59" y="1800"/>
                    <a:pt x="67" y="1800"/>
                    <a:pt x="74" y="1800"/>
                  </a:cubicBezTo>
                  <a:cubicBezTo>
                    <a:pt x="101" y="1800"/>
                    <a:pt x="125" y="1782"/>
                    <a:pt x="136" y="1754"/>
                  </a:cubicBezTo>
                  <a:cubicBezTo>
                    <a:pt x="663" y="258"/>
                    <a:pt x="1678" y="132"/>
                    <a:pt x="2788" y="132"/>
                  </a:cubicBezTo>
                  <a:cubicBezTo>
                    <a:pt x="2899" y="132"/>
                    <a:pt x="3011" y="133"/>
                    <a:pt x="3123" y="134"/>
                  </a:cubicBezTo>
                  <a:cubicBezTo>
                    <a:pt x="3259" y="136"/>
                    <a:pt x="3397" y="138"/>
                    <a:pt x="3534" y="138"/>
                  </a:cubicBezTo>
                  <a:cubicBezTo>
                    <a:pt x="3635" y="138"/>
                    <a:pt x="3737" y="137"/>
                    <a:pt x="3838" y="134"/>
                  </a:cubicBezTo>
                  <a:cubicBezTo>
                    <a:pt x="3863" y="133"/>
                    <a:pt x="3888" y="133"/>
                    <a:pt x="3913" y="133"/>
                  </a:cubicBezTo>
                  <a:cubicBezTo>
                    <a:pt x="5282" y="133"/>
                    <a:pt x="5691" y="1530"/>
                    <a:pt x="5708" y="1587"/>
                  </a:cubicBezTo>
                  <a:cubicBezTo>
                    <a:pt x="5717" y="1620"/>
                    <a:pt x="5744" y="1638"/>
                    <a:pt x="5776" y="1638"/>
                  </a:cubicBezTo>
                  <a:cubicBezTo>
                    <a:pt x="5781" y="1638"/>
                    <a:pt x="5786" y="1637"/>
                    <a:pt x="5791" y="1636"/>
                  </a:cubicBezTo>
                  <a:cubicBezTo>
                    <a:pt x="5825" y="1626"/>
                    <a:pt x="5846" y="1587"/>
                    <a:pt x="5836" y="1553"/>
                  </a:cubicBezTo>
                  <a:cubicBezTo>
                    <a:pt x="5829" y="1539"/>
                    <a:pt x="5387" y="0"/>
                    <a:pt x="39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42"/>
            <p:cNvSpPr/>
            <p:nvPr/>
          </p:nvSpPr>
          <p:spPr>
            <a:xfrm>
              <a:off x="-2758617" y="1851468"/>
              <a:ext cx="1004134" cy="2023387"/>
            </a:xfrm>
            <a:custGeom>
              <a:avLst/>
              <a:gdLst/>
              <a:ahLst/>
              <a:cxnLst/>
              <a:rect l="l" t="t" r="r" b="b"/>
              <a:pathLst>
                <a:path w="10958" h="22081" extrusionOk="0">
                  <a:moveTo>
                    <a:pt x="1915" y="1"/>
                  </a:moveTo>
                  <a:cubicBezTo>
                    <a:pt x="1790" y="1"/>
                    <a:pt x="1705" y="33"/>
                    <a:pt x="1669" y="98"/>
                  </a:cubicBezTo>
                  <a:cubicBezTo>
                    <a:pt x="1403" y="577"/>
                    <a:pt x="0" y="4130"/>
                    <a:pt x="969" y="6708"/>
                  </a:cubicBezTo>
                  <a:cubicBezTo>
                    <a:pt x="1808" y="8945"/>
                    <a:pt x="2956" y="9289"/>
                    <a:pt x="2956" y="9289"/>
                  </a:cubicBezTo>
                  <a:cubicBezTo>
                    <a:pt x="3012" y="10472"/>
                    <a:pt x="920" y="15371"/>
                    <a:pt x="701" y="17352"/>
                  </a:cubicBezTo>
                  <a:cubicBezTo>
                    <a:pt x="323" y="20738"/>
                    <a:pt x="3172" y="22080"/>
                    <a:pt x="4088" y="22080"/>
                  </a:cubicBezTo>
                  <a:cubicBezTo>
                    <a:pt x="4088" y="22080"/>
                    <a:pt x="0" y="17834"/>
                    <a:pt x="3872" y="15471"/>
                  </a:cubicBezTo>
                  <a:cubicBezTo>
                    <a:pt x="5135" y="14698"/>
                    <a:pt x="7633" y="15416"/>
                    <a:pt x="9087" y="14663"/>
                  </a:cubicBezTo>
                  <a:cubicBezTo>
                    <a:pt x="10537" y="13910"/>
                    <a:pt x="10957" y="6971"/>
                    <a:pt x="10287" y="6704"/>
                  </a:cubicBezTo>
                  <a:cubicBezTo>
                    <a:pt x="10104" y="6629"/>
                    <a:pt x="9767" y="6569"/>
                    <a:pt x="9238" y="6569"/>
                  </a:cubicBezTo>
                  <a:cubicBezTo>
                    <a:pt x="8815" y="6569"/>
                    <a:pt x="8269" y="6607"/>
                    <a:pt x="7581" y="6708"/>
                  </a:cubicBezTo>
                  <a:cubicBezTo>
                    <a:pt x="7581" y="6708"/>
                    <a:pt x="7140" y="4834"/>
                    <a:pt x="6557" y="3807"/>
                  </a:cubicBezTo>
                  <a:cubicBezTo>
                    <a:pt x="5164" y="1341"/>
                    <a:pt x="2719" y="1"/>
                    <a:pt x="191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42"/>
            <p:cNvSpPr/>
            <p:nvPr/>
          </p:nvSpPr>
          <p:spPr>
            <a:xfrm>
              <a:off x="-2590739" y="2075518"/>
              <a:ext cx="378451" cy="520027"/>
            </a:xfrm>
            <a:custGeom>
              <a:avLst/>
              <a:gdLst/>
              <a:ahLst/>
              <a:cxnLst/>
              <a:rect l="l" t="t" r="r" b="b"/>
              <a:pathLst>
                <a:path w="4130" h="5675" extrusionOk="0">
                  <a:moveTo>
                    <a:pt x="1034" y="0"/>
                  </a:moveTo>
                  <a:cubicBezTo>
                    <a:pt x="1007" y="0"/>
                    <a:pt x="984" y="5"/>
                    <a:pt x="965" y="16"/>
                  </a:cubicBezTo>
                  <a:cubicBezTo>
                    <a:pt x="580" y="238"/>
                    <a:pt x="0" y="3610"/>
                    <a:pt x="847" y="4627"/>
                  </a:cubicBezTo>
                  <a:cubicBezTo>
                    <a:pt x="1305" y="5179"/>
                    <a:pt x="2019" y="5574"/>
                    <a:pt x="2117" y="5664"/>
                  </a:cubicBezTo>
                  <a:cubicBezTo>
                    <a:pt x="2125" y="5671"/>
                    <a:pt x="2142" y="5675"/>
                    <a:pt x="2169" y="5675"/>
                  </a:cubicBezTo>
                  <a:cubicBezTo>
                    <a:pt x="2454" y="5675"/>
                    <a:pt x="3730" y="5255"/>
                    <a:pt x="3875" y="4651"/>
                  </a:cubicBezTo>
                  <a:cubicBezTo>
                    <a:pt x="3875" y="4651"/>
                    <a:pt x="4129" y="3811"/>
                    <a:pt x="3779" y="2844"/>
                  </a:cubicBezTo>
                  <a:cubicBezTo>
                    <a:pt x="3446" y="1920"/>
                    <a:pt x="1552" y="0"/>
                    <a:pt x="10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42"/>
            <p:cNvSpPr/>
            <p:nvPr/>
          </p:nvSpPr>
          <p:spPr>
            <a:xfrm>
              <a:off x="-2390788" y="3297122"/>
              <a:ext cx="145058" cy="145058"/>
            </a:xfrm>
            <a:custGeom>
              <a:avLst/>
              <a:gdLst/>
              <a:ahLst/>
              <a:cxnLst/>
              <a:rect l="l" t="t" r="r" b="b"/>
              <a:pathLst>
                <a:path w="1583" h="1583" extrusionOk="0">
                  <a:moveTo>
                    <a:pt x="792" y="0"/>
                  </a:moveTo>
                  <a:cubicBezTo>
                    <a:pt x="354" y="0"/>
                    <a:pt x="1" y="354"/>
                    <a:pt x="1" y="791"/>
                  </a:cubicBezTo>
                  <a:cubicBezTo>
                    <a:pt x="1" y="1228"/>
                    <a:pt x="354" y="1582"/>
                    <a:pt x="792" y="1582"/>
                  </a:cubicBezTo>
                  <a:cubicBezTo>
                    <a:pt x="1229" y="1582"/>
                    <a:pt x="1583" y="1228"/>
                    <a:pt x="1583" y="791"/>
                  </a:cubicBezTo>
                  <a:cubicBezTo>
                    <a:pt x="1583" y="354"/>
                    <a:pt x="1229" y="0"/>
                    <a:pt x="792" y="0"/>
                  </a:cubicBezTo>
                  <a:close/>
                </a:path>
              </a:pathLst>
            </a:custGeom>
            <a:solidFill>
              <a:srgbClr val="E58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42"/>
            <p:cNvSpPr/>
            <p:nvPr/>
          </p:nvSpPr>
          <p:spPr>
            <a:xfrm>
              <a:off x="-2341488" y="2381217"/>
              <a:ext cx="113261" cy="146616"/>
            </a:xfrm>
            <a:custGeom>
              <a:avLst/>
              <a:gdLst/>
              <a:ahLst/>
              <a:cxnLst/>
              <a:rect l="l" t="t" r="r" b="b"/>
              <a:pathLst>
                <a:path w="1236" h="1600" extrusionOk="0">
                  <a:moveTo>
                    <a:pt x="73" y="1"/>
                  </a:moveTo>
                  <a:cubicBezTo>
                    <a:pt x="45" y="1"/>
                    <a:pt x="19" y="20"/>
                    <a:pt x="10" y="49"/>
                  </a:cubicBezTo>
                  <a:cubicBezTo>
                    <a:pt x="0" y="83"/>
                    <a:pt x="18" y="118"/>
                    <a:pt x="52" y="132"/>
                  </a:cubicBezTo>
                  <a:cubicBezTo>
                    <a:pt x="94" y="142"/>
                    <a:pt x="1104" y="469"/>
                    <a:pt x="1104" y="1534"/>
                  </a:cubicBezTo>
                  <a:cubicBezTo>
                    <a:pt x="1104" y="1572"/>
                    <a:pt x="1131" y="1600"/>
                    <a:pt x="1169" y="1600"/>
                  </a:cubicBezTo>
                  <a:cubicBezTo>
                    <a:pt x="1204" y="1600"/>
                    <a:pt x="1235" y="1572"/>
                    <a:pt x="1235" y="1534"/>
                  </a:cubicBezTo>
                  <a:cubicBezTo>
                    <a:pt x="1235" y="371"/>
                    <a:pt x="105" y="7"/>
                    <a:pt x="90" y="3"/>
                  </a:cubicBezTo>
                  <a:cubicBezTo>
                    <a:pt x="85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42"/>
            <p:cNvSpPr/>
            <p:nvPr/>
          </p:nvSpPr>
          <p:spPr>
            <a:xfrm>
              <a:off x="-2375485" y="2465064"/>
              <a:ext cx="145974" cy="68451"/>
            </a:xfrm>
            <a:custGeom>
              <a:avLst/>
              <a:gdLst/>
              <a:ahLst/>
              <a:cxnLst/>
              <a:rect l="l" t="t" r="r" b="b"/>
              <a:pathLst>
                <a:path w="1593" h="747" extrusionOk="0">
                  <a:moveTo>
                    <a:pt x="66" y="1"/>
                  </a:moveTo>
                  <a:cubicBezTo>
                    <a:pt x="32" y="1"/>
                    <a:pt x="0" y="29"/>
                    <a:pt x="0" y="67"/>
                  </a:cubicBezTo>
                  <a:cubicBezTo>
                    <a:pt x="0" y="102"/>
                    <a:pt x="32" y="133"/>
                    <a:pt x="66" y="133"/>
                  </a:cubicBezTo>
                  <a:cubicBezTo>
                    <a:pt x="77" y="133"/>
                    <a:pt x="1138" y="143"/>
                    <a:pt x="1461" y="716"/>
                  </a:cubicBezTo>
                  <a:cubicBezTo>
                    <a:pt x="1475" y="737"/>
                    <a:pt x="1495" y="747"/>
                    <a:pt x="1520" y="747"/>
                  </a:cubicBezTo>
                  <a:cubicBezTo>
                    <a:pt x="1530" y="747"/>
                    <a:pt x="1540" y="744"/>
                    <a:pt x="1551" y="740"/>
                  </a:cubicBezTo>
                  <a:cubicBezTo>
                    <a:pt x="1582" y="719"/>
                    <a:pt x="1593" y="681"/>
                    <a:pt x="1575" y="650"/>
                  </a:cubicBezTo>
                  <a:cubicBezTo>
                    <a:pt x="1214" y="12"/>
                    <a:pt x="115" y="1"/>
                    <a:pt x="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42"/>
            <p:cNvSpPr/>
            <p:nvPr/>
          </p:nvSpPr>
          <p:spPr>
            <a:xfrm>
              <a:off x="-2470603" y="3736426"/>
              <a:ext cx="393388" cy="194082"/>
            </a:xfrm>
            <a:custGeom>
              <a:avLst/>
              <a:gdLst/>
              <a:ahLst/>
              <a:cxnLst/>
              <a:rect l="l" t="t" r="r" b="b"/>
              <a:pathLst>
                <a:path w="4293" h="2118" extrusionOk="0">
                  <a:moveTo>
                    <a:pt x="72" y="0"/>
                  </a:moveTo>
                  <a:cubicBezTo>
                    <a:pt x="68" y="0"/>
                    <a:pt x="64" y="0"/>
                    <a:pt x="60" y="1"/>
                  </a:cubicBezTo>
                  <a:cubicBezTo>
                    <a:pt x="21" y="8"/>
                    <a:pt x="1" y="43"/>
                    <a:pt x="8" y="77"/>
                  </a:cubicBezTo>
                  <a:cubicBezTo>
                    <a:pt x="244" y="1305"/>
                    <a:pt x="1326" y="1909"/>
                    <a:pt x="1926" y="2069"/>
                  </a:cubicBezTo>
                  <a:cubicBezTo>
                    <a:pt x="2020" y="2093"/>
                    <a:pt x="2124" y="2117"/>
                    <a:pt x="2215" y="2117"/>
                  </a:cubicBezTo>
                  <a:cubicBezTo>
                    <a:pt x="2287" y="2117"/>
                    <a:pt x="2349" y="2104"/>
                    <a:pt x="2381" y="2062"/>
                  </a:cubicBezTo>
                  <a:cubicBezTo>
                    <a:pt x="2485" y="1944"/>
                    <a:pt x="2415" y="1643"/>
                    <a:pt x="2339" y="1406"/>
                  </a:cubicBezTo>
                  <a:lnTo>
                    <a:pt x="2339" y="1406"/>
                  </a:lnTo>
                  <a:cubicBezTo>
                    <a:pt x="2956" y="1961"/>
                    <a:pt x="3696" y="2032"/>
                    <a:pt x="4039" y="2032"/>
                  </a:cubicBezTo>
                  <a:cubicBezTo>
                    <a:pt x="4156" y="2032"/>
                    <a:pt x="4227" y="2024"/>
                    <a:pt x="4230" y="2024"/>
                  </a:cubicBezTo>
                  <a:cubicBezTo>
                    <a:pt x="4265" y="2021"/>
                    <a:pt x="4292" y="1986"/>
                    <a:pt x="4285" y="1951"/>
                  </a:cubicBezTo>
                  <a:cubicBezTo>
                    <a:pt x="4282" y="1916"/>
                    <a:pt x="4255" y="1892"/>
                    <a:pt x="4221" y="1892"/>
                  </a:cubicBezTo>
                  <a:cubicBezTo>
                    <a:pt x="4218" y="1892"/>
                    <a:pt x="4216" y="1892"/>
                    <a:pt x="4213" y="1892"/>
                  </a:cubicBezTo>
                  <a:cubicBezTo>
                    <a:pt x="4210" y="1893"/>
                    <a:pt x="4142" y="1902"/>
                    <a:pt x="4028" y="1902"/>
                  </a:cubicBezTo>
                  <a:cubicBezTo>
                    <a:pt x="3661" y="1902"/>
                    <a:pt x="2825" y="1813"/>
                    <a:pt x="2210" y="1087"/>
                  </a:cubicBezTo>
                  <a:cubicBezTo>
                    <a:pt x="2197" y="1072"/>
                    <a:pt x="2179" y="1063"/>
                    <a:pt x="2160" y="1063"/>
                  </a:cubicBezTo>
                  <a:cubicBezTo>
                    <a:pt x="2149" y="1063"/>
                    <a:pt x="2138" y="1066"/>
                    <a:pt x="2127" y="1073"/>
                  </a:cubicBezTo>
                  <a:cubicBezTo>
                    <a:pt x="2100" y="1090"/>
                    <a:pt x="2090" y="1125"/>
                    <a:pt x="2100" y="1156"/>
                  </a:cubicBezTo>
                  <a:cubicBezTo>
                    <a:pt x="2245" y="1486"/>
                    <a:pt x="2356" y="1892"/>
                    <a:pt x="2284" y="1976"/>
                  </a:cubicBezTo>
                  <a:cubicBezTo>
                    <a:pt x="2276" y="1981"/>
                    <a:pt x="2255" y="1985"/>
                    <a:pt x="2222" y="1985"/>
                  </a:cubicBezTo>
                  <a:cubicBezTo>
                    <a:pt x="2127" y="1985"/>
                    <a:pt x="1932" y="1953"/>
                    <a:pt x="1666" y="1840"/>
                  </a:cubicBezTo>
                  <a:cubicBezTo>
                    <a:pt x="1364" y="1712"/>
                    <a:pt x="358" y="1205"/>
                    <a:pt x="136" y="53"/>
                  </a:cubicBezTo>
                  <a:cubicBezTo>
                    <a:pt x="130" y="23"/>
                    <a:pt x="103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42"/>
            <p:cNvSpPr/>
            <p:nvPr/>
          </p:nvSpPr>
          <p:spPr>
            <a:xfrm>
              <a:off x="-1740353" y="3397555"/>
              <a:ext cx="14112" cy="296347"/>
            </a:xfrm>
            <a:custGeom>
              <a:avLst/>
              <a:gdLst/>
              <a:ahLst/>
              <a:cxnLst/>
              <a:rect l="l" t="t" r="r" b="b"/>
              <a:pathLst>
                <a:path w="154" h="3234" extrusionOk="0">
                  <a:moveTo>
                    <a:pt x="67" y="1"/>
                  </a:moveTo>
                  <a:cubicBezTo>
                    <a:pt x="32" y="1"/>
                    <a:pt x="1" y="28"/>
                    <a:pt x="4" y="67"/>
                  </a:cubicBezTo>
                  <a:lnTo>
                    <a:pt x="22" y="3168"/>
                  </a:lnTo>
                  <a:cubicBezTo>
                    <a:pt x="22" y="3203"/>
                    <a:pt x="53" y="3234"/>
                    <a:pt x="87" y="3234"/>
                  </a:cubicBezTo>
                  <a:cubicBezTo>
                    <a:pt x="126" y="3231"/>
                    <a:pt x="153" y="3203"/>
                    <a:pt x="153" y="3165"/>
                  </a:cubicBezTo>
                  <a:lnTo>
                    <a:pt x="132" y="63"/>
                  </a:lnTo>
                  <a:cubicBezTo>
                    <a:pt x="132" y="28"/>
                    <a:pt x="105" y="1"/>
                    <a:pt x="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42"/>
            <p:cNvSpPr/>
            <p:nvPr/>
          </p:nvSpPr>
          <p:spPr>
            <a:xfrm>
              <a:off x="-2214296" y="2806868"/>
              <a:ext cx="152663" cy="47467"/>
            </a:xfrm>
            <a:custGeom>
              <a:avLst/>
              <a:gdLst/>
              <a:ahLst/>
              <a:cxnLst/>
              <a:rect l="l" t="t" r="r" b="b"/>
              <a:pathLst>
                <a:path w="1666" h="518" extrusionOk="0">
                  <a:moveTo>
                    <a:pt x="906" y="0"/>
                  </a:moveTo>
                  <a:cubicBezTo>
                    <a:pt x="425" y="0"/>
                    <a:pt x="42" y="389"/>
                    <a:pt x="28" y="407"/>
                  </a:cubicBezTo>
                  <a:cubicBezTo>
                    <a:pt x="0" y="434"/>
                    <a:pt x="4" y="476"/>
                    <a:pt x="28" y="500"/>
                  </a:cubicBezTo>
                  <a:cubicBezTo>
                    <a:pt x="42" y="511"/>
                    <a:pt x="59" y="517"/>
                    <a:pt x="73" y="517"/>
                  </a:cubicBezTo>
                  <a:cubicBezTo>
                    <a:pt x="90" y="517"/>
                    <a:pt x="108" y="511"/>
                    <a:pt x="121" y="497"/>
                  </a:cubicBezTo>
                  <a:cubicBezTo>
                    <a:pt x="125" y="493"/>
                    <a:pt x="485" y="133"/>
                    <a:pt x="908" y="133"/>
                  </a:cubicBezTo>
                  <a:cubicBezTo>
                    <a:pt x="914" y="133"/>
                    <a:pt x="920" y="133"/>
                    <a:pt x="926" y="133"/>
                  </a:cubicBezTo>
                  <a:cubicBezTo>
                    <a:pt x="1152" y="139"/>
                    <a:pt x="1360" y="250"/>
                    <a:pt x="1541" y="466"/>
                  </a:cubicBezTo>
                  <a:cubicBezTo>
                    <a:pt x="1554" y="481"/>
                    <a:pt x="1573" y="489"/>
                    <a:pt x="1591" y="489"/>
                  </a:cubicBezTo>
                  <a:cubicBezTo>
                    <a:pt x="1606" y="489"/>
                    <a:pt x="1622" y="483"/>
                    <a:pt x="1634" y="472"/>
                  </a:cubicBezTo>
                  <a:cubicBezTo>
                    <a:pt x="1662" y="448"/>
                    <a:pt x="1666" y="407"/>
                    <a:pt x="1641" y="379"/>
                  </a:cubicBezTo>
                  <a:cubicBezTo>
                    <a:pt x="1433" y="136"/>
                    <a:pt x="1194" y="8"/>
                    <a:pt x="930" y="0"/>
                  </a:cubicBezTo>
                  <a:cubicBezTo>
                    <a:pt x="922" y="0"/>
                    <a:pt x="914" y="0"/>
                    <a:pt x="9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42"/>
            <p:cNvSpPr/>
            <p:nvPr/>
          </p:nvSpPr>
          <p:spPr>
            <a:xfrm>
              <a:off x="-1754557" y="1851468"/>
              <a:ext cx="998269" cy="2023387"/>
            </a:xfrm>
            <a:custGeom>
              <a:avLst/>
              <a:gdLst/>
              <a:ahLst/>
              <a:cxnLst/>
              <a:rect l="l" t="t" r="r" b="b"/>
              <a:pathLst>
                <a:path w="10894" h="22081" extrusionOk="0">
                  <a:moveTo>
                    <a:pt x="8983" y="1"/>
                  </a:moveTo>
                  <a:cubicBezTo>
                    <a:pt x="8178" y="1"/>
                    <a:pt x="5733" y="1341"/>
                    <a:pt x="4337" y="3807"/>
                  </a:cubicBezTo>
                  <a:cubicBezTo>
                    <a:pt x="3757" y="4834"/>
                    <a:pt x="3317" y="6708"/>
                    <a:pt x="3317" y="6708"/>
                  </a:cubicBezTo>
                  <a:cubicBezTo>
                    <a:pt x="3103" y="6620"/>
                    <a:pt x="2714" y="6592"/>
                    <a:pt x="2275" y="6592"/>
                  </a:cubicBezTo>
                  <a:cubicBezTo>
                    <a:pt x="1758" y="6592"/>
                    <a:pt x="1172" y="6631"/>
                    <a:pt x="721" y="6655"/>
                  </a:cubicBezTo>
                  <a:cubicBezTo>
                    <a:pt x="0" y="6697"/>
                    <a:pt x="361" y="13910"/>
                    <a:pt x="1811" y="14663"/>
                  </a:cubicBezTo>
                  <a:cubicBezTo>
                    <a:pt x="3261" y="15416"/>
                    <a:pt x="5762" y="14698"/>
                    <a:pt x="7025" y="15471"/>
                  </a:cubicBezTo>
                  <a:cubicBezTo>
                    <a:pt x="10894" y="17834"/>
                    <a:pt x="6810" y="22080"/>
                    <a:pt x="6810" y="22080"/>
                  </a:cubicBezTo>
                  <a:cubicBezTo>
                    <a:pt x="7723" y="22080"/>
                    <a:pt x="10571" y="20738"/>
                    <a:pt x="10196" y="17352"/>
                  </a:cubicBezTo>
                  <a:cubicBezTo>
                    <a:pt x="9978" y="15371"/>
                    <a:pt x="7885" y="10472"/>
                    <a:pt x="7938" y="9289"/>
                  </a:cubicBezTo>
                  <a:cubicBezTo>
                    <a:pt x="7938" y="9289"/>
                    <a:pt x="9089" y="8945"/>
                    <a:pt x="9925" y="6708"/>
                  </a:cubicBezTo>
                  <a:cubicBezTo>
                    <a:pt x="10894" y="4130"/>
                    <a:pt x="9496" y="577"/>
                    <a:pt x="9228" y="98"/>
                  </a:cubicBezTo>
                  <a:cubicBezTo>
                    <a:pt x="9193" y="33"/>
                    <a:pt x="9107" y="1"/>
                    <a:pt x="89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42"/>
            <p:cNvSpPr/>
            <p:nvPr/>
          </p:nvSpPr>
          <p:spPr>
            <a:xfrm>
              <a:off x="-1302514" y="2075518"/>
              <a:ext cx="378726" cy="520027"/>
            </a:xfrm>
            <a:custGeom>
              <a:avLst/>
              <a:gdLst/>
              <a:ahLst/>
              <a:cxnLst/>
              <a:rect l="l" t="t" r="r" b="b"/>
              <a:pathLst>
                <a:path w="4133" h="5675" extrusionOk="0">
                  <a:moveTo>
                    <a:pt x="3099" y="0"/>
                  </a:moveTo>
                  <a:cubicBezTo>
                    <a:pt x="2581" y="0"/>
                    <a:pt x="687" y="1920"/>
                    <a:pt x="354" y="2844"/>
                  </a:cubicBezTo>
                  <a:cubicBezTo>
                    <a:pt x="1" y="3811"/>
                    <a:pt x="257" y="4651"/>
                    <a:pt x="257" y="4651"/>
                  </a:cubicBezTo>
                  <a:cubicBezTo>
                    <a:pt x="403" y="5255"/>
                    <a:pt x="1676" y="5675"/>
                    <a:pt x="1963" y="5675"/>
                  </a:cubicBezTo>
                  <a:cubicBezTo>
                    <a:pt x="1989" y="5675"/>
                    <a:pt x="2007" y="5671"/>
                    <a:pt x="2016" y="5664"/>
                  </a:cubicBezTo>
                  <a:cubicBezTo>
                    <a:pt x="2113" y="5574"/>
                    <a:pt x="2827" y="5179"/>
                    <a:pt x="3285" y="4627"/>
                  </a:cubicBezTo>
                  <a:cubicBezTo>
                    <a:pt x="4132" y="3610"/>
                    <a:pt x="3549" y="238"/>
                    <a:pt x="3168" y="16"/>
                  </a:cubicBezTo>
                  <a:cubicBezTo>
                    <a:pt x="3149" y="5"/>
                    <a:pt x="3126" y="0"/>
                    <a:pt x="3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42"/>
            <p:cNvSpPr/>
            <p:nvPr/>
          </p:nvSpPr>
          <p:spPr>
            <a:xfrm>
              <a:off x="-1268884" y="3297122"/>
              <a:ext cx="145058" cy="145058"/>
            </a:xfrm>
            <a:custGeom>
              <a:avLst/>
              <a:gdLst/>
              <a:ahLst/>
              <a:cxnLst/>
              <a:rect l="l" t="t" r="r" b="b"/>
              <a:pathLst>
                <a:path w="1583" h="1583" extrusionOk="0">
                  <a:moveTo>
                    <a:pt x="792" y="0"/>
                  </a:moveTo>
                  <a:cubicBezTo>
                    <a:pt x="355" y="0"/>
                    <a:pt x="1" y="354"/>
                    <a:pt x="1" y="791"/>
                  </a:cubicBezTo>
                  <a:cubicBezTo>
                    <a:pt x="1" y="1228"/>
                    <a:pt x="355" y="1582"/>
                    <a:pt x="792" y="1582"/>
                  </a:cubicBezTo>
                  <a:cubicBezTo>
                    <a:pt x="1229" y="1582"/>
                    <a:pt x="1583" y="1228"/>
                    <a:pt x="1583" y="791"/>
                  </a:cubicBezTo>
                  <a:cubicBezTo>
                    <a:pt x="1583" y="354"/>
                    <a:pt x="1229" y="0"/>
                    <a:pt x="792" y="0"/>
                  </a:cubicBezTo>
                  <a:close/>
                </a:path>
              </a:pathLst>
            </a:custGeom>
            <a:solidFill>
              <a:srgbClr val="E581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42"/>
            <p:cNvSpPr/>
            <p:nvPr/>
          </p:nvSpPr>
          <p:spPr>
            <a:xfrm>
              <a:off x="-1286295" y="2381217"/>
              <a:ext cx="113169" cy="146616"/>
            </a:xfrm>
            <a:custGeom>
              <a:avLst/>
              <a:gdLst/>
              <a:ahLst/>
              <a:cxnLst/>
              <a:rect l="l" t="t" r="r" b="b"/>
              <a:pathLst>
                <a:path w="1235" h="1600" extrusionOk="0">
                  <a:moveTo>
                    <a:pt x="1160" y="1"/>
                  </a:moveTo>
                  <a:cubicBezTo>
                    <a:pt x="1154" y="1"/>
                    <a:pt x="1148" y="2"/>
                    <a:pt x="1142" y="3"/>
                  </a:cubicBezTo>
                  <a:cubicBezTo>
                    <a:pt x="1131" y="7"/>
                    <a:pt x="0" y="371"/>
                    <a:pt x="0" y="1534"/>
                  </a:cubicBezTo>
                  <a:cubicBezTo>
                    <a:pt x="0" y="1572"/>
                    <a:pt x="28" y="1600"/>
                    <a:pt x="66" y="1600"/>
                  </a:cubicBezTo>
                  <a:cubicBezTo>
                    <a:pt x="101" y="1600"/>
                    <a:pt x="132" y="1572"/>
                    <a:pt x="132" y="1534"/>
                  </a:cubicBezTo>
                  <a:cubicBezTo>
                    <a:pt x="132" y="469"/>
                    <a:pt x="1138" y="142"/>
                    <a:pt x="1183" y="132"/>
                  </a:cubicBezTo>
                  <a:cubicBezTo>
                    <a:pt x="1218" y="118"/>
                    <a:pt x="1235" y="83"/>
                    <a:pt x="1225" y="49"/>
                  </a:cubicBezTo>
                  <a:cubicBezTo>
                    <a:pt x="1216" y="20"/>
                    <a:pt x="1189" y="1"/>
                    <a:pt x="11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42"/>
            <p:cNvSpPr/>
            <p:nvPr/>
          </p:nvSpPr>
          <p:spPr>
            <a:xfrm>
              <a:off x="-1285378" y="2465064"/>
              <a:ext cx="145974" cy="68451"/>
            </a:xfrm>
            <a:custGeom>
              <a:avLst/>
              <a:gdLst/>
              <a:ahLst/>
              <a:cxnLst/>
              <a:rect l="l" t="t" r="r" b="b"/>
              <a:pathLst>
                <a:path w="1593" h="747" extrusionOk="0">
                  <a:moveTo>
                    <a:pt x="1527" y="1"/>
                  </a:moveTo>
                  <a:cubicBezTo>
                    <a:pt x="1482" y="1"/>
                    <a:pt x="382" y="12"/>
                    <a:pt x="18" y="650"/>
                  </a:cubicBezTo>
                  <a:cubicBezTo>
                    <a:pt x="1" y="681"/>
                    <a:pt x="11" y="719"/>
                    <a:pt x="43" y="740"/>
                  </a:cubicBezTo>
                  <a:cubicBezTo>
                    <a:pt x="53" y="744"/>
                    <a:pt x="67" y="747"/>
                    <a:pt x="77" y="747"/>
                  </a:cubicBezTo>
                  <a:cubicBezTo>
                    <a:pt x="98" y="747"/>
                    <a:pt x="122" y="737"/>
                    <a:pt x="132" y="716"/>
                  </a:cubicBezTo>
                  <a:cubicBezTo>
                    <a:pt x="459" y="143"/>
                    <a:pt x="1516" y="133"/>
                    <a:pt x="1527" y="133"/>
                  </a:cubicBezTo>
                  <a:cubicBezTo>
                    <a:pt x="1565" y="133"/>
                    <a:pt x="1593" y="102"/>
                    <a:pt x="1593" y="67"/>
                  </a:cubicBezTo>
                  <a:cubicBezTo>
                    <a:pt x="1593" y="29"/>
                    <a:pt x="1565" y="1"/>
                    <a:pt x="15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42"/>
            <p:cNvSpPr/>
            <p:nvPr/>
          </p:nvSpPr>
          <p:spPr>
            <a:xfrm>
              <a:off x="-1437311" y="3736426"/>
              <a:ext cx="393296" cy="194082"/>
            </a:xfrm>
            <a:custGeom>
              <a:avLst/>
              <a:gdLst/>
              <a:ahLst/>
              <a:cxnLst/>
              <a:rect l="l" t="t" r="r" b="b"/>
              <a:pathLst>
                <a:path w="4292" h="2118" extrusionOk="0">
                  <a:moveTo>
                    <a:pt x="4220" y="0"/>
                  </a:moveTo>
                  <a:cubicBezTo>
                    <a:pt x="4190" y="0"/>
                    <a:pt x="4163" y="23"/>
                    <a:pt x="4157" y="53"/>
                  </a:cubicBezTo>
                  <a:cubicBezTo>
                    <a:pt x="3935" y="1205"/>
                    <a:pt x="2929" y="1712"/>
                    <a:pt x="2623" y="1840"/>
                  </a:cubicBezTo>
                  <a:cubicBezTo>
                    <a:pt x="2354" y="1956"/>
                    <a:pt x="2156" y="1986"/>
                    <a:pt x="2064" y="1986"/>
                  </a:cubicBezTo>
                  <a:cubicBezTo>
                    <a:pt x="2035" y="1986"/>
                    <a:pt x="2016" y="1983"/>
                    <a:pt x="2009" y="1979"/>
                  </a:cubicBezTo>
                  <a:cubicBezTo>
                    <a:pt x="1936" y="1892"/>
                    <a:pt x="2047" y="1486"/>
                    <a:pt x="2189" y="1156"/>
                  </a:cubicBezTo>
                  <a:cubicBezTo>
                    <a:pt x="2203" y="1125"/>
                    <a:pt x="2193" y="1090"/>
                    <a:pt x="2165" y="1073"/>
                  </a:cubicBezTo>
                  <a:cubicBezTo>
                    <a:pt x="2155" y="1066"/>
                    <a:pt x="2143" y="1063"/>
                    <a:pt x="2131" y="1063"/>
                  </a:cubicBezTo>
                  <a:cubicBezTo>
                    <a:pt x="2112" y="1063"/>
                    <a:pt x="2092" y="1072"/>
                    <a:pt x="2079" y="1087"/>
                  </a:cubicBezTo>
                  <a:cubicBezTo>
                    <a:pt x="1467" y="1813"/>
                    <a:pt x="631" y="1902"/>
                    <a:pt x="265" y="1902"/>
                  </a:cubicBezTo>
                  <a:cubicBezTo>
                    <a:pt x="151" y="1902"/>
                    <a:pt x="83" y="1893"/>
                    <a:pt x="80" y="1892"/>
                  </a:cubicBezTo>
                  <a:cubicBezTo>
                    <a:pt x="77" y="1892"/>
                    <a:pt x="75" y="1892"/>
                    <a:pt x="72" y="1892"/>
                  </a:cubicBezTo>
                  <a:cubicBezTo>
                    <a:pt x="37" y="1892"/>
                    <a:pt x="10" y="1916"/>
                    <a:pt x="4" y="1951"/>
                  </a:cubicBezTo>
                  <a:cubicBezTo>
                    <a:pt x="0" y="1986"/>
                    <a:pt x="24" y="2021"/>
                    <a:pt x="63" y="2024"/>
                  </a:cubicBezTo>
                  <a:cubicBezTo>
                    <a:pt x="65" y="2024"/>
                    <a:pt x="136" y="2032"/>
                    <a:pt x="254" y="2032"/>
                  </a:cubicBezTo>
                  <a:cubicBezTo>
                    <a:pt x="596" y="2032"/>
                    <a:pt x="1337" y="1961"/>
                    <a:pt x="1954" y="1406"/>
                  </a:cubicBezTo>
                  <a:lnTo>
                    <a:pt x="1954" y="1406"/>
                  </a:lnTo>
                  <a:cubicBezTo>
                    <a:pt x="1874" y="1643"/>
                    <a:pt x="1805" y="1944"/>
                    <a:pt x="1909" y="2062"/>
                  </a:cubicBezTo>
                  <a:cubicBezTo>
                    <a:pt x="1943" y="2104"/>
                    <a:pt x="2005" y="2117"/>
                    <a:pt x="2075" y="2117"/>
                  </a:cubicBezTo>
                  <a:cubicBezTo>
                    <a:pt x="2165" y="2117"/>
                    <a:pt x="2273" y="2093"/>
                    <a:pt x="2363" y="2069"/>
                  </a:cubicBezTo>
                  <a:cubicBezTo>
                    <a:pt x="2966" y="1909"/>
                    <a:pt x="4049" y="1305"/>
                    <a:pt x="4285" y="77"/>
                  </a:cubicBezTo>
                  <a:cubicBezTo>
                    <a:pt x="4292" y="43"/>
                    <a:pt x="4268" y="8"/>
                    <a:pt x="4233" y="1"/>
                  </a:cubicBezTo>
                  <a:cubicBezTo>
                    <a:pt x="4229" y="0"/>
                    <a:pt x="4224" y="0"/>
                    <a:pt x="4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42"/>
            <p:cNvSpPr/>
            <p:nvPr/>
          </p:nvSpPr>
          <p:spPr>
            <a:xfrm>
              <a:off x="-1452890" y="2806868"/>
              <a:ext cx="152389" cy="47467"/>
            </a:xfrm>
            <a:custGeom>
              <a:avLst/>
              <a:gdLst/>
              <a:ahLst/>
              <a:cxnLst/>
              <a:rect l="l" t="t" r="r" b="b"/>
              <a:pathLst>
                <a:path w="1663" h="518" extrusionOk="0">
                  <a:moveTo>
                    <a:pt x="760" y="0"/>
                  </a:moveTo>
                  <a:cubicBezTo>
                    <a:pt x="752" y="0"/>
                    <a:pt x="744" y="0"/>
                    <a:pt x="736" y="0"/>
                  </a:cubicBezTo>
                  <a:cubicBezTo>
                    <a:pt x="468" y="8"/>
                    <a:pt x="233" y="136"/>
                    <a:pt x="25" y="379"/>
                  </a:cubicBezTo>
                  <a:cubicBezTo>
                    <a:pt x="0" y="407"/>
                    <a:pt x="4" y="448"/>
                    <a:pt x="31" y="472"/>
                  </a:cubicBezTo>
                  <a:cubicBezTo>
                    <a:pt x="44" y="483"/>
                    <a:pt x="60" y="489"/>
                    <a:pt x="75" y="489"/>
                  </a:cubicBezTo>
                  <a:cubicBezTo>
                    <a:pt x="94" y="489"/>
                    <a:pt x="112" y="481"/>
                    <a:pt x="125" y="466"/>
                  </a:cubicBezTo>
                  <a:cubicBezTo>
                    <a:pt x="305" y="250"/>
                    <a:pt x="513" y="139"/>
                    <a:pt x="739" y="133"/>
                  </a:cubicBezTo>
                  <a:cubicBezTo>
                    <a:pt x="747" y="132"/>
                    <a:pt x="755" y="132"/>
                    <a:pt x="763" y="132"/>
                  </a:cubicBezTo>
                  <a:cubicBezTo>
                    <a:pt x="1183" y="132"/>
                    <a:pt x="1541" y="493"/>
                    <a:pt x="1544" y="497"/>
                  </a:cubicBezTo>
                  <a:cubicBezTo>
                    <a:pt x="1554" y="511"/>
                    <a:pt x="1572" y="517"/>
                    <a:pt x="1589" y="517"/>
                  </a:cubicBezTo>
                  <a:cubicBezTo>
                    <a:pt x="1607" y="517"/>
                    <a:pt x="1624" y="511"/>
                    <a:pt x="1637" y="500"/>
                  </a:cubicBezTo>
                  <a:cubicBezTo>
                    <a:pt x="1662" y="476"/>
                    <a:pt x="1662" y="434"/>
                    <a:pt x="1637" y="407"/>
                  </a:cubicBezTo>
                  <a:cubicBezTo>
                    <a:pt x="1621" y="389"/>
                    <a:pt x="1238" y="0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42"/>
            <p:cNvSpPr/>
            <p:nvPr/>
          </p:nvSpPr>
          <p:spPr>
            <a:xfrm>
              <a:off x="-1914187" y="3890192"/>
              <a:ext cx="358383" cy="49483"/>
            </a:xfrm>
            <a:custGeom>
              <a:avLst/>
              <a:gdLst/>
              <a:ahLst/>
              <a:cxnLst/>
              <a:rect l="l" t="t" r="r" b="b"/>
              <a:pathLst>
                <a:path w="3911" h="540" extrusionOk="0">
                  <a:moveTo>
                    <a:pt x="3834" y="1"/>
                  </a:moveTo>
                  <a:cubicBezTo>
                    <a:pt x="3825" y="1"/>
                    <a:pt x="3815" y="2"/>
                    <a:pt x="3806" y="6"/>
                  </a:cubicBezTo>
                  <a:cubicBezTo>
                    <a:pt x="3170" y="313"/>
                    <a:pt x="2500" y="409"/>
                    <a:pt x="1907" y="409"/>
                  </a:cubicBezTo>
                  <a:cubicBezTo>
                    <a:pt x="897" y="409"/>
                    <a:pt x="111" y="128"/>
                    <a:pt x="98" y="124"/>
                  </a:cubicBezTo>
                  <a:cubicBezTo>
                    <a:pt x="91" y="122"/>
                    <a:pt x="84" y="121"/>
                    <a:pt x="78" y="121"/>
                  </a:cubicBezTo>
                  <a:cubicBezTo>
                    <a:pt x="49" y="121"/>
                    <a:pt x="23" y="138"/>
                    <a:pt x="14" y="165"/>
                  </a:cubicBezTo>
                  <a:cubicBezTo>
                    <a:pt x="0" y="200"/>
                    <a:pt x="18" y="235"/>
                    <a:pt x="52" y="248"/>
                  </a:cubicBezTo>
                  <a:cubicBezTo>
                    <a:pt x="66" y="252"/>
                    <a:pt x="871" y="540"/>
                    <a:pt x="1905" y="540"/>
                  </a:cubicBezTo>
                  <a:cubicBezTo>
                    <a:pt x="2516" y="540"/>
                    <a:pt x="3209" y="439"/>
                    <a:pt x="3865" y="124"/>
                  </a:cubicBezTo>
                  <a:cubicBezTo>
                    <a:pt x="3896" y="110"/>
                    <a:pt x="3910" y="69"/>
                    <a:pt x="3896" y="37"/>
                  </a:cubicBezTo>
                  <a:cubicBezTo>
                    <a:pt x="3883" y="14"/>
                    <a:pt x="3859" y="1"/>
                    <a:pt x="3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42"/>
            <p:cNvSpPr/>
            <p:nvPr/>
          </p:nvSpPr>
          <p:spPr>
            <a:xfrm>
              <a:off x="-2546937" y="3014607"/>
              <a:ext cx="35188" cy="66435"/>
            </a:xfrm>
            <a:custGeom>
              <a:avLst/>
              <a:gdLst/>
              <a:ahLst/>
              <a:cxnLst/>
              <a:rect l="l" t="t" r="r" b="b"/>
              <a:pathLst>
                <a:path w="384" h="725" extrusionOk="0">
                  <a:moveTo>
                    <a:pt x="308" y="0"/>
                  </a:moveTo>
                  <a:cubicBezTo>
                    <a:pt x="290" y="0"/>
                    <a:pt x="271" y="8"/>
                    <a:pt x="258" y="23"/>
                  </a:cubicBezTo>
                  <a:cubicBezTo>
                    <a:pt x="247" y="37"/>
                    <a:pt x="1" y="332"/>
                    <a:pt x="1" y="658"/>
                  </a:cubicBezTo>
                  <a:cubicBezTo>
                    <a:pt x="1" y="697"/>
                    <a:pt x="33" y="724"/>
                    <a:pt x="67" y="724"/>
                  </a:cubicBezTo>
                  <a:cubicBezTo>
                    <a:pt x="105" y="724"/>
                    <a:pt x="133" y="697"/>
                    <a:pt x="133" y="658"/>
                  </a:cubicBezTo>
                  <a:cubicBezTo>
                    <a:pt x="133" y="381"/>
                    <a:pt x="355" y="114"/>
                    <a:pt x="358" y="111"/>
                  </a:cubicBezTo>
                  <a:cubicBezTo>
                    <a:pt x="383" y="82"/>
                    <a:pt x="379" y="41"/>
                    <a:pt x="351" y="16"/>
                  </a:cubicBezTo>
                  <a:cubicBezTo>
                    <a:pt x="339" y="6"/>
                    <a:pt x="324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42"/>
            <p:cNvSpPr/>
            <p:nvPr/>
          </p:nvSpPr>
          <p:spPr>
            <a:xfrm>
              <a:off x="-2516697" y="3089016"/>
              <a:ext cx="35096" cy="66435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308" y="0"/>
                  </a:moveTo>
                  <a:cubicBezTo>
                    <a:pt x="290" y="0"/>
                    <a:pt x="271" y="8"/>
                    <a:pt x="257" y="23"/>
                  </a:cubicBezTo>
                  <a:cubicBezTo>
                    <a:pt x="247" y="37"/>
                    <a:pt x="1" y="332"/>
                    <a:pt x="1" y="658"/>
                  </a:cubicBezTo>
                  <a:cubicBezTo>
                    <a:pt x="1" y="697"/>
                    <a:pt x="28" y="724"/>
                    <a:pt x="66" y="724"/>
                  </a:cubicBezTo>
                  <a:cubicBezTo>
                    <a:pt x="101" y="724"/>
                    <a:pt x="132" y="697"/>
                    <a:pt x="132" y="658"/>
                  </a:cubicBezTo>
                  <a:cubicBezTo>
                    <a:pt x="132" y="381"/>
                    <a:pt x="355" y="110"/>
                    <a:pt x="358" y="110"/>
                  </a:cubicBezTo>
                  <a:cubicBezTo>
                    <a:pt x="382" y="82"/>
                    <a:pt x="379" y="40"/>
                    <a:pt x="351" y="16"/>
                  </a:cubicBezTo>
                  <a:cubicBezTo>
                    <a:pt x="339" y="5"/>
                    <a:pt x="323" y="0"/>
                    <a:pt x="3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42"/>
            <p:cNvSpPr/>
            <p:nvPr/>
          </p:nvSpPr>
          <p:spPr>
            <a:xfrm>
              <a:off x="-2577085" y="3111192"/>
              <a:ext cx="35096" cy="66527"/>
            </a:xfrm>
            <a:custGeom>
              <a:avLst/>
              <a:gdLst/>
              <a:ahLst/>
              <a:cxnLst/>
              <a:rect l="l" t="t" r="r" b="b"/>
              <a:pathLst>
                <a:path w="383" h="726" extrusionOk="0">
                  <a:moveTo>
                    <a:pt x="310" y="1"/>
                  </a:moveTo>
                  <a:cubicBezTo>
                    <a:pt x="291" y="1"/>
                    <a:pt x="271" y="8"/>
                    <a:pt x="257" y="24"/>
                  </a:cubicBezTo>
                  <a:cubicBezTo>
                    <a:pt x="247" y="35"/>
                    <a:pt x="0" y="333"/>
                    <a:pt x="0" y="659"/>
                  </a:cubicBezTo>
                  <a:cubicBezTo>
                    <a:pt x="0" y="694"/>
                    <a:pt x="32" y="725"/>
                    <a:pt x="67" y="725"/>
                  </a:cubicBezTo>
                  <a:cubicBezTo>
                    <a:pt x="104" y="725"/>
                    <a:pt x="133" y="694"/>
                    <a:pt x="133" y="659"/>
                  </a:cubicBezTo>
                  <a:cubicBezTo>
                    <a:pt x="133" y="381"/>
                    <a:pt x="358" y="111"/>
                    <a:pt x="358" y="107"/>
                  </a:cubicBezTo>
                  <a:cubicBezTo>
                    <a:pt x="382" y="80"/>
                    <a:pt x="379" y="38"/>
                    <a:pt x="351" y="14"/>
                  </a:cubicBezTo>
                  <a:cubicBezTo>
                    <a:pt x="339" y="5"/>
                    <a:pt x="324" y="1"/>
                    <a:pt x="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42"/>
            <p:cNvSpPr/>
            <p:nvPr/>
          </p:nvSpPr>
          <p:spPr>
            <a:xfrm>
              <a:off x="-2554817" y="3189449"/>
              <a:ext cx="35004" cy="66435"/>
            </a:xfrm>
            <a:custGeom>
              <a:avLst/>
              <a:gdLst/>
              <a:ahLst/>
              <a:cxnLst/>
              <a:rect l="l" t="t" r="r" b="b"/>
              <a:pathLst>
                <a:path w="382" h="725" extrusionOk="0">
                  <a:moveTo>
                    <a:pt x="306" y="1"/>
                  </a:moveTo>
                  <a:cubicBezTo>
                    <a:pt x="288" y="1"/>
                    <a:pt x="270" y="9"/>
                    <a:pt x="257" y="24"/>
                  </a:cubicBezTo>
                  <a:cubicBezTo>
                    <a:pt x="247" y="38"/>
                    <a:pt x="0" y="332"/>
                    <a:pt x="0" y="659"/>
                  </a:cubicBezTo>
                  <a:cubicBezTo>
                    <a:pt x="0" y="696"/>
                    <a:pt x="28" y="725"/>
                    <a:pt x="66" y="725"/>
                  </a:cubicBezTo>
                  <a:cubicBezTo>
                    <a:pt x="101" y="725"/>
                    <a:pt x="132" y="696"/>
                    <a:pt x="132" y="659"/>
                  </a:cubicBezTo>
                  <a:cubicBezTo>
                    <a:pt x="132" y="381"/>
                    <a:pt x="354" y="110"/>
                    <a:pt x="358" y="110"/>
                  </a:cubicBezTo>
                  <a:cubicBezTo>
                    <a:pt x="382" y="83"/>
                    <a:pt x="375" y="41"/>
                    <a:pt x="348" y="17"/>
                  </a:cubicBezTo>
                  <a:cubicBezTo>
                    <a:pt x="335" y="6"/>
                    <a:pt x="320" y="1"/>
                    <a:pt x="3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42"/>
            <p:cNvSpPr/>
            <p:nvPr/>
          </p:nvSpPr>
          <p:spPr>
            <a:xfrm>
              <a:off x="-2613373" y="3211717"/>
              <a:ext cx="27765" cy="70192"/>
            </a:xfrm>
            <a:custGeom>
              <a:avLst/>
              <a:gdLst/>
              <a:ahLst/>
              <a:cxnLst/>
              <a:rect l="l" t="t" r="r" b="b"/>
              <a:pathLst>
                <a:path w="303" h="766" extrusionOk="0">
                  <a:moveTo>
                    <a:pt x="228" y="1"/>
                  </a:moveTo>
                  <a:cubicBezTo>
                    <a:pt x="203" y="1"/>
                    <a:pt x="178" y="14"/>
                    <a:pt x="167" y="37"/>
                  </a:cubicBezTo>
                  <a:cubicBezTo>
                    <a:pt x="161" y="51"/>
                    <a:pt x="1" y="402"/>
                    <a:pt x="88" y="717"/>
                  </a:cubicBezTo>
                  <a:cubicBezTo>
                    <a:pt x="95" y="745"/>
                    <a:pt x="122" y="766"/>
                    <a:pt x="151" y="766"/>
                  </a:cubicBezTo>
                  <a:cubicBezTo>
                    <a:pt x="157" y="766"/>
                    <a:pt x="164" y="766"/>
                    <a:pt x="167" y="762"/>
                  </a:cubicBezTo>
                  <a:cubicBezTo>
                    <a:pt x="202" y="756"/>
                    <a:pt x="223" y="717"/>
                    <a:pt x="216" y="682"/>
                  </a:cubicBezTo>
                  <a:cubicBezTo>
                    <a:pt x="140" y="416"/>
                    <a:pt x="285" y="96"/>
                    <a:pt x="285" y="93"/>
                  </a:cubicBezTo>
                  <a:cubicBezTo>
                    <a:pt x="303" y="62"/>
                    <a:pt x="289" y="20"/>
                    <a:pt x="255" y="6"/>
                  </a:cubicBezTo>
                  <a:cubicBezTo>
                    <a:pt x="246" y="2"/>
                    <a:pt x="237" y="1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42"/>
            <p:cNvSpPr/>
            <p:nvPr/>
          </p:nvSpPr>
          <p:spPr>
            <a:xfrm>
              <a:off x="-2514772" y="2923796"/>
              <a:ext cx="34088" cy="67260"/>
            </a:xfrm>
            <a:custGeom>
              <a:avLst/>
              <a:gdLst/>
              <a:ahLst/>
              <a:cxnLst/>
              <a:rect l="l" t="t" r="r" b="b"/>
              <a:pathLst>
                <a:path w="372" h="734" extrusionOk="0">
                  <a:moveTo>
                    <a:pt x="296" y="0"/>
                  </a:moveTo>
                  <a:cubicBezTo>
                    <a:pt x="277" y="0"/>
                    <a:pt x="258" y="10"/>
                    <a:pt x="244" y="26"/>
                  </a:cubicBezTo>
                  <a:cubicBezTo>
                    <a:pt x="233" y="40"/>
                    <a:pt x="0" y="345"/>
                    <a:pt x="15" y="671"/>
                  </a:cubicBezTo>
                  <a:cubicBezTo>
                    <a:pt x="15" y="706"/>
                    <a:pt x="45" y="734"/>
                    <a:pt x="80" y="734"/>
                  </a:cubicBezTo>
                  <a:cubicBezTo>
                    <a:pt x="119" y="734"/>
                    <a:pt x="146" y="702"/>
                    <a:pt x="146" y="664"/>
                  </a:cubicBezTo>
                  <a:cubicBezTo>
                    <a:pt x="132" y="390"/>
                    <a:pt x="348" y="109"/>
                    <a:pt x="348" y="106"/>
                  </a:cubicBezTo>
                  <a:cubicBezTo>
                    <a:pt x="372" y="77"/>
                    <a:pt x="365" y="36"/>
                    <a:pt x="337" y="15"/>
                  </a:cubicBezTo>
                  <a:cubicBezTo>
                    <a:pt x="324" y="5"/>
                    <a:pt x="310" y="0"/>
                    <a:pt x="2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42"/>
            <p:cNvSpPr/>
            <p:nvPr/>
          </p:nvSpPr>
          <p:spPr>
            <a:xfrm>
              <a:off x="-2493146" y="2995638"/>
              <a:ext cx="32439" cy="68176"/>
            </a:xfrm>
            <a:custGeom>
              <a:avLst/>
              <a:gdLst/>
              <a:ahLst/>
              <a:cxnLst/>
              <a:rect l="l" t="t" r="r" b="b"/>
              <a:pathLst>
                <a:path w="354" h="744" extrusionOk="0">
                  <a:moveTo>
                    <a:pt x="278" y="0"/>
                  </a:moveTo>
                  <a:cubicBezTo>
                    <a:pt x="258" y="0"/>
                    <a:pt x="239" y="10"/>
                    <a:pt x="226" y="29"/>
                  </a:cubicBezTo>
                  <a:cubicBezTo>
                    <a:pt x="216" y="43"/>
                    <a:pt x="0" y="359"/>
                    <a:pt x="32" y="685"/>
                  </a:cubicBezTo>
                  <a:cubicBezTo>
                    <a:pt x="32" y="720"/>
                    <a:pt x="63" y="744"/>
                    <a:pt x="94" y="744"/>
                  </a:cubicBezTo>
                  <a:lnTo>
                    <a:pt x="101" y="744"/>
                  </a:lnTo>
                  <a:cubicBezTo>
                    <a:pt x="139" y="741"/>
                    <a:pt x="163" y="709"/>
                    <a:pt x="160" y="671"/>
                  </a:cubicBezTo>
                  <a:cubicBezTo>
                    <a:pt x="136" y="397"/>
                    <a:pt x="330" y="105"/>
                    <a:pt x="333" y="102"/>
                  </a:cubicBezTo>
                  <a:cubicBezTo>
                    <a:pt x="354" y="74"/>
                    <a:pt x="347" y="33"/>
                    <a:pt x="317" y="12"/>
                  </a:cubicBezTo>
                  <a:cubicBezTo>
                    <a:pt x="304" y="4"/>
                    <a:pt x="291" y="0"/>
                    <a:pt x="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42"/>
            <p:cNvSpPr/>
            <p:nvPr/>
          </p:nvSpPr>
          <p:spPr>
            <a:xfrm>
              <a:off x="-1050697" y="2964390"/>
              <a:ext cx="35004" cy="66435"/>
            </a:xfrm>
            <a:custGeom>
              <a:avLst/>
              <a:gdLst/>
              <a:ahLst/>
              <a:cxnLst/>
              <a:rect l="l" t="t" r="r" b="b"/>
              <a:pathLst>
                <a:path w="382" h="725" extrusionOk="0">
                  <a:moveTo>
                    <a:pt x="74" y="0"/>
                  </a:moveTo>
                  <a:cubicBezTo>
                    <a:pt x="59" y="0"/>
                    <a:pt x="44" y="6"/>
                    <a:pt x="31" y="17"/>
                  </a:cubicBezTo>
                  <a:cubicBezTo>
                    <a:pt x="4" y="41"/>
                    <a:pt x="0" y="82"/>
                    <a:pt x="24" y="110"/>
                  </a:cubicBezTo>
                  <a:cubicBezTo>
                    <a:pt x="24" y="113"/>
                    <a:pt x="250" y="380"/>
                    <a:pt x="250" y="659"/>
                  </a:cubicBezTo>
                  <a:cubicBezTo>
                    <a:pt x="250" y="696"/>
                    <a:pt x="278" y="724"/>
                    <a:pt x="316" y="724"/>
                  </a:cubicBezTo>
                  <a:cubicBezTo>
                    <a:pt x="350" y="724"/>
                    <a:pt x="382" y="696"/>
                    <a:pt x="382" y="659"/>
                  </a:cubicBezTo>
                  <a:cubicBezTo>
                    <a:pt x="382" y="332"/>
                    <a:pt x="135" y="37"/>
                    <a:pt x="125" y="23"/>
                  </a:cubicBezTo>
                  <a:cubicBezTo>
                    <a:pt x="112" y="8"/>
                    <a:pt x="93" y="0"/>
                    <a:pt x="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42"/>
            <p:cNvSpPr/>
            <p:nvPr/>
          </p:nvSpPr>
          <p:spPr>
            <a:xfrm>
              <a:off x="-1080937" y="3038799"/>
              <a:ext cx="35004" cy="66435"/>
            </a:xfrm>
            <a:custGeom>
              <a:avLst/>
              <a:gdLst/>
              <a:ahLst/>
              <a:cxnLst/>
              <a:rect l="l" t="t" r="r" b="b"/>
              <a:pathLst>
                <a:path w="382" h="725" extrusionOk="0">
                  <a:moveTo>
                    <a:pt x="75" y="0"/>
                  </a:moveTo>
                  <a:cubicBezTo>
                    <a:pt x="60" y="0"/>
                    <a:pt x="44" y="6"/>
                    <a:pt x="31" y="16"/>
                  </a:cubicBezTo>
                  <a:cubicBezTo>
                    <a:pt x="4" y="41"/>
                    <a:pt x="1" y="82"/>
                    <a:pt x="25" y="110"/>
                  </a:cubicBezTo>
                  <a:cubicBezTo>
                    <a:pt x="28" y="110"/>
                    <a:pt x="250" y="380"/>
                    <a:pt x="250" y="658"/>
                  </a:cubicBezTo>
                  <a:cubicBezTo>
                    <a:pt x="250" y="696"/>
                    <a:pt x="281" y="724"/>
                    <a:pt x="316" y="724"/>
                  </a:cubicBezTo>
                  <a:cubicBezTo>
                    <a:pt x="354" y="724"/>
                    <a:pt x="382" y="696"/>
                    <a:pt x="382" y="658"/>
                  </a:cubicBezTo>
                  <a:cubicBezTo>
                    <a:pt x="382" y="332"/>
                    <a:pt x="135" y="37"/>
                    <a:pt x="126" y="23"/>
                  </a:cubicBezTo>
                  <a:cubicBezTo>
                    <a:pt x="112" y="8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42"/>
            <p:cNvSpPr/>
            <p:nvPr/>
          </p:nvSpPr>
          <p:spPr>
            <a:xfrm>
              <a:off x="-1020549" y="3060975"/>
              <a:ext cx="35096" cy="66435"/>
            </a:xfrm>
            <a:custGeom>
              <a:avLst/>
              <a:gdLst/>
              <a:ahLst/>
              <a:cxnLst/>
              <a:rect l="l" t="t" r="r" b="b"/>
              <a:pathLst>
                <a:path w="383" h="725" extrusionOk="0">
                  <a:moveTo>
                    <a:pt x="72" y="0"/>
                  </a:moveTo>
                  <a:cubicBezTo>
                    <a:pt x="58" y="0"/>
                    <a:pt x="44" y="4"/>
                    <a:pt x="32" y="13"/>
                  </a:cubicBezTo>
                  <a:cubicBezTo>
                    <a:pt x="4" y="38"/>
                    <a:pt x="0" y="79"/>
                    <a:pt x="25" y="107"/>
                  </a:cubicBezTo>
                  <a:cubicBezTo>
                    <a:pt x="25" y="111"/>
                    <a:pt x="250" y="381"/>
                    <a:pt x="250" y="659"/>
                  </a:cubicBezTo>
                  <a:cubicBezTo>
                    <a:pt x="250" y="694"/>
                    <a:pt x="278" y="724"/>
                    <a:pt x="317" y="724"/>
                  </a:cubicBezTo>
                  <a:cubicBezTo>
                    <a:pt x="351" y="724"/>
                    <a:pt x="382" y="694"/>
                    <a:pt x="382" y="659"/>
                  </a:cubicBezTo>
                  <a:cubicBezTo>
                    <a:pt x="382" y="333"/>
                    <a:pt x="136" y="34"/>
                    <a:pt x="125" y="24"/>
                  </a:cubicBezTo>
                  <a:cubicBezTo>
                    <a:pt x="111" y="8"/>
                    <a:pt x="92" y="0"/>
                    <a:pt x="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42"/>
            <p:cNvSpPr/>
            <p:nvPr/>
          </p:nvSpPr>
          <p:spPr>
            <a:xfrm>
              <a:off x="-1042817" y="3139232"/>
              <a:ext cx="35096" cy="66344"/>
            </a:xfrm>
            <a:custGeom>
              <a:avLst/>
              <a:gdLst/>
              <a:ahLst/>
              <a:cxnLst/>
              <a:rect l="l" t="t" r="r" b="b"/>
              <a:pathLst>
                <a:path w="383" h="724" extrusionOk="0">
                  <a:moveTo>
                    <a:pt x="75" y="0"/>
                  </a:moveTo>
                  <a:cubicBezTo>
                    <a:pt x="60" y="0"/>
                    <a:pt x="44" y="5"/>
                    <a:pt x="32" y="16"/>
                  </a:cubicBezTo>
                  <a:cubicBezTo>
                    <a:pt x="4" y="41"/>
                    <a:pt x="1" y="83"/>
                    <a:pt x="25" y="110"/>
                  </a:cubicBezTo>
                  <a:cubicBezTo>
                    <a:pt x="28" y="110"/>
                    <a:pt x="251" y="381"/>
                    <a:pt x="251" y="658"/>
                  </a:cubicBezTo>
                  <a:cubicBezTo>
                    <a:pt x="251" y="696"/>
                    <a:pt x="282" y="724"/>
                    <a:pt x="317" y="724"/>
                  </a:cubicBezTo>
                  <a:cubicBezTo>
                    <a:pt x="355" y="724"/>
                    <a:pt x="382" y="696"/>
                    <a:pt x="382" y="658"/>
                  </a:cubicBezTo>
                  <a:cubicBezTo>
                    <a:pt x="382" y="333"/>
                    <a:pt x="136" y="37"/>
                    <a:pt x="126" y="24"/>
                  </a:cubicBezTo>
                  <a:cubicBezTo>
                    <a:pt x="113" y="8"/>
                    <a:pt x="94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42"/>
            <p:cNvSpPr/>
            <p:nvPr/>
          </p:nvSpPr>
          <p:spPr>
            <a:xfrm>
              <a:off x="-977022" y="3161500"/>
              <a:ext cx="27765" cy="70192"/>
            </a:xfrm>
            <a:custGeom>
              <a:avLst/>
              <a:gdLst/>
              <a:ahLst/>
              <a:cxnLst/>
              <a:rect l="l" t="t" r="r" b="b"/>
              <a:pathLst>
                <a:path w="303" h="766" extrusionOk="0">
                  <a:moveTo>
                    <a:pt x="75" y="1"/>
                  </a:moveTo>
                  <a:cubicBezTo>
                    <a:pt x="67" y="1"/>
                    <a:pt x="58" y="3"/>
                    <a:pt x="50" y="6"/>
                  </a:cubicBezTo>
                  <a:cubicBezTo>
                    <a:pt x="15" y="20"/>
                    <a:pt x="1" y="61"/>
                    <a:pt x="15" y="93"/>
                  </a:cubicBezTo>
                  <a:cubicBezTo>
                    <a:pt x="18" y="96"/>
                    <a:pt x="164" y="415"/>
                    <a:pt x="87" y="682"/>
                  </a:cubicBezTo>
                  <a:cubicBezTo>
                    <a:pt x="81" y="717"/>
                    <a:pt x="101" y="756"/>
                    <a:pt x="136" y="762"/>
                  </a:cubicBezTo>
                  <a:cubicBezTo>
                    <a:pt x="140" y="766"/>
                    <a:pt x="146" y="766"/>
                    <a:pt x="154" y="766"/>
                  </a:cubicBezTo>
                  <a:cubicBezTo>
                    <a:pt x="181" y="766"/>
                    <a:pt x="209" y="745"/>
                    <a:pt x="216" y="717"/>
                  </a:cubicBezTo>
                  <a:cubicBezTo>
                    <a:pt x="303" y="402"/>
                    <a:pt x="143" y="51"/>
                    <a:pt x="136" y="37"/>
                  </a:cubicBezTo>
                  <a:cubicBezTo>
                    <a:pt x="124" y="14"/>
                    <a:pt x="99" y="1"/>
                    <a:pt x="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42"/>
            <p:cNvSpPr/>
            <p:nvPr/>
          </p:nvSpPr>
          <p:spPr>
            <a:xfrm>
              <a:off x="-1081945" y="2873579"/>
              <a:ext cx="34180" cy="67260"/>
            </a:xfrm>
            <a:custGeom>
              <a:avLst/>
              <a:gdLst/>
              <a:ahLst/>
              <a:cxnLst/>
              <a:rect l="l" t="t" r="r" b="b"/>
              <a:pathLst>
                <a:path w="373" h="734" extrusionOk="0">
                  <a:moveTo>
                    <a:pt x="75" y="0"/>
                  </a:moveTo>
                  <a:cubicBezTo>
                    <a:pt x="61" y="0"/>
                    <a:pt x="47" y="5"/>
                    <a:pt x="36" y="15"/>
                  </a:cubicBezTo>
                  <a:cubicBezTo>
                    <a:pt x="8" y="36"/>
                    <a:pt x="1" y="78"/>
                    <a:pt x="25" y="105"/>
                  </a:cubicBezTo>
                  <a:cubicBezTo>
                    <a:pt x="25" y="109"/>
                    <a:pt x="241" y="386"/>
                    <a:pt x="226" y="664"/>
                  </a:cubicBezTo>
                  <a:cubicBezTo>
                    <a:pt x="226" y="702"/>
                    <a:pt x="254" y="734"/>
                    <a:pt x="289" y="734"/>
                  </a:cubicBezTo>
                  <a:lnTo>
                    <a:pt x="292" y="734"/>
                  </a:lnTo>
                  <a:cubicBezTo>
                    <a:pt x="327" y="734"/>
                    <a:pt x="358" y="705"/>
                    <a:pt x="358" y="671"/>
                  </a:cubicBezTo>
                  <a:cubicBezTo>
                    <a:pt x="372" y="345"/>
                    <a:pt x="140" y="39"/>
                    <a:pt x="129" y="26"/>
                  </a:cubicBezTo>
                  <a:cubicBezTo>
                    <a:pt x="115" y="9"/>
                    <a:pt x="95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42"/>
            <p:cNvSpPr/>
            <p:nvPr/>
          </p:nvSpPr>
          <p:spPr>
            <a:xfrm>
              <a:off x="-1101922" y="2945422"/>
              <a:ext cx="32530" cy="68176"/>
            </a:xfrm>
            <a:custGeom>
              <a:avLst/>
              <a:gdLst/>
              <a:ahLst/>
              <a:cxnLst/>
              <a:rect l="l" t="t" r="r" b="b"/>
              <a:pathLst>
                <a:path w="355" h="744" extrusionOk="0">
                  <a:moveTo>
                    <a:pt x="75" y="0"/>
                  </a:moveTo>
                  <a:cubicBezTo>
                    <a:pt x="62" y="0"/>
                    <a:pt x="50" y="4"/>
                    <a:pt x="39" y="12"/>
                  </a:cubicBezTo>
                  <a:cubicBezTo>
                    <a:pt x="7" y="33"/>
                    <a:pt x="1" y="75"/>
                    <a:pt x="21" y="102"/>
                  </a:cubicBezTo>
                  <a:cubicBezTo>
                    <a:pt x="21" y="105"/>
                    <a:pt x="219" y="397"/>
                    <a:pt x="195" y="671"/>
                  </a:cubicBezTo>
                  <a:cubicBezTo>
                    <a:pt x="191" y="709"/>
                    <a:pt x="215" y="741"/>
                    <a:pt x="254" y="744"/>
                  </a:cubicBezTo>
                  <a:lnTo>
                    <a:pt x="257" y="744"/>
                  </a:lnTo>
                  <a:cubicBezTo>
                    <a:pt x="292" y="744"/>
                    <a:pt x="320" y="720"/>
                    <a:pt x="323" y="685"/>
                  </a:cubicBezTo>
                  <a:cubicBezTo>
                    <a:pt x="355" y="358"/>
                    <a:pt x="139" y="43"/>
                    <a:pt x="129" y="29"/>
                  </a:cubicBezTo>
                  <a:cubicBezTo>
                    <a:pt x="116" y="10"/>
                    <a:pt x="96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42"/>
            <p:cNvSpPr/>
            <p:nvPr/>
          </p:nvSpPr>
          <p:spPr>
            <a:xfrm>
              <a:off x="-1717719" y="3281177"/>
              <a:ext cx="88153" cy="19243"/>
            </a:xfrm>
            <a:custGeom>
              <a:avLst/>
              <a:gdLst/>
              <a:ahLst/>
              <a:cxnLst/>
              <a:rect l="l" t="t" r="r" b="b"/>
              <a:pathLst>
                <a:path w="962" h="210" extrusionOk="0">
                  <a:moveTo>
                    <a:pt x="207" y="0"/>
                  </a:moveTo>
                  <a:cubicBezTo>
                    <a:pt x="125" y="0"/>
                    <a:pt x="72" y="3"/>
                    <a:pt x="66" y="4"/>
                  </a:cubicBezTo>
                  <a:cubicBezTo>
                    <a:pt x="28" y="4"/>
                    <a:pt x="0" y="36"/>
                    <a:pt x="4" y="70"/>
                  </a:cubicBezTo>
                  <a:cubicBezTo>
                    <a:pt x="4" y="106"/>
                    <a:pt x="28" y="133"/>
                    <a:pt x="65" y="133"/>
                  </a:cubicBezTo>
                  <a:cubicBezTo>
                    <a:pt x="67" y="133"/>
                    <a:pt x="70" y="133"/>
                    <a:pt x="73" y="132"/>
                  </a:cubicBezTo>
                  <a:cubicBezTo>
                    <a:pt x="74" y="132"/>
                    <a:pt x="118" y="131"/>
                    <a:pt x="189" y="131"/>
                  </a:cubicBezTo>
                  <a:cubicBezTo>
                    <a:pt x="348" y="131"/>
                    <a:pt x="639" y="141"/>
                    <a:pt x="868" y="206"/>
                  </a:cubicBezTo>
                  <a:cubicBezTo>
                    <a:pt x="875" y="209"/>
                    <a:pt x="881" y="209"/>
                    <a:pt x="889" y="209"/>
                  </a:cubicBezTo>
                  <a:cubicBezTo>
                    <a:pt x="916" y="209"/>
                    <a:pt x="944" y="188"/>
                    <a:pt x="951" y="161"/>
                  </a:cubicBezTo>
                  <a:cubicBezTo>
                    <a:pt x="961" y="126"/>
                    <a:pt x="940" y="91"/>
                    <a:pt x="905" y="81"/>
                  </a:cubicBezTo>
                  <a:cubicBezTo>
                    <a:pt x="667" y="13"/>
                    <a:pt x="376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42"/>
            <p:cNvSpPr/>
            <p:nvPr/>
          </p:nvSpPr>
          <p:spPr>
            <a:xfrm rot="21111922">
              <a:off x="-1490196" y="3705399"/>
              <a:ext cx="72941" cy="102569"/>
            </a:xfrm>
            <a:custGeom>
              <a:avLst/>
              <a:gdLst/>
              <a:ahLst/>
              <a:cxnLst/>
              <a:rect l="l" t="t" r="r" b="b"/>
              <a:pathLst>
                <a:path w="1482" h="2084" extrusionOk="0">
                  <a:moveTo>
                    <a:pt x="75" y="0"/>
                  </a:moveTo>
                  <a:cubicBezTo>
                    <a:pt x="54" y="0"/>
                    <a:pt x="34" y="10"/>
                    <a:pt x="21" y="30"/>
                  </a:cubicBezTo>
                  <a:cubicBezTo>
                    <a:pt x="0" y="57"/>
                    <a:pt x="3" y="99"/>
                    <a:pt x="35" y="120"/>
                  </a:cubicBezTo>
                  <a:cubicBezTo>
                    <a:pt x="48" y="131"/>
                    <a:pt x="1336" y="1071"/>
                    <a:pt x="1148" y="2004"/>
                  </a:cubicBezTo>
                  <a:cubicBezTo>
                    <a:pt x="1142" y="2041"/>
                    <a:pt x="1166" y="2076"/>
                    <a:pt x="1201" y="2083"/>
                  </a:cubicBezTo>
                  <a:lnTo>
                    <a:pt x="1214" y="2083"/>
                  </a:lnTo>
                  <a:cubicBezTo>
                    <a:pt x="1246" y="2083"/>
                    <a:pt x="1270" y="2062"/>
                    <a:pt x="1276" y="2031"/>
                  </a:cubicBezTo>
                  <a:cubicBezTo>
                    <a:pt x="1481" y="1015"/>
                    <a:pt x="167" y="54"/>
                    <a:pt x="111" y="12"/>
                  </a:cubicBezTo>
                  <a:cubicBezTo>
                    <a:pt x="100" y="4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42"/>
            <p:cNvSpPr/>
            <p:nvPr/>
          </p:nvSpPr>
          <p:spPr>
            <a:xfrm rot="826843">
              <a:off x="-1628369" y="4025675"/>
              <a:ext cx="96747" cy="136070"/>
            </a:xfrm>
            <a:custGeom>
              <a:avLst/>
              <a:gdLst/>
              <a:ahLst/>
              <a:cxnLst/>
              <a:rect l="l" t="t" r="r" b="b"/>
              <a:pathLst>
                <a:path w="1482" h="2084" extrusionOk="0">
                  <a:moveTo>
                    <a:pt x="75" y="0"/>
                  </a:moveTo>
                  <a:cubicBezTo>
                    <a:pt x="54" y="0"/>
                    <a:pt x="34" y="10"/>
                    <a:pt x="21" y="30"/>
                  </a:cubicBezTo>
                  <a:cubicBezTo>
                    <a:pt x="0" y="57"/>
                    <a:pt x="3" y="99"/>
                    <a:pt x="35" y="120"/>
                  </a:cubicBezTo>
                  <a:cubicBezTo>
                    <a:pt x="48" y="131"/>
                    <a:pt x="1336" y="1071"/>
                    <a:pt x="1148" y="2004"/>
                  </a:cubicBezTo>
                  <a:cubicBezTo>
                    <a:pt x="1142" y="2041"/>
                    <a:pt x="1166" y="2076"/>
                    <a:pt x="1201" y="2083"/>
                  </a:cubicBezTo>
                  <a:lnTo>
                    <a:pt x="1214" y="2083"/>
                  </a:lnTo>
                  <a:cubicBezTo>
                    <a:pt x="1246" y="2083"/>
                    <a:pt x="1270" y="2062"/>
                    <a:pt x="1276" y="2031"/>
                  </a:cubicBezTo>
                  <a:cubicBezTo>
                    <a:pt x="1481" y="1015"/>
                    <a:pt x="167" y="54"/>
                    <a:pt x="111" y="12"/>
                  </a:cubicBezTo>
                  <a:cubicBezTo>
                    <a:pt x="100" y="4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42"/>
            <p:cNvSpPr/>
            <p:nvPr/>
          </p:nvSpPr>
          <p:spPr>
            <a:xfrm rot="1066558" flipH="1">
              <a:off x="-2038882" y="3717315"/>
              <a:ext cx="65345" cy="91888"/>
            </a:xfrm>
            <a:custGeom>
              <a:avLst/>
              <a:gdLst/>
              <a:ahLst/>
              <a:cxnLst/>
              <a:rect l="l" t="t" r="r" b="b"/>
              <a:pathLst>
                <a:path w="1482" h="2084" extrusionOk="0">
                  <a:moveTo>
                    <a:pt x="75" y="0"/>
                  </a:moveTo>
                  <a:cubicBezTo>
                    <a:pt x="54" y="0"/>
                    <a:pt x="34" y="10"/>
                    <a:pt x="21" y="30"/>
                  </a:cubicBezTo>
                  <a:cubicBezTo>
                    <a:pt x="0" y="57"/>
                    <a:pt x="3" y="99"/>
                    <a:pt x="35" y="120"/>
                  </a:cubicBezTo>
                  <a:cubicBezTo>
                    <a:pt x="48" y="131"/>
                    <a:pt x="1336" y="1071"/>
                    <a:pt x="1148" y="2004"/>
                  </a:cubicBezTo>
                  <a:cubicBezTo>
                    <a:pt x="1142" y="2041"/>
                    <a:pt x="1166" y="2076"/>
                    <a:pt x="1201" y="2083"/>
                  </a:cubicBezTo>
                  <a:lnTo>
                    <a:pt x="1214" y="2083"/>
                  </a:lnTo>
                  <a:cubicBezTo>
                    <a:pt x="1246" y="2083"/>
                    <a:pt x="1270" y="2062"/>
                    <a:pt x="1276" y="2031"/>
                  </a:cubicBezTo>
                  <a:cubicBezTo>
                    <a:pt x="1481" y="1015"/>
                    <a:pt x="167" y="54"/>
                    <a:pt x="111" y="12"/>
                  </a:cubicBezTo>
                  <a:cubicBezTo>
                    <a:pt x="100" y="4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42"/>
            <p:cNvSpPr/>
            <p:nvPr/>
          </p:nvSpPr>
          <p:spPr>
            <a:xfrm>
              <a:off x="-1514412" y="2921888"/>
              <a:ext cx="253800" cy="253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42"/>
            <p:cNvSpPr/>
            <p:nvPr/>
          </p:nvSpPr>
          <p:spPr>
            <a:xfrm>
              <a:off x="-2275187" y="2921888"/>
              <a:ext cx="253800" cy="253800"/>
            </a:xfrm>
            <a:prstGeom prst="ellipse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42"/>
            <p:cNvSpPr/>
            <p:nvPr/>
          </p:nvSpPr>
          <p:spPr>
            <a:xfrm rot="2753161">
              <a:off x="-1852675" y="4042933"/>
              <a:ext cx="44091" cy="62001"/>
            </a:xfrm>
            <a:custGeom>
              <a:avLst/>
              <a:gdLst/>
              <a:ahLst/>
              <a:cxnLst/>
              <a:rect l="l" t="t" r="r" b="b"/>
              <a:pathLst>
                <a:path w="1482" h="2084" extrusionOk="0">
                  <a:moveTo>
                    <a:pt x="75" y="0"/>
                  </a:moveTo>
                  <a:cubicBezTo>
                    <a:pt x="54" y="0"/>
                    <a:pt x="34" y="10"/>
                    <a:pt x="21" y="30"/>
                  </a:cubicBezTo>
                  <a:cubicBezTo>
                    <a:pt x="0" y="57"/>
                    <a:pt x="3" y="99"/>
                    <a:pt x="35" y="120"/>
                  </a:cubicBezTo>
                  <a:cubicBezTo>
                    <a:pt x="48" y="131"/>
                    <a:pt x="1336" y="1071"/>
                    <a:pt x="1148" y="2004"/>
                  </a:cubicBezTo>
                  <a:cubicBezTo>
                    <a:pt x="1142" y="2041"/>
                    <a:pt x="1166" y="2076"/>
                    <a:pt x="1201" y="2083"/>
                  </a:cubicBezTo>
                  <a:lnTo>
                    <a:pt x="1214" y="2083"/>
                  </a:lnTo>
                  <a:cubicBezTo>
                    <a:pt x="1246" y="2083"/>
                    <a:pt x="1270" y="2062"/>
                    <a:pt x="1276" y="2031"/>
                  </a:cubicBezTo>
                  <a:cubicBezTo>
                    <a:pt x="1481" y="1015"/>
                    <a:pt x="167" y="54"/>
                    <a:pt x="111" y="12"/>
                  </a:cubicBezTo>
                  <a:cubicBezTo>
                    <a:pt x="100" y="4"/>
                    <a:pt x="87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04" name="Google Shape;10504;p42"/>
          <p:cNvSpPr txBox="1">
            <a:spLocks noGrp="1"/>
          </p:cNvSpPr>
          <p:nvPr>
            <p:ph type="title" idx="4294967295"/>
          </p:nvPr>
        </p:nvSpPr>
        <p:spPr>
          <a:xfrm>
            <a:off x="300251" y="1606650"/>
            <a:ext cx="2584749" cy="527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Đoạn 1: Từ “Ngày xưa” đến “xuống tàu” </a:t>
            </a:r>
            <a:endParaRPr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512" name="Google Shape;10512;p42"/>
          <p:cNvSpPr txBox="1">
            <a:spLocks noGrp="1"/>
          </p:cNvSpPr>
          <p:nvPr>
            <p:ph type="title"/>
          </p:nvPr>
        </p:nvSpPr>
        <p:spPr>
          <a:xfrm>
            <a:off x="1034703" y="402959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 dirty="0">
                <a:solidFill>
                  <a:schemeClr val="accent5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đọc đoạn</a:t>
            </a:r>
            <a:endParaRPr sz="3200" dirty="0">
              <a:solidFill>
                <a:schemeClr val="accent5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10513" name="Google Shape;10513;p42"/>
          <p:cNvCxnSpPr>
            <a:cxnSpLocks/>
            <a:stCxn id="10504" idx="3"/>
            <a:endCxn id="10500" idx="2"/>
          </p:cNvCxnSpPr>
          <p:nvPr/>
        </p:nvCxnSpPr>
        <p:spPr>
          <a:xfrm>
            <a:off x="2885000" y="1870500"/>
            <a:ext cx="1220549" cy="930429"/>
          </a:xfrm>
          <a:prstGeom prst="curvedConnector3">
            <a:avLst>
              <a:gd name="adj1" fmla="val 50000"/>
            </a:avLst>
          </a:prstGeom>
          <a:noFill/>
          <a:ln w="38100" cap="flat" cmpd="dbl">
            <a:solidFill>
              <a:schemeClr val="accent2"/>
            </a:solidFill>
            <a:prstDash val="solid"/>
            <a:round/>
            <a:headEnd type="none" w="sm" len="sm"/>
            <a:tailEnd type="oval" w="sm" len="sm"/>
          </a:ln>
        </p:spPr>
      </p:cxnSp>
      <p:cxnSp>
        <p:nvCxnSpPr>
          <p:cNvPr id="10514" name="Google Shape;10514;p42"/>
          <p:cNvCxnSpPr>
            <a:cxnSpLocks/>
          </p:cNvCxnSpPr>
          <p:nvPr/>
        </p:nvCxnSpPr>
        <p:spPr>
          <a:xfrm flipH="1">
            <a:off x="4863309" y="1870500"/>
            <a:ext cx="1390800" cy="779700"/>
          </a:xfrm>
          <a:prstGeom prst="curvedConnector3">
            <a:avLst>
              <a:gd name="adj1" fmla="val 50000"/>
            </a:avLst>
          </a:prstGeom>
          <a:noFill/>
          <a:ln w="38100" cap="flat" cmpd="dbl">
            <a:solidFill>
              <a:schemeClr val="accent2"/>
            </a:solidFill>
            <a:prstDash val="solid"/>
            <a:round/>
            <a:headEnd type="none" w="sm" len="sm"/>
            <a:tailEnd type="oval" w="sm" len="sm"/>
          </a:ln>
        </p:spPr>
      </p:cxnSp>
      <p:cxnSp>
        <p:nvCxnSpPr>
          <p:cNvPr id="10515" name="Google Shape;10515;p42"/>
          <p:cNvCxnSpPr>
            <a:cxnSpLocks/>
          </p:cNvCxnSpPr>
          <p:nvPr/>
        </p:nvCxnSpPr>
        <p:spPr>
          <a:xfrm flipH="1">
            <a:off x="4690509" y="3303908"/>
            <a:ext cx="1563600" cy="166200"/>
          </a:xfrm>
          <a:prstGeom prst="curvedConnector3">
            <a:avLst>
              <a:gd name="adj1" fmla="val 50000"/>
            </a:avLst>
          </a:prstGeom>
          <a:noFill/>
          <a:ln w="38100" cap="flat" cmpd="dbl">
            <a:solidFill>
              <a:schemeClr val="accent2"/>
            </a:solidFill>
            <a:prstDash val="solid"/>
            <a:round/>
            <a:headEnd type="none" w="sm" len="sm"/>
            <a:tailEnd type="oval" w="sm" len="sm"/>
          </a:ln>
        </p:spPr>
      </p:cxnSp>
      <p:cxnSp>
        <p:nvCxnSpPr>
          <p:cNvPr id="10516" name="Google Shape;10516;p42"/>
          <p:cNvCxnSpPr>
            <a:cxnSpLocks/>
          </p:cNvCxnSpPr>
          <p:nvPr/>
        </p:nvCxnSpPr>
        <p:spPr>
          <a:xfrm>
            <a:off x="2885000" y="3303908"/>
            <a:ext cx="1286400" cy="229800"/>
          </a:xfrm>
          <a:prstGeom prst="curvedConnector3">
            <a:avLst>
              <a:gd name="adj1" fmla="val 50000"/>
            </a:avLst>
          </a:prstGeom>
          <a:noFill/>
          <a:ln w="38100" cap="flat" cmpd="dbl">
            <a:solidFill>
              <a:schemeClr val="accent2"/>
            </a:solidFill>
            <a:prstDash val="solid"/>
            <a:round/>
            <a:headEnd type="none" w="sm" len="sm"/>
            <a:tailEnd type="oval" w="sm" len="sm"/>
          </a:ln>
        </p:spPr>
      </p:cxnSp>
      <p:sp>
        <p:nvSpPr>
          <p:cNvPr id="76" name="Google Shape;10504;p42">
            <a:extLst>
              <a:ext uri="{FF2B5EF4-FFF2-40B4-BE49-F238E27FC236}">
                <a16:creationId xmlns:a16="http://schemas.microsoft.com/office/drawing/2014/main" id="{CB2AE284-6794-4EB1-9C28-F343BF203563}"/>
              </a:ext>
            </a:extLst>
          </p:cNvPr>
          <p:cNvSpPr txBox="1">
            <a:spLocks/>
          </p:cNvSpPr>
          <p:nvPr/>
        </p:nvSpPr>
        <p:spPr>
          <a:xfrm>
            <a:off x="289037" y="3014322"/>
            <a:ext cx="2584749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Đoạn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Từ “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Lúc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đến “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vậy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</a:p>
        </p:txBody>
      </p:sp>
      <p:sp>
        <p:nvSpPr>
          <p:cNvPr id="77" name="Google Shape;10504;p42">
            <a:extLst>
              <a:ext uri="{FF2B5EF4-FFF2-40B4-BE49-F238E27FC236}">
                <a16:creationId xmlns:a16="http://schemas.microsoft.com/office/drawing/2014/main" id="{DA510B87-3EBD-47A0-A598-7D66E59735FB}"/>
              </a:ext>
            </a:extLst>
          </p:cNvPr>
          <p:cNvSpPr txBox="1">
            <a:spLocks/>
          </p:cNvSpPr>
          <p:nvPr/>
        </p:nvSpPr>
        <p:spPr>
          <a:xfrm>
            <a:off x="6320378" y="1508371"/>
            <a:ext cx="2584749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Đoạn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Từ “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đến “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</a:p>
        </p:txBody>
      </p:sp>
      <p:sp>
        <p:nvSpPr>
          <p:cNvPr id="78" name="Google Shape;10504;p42">
            <a:extLst>
              <a:ext uri="{FF2B5EF4-FFF2-40B4-BE49-F238E27FC236}">
                <a16:creationId xmlns:a16="http://schemas.microsoft.com/office/drawing/2014/main" id="{508AEF92-58F0-449F-888D-2F49ED142BBD}"/>
              </a:ext>
            </a:extLst>
          </p:cNvPr>
          <p:cNvSpPr txBox="1">
            <a:spLocks/>
          </p:cNvSpPr>
          <p:nvPr/>
        </p:nvSpPr>
        <p:spPr>
          <a:xfrm>
            <a:off x="6370510" y="2974123"/>
            <a:ext cx="2584749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Fredoka One"/>
              <a:buNone/>
              <a:defRPr sz="36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Đoạn 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r>
              <a:rPr lang="vi-VN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còn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endParaRPr lang="vi-VN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TextBox 95">
            <a:extLst>
              <a:ext uri="{FF2B5EF4-FFF2-40B4-BE49-F238E27FC236}">
                <a16:creationId xmlns:a16="http://schemas.microsoft.com/office/drawing/2014/main" id="{F274D338-888B-42C3-BA5E-1583E73E8840}"/>
              </a:ext>
            </a:extLst>
          </p:cNvPr>
          <p:cNvSpPr txBox="1"/>
          <p:nvPr/>
        </p:nvSpPr>
        <p:spPr>
          <a:xfrm>
            <a:off x="329565" y="430173"/>
            <a:ext cx="8484870" cy="48013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1. Ngày xưa, có hai người khách du lịch đến nước Ê-ti-ô-pi-a. Họ đi khắp đất nước thăm đường sá, núi đồi, sông ngòi. Vua nước Ê-ti-ô-pi-a mời họ vào cung điện, mở tiệc chiêu đãi và tặng họ nhiều vật quý. Sau đó</a:t>
            </a:r>
            <a:r>
              <a:rPr lang="en-US" sz="1800" b="0" i="0" dirty="0">
                <a:solidFill>
                  <a:srgbClr val="003399"/>
                </a:solidFill>
                <a:effectLst/>
                <a:latin typeface="+mj-lt"/>
              </a:rPr>
              <a:t>,</a:t>
            </a:r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 vua sai một viên quan đưa khách xuống tàu.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2. Lúc hai người khách định bước xuống tàu, viên quan bảo khách dừng lại, cởi giày ra. Ông sai người cạo sạch đất ở đế giày khách rồi mới để họ bước xuống tàu trở về nước. Hai người khách rất ngạc nhiên, hỏi: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Tại sao các ông lại phải làm như vậy?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Viên quan trả lời: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- Đây là mảnh đất yêu quý của chúng tôi. Chúng tôi sinh ra ở đây, chết cũng ở đây. Trên mảnh đất này, chúng tôi trồng trọt, chăn nuôi. Đất Ê-ti-ô-pi-a là cha, là mẹ, là anh em ruột thịt của chúng tôi. Chúng tôi đã tiếp các ông như những khách quý. Nhà vua đã tặng các ông nhiều sản vật hiếm. Song đất Ê-ti-ô-pi-a đối với chúng tôi là thiêng liêng, cao quý nhất. Chúng tôi không thể để các ông mang đi, dù chỉ là một hạt cát nhỏ.</a:t>
            </a:r>
          </a:p>
          <a:p>
            <a:pPr algn="just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3. Nghe những lời nói chân tình của viên quan, hai người khách càng thêm khâm phục tấm lòng yêu quý mảnh đất quê hương của người Ê- ti- ô- pi-a.</a:t>
            </a:r>
          </a:p>
          <a:p>
            <a:pPr algn="r"/>
            <a:r>
              <a:rPr lang="vi-VN" sz="1600" b="0" i="0" dirty="0">
                <a:solidFill>
                  <a:srgbClr val="003399"/>
                </a:solidFill>
                <a:effectLst/>
                <a:latin typeface="+mj-lt"/>
              </a:rPr>
              <a:t>TRUYỆN DÂN GIAN Ê-TI-Ô-PI-A</a:t>
            </a:r>
          </a:p>
          <a:p>
            <a:pPr algn="r"/>
            <a:r>
              <a:rPr lang="vi-VN" sz="1800" b="0" i="0" dirty="0">
                <a:solidFill>
                  <a:srgbClr val="003399"/>
                </a:solidFill>
                <a:effectLst/>
                <a:latin typeface="+mj-lt"/>
              </a:rPr>
              <a:t>(Mai Hà dịch)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2BB9C69C-E32F-4EDB-919D-D0FE46FAABDD}"/>
              </a:ext>
            </a:extLst>
          </p:cNvPr>
          <p:cNvSpPr/>
          <p:nvPr/>
        </p:nvSpPr>
        <p:spPr>
          <a:xfrm>
            <a:off x="2540000" y="40640"/>
            <a:ext cx="4216400" cy="399693"/>
          </a:xfrm>
          <a:prstGeom prst="rect">
            <a:avLst/>
          </a:prstGeom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ĐẤT QUÝ, ĐẤT YÊU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C1C4F45-63AF-49E0-A83A-7C6D4321A0F4}"/>
              </a:ext>
            </a:extLst>
          </p:cNvPr>
          <p:cNvSpPr/>
          <p:nvPr/>
        </p:nvSpPr>
        <p:spPr>
          <a:xfrm>
            <a:off x="0" y="430173"/>
            <a:ext cx="385894" cy="43027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/>
              <a:t>1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A4291D6-65A8-43CD-84FA-F79493BD9CF6}"/>
              </a:ext>
            </a:extLst>
          </p:cNvPr>
          <p:cNvSpPr/>
          <p:nvPr/>
        </p:nvSpPr>
        <p:spPr>
          <a:xfrm>
            <a:off x="0" y="1249976"/>
            <a:ext cx="385894" cy="430270"/>
          </a:xfrm>
          <a:prstGeom prst="ellipse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/>
              <a:t>2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A72BAEC4-CAF8-423F-9D20-D581E2B5D598}"/>
              </a:ext>
            </a:extLst>
          </p:cNvPr>
          <p:cNvSpPr/>
          <p:nvPr/>
        </p:nvSpPr>
        <p:spPr>
          <a:xfrm>
            <a:off x="0" y="2400560"/>
            <a:ext cx="385894" cy="430270"/>
          </a:xfrm>
          <a:prstGeom prst="ellipse">
            <a:avLst/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/>
              <a:t>3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76174FAA-1055-4D64-B040-1F457A950D2E}"/>
              </a:ext>
            </a:extLst>
          </p:cNvPr>
          <p:cNvSpPr/>
          <p:nvPr/>
        </p:nvSpPr>
        <p:spPr>
          <a:xfrm>
            <a:off x="0" y="4013670"/>
            <a:ext cx="385894" cy="430270"/>
          </a:xfrm>
          <a:prstGeom prst="ellipse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/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127006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3" name="Google Shape;10133;p40"/>
          <p:cNvSpPr txBox="1">
            <a:spLocks noGrp="1"/>
          </p:cNvSpPr>
          <p:nvPr>
            <p:ph type="title"/>
          </p:nvPr>
        </p:nvSpPr>
        <p:spPr>
          <a:xfrm>
            <a:off x="4198909" y="2127413"/>
            <a:ext cx="4020061" cy="66847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Bahnschrift" panose="020B0502040204020203" pitchFamily="34" charset="0"/>
              </a:rPr>
              <a:t>Ê-ti-ô-pi-a</a:t>
            </a:r>
            <a:endParaRPr b="1" dirty="0">
              <a:latin typeface="Bahnschrift" panose="020B0502040204020203" pitchFamily="34" charset="0"/>
            </a:endParaRPr>
          </a:p>
        </p:txBody>
      </p:sp>
      <p:sp>
        <p:nvSpPr>
          <p:cNvPr id="10134" name="Google Shape;10134;p40"/>
          <p:cNvSpPr txBox="1">
            <a:spLocks noGrp="1"/>
          </p:cNvSpPr>
          <p:nvPr>
            <p:ph type="subTitle" idx="1"/>
          </p:nvPr>
        </p:nvSpPr>
        <p:spPr>
          <a:xfrm>
            <a:off x="4199059" y="2502710"/>
            <a:ext cx="4287187" cy="802621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e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ột nước ở phía đông bắc châu Phi.</a:t>
            </a:r>
            <a:endParaRPr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CA8F350E-E1C0-4D26-9774-16F73F5DB3E2}"/>
              </a:ext>
            </a:extLst>
          </p:cNvPr>
          <p:cNvSpPr>
            <a:spLocks noGrp="1"/>
          </p:cNvSpPr>
          <p:nvPr>
            <p:ph type="title" idx="6"/>
          </p:nvPr>
        </p:nvSpPr>
        <p:spPr>
          <a:xfrm>
            <a:off x="2468725" y="445025"/>
            <a:ext cx="4206600" cy="527700"/>
          </a:xfrm>
        </p:spPr>
        <p:txBody>
          <a:bodyPr/>
          <a:lstStyle/>
          <a:p>
            <a:r>
              <a:rPr lang="en-US" sz="3200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3200" dirty="0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accent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endParaRPr lang="en-US" sz="3200" dirty="0">
              <a:solidFill>
                <a:schemeClr val="accent1">
                  <a:lumMod val="5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50" name="Picture 2" descr="Ê-ti-ô-pi-a (Ethiopia) | Hồ sơ - Sự kiện - Nhân chứng">
            <a:extLst>
              <a:ext uri="{FF2B5EF4-FFF2-40B4-BE49-F238E27FC236}">
                <a16:creationId xmlns:a16="http://schemas.microsoft.com/office/drawing/2014/main" id="{F905370C-F0EB-44AD-A99D-45F251D5FA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664" y="1769203"/>
            <a:ext cx="3333778" cy="166688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>
            <a:extLst>
              <a:ext uri="{FF2B5EF4-FFF2-40B4-BE49-F238E27FC236}">
                <a16:creationId xmlns:a16="http://schemas.microsoft.com/office/drawing/2014/main" id="{5478472E-7D49-4436-9AC0-8D674C03B6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1414" y="1428047"/>
            <a:ext cx="3499146" cy="23491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6" name="Google Shape;10133;p40">
            <a:extLst>
              <a:ext uri="{FF2B5EF4-FFF2-40B4-BE49-F238E27FC236}">
                <a16:creationId xmlns:a16="http://schemas.microsoft.com/office/drawing/2014/main" id="{AE5D6B5E-1FC7-4356-873E-A8BDF943FB55}"/>
              </a:ext>
            </a:extLst>
          </p:cNvPr>
          <p:cNvSpPr txBox="1">
            <a:spLocks/>
          </p:cNvSpPr>
          <p:nvPr/>
        </p:nvSpPr>
        <p:spPr>
          <a:xfrm>
            <a:off x="4277836" y="2124455"/>
            <a:ext cx="4020061" cy="6684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redoka One"/>
              <a:buNone/>
              <a:defRPr sz="21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b="1" dirty="0" err="1">
                <a:latin typeface="Bahnschrift" panose="020B0502040204020203" pitchFamily="34" charset="0"/>
              </a:rPr>
              <a:t>Cung</a:t>
            </a:r>
            <a:r>
              <a:rPr lang="en-US" b="1" dirty="0">
                <a:latin typeface="Bahnschrift" panose="020B0502040204020203" pitchFamily="34" charset="0"/>
              </a:rPr>
              <a:t> </a:t>
            </a:r>
            <a:r>
              <a:rPr lang="en-US" b="1" dirty="0" err="1">
                <a:latin typeface="Bahnschrift" panose="020B0502040204020203" pitchFamily="34" charset="0"/>
              </a:rPr>
              <a:t>điện</a:t>
            </a:r>
            <a:endParaRPr lang="en-US" b="1" dirty="0">
              <a:latin typeface="Bahnschrift" panose="020B0502040204020203" pitchFamily="34" charset="0"/>
            </a:endParaRPr>
          </a:p>
        </p:txBody>
      </p:sp>
      <p:sp>
        <p:nvSpPr>
          <p:cNvPr id="257" name="Google Shape;10134;p40">
            <a:extLst>
              <a:ext uri="{FF2B5EF4-FFF2-40B4-BE49-F238E27FC236}">
                <a16:creationId xmlns:a16="http://schemas.microsoft.com/office/drawing/2014/main" id="{A29B5FC9-6469-4476-BA0A-74F27C13B740}"/>
              </a:ext>
            </a:extLst>
          </p:cNvPr>
          <p:cNvSpPr txBox="1">
            <a:spLocks/>
          </p:cNvSpPr>
          <p:nvPr/>
        </p:nvSpPr>
        <p:spPr>
          <a:xfrm>
            <a:off x="4198909" y="2502709"/>
            <a:ext cx="4287187" cy="8026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/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Nơi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vua</a:t>
            </a:r>
            <a:r>
              <a:rPr lang="vi-V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1028" name="Picture 4" descr="Công nghệ …Vỗ tay!">
            <a:extLst>
              <a:ext uri="{FF2B5EF4-FFF2-40B4-BE49-F238E27FC236}">
                <a16:creationId xmlns:a16="http://schemas.microsoft.com/office/drawing/2014/main" id="{035E703D-6ABD-4577-B57A-2548CE9E5D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664" y="1664121"/>
            <a:ext cx="3336978" cy="1877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9" name="Google Shape;10133;p40">
            <a:extLst>
              <a:ext uri="{FF2B5EF4-FFF2-40B4-BE49-F238E27FC236}">
                <a16:creationId xmlns:a16="http://schemas.microsoft.com/office/drawing/2014/main" id="{C2AAF512-6764-4786-959B-A3EBCFC28210}"/>
              </a:ext>
            </a:extLst>
          </p:cNvPr>
          <p:cNvSpPr txBox="1">
            <a:spLocks/>
          </p:cNvSpPr>
          <p:nvPr/>
        </p:nvSpPr>
        <p:spPr>
          <a:xfrm>
            <a:off x="4238372" y="2124454"/>
            <a:ext cx="4020061" cy="6684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redoka One"/>
              <a:buNone/>
              <a:defRPr sz="2100" b="0" i="0" u="none" strike="noStrike" cap="none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b="1" dirty="0" err="1">
                <a:latin typeface="Bahnschrift" panose="020B0502040204020203" pitchFamily="34" charset="0"/>
              </a:rPr>
              <a:t>Khâm</a:t>
            </a:r>
            <a:r>
              <a:rPr lang="en-US" b="1" dirty="0">
                <a:latin typeface="Bahnschrift" panose="020B0502040204020203" pitchFamily="34" charset="0"/>
              </a:rPr>
              <a:t> </a:t>
            </a:r>
            <a:r>
              <a:rPr lang="en-US" b="1" dirty="0" err="1">
                <a:latin typeface="Bahnschrift" panose="020B0502040204020203" pitchFamily="34" charset="0"/>
              </a:rPr>
              <a:t>phục</a:t>
            </a:r>
            <a:endParaRPr lang="en-US" b="1" dirty="0">
              <a:latin typeface="Bahnschrift" panose="020B0502040204020203" pitchFamily="34" charset="0"/>
            </a:endParaRPr>
          </a:p>
        </p:txBody>
      </p:sp>
      <p:sp>
        <p:nvSpPr>
          <p:cNvPr id="260" name="Google Shape;10134;p40">
            <a:extLst>
              <a:ext uri="{FF2B5EF4-FFF2-40B4-BE49-F238E27FC236}">
                <a16:creationId xmlns:a16="http://schemas.microsoft.com/office/drawing/2014/main" id="{3519D310-80F5-4BD3-A023-92BE4F7BE6EC}"/>
              </a:ext>
            </a:extLst>
          </p:cNvPr>
          <p:cNvSpPr txBox="1">
            <a:spLocks/>
          </p:cNvSpPr>
          <p:nvPr/>
        </p:nvSpPr>
        <p:spPr>
          <a:xfrm>
            <a:off x="4293008" y="2502708"/>
            <a:ext cx="4287187" cy="8026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Poppins"/>
              <a:buNone/>
              <a:defRPr sz="1400" b="0" i="0" u="none" strike="noStrike" cap="none">
                <a:solidFill>
                  <a:schemeClr val="dk1"/>
                </a:solidFill>
                <a:latin typeface="Poppins"/>
                <a:ea typeface="Poppins"/>
                <a:cs typeface="Poppins"/>
                <a:sym typeface="Poppins"/>
              </a:defRPr>
            </a:lvl9pPr>
          </a:lstStyle>
          <a:p>
            <a:pPr marL="0" indent="0"/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kính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sz="20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0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0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0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33" grpId="0"/>
      <p:bldP spid="10133" grpId="1"/>
      <p:bldP spid="10134" grpId="0" build="p"/>
      <p:bldP spid="10134" grpId="1" build="p"/>
      <p:bldP spid="256" grpId="0"/>
      <p:bldP spid="256" grpId="1"/>
      <p:bldP spid="257" grpId="0"/>
      <p:bldP spid="257" grpId="1"/>
      <p:bldP spid="259" grpId="0"/>
      <p:bldP spid="260" grpId="0"/>
    </p:bldLst>
  </p:timing>
</p:sld>
</file>

<file path=ppt/theme/theme1.xml><?xml version="1.0" encoding="utf-8"?>
<a:theme xmlns:a="http://schemas.openxmlformats.org/drawingml/2006/main" name=" Learning About My Dog's Emotions Workshop by Slidesgo">
  <a:themeElements>
    <a:clrScheme name="Simple Light">
      <a:dk1>
        <a:srgbClr val="000000"/>
      </a:dk1>
      <a:lt1>
        <a:srgbClr val="FFFFFF"/>
      </a:lt1>
      <a:dk2>
        <a:srgbClr val="FA9C86"/>
      </a:dk2>
      <a:lt2>
        <a:srgbClr val="C0DBFB"/>
      </a:lt2>
      <a:accent1>
        <a:srgbClr val="7CC6C3"/>
      </a:accent1>
      <a:accent2>
        <a:srgbClr val="7F77C6"/>
      </a:accent2>
      <a:accent3>
        <a:srgbClr val="F9DC71"/>
      </a:accent3>
      <a:accent4>
        <a:srgbClr val="F9F0ED"/>
      </a:accent4>
      <a:accent5>
        <a:srgbClr val="E15A42"/>
      </a:accent5>
      <a:accent6>
        <a:srgbClr val="F6A641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67</TotalTime>
  <Words>1092</Words>
  <Application>Microsoft Office PowerPoint</Application>
  <PresentationFormat>Trình chiếu Trên màn hình (16:9)</PresentationFormat>
  <Paragraphs>88</Paragraphs>
  <Slides>21</Slides>
  <Notes>21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6</vt:i4>
      </vt:variant>
      <vt:variant>
        <vt:lpstr>Chủ đề</vt:lpstr>
      </vt:variant>
      <vt:variant>
        <vt:i4>1</vt:i4>
      </vt:variant>
      <vt:variant>
        <vt:lpstr>Tiêu đề Bản chiếu</vt:lpstr>
      </vt:variant>
      <vt:variant>
        <vt:i4>21</vt:i4>
      </vt:variant>
    </vt:vector>
  </HeadingPairs>
  <TitlesOfParts>
    <vt:vector size="28" baseType="lpstr">
      <vt:lpstr>Bahnschrift</vt:lpstr>
      <vt:lpstr>Poppins</vt:lpstr>
      <vt:lpstr>Fredoka One</vt:lpstr>
      <vt:lpstr>Arial</vt:lpstr>
      <vt:lpstr>Times New Roman</vt:lpstr>
      <vt:lpstr>Bebas Neue</vt:lpstr>
      <vt:lpstr> Learning About My Dog's Emotions Workshop by Slidesgo</vt:lpstr>
      <vt:lpstr>ĐẤT QUÝ, ĐẤT YÊU</vt:lpstr>
      <vt:lpstr>01</vt:lpstr>
      <vt:lpstr>Bản trình bày PowerPoint</vt:lpstr>
      <vt:lpstr>LUYỆN ĐỌC</vt:lpstr>
      <vt:lpstr>Bản trình bày PowerPoint</vt:lpstr>
      <vt:lpstr>Mở tiệc</vt:lpstr>
      <vt:lpstr>Đoạn 1: Từ “Ngày xưa” đến “xuống tàu” </vt:lpstr>
      <vt:lpstr>Bản trình bày PowerPoint</vt:lpstr>
      <vt:lpstr>Ê-ti-ô-pi-a</vt:lpstr>
      <vt:lpstr>Bản trình bày PowerPoint</vt:lpstr>
      <vt:lpstr>LUYỆN ĐỌC CÁ NHÂN</vt:lpstr>
      <vt:lpstr>TÌM HIỂU BÀI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ĐẤT QUÝ, ĐẤT YÊU</dc:title>
  <dc:creator>Admin</dc:creator>
  <cp:lastModifiedBy>Windows 10</cp:lastModifiedBy>
  <cp:revision>3</cp:revision>
  <dcterms:modified xsi:type="dcterms:W3CDTF">2021-11-14T23:10:45Z</dcterms:modified>
</cp:coreProperties>
</file>